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3" r:id="rId1"/>
  </p:sldMasterIdLst>
  <p:notesMasterIdLst>
    <p:notesMasterId r:id="rId6"/>
  </p:notesMasterIdLst>
  <p:sldIdLst>
    <p:sldId id="256" r:id="rId2"/>
    <p:sldId id="257" r:id="rId3"/>
    <p:sldId id="258" r:id="rId4"/>
    <p:sldId id="277" r:id="rId5"/>
  </p:sldIdLst>
  <p:sldSz cx="7559675" cy="10439400"/>
  <p:notesSz cx="6858000" cy="9144000"/>
  <p:embeddedFontLst>
    <p:embeddedFont>
      <p:font typeface="Elsie" panose="020B0604020202020204" charset="0"/>
      <p:regular r:id="rId7"/>
    </p:embeddedFont>
    <p:embeddedFont>
      <p:font typeface="Great Vibes" panose="020B0604020202020204" charset="0"/>
      <p:regular r:id="rId8"/>
    </p:embeddedFont>
    <p:embeddedFont>
      <p:font typeface="Maven Pro" panose="020B0604020202020204" charset="0"/>
      <p:regular r:id="rId9"/>
      <p:bold r:id="rId10"/>
    </p:embeddedFont>
    <p:embeddedFont>
      <p:font typeface="Monotype Corsiva" panose="03010101010201010101" pitchFamily="66" charset="0"/>
      <p:italic r:id="rId11"/>
    </p:embeddedFont>
    <p:embeddedFont>
      <p:font typeface="Montserrat" panose="00000500000000000000" pitchFamily="2" charset="0"/>
      <p:regular r:id="rId12"/>
      <p:bold r:id="rId13"/>
      <p:italic r:id="rId14"/>
      <p:boldItalic r:id="rId15"/>
    </p:embeddedFont>
    <p:embeddedFont>
      <p:font typeface="Montserrat Medium" panose="00000600000000000000" pitchFamily="2" charset="0"/>
      <p:regular r:id="rId16"/>
      <p:bold r:id="rId17"/>
      <p:italic r:id="rId18"/>
      <p:boldItalic r:id="rId19"/>
    </p:embeddedFont>
    <p:embeddedFont>
      <p:font typeface="Montserrat SemiBold" panose="00000700000000000000" pitchFamily="2" charset="0"/>
      <p:regular r:id="rId20"/>
      <p:bold r:id="rId21"/>
      <p:italic r:id="rId22"/>
      <p:boldItalic r:id="rId23"/>
    </p:embeddedFont>
    <p:embeddedFont>
      <p:font typeface="Roboto" panose="02000000000000000000" pitchFamily="2" charset="0"/>
      <p:regular r:id="rId24"/>
      <p:bold r:id="rId25"/>
      <p:italic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AA0FE23-B065-4CAF-A9EB-32D14FC4470A}">
  <a:tblStyle styleId="{BAA0FE23-B065-4CAF-A9EB-32D14FC4470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1392" y="-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font" Target="fonts/font7.fntdata"/><Relationship Id="rId18" Type="http://schemas.openxmlformats.org/officeDocument/2006/relationships/font" Target="fonts/font12.fntdata"/><Relationship Id="rId26" Type="http://schemas.openxmlformats.org/officeDocument/2006/relationships/font" Target="fonts/font20.fntdata"/><Relationship Id="rId3" Type="http://schemas.openxmlformats.org/officeDocument/2006/relationships/slide" Target="slides/slide2.xml"/><Relationship Id="rId21" Type="http://schemas.openxmlformats.org/officeDocument/2006/relationships/font" Target="fonts/font15.fntdata"/><Relationship Id="rId7" Type="http://schemas.openxmlformats.org/officeDocument/2006/relationships/font" Target="fonts/font1.fntdata"/><Relationship Id="rId12" Type="http://schemas.openxmlformats.org/officeDocument/2006/relationships/font" Target="fonts/font6.fntdata"/><Relationship Id="rId17" Type="http://schemas.openxmlformats.org/officeDocument/2006/relationships/font" Target="fonts/font11.fntdata"/><Relationship Id="rId25" Type="http://schemas.openxmlformats.org/officeDocument/2006/relationships/font" Target="fonts/font19.fntdata"/><Relationship Id="rId2" Type="http://schemas.openxmlformats.org/officeDocument/2006/relationships/slide" Target="slides/slide1.xml"/><Relationship Id="rId16" Type="http://schemas.openxmlformats.org/officeDocument/2006/relationships/font" Target="fonts/font10.fntdata"/><Relationship Id="rId20" Type="http://schemas.openxmlformats.org/officeDocument/2006/relationships/font" Target="fonts/font14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font" Target="fonts/font5.fntdata"/><Relationship Id="rId24" Type="http://schemas.openxmlformats.org/officeDocument/2006/relationships/font" Target="fonts/font18.fntdata"/><Relationship Id="rId5" Type="http://schemas.openxmlformats.org/officeDocument/2006/relationships/slide" Target="slides/slide4.xml"/><Relationship Id="rId15" Type="http://schemas.openxmlformats.org/officeDocument/2006/relationships/font" Target="fonts/font9.fntdata"/><Relationship Id="rId23" Type="http://schemas.openxmlformats.org/officeDocument/2006/relationships/font" Target="fonts/font17.fntdata"/><Relationship Id="rId28" Type="http://schemas.openxmlformats.org/officeDocument/2006/relationships/presProps" Target="presProps.xml"/><Relationship Id="rId10" Type="http://schemas.openxmlformats.org/officeDocument/2006/relationships/font" Target="fonts/font4.fntdata"/><Relationship Id="rId19" Type="http://schemas.openxmlformats.org/officeDocument/2006/relationships/font" Target="fonts/font13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font" Target="fonts/font8.fntdata"/><Relationship Id="rId22" Type="http://schemas.openxmlformats.org/officeDocument/2006/relationships/font" Target="fonts/font16.fntdata"/><Relationship Id="rId27" Type="http://schemas.openxmlformats.org/officeDocument/2006/relationships/font" Target="fonts/font21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2187788" y="685800"/>
            <a:ext cx="24831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" name="Google Shape;808;g9befde7919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87575" y="685800"/>
            <a:ext cx="248285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9" name="Google Shape;809;g9befde7919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6" name="Google Shape;82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87575" y="685800"/>
            <a:ext cx="248285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7" name="Google Shape;82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5" name="Google Shape;995;g9da8d27cb7_1_2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2187575" y="685800"/>
            <a:ext cx="248285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6" name="Google Shape;996;g9da8d27cb7_1_2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sgo.com/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895700" y="4457950"/>
            <a:ext cx="3768600" cy="104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9000">
                <a:solidFill>
                  <a:schemeClr val="lt1"/>
                </a:solidFill>
                <a:latin typeface="Great Vibes"/>
                <a:ea typeface="Great Vibes"/>
                <a:cs typeface="Great Vibes"/>
                <a:sym typeface="Great Vibe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1895700" y="5507450"/>
            <a:ext cx="3768600" cy="47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4800">
                <a:solidFill>
                  <a:schemeClr val="dk2"/>
                </a:solidFill>
                <a:latin typeface="Elsie"/>
                <a:ea typeface="Elsie"/>
                <a:cs typeface="Elsie"/>
                <a:sym typeface="Elsi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  <p:grpSp>
        <p:nvGrpSpPr>
          <p:cNvPr id="13" name="Google Shape;13;p2"/>
          <p:cNvGrpSpPr/>
          <p:nvPr/>
        </p:nvGrpSpPr>
        <p:grpSpPr>
          <a:xfrm>
            <a:off x="-915244" y="-199836"/>
            <a:ext cx="9390488" cy="11026423"/>
            <a:chOff x="-915244" y="-199836"/>
            <a:chExt cx="9390488" cy="11026423"/>
          </a:xfrm>
        </p:grpSpPr>
        <p:grpSp>
          <p:nvGrpSpPr>
            <p:cNvPr id="14" name="Google Shape;14;p2"/>
            <p:cNvGrpSpPr/>
            <p:nvPr/>
          </p:nvGrpSpPr>
          <p:grpSpPr>
            <a:xfrm>
              <a:off x="-915244" y="-199836"/>
              <a:ext cx="2151282" cy="11026423"/>
              <a:chOff x="236750" y="1579975"/>
              <a:chExt cx="653925" cy="3351700"/>
            </a:xfrm>
          </p:grpSpPr>
          <p:sp>
            <p:nvSpPr>
              <p:cNvPr id="15" name="Google Shape;15;p2"/>
              <p:cNvSpPr/>
              <p:nvPr/>
            </p:nvSpPr>
            <p:spPr>
              <a:xfrm>
                <a:off x="279050" y="3094950"/>
                <a:ext cx="356575" cy="197250"/>
              </a:xfrm>
              <a:custGeom>
                <a:avLst/>
                <a:gdLst/>
                <a:ahLst/>
                <a:cxnLst/>
                <a:rect l="l" t="t" r="r" b="b"/>
                <a:pathLst>
                  <a:path w="14263" h="7890" extrusionOk="0">
                    <a:moveTo>
                      <a:pt x="9526" y="1"/>
                    </a:moveTo>
                    <a:cubicBezTo>
                      <a:pt x="9526" y="1"/>
                      <a:pt x="8486" y="1156"/>
                      <a:pt x="7278" y="1156"/>
                    </a:cubicBezTo>
                    <a:cubicBezTo>
                      <a:pt x="6777" y="1156"/>
                      <a:pt x="6247" y="957"/>
                      <a:pt x="5751" y="393"/>
                    </a:cubicBezTo>
                    <a:cubicBezTo>
                      <a:pt x="5751" y="393"/>
                      <a:pt x="5506" y="3262"/>
                      <a:pt x="3263" y="3262"/>
                    </a:cubicBezTo>
                    <a:cubicBezTo>
                      <a:pt x="3090" y="3262"/>
                      <a:pt x="2904" y="3245"/>
                      <a:pt x="2706" y="3208"/>
                    </a:cubicBezTo>
                    <a:lnTo>
                      <a:pt x="2706" y="3208"/>
                    </a:lnTo>
                    <a:cubicBezTo>
                      <a:pt x="2706" y="3208"/>
                      <a:pt x="3613" y="5237"/>
                      <a:pt x="0" y="6929"/>
                    </a:cubicBezTo>
                    <a:cubicBezTo>
                      <a:pt x="827" y="6675"/>
                      <a:pt x="1507" y="6575"/>
                      <a:pt x="2064" y="6575"/>
                    </a:cubicBezTo>
                    <a:cubicBezTo>
                      <a:pt x="4090" y="6575"/>
                      <a:pt x="4506" y="7889"/>
                      <a:pt x="4506" y="7889"/>
                    </a:cubicBezTo>
                    <a:cubicBezTo>
                      <a:pt x="5070" y="7136"/>
                      <a:pt x="5722" y="6885"/>
                      <a:pt x="6342" y="6885"/>
                    </a:cubicBezTo>
                    <a:cubicBezTo>
                      <a:pt x="7581" y="6885"/>
                      <a:pt x="8687" y="7889"/>
                      <a:pt x="8687" y="7889"/>
                    </a:cubicBezTo>
                    <a:cubicBezTo>
                      <a:pt x="8632" y="5805"/>
                      <a:pt x="10734" y="5621"/>
                      <a:pt x="11476" y="5621"/>
                    </a:cubicBezTo>
                    <a:cubicBezTo>
                      <a:pt x="11635" y="5621"/>
                      <a:pt x="11732" y="5630"/>
                      <a:pt x="11732" y="5630"/>
                    </a:cubicBezTo>
                    <a:cubicBezTo>
                      <a:pt x="11393" y="2815"/>
                      <a:pt x="13694" y="1638"/>
                      <a:pt x="14262" y="1408"/>
                    </a:cubicBezTo>
                    <a:lnTo>
                      <a:pt x="14262" y="1408"/>
                    </a:lnTo>
                    <a:cubicBezTo>
                      <a:pt x="14019" y="1506"/>
                      <a:pt x="13427" y="1696"/>
                      <a:pt x="12697" y="1696"/>
                    </a:cubicBezTo>
                    <a:cubicBezTo>
                      <a:pt x="11719" y="1696"/>
                      <a:pt x="10494" y="1356"/>
                      <a:pt x="9526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" name="Google Shape;16;p2"/>
              <p:cNvSpPr/>
              <p:nvPr/>
            </p:nvSpPr>
            <p:spPr>
              <a:xfrm>
                <a:off x="366325" y="3154150"/>
                <a:ext cx="214500" cy="78850"/>
              </a:xfrm>
              <a:custGeom>
                <a:avLst/>
                <a:gdLst/>
                <a:ahLst/>
                <a:cxnLst/>
                <a:rect l="l" t="t" r="r" b="b"/>
                <a:pathLst>
                  <a:path w="8580" h="3154" extrusionOk="0">
                    <a:moveTo>
                      <a:pt x="8579" y="1"/>
                    </a:moveTo>
                    <a:cubicBezTo>
                      <a:pt x="4858" y="1516"/>
                      <a:pt x="0" y="3153"/>
                      <a:pt x="0" y="3153"/>
                    </a:cubicBezTo>
                    <a:cubicBezTo>
                      <a:pt x="3613" y="2707"/>
                      <a:pt x="8579" y="1"/>
                      <a:pt x="8579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469150" y="2773600"/>
                <a:ext cx="201650" cy="352175"/>
              </a:xfrm>
              <a:custGeom>
                <a:avLst/>
                <a:gdLst/>
                <a:ahLst/>
                <a:cxnLst/>
                <a:rect l="l" t="t" r="r" b="b"/>
                <a:pathLst>
                  <a:path w="8066" h="14087" extrusionOk="0">
                    <a:moveTo>
                      <a:pt x="907" y="0"/>
                    </a:moveTo>
                    <a:cubicBezTo>
                      <a:pt x="2152" y="3830"/>
                      <a:pt x="1" y="4560"/>
                      <a:pt x="1" y="4560"/>
                    </a:cubicBezTo>
                    <a:cubicBezTo>
                      <a:pt x="2315" y="6198"/>
                      <a:pt x="123" y="8674"/>
                      <a:pt x="123" y="8674"/>
                    </a:cubicBezTo>
                    <a:cubicBezTo>
                      <a:pt x="166" y="8672"/>
                      <a:pt x="209" y="8671"/>
                      <a:pt x="250" y="8671"/>
                    </a:cubicBezTo>
                    <a:cubicBezTo>
                      <a:pt x="2647" y="8671"/>
                      <a:pt x="2490" y="11664"/>
                      <a:pt x="2490" y="11664"/>
                    </a:cubicBezTo>
                    <a:cubicBezTo>
                      <a:pt x="2713" y="11633"/>
                      <a:pt x="2926" y="11619"/>
                      <a:pt x="3128" y="11619"/>
                    </a:cubicBezTo>
                    <a:cubicBezTo>
                      <a:pt x="5487" y="11619"/>
                      <a:pt x="6513" y="13575"/>
                      <a:pt x="6712" y="14086"/>
                    </a:cubicBezTo>
                    <a:cubicBezTo>
                      <a:pt x="6496" y="13531"/>
                      <a:pt x="5751" y="11109"/>
                      <a:pt x="8065" y="9418"/>
                    </a:cubicBezTo>
                    <a:cubicBezTo>
                      <a:pt x="8065" y="9418"/>
                      <a:pt x="5697" y="7321"/>
                      <a:pt x="7565" y="5575"/>
                    </a:cubicBezTo>
                    <a:cubicBezTo>
                      <a:pt x="7565" y="5575"/>
                      <a:pt x="4236" y="5413"/>
                      <a:pt x="4737" y="2652"/>
                    </a:cubicBezTo>
                    <a:lnTo>
                      <a:pt x="4737" y="2652"/>
                    </a:lnTo>
                    <a:cubicBezTo>
                      <a:pt x="4737" y="2652"/>
                      <a:pt x="4495" y="2765"/>
                      <a:pt x="4105" y="2765"/>
                    </a:cubicBezTo>
                    <a:cubicBezTo>
                      <a:pt x="3364" y="2765"/>
                      <a:pt x="2086" y="2358"/>
                      <a:pt x="907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525650" y="2860875"/>
                <a:ext cx="91700" cy="210100"/>
              </a:xfrm>
              <a:custGeom>
                <a:avLst/>
                <a:gdLst/>
                <a:ahLst/>
                <a:cxnLst/>
                <a:rect l="l" t="t" r="r" b="b"/>
                <a:pathLst>
                  <a:path w="3668" h="8404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1" y="1"/>
                      <a:pt x="2138" y="4628"/>
                      <a:pt x="3667" y="8403"/>
                    </a:cubicBezTo>
                    <a:cubicBezTo>
                      <a:pt x="3667" y="8403"/>
                      <a:pt x="2138" y="2937"/>
                      <a:pt x="0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635600" y="3157275"/>
                <a:ext cx="83225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29" h="2892" extrusionOk="0">
                    <a:moveTo>
                      <a:pt x="1649" y="0"/>
                    </a:moveTo>
                    <a:cubicBezTo>
                      <a:pt x="1472" y="0"/>
                      <a:pt x="1294" y="30"/>
                      <a:pt x="1123" y="92"/>
                    </a:cubicBezTo>
                    <a:cubicBezTo>
                      <a:pt x="338" y="376"/>
                      <a:pt x="0" y="1229"/>
                      <a:pt x="284" y="1960"/>
                    </a:cubicBezTo>
                    <a:cubicBezTo>
                      <a:pt x="505" y="2528"/>
                      <a:pt x="1062" y="2891"/>
                      <a:pt x="1642" y="2891"/>
                    </a:cubicBezTo>
                    <a:cubicBezTo>
                      <a:pt x="1808" y="2891"/>
                      <a:pt x="1975" y="2862"/>
                      <a:pt x="2138" y="2798"/>
                    </a:cubicBezTo>
                    <a:cubicBezTo>
                      <a:pt x="2936" y="2528"/>
                      <a:pt x="3329" y="1675"/>
                      <a:pt x="3045" y="945"/>
                    </a:cubicBezTo>
                    <a:cubicBezTo>
                      <a:pt x="2826" y="340"/>
                      <a:pt x="2245" y="0"/>
                      <a:pt x="1649" y="0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648450" y="3181900"/>
                <a:ext cx="23700" cy="22000"/>
              </a:xfrm>
              <a:custGeom>
                <a:avLst/>
                <a:gdLst/>
                <a:ahLst/>
                <a:cxnLst/>
                <a:rect l="l" t="t" r="r" b="b"/>
                <a:pathLst>
                  <a:path w="948" h="880" extrusionOk="0">
                    <a:moveTo>
                      <a:pt x="450" y="0"/>
                    </a:moveTo>
                    <a:cubicBezTo>
                      <a:pt x="413" y="0"/>
                      <a:pt x="375" y="5"/>
                      <a:pt x="339" y="14"/>
                    </a:cubicBezTo>
                    <a:cubicBezTo>
                      <a:pt x="108" y="122"/>
                      <a:pt x="0" y="352"/>
                      <a:pt x="54" y="582"/>
                    </a:cubicBezTo>
                    <a:cubicBezTo>
                      <a:pt x="145" y="764"/>
                      <a:pt x="322" y="879"/>
                      <a:pt x="505" y="879"/>
                    </a:cubicBezTo>
                    <a:cubicBezTo>
                      <a:pt x="540" y="879"/>
                      <a:pt x="575" y="875"/>
                      <a:pt x="609" y="866"/>
                    </a:cubicBezTo>
                    <a:cubicBezTo>
                      <a:pt x="839" y="745"/>
                      <a:pt x="947" y="528"/>
                      <a:pt x="893" y="298"/>
                    </a:cubicBezTo>
                    <a:cubicBezTo>
                      <a:pt x="803" y="107"/>
                      <a:pt x="630" y="0"/>
                      <a:pt x="450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652500" y="3087275"/>
                <a:ext cx="118425" cy="102650"/>
              </a:xfrm>
              <a:custGeom>
                <a:avLst/>
                <a:gdLst/>
                <a:ahLst/>
                <a:cxnLst/>
                <a:rect l="l" t="t" r="r" b="b"/>
                <a:pathLst>
                  <a:path w="4737" h="4106" extrusionOk="0">
                    <a:moveTo>
                      <a:pt x="2372" y="1"/>
                    </a:moveTo>
                    <a:cubicBezTo>
                      <a:pt x="2128" y="1"/>
                      <a:pt x="1880" y="43"/>
                      <a:pt x="1638" y="132"/>
                    </a:cubicBezTo>
                    <a:cubicBezTo>
                      <a:pt x="569" y="524"/>
                      <a:pt x="1" y="1715"/>
                      <a:pt x="393" y="2784"/>
                    </a:cubicBezTo>
                    <a:cubicBezTo>
                      <a:pt x="749" y="3611"/>
                      <a:pt x="1534" y="4106"/>
                      <a:pt x="2366" y="4106"/>
                    </a:cubicBezTo>
                    <a:cubicBezTo>
                      <a:pt x="2610" y="4106"/>
                      <a:pt x="2857" y="4064"/>
                      <a:pt x="3099" y="3975"/>
                    </a:cubicBezTo>
                    <a:cubicBezTo>
                      <a:pt x="4168" y="3569"/>
                      <a:pt x="4737" y="2392"/>
                      <a:pt x="4344" y="1323"/>
                    </a:cubicBezTo>
                    <a:cubicBezTo>
                      <a:pt x="3999" y="496"/>
                      <a:pt x="3208" y="1"/>
                      <a:pt x="2372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670775" y="3122200"/>
                <a:ext cx="35200" cy="31425"/>
              </a:xfrm>
              <a:custGeom>
                <a:avLst/>
                <a:gdLst/>
                <a:ahLst/>
                <a:cxnLst/>
                <a:rect l="l" t="t" r="r" b="b"/>
                <a:pathLst>
                  <a:path w="1408" h="1257" extrusionOk="0">
                    <a:moveTo>
                      <a:pt x="723" y="1"/>
                    </a:moveTo>
                    <a:cubicBezTo>
                      <a:pt x="655" y="1"/>
                      <a:pt x="585" y="11"/>
                      <a:pt x="514" y="34"/>
                    </a:cubicBezTo>
                    <a:cubicBezTo>
                      <a:pt x="176" y="142"/>
                      <a:pt x="0" y="548"/>
                      <a:pt x="122" y="819"/>
                    </a:cubicBezTo>
                    <a:cubicBezTo>
                      <a:pt x="209" y="1090"/>
                      <a:pt x="478" y="1256"/>
                      <a:pt x="755" y="1256"/>
                    </a:cubicBezTo>
                    <a:cubicBezTo>
                      <a:pt x="824" y="1256"/>
                      <a:pt x="894" y="1246"/>
                      <a:pt x="961" y="1225"/>
                    </a:cubicBezTo>
                    <a:cubicBezTo>
                      <a:pt x="1245" y="1103"/>
                      <a:pt x="1408" y="710"/>
                      <a:pt x="1299" y="426"/>
                    </a:cubicBezTo>
                    <a:cubicBezTo>
                      <a:pt x="1213" y="158"/>
                      <a:pt x="983" y="1"/>
                      <a:pt x="723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606150" y="3079075"/>
                <a:ext cx="82900" cy="72900"/>
              </a:xfrm>
              <a:custGeom>
                <a:avLst/>
                <a:gdLst/>
                <a:ahLst/>
                <a:cxnLst/>
                <a:rect l="l" t="t" r="r" b="b"/>
                <a:pathLst>
                  <a:path w="3316" h="2916" extrusionOk="0">
                    <a:moveTo>
                      <a:pt x="1631" y="1"/>
                    </a:moveTo>
                    <a:cubicBezTo>
                      <a:pt x="1359" y="1"/>
                      <a:pt x="1084" y="77"/>
                      <a:pt x="840" y="243"/>
                    </a:cubicBezTo>
                    <a:cubicBezTo>
                      <a:pt x="163" y="690"/>
                      <a:pt x="1" y="1597"/>
                      <a:pt x="447" y="2273"/>
                    </a:cubicBezTo>
                    <a:cubicBezTo>
                      <a:pt x="725" y="2694"/>
                      <a:pt x="1181" y="2916"/>
                      <a:pt x="1649" y="2916"/>
                    </a:cubicBezTo>
                    <a:cubicBezTo>
                      <a:pt x="1933" y="2916"/>
                      <a:pt x="2221" y="2834"/>
                      <a:pt x="2477" y="2665"/>
                    </a:cubicBezTo>
                    <a:cubicBezTo>
                      <a:pt x="3154" y="2205"/>
                      <a:pt x="3316" y="1312"/>
                      <a:pt x="2869" y="636"/>
                    </a:cubicBezTo>
                    <a:cubicBezTo>
                      <a:pt x="2584" y="238"/>
                      <a:pt x="2112" y="1"/>
                      <a:pt x="1631" y="1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>
                <a:off x="618675" y="3107475"/>
                <a:ext cx="25400" cy="22325"/>
              </a:xfrm>
              <a:custGeom>
                <a:avLst/>
                <a:gdLst/>
                <a:ahLst/>
                <a:cxnLst/>
                <a:rect l="l" t="t" r="r" b="b"/>
                <a:pathLst>
                  <a:path w="1016" h="893" extrusionOk="0">
                    <a:moveTo>
                      <a:pt x="476" y="1"/>
                    </a:moveTo>
                    <a:cubicBezTo>
                      <a:pt x="405" y="1"/>
                      <a:pt x="338" y="19"/>
                      <a:pt x="285" y="55"/>
                    </a:cubicBezTo>
                    <a:cubicBezTo>
                      <a:pt x="55" y="230"/>
                      <a:pt x="1" y="515"/>
                      <a:pt x="176" y="677"/>
                    </a:cubicBezTo>
                    <a:cubicBezTo>
                      <a:pt x="243" y="818"/>
                      <a:pt x="374" y="892"/>
                      <a:pt x="504" y="892"/>
                    </a:cubicBezTo>
                    <a:cubicBezTo>
                      <a:pt x="586" y="892"/>
                      <a:pt x="668" y="862"/>
                      <a:pt x="731" y="799"/>
                    </a:cubicBezTo>
                    <a:cubicBezTo>
                      <a:pt x="961" y="677"/>
                      <a:pt x="1015" y="393"/>
                      <a:pt x="907" y="230"/>
                    </a:cubicBezTo>
                    <a:cubicBezTo>
                      <a:pt x="789" y="76"/>
                      <a:pt x="622" y="1"/>
                      <a:pt x="476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364975" y="3636200"/>
                <a:ext cx="204325" cy="3454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3816" extrusionOk="0">
                    <a:moveTo>
                      <a:pt x="623" y="1"/>
                    </a:moveTo>
                    <a:lnTo>
                      <a:pt x="623" y="1"/>
                    </a:lnTo>
                    <a:cubicBezTo>
                      <a:pt x="2084" y="3722"/>
                      <a:pt x="0" y="4560"/>
                      <a:pt x="0" y="4560"/>
                    </a:cubicBezTo>
                    <a:cubicBezTo>
                      <a:pt x="2368" y="6089"/>
                      <a:pt x="230" y="8674"/>
                      <a:pt x="230" y="8674"/>
                    </a:cubicBezTo>
                    <a:cubicBezTo>
                      <a:pt x="316" y="8667"/>
                      <a:pt x="398" y="8663"/>
                      <a:pt x="478" y="8663"/>
                    </a:cubicBezTo>
                    <a:cubicBezTo>
                      <a:pt x="2757" y="8663"/>
                      <a:pt x="2706" y="11556"/>
                      <a:pt x="2706" y="11556"/>
                    </a:cubicBezTo>
                    <a:cubicBezTo>
                      <a:pt x="2996" y="11503"/>
                      <a:pt x="3270" y="11479"/>
                      <a:pt x="3529" y="11479"/>
                    </a:cubicBezTo>
                    <a:cubicBezTo>
                      <a:pt x="5778" y="11479"/>
                      <a:pt x="6849" y="13306"/>
                      <a:pt x="7104" y="13816"/>
                    </a:cubicBezTo>
                    <a:cubicBezTo>
                      <a:pt x="6820" y="13247"/>
                      <a:pt x="5981" y="10825"/>
                      <a:pt x="8173" y="9080"/>
                    </a:cubicBezTo>
                    <a:cubicBezTo>
                      <a:pt x="8173" y="9080"/>
                      <a:pt x="5751" y="7104"/>
                      <a:pt x="7551" y="5291"/>
                    </a:cubicBezTo>
                    <a:cubicBezTo>
                      <a:pt x="7551" y="5291"/>
                      <a:pt x="4235" y="5237"/>
                      <a:pt x="4574" y="2423"/>
                    </a:cubicBezTo>
                    <a:lnTo>
                      <a:pt x="4574" y="2423"/>
                    </a:lnTo>
                    <a:cubicBezTo>
                      <a:pt x="4574" y="2423"/>
                      <a:pt x="4289" y="2577"/>
                      <a:pt x="3827" y="2577"/>
                    </a:cubicBezTo>
                    <a:cubicBezTo>
                      <a:pt x="3073" y="2577"/>
                      <a:pt x="1848" y="2166"/>
                      <a:pt x="62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421450" y="3720775"/>
                <a:ext cx="94425" cy="207050"/>
              </a:xfrm>
              <a:custGeom>
                <a:avLst/>
                <a:gdLst/>
                <a:ahLst/>
                <a:cxnLst/>
                <a:rect l="l" t="t" r="r" b="b"/>
                <a:pathLst>
                  <a:path w="3777" h="828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2" y="3545"/>
                      <a:pt x="3776" y="8281"/>
                      <a:pt x="3776" y="8281"/>
                    </a:cubicBezTo>
                    <a:cubicBezTo>
                      <a:pt x="1976" y="4682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>
                <a:off x="546950" y="3802300"/>
                <a:ext cx="343725" cy="206025"/>
              </a:xfrm>
              <a:custGeom>
                <a:avLst/>
                <a:gdLst/>
                <a:ahLst/>
                <a:cxnLst/>
                <a:rect l="l" t="t" r="r" b="b"/>
                <a:pathLst>
                  <a:path w="13749" h="8241" extrusionOk="0">
                    <a:moveTo>
                      <a:pt x="9189" y="0"/>
                    </a:moveTo>
                    <a:cubicBezTo>
                      <a:pt x="8625" y="873"/>
                      <a:pt x="7909" y="1148"/>
                      <a:pt x="7230" y="1148"/>
                    </a:cubicBezTo>
                    <a:cubicBezTo>
                      <a:pt x="6065" y="1148"/>
                      <a:pt x="5007" y="339"/>
                      <a:pt x="5007" y="339"/>
                    </a:cubicBezTo>
                    <a:lnTo>
                      <a:pt x="5007" y="339"/>
                    </a:lnTo>
                    <a:cubicBezTo>
                      <a:pt x="5280" y="2779"/>
                      <a:pt x="2390" y="2828"/>
                      <a:pt x="2154" y="2828"/>
                    </a:cubicBezTo>
                    <a:cubicBezTo>
                      <a:pt x="2144" y="2828"/>
                      <a:pt x="2139" y="2828"/>
                      <a:pt x="2139" y="2828"/>
                    </a:cubicBezTo>
                    <a:lnTo>
                      <a:pt x="2139" y="2828"/>
                    </a:lnTo>
                    <a:cubicBezTo>
                      <a:pt x="2761" y="5643"/>
                      <a:pt x="502" y="6942"/>
                      <a:pt x="1" y="7226"/>
                    </a:cubicBezTo>
                    <a:cubicBezTo>
                      <a:pt x="272" y="7114"/>
                      <a:pt x="975" y="6840"/>
                      <a:pt x="1842" y="6840"/>
                    </a:cubicBezTo>
                    <a:cubicBezTo>
                      <a:pt x="2749" y="6840"/>
                      <a:pt x="3836" y="7140"/>
                      <a:pt x="4791" y="8241"/>
                    </a:cubicBezTo>
                    <a:cubicBezTo>
                      <a:pt x="4791" y="8241"/>
                      <a:pt x="5816" y="6903"/>
                      <a:pt x="7099" y="6903"/>
                    </a:cubicBezTo>
                    <a:cubicBezTo>
                      <a:pt x="7566" y="6903"/>
                      <a:pt x="8068" y="7080"/>
                      <a:pt x="8566" y="7564"/>
                    </a:cubicBezTo>
                    <a:cubicBezTo>
                      <a:pt x="8566" y="7564"/>
                      <a:pt x="8566" y="4502"/>
                      <a:pt x="11049" y="4502"/>
                    </a:cubicBezTo>
                    <a:cubicBezTo>
                      <a:pt x="11155" y="4502"/>
                      <a:pt x="11265" y="4508"/>
                      <a:pt x="11381" y="4520"/>
                    </a:cubicBezTo>
                    <a:cubicBezTo>
                      <a:pt x="11381" y="4520"/>
                      <a:pt x="10312" y="2598"/>
                      <a:pt x="13749" y="569"/>
                    </a:cubicBezTo>
                    <a:lnTo>
                      <a:pt x="13749" y="569"/>
                    </a:lnTo>
                    <a:cubicBezTo>
                      <a:pt x="12764" y="955"/>
                      <a:pt x="11980" y="1098"/>
                      <a:pt x="11362" y="1098"/>
                    </a:cubicBezTo>
                    <a:cubicBezTo>
                      <a:pt x="9642" y="1098"/>
                      <a:pt x="9189" y="0"/>
                      <a:pt x="9189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600400" y="3856075"/>
                <a:ext cx="205700" cy="102875"/>
              </a:xfrm>
              <a:custGeom>
                <a:avLst/>
                <a:gdLst/>
                <a:ahLst/>
                <a:cxnLst/>
                <a:rect l="l" t="t" r="r" b="b"/>
                <a:pathLst>
                  <a:path w="8228" h="4115" extrusionOk="0">
                    <a:moveTo>
                      <a:pt x="8228" y="1"/>
                    </a:moveTo>
                    <a:cubicBezTo>
                      <a:pt x="8227" y="1"/>
                      <a:pt x="3722" y="2423"/>
                      <a:pt x="1" y="4114"/>
                    </a:cubicBezTo>
                    <a:cubicBezTo>
                      <a:pt x="1" y="4114"/>
                      <a:pt x="5413" y="2315"/>
                      <a:pt x="8228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439725" y="3989450"/>
                <a:ext cx="83250" cy="72925"/>
              </a:xfrm>
              <a:custGeom>
                <a:avLst/>
                <a:gdLst/>
                <a:ahLst/>
                <a:cxnLst/>
                <a:rect l="l" t="t" r="r" b="b"/>
                <a:pathLst>
                  <a:path w="3330" h="2917" extrusionOk="0">
                    <a:moveTo>
                      <a:pt x="1664" y="1"/>
                    </a:moveTo>
                    <a:cubicBezTo>
                      <a:pt x="1465" y="1"/>
                      <a:pt x="1263" y="43"/>
                      <a:pt x="1070" y="132"/>
                    </a:cubicBezTo>
                    <a:cubicBezTo>
                      <a:pt x="285" y="471"/>
                      <a:pt x="1" y="1309"/>
                      <a:pt x="285" y="2054"/>
                    </a:cubicBezTo>
                    <a:cubicBezTo>
                      <a:pt x="533" y="2591"/>
                      <a:pt x="1082" y="2916"/>
                      <a:pt x="1651" y="2916"/>
                    </a:cubicBezTo>
                    <a:cubicBezTo>
                      <a:pt x="1856" y="2916"/>
                      <a:pt x="2063" y="2874"/>
                      <a:pt x="2260" y="2784"/>
                    </a:cubicBezTo>
                    <a:cubicBezTo>
                      <a:pt x="2991" y="2446"/>
                      <a:pt x="3329" y="1594"/>
                      <a:pt x="2991" y="863"/>
                    </a:cubicBezTo>
                    <a:cubicBezTo>
                      <a:pt x="2742" y="326"/>
                      <a:pt x="2215" y="1"/>
                      <a:pt x="1664" y="1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467800" y="3998650"/>
                <a:ext cx="25400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1016" h="876" extrusionOk="0">
                    <a:moveTo>
                      <a:pt x="533" y="0"/>
                    </a:moveTo>
                    <a:cubicBezTo>
                      <a:pt x="468" y="0"/>
                      <a:pt x="402" y="15"/>
                      <a:pt x="339" y="48"/>
                    </a:cubicBezTo>
                    <a:cubicBezTo>
                      <a:pt x="122" y="157"/>
                      <a:pt x="1" y="387"/>
                      <a:pt x="122" y="603"/>
                    </a:cubicBezTo>
                    <a:cubicBezTo>
                      <a:pt x="202" y="772"/>
                      <a:pt x="347" y="875"/>
                      <a:pt x="504" y="875"/>
                    </a:cubicBezTo>
                    <a:cubicBezTo>
                      <a:pt x="561" y="875"/>
                      <a:pt x="620" y="862"/>
                      <a:pt x="677" y="833"/>
                    </a:cubicBezTo>
                    <a:cubicBezTo>
                      <a:pt x="907" y="725"/>
                      <a:pt x="1015" y="495"/>
                      <a:pt x="907" y="265"/>
                    </a:cubicBezTo>
                    <a:cubicBezTo>
                      <a:pt x="868" y="107"/>
                      <a:pt x="707" y="0"/>
                      <a:pt x="533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479300" y="4005350"/>
                <a:ext cx="118425" cy="103750"/>
              </a:xfrm>
              <a:custGeom>
                <a:avLst/>
                <a:gdLst/>
                <a:ahLst/>
                <a:cxnLst/>
                <a:rect l="l" t="t" r="r" b="b"/>
                <a:pathLst>
                  <a:path w="4737" h="4150" extrusionOk="0">
                    <a:moveTo>
                      <a:pt x="2361" y="1"/>
                    </a:moveTo>
                    <a:cubicBezTo>
                      <a:pt x="2081" y="1"/>
                      <a:pt x="1794" y="57"/>
                      <a:pt x="1516" y="173"/>
                    </a:cubicBezTo>
                    <a:cubicBezTo>
                      <a:pt x="447" y="673"/>
                      <a:pt x="1" y="1864"/>
                      <a:pt x="447" y="2933"/>
                    </a:cubicBezTo>
                    <a:cubicBezTo>
                      <a:pt x="774" y="3675"/>
                      <a:pt x="1528" y="4150"/>
                      <a:pt x="2327" y="4150"/>
                    </a:cubicBezTo>
                    <a:cubicBezTo>
                      <a:pt x="2621" y="4150"/>
                      <a:pt x="2921" y="4086"/>
                      <a:pt x="3208" y="3948"/>
                    </a:cubicBezTo>
                    <a:cubicBezTo>
                      <a:pt x="4222" y="3501"/>
                      <a:pt x="4737" y="2257"/>
                      <a:pt x="4277" y="1242"/>
                    </a:cubicBezTo>
                    <a:cubicBezTo>
                      <a:pt x="3906" y="451"/>
                      <a:pt x="3158" y="1"/>
                      <a:pt x="2361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519900" y="4019200"/>
                <a:ext cx="35550" cy="31075"/>
              </a:xfrm>
              <a:custGeom>
                <a:avLst/>
                <a:gdLst/>
                <a:ahLst/>
                <a:cxnLst/>
                <a:rect l="l" t="t" r="r" b="b"/>
                <a:pathLst>
                  <a:path w="1422" h="1243" extrusionOk="0">
                    <a:moveTo>
                      <a:pt x="734" y="1"/>
                    </a:moveTo>
                    <a:cubicBezTo>
                      <a:pt x="645" y="1"/>
                      <a:pt x="553" y="21"/>
                      <a:pt x="460" y="65"/>
                    </a:cubicBezTo>
                    <a:cubicBezTo>
                      <a:pt x="176" y="187"/>
                      <a:pt x="0" y="580"/>
                      <a:pt x="122" y="864"/>
                    </a:cubicBezTo>
                    <a:cubicBezTo>
                      <a:pt x="244" y="1118"/>
                      <a:pt x="466" y="1242"/>
                      <a:pt x="712" y="1242"/>
                    </a:cubicBezTo>
                    <a:cubicBezTo>
                      <a:pt x="793" y="1242"/>
                      <a:pt x="877" y="1229"/>
                      <a:pt x="961" y="1202"/>
                    </a:cubicBezTo>
                    <a:cubicBezTo>
                      <a:pt x="1299" y="1026"/>
                      <a:pt x="1421" y="688"/>
                      <a:pt x="1299" y="349"/>
                    </a:cubicBezTo>
                    <a:cubicBezTo>
                      <a:pt x="1181" y="143"/>
                      <a:pt x="971" y="1"/>
                      <a:pt x="734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>
                <a:off x="515850" y="3956175"/>
                <a:ext cx="83225" cy="72200"/>
              </a:xfrm>
              <a:custGeom>
                <a:avLst/>
                <a:gdLst/>
                <a:ahLst/>
                <a:cxnLst/>
                <a:rect l="l" t="t" r="r" b="b"/>
                <a:pathLst>
                  <a:path w="3329" h="2888" extrusionOk="0">
                    <a:moveTo>
                      <a:pt x="1659" y="0"/>
                    </a:moveTo>
                    <a:cubicBezTo>
                      <a:pt x="1350" y="0"/>
                      <a:pt x="1039" y="90"/>
                      <a:pt x="785" y="273"/>
                    </a:cubicBezTo>
                    <a:cubicBezTo>
                      <a:pt x="162" y="787"/>
                      <a:pt x="0" y="1693"/>
                      <a:pt x="501" y="2302"/>
                    </a:cubicBezTo>
                    <a:cubicBezTo>
                      <a:pt x="809" y="2675"/>
                      <a:pt x="1258" y="2888"/>
                      <a:pt x="1699" y="2888"/>
                    </a:cubicBezTo>
                    <a:cubicBezTo>
                      <a:pt x="1994" y="2888"/>
                      <a:pt x="2286" y="2792"/>
                      <a:pt x="2530" y="2586"/>
                    </a:cubicBezTo>
                    <a:cubicBezTo>
                      <a:pt x="3207" y="2086"/>
                      <a:pt x="3329" y="1179"/>
                      <a:pt x="2815" y="557"/>
                    </a:cubicBezTo>
                    <a:cubicBezTo>
                      <a:pt x="2550" y="189"/>
                      <a:pt x="2106" y="0"/>
                      <a:pt x="1659" y="0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541200" y="3965975"/>
                <a:ext cx="25400" cy="21475"/>
              </a:xfrm>
              <a:custGeom>
                <a:avLst/>
                <a:gdLst/>
                <a:ahLst/>
                <a:cxnLst/>
                <a:rect l="l" t="t" r="r" b="b"/>
                <a:pathLst>
                  <a:path w="1016" h="859" extrusionOk="0">
                    <a:moveTo>
                      <a:pt x="438" y="0"/>
                    </a:moveTo>
                    <a:cubicBezTo>
                      <a:pt x="361" y="0"/>
                      <a:pt x="288" y="18"/>
                      <a:pt x="231" y="56"/>
                    </a:cubicBezTo>
                    <a:cubicBezTo>
                      <a:pt x="55" y="219"/>
                      <a:pt x="1" y="503"/>
                      <a:pt x="163" y="679"/>
                    </a:cubicBezTo>
                    <a:cubicBezTo>
                      <a:pt x="235" y="806"/>
                      <a:pt x="362" y="858"/>
                      <a:pt x="487" y="858"/>
                    </a:cubicBezTo>
                    <a:cubicBezTo>
                      <a:pt x="576" y="858"/>
                      <a:pt x="664" y="832"/>
                      <a:pt x="732" y="787"/>
                    </a:cubicBezTo>
                    <a:cubicBezTo>
                      <a:pt x="962" y="625"/>
                      <a:pt x="1016" y="341"/>
                      <a:pt x="840" y="165"/>
                    </a:cubicBezTo>
                    <a:cubicBezTo>
                      <a:pt x="735" y="60"/>
                      <a:pt x="579" y="0"/>
                      <a:pt x="438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386275" y="1858900"/>
                <a:ext cx="445200" cy="140750"/>
              </a:xfrm>
              <a:custGeom>
                <a:avLst/>
                <a:gdLst/>
                <a:ahLst/>
                <a:cxnLst/>
                <a:rect l="l" t="t" r="r" b="b"/>
                <a:pathLst>
                  <a:path w="17808" h="5630" extrusionOk="0">
                    <a:moveTo>
                      <a:pt x="17699" y="0"/>
                    </a:moveTo>
                    <a:cubicBezTo>
                      <a:pt x="10934" y="4736"/>
                      <a:pt x="109" y="5467"/>
                      <a:pt x="1" y="5467"/>
                    </a:cubicBezTo>
                    <a:lnTo>
                      <a:pt x="55" y="5629"/>
                    </a:lnTo>
                    <a:cubicBezTo>
                      <a:pt x="109" y="5629"/>
                      <a:pt x="10988" y="4899"/>
                      <a:pt x="17808" y="109"/>
                    </a:cubicBezTo>
                    <a:lnTo>
                      <a:pt x="17699" y="0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800675" y="1877150"/>
                <a:ext cx="77475" cy="32775"/>
              </a:xfrm>
              <a:custGeom>
                <a:avLst/>
                <a:gdLst/>
                <a:ahLst/>
                <a:cxnLst/>
                <a:rect l="l" t="t" r="r" b="b"/>
                <a:pathLst>
                  <a:path w="3099" h="131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442" y="1180"/>
                      <a:pt x="2516" y="1311"/>
                      <a:pt x="2921" y="1311"/>
                    </a:cubicBezTo>
                    <a:cubicBezTo>
                      <a:pt x="3037" y="1311"/>
                      <a:pt x="3099" y="1300"/>
                      <a:pt x="3099" y="1300"/>
                    </a:cubicBezTo>
                    <a:cubicBezTo>
                      <a:pt x="2476" y="163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768200" y="1898125"/>
                <a:ext cx="7747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099" h="1313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425" y="1176"/>
                      <a:pt x="2490" y="1312"/>
                      <a:pt x="2907" y="1312"/>
                    </a:cubicBezTo>
                    <a:cubicBezTo>
                      <a:pt x="3032" y="1312"/>
                      <a:pt x="3099" y="1300"/>
                      <a:pt x="3099" y="1300"/>
                    </a:cubicBezTo>
                    <a:cubicBezTo>
                      <a:pt x="2476" y="177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739775" y="1817975"/>
                <a:ext cx="36900" cy="80175"/>
              </a:xfrm>
              <a:custGeom>
                <a:avLst/>
                <a:gdLst/>
                <a:ahLst/>
                <a:cxnLst/>
                <a:rect l="l" t="t" r="r" b="b"/>
                <a:pathLst>
                  <a:path w="1476" h="3207" extrusionOk="0">
                    <a:moveTo>
                      <a:pt x="461" y="0"/>
                    </a:moveTo>
                    <a:cubicBezTo>
                      <a:pt x="461" y="0"/>
                      <a:pt x="1" y="1123"/>
                      <a:pt x="1137" y="3207"/>
                    </a:cubicBezTo>
                    <a:cubicBezTo>
                      <a:pt x="1137" y="3207"/>
                      <a:pt x="1476" y="785"/>
                      <a:pt x="46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718800" y="1922150"/>
                <a:ext cx="70400" cy="45025"/>
              </a:xfrm>
              <a:custGeom>
                <a:avLst/>
                <a:gdLst/>
                <a:ahLst/>
                <a:cxnLst/>
                <a:rect l="l" t="t" r="r" b="b"/>
                <a:pathLst>
                  <a:path w="2816" h="18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414" y="1742"/>
                      <a:pt x="2639" y="1801"/>
                      <a:pt x="2798" y="1801"/>
                    </a:cubicBezTo>
                    <a:cubicBezTo>
                      <a:pt x="2809" y="1801"/>
                      <a:pt x="2815" y="1800"/>
                      <a:pt x="2815" y="1800"/>
                    </a:cubicBezTo>
                    <a:cubicBezTo>
                      <a:pt x="2423" y="623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>
                <a:off x="700550" y="1838925"/>
                <a:ext cx="39250" cy="83250"/>
              </a:xfrm>
              <a:custGeom>
                <a:avLst/>
                <a:gdLst/>
                <a:ahLst/>
                <a:cxnLst/>
                <a:rect l="l" t="t" r="r" b="b"/>
                <a:pathLst>
                  <a:path w="1570" h="3330" extrusionOk="0">
                    <a:moveTo>
                      <a:pt x="731" y="1"/>
                    </a:moveTo>
                    <a:cubicBezTo>
                      <a:pt x="731" y="1"/>
                      <a:pt x="0" y="1016"/>
                      <a:pt x="731" y="3330"/>
                    </a:cubicBezTo>
                    <a:cubicBezTo>
                      <a:pt x="731" y="3330"/>
                      <a:pt x="1570" y="962"/>
                      <a:pt x="73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>
                <a:off x="666700" y="1939075"/>
                <a:ext cx="69050" cy="46700"/>
              </a:xfrm>
              <a:custGeom>
                <a:avLst/>
                <a:gdLst/>
                <a:ahLst/>
                <a:cxnLst/>
                <a:rect l="l" t="t" r="r" b="b"/>
                <a:pathLst>
                  <a:path w="2762" h="1868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516" y="1867"/>
                      <a:pt x="2761" y="1867"/>
                      <a:pt x="2761" y="1867"/>
                    </a:cubicBezTo>
                    <a:cubicBezTo>
                      <a:pt x="2423" y="623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>
                <a:off x="648450" y="1855850"/>
                <a:ext cx="37900" cy="83250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3330" extrusionOk="0">
                    <a:moveTo>
                      <a:pt x="731" y="1"/>
                    </a:moveTo>
                    <a:cubicBezTo>
                      <a:pt x="731" y="1"/>
                      <a:pt x="0" y="1069"/>
                      <a:pt x="731" y="3329"/>
                    </a:cubicBezTo>
                    <a:cubicBezTo>
                      <a:pt x="731" y="3329"/>
                      <a:pt x="1516" y="1015"/>
                      <a:pt x="73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>
                <a:off x="591950" y="1964425"/>
                <a:ext cx="69025" cy="45025"/>
              </a:xfrm>
              <a:custGeom>
                <a:avLst/>
                <a:gdLst/>
                <a:ahLst/>
                <a:cxnLst/>
                <a:rect l="l" t="t" r="r" b="b"/>
                <a:pathLst>
                  <a:path w="2761" h="18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414" y="1742"/>
                      <a:pt x="2591" y="1801"/>
                      <a:pt x="2744" y="1801"/>
                    </a:cubicBezTo>
                    <a:cubicBezTo>
                      <a:pt x="2755" y="1801"/>
                      <a:pt x="2761" y="1801"/>
                      <a:pt x="2761" y="1801"/>
                    </a:cubicBezTo>
                    <a:cubicBezTo>
                      <a:pt x="2423" y="623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573675" y="1881225"/>
                <a:ext cx="37925" cy="832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3329" extrusionOk="0">
                    <a:moveTo>
                      <a:pt x="732" y="0"/>
                    </a:moveTo>
                    <a:cubicBezTo>
                      <a:pt x="732" y="0"/>
                      <a:pt x="1" y="1015"/>
                      <a:pt x="732" y="3329"/>
                    </a:cubicBezTo>
                    <a:cubicBezTo>
                      <a:pt x="732" y="3329"/>
                      <a:pt x="1516" y="961"/>
                      <a:pt x="73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515850" y="1980000"/>
                <a:ext cx="70375" cy="46375"/>
              </a:xfrm>
              <a:custGeom>
                <a:avLst/>
                <a:gdLst/>
                <a:ahLst/>
                <a:cxnLst/>
                <a:rect l="l" t="t" r="r" b="b"/>
                <a:pathLst>
                  <a:path w="2815" h="1855" extrusionOk="0">
                    <a:moveTo>
                      <a:pt x="0" y="0"/>
                    </a:moveTo>
                    <a:cubicBezTo>
                      <a:pt x="1516" y="1854"/>
                      <a:pt x="2815" y="1854"/>
                      <a:pt x="2815" y="1854"/>
                    </a:cubicBezTo>
                    <a:cubicBezTo>
                      <a:pt x="2422" y="62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442425" y="1994200"/>
                <a:ext cx="69050" cy="45025"/>
              </a:xfrm>
              <a:custGeom>
                <a:avLst/>
                <a:gdLst/>
                <a:ahLst/>
                <a:cxnLst/>
                <a:rect l="l" t="t" r="r" b="b"/>
                <a:pathLst>
                  <a:path w="2762" h="18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530" y="1800"/>
                      <a:pt x="2761" y="1800"/>
                      <a:pt x="2761" y="1800"/>
                    </a:cubicBezTo>
                    <a:cubicBezTo>
                      <a:pt x="2423" y="610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497575" y="1896775"/>
                <a:ext cx="39250" cy="83250"/>
              </a:xfrm>
              <a:custGeom>
                <a:avLst/>
                <a:gdLst/>
                <a:ahLst/>
                <a:cxnLst/>
                <a:rect l="l" t="t" r="r" b="b"/>
                <a:pathLst>
                  <a:path w="1570" h="3330" extrusionOk="0">
                    <a:moveTo>
                      <a:pt x="731" y="1"/>
                    </a:moveTo>
                    <a:cubicBezTo>
                      <a:pt x="731" y="1"/>
                      <a:pt x="0" y="1070"/>
                      <a:pt x="731" y="3329"/>
                    </a:cubicBezTo>
                    <a:cubicBezTo>
                      <a:pt x="731" y="3329"/>
                      <a:pt x="1570" y="1016"/>
                      <a:pt x="73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>
                <a:off x="429925" y="1911000"/>
                <a:ext cx="37900" cy="83225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3329" extrusionOk="0">
                    <a:moveTo>
                      <a:pt x="677" y="0"/>
                    </a:moveTo>
                    <a:cubicBezTo>
                      <a:pt x="677" y="0"/>
                      <a:pt x="0" y="1069"/>
                      <a:pt x="731" y="3329"/>
                    </a:cubicBezTo>
                    <a:cubicBezTo>
                      <a:pt x="731" y="3329"/>
                      <a:pt x="1516" y="961"/>
                      <a:pt x="677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2"/>
              <p:cNvSpPr/>
              <p:nvPr/>
            </p:nvSpPr>
            <p:spPr>
              <a:xfrm>
                <a:off x="775300" y="1796650"/>
                <a:ext cx="37900" cy="81900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3276" extrusionOk="0">
                    <a:moveTo>
                      <a:pt x="501" y="1"/>
                    </a:moveTo>
                    <a:lnTo>
                      <a:pt x="501" y="1"/>
                    </a:lnTo>
                    <a:cubicBezTo>
                      <a:pt x="501" y="1"/>
                      <a:pt x="0" y="1137"/>
                      <a:pt x="1178" y="3275"/>
                    </a:cubicBezTo>
                    <a:lnTo>
                      <a:pt x="1178" y="3275"/>
                    </a:lnTo>
                    <a:cubicBezTo>
                      <a:pt x="1178" y="3275"/>
                      <a:pt x="1516" y="799"/>
                      <a:pt x="50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>
                <a:off x="810475" y="1822025"/>
                <a:ext cx="56175" cy="53925"/>
              </a:xfrm>
              <a:custGeom>
                <a:avLst/>
                <a:gdLst/>
                <a:ahLst/>
                <a:cxnLst/>
                <a:rect l="l" t="t" r="r" b="b"/>
                <a:pathLst>
                  <a:path w="2247" h="2157" extrusionOk="0">
                    <a:moveTo>
                      <a:pt x="1178" y="0"/>
                    </a:moveTo>
                    <a:cubicBezTo>
                      <a:pt x="623" y="0"/>
                      <a:pt x="109" y="460"/>
                      <a:pt x="55" y="1015"/>
                    </a:cubicBezTo>
                    <a:cubicBezTo>
                      <a:pt x="1" y="1584"/>
                      <a:pt x="447" y="2084"/>
                      <a:pt x="1070" y="2152"/>
                    </a:cubicBezTo>
                    <a:cubicBezTo>
                      <a:pt x="1100" y="2155"/>
                      <a:pt x="1130" y="2156"/>
                      <a:pt x="1160" y="2156"/>
                    </a:cubicBezTo>
                    <a:cubicBezTo>
                      <a:pt x="1690" y="2156"/>
                      <a:pt x="2141" y="1713"/>
                      <a:pt x="2193" y="1137"/>
                    </a:cubicBezTo>
                    <a:cubicBezTo>
                      <a:pt x="2247" y="569"/>
                      <a:pt x="1800" y="55"/>
                      <a:pt x="1178" y="0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>
                <a:off x="854125" y="1829125"/>
                <a:ext cx="1557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623" h="528" extrusionOk="0">
                    <a:moveTo>
                      <a:pt x="338" y="1"/>
                    </a:moveTo>
                    <a:cubicBezTo>
                      <a:pt x="163" y="1"/>
                      <a:pt x="54" y="109"/>
                      <a:pt x="54" y="231"/>
                    </a:cubicBezTo>
                    <a:cubicBezTo>
                      <a:pt x="0" y="393"/>
                      <a:pt x="108" y="515"/>
                      <a:pt x="284" y="515"/>
                    </a:cubicBezTo>
                    <a:cubicBezTo>
                      <a:pt x="311" y="524"/>
                      <a:pt x="337" y="528"/>
                      <a:pt x="361" y="528"/>
                    </a:cubicBezTo>
                    <a:cubicBezTo>
                      <a:pt x="483" y="528"/>
                      <a:pt x="568" y="420"/>
                      <a:pt x="568" y="285"/>
                    </a:cubicBezTo>
                    <a:cubicBezTo>
                      <a:pt x="623" y="109"/>
                      <a:pt x="501" y="1"/>
                      <a:pt x="338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2"/>
              <p:cNvSpPr/>
              <p:nvPr/>
            </p:nvSpPr>
            <p:spPr>
              <a:xfrm>
                <a:off x="293250" y="4256250"/>
                <a:ext cx="466500" cy="42325"/>
              </a:xfrm>
              <a:custGeom>
                <a:avLst/>
                <a:gdLst/>
                <a:ahLst/>
                <a:cxnLst/>
                <a:rect l="l" t="t" r="r" b="b"/>
                <a:pathLst>
                  <a:path w="18660" h="1693" extrusionOk="0">
                    <a:moveTo>
                      <a:pt x="18606" y="1"/>
                    </a:moveTo>
                    <a:cubicBezTo>
                      <a:pt x="15410" y="1175"/>
                      <a:pt x="11758" y="1523"/>
                      <a:pt x="8544" y="1523"/>
                    </a:cubicBezTo>
                    <a:cubicBezTo>
                      <a:pt x="3867" y="1523"/>
                      <a:pt x="119" y="786"/>
                      <a:pt x="55" y="786"/>
                    </a:cubicBezTo>
                    <a:lnTo>
                      <a:pt x="1" y="908"/>
                    </a:lnTo>
                    <a:cubicBezTo>
                      <a:pt x="109" y="962"/>
                      <a:pt x="3884" y="1692"/>
                      <a:pt x="8566" y="1692"/>
                    </a:cubicBezTo>
                    <a:cubicBezTo>
                      <a:pt x="11773" y="1692"/>
                      <a:pt x="15440" y="1300"/>
                      <a:pt x="18660" y="177"/>
                    </a:cubicBezTo>
                    <a:lnTo>
                      <a:pt x="18606" y="1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>
                <a:off x="724550" y="4267425"/>
                <a:ext cx="66000" cy="50775"/>
              </a:xfrm>
              <a:custGeom>
                <a:avLst/>
                <a:gdLst/>
                <a:ahLst/>
                <a:cxnLst/>
                <a:rect l="l" t="t" r="r" b="b"/>
                <a:pathLst>
                  <a:path w="2640" h="203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408" y="1976"/>
                      <a:pt x="2639" y="2030"/>
                      <a:pt x="2639" y="2030"/>
                    </a:cubicBezTo>
                    <a:cubicBezTo>
                      <a:pt x="2369" y="799"/>
                      <a:pt x="1" y="1"/>
                      <a:pt x="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>
                <a:off x="689025" y="4280275"/>
                <a:ext cx="66350" cy="50775"/>
              </a:xfrm>
              <a:custGeom>
                <a:avLst/>
                <a:gdLst/>
                <a:ahLst/>
                <a:cxnLst/>
                <a:rect l="l" t="t" r="r" b="b"/>
                <a:pathLst>
                  <a:path w="2654" h="203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354" y="1922"/>
                      <a:pt x="2653" y="2030"/>
                      <a:pt x="2653" y="2030"/>
                    </a:cubicBezTo>
                    <a:cubicBezTo>
                      <a:pt x="2369" y="785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>
                <a:off x="673825" y="4197075"/>
                <a:ext cx="39250" cy="83225"/>
              </a:xfrm>
              <a:custGeom>
                <a:avLst/>
                <a:gdLst/>
                <a:ahLst/>
                <a:cxnLst/>
                <a:rect l="l" t="t" r="r" b="b"/>
                <a:pathLst>
                  <a:path w="1570" h="3329" extrusionOk="0">
                    <a:moveTo>
                      <a:pt x="785" y="0"/>
                    </a:moveTo>
                    <a:cubicBezTo>
                      <a:pt x="785" y="0"/>
                      <a:pt x="0" y="1015"/>
                      <a:pt x="609" y="3329"/>
                    </a:cubicBezTo>
                    <a:cubicBezTo>
                      <a:pt x="609" y="3329"/>
                      <a:pt x="1570" y="1069"/>
                      <a:pt x="785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635600" y="4290100"/>
                <a:ext cx="55150" cy="61925"/>
              </a:xfrm>
              <a:custGeom>
                <a:avLst/>
                <a:gdLst/>
                <a:ahLst/>
                <a:cxnLst/>
                <a:rect l="l" t="t" r="r" b="b"/>
                <a:pathLst>
                  <a:path w="2206" h="2477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961" y="2206"/>
                      <a:pt x="2206" y="2476"/>
                      <a:pt x="2206" y="2476"/>
                    </a:cubicBezTo>
                    <a:cubicBezTo>
                      <a:pt x="2138" y="124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632875" y="4209925"/>
                <a:ext cx="36575" cy="80200"/>
              </a:xfrm>
              <a:custGeom>
                <a:avLst/>
                <a:gdLst/>
                <a:ahLst/>
                <a:cxnLst/>
                <a:rect l="l" t="t" r="r" b="b"/>
                <a:pathLst>
                  <a:path w="1463" h="3208" extrusionOk="0">
                    <a:moveTo>
                      <a:pt x="962" y="0"/>
                    </a:moveTo>
                    <a:lnTo>
                      <a:pt x="962" y="0"/>
                    </a:lnTo>
                    <a:cubicBezTo>
                      <a:pt x="961" y="0"/>
                      <a:pt x="1" y="839"/>
                      <a:pt x="109" y="3207"/>
                    </a:cubicBezTo>
                    <a:cubicBezTo>
                      <a:pt x="109" y="3207"/>
                      <a:pt x="1462" y="1177"/>
                      <a:pt x="96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579100" y="4292800"/>
                <a:ext cx="55150" cy="62275"/>
              </a:xfrm>
              <a:custGeom>
                <a:avLst/>
                <a:gdLst/>
                <a:ahLst/>
                <a:cxnLst/>
                <a:rect l="l" t="t" r="r" b="b"/>
                <a:pathLst>
                  <a:path w="2206" h="249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1015" y="2206"/>
                      <a:pt x="2206" y="2490"/>
                      <a:pt x="2206" y="2490"/>
                    </a:cubicBezTo>
                    <a:cubicBezTo>
                      <a:pt x="2206" y="124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576400" y="4212625"/>
                <a:ext cx="38250" cy="80200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208" extrusionOk="0">
                    <a:moveTo>
                      <a:pt x="961" y="0"/>
                    </a:moveTo>
                    <a:cubicBezTo>
                      <a:pt x="961" y="0"/>
                      <a:pt x="0" y="839"/>
                      <a:pt x="108" y="3207"/>
                    </a:cubicBezTo>
                    <a:cubicBezTo>
                      <a:pt x="108" y="3207"/>
                      <a:pt x="1529" y="1178"/>
                      <a:pt x="96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501625" y="4298550"/>
                <a:ext cx="55175" cy="61925"/>
              </a:xfrm>
              <a:custGeom>
                <a:avLst/>
                <a:gdLst/>
                <a:ahLst/>
                <a:cxnLst/>
                <a:rect l="l" t="t" r="r" b="b"/>
                <a:pathLst>
                  <a:path w="2207" h="2477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961" y="2138"/>
                      <a:pt x="2206" y="2477"/>
                      <a:pt x="2206" y="2477"/>
                    </a:cubicBezTo>
                    <a:cubicBezTo>
                      <a:pt x="2152" y="1191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498925" y="4218375"/>
                <a:ext cx="36550" cy="80200"/>
              </a:xfrm>
              <a:custGeom>
                <a:avLst/>
                <a:gdLst/>
                <a:ahLst/>
                <a:cxnLst/>
                <a:rect l="l" t="t" r="r" b="b"/>
                <a:pathLst>
                  <a:path w="1462" h="3208" extrusionOk="0">
                    <a:moveTo>
                      <a:pt x="961" y="0"/>
                    </a:moveTo>
                    <a:cubicBezTo>
                      <a:pt x="961" y="1"/>
                      <a:pt x="0" y="785"/>
                      <a:pt x="109" y="3207"/>
                    </a:cubicBezTo>
                    <a:cubicBezTo>
                      <a:pt x="109" y="3207"/>
                      <a:pt x="1462" y="1124"/>
                      <a:pt x="96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>
                <a:off x="424175" y="4294475"/>
                <a:ext cx="55150" cy="61950"/>
              </a:xfrm>
              <a:custGeom>
                <a:avLst/>
                <a:gdLst/>
                <a:ahLst/>
                <a:cxnLst/>
                <a:rect l="l" t="t" r="r" b="b"/>
                <a:pathLst>
                  <a:path w="2206" h="2478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961" y="2139"/>
                      <a:pt x="2206" y="2477"/>
                      <a:pt x="2206" y="2477"/>
                    </a:cubicBezTo>
                    <a:cubicBezTo>
                      <a:pt x="2138" y="1178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63;p2"/>
              <p:cNvSpPr/>
              <p:nvPr/>
            </p:nvSpPr>
            <p:spPr>
              <a:xfrm>
                <a:off x="349400" y="4287375"/>
                <a:ext cx="55175" cy="63300"/>
              </a:xfrm>
              <a:custGeom>
                <a:avLst/>
                <a:gdLst/>
                <a:ahLst/>
                <a:cxnLst/>
                <a:rect l="l" t="t" r="r" b="b"/>
                <a:pathLst>
                  <a:path w="2207" h="253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961" y="2193"/>
                      <a:pt x="2206" y="2531"/>
                      <a:pt x="2206" y="2531"/>
                    </a:cubicBezTo>
                    <a:cubicBezTo>
                      <a:pt x="2152" y="1232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64;p2"/>
              <p:cNvSpPr/>
              <p:nvPr/>
            </p:nvSpPr>
            <p:spPr>
              <a:xfrm>
                <a:off x="421450" y="4213975"/>
                <a:ext cx="36575" cy="80525"/>
              </a:xfrm>
              <a:custGeom>
                <a:avLst/>
                <a:gdLst/>
                <a:ahLst/>
                <a:cxnLst/>
                <a:rect l="l" t="t" r="r" b="b"/>
                <a:pathLst>
                  <a:path w="1463" h="3221" extrusionOk="0">
                    <a:moveTo>
                      <a:pt x="962" y="1"/>
                    </a:moveTo>
                    <a:lnTo>
                      <a:pt x="962" y="1"/>
                    </a:lnTo>
                    <a:cubicBezTo>
                      <a:pt x="962" y="1"/>
                      <a:pt x="1" y="785"/>
                      <a:pt x="109" y="3221"/>
                    </a:cubicBezTo>
                    <a:cubicBezTo>
                      <a:pt x="109" y="3221"/>
                      <a:pt x="1462" y="1124"/>
                      <a:pt x="96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65;p2"/>
              <p:cNvSpPr/>
              <p:nvPr/>
            </p:nvSpPr>
            <p:spPr>
              <a:xfrm>
                <a:off x="350750" y="4209925"/>
                <a:ext cx="38250" cy="78825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153" extrusionOk="0">
                    <a:moveTo>
                      <a:pt x="962" y="0"/>
                    </a:moveTo>
                    <a:cubicBezTo>
                      <a:pt x="962" y="0"/>
                      <a:pt x="1" y="785"/>
                      <a:pt x="123" y="3153"/>
                    </a:cubicBezTo>
                    <a:cubicBezTo>
                      <a:pt x="123" y="3153"/>
                      <a:pt x="1530" y="1123"/>
                      <a:pt x="96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66;p2"/>
              <p:cNvSpPr/>
              <p:nvPr/>
            </p:nvSpPr>
            <p:spPr>
              <a:xfrm>
                <a:off x="714400" y="4187250"/>
                <a:ext cx="38250" cy="81900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276" extrusionOk="0">
                    <a:moveTo>
                      <a:pt x="799" y="1"/>
                    </a:moveTo>
                    <a:lnTo>
                      <a:pt x="799" y="1"/>
                    </a:lnTo>
                    <a:cubicBezTo>
                      <a:pt x="799" y="1"/>
                      <a:pt x="1" y="961"/>
                      <a:pt x="569" y="3275"/>
                    </a:cubicBezTo>
                    <a:cubicBezTo>
                      <a:pt x="569" y="3275"/>
                      <a:pt x="1530" y="1015"/>
                      <a:pt x="79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67;p2"/>
              <p:cNvSpPr/>
              <p:nvPr/>
            </p:nvSpPr>
            <p:spPr>
              <a:xfrm>
                <a:off x="739775" y="4224000"/>
                <a:ext cx="59225" cy="53200"/>
              </a:xfrm>
              <a:custGeom>
                <a:avLst/>
                <a:gdLst/>
                <a:ahLst/>
                <a:cxnLst/>
                <a:rect l="l" t="t" r="r" b="b"/>
                <a:pathLst>
                  <a:path w="2369" h="2128" extrusionOk="0">
                    <a:moveTo>
                      <a:pt x="1205" y="1"/>
                    </a:moveTo>
                    <a:cubicBezTo>
                      <a:pt x="743" y="1"/>
                      <a:pt x="308" y="273"/>
                      <a:pt x="177" y="723"/>
                    </a:cubicBezTo>
                    <a:cubicBezTo>
                      <a:pt x="1" y="1291"/>
                      <a:pt x="285" y="1913"/>
                      <a:pt x="853" y="2076"/>
                    </a:cubicBezTo>
                    <a:cubicBezTo>
                      <a:pt x="966" y="2111"/>
                      <a:pt x="1081" y="2127"/>
                      <a:pt x="1193" y="2127"/>
                    </a:cubicBezTo>
                    <a:cubicBezTo>
                      <a:pt x="1646" y="2127"/>
                      <a:pt x="2065" y="1855"/>
                      <a:pt x="2206" y="1399"/>
                    </a:cubicBezTo>
                    <a:cubicBezTo>
                      <a:pt x="2369" y="844"/>
                      <a:pt x="2098" y="276"/>
                      <a:pt x="1530" y="46"/>
                    </a:cubicBezTo>
                    <a:cubicBezTo>
                      <a:pt x="1422" y="15"/>
                      <a:pt x="1313" y="1"/>
                      <a:pt x="1205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>
                <a:off x="787825" y="4236275"/>
                <a:ext cx="15575" cy="14250"/>
              </a:xfrm>
              <a:custGeom>
                <a:avLst/>
                <a:gdLst/>
                <a:ahLst/>
                <a:cxnLst/>
                <a:rect l="l" t="t" r="r" b="b"/>
                <a:pathLst>
                  <a:path w="623" h="570" extrusionOk="0">
                    <a:moveTo>
                      <a:pt x="307" y="1"/>
                    </a:moveTo>
                    <a:cubicBezTo>
                      <a:pt x="188" y="1"/>
                      <a:pt x="98" y="89"/>
                      <a:pt x="54" y="178"/>
                    </a:cubicBezTo>
                    <a:cubicBezTo>
                      <a:pt x="0" y="353"/>
                      <a:pt x="54" y="516"/>
                      <a:pt x="230" y="570"/>
                    </a:cubicBezTo>
                    <a:cubicBezTo>
                      <a:pt x="338" y="570"/>
                      <a:pt x="514" y="516"/>
                      <a:pt x="568" y="353"/>
                    </a:cubicBezTo>
                    <a:cubicBezTo>
                      <a:pt x="622" y="232"/>
                      <a:pt x="568" y="69"/>
                      <a:pt x="392" y="15"/>
                    </a:cubicBezTo>
                    <a:cubicBezTo>
                      <a:pt x="363" y="5"/>
                      <a:pt x="334" y="1"/>
                      <a:pt x="307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69;p2"/>
              <p:cNvSpPr/>
              <p:nvPr/>
            </p:nvSpPr>
            <p:spPr>
              <a:xfrm>
                <a:off x="472200" y="1579975"/>
                <a:ext cx="270500" cy="211875"/>
              </a:xfrm>
              <a:custGeom>
                <a:avLst/>
                <a:gdLst/>
                <a:ahLst/>
                <a:cxnLst/>
                <a:rect l="l" t="t" r="r" b="b"/>
                <a:pathLst>
                  <a:path w="10820" h="8475" extrusionOk="0">
                    <a:moveTo>
                      <a:pt x="8648" y="0"/>
                    </a:moveTo>
                    <a:cubicBezTo>
                      <a:pt x="7082" y="0"/>
                      <a:pt x="5145" y="1249"/>
                      <a:pt x="4953" y="3715"/>
                    </a:cubicBezTo>
                    <a:cubicBezTo>
                      <a:pt x="4615" y="8113"/>
                      <a:pt x="1" y="8113"/>
                      <a:pt x="1" y="8113"/>
                    </a:cubicBezTo>
                    <a:cubicBezTo>
                      <a:pt x="553" y="8362"/>
                      <a:pt x="1178" y="8475"/>
                      <a:pt x="1841" y="8475"/>
                    </a:cubicBezTo>
                    <a:cubicBezTo>
                      <a:pt x="5497" y="8475"/>
                      <a:pt x="10317" y="5049"/>
                      <a:pt x="10650" y="2186"/>
                    </a:cubicBezTo>
                    <a:cubicBezTo>
                      <a:pt x="10819" y="724"/>
                      <a:pt x="9841" y="0"/>
                      <a:pt x="864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70;p2"/>
              <p:cNvSpPr/>
              <p:nvPr/>
            </p:nvSpPr>
            <p:spPr>
              <a:xfrm>
                <a:off x="555425" y="1627525"/>
                <a:ext cx="122475" cy="143775"/>
              </a:xfrm>
              <a:custGeom>
                <a:avLst/>
                <a:gdLst/>
                <a:ahLst/>
                <a:cxnLst/>
                <a:rect l="l" t="t" r="r" b="b"/>
                <a:pathLst>
                  <a:path w="4899" h="5751" extrusionOk="0">
                    <a:moveTo>
                      <a:pt x="4898" y="0"/>
                    </a:moveTo>
                    <a:lnTo>
                      <a:pt x="4898" y="0"/>
                    </a:lnTo>
                    <a:cubicBezTo>
                      <a:pt x="4898" y="0"/>
                      <a:pt x="2300" y="5074"/>
                      <a:pt x="0" y="5751"/>
                    </a:cubicBezTo>
                    <a:cubicBezTo>
                      <a:pt x="0" y="5751"/>
                      <a:pt x="3099" y="4966"/>
                      <a:pt x="4898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>
                <a:off x="236750" y="2221825"/>
                <a:ext cx="575100" cy="323450"/>
              </a:xfrm>
              <a:custGeom>
                <a:avLst/>
                <a:gdLst/>
                <a:ahLst/>
                <a:cxnLst/>
                <a:rect l="l" t="t" r="r" b="b"/>
                <a:pathLst>
                  <a:path w="23004" h="12938" extrusionOk="0">
                    <a:moveTo>
                      <a:pt x="62" y="1"/>
                    </a:moveTo>
                    <a:cubicBezTo>
                      <a:pt x="27" y="1"/>
                      <a:pt x="1" y="45"/>
                      <a:pt x="1" y="83"/>
                    </a:cubicBezTo>
                    <a:lnTo>
                      <a:pt x="55" y="137"/>
                    </a:lnTo>
                    <a:cubicBezTo>
                      <a:pt x="3884" y="922"/>
                      <a:pt x="7727" y="2329"/>
                      <a:pt x="11448" y="3750"/>
                    </a:cubicBezTo>
                    <a:cubicBezTo>
                      <a:pt x="11895" y="3913"/>
                      <a:pt x="12287" y="4089"/>
                      <a:pt x="12747" y="4251"/>
                    </a:cubicBezTo>
                    <a:cubicBezTo>
                      <a:pt x="17645" y="6118"/>
                      <a:pt x="20189" y="8824"/>
                      <a:pt x="22828" y="12884"/>
                    </a:cubicBezTo>
                    <a:lnTo>
                      <a:pt x="22896" y="12938"/>
                    </a:lnTo>
                    <a:lnTo>
                      <a:pt x="22950" y="12938"/>
                    </a:lnTo>
                    <a:cubicBezTo>
                      <a:pt x="23004" y="12884"/>
                      <a:pt x="23004" y="12884"/>
                      <a:pt x="23004" y="12816"/>
                    </a:cubicBezTo>
                    <a:cubicBezTo>
                      <a:pt x="20298" y="8703"/>
                      <a:pt x="17754" y="5996"/>
                      <a:pt x="12801" y="4143"/>
                    </a:cubicBezTo>
                    <a:cubicBezTo>
                      <a:pt x="12341" y="3967"/>
                      <a:pt x="11949" y="3804"/>
                      <a:pt x="11502" y="3628"/>
                    </a:cubicBezTo>
                    <a:cubicBezTo>
                      <a:pt x="7781" y="2221"/>
                      <a:pt x="3952" y="760"/>
                      <a:pt x="109" y="29"/>
                    </a:cubicBezTo>
                    <a:cubicBezTo>
                      <a:pt x="93" y="9"/>
                      <a:pt x="77" y="1"/>
                      <a:pt x="6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>
                <a:off x="751275" y="2444550"/>
                <a:ext cx="115375" cy="46950"/>
              </a:xfrm>
              <a:custGeom>
                <a:avLst/>
                <a:gdLst/>
                <a:ahLst/>
                <a:cxnLst/>
                <a:rect l="l" t="t" r="r" b="b"/>
                <a:pathLst>
                  <a:path w="4615" h="1878" extrusionOk="0">
                    <a:moveTo>
                      <a:pt x="2209" y="1"/>
                    </a:moveTo>
                    <a:cubicBezTo>
                      <a:pt x="1441" y="1"/>
                      <a:pt x="696" y="240"/>
                      <a:pt x="55" y="416"/>
                    </a:cubicBezTo>
                    <a:cubicBezTo>
                      <a:pt x="1" y="416"/>
                      <a:pt x="1" y="416"/>
                      <a:pt x="1" y="470"/>
                    </a:cubicBezTo>
                    <a:cubicBezTo>
                      <a:pt x="109" y="524"/>
                      <a:pt x="163" y="592"/>
                      <a:pt x="285" y="592"/>
                    </a:cubicBezTo>
                    <a:cubicBezTo>
                      <a:pt x="786" y="863"/>
                      <a:pt x="1300" y="1147"/>
                      <a:pt x="1800" y="1377"/>
                    </a:cubicBezTo>
                    <a:cubicBezTo>
                      <a:pt x="2369" y="1607"/>
                      <a:pt x="2869" y="1823"/>
                      <a:pt x="3492" y="1877"/>
                    </a:cubicBezTo>
                    <a:cubicBezTo>
                      <a:pt x="3830" y="1877"/>
                      <a:pt x="4114" y="1877"/>
                      <a:pt x="4277" y="1485"/>
                    </a:cubicBezTo>
                    <a:cubicBezTo>
                      <a:pt x="4615" y="700"/>
                      <a:pt x="3546" y="186"/>
                      <a:pt x="2923" y="78"/>
                    </a:cubicBezTo>
                    <a:cubicBezTo>
                      <a:pt x="2685" y="24"/>
                      <a:pt x="2446" y="1"/>
                      <a:pt x="220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701900" y="2462050"/>
                <a:ext cx="43650" cy="107250"/>
              </a:xfrm>
              <a:custGeom>
                <a:avLst/>
                <a:gdLst/>
                <a:ahLst/>
                <a:cxnLst/>
                <a:rect l="l" t="t" r="r" b="b"/>
                <a:pathLst>
                  <a:path w="1746" h="4290" extrusionOk="0">
                    <a:moveTo>
                      <a:pt x="1583" y="0"/>
                    </a:moveTo>
                    <a:cubicBezTo>
                      <a:pt x="1015" y="731"/>
                      <a:pt x="284" y="1516"/>
                      <a:pt x="108" y="2476"/>
                    </a:cubicBezTo>
                    <a:cubicBezTo>
                      <a:pt x="0" y="3099"/>
                      <a:pt x="0" y="4290"/>
                      <a:pt x="907" y="4290"/>
                    </a:cubicBezTo>
                    <a:cubicBezTo>
                      <a:pt x="1299" y="4290"/>
                      <a:pt x="1407" y="4060"/>
                      <a:pt x="1516" y="3721"/>
                    </a:cubicBezTo>
                    <a:cubicBezTo>
                      <a:pt x="1746" y="3153"/>
                      <a:pt x="1746" y="2598"/>
                      <a:pt x="1746" y="2030"/>
                    </a:cubicBezTo>
                    <a:cubicBezTo>
                      <a:pt x="1746" y="1462"/>
                      <a:pt x="1692" y="839"/>
                      <a:pt x="1637" y="284"/>
                    </a:cubicBezTo>
                    <a:lnTo>
                      <a:pt x="1637" y="0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660950" y="2359100"/>
                <a:ext cx="102875" cy="37200"/>
              </a:xfrm>
              <a:custGeom>
                <a:avLst/>
                <a:gdLst/>
                <a:ahLst/>
                <a:cxnLst/>
                <a:rect l="l" t="t" r="r" b="b"/>
                <a:pathLst>
                  <a:path w="4115" h="1488" extrusionOk="0">
                    <a:moveTo>
                      <a:pt x="2328" y="0"/>
                    </a:moveTo>
                    <a:cubicBezTo>
                      <a:pt x="1489" y="0"/>
                      <a:pt x="691" y="416"/>
                      <a:pt x="1" y="735"/>
                    </a:cubicBezTo>
                    <a:lnTo>
                      <a:pt x="1" y="790"/>
                    </a:lnTo>
                    <a:cubicBezTo>
                      <a:pt x="55" y="844"/>
                      <a:pt x="177" y="844"/>
                      <a:pt x="285" y="898"/>
                    </a:cubicBezTo>
                    <a:cubicBezTo>
                      <a:pt x="732" y="1020"/>
                      <a:pt x="1246" y="1182"/>
                      <a:pt x="1746" y="1358"/>
                    </a:cubicBezTo>
                    <a:cubicBezTo>
                      <a:pt x="2123" y="1437"/>
                      <a:pt x="2492" y="1487"/>
                      <a:pt x="2864" y="1487"/>
                    </a:cubicBezTo>
                    <a:cubicBezTo>
                      <a:pt x="3001" y="1487"/>
                      <a:pt x="3138" y="1481"/>
                      <a:pt x="3275" y="1466"/>
                    </a:cubicBezTo>
                    <a:cubicBezTo>
                      <a:pt x="3614" y="1466"/>
                      <a:pt x="3898" y="1358"/>
                      <a:pt x="3952" y="1020"/>
                    </a:cubicBezTo>
                    <a:cubicBezTo>
                      <a:pt x="4114" y="289"/>
                      <a:pt x="3045" y="5"/>
                      <a:pt x="2477" y="5"/>
                    </a:cubicBezTo>
                    <a:cubicBezTo>
                      <a:pt x="2427" y="2"/>
                      <a:pt x="2377" y="0"/>
                      <a:pt x="232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>
                <a:off x="634225" y="2377475"/>
                <a:ext cx="39625" cy="99225"/>
              </a:xfrm>
              <a:custGeom>
                <a:avLst/>
                <a:gdLst/>
                <a:ahLst/>
                <a:cxnLst/>
                <a:rect l="l" t="t" r="r" b="b"/>
                <a:pathLst>
                  <a:path w="1585" h="3969" extrusionOk="0">
                    <a:moveTo>
                      <a:pt x="908" y="0"/>
                    </a:moveTo>
                    <a:cubicBezTo>
                      <a:pt x="502" y="731"/>
                      <a:pt x="1" y="1584"/>
                      <a:pt x="1" y="2477"/>
                    </a:cubicBezTo>
                    <a:cubicBezTo>
                      <a:pt x="1" y="3006"/>
                      <a:pt x="200" y="3968"/>
                      <a:pt x="860" y="3968"/>
                    </a:cubicBezTo>
                    <a:cubicBezTo>
                      <a:pt x="910" y="3968"/>
                      <a:pt x="961" y="3963"/>
                      <a:pt x="1016" y="3951"/>
                    </a:cubicBezTo>
                    <a:cubicBezTo>
                      <a:pt x="1354" y="3884"/>
                      <a:pt x="1408" y="3667"/>
                      <a:pt x="1462" y="3329"/>
                    </a:cubicBezTo>
                    <a:cubicBezTo>
                      <a:pt x="1584" y="2815"/>
                      <a:pt x="1516" y="2314"/>
                      <a:pt x="1408" y="1800"/>
                    </a:cubicBezTo>
                    <a:cubicBezTo>
                      <a:pt x="1300" y="1299"/>
                      <a:pt x="1124" y="785"/>
                      <a:pt x="1016" y="285"/>
                    </a:cubicBezTo>
                    <a:cubicBezTo>
                      <a:pt x="1016" y="163"/>
                      <a:pt x="1016" y="109"/>
                      <a:pt x="96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>
                <a:off x="567925" y="2294575"/>
                <a:ext cx="107275" cy="40650"/>
              </a:xfrm>
              <a:custGeom>
                <a:avLst/>
                <a:gdLst/>
                <a:ahLst/>
                <a:cxnLst/>
                <a:rect l="l" t="t" r="r" b="b"/>
                <a:pathLst>
                  <a:path w="4291" h="1626" extrusionOk="0">
                    <a:moveTo>
                      <a:pt x="2975" y="1"/>
                    </a:moveTo>
                    <a:cubicBezTo>
                      <a:pt x="2793" y="1"/>
                      <a:pt x="2620" y="17"/>
                      <a:pt x="2477" y="42"/>
                    </a:cubicBezTo>
                    <a:cubicBezTo>
                      <a:pt x="1530" y="218"/>
                      <a:pt x="732" y="894"/>
                      <a:pt x="1" y="1395"/>
                    </a:cubicBezTo>
                    <a:lnTo>
                      <a:pt x="1" y="1449"/>
                    </a:lnTo>
                    <a:cubicBezTo>
                      <a:pt x="55" y="1483"/>
                      <a:pt x="112" y="1483"/>
                      <a:pt x="170" y="1483"/>
                    </a:cubicBezTo>
                    <a:cubicBezTo>
                      <a:pt x="227" y="1483"/>
                      <a:pt x="285" y="1483"/>
                      <a:pt x="339" y="1517"/>
                    </a:cubicBezTo>
                    <a:cubicBezTo>
                      <a:pt x="907" y="1517"/>
                      <a:pt x="1462" y="1571"/>
                      <a:pt x="2031" y="1625"/>
                    </a:cubicBezTo>
                    <a:cubicBezTo>
                      <a:pt x="2599" y="1625"/>
                      <a:pt x="3154" y="1625"/>
                      <a:pt x="3668" y="1449"/>
                    </a:cubicBezTo>
                    <a:cubicBezTo>
                      <a:pt x="4006" y="1341"/>
                      <a:pt x="4290" y="1233"/>
                      <a:pt x="4290" y="840"/>
                    </a:cubicBezTo>
                    <a:cubicBezTo>
                      <a:pt x="4290" y="184"/>
                      <a:pt x="3584" y="1"/>
                      <a:pt x="2975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" name="Google Shape;77;p2"/>
              <p:cNvSpPr/>
              <p:nvPr/>
            </p:nvSpPr>
            <p:spPr>
              <a:xfrm>
                <a:off x="549675" y="2329450"/>
                <a:ext cx="48050" cy="106150"/>
              </a:xfrm>
              <a:custGeom>
                <a:avLst/>
                <a:gdLst/>
                <a:ahLst/>
                <a:cxnLst/>
                <a:rect l="l" t="t" r="r" b="b"/>
                <a:pathLst>
                  <a:path w="1922" h="4246" extrusionOk="0">
                    <a:moveTo>
                      <a:pt x="623" y="0"/>
                    </a:moveTo>
                    <a:lnTo>
                      <a:pt x="568" y="54"/>
                    </a:lnTo>
                    <a:cubicBezTo>
                      <a:pt x="338" y="907"/>
                      <a:pt x="0" y="1867"/>
                      <a:pt x="163" y="2828"/>
                    </a:cubicBezTo>
                    <a:cubicBezTo>
                      <a:pt x="268" y="3358"/>
                      <a:pt x="661" y="4245"/>
                      <a:pt x="1286" y="4245"/>
                    </a:cubicBezTo>
                    <a:cubicBezTo>
                      <a:pt x="1380" y="4245"/>
                      <a:pt x="1479" y="4225"/>
                      <a:pt x="1583" y="4181"/>
                    </a:cubicBezTo>
                    <a:cubicBezTo>
                      <a:pt x="1922" y="4059"/>
                      <a:pt x="1922" y="3775"/>
                      <a:pt x="1922" y="3383"/>
                    </a:cubicBezTo>
                    <a:cubicBezTo>
                      <a:pt x="1922" y="2882"/>
                      <a:pt x="1746" y="2314"/>
                      <a:pt x="1462" y="1813"/>
                    </a:cubicBezTo>
                    <a:cubicBezTo>
                      <a:pt x="1245" y="1299"/>
                      <a:pt x="1015" y="798"/>
                      <a:pt x="731" y="284"/>
                    </a:cubicBezTo>
                    <a:cubicBezTo>
                      <a:pt x="731" y="176"/>
                      <a:pt x="677" y="122"/>
                      <a:pt x="623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" name="Google Shape;78;p2"/>
              <p:cNvSpPr/>
              <p:nvPr/>
            </p:nvSpPr>
            <p:spPr>
              <a:xfrm>
                <a:off x="450900" y="2249575"/>
                <a:ext cx="107250" cy="41150"/>
              </a:xfrm>
              <a:custGeom>
                <a:avLst/>
                <a:gdLst/>
                <a:ahLst/>
                <a:cxnLst/>
                <a:rect l="l" t="t" r="r" b="b"/>
                <a:pathLst>
                  <a:path w="4290" h="1646" extrusionOk="0">
                    <a:moveTo>
                      <a:pt x="2983" y="1"/>
                    </a:moveTo>
                    <a:cubicBezTo>
                      <a:pt x="2802" y="1"/>
                      <a:pt x="2630" y="17"/>
                      <a:pt x="2490" y="42"/>
                    </a:cubicBezTo>
                    <a:cubicBezTo>
                      <a:pt x="1529" y="205"/>
                      <a:pt x="731" y="881"/>
                      <a:pt x="0" y="1395"/>
                    </a:cubicBezTo>
                    <a:lnTo>
                      <a:pt x="0" y="1450"/>
                    </a:lnTo>
                    <a:cubicBezTo>
                      <a:pt x="122" y="1504"/>
                      <a:pt x="230" y="1504"/>
                      <a:pt x="338" y="1504"/>
                    </a:cubicBezTo>
                    <a:cubicBezTo>
                      <a:pt x="907" y="1558"/>
                      <a:pt x="1475" y="1625"/>
                      <a:pt x="2030" y="1625"/>
                    </a:cubicBezTo>
                    <a:cubicBezTo>
                      <a:pt x="2170" y="1639"/>
                      <a:pt x="2310" y="1646"/>
                      <a:pt x="2448" y="1646"/>
                    </a:cubicBezTo>
                    <a:cubicBezTo>
                      <a:pt x="2874" y="1646"/>
                      <a:pt x="3290" y="1582"/>
                      <a:pt x="3667" y="1450"/>
                    </a:cubicBezTo>
                    <a:cubicBezTo>
                      <a:pt x="4005" y="1341"/>
                      <a:pt x="4289" y="1219"/>
                      <a:pt x="4289" y="827"/>
                    </a:cubicBezTo>
                    <a:cubicBezTo>
                      <a:pt x="4289" y="182"/>
                      <a:pt x="3585" y="1"/>
                      <a:pt x="298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" name="Google Shape;79;p2"/>
              <p:cNvSpPr/>
              <p:nvPr/>
            </p:nvSpPr>
            <p:spPr>
              <a:xfrm>
                <a:off x="432625" y="2285800"/>
                <a:ext cx="48050" cy="105775"/>
              </a:xfrm>
              <a:custGeom>
                <a:avLst/>
                <a:gdLst/>
                <a:ahLst/>
                <a:cxnLst/>
                <a:rect l="l" t="t" r="r" b="b"/>
                <a:pathLst>
                  <a:path w="1922" h="4231" extrusionOk="0">
                    <a:moveTo>
                      <a:pt x="569" y="1"/>
                    </a:moveTo>
                    <a:cubicBezTo>
                      <a:pt x="339" y="853"/>
                      <a:pt x="0" y="1868"/>
                      <a:pt x="176" y="2815"/>
                    </a:cubicBezTo>
                    <a:cubicBezTo>
                      <a:pt x="271" y="3311"/>
                      <a:pt x="665" y="4230"/>
                      <a:pt x="1294" y="4230"/>
                    </a:cubicBezTo>
                    <a:cubicBezTo>
                      <a:pt x="1386" y="4230"/>
                      <a:pt x="1482" y="4211"/>
                      <a:pt x="1584" y="4168"/>
                    </a:cubicBezTo>
                    <a:cubicBezTo>
                      <a:pt x="1922" y="4006"/>
                      <a:pt x="1922" y="3722"/>
                      <a:pt x="1922" y="3383"/>
                    </a:cubicBezTo>
                    <a:cubicBezTo>
                      <a:pt x="1922" y="2815"/>
                      <a:pt x="1746" y="2260"/>
                      <a:pt x="1462" y="1746"/>
                    </a:cubicBezTo>
                    <a:cubicBezTo>
                      <a:pt x="1245" y="1245"/>
                      <a:pt x="1015" y="785"/>
                      <a:pt x="731" y="285"/>
                    </a:cubicBezTo>
                    <a:cubicBezTo>
                      <a:pt x="731" y="176"/>
                      <a:pt x="677" y="55"/>
                      <a:pt x="62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>
                <a:off x="344000" y="2205600"/>
                <a:ext cx="104200" cy="48350"/>
              </a:xfrm>
              <a:custGeom>
                <a:avLst/>
                <a:gdLst/>
                <a:ahLst/>
                <a:cxnLst/>
                <a:rect l="l" t="t" r="r" b="b"/>
                <a:pathLst>
                  <a:path w="4168" h="1934" extrusionOk="0">
                    <a:moveTo>
                      <a:pt x="3110" y="0"/>
                    </a:moveTo>
                    <a:cubicBezTo>
                      <a:pt x="2796" y="0"/>
                      <a:pt x="2473" y="72"/>
                      <a:pt x="2246" y="164"/>
                    </a:cubicBezTo>
                    <a:cubicBezTo>
                      <a:pt x="1286" y="448"/>
                      <a:pt x="609" y="1233"/>
                      <a:pt x="0" y="1855"/>
                    </a:cubicBezTo>
                    <a:lnTo>
                      <a:pt x="0" y="1910"/>
                    </a:lnTo>
                    <a:cubicBezTo>
                      <a:pt x="36" y="1928"/>
                      <a:pt x="72" y="1934"/>
                      <a:pt x="106" y="1934"/>
                    </a:cubicBezTo>
                    <a:cubicBezTo>
                      <a:pt x="175" y="1934"/>
                      <a:pt x="235" y="1910"/>
                      <a:pt x="271" y="1910"/>
                    </a:cubicBezTo>
                    <a:cubicBezTo>
                      <a:pt x="839" y="1855"/>
                      <a:pt x="1407" y="1855"/>
                      <a:pt x="1962" y="1801"/>
                    </a:cubicBezTo>
                    <a:cubicBezTo>
                      <a:pt x="2531" y="1747"/>
                      <a:pt x="3099" y="1625"/>
                      <a:pt x="3600" y="1355"/>
                    </a:cubicBezTo>
                    <a:cubicBezTo>
                      <a:pt x="3938" y="1233"/>
                      <a:pt x="4168" y="1071"/>
                      <a:pt x="4114" y="678"/>
                    </a:cubicBezTo>
                    <a:cubicBezTo>
                      <a:pt x="4040" y="165"/>
                      <a:pt x="3585" y="0"/>
                      <a:pt x="3110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>
                <a:off x="331150" y="2253325"/>
                <a:ext cx="56500" cy="102350"/>
              </a:xfrm>
              <a:custGeom>
                <a:avLst/>
                <a:gdLst/>
                <a:ahLst/>
                <a:cxnLst/>
                <a:rect l="l" t="t" r="r" b="b"/>
                <a:pathLst>
                  <a:path w="2260" h="4094" extrusionOk="0">
                    <a:moveTo>
                      <a:pt x="284" y="1"/>
                    </a:moveTo>
                    <a:cubicBezTo>
                      <a:pt x="230" y="907"/>
                      <a:pt x="0" y="1922"/>
                      <a:pt x="338" y="2829"/>
                    </a:cubicBezTo>
                    <a:cubicBezTo>
                      <a:pt x="533" y="3297"/>
                      <a:pt x="1007" y="4094"/>
                      <a:pt x="1590" y="4094"/>
                    </a:cubicBezTo>
                    <a:cubicBezTo>
                      <a:pt x="1697" y="4094"/>
                      <a:pt x="1808" y="4067"/>
                      <a:pt x="1921" y="4006"/>
                    </a:cubicBezTo>
                    <a:cubicBezTo>
                      <a:pt x="2260" y="3776"/>
                      <a:pt x="2260" y="3505"/>
                      <a:pt x="2138" y="3167"/>
                    </a:cubicBezTo>
                    <a:cubicBezTo>
                      <a:pt x="2030" y="2598"/>
                      <a:pt x="1800" y="2084"/>
                      <a:pt x="1529" y="1638"/>
                    </a:cubicBezTo>
                    <a:cubicBezTo>
                      <a:pt x="1191" y="1191"/>
                      <a:pt x="853" y="677"/>
                      <a:pt x="568" y="231"/>
                    </a:cubicBezTo>
                    <a:cubicBezTo>
                      <a:pt x="514" y="176"/>
                      <a:pt x="447" y="55"/>
                      <a:pt x="39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>
                <a:off x="794925" y="2522600"/>
                <a:ext cx="76125" cy="94800"/>
              </a:xfrm>
              <a:custGeom>
                <a:avLst/>
                <a:gdLst/>
                <a:ahLst/>
                <a:cxnLst/>
                <a:rect l="l" t="t" r="r" b="b"/>
                <a:pathLst>
                  <a:path w="3045" h="3792" extrusionOk="0">
                    <a:moveTo>
                      <a:pt x="0" y="0"/>
                    </a:moveTo>
                    <a:cubicBezTo>
                      <a:pt x="0" y="109"/>
                      <a:pt x="54" y="230"/>
                      <a:pt x="54" y="284"/>
                    </a:cubicBezTo>
                    <a:cubicBezTo>
                      <a:pt x="230" y="853"/>
                      <a:pt x="393" y="1407"/>
                      <a:pt x="623" y="1922"/>
                    </a:cubicBezTo>
                    <a:cubicBezTo>
                      <a:pt x="785" y="2476"/>
                      <a:pt x="1069" y="2991"/>
                      <a:pt x="1407" y="3437"/>
                    </a:cubicBezTo>
                    <a:cubicBezTo>
                      <a:pt x="1613" y="3643"/>
                      <a:pt x="1755" y="3792"/>
                      <a:pt x="1971" y="3792"/>
                    </a:cubicBezTo>
                    <a:cubicBezTo>
                      <a:pt x="2054" y="3792"/>
                      <a:pt x="2148" y="3770"/>
                      <a:pt x="2260" y="3721"/>
                    </a:cubicBezTo>
                    <a:cubicBezTo>
                      <a:pt x="3045" y="3437"/>
                      <a:pt x="2652" y="2314"/>
                      <a:pt x="2314" y="1746"/>
                    </a:cubicBezTo>
                    <a:cubicBezTo>
                      <a:pt x="1746" y="907"/>
                      <a:pt x="785" y="447"/>
                      <a:pt x="54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>
                <a:off x="277700" y="4388875"/>
                <a:ext cx="467850" cy="463800"/>
              </a:xfrm>
              <a:custGeom>
                <a:avLst/>
                <a:gdLst/>
                <a:ahLst/>
                <a:cxnLst/>
                <a:rect l="l" t="t" r="r" b="b"/>
                <a:pathLst>
                  <a:path w="18714" h="18552" extrusionOk="0">
                    <a:moveTo>
                      <a:pt x="108" y="0"/>
                    </a:moveTo>
                    <a:cubicBezTo>
                      <a:pt x="108" y="0"/>
                      <a:pt x="54" y="0"/>
                      <a:pt x="54" y="54"/>
                    </a:cubicBezTo>
                    <a:cubicBezTo>
                      <a:pt x="0" y="54"/>
                      <a:pt x="54" y="108"/>
                      <a:pt x="54" y="163"/>
                    </a:cubicBezTo>
                    <a:cubicBezTo>
                      <a:pt x="3545" y="1908"/>
                      <a:pt x="6874" y="4344"/>
                      <a:pt x="10027" y="6644"/>
                    </a:cubicBezTo>
                    <a:cubicBezTo>
                      <a:pt x="10433" y="6928"/>
                      <a:pt x="10771" y="7212"/>
                      <a:pt x="11163" y="7496"/>
                    </a:cubicBezTo>
                    <a:cubicBezTo>
                      <a:pt x="15385" y="10595"/>
                      <a:pt x="17076" y="13869"/>
                      <a:pt x="18551" y="18484"/>
                    </a:cubicBezTo>
                    <a:cubicBezTo>
                      <a:pt x="18605" y="18551"/>
                      <a:pt x="18605" y="18551"/>
                      <a:pt x="18660" y="18551"/>
                    </a:cubicBezTo>
                    <a:cubicBezTo>
                      <a:pt x="18714" y="18551"/>
                      <a:pt x="18714" y="18484"/>
                      <a:pt x="18714" y="18429"/>
                    </a:cubicBezTo>
                    <a:cubicBezTo>
                      <a:pt x="17198" y="13815"/>
                      <a:pt x="15507" y="10487"/>
                      <a:pt x="11217" y="7388"/>
                    </a:cubicBezTo>
                    <a:cubicBezTo>
                      <a:pt x="10879" y="7104"/>
                      <a:pt x="10487" y="6820"/>
                      <a:pt x="10148" y="6536"/>
                    </a:cubicBezTo>
                    <a:cubicBezTo>
                      <a:pt x="6928" y="4222"/>
                      <a:pt x="3599" y="1746"/>
                      <a:pt x="10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84;p2"/>
              <p:cNvSpPr/>
              <p:nvPr/>
            </p:nvSpPr>
            <p:spPr>
              <a:xfrm>
                <a:off x="711700" y="4749475"/>
                <a:ext cx="108625" cy="60875"/>
              </a:xfrm>
              <a:custGeom>
                <a:avLst/>
                <a:gdLst/>
                <a:ahLst/>
                <a:cxnLst/>
                <a:rect l="l" t="t" r="r" b="b"/>
                <a:pathLst>
                  <a:path w="4345" h="2435" extrusionOk="0">
                    <a:moveTo>
                      <a:pt x="1" y="0"/>
                    </a:moveTo>
                    <a:lnTo>
                      <a:pt x="1" y="68"/>
                    </a:lnTo>
                    <a:cubicBezTo>
                      <a:pt x="55" y="176"/>
                      <a:pt x="109" y="230"/>
                      <a:pt x="176" y="284"/>
                    </a:cubicBezTo>
                    <a:cubicBezTo>
                      <a:pt x="623" y="677"/>
                      <a:pt x="1015" y="1083"/>
                      <a:pt x="1462" y="1421"/>
                    </a:cubicBezTo>
                    <a:cubicBezTo>
                      <a:pt x="1922" y="1813"/>
                      <a:pt x="2369" y="2152"/>
                      <a:pt x="2937" y="2314"/>
                    </a:cubicBezTo>
                    <a:cubicBezTo>
                      <a:pt x="3086" y="2392"/>
                      <a:pt x="3224" y="2435"/>
                      <a:pt x="3356" y="2435"/>
                    </a:cubicBezTo>
                    <a:cubicBezTo>
                      <a:pt x="3523" y="2435"/>
                      <a:pt x="3678" y="2365"/>
                      <a:pt x="3830" y="2206"/>
                    </a:cubicBezTo>
                    <a:cubicBezTo>
                      <a:pt x="4344" y="1529"/>
                      <a:pt x="3437" y="744"/>
                      <a:pt x="2883" y="460"/>
                    </a:cubicBezTo>
                    <a:cubicBezTo>
                      <a:pt x="1976" y="0"/>
                      <a:pt x="907" y="68"/>
                      <a:pt x="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" name="Google Shape;85;p2"/>
              <p:cNvSpPr/>
              <p:nvPr/>
            </p:nvSpPr>
            <p:spPr>
              <a:xfrm>
                <a:off x="632875" y="4753875"/>
                <a:ext cx="67700" cy="99600"/>
              </a:xfrm>
              <a:custGeom>
                <a:avLst/>
                <a:gdLst/>
                <a:ahLst/>
                <a:cxnLst/>
                <a:rect l="l" t="t" r="r" b="b"/>
                <a:pathLst>
                  <a:path w="2708" h="3984" extrusionOk="0">
                    <a:moveTo>
                      <a:pt x="2653" y="0"/>
                    </a:moveTo>
                    <a:cubicBezTo>
                      <a:pt x="1909" y="568"/>
                      <a:pt x="1016" y="1123"/>
                      <a:pt x="556" y="2030"/>
                    </a:cubicBezTo>
                    <a:cubicBezTo>
                      <a:pt x="285" y="2598"/>
                      <a:pt x="1" y="3721"/>
                      <a:pt x="840" y="3951"/>
                    </a:cubicBezTo>
                    <a:cubicBezTo>
                      <a:pt x="918" y="3973"/>
                      <a:pt x="987" y="3983"/>
                      <a:pt x="1050" y="3983"/>
                    </a:cubicBezTo>
                    <a:cubicBezTo>
                      <a:pt x="1304" y="3983"/>
                      <a:pt x="1454" y="3816"/>
                      <a:pt x="1638" y="3545"/>
                    </a:cubicBezTo>
                    <a:cubicBezTo>
                      <a:pt x="1976" y="3099"/>
                      <a:pt x="2139" y="2530"/>
                      <a:pt x="2315" y="1976"/>
                    </a:cubicBezTo>
                    <a:cubicBezTo>
                      <a:pt x="2423" y="1461"/>
                      <a:pt x="2531" y="907"/>
                      <a:pt x="2653" y="338"/>
                    </a:cubicBezTo>
                    <a:cubicBezTo>
                      <a:pt x="2707" y="230"/>
                      <a:pt x="2707" y="108"/>
                      <a:pt x="2707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" name="Google Shape;86;p2"/>
              <p:cNvSpPr/>
              <p:nvPr/>
            </p:nvSpPr>
            <p:spPr>
              <a:xfrm>
                <a:off x="644050" y="4646850"/>
                <a:ext cx="102850" cy="45800"/>
              </a:xfrm>
              <a:custGeom>
                <a:avLst/>
                <a:gdLst/>
                <a:ahLst/>
                <a:cxnLst/>
                <a:rect l="l" t="t" r="r" b="b"/>
                <a:pathLst>
                  <a:path w="4114" h="1832" extrusionOk="0">
                    <a:moveTo>
                      <a:pt x="1724" y="0"/>
                    </a:moveTo>
                    <a:cubicBezTo>
                      <a:pt x="1149" y="0"/>
                      <a:pt x="571" y="108"/>
                      <a:pt x="54" y="222"/>
                    </a:cubicBezTo>
                    <a:cubicBezTo>
                      <a:pt x="54" y="222"/>
                      <a:pt x="0" y="222"/>
                      <a:pt x="0" y="276"/>
                    </a:cubicBezTo>
                    <a:cubicBezTo>
                      <a:pt x="54" y="330"/>
                      <a:pt x="176" y="330"/>
                      <a:pt x="230" y="384"/>
                    </a:cubicBezTo>
                    <a:cubicBezTo>
                      <a:pt x="677" y="668"/>
                      <a:pt x="1123" y="953"/>
                      <a:pt x="1583" y="1237"/>
                    </a:cubicBezTo>
                    <a:cubicBezTo>
                      <a:pt x="2030" y="1467"/>
                      <a:pt x="2477" y="1683"/>
                      <a:pt x="2991" y="1805"/>
                    </a:cubicBezTo>
                    <a:cubicBezTo>
                      <a:pt x="3087" y="1820"/>
                      <a:pt x="3180" y="1831"/>
                      <a:pt x="3266" y="1831"/>
                    </a:cubicBezTo>
                    <a:cubicBezTo>
                      <a:pt x="3481" y="1831"/>
                      <a:pt x="3660" y="1762"/>
                      <a:pt x="3776" y="1521"/>
                    </a:cubicBezTo>
                    <a:cubicBezTo>
                      <a:pt x="4114" y="844"/>
                      <a:pt x="3153" y="276"/>
                      <a:pt x="2652" y="114"/>
                    </a:cubicBezTo>
                    <a:cubicBezTo>
                      <a:pt x="2351" y="32"/>
                      <a:pt x="2038" y="0"/>
                      <a:pt x="1724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87;p2"/>
              <p:cNvSpPr/>
              <p:nvPr/>
            </p:nvSpPr>
            <p:spPr>
              <a:xfrm>
                <a:off x="597700" y="4651025"/>
                <a:ext cx="45025" cy="94600"/>
              </a:xfrm>
              <a:custGeom>
                <a:avLst/>
                <a:gdLst/>
                <a:ahLst/>
                <a:cxnLst/>
                <a:rect l="l" t="t" r="r" b="b"/>
                <a:pathLst>
                  <a:path w="1801" h="3784" extrusionOk="0">
                    <a:moveTo>
                      <a:pt x="1746" y="1"/>
                    </a:moveTo>
                    <a:cubicBezTo>
                      <a:pt x="1178" y="555"/>
                      <a:pt x="447" y="1232"/>
                      <a:pt x="217" y="2084"/>
                    </a:cubicBezTo>
                    <a:cubicBezTo>
                      <a:pt x="55" y="2653"/>
                      <a:pt x="1" y="3722"/>
                      <a:pt x="785" y="3776"/>
                    </a:cubicBezTo>
                    <a:cubicBezTo>
                      <a:pt x="819" y="3781"/>
                      <a:pt x="850" y="3784"/>
                      <a:pt x="880" y="3784"/>
                    </a:cubicBezTo>
                    <a:cubicBezTo>
                      <a:pt x="1146" y="3784"/>
                      <a:pt x="1249" y="3573"/>
                      <a:pt x="1408" y="3329"/>
                    </a:cubicBezTo>
                    <a:cubicBezTo>
                      <a:pt x="1624" y="2815"/>
                      <a:pt x="1692" y="2315"/>
                      <a:pt x="1746" y="1800"/>
                    </a:cubicBezTo>
                    <a:cubicBezTo>
                      <a:pt x="1746" y="1300"/>
                      <a:pt x="1746" y="786"/>
                      <a:pt x="1800" y="285"/>
                    </a:cubicBezTo>
                    <a:lnTo>
                      <a:pt x="1800" y="1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88;p2"/>
              <p:cNvSpPr/>
              <p:nvPr/>
            </p:nvSpPr>
            <p:spPr>
              <a:xfrm>
                <a:off x="567925" y="4563300"/>
                <a:ext cx="114375" cy="42425"/>
              </a:xfrm>
              <a:custGeom>
                <a:avLst/>
                <a:gdLst/>
                <a:ahLst/>
                <a:cxnLst/>
                <a:rect l="l" t="t" r="r" b="b"/>
                <a:pathLst>
                  <a:path w="4575" h="1697" extrusionOk="0">
                    <a:moveTo>
                      <a:pt x="2625" y="0"/>
                    </a:moveTo>
                    <a:cubicBezTo>
                      <a:pt x="1682" y="0"/>
                      <a:pt x="803" y="365"/>
                      <a:pt x="55" y="682"/>
                    </a:cubicBezTo>
                    <a:cubicBezTo>
                      <a:pt x="55" y="682"/>
                      <a:pt x="55" y="749"/>
                      <a:pt x="1" y="749"/>
                    </a:cubicBezTo>
                    <a:cubicBezTo>
                      <a:pt x="109" y="803"/>
                      <a:pt x="231" y="803"/>
                      <a:pt x="285" y="858"/>
                    </a:cubicBezTo>
                    <a:cubicBezTo>
                      <a:pt x="853" y="1020"/>
                      <a:pt x="1354" y="1250"/>
                      <a:pt x="1922" y="1426"/>
                    </a:cubicBezTo>
                    <a:cubicBezTo>
                      <a:pt x="2423" y="1588"/>
                      <a:pt x="2991" y="1697"/>
                      <a:pt x="3560" y="1697"/>
                    </a:cubicBezTo>
                    <a:cubicBezTo>
                      <a:pt x="3898" y="1697"/>
                      <a:pt x="4168" y="1642"/>
                      <a:pt x="4290" y="1250"/>
                    </a:cubicBezTo>
                    <a:cubicBezTo>
                      <a:pt x="4574" y="465"/>
                      <a:pt x="3384" y="73"/>
                      <a:pt x="2815" y="5"/>
                    </a:cubicBezTo>
                    <a:cubicBezTo>
                      <a:pt x="2752" y="2"/>
                      <a:pt x="2688" y="0"/>
                      <a:pt x="2625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89;p2"/>
              <p:cNvSpPr/>
              <p:nvPr/>
            </p:nvSpPr>
            <p:spPr>
              <a:xfrm>
                <a:off x="534175" y="4580325"/>
                <a:ext cx="43600" cy="106075"/>
              </a:xfrm>
              <a:custGeom>
                <a:avLst/>
                <a:gdLst/>
                <a:ahLst/>
                <a:cxnLst/>
                <a:rect l="l" t="t" r="r" b="b"/>
                <a:pathLst>
                  <a:path w="1744" h="4243" extrusionOk="0">
                    <a:moveTo>
                      <a:pt x="1188" y="1"/>
                    </a:moveTo>
                    <a:cubicBezTo>
                      <a:pt x="728" y="745"/>
                      <a:pt x="174" y="1584"/>
                      <a:pt x="52" y="2599"/>
                    </a:cubicBezTo>
                    <a:cubicBezTo>
                      <a:pt x="0" y="3142"/>
                      <a:pt x="159" y="4243"/>
                      <a:pt x="907" y="4243"/>
                    </a:cubicBezTo>
                    <a:cubicBezTo>
                      <a:pt x="941" y="4243"/>
                      <a:pt x="976" y="4241"/>
                      <a:pt x="1013" y="4236"/>
                    </a:cubicBezTo>
                    <a:cubicBezTo>
                      <a:pt x="1405" y="4236"/>
                      <a:pt x="1527" y="3952"/>
                      <a:pt x="1581" y="3614"/>
                    </a:cubicBezTo>
                    <a:cubicBezTo>
                      <a:pt x="1743" y="3045"/>
                      <a:pt x="1689" y="2490"/>
                      <a:pt x="1635" y="1922"/>
                    </a:cubicBezTo>
                    <a:cubicBezTo>
                      <a:pt x="1527" y="1354"/>
                      <a:pt x="1405" y="853"/>
                      <a:pt x="1297" y="285"/>
                    </a:cubicBezTo>
                    <a:cubicBezTo>
                      <a:pt x="1297" y="177"/>
                      <a:pt x="1297" y="68"/>
                      <a:pt x="124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90;p2"/>
              <p:cNvSpPr/>
              <p:nvPr/>
            </p:nvSpPr>
            <p:spPr>
              <a:xfrm>
                <a:off x="467800" y="4489850"/>
                <a:ext cx="113025" cy="42800"/>
              </a:xfrm>
              <a:custGeom>
                <a:avLst/>
                <a:gdLst/>
                <a:ahLst/>
                <a:cxnLst/>
                <a:rect l="l" t="t" r="r" b="b"/>
                <a:pathLst>
                  <a:path w="4521" h="1712" extrusionOk="0">
                    <a:moveTo>
                      <a:pt x="2440" y="0"/>
                    </a:moveTo>
                    <a:cubicBezTo>
                      <a:pt x="1598" y="0"/>
                      <a:pt x="757" y="391"/>
                      <a:pt x="1" y="643"/>
                    </a:cubicBezTo>
                    <a:lnTo>
                      <a:pt x="1" y="751"/>
                    </a:lnTo>
                    <a:cubicBezTo>
                      <a:pt x="55" y="805"/>
                      <a:pt x="177" y="805"/>
                      <a:pt x="285" y="859"/>
                    </a:cubicBezTo>
                    <a:cubicBezTo>
                      <a:pt x="799" y="1035"/>
                      <a:pt x="1354" y="1252"/>
                      <a:pt x="1868" y="1428"/>
                    </a:cubicBezTo>
                    <a:cubicBezTo>
                      <a:pt x="2423" y="1590"/>
                      <a:pt x="2937" y="1712"/>
                      <a:pt x="3505" y="1712"/>
                    </a:cubicBezTo>
                    <a:cubicBezTo>
                      <a:pt x="3898" y="1658"/>
                      <a:pt x="4182" y="1590"/>
                      <a:pt x="4290" y="1252"/>
                    </a:cubicBezTo>
                    <a:cubicBezTo>
                      <a:pt x="4520" y="413"/>
                      <a:pt x="3383" y="75"/>
                      <a:pt x="2761" y="20"/>
                    </a:cubicBezTo>
                    <a:cubicBezTo>
                      <a:pt x="2654" y="7"/>
                      <a:pt x="2547" y="0"/>
                      <a:pt x="2440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91;p2"/>
              <p:cNvSpPr/>
              <p:nvPr/>
            </p:nvSpPr>
            <p:spPr>
              <a:xfrm>
                <a:off x="434050" y="4505900"/>
                <a:ext cx="42225" cy="107150"/>
              </a:xfrm>
              <a:custGeom>
                <a:avLst/>
                <a:gdLst/>
                <a:ahLst/>
                <a:cxnLst/>
                <a:rect l="l" t="t" r="r" b="b"/>
                <a:pathLst>
                  <a:path w="1689" h="4286" extrusionOk="0">
                    <a:moveTo>
                      <a:pt x="1188" y="1"/>
                    </a:moveTo>
                    <a:cubicBezTo>
                      <a:pt x="728" y="786"/>
                      <a:pt x="119" y="1625"/>
                      <a:pt x="52" y="2585"/>
                    </a:cubicBezTo>
                    <a:cubicBezTo>
                      <a:pt x="0" y="3178"/>
                      <a:pt x="157" y="4285"/>
                      <a:pt x="896" y="4285"/>
                    </a:cubicBezTo>
                    <a:cubicBezTo>
                      <a:pt x="933" y="4285"/>
                      <a:pt x="972" y="4283"/>
                      <a:pt x="1012" y="4277"/>
                    </a:cubicBezTo>
                    <a:cubicBezTo>
                      <a:pt x="1405" y="4223"/>
                      <a:pt x="1527" y="3993"/>
                      <a:pt x="1581" y="3600"/>
                    </a:cubicBezTo>
                    <a:cubicBezTo>
                      <a:pt x="1689" y="3099"/>
                      <a:pt x="1689" y="2531"/>
                      <a:pt x="1581" y="1963"/>
                    </a:cubicBezTo>
                    <a:cubicBezTo>
                      <a:pt x="1527" y="1408"/>
                      <a:pt x="1405" y="840"/>
                      <a:pt x="1297" y="271"/>
                    </a:cubicBezTo>
                    <a:cubicBezTo>
                      <a:pt x="1297" y="217"/>
                      <a:pt x="1297" y="109"/>
                      <a:pt x="124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92;p2"/>
              <p:cNvSpPr/>
              <p:nvPr/>
            </p:nvSpPr>
            <p:spPr>
              <a:xfrm>
                <a:off x="373425" y="4419650"/>
                <a:ext cx="109975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4399" h="1611" extrusionOk="0">
                    <a:moveTo>
                      <a:pt x="2598" y="0"/>
                    </a:moveTo>
                    <a:cubicBezTo>
                      <a:pt x="1638" y="68"/>
                      <a:pt x="785" y="623"/>
                      <a:pt x="0" y="1083"/>
                    </a:cubicBezTo>
                    <a:lnTo>
                      <a:pt x="0" y="1137"/>
                    </a:lnTo>
                    <a:cubicBezTo>
                      <a:pt x="55" y="1191"/>
                      <a:pt x="176" y="1191"/>
                      <a:pt x="285" y="1191"/>
                    </a:cubicBezTo>
                    <a:cubicBezTo>
                      <a:pt x="853" y="1299"/>
                      <a:pt x="1354" y="1421"/>
                      <a:pt x="1922" y="1529"/>
                    </a:cubicBezTo>
                    <a:cubicBezTo>
                      <a:pt x="2199" y="1584"/>
                      <a:pt x="2480" y="1611"/>
                      <a:pt x="2762" y="1611"/>
                    </a:cubicBezTo>
                    <a:cubicBezTo>
                      <a:pt x="3045" y="1611"/>
                      <a:pt x="3329" y="1584"/>
                      <a:pt x="3613" y="1529"/>
                    </a:cubicBezTo>
                    <a:cubicBezTo>
                      <a:pt x="3952" y="1475"/>
                      <a:pt x="4236" y="1354"/>
                      <a:pt x="4290" y="1015"/>
                    </a:cubicBezTo>
                    <a:cubicBezTo>
                      <a:pt x="4398" y="176"/>
                      <a:pt x="3221" y="0"/>
                      <a:pt x="259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2"/>
              <p:cNvSpPr/>
              <p:nvPr/>
            </p:nvSpPr>
            <p:spPr>
              <a:xfrm>
                <a:off x="348050" y="4446700"/>
                <a:ext cx="45025" cy="106325"/>
              </a:xfrm>
              <a:custGeom>
                <a:avLst/>
                <a:gdLst/>
                <a:ahLst/>
                <a:cxnLst/>
                <a:rect l="l" t="t" r="r" b="b"/>
                <a:pathLst>
                  <a:path w="1801" h="4253" extrusionOk="0">
                    <a:moveTo>
                      <a:pt x="785" y="1"/>
                    </a:moveTo>
                    <a:cubicBezTo>
                      <a:pt x="447" y="840"/>
                      <a:pt x="1" y="1746"/>
                      <a:pt x="55" y="2707"/>
                    </a:cubicBezTo>
                    <a:cubicBezTo>
                      <a:pt x="104" y="3261"/>
                      <a:pt x="389" y="4253"/>
                      <a:pt x="1082" y="4253"/>
                    </a:cubicBezTo>
                    <a:cubicBezTo>
                      <a:pt x="1151" y="4253"/>
                      <a:pt x="1223" y="4243"/>
                      <a:pt x="1300" y="4223"/>
                    </a:cubicBezTo>
                    <a:cubicBezTo>
                      <a:pt x="1638" y="4114"/>
                      <a:pt x="1746" y="3884"/>
                      <a:pt x="1746" y="3492"/>
                    </a:cubicBezTo>
                    <a:cubicBezTo>
                      <a:pt x="1800" y="2924"/>
                      <a:pt x="1692" y="2369"/>
                      <a:pt x="1530" y="1855"/>
                    </a:cubicBezTo>
                    <a:cubicBezTo>
                      <a:pt x="1354" y="1354"/>
                      <a:pt x="1124" y="786"/>
                      <a:pt x="961" y="272"/>
                    </a:cubicBezTo>
                    <a:cubicBezTo>
                      <a:pt x="961" y="163"/>
                      <a:pt x="907" y="55"/>
                      <a:pt x="85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94;p2"/>
              <p:cNvSpPr/>
              <p:nvPr/>
            </p:nvSpPr>
            <p:spPr>
              <a:xfrm>
                <a:off x="734375" y="4827275"/>
                <a:ext cx="52100" cy="104400"/>
              </a:xfrm>
              <a:custGeom>
                <a:avLst/>
                <a:gdLst/>
                <a:ahLst/>
                <a:cxnLst/>
                <a:rect l="l" t="t" r="r" b="b"/>
                <a:pathLst>
                  <a:path w="2084" h="4176" extrusionOk="0">
                    <a:moveTo>
                      <a:pt x="0" y="0"/>
                    </a:moveTo>
                    <a:lnTo>
                      <a:pt x="0" y="271"/>
                    </a:lnTo>
                    <a:cubicBezTo>
                      <a:pt x="54" y="839"/>
                      <a:pt x="54" y="1462"/>
                      <a:pt x="54" y="2030"/>
                    </a:cubicBezTo>
                    <a:cubicBezTo>
                      <a:pt x="108" y="2585"/>
                      <a:pt x="217" y="3153"/>
                      <a:pt x="447" y="3654"/>
                    </a:cubicBezTo>
                    <a:cubicBezTo>
                      <a:pt x="605" y="3959"/>
                      <a:pt x="753" y="4176"/>
                      <a:pt x="1068" y="4176"/>
                    </a:cubicBezTo>
                    <a:cubicBezTo>
                      <a:pt x="1102" y="4176"/>
                      <a:pt x="1139" y="4173"/>
                      <a:pt x="1177" y="4168"/>
                    </a:cubicBezTo>
                    <a:cubicBezTo>
                      <a:pt x="2084" y="4114"/>
                      <a:pt x="1976" y="2869"/>
                      <a:pt x="1746" y="2301"/>
                    </a:cubicBezTo>
                    <a:cubicBezTo>
                      <a:pt x="1462" y="1353"/>
                      <a:pt x="677" y="609"/>
                      <a:pt x="54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95;p2"/>
              <p:cNvSpPr/>
              <p:nvPr/>
            </p:nvSpPr>
            <p:spPr>
              <a:xfrm>
                <a:off x="625775" y="3638675"/>
                <a:ext cx="37925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343" extrusionOk="0">
                    <a:moveTo>
                      <a:pt x="739" y="0"/>
                    </a:moveTo>
                    <a:cubicBezTo>
                      <a:pt x="484" y="0"/>
                      <a:pt x="238" y="154"/>
                      <a:pt x="109" y="402"/>
                    </a:cubicBezTo>
                    <a:cubicBezTo>
                      <a:pt x="1" y="740"/>
                      <a:pt x="163" y="1133"/>
                      <a:pt x="501" y="1309"/>
                    </a:cubicBezTo>
                    <a:cubicBezTo>
                      <a:pt x="572" y="1331"/>
                      <a:pt x="645" y="1342"/>
                      <a:pt x="717" y="1342"/>
                    </a:cubicBezTo>
                    <a:cubicBezTo>
                      <a:pt x="995" y="1342"/>
                      <a:pt x="1268" y="1184"/>
                      <a:pt x="1354" y="916"/>
                    </a:cubicBezTo>
                    <a:cubicBezTo>
                      <a:pt x="1516" y="578"/>
                      <a:pt x="1354" y="186"/>
                      <a:pt x="1015" y="64"/>
                    </a:cubicBezTo>
                    <a:cubicBezTo>
                      <a:pt x="925" y="21"/>
                      <a:pt x="832" y="0"/>
                      <a:pt x="739" y="0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2"/>
              <p:cNvSpPr/>
              <p:nvPr/>
            </p:nvSpPr>
            <p:spPr>
              <a:xfrm>
                <a:off x="646750" y="3651050"/>
                <a:ext cx="11525" cy="9725"/>
              </a:xfrm>
              <a:custGeom>
                <a:avLst/>
                <a:gdLst/>
                <a:ahLst/>
                <a:cxnLst/>
                <a:rect l="l" t="t" r="r" b="b"/>
                <a:pathLst>
                  <a:path w="461" h="389" extrusionOk="0">
                    <a:moveTo>
                      <a:pt x="189" y="1"/>
                    </a:moveTo>
                    <a:cubicBezTo>
                      <a:pt x="115" y="1"/>
                      <a:pt x="48" y="45"/>
                      <a:pt x="1" y="83"/>
                    </a:cubicBezTo>
                    <a:cubicBezTo>
                      <a:pt x="1" y="191"/>
                      <a:pt x="1" y="300"/>
                      <a:pt x="122" y="367"/>
                    </a:cubicBezTo>
                    <a:cubicBezTo>
                      <a:pt x="151" y="381"/>
                      <a:pt x="179" y="388"/>
                      <a:pt x="207" y="388"/>
                    </a:cubicBezTo>
                    <a:cubicBezTo>
                      <a:pt x="285" y="388"/>
                      <a:pt x="357" y="335"/>
                      <a:pt x="407" y="245"/>
                    </a:cubicBezTo>
                    <a:cubicBezTo>
                      <a:pt x="461" y="137"/>
                      <a:pt x="407" y="29"/>
                      <a:pt x="285" y="29"/>
                    </a:cubicBezTo>
                    <a:cubicBezTo>
                      <a:pt x="252" y="9"/>
                      <a:pt x="220" y="1"/>
                      <a:pt x="189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2"/>
              <p:cNvSpPr/>
              <p:nvPr/>
            </p:nvSpPr>
            <p:spPr>
              <a:xfrm>
                <a:off x="642700" y="2176375"/>
                <a:ext cx="379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1343" extrusionOk="0">
                    <a:moveTo>
                      <a:pt x="800" y="1"/>
                    </a:moveTo>
                    <a:cubicBezTo>
                      <a:pt x="523" y="1"/>
                      <a:pt x="248" y="158"/>
                      <a:pt x="108" y="426"/>
                    </a:cubicBezTo>
                    <a:cubicBezTo>
                      <a:pt x="0" y="765"/>
                      <a:pt x="163" y="1171"/>
                      <a:pt x="501" y="1279"/>
                    </a:cubicBezTo>
                    <a:cubicBezTo>
                      <a:pt x="591" y="1322"/>
                      <a:pt x="686" y="1342"/>
                      <a:pt x="779" y="1342"/>
                    </a:cubicBezTo>
                    <a:cubicBezTo>
                      <a:pt x="1034" y="1342"/>
                      <a:pt x="1274" y="1189"/>
                      <a:pt x="1353" y="941"/>
                    </a:cubicBezTo>
                    <a:cubicBezTo>
                      <a:pt x="1516" y="602"/>
                      <a:pt x="1353" y="210"/>
                      <a:pt x="1015" y="34"/>
                    </a:cubicBezTo>
                    <a:cubicBezTo>
                      <a:pt x="945" y="12"/>
                      <a:pt x="872" y="1"/>
                      <a:pt x="800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" name="Google Shape;98;p2"/>
              <p:cNvSpPr/>
              <p:nvPr/>
            </p:nvSpPr>
            <p:spPr>
              <a:xfrm>
                <a:off x="662325" y="2188050"/>
                <a:ext cx="12875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515" h="420" extrusionOk="0">
                    <a:moveTo>
                      <a:pt x="249" y="0"/>
                    </a:moveTo>
                    <a:cubicBezTo>
                      <a:pt x="173" y="0"/>
                      <a:pt x="103" y="57"/>
                      <a:pt x="54" y="135"/>
                    </a:cubicBezTo>
                    <a:cubicBezTo>
                      <a:pt x="0" y="244"/>
                      <a:pt x="54" y="365"/>
                      <a:pt x="176" y="419"/>
                    </a:cubicBezTo>
                    <a:cubicBezTo>
                      <a:pt x="284" y="419"/>
                      <a:pt x="392" y="365"/>
                      <a:pt x="460" y="298"/>
                    </a:cubicBezTo>
                    <a:cubicBezTo>
                      <a:pt x="514" y="189"/>
                      <a:pt x="460" y="81"/>
                      <a:pt x="338" y="27"/>
                    </a:cubicBezTo>
                    <a:cubicBezTo>
                      <a:pt x="308" y="8"/>
                      <a:pt x="278" y="0"/>
                      <a:pt x="249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99;p2"/>
              <p:cNvSpPr/>
              <p:nvPr/>
            </p:nvSpPr>
            <p:spPr>
              <a:xfrm>
                <a:off x="618675" y="2117775"/>
                <a:ext cx="3825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1319" extrusionOk="0">
                    <a:moveTo>
                      <a:pt x="761" y="1"/>
                    </a:moveTo>
                    <a:cubicBezTo>
                      <a:pt x="488" y="1"/>
                      <a:pt x="256" y="154"/>
                      <a:pt x="176" y="403"/>
                    </a:cubicBezTo>
                    <a:cubicBezTo>
                      <a:pt x="1" y="741"/>
                      <a:pt x="176" y="1147"/>
                      <a:pt x="515" y="1255"/>
                    </a:cubicBezTo>
                    <a:cubicBezTo>
                      <a:pt x="605" y="1298"/>
                      <a:pt x="699" y="1318"/>
                      <a:pt x="791" y="1318"/>
                    </a:cubicBezTo>
                    <a:cubicBezTo>
                      <a:pt x="1046" y="1318"/>
                      <a:pt x="1289" y="1165"/>
                      <a:pt x="1408" y="917"/>
                    </a:cubicBezTo>
                    <a:cubicBezTo>
                      <a:pt x="1530" y="578"/>
                      <a:pt x="1408" y="186"/>
                      <a:pt x="1069" y="64"/>
                    </a:cubicBezTo>
                    <a:cubicBezTo>
                      <a:pt x="965" y="21"/>
                      <a:pt x="861" y="1"/>
                      <a:pt x="761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2"/>
              <p:cNvSpPr/>
              <p:nvPr/>
            </p:nvSpPr>
            <p:spPr>
              <a:xfrm>
                <a:off x="639975" y="2128850"/>
                <a:ext cx="112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20" extrusionOk="0">
                    <a:moveTo>
                      <a:pt x="242" y="0"/>
                    </a:moveTo>
                    <a:cubicBezTo>
                      <a:pt x="162" y="0"/>
                      <a:pt x="94" y="57"/>
                      <a:pt x="55" y="135"/>
                    </a:cubicBezTo>
                    <a:cubicBezTo>
                      <a:pt x="1" y="244"/>
                      <a:pt x="55" y="365"/>
                      <a:pt x="163" y="420"/>
                    </a:cubicBezTo>
                    <a:cubicBezTo>
                      <a:pt x="272" y="420"/>
                      <a:pt x="393" y="420"/>
                      <a:pt x="393" y="298"/>
                    </a:cubicBezTo>
                    <a:cubicBezTo>
                      <a:pt x="447" y="190"/>
                      <a:pt x="393" y="81"/>
                      <a:pt x="339" y="27"/>
                    </a:cubicBezTo>
                    <a:cubicBezTo>
                      <a:pt x="306" y="8"/>
                      <a:pt x="273" y="0"/>
                      <a:pt x="242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01;p2"/>
              <p:cNvSpPr/>
              <p:nvPr/>
            </p:nvSpPr>
            <p:spPr>
              <a:xfrm>
                <a:off x="497575" y="3379875"/>
                <a:ext cx="263100" cy="219000"/>
              </a:xfrm>
              <a:custGeom>
                <a:avLst/>
                <a:gdLst/>
                <a:ahLst/>
                <a:cxnLst/>
                <a:rect l="l" t="t" r="r" b="b"/>
                <a:pathLst>
                  <a:path w="10524" h="8760" extrusionOk="0">
                    <a:moveTo>
                      <a:pt x="1556" y="0"/>
                    </a:moveTo>
                    <a:cubicBezTo>
                      <a:pt x="1003" y="0"/>
                      <a:pt x="478" y="84"/>
                      <a:pt x="0" y="268"/>
                    </a:cubicBezTo>
                    <a:cubicBezTo>
                      <a:pt x="0" y="268"/>
                      <a:pt x="4614" y="552"/>
                      <a:pt x="4736" y="4895"/>
                    </a:cubicBezTo>
                    <a:cubicBezTo>
                      <a:pt x="4830" y="7442"/>
                      <a:pt x="6799" y="8759"/>
                      <a:pt x="8397" y="8759"/>
                    </a:cubicBezTo>
                    <a:cubicBezTo>
                      <a:pt x="9558" y="8759"/>
                      <a:pt x="10524" y="8064"/>
                      <a:pt x="10433" y="6641"/>
                    </a:cubicBezTo>
                    <a:cubicBezTo>
                      <a:pt x="10186" y="3745"/>
                      <a:pt x="5250" y="0"/>
                      <a:pt x="1556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02;p2"/>
              <p:cNvSpPr/>
              <p:nvPr/>
            </p:nvSpPr>
            <p:spPr>
              <a:xfrm>
                <a:off x="579100" y="3402125"/>
                <a:ext cx="117075" cy="149525"/>
              </a:xfrm>
              <a:custGeom>
                <a:avLst/>
                <a:gdLst/>
                <a:ahLst/>
                <a:cxnLst/>
                <a:rect l="l" t="t" r="r" b="b"/>
                <a:pathLst>
                  <a:path w="4683" h="598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2314" y="785"/>
                      <a:pt x="4682" y="5981"/>
                      <a:pt x="4682" y="5981"/>
                    </a:cubicBezTo>
                    <a:cubicBezTo>
                      <a:pt x="3113" y="907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2"/>
              <p:cNvSpPr/>
              <p:nvPr/>
            </p:nvSpPr>
            <p:spPr>
              <a:xfrm>
                <a:off x="439725" y="2506100"/>
                <a:ext cx="263825" cy="219000"/>
              </a:xfrm>
              <a:custGeom>
                <a:avLst/>
                <a:gdLst/>
                <a:ahLst/>
                <a:cxnLst/>
                <a:rect l="l" t="t" r="r" b="b"/>
                <a:pathLst>
                  <a:path w="10553" h="8760" extrusionOk="0">
                    <a:moveTo>
                      <a:pt x="1572" y="1"/>
                    </a:moveTo>
                    <a:cubicBezTo>
                      <a:pt x="1015" y="1"/>
                      <a:pt x="485" y="85"/>
                      <a:pt x="1" y="268"/>
                    </a:cubicBezTo>
                    <a:cubicBezTo>
                      <a:pt x="1" y="268"/>
                      <a:pt x="4628" y="552"/>
                      <a:pt x="4791" y="4895"/>
                    </a:cubicBezTo>
                    <a:cubicBezTo>
                      <a:pt x="4853" y="7443"/>
                      <a:pt x="6832" y="8760"/>
                      <a:pt x="8430" y="8760"/>
                    </a:cubicBezTo>
                    <a:cubicBezTo>
                      <a:pt x="9592" y="8760"/>
                      <a:pt x="10553" y="8064"/>
                      <a:pt x="10433" y="6641"/>
                    </a:cubicBezTo>
                    <a:cubicBezTo>
                      <a:pt x="10186" y="3746"/>
                      <a:pt x="5291" y="1"/>
                      <a:pt x="157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04;p2"/>
              <p:cNvSpPr/>
              <p:nvPr/>
            </p:nvSpPr>
            <p:spPr>
              <a:xfrm>
                <a:off x="522950" y="2528350"/>
                <a:ext cx="117050" cy="149200"/>
              </a:xfrm>
              <a:custGeom>
                <a:avLst/>
                <a:gdLst/>
                <a:ahLst/>
                <a:cxnLst/>
                <a:rect l="l" t="t" r="r" b="b"/>
                <a:pathLst>
                  <a:path w="4682" h="5968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2314" y="785"/>
                      <a:pt x="4682" y="5967"/>
                      <a:pt x="4682" y="5967"/>
                    </a:cubicBezTo>
                    <a:cubicBezTo>
                      <a:pt x="3045" y="894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105;p2"/>
              <p:cNvSpPr/>
              <p:nvPr/>
            </p:nvSpPr>
            <p:spPr>
              <a:xfrm>
                <a:off x="658250" y="4133800"/>
                <a:ext cx="9850" cy="6800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72" extrusionOk="0">
                    <a:moveTo>
                      <a:pt x="163" y="1"/>
                    </a:moveTo>
                    <a:cubicBezTo>
                      <a:pt x="1" y="1"/>
                      <a:pt x="1" y="271"/>
                      <a:pt x="163" y="271"/>
                    </a:cubicBezTo>
                    <a:cubicBezTo>
                      <a:pt x="393" y="271"/>
                      <a:pt x="393" y="1"/>
                      <a:pt x="163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2"/>
              <p:cNvSpPr/>
              <p:nvPr/>
            </p:nvSpPr>
            <p:spPr>
              <a:xfrm>
                <a:off x="607500" y="4424050"/>
                <a:ext cx="8500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40" h="285" extrusionOk="0">
                    <a:moveTo>
                      <a:pt x="163" y="0"/>
                    </a:moveTo>
                    <a:cubicBezTo>
                      <a:pt x="1" y="0"/>
                      <a:pt x="1" y="285"/>
                      <a:pt x="163" y="285"/>
                    </a:cubicBezTo>
                    <a:cubicBezTo>
                      <a:pt x="339" y="285"/>
                      <a:pt x="339" y="0"/>
                      <a:pt x="163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2"/>
              <p:cNvSpPr/>
              <p:nvPr/>
            </p:nvSpPr>
            <p:spPr>
              <a:xfrm>
                <a:off x="639975" y="4494400"/>
                <a:ext cx="9850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85" extrusionOk="0">
                    <a:moveTo>
                      <a:pt x="163" y="1"/>
                    </a:moveTo>
                    <a:cubicBezTo>
                      <a:pt x="1" y="1"/>
                      <a:pt x="1" y="285"/>
                      <a:pt x="163" y="285"/>
                    </a:cubicBezTo>
                    <a:cubicBezTo>
                      <a:pt x="393" y="285"/>
                      <a:pt x="393" y="1"/>
                      <a:pt x="163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2"/>
              <p:cNvSpPr/>
              <p:nvPr/>
            </p:nvSpPr>
            <p:spPr>
              <a:xfrm>
                <a:off x="582150" y="3571250"/>
                <a:ext cx="982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93" h="285" extrusionOk="0">
                    <a:moveTo>
                      <a:pt x="163" y="1"/>
                    </a:moveTo>
                    <a:cubicBezTo>
                      <a:pt x="0" y="1"/>
                      <a:pt x="0" y="285"/>
                      <a:pt x="163" y="285"/>
                    </a:cubicBezTo>
                    <a:cubicBezTo>
                      <a:pt x="393" y="285"/>
                      <a:pt x="393" y="1"/>
                      <a:pt x="163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09;p2"/>
              <p:cNvSpPr/>
              <p:nvPr/>
            </p:nvSpPr>
            <p:spPr>
              <a:xfrm>
                <a:off x="586200" y="3692350"/>
                <a:ext cx="847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39" h="285" extrusionOk="0">
                    <a:moveTo>
                      <a:pt x="176" y="1"/>
                    </a:moveTo>
                    <a:cubicBezTo>
                      <a:pt x="1" y="1"/>
                      <a:pt x="1" y="285"/>
                      <a:pt x="176" y="285"/>
                    </a:cubicBezTo>
                    <a:cubicBezTo>
                      <a:pt x="339" y="285"/>
                      <a:pt x="339" y="1"/>
                      <a:pt x="176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10;p2"/>
              <p:cNvSpPr/>
              <p:nvPr/>
            </p:nvSpPr>
            <p:spPr>
              <a:xfrm>
                <a:off x="621375" y="2818575"/>
                <a:ext cx="8500" cy="7150"/>
              </a:xfrm>
              <a:custGeom>
                <a:avLst/>
                <a:gdLst/>
                <a:ahLst/>
                <a:cxnLst/>
                <a:rect l="l" t="t" r="r" b="b"/>
                <a:pathLst>
                  <a:path w="340" h="286" extrusionOk="0">
                    <a:moveTo>
                      <a:pt x="177" y="1"/>
                    </a:moveTo>
                    <a:cubicBezTo>
                      <a:pt x="1" y="1"/>
                      <a:pt x="1" y="285"/>
                      <a:pt x="177" y="285"/>
                    </a:cubicBezTo>
                    <a:cubicBezTo>
                      <a:pt x="339" y="285"/>
                      <a:pt x="339" y="1"/>
                      <a:pt x="177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2"/>
              <p:cNvSpPr/>
              <p:nvPr/>
            </p:nvSpPr>
            <p:spPr>
              <a:xfrm>
                <a:off x="697500" y="2935625"/>
                <a:ext cx="1017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407" h="285" extrusionOk="0">
                    <a:moveTo>
                      <a:pt x="176" y="1"/>
                    </a:moveTo>
                    <a:cubicBezTo>
                      <a:pt x="0" y="1"/>
                      <a:pt x="0" y="285"/>
                      <a:pt x="176" y="285"/>
                    </a:cubicBezTo>
                    <a:cubicBezTo>
                      <a:pt x="406" y="285"/>
                      <a:pt x="406" y="1"/>
                      <a:pt x="176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2"/>
              <p:cNvSpPr/>
              <p:nvPr/>
            </p:nvSpPr>
            <p:spPr>
              <a:xfrm>
                <a:off x="623075" y="3259700"/>
                <a:ext cx="1117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447" h="285" extrusionOk="0">
                    <a:moveTo>
                      <a:pt x="217" y="0"/>
                    </a:moveTo>
                    <a:cubicBezTo>
                      <a:pt x="0" y="0"/>
                      <a:pt x="0" y="285"/>
                      <a:pt x="217" y="285"/>
                    </a:cubicBezTo>
                    <a:lnTo>
                      <a:pt x="271" y="285"/>
                    </a:lnTo>
                    <a:cubicBezTo>
                      <a:pt x="447" y="285"/>
                      <a:pt x="447" y="0"/>
                      <a:pt x="271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2"/>
              <p:cNvSpPr/>
              <p:nvPr/>
            </p:nvSpPr>
            <p:spPr>
              <a:xfrm>
                <a:off x="673825" y="2882175"/>
                <a:ext cx="407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64" extrusionOk="0">
                    <a:moveTo>
                      <a:pt x="54" y="1"/>
                    </a:moveTo>
                    <a:cubicBezTo>
                      <a:pt x="0" y="1"/>
                      <a:pt x="0" y="163"/>
                      <a:pt x="54" y="163"/>
                    </a:cubicBezTo>
                    <a:cubicBezTo>
                      <a:pt x="162" y="163"/>
                      <a:pt x="162" y="1"/>
                      <a:pt x="54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114;p2"/>
              <p:cNvSpPr/>
              <p:nvPr/>
            </p:nvSpPr>
            <p:spPr>
              <a:xfrm>
                <a:off x="714400" y="3017500"/>
                <a:ext cx="442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63" extrusionOk="0">
                    <a:moveTo>
                      <a:pt x="123" y="0"/>
                    </a:moveTo>
                    <a:cubicBezTo>
                      <a:pt x="1" y="0"/>
                      <a:pt x="1" y="163"/>
                      <a:pt x="123" y="163"/>
                    </a:cubicBezTo>
                    <a:cubicBezTo>
                      <a:pt x="177" y="163"/>
                      <a:pt x="177" y="0"/>
                      <a:pt x="123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15;p2"/>
              <p:cNvSpPr/>
              <p:nvPr/>
            </p:nvSpPr>
            <p:spPr>
              <a:xfrm>
                <a:off x="762450" y="2838200"/>
                <a:ext cx="442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7" extrusionOk="0">
                    <a:moveTo>
                      <a:pt x="54" y="1"/>
                    </a:moveTo>
                    <a:cubicBezTo>
                      <a:pt x="0" y="1"/>
                      <a:pt x="0" y="177"/>
                      <a:pt x="54" y="177"/>
                    </a:cubicBezTo>
                    <a:cubicBezTo>
                      <a:pt x="176" y="177"/>
                      <a:pt x="176" y="1"/>
                      <a:pt x="54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16;p2"/>
              <p:cNvSpPr/>
              <p:nvPr/>
            </p:nvSpPr>
            <p:spPr>
              <a:xfrm>
                <a:off x="652500" y="3734650"/>
                <a:ext cx="4425" cy="4400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6" extrusionOk="0">
                    <a:moveTo>
                      <a:pt x="109" y="0"/>
                    </a:moveTo>
                    <a:cubicBezTo>
                      <a:pt x="1" y="0"/>
                      <a:pt x="1" y="176"/>
                      <a:pt x="109" y="176"/>
                    </a:cubicBezTo>
                    <a:cubicBezTo>
                      <a:pt x="177" y="176"/>
                      <a:pt x="177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17;p2"/>
              <p:cNvSpPr/>
              <p:nvPr/>
            </p:nvSpPr>
            <p:spPr>
              <a:xfrm>
                <a:off x="689025" y="3688300"/>
                <a:ext cx="577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09" extrusionOk="0">
                    <a:moveTo>
                      <a:pt x="123" y="0"/>
                    </a:moveTo>
                    <a:cubicBezTo>
                      <a:pt x="1" y="0"/>
                      <a:pt x="1" y="109"/>
                      <a:pt x="123" y="109"/>
                    </a:cubicBezTo>
                    <a:cubicBezTo>
                      <a:pt x="231" y="109"/>
                      <a:pt x="231" y="0"/>
                      <a:pt x="123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118;p2"/>
              <p:cNvSpPr/>
              <p:nvPr/>
            </p:nvSpPr>
            <p:spPr>
              <a:xfrm>
                <a:off x="612925" y="4061750"/>
                <a:ext cx="4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9" extrusionOk="0">
                    <a:moveTo>
                      <a:pt x="122" y="1"/>
                    </a:moveTo>
                    <a:cubicBezTo>
                      <a:pt x="0" y="1"/>
                      <a:pt x="0" y="109"/>
                      <a:pt x="122" y="109"/>
                    </a:cubicBezTo>
                    <a:cubicBezTo>
                      <a:pt x="176" y="109"/>
                      <a:pt x="176" y="1"/>
                      <a:pt x="122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" name="Google Shape;119;p2"/>
              <p:cNvSpPr/>
              <p:nvPr/>
            </p:nvSpPr>
            <p:spPr>
              <a:xfrm>
                <a:off x="611575" y="2511425"/>
                <a:ext cx="4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9" extrusionOk="0">
                    <a:moveTo>
                      <a:pt x="54" y="1"/>
                    </a:moveTo>
                    <a:cubicBezTo>
                      <a:pt x="0" y="1"/>
                      <a:pt x="0" y="109"/>
                      <a:pt x="54" y="109"/>
                    </a:cubicBezTo>
                    <a:cubicBezTo>
                      <a:pt x="176" y="109"/>
                      <a:pt x="176" y="1"/>
                      <a:pt x="54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120;p2"/>
              <p:cNvSpPr/>
              <p:nvPr/>
            </p:nvSpPr>
            <p:spPr>
              <a:xfrm>
                <a:off x="670775" y="2570625"/>
                <a:ext cx="4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9" extrusionOk="0">
                    <a:moveTo>
                      <a:pt x="122" y="1"/>
                    </a:moveTo>
                    <a:cubicBezTo>
                      <a:pt x="0" y="1"/>
                      <a:pt x="0" y="109"/>
                      <a:pt x="122" y="109"/>
                    </a:cubicBezTo>
                    <a:cubicBezTo>
                      <a:pt x="176" y="109"/>
                      <a:pt x="176" y="1"/>
                      <a:pt x="122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" name="Google Shape;121;p2"/>
              <p:cNvSpPr/>
              <p:nvPr/>
            </p:nvSpPr>
            <p:spPr>
              <a:xfrm>
                <a:off x="683625" y="2507025"/>
                <a:ext cx="407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23" extrusionOk="0">
                    <a:moveTo>
                      <a:pt x="109" y="1"/>
                    </a:moveTo>
                    <a:cubicBezTo>
                      <a:pt x="0" y="1"/>
                      <a:pt x="0" y="123"/>
                      <a:pt x="109" y="123"/>
                    </a:cubicBezTo>
                    <a:cubicBezTo>
                      <a:pt x="163" y="123"/>
                      <a:pt x="163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" name="Google Shape;122;p2"/>
              <p:cNvSpPr/>
              <p:nvPr/>
            </p:nvSpPr>
            <p:spPr>
              <a:xfrm>
                <a:off x="718800" y="2267525"/>
                <a:ext cx="4100" cy="2750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10" extrusionOk="0">
                    <a:moveTo>
                      <a:pt x="55" y="1"/>
                    </a:moveTo>
                    <a:cubicBezTo>
                      <a:pt x="1" y="1"/>
                      <a:pt x="1" y="109"/>
                      <a:pt x="55" y="109"/>
                    </a:cubicBezTo>
                    <a:cubicBezTo>
                      <a:pt x="163" y="109"/>
                      <a:pt x="163" y="1"/>
                      <a:pt x="55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" name="Google Shape;123;p2"/>
              <p:cNvSpPr/>
              <p:nvPr/>
            </p:nvSpPr>
            <p:spPr>
              <a:xfrm>
                <a:off x="634225" y="2247925"/>
                <a:ext cx="4100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63" extrusionOk="0">
                    <a:moveTo>
                      <a:pt x="55" y="0"/>
                    </a:moveTo>
                    <a:cubicBezTo>
                      <a:pt x="1" y="0"/>
                      <a:pt x="1" y="162"/>
                      <a:pt x="55" y="162"/>
                    </a:cubicBezTo>
                    <a:cubicBezTo>
                      <a:pt x="163" y="162"/>
                      <a:pt x="163" y="0"/>
                      <a:pt x="55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" name="Google Shape;124;p2"/>
              <p:cNvSpPr/>
              <p:nvPr/>
            </p:nvSpPr>
            <p:spPr>
              <a:xfrm>
                <a:off x="582150" y="2116650"/>
                <a:ext cx="40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77" extrusionOk="0">
                    <a:moveTo>
                      <a:pt x="108" y="1"/>
                    </a:moveTo>
                    <a:cubicBezTo>
                      <a:pt x="0" y="1"/>
                      <a:pt x="0" y="177"/>
                      <a:pt x="108" y="177"/>
                    </a:cubicBezTo>
                    <a:cubicBezTo>
                      <a:pt x="163" y="177"/>
                      <a:pt x="163" y="1"/>
                      <a:pt x="108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" name="Google Shape;125;p2"/>
              <p:cNvSpPr/>
              <p:nvPr/>
            </p:nvSpPr>
            <p:spPr>
              <a:xfrm>
                <a:off x="580800" y="2237775"/>
                <a:ext cx="4075" cy="4400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76" extrusionOk="0">
                    <a:moveTo>
                      <a:pt x="54" y="0"/>
                    </a:moveTo>
                    <a:cubicBezTo>
                      <a:pt x="0" y="0"/>
                      <a:pt x="0" y="176"/>
                      <a:pt x="54" y="176"/>
                    </a:cubicBezTo>
                    <a:cubicBezTo>
                      <a:pt x="162" y="176"/>
                      <a:pt x="162" y="0"/>
                      <a:pt x="54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" name="Google Shape;126;p2"/>
              <p:cNvSpPr/>
              <p:nvPr/>
            </p:nvSpPr>
            <p:spPr>
              <a:xfrm>
                <a:off x="617325" y="2040550"/>
                <a:ext cx="40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77" extrusionOk="0">
                    <a:moveTo>
                      <a:pt x="109" y="0"/>
                    </a:moveTo>
                    <a:cubicBezTo>
                      <a:pt x="0" y="0"/>
                      <a:pt x="0" y="176"/>
                      <a:pt x="109" y="176"/>
                    </a:cubicBezTo>
                    <a:cubicBezTo>
                      <a:pt x="163" y="176"/>
                      <a:pt x="163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" name="Google Shape;127;p2"/>
              <p:cNvSpPr/>
              <p:nvPr/>
            </p:nvSpPr>
            <p:spPr>
              <a:xfrm>
                <a:off x="620025" y="1811525"/>
                <a:ext cx="3075" cy="5700"/>
              </a:xfrm>
              <a:custGeom>
                <a:avLst/>
                <a:gdLst/>
                <a:ahLst/>
                <a:cxnLst/>
                <a:rect l="l" t="t" r="r" b="b"/>
                <a:pathLst>
                  <a:path w="123" h="228" extrusionOk="0">
                    <a:moveTo>
                      <a:pt x="62" y="1"/>
                    </a:moveTo>
                    <a:cubicBezTo>
                      <a:pt x="31" y="1"/>
                      <a:pt x="1" y="28"/>
                      <a:pt x="1" y="82"/>
                    </a:cubicBezTo>
                    <a:lnTo>
                      <a:pt x="1" y="136"/>
                    </a:lnTo>
                    <a:cubicBezTo>
                      <a:pt x="1" y="197"/>
                      <a:pt x="31" y="228"/>
                      <a:pt x="62" y="228"/>
                    </a:cubicBezTo>
                    <a:cubicBezTo>
                      <a:pt x="92" y="228"/>
                      <a:pt x="122" y="197"/>
                      <a:pt x="122" y="136"/>
                    </a:cubicBezTo>
                    <a:lnTo>
                      <a:pt x="122" y="82"/>
                    </a:lnTo>
                    <a:cubicBezTo>
                      <a:pt x="122" y="28"/>
                      <a:pt x="92" y="1"/>
                      <a:pt x="62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" name="Google Shape;128;p2"/>
              <p:cNvSpPr/>
              <p:nvPr/>
            </p:nvSpPr>
            <p:spPr>
              <a:xfrm>
                <a:off x="745525" y="1737450"/>
                <a:ext cx="442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7" extrusionOk="0">
                    <a:moveTo>
                      <a:pt x="55" y="1"/>
                    </a:moveTo>
                    <a:cubicBezTo>
                      <a:pt x="1" y="1"/>
                      <a:pt x="1" y="177"/>
                      <a:pt x="55" y="177"/>
                    </a:cubicBezTo>
                    <a:cubicBezTo>
                      <a:pt x="177" y="177"/>
                      <a:pt x="177" y="1"/>
                      <a:pt x="55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" name="Google Shape;129;p2"/>
              <p:cNvSpPr/>
              <p:nvPr/>
            </p:nvSpPr>
            <p:spPr>
              <a:xfrm>
                <a:off x="763800" y="1674200"/>
                <a:ext cx="442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63" extrusionOk="0">
                    <a:moveTo>
                      <a:pt x="122" y="0"/>
                    </a:moveTo>
                    <a:cubicBezTo>
                      <a:pt x="0" y="0"/>
                      <a:pt x="0" y="163"/>
                      <a:pt x="122" y="163"/>
                    </a:cubicBezTo>
                    <a:cubicBezTo>
                      <a:pt x="176" y="163"/>
                      <a:pt x="176" y="0"/>
                      <a:pt x="122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" name="Google Shape;130;p2"/>
              <p:cNvSpPr/>
              <p:nvPr/>
            </p:nvSpPr>
            <p:spPr>
              <a:xfrm>
                <a:off x="824350" y="2040550"/>
                <a:ext cx="442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7" extrusionOk="0">
                    <a:moveTo>
                      <a:pt x="68" y="0"/>
                    </a:moveTo>
                    <a:cubicBezTo>
                      <a:pt x="0" y="0"/>
                      <a:pt x="0" y="176"/>
                      <a:pt x="68" y="176"/>
                    </a:cubicBezTo>
                    <a:cubicBezTo>
                      <a:pt x="176" y="176"/>
                      <a:pt x="176" y="0"/>
                      <a:pt x="68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" name="Google Shape;131;p2"/>
              <p:cNvSpPr/>
              <p:nvPr/>
            </p:nvSpPr>
            <p:spPr>
              <a:xfrm>
                <a:off x="693425" y="2084175"/>
                <a:ext cx="57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77" extrusionOk="0">
                    <a:moveTo>
                      <a:pt x="109" y="1"/>
                    </a:moveTo>
                    <a:cubicBezTo>
                      <a:pt x="1" y="1"/>
                      <a:pt x="1" y="177"/>
                      <a:pt x="109" y="177"/>
                    </a:cubicBezTo>
                    <a:cubicBezTo>
                      <a:pt x="231" y="177"/>
                      <a:pt x="231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" name="Google Shape;132;p2"/>
              <p:cNvSpPr/>
              <p:nvPr/>
            </p:nvSpPr>
            <p:spPr>
              <a:xfrm>
                <a:off x="778000" y="2182975"/>
                <a:ext cx="577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09" extrusionOk="0">
                    <a:moveTo>
                      <a:pt x="109" y="0"/>
                    </a:moveTo>
                    <a:cubicBezTo>
                      <a:pt x="1" y="0"/>
                      <a:pt x="1" y="108"/>
                      <a:pt x="109" y="108"/>
                    </a:cubicBezTo>
                    <a:cubicBezTo>
                      <a:pt x="231" y="108"/>
                      <a:pt x="231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" name="Google Shape;133;p2"/>
              <p:cNvSpPr/>
              <p:nvPr/>
            </p:nvSpPr>
            <p:spPr>
              <a:xfrm>
                <a:off x="731325" y="2773600"/>
                <a:ext cx="4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9" extrusionOk="0">
                    <a:moveTo>
                      <a:pt x="68" y="0"/>
                    </a:moveTo>
                    <a:cubicBezTo>
                      <a:pt x="0" y="0"/>
                      <a:pt x="0" y="109"/>
                      <a:pt x="68" y="109"/>
                    </a:cubicBezTo>
                    <a:cubicBezTo>
                      <a:pt x="176" y="109"/>
                      <a:pt x="176" y="0"/>
                      <a:pt x="68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" name="Google Shape;134;p2"/>
              <p:cNvSpPr/>
              <p:nvPr/>
            </p:nvSpPr>
            <p:spPr>
              <a:xfrm>
                <a:off x="711700" y="3350025"/>
                <a:ext cx="577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09" extrusionOk="0">
                    <a:moveTo>
                      <a:pt x="109" y="0"/>
                    </a:moveTo>
                    <a:cubicBezTo>
                      <a:pt x="1" y="0"/>
                      <a:pt x="1" y="108"/>
                      <a:pt x="109" y="108"/>
                    </a:cubicBezTo>
                    <a:cubicBezTo>
                      <a:pt x="231" y="108"/>
                      <a:pt x="231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" name="Google Shape;135;p2"/>
              <p:cNvSpPr/>
              <p:nvPr/>
            </p:nvSpPr>
            <p:spPr>
              <a:xfrm>
                <a:off x="710350" y="3428825"/>
                <a:ext cx="40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77" extrusionOk="0">
                    <a:moveTo>
                      <a:pt x="109" y="1"/>
                    </a:moveTo>
                    <a:cubicBezTo>
                      <a:pt x="0" y="1"/>
                      <a:pt x="0" y="177"/>
                      <a:pt x="109" y="177"/>
                    </a:cubicBezTo>
                    <a:cubicBezTo>
                      <a:pt x="163" y="177"/>
                      <a:pt x="163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" name="Google Shape;136;p2"/>
              <p:cNvSpPr/>
              <p:nvPr/>
            </p:nvSpPr>
            <p:spPr>
              <a:xfrm>
                <a:off x="600400" y="3345625"/>
                <a:ext cx="577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23" extrusionOk="0">
                    <a:moveTo>
                      <a:pt x="109" y="0"/>
                    </a:moveTo>
                    <a:cubicBezTo>
                      <a:pt x="1" y="0"/>
                      <a:pt x="1" y="122"/>
                      <a:pt x="109" y="122"/>
                    </a:cubicBezTo>
                    <a:cubicBezTo>
                      <a:pt x="231" y="122"/>
                      <a:pt x="231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" name="Google Shape;137;p2"/>
              <p:cNvSpPr/>
              <p:nvPr/>
            </p:nvSpPr>
            <p:spPr>
              <a:xfrm>
                <a:off x="746875" y="4080025"/>
                <a:ext cx="577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23" extrusionOk="0">
                    <a:moveTo>
                      <a:pt x="123" y="0"/>
                    </a:moveTo>
                    <a:cubicBezTo>
                      <a:pt x="1" y="0"/>
                      <a:pt x="1" y="122"/>
                      <a:pt x="123" y="122"/>
                    </a:cubicBezTo>
                    <a:cubicBezTo>
                      <a:pt x="231" y="122"/>
                      <a:pt x="231" y="0"/>
                      <a:pt x="123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" name="Google Shape;138;p2"/>
              <p:cNvSpPr/>
              <p:nvPr/>
            </p:nvSpPr>
            <p:spPr>
              <a:xfrm>
                <a:off x="803375" y="4553600"/>
                <a:ext cx="407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23" extrusionOk="0">
                    <a:moveTo>
                      <a:pt x="109" y="1"/>
                    </a:moveTo>
                    <a:cubicBezTo>
                      <a:pt x="0" y="1"/>
                      <a:pt x="0" y="123"/>
                      <a:pt x="109" y="123"/>
                    </a:cubicBezTo>
                    <a:cubicBezTo>
                      <a:pt x="163" y="123"/>
                      <a:pt x="163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" name="Google Shape;139;p2"/>
              <p:cNvSpPr/>
              <p:nvPr/>
            </p:nvSpPr>
            <p:spPr>
              <a:xfrm>
                <a:off x="772250" y="4695000"/>
                <a:ext cx="4425" cy="5550"/>
              </a:xfrm>
              <a:custGeom>
                <a:avLst/>
                <a:gdLst/>
                <a:ahLst/>
                <a:cxnLst/>
                <a:rect l="l" t="t" r="r" b="b"/>
                <a:pathLst>
                  <a:path w="177" h="222" extrusionOk="0">
                    <a:moveTo>
                      <a:pt x="89" y="1"/>
                    </a:moveTo>
                    <a:cubicBezTo>
                      <a:pt x="45" y="1"/>
                      <a:pt x="1" y="14"/>
                      <a:pt x="1" y="41"/>
                    </a:cubicBezTo>
                    <a:lnTo>
                      <a:pt x="1" y="150"/>
                    </a:lnTo>
                    <a:cubicBezTo>
                      <a:pt x="1" y="188"/>
                      <a:pt x="57" y="222"/>
                      <a:pt x="106" y="222"/>
                    </a:cubicBezTo>
                    <a:cubicBezTo>
                      <a:pt x="144" y="222"/>
                      <a:pt x="177" y="202"/>
                      <a:pt x="177" y="150"/>
                    </a:cubicBezTo>
                    <a:lnTo>
                      <a:pt x="177" y="41"/>
                    </a:lnTo>
                    <a:cubicBezTo>
                      <a:pt x="177" y="14"/>
                      <a:pt x="133" y="1"/>
                      <a:pt x="8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" name="Google Shape;140;p2"/>
              <p:cNvSpPr/>
              <p:nvPr/>
            </p:nvSpPr>
            <p:spPr>
              <a:xfrm>
                <a:off x="711700" y="4478850"/>
                <a:ext cx="57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77" extrusionOk="0">
                    <a:moveTo>
                      <a:pt x="109" y="0"/>
                    </a:moveTo>
                    <a:cubicBezTo>
                      <a:pt x="1" y="0"/>
                      <a:pt x="1" y="176"/>
                      <a:pt x="109" y="176"/>
                    </a:cubicBezTo>
                    <a:cubicBezTo>
                      <a:pt x="231" y="176"/>
                      <a:pt x="231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" name="Google Shape;141;p2"/>
              <p:cNvSpPr/>
              <p:nvPr/>
            </p:nvSpPr>
            <p:spPr>
              <a:xfrm>
                <a:off x="742825" y="4432500"/>
                <a:ext cx="5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217" h="109" extrusionOk="0">
                    <a:moveTo>
                      <a:pt x="109" y="1"/>
                    </a:moveTo>
                    <a:cubicBezTo>
                      <a:pt x="0" y="1"/>
                      <a:pt x="0" y="109"/>
                      <a:pt x="109" y="109"/>
                    </a:cubicBezTo>
                    <a:cubicBezTo>
                      <a:pt x="217" y="109"/>
                      <a:pt x="217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2" name="Google Shape;142;p2"/>
            <p:cNvGrpSpPr/>
            <p:nvPr/>
          </p:nvGrpSpPr>
          <p:grpSpPr>
            <a:xfrm>
              <a:off x="6318451" y="-199836"/>
              <a:ext cx="2156793" cy="11026423"/>
              <a:chOff x="2429825" y="1579975"/>
              <a:chExt cx="655600" cy="3351700"/>
            </a:xfrm>
          </p:grpSpPr>
          <p:sp>
            <p:nvSpPr>
              <p:cNvPr id="143" name="Google Shape;143;p2"/>
              <p:cNvSpPr/>
              <p:nvPr/>
            </p:nvSpPr>
            <p:spPr>
              <a:xfrm>
                <a:off x="2686575" y="3094950"/>
                <a:ext cx="356550" cy="197250"/>
              </a:xfrm>
              <a:custGeom>
                <a:avLst/>
                <a:gdLst/>
                <a:ahLst/>
                <a:cxnLst/>
                <a:rect l="l" t="t" r="r" b="b"/>
                <a:pathLst>
                  <a:path w="14262" h="7890" extrusionOk="0">
                    <a:moveTo>
                      <a:pt x="4668" y="1"/>
                    </a:moveTo>
                    <a:cubicBezTo>
                      <a:pt x="3739" y="1356"/>
                      <a:pt x="2526" y="1696"/>
                      <a:pt x="1554" y="1696"/>
                    </a:cubicBezTo>
                    <a:cubicBezTo>
                      <a:pt x="829" y="1696"/>
                      <a:pt x="238" y="1506"/>
                      <a:pt x="0" y="1408"/>
                    </a:cubicBezTo>
                    <a:lnTo>
                      <a:pt x="0" y="1408"/>
                    </a:lnTo>
                    <a:cubicBezTo>
                      <a:pt x="555" y="1638"/>
                      <a:pt x="2869" y="2815"/>
                      <a:pt x="2476" y="5630"/>
                    </a:cubicBezTo>
                    <a:cubicBezTo>
                      <a:pt x="2476" y="5630"/>
                      <a:pt x="2574" y="5621"/>
                      <a:pt x="2735" y="5621"/>
                    </a:cubicBezTo>
                    <a:cubicBezTo>
                      <a:pt x="3488" y="5621"/>
                      <a:pt x="5620" y="5805"/>
                      <a:pt x="5575" y="7889"/>
                    </a:cubicBezTo>
                    <a:cubicBezTo>
                      <a:pt x="5575" y="7889"/>
                      <a:pt x="6651" y="6885"/>
                      <a:pt x="7870" y="6885"/>
                    </a:cubicBezTo>
                    <a:cubicBezTo>
                      <a:pt x="8480" y="6885"/>
                      <a:pt x="9125" y="7136"/>
                      <a:pt x="9688" y="7889"/>
                    </a:cubicBezTo>
                    <a:cubicBezTo>
                      <a:pt x="9688" y="7889"/>
                      <a:pt x="10138" y="6575"/>
                      <a:pt x="12184" y="6575"/>
                    </a:cubicBezTo>
                    <a:cubicBezTo>
                      <a:pt x="12748" y="6575"/>
                      <a:pt x="13432" y="6675"/>
                      <a:pt x="14262" y="6929"/>
                    </a:cubicBezTo>
                    <a:cubicBezTo>
                      <a:pt x="10649" y="5237"/>
                      <a:pt x="11556" y="3208"/>
                      <a:pt x="11556" y="3208"/>
                    </a:cubicBezTo>
                    <a:lnTo>
                      <a:pt x="11556" y="3208"/>
                    </a:lnTo>
                    <a:cubicBezTo>
                      <a:pt x="11358" y="3245"/>
                      <a:pt x="11173" y="3262"/>
                      <a:pt x="10999" y="3262"/>
                    </a:cubicBezTo>
                    <a:cubicBezTo>
                      <a:pt x="8756" y="3262"/>
                      <a:pt x="8511" y="393"/>
                      <a:pt x="8511" y="393"/>
                    </a:cubicBezTo>
                    <a:cubicBezTo>
                      <a:pt x="8015" y="957"/>
                      <a:pt x="7479" y="1156"/>
                      <a:pt x="6970" y="1156"/>
                    </a:cubicBezTo>
                    <a:cubicBezTo>
                      <a:pt x="5743" y="1156"/>
                      <a:pt x="4668" y="1"/>
                      <a:pt x="4668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" name="Google Shape;144;p2"/>
              <p:cNvSpPr/>
              <p:nvPr/>
            </p:nvSpPr>
            <p:spPr>
              <a:xfrm>
                <a:off x="2741375" y="3154150"/>
                <a:ext cx="214150" cy="78850"/>
              </a:xfrm>
              <a:custGeom>
                <a:avLst/>
                <a:gdLst/>
                <a:ahLst/>
                <a:cxnLst/>
                <a:rect l="l" t="t" r="r" b="b"/>
                <a:pathLst>
                  <a:path w="8566" h="3154" extrusionOk="0">
                    <a:moveTo>
                      <a:pt x="0" y="1"/>
                    </a:moveTo>
                    <a:cubicBezTo>
                      <a:pt x="1" y="1"/>
                      <a:pt x="4966" y="2707"/>
                      <a:pt x="8565" y="3153"/>
                    </a:cubicBezTo>
                    <a:cubicBezTo>
                      <a:pt x="8565" y="3153"/>
                      <a:pt x="3721" y="1516"/>
                      <a:pt x="0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" name="Google Shape;145;p2"/>
              <p:cNvSpPr/>
              <p:nvPr/>
            </p:nvSpPr>
            <p:spPr>
              <a:xfrm>
                <a:off x="2651050" y="2773600"/>
                <a:ext cx="200275" cy="352175"/>
              </a:xfrm>
              <a:custGeom>
                <a:avLst/>
                <a:gdLst/>
                <a:ahLst/>
                <a:cxnLst/>
                <a:rect l="l" t="t" r="r" b="b"/>
                <a:pathLst>
                  <a:path w="8011" h="14087" extrusionOk="0">
                    <a:moveTo>
                      <a:pt x="7172" y="0"/>
                    </a:moveTo>
                    <a:lnTo>
                      <a:pt x="7172" y="0"/>
                    </a:lnTo>
                    <a:cubicBezTo>
                      <a:pt x="5984" y="2358"/>
                      <a:pt x="4703" y="2765"/>
                      <a:pt x="3961" y="2765"/>
                    </a:cubicBezTo>
                    <a:cubicBezTo>
                      <a:pt x="3570" y="2765"/>
                      <a:pt x="3329" y="2652"/>
                      <a:pt x="3329" y="2652"/>
                    </a:cubicBezTo>
                    <a:lnTo>
                      <a:pt x="3329" y="2652"/>
                    </a:lnTo>
                    <a:cubicBezTo>
                      <a:pt x="3843" y="5413"/>
                      <a:pt x="460" y="5575"/>
                      <a:pt x="460" y="5575"/>
                    </a:cubicBezTo>
                    <a:cubicBezTo>
                      <a:pt x="2368" y="7321"/>
                      <a:pt x="0" y="9418"/>
                      <a:pt x="0" y="9418"/>
                    </a:cubicBezTo>
                    <a:cubicBezTo>
                      <a:pt x="2314" y="11109"/>
                      <a:pt x="1529" y="13531"/>
                      <a:pt x="1299" y="14086"/>
                    </a:cubicBezTo>
                    <a:cubicBezTo>
                      <a:pt x="1561" y="13575"/>
                      <a:pt x="2592" y="11619"/>
                      <a:pt x="4951" y="11619"/>
                    </a:cubicBezTo>
                    <a:cubicBezTo>
                      <a:pt x="5154" y="11619"/>
                      <a:pt x="5366" y="11633"/>
                      <a:pt x="5589" y="11664"/>
                    </a:cubicBezTo>
                    <a:cubicBezTo>
                      <a:pt x="5589" y="11664"/>
                      <a:pt x="5367" y="8671"/>
                      <a:pt x="7825" y="8671"/>
                    </a:cubicBezTo>
                    <a:cubicBezTo>
                      <a:pt x="7868" y="8671"/>
                      <a:pt x="7912" y="8672"/>
                      <a:pt x="7957" y="8674"/>
                    </a:cubicBezTo>
                    <a:cubicBezTo>
                      <a:pt x="7957" y="8674"/>
                      <a:pt x="5697" y="6198"/>
                      <a:pt x="8011" y="4560"/>
                    </a:cubicBezTo>
                    <a:cubicBezTo>
                      <a:pt x="8011" y="4560"/>
                      <a:pt x="5927" y="3830"/>
                      <a:pt x="717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" name="Google Shape;146;p2"/>
              <p:cNvSpPr/>
              <p:nvPr/>
            </p:nvSpPr>
            <p:spPr>
              <a:xfrm>
                <a:off x="2704825" y="2860875"/>
                <a:ext cx="91700" cy="210100"/>
              </a:xfrm>
              <a:custGeom>
                <a:avLst/>
                <a:gdLst/>
                <a:ahLst/>
                <a:cxnLst/>
                <a:rect l="l" t="t" r="r" b="b"/>
                <a:pathLst>
                  <a:path w="3668" h="8404" extrusionOk="0">
                    <a:moveTo>
                      <a:pt x="3668" y="0"/>
                    </a:moveTo>
                    <a:lnTo>
                      <a:pt x="3668" y="0"/>
                    </a:lnTo>
                    <a:cubicBezTo>
                      <a:pt x="1516" y="2937"/>
                      <a:pt x="1" y="8403"/>
                      <a:pt x="1" y="8403"/>
                    </a:cubicBezTo>
                    <a:cubicBezTo>
                      <a:pt x="1516" y="4628"/>
                      <a:pt x="3668" y="1"/>
                      <a:pt x="3668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" name="Google Shape;147;p2"/>
              <p:cNvSpPr/>
              <p:nvPr/>
            </p:nvSpPr>
            <p:spPr>
              <a:xfrm>
                <a:off x="2603350" y="3157275"/>
                <a:ext cx="83250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30" h="2892" extrusionOk="0">
                    <a:moveTo>
                      <a:pt x="1650" y="0"/>
                    </a:moveTo>
                    <a:cubicBezTo>
                      <a:pt x="1048" y="0"/>
                      <a:pt x="493" y="340"/>
                      <a:pt x="285" y="945"/>
                    </a:cubicBezTo>
                    <a:cubicBezTo>
                      <a:pt x="1" y="1675"/>
                      <a:pt x="393" y="2528"/>
                      <a:pt x="1178" y="2798"/>
                    </a:cubicBezTo>
                    <a:cubicBezTo>
                      <a:pt x="1340" y="2862"/>
                      <a:pt x="1509" y="2891"/>
                      <a:pt x="1676" y="2891"/>
                    </a:cubicBezTo>
                    <a:cubicBezTo>
                      <a:pt x="2259" y="2891"/>
                      <a:pt x="2824" y="2528"/>
                      <a:pt x="3045" y="1960"/>
                    </a:cubicBezTo>
                    <a:cubicBezTo>
                      <a:pt x="3329" y="1229"/>
                      <a:pt x="2923" y="376"/>
                      <a:pt x="2193" y="92"/>
                    </a:cubicBezTo>
                    <a:cubicBezTo>
                      <a:pt x="2013" y="30"/>
                      <a:pt x="1829" y="0"/>
                      <a:pt x="1650" y="0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" name="Google Shape;148;p2"/>
              <p:cNvSpPr/>
              <p:nvPr/>
            </p:nvSpPr>
            <p:spPr>
              <a:xfrm>
                <a:off x="2648350" y="3181900"/>
                <a:ext cx="25375" cy="22000"/>
              </a:xfrm>
              <a:custGeom>
                <a:avLst/>
                <a:gdLst/>
                <a:ahLst/>
                <a:cxnLst/>
                <a:rect l="l" t="t" r="r" b="b"/>
                <a:pathLst>
                  <a:path w="1015" h="880" extrusionOk="0">
                    <a:moveTo>
                      <a:pt x="557" y="0"/>
                    </a:moveTo>
                    <a:cubicBezTo>
                      <a:pt x="360" y="0"/>
                      <a:pt x="165" y="107"/>
                      <a:pt x="108" y="298"/>
                    </a:cubicBezTo>
                    <a:cubicBezTo>
                      <a:pt x="0" y="528"/>
                      <a:pt x="108" y="745"/>
                      <a:pt x="393" y="866"/>
                    </a:cubicBezTo>
                    <a:cubicBezTo>
                      <a:pt x="429" y="875"/>
                      <a:pt x="466" y="879"/>
                      <a:pt x="502" y="879"/>
                    </a:cubicBezTo>
                    <a:cubicBezTo>
                      <a:pt x="693" y="879"/>
                      <a:pt x="870" y="764"/>
                      <a:pt x="961" y="582"/>
                    </a:cubicBezTo>
                    <a:cubicBezTo>
                      <a:pt x="1015" y="352"/>
                      <a:pt x="907" y="122"/>
                      <a:pt x="677" y="14"/>
                    </a:cubicBezTo>
                    <a:cubicBezTo>
                      <a:pt x="638" y="5"/>
                      <a:pt x="597" y="0"/>
                      <a:pt x="557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" name="Google Shape;149;p2"/>
              <p:cNvSpPr/>
              <p:nvPr/>
            </p:nvSpPr>
            <p:spPr>
              <a:xfrm>
                <a:off x="2551250" y="3087275"/>
                <a:ext cx="118425" cy="102650"/>
              </a:xfrm>
              <a:custGeom>
                <a:avLst/>
                <a:gdLst/>
                <a:ahLst/>
                <a:cxnLst/>
                <a:rect l="l" t="t" r="r" b="b"/>
                <a:pathLst>
                  <a:path w="4737" h="4106" extrusionOk="0">
                    <a:moveTo>
                      <a:pt x="2358" y="1"/>
                    </a:moveTo>
                    <a:cubicBezTo>
                      <a:pt x="1511" y="1"/>
                      <a:pt x="697" y="496"/>
                      <a:pt x="393" y="1323"/>
                    </a:cubicBezTo>
                    <a:cubicBezTo>
                      <a:pt x="1" y="2392"/>
                      <a:pt x="556" y="3569"/>
                      <a:pt x="1624" y="3975"/>
                    </a:cubicBezTo>
                    <a:cubicBezTo>
                      <a:pt x="1870" y="4064"/>
                      <a:pt x="2119" y="4106"/>
                      <a:pt x="2364" y="4106"/>
                    </a:cubicBezTo>
                    <a:cubicBezTo>
                      <a:pt x="3200" y="4106"/>
                      <a:pt x="3973" y="3611"/>
                      <a:pt x="4277" y="2784"/>
                    </a:cubicBezTo>
                    <a:cubicBezTo>
                      <a:pt x="4737" y="1715"/>
                      <a:pt x="4168" y="524"/>
                      <a:pt x="3099" y="132"/>
                    </a:cubicBezTo>
                    <a:cubicBezTo>
                      <a:pt x="2857" y="43"/>
                      <a:pt x="2606" y="1"/>
                      <a:pt x="2358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" name="Google Shape;150;p2"/>
              <p:cNvSpPr/>
              <p:nvPr/>
            </p:nvSpPr>
            <p:spPr>
              <a:xfrm>
                <a:off x="2615875" y="3122200"/>
                <a:ext cx="35200" cy="31425"/>
              </a:xfrm>
              <a:custGeom>
                <a:avLst/>
                <a:gdLst/>
                <a:ahLst/>
                <a:cxnLst/>
                <a:rect l="l" t="t" r="r" b="b"/>
                <a:pathLst>
                  <a:path w="1408" h="1257" extrusionOk="0">
                    <a:moveTo>
                      <a:pt x="698" y="1"/>
                    </a:moveTo>
                    <a:cubicBezTo>
                      <a:pt x="438" y="1"/>
                      <a:pt x="208" y="158"/>
                      <a:pt x="122" y="426"/>
                    </a:cubicBezTo>
                    <a:cubicBezTo>
                      <a:pt x="0" y="710"/>
                      <a:pt x="176" y="1103"/>
                      <a:pt x="460" y="1225"/>
                    </a:cubicBezTo>
                    <a:cubicBezTo>
                      <a:pt x="528" y="1246"/>
                      <a:pt x="595" y="1256"/>
                      <a:pt x="660" y="1256"/>
                    </a:cubicBezTo>
                    <a:cubicBezTo>
                      <a:pt x="924" y="1256"/>
                      <a:pt x="1158" y="1090"/>
                      <a:pt x="1245" y="819"/>
                    </a:cubicBezTo>
                    <a:cubicBezTo>
                      <a:pt x="1407" y="548"/>
                      <a:pt x="1245" y="142"/>
                      <a:pt x="907" y="34"/>
                    </a:cubicBezTo>
                    <a:cubicBezTo>
                      <a:pt x="837" y="11"/>
                      <a:pt x="766" y="1"/>
                      <a:pt x="698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" name="Google Shape;151;p2"/>
              <p:cNvSpPr/>
              <p:nvPr/>
            </p:nvSpPr>
            <p:spPr>
              <a:xfrm>
                <a:off x="2632775" y="3079075"/>
                <a:ext cx="83250" cy="72900"/>
              </a:xfrm>
              <a:custGeom>
                <a:avLst/>
                <a:gdLst/>
                <a:ahLst/>
                <a:cxnLst/>
                <a:rect l="l" t="t" r="r" b="b"/>
                <a:pathLst>
                  <a:path w="3330" h="2916" extrusionOk="0">
                    <a:moveTo>
                      <a:pt x="1699" y="1"/>
                    </a:moveTo>
                    <a:cubicBezTo>
                      <a:pt x="1219" y="1"/>
                      <a:pt x="746" y="238"/>
                      <a:pt x="461" y="636"/>
                    </a:cubicBezTo>
                    <a:cubicBezTo>
                      <a:pt x="1" y="1312"/>
                      <a:pt x="177" y="2205"/>
                      <a:pt x="853" y="2665"/>
                    </a:cubicBezTo>
                    <a:cubicBezTo>
                      <a:pt x="1109" y="2834"/>
                      <a:pt x="1395" y="2916"/>
                      <a:pt x="1678" y="2916"/>
                    </a:cubicBezTo>
                    <a:cubicBezTo>
                      <a:pt x="2143" y="2916"/>
                      <a:pt x="2597" y="2694"/>
                      <a:pt x="2883" y="2273"/>
                    </a:cubicBezTo>
                    <a:cubicBezTo>
                      <a:pt x="3329" y="1597"/>
                      <a:pt x="3167" y="690"/>
                      <a:pt x="2490" y="243"/>
                    </a:cubicBezTo>
                    <a:cubicBezTo>
                      <a:pt x="2246" y="77"/>
                      <a:pt x="1971" y="1"/>
                      <a:pt x="1699" y="1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" name="Google Shape;152;p2"/>
              <p:cNvSpPr/>
              <p:nvPr/>
            </p:nvSpPr>
            <p:spPr>
              <a:xfrm>
                <a:off x="2678100" y="3107475"/>
                <a:ext cx="25400" cy="22325"/>
              </a:xfrm>
              <a:custGeom>
                <a:avLst/>
                <a:gdLst/>
                <a:ahLst/>
                <a:cxnLst/>
                <a:rect l="l" t="t" r="r" b="b"/>
                <a:pathLst>
                  <a:path w="1016" h="893" extrusionOk="0">
                    <a:moveTo>
                      <a:pt x="507" y="1"/>
                    </a:moveTo>
                    <a:cubicBezTo>
                      <a:pt x="358" y="1"/>
                      <a:pt x="218" y="76"/>
                      <a:pt x="109" y="230"/>
                    </a:cubicBezTo>
                    <a:cubicBezTo>
                      <a:pt x="1" y="393"/>
                      <a:pt x="55" y="677"/>
                      <a:pt x="217" y="799"/>
                    </a:cubicBezTo>
                    <a:cubicBezTo>
                      <a:pt x="307" y="862"/>
                      <a:pt x="405" y="892"/>
                      <a:pt x="497" y="892"/>
                    </a:cubicBezTo>
                    <a:cubicBezTo>
                      <a:pt x="642" y="892"/>
                      <a:pt x="774" y="818"/>
                      <a:pt x="840" y="677"/>
                    </a:cubicBezTo>
                    <a:cubicBezTo>
                      <a:pt x="1016" y="515"/>
                      <a:pt x="948" y="230"/>
                      <a:pt x="732" y="55"/>
                    </a:cubicBezTo>
                    <a:cubicBezTo>
                      <a:pt x="656" y="19"/>
                      <a:pt x="580" y="1"/>
                      <a:pt x="507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" name="Google Shape;153;p2"/>
              <p:cNvSpPr/>
              <p:nvPr/>
            </p:nvSpPr>
            <p:spPr>
              <a:xfrm>
                <a:off x="2751175" y="3636200"/>
                <a:ext cx="206050" cy="345400"/>
              </a:xfrm>
              <a:custGeom>
                <a:avLst/>
                <a:gdLst/>
                <a:ahLst/>
                <a:cxnLst/>
                <a:rect l="l" t="t" r="r" b="b"/>
                <a:pathLst>
                  <a:path w="8242" h="13816" extrusionOk="0">
                    <a:moveTo>
                      <a:pt x="7565" y="1"/>
                    </a:moveTo>
                    <a:cubicBezTo>
                      <a:pt x="6373" y="2166"/>
                      <a:pt x="5160" y="2577"/>
                      <a:pt x="4411" y="2577"/>
                    </a:cubicBezTo>
                    <a:cubicBezTo>
                      <a:pt x="3953" y="2577"/>
                      <a:pt x="3668" y="2423"/>
                      <a:pt x="3668" y="2423"/>
                    </a:cubicBezTo>
                    <a:lnTo>
                      <a:pt x="3668" y="2423"/>
                    </a:lnTo>
                    <a:cubicBezTo>
                      <a:pt x="4006" y="5237"/>
                      <a:pt x="677" y="5291"/>
                      <a:pt x="677" y="5291"/>
                    </a:cubicBezTo>
                    <a:cubicBezTo>
                      <a:pt x="2490" y="7104"/>
                      <a:pt x="1" y="9080"/>
                      <a:pt x="1" y="9080"/>
                    </a:cubicBezTo>
                    <a:cubicBezTo>
                      <a:pt x="2260" y="10825"/>
                      <a:pt x="1408" y="13247"/>
                      <a:pt x="1137" y="13816"/>
                    </a:cubicBezTo>
                    <a:cubicBezTo>
                      <a:pt x="1380" y="13306"/>
                      <a:pt x="2450" y="11479"/>
                      <a:pt x="4709" y="11479"/>
                    </a:cubicBezTo>
                    <a:cubicBezTo>
                      <a:pt x="4968" y="11479"/>
                      <a:pt x="5243" y="11503"/>
                      <a:pt x="5535" y="11556"/>
                    </a:cubicBezTo>
                    <a:cubicBezTo>
                      <a:pt x="5535" y="11556"/>
                      <a:pt x="5421" y="8663"/>
                      <a:pt x="7757" y="8663"/>
                    </a:cubicBezTo>
                    <a:cubicBezTo>
                      <a:pt x="7839" y="8663"/>
                      <a:pt x="7923" y="8667"/>
                      <a:pt x="8011" y="8674"/>
                    </a:cubicBezTo>
                    <a:cubicBezTo>
                      <a:pt x="8011" y="8674"/>
                      <a:pt x="5873" y="6089"/>
                      <a:pt x="8241" y="4560"/>
                    </a:cubicBezTo>
                    <a:cubicBezTo>
                      <a:pt x="8241" y="4560"/>
                      <a:pt x="6144" y="3722"/>
                      <a:pt x="7565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" name="Google Shape;154;p2"/>
              <p:cNvSpPr/>
              <p:nvPr/>
            </p:nvSpPr>
            <p:spPr>
              <a:xfrm>
                <a:off x="2806325" y="3720775"/>
                <a:ext cx="93050" cy="207050"/>
              </a:xfrm>
              <a:custGeom>
                <a:avLst/>
                <a:gdLst/>
                <a:ahLst/>
                <a:cxnLst/>
                <a:rect l="l" t="t" r="r" b="b"/>
                <a:pathLst>
                  <a:path w="3722" h="8282" extrusionOk="0">
                    <a:moveTo>
                      <a:pt x="3721" y="0"/>
                    </a:moveTo>
                    <a:cubicBezTo>
                      <a:pt x="3721" y="1"/>
                      <a:pt x="1746" y="4682"/>
                      <a:pt x="0" y="8281"/>
                    </a:cubicBezTo>
                    <a:cubicBezTo>
                      <a:pt x="0" y="8281"/>
                      <a:pt x="3045" y="3545"/>
                      <a:pt x="3721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" name="Google Shape;155;p2"/>
              <p:cNvSpPr/>
              <p:nvPr/>
            </p:nvSpPr>
            <p:spPr>
              <a:xfrm>
                <a:off x="2429825" y="3802300"/>
                <a:ext cx="345400" cy="206025"/>
              </a:xfrm>
              <a:custGeom>
                <a:avLst/>
                <a:gdLst/>
                <a:ahLst/>
                <a:cxnLst/>
                <a:rect l="l" t="t" r="r" b="b"/>
                <a:pathLst>
                  <a:path w="13816" h="8241" extrusionOk="0">
                    <a:moveTo>
                      <a:pt x="4628" y="0"/>
                    </a:moveTo>
                    <a:cubicBezTo>
                      <a:pt x="4628" y="0"/>
                      <a:pt x="4167" y="1098"/>
                      <a:pt x="2422" y="1098"/>
                    </a:cubicBezTo>
                    <a:cubicBezTo>
                      <a:pt x="1794" y="1098"/>
                      <a:pt x="999" y="955"/>
                      <a:pt x="0" y="569"/>
                    </a:cubicBezTo>
                    <a:lnTo>
                      <a:pt x="0" y="569"/>
                    </a:lnTo>
                    <a:cubicBezTo>
                      <a:pt x="3505" y="2598"/>
                      <a:pt x="2422" y="4520"/>
                      <a:pt x="2422" y="4520"/>
                    </a:cubicBezTo>
                    <a:cubicBezTo>
                      <a:pt x="2538" y="4508"/>
                      <a:pt x="2649" y="4502"/>
                      <a:pt x="2755" y="4502"/>
                    </a:cubicBezTo>
                    <a:cubicBezTo>
                      <a:pt x="5250" y="4502"/>
                      <a:pt x="5250" y="7564"/>
                      <a:pt x="5250" y="7564"/>
                    </a:cubicBezTo>
                    <a:cubicBezTo>
                      <a:pt x="5731" y="7080"/>
                      <a:pt x="6223" y="6903"/>
                      <a:pt x="6688" y="6903"/>
                    </a:cubicBezTo>
                    <a:cubicBezTo>
                      <a:pt x="7964" y="6903"/>
                      <a:pt x="9025" y="8241"/>
                      <a:pt x="9025" y="8241"/>
                    </a:cubicBezTo>
                    <a:cubicBezTo>
                      <a:pt x="9946" y="7140"/>
                      <a:pt x="11030" y="6840"/>
                      <a:pt x="11944" y="6840"/>
                    </a:cubicBezTo>
                    <a:cubicBezTo>
                      <a:pt x="12818" y="6840"/>
                      <a:pt x="13538" y="7114"/>
                      <a:pt x="13815" y="7226"/>
                    </a:cubicBezTo>
                    <a:cubicBezTo>
                      <a:pt x="13247" y="6942"/>
                      <a:pt x="11055" y="5643"/>
                      <a:pt x="11677" y="2828"/>
                    </a:cubicBezTo>
                    <a:lnTo>
                      <a:pt x="11677" y="2828"/>
                    </a:lnTo>
                    <a:cubicBezTo>
                      <a:pt x="11677" y="2828"/>
                      <a:pt x="11672" y="2828"/>
                      <a:pt x="11662" y="2828"/>
                    </a:cubicBezTo>
                    <a:cubicBezTo>
                      <a:pt x="11425" y="2828"/>
                      <a:pt x="8521" y="2779"/>
                      <a:pt x="8741" y="339"/>
                    </a:cubicBezTo>
                    <a:lnTo>
                      <a:pt x="8741" y="339"/>
                    </a:lnTo>
                    <a:cubicBezTo>
                      <a:pt x="8741" y="339"/>
                      <a:pt x="7705" y="1148"/>
                      <a:pt x="6559" y="1148"/>
                    </a:cubicBezTo>
                    <a:cubicBezTo>
                      <a:pt x="5891" y="1148"/>
                      <a:pt x="5186" y="873"/>
                      <a:pt x="462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" name="Google Shape;156;p2"/>
              <p:cNvSpPr/>
              <p:nvPr/>
            </p:nvSpPr>
            <p:spPr>
              <a:xfrm>
                <a:off x="2515725" y="3856075"/>
                <a:ext cx="204700" cy="102875"/>
              </a:xfrm>
              <a:custGeom>
                <a:avLst/>
                <a:gdLst/>
                <a:ahLst/>
                <a:cxnLst/>
                <a:rect l="l" t="t" r="r" b="b"/>
                <a:pathLst>
                  <a:path w="8188" h="4115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2829" y="2315"/>
                      <a:pt x="8187" y="4114"/>
                      <a:pt x="8187" y="4114"/>
                    </a:cubicBezTo>
                    <a:cubicBezTo>
                      <a:pt x="4521" y="2423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" name="Google Shape;157;p2"/>
              <p:cNvSpPr/>
              <p:nvPr/>
            </p:nvSpPr>
            <p:spPr>
              <a:xfrm>
                <a:off x="2799225" y="3989450"/>
                <a:ext cx="83225" cy="72925"/>
              </a:xfrm>
              <a:custGeom>
                <a:avLst/>
                <a:gdLst/>
                <a:ahLst/>
                <a:cxnLst/>
                <a:rect l="l" t="t" r="r" b="b"/>
                <a:pathLst>
                  <a:path w="3329" h="2917" extrusionOk="0">
                    <a:moveTo>
                      <a:pt x="1651" y="1"/>
                    </a:moveTo>
                    <a:cubicBezTo>
                      <a:pt x="1085" y="1"/>
                      <a:pt x="547" y="326"/>
                      <a:pt x="338" y="863"/>
                    </a:cubicBezTo>
                    <a:cubicBezTo>
                      <a:pt x="0" y="1594"/>
                      <a:pt x="338" y="2446"/>
                      <a:pt x="1069" y="2784"/>
                    </a:cubicBezTo>
                    <a:cubicBezTo>
                      <a:pt x="1262" y="2874"/>
                      <a:pt x="1468" y="2916"/>
                      <a:pt x="1671" y="2916"/>
                    </a:cubicBezTo>
                    <a:cubicBezTo>
                      <a:pt x="2236" y="2916"/>
                      <a:pt x="2781" y="2591"/>
                      <a:pt x="2990" y="2054"/>
                    </a:cubicBezTo>
                    <a:cubicBezTo>
                      <a:pt x="3329" y="1309"/>
                      <a:pt x="2990" y="471"/>
                      <a:pt x="2260" y="132"/>
                    </a:cubicBezTo>
                    <a:cubicBezTo>
                      <a:pt x="2063" y="43"/>
                      <a:pt x="1855" y="1"/>
                      <a:pt x="1651" y="1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" name="Google Shape;158;p2"/>
              <p:cNvSpPr/>
              <p:nvPr/>
            </p:nvSpPr>
            <p:spPr>
              <a:xfrm>
                <a:off x="2828650" y="3998650"/>
                <a:ext cx="25400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1016" h="876" extrusionOk="0">
                    <a:moveTo>
                      <a:pt x="491" y="0"/>
                    </a:moveTo>
                    <a:cubicBezTo>
                      <a:pt x="322" y="0"/>
                      <a:pt x="161" y="107"/>
                      <a:pt x="122" y="265"/>
                    </a:cubicBezTo>
                    <a:cubicBezTo>
                      <a:pt x="0" y="495"/>
                      <a:pt x="122" y="725"/>
                      <a:pt x="339" y="833"/>
                    </a:cubicBezTo>
                    <a:cubicBezTo>
                      <a:pt x="385" y="862"/>
                      <a:pt x="440" y="875"/>
                      <a:pt x="496" y="875"/>
                    </a:cubicBezTo>
                    <a:cubicBezTo>
                      <a:pt x="653" y="875"/>
                      <a:pt x="827" y="772"/>
                      <a:pt x="907" y="603"/>
                    </a:cubicBezTo>
                    <a:cubicBezTo>
                      <a:pt x="1015" y="387"/>
                      <a:pt x="907" y="157"/>
                      <a:pt x="677" y="48"/>
                    </a:cubicBezTo>
                    <a:cubicBezTo>
                      <a:pt x="618" y="15"/>
                      <a:pt x="554" y="0"/>
                      <a:pt x="491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" name="Google Shape;159;p2"/>
              <p:cNvSpPr/>
              <p:nvPr/>
            </p:nvSpPr>
            <p:spPr>
              <a:xfrm>
                <a:off x="2724450" y="4005350"/>
                <a:ext cx="118425" cy="103750"/>
              </a:xfrm>
              <a:custGeom>
                <a:avLst/>
                <a:gdLst/>
                <a:ahLst/>
                <a:cxnLst/>
                <a:rect l="l" t="t" r="r" b="b"/>
                <a:pathLst>
                  <a:path w="4737" h="4150" extrusionOk="0">
                    <a:moveTo>
                      <a:pt x="2362" y="1"/>
                    </a:moveTo>
                    <a:cubicBezTo>
                      <a:pt x="1550" y="1"/>
                      <a:pt x="788" y="451"/>
                      <a:pt x="447" y="1242"/>
                    </a:cubicBezTo>
                    <a:cubicBezTo>
                      <a:pt x="1" y="2257"/>
                      <a:pt x="447" y="3501"/>
                      <a:pt x="1530" y="3948"/>
                    </a:cubicBezTo>
                    <a:cubicBezTo>
                      <a:pt x="1817" y="4086"/>
                      <a:pt x="2112" y="4150"/>
                      <a:pt x="2399" y="4150"/>
                    </a:cubicBezTo>
                    <a:cubicBezTo>
                      <a:pt x="3183" y="4150"/>
                      <a:pt x="3914" y="3675"/>
                      <a:pt x="4290" y="2933"/>
                    </a:cubicBezTo>
                    <a:cubicBezTo>
                      <a:pt x="4737" y="1864"/>
                      <a:pt x="4290" y="673"/>
                      <a:pt x="3221" y="173"/>
                    </a:cubicBezTo>
                    <a:cubicBezTo>
                      <a:pt x="2939" y="57"/>
                      <a:pt x="2648" y="1"/>
                      <a:pt x="2362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" name="Google Shape;160;p2"/>
              <p:cNvSpPr/>
              <p:nvPr/>
            </p:nvSpPr>
            <p:spPr>
              <a:xfrm>
                <a:off x="2766750" y="4019200"/>
                <a:ext cx="35200" cy="31075"/>
              </a:xfrm>
              <a:custGeom>
                <a:avLst/>
                <a:gdLst/>
                <a:ahLst/>
                <a:cxnLst/>
                <a:rect l="l" t="t" r="r" b="b"/>
                <a:pathLst>
                  <a:path w="1408" h="1243" extrusionOk="0">
                    <a:moveTo>
                      <a:pt x="687" y="1"/>
                    </a:moveTo>
                    <a:cubicBezTo>
                      <a:pt x="450" y="1"/>
                      <a:pt x="236" y="143"/>
                      <a:pt x="108" y="349"/>
                    </a:cubicBezTo>
                    <a:cubicBezTo>
                      <a:pt x="0" y="688"/>
                      <a:pt x="108" y="1026"/>
                      <a:pt x="447" y="1202"/>
                    </a:cubicBezTo>
                    <a:cubicBezTo>
                      <a:pt x="517" y="1229"/>
                      <a:pt x="594" y="1242"/>
                      <a:pt x="672" y="1242"/>
                    </a:cubicBezTo>
                    <a:cubicBezTo>
                      <a:pt x="909" y="1242"/>
                      <a:pt x="1153" y="1118"/>
                      <a:pt x="1245" y="864"/>
                    </a:cubicBezTo>
                    <a:cubicBezTo>
                      <a:pt x="1407" y="580"/>
                      <a:pt x="1245" y="187"/>
                      <a:pt x="961" y="65"/>
                    </a:cubicBezTo>
                    <a:cubicBezTo>
                      <a:pt x="868" y="21"/>
                      <a:pt x="776" y="1"/>
                      <a:pt x="687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" name="Google Shape;161;p2"/>
              <p:cNvSpPr/>
              <p:nvPr/>
            </p:nvSpPr>
            <p:spPr>
              <a:xfrm>
                <a:off x="2723100" y="3956175"/>
                <a:ext cx="81900" cy="72200"/>
              </a:xfrm>
              <a:custGeom>
                <a:avLst/>
                <a:gdLst/>
                <a:ahLst/>
                <a:cxnLst/>
                <a:rect l="l" t="t" r="r" b="b"/>
                <a:pathLst>
                  <a:path w="3276" h="2888" extrusionOk="0">
                    <a:moveTo>
                      <a:pt x="1667" y="0"/>
                    </a:moveTo>
                    <a:cubicBezTo>
                      <a:pt x="1221" y="0"/>
                      <a:pt x="773" y="189"/>
                      <a:pt x="501" y="557"/>
                    </a:cubicBezTo>
                    <a:cubicBezTo>
                      <a:pt x="1" y="1179"/>
                      <a:pt x="109" y="2086"/>
                      <a:pt x="785" y="2586"/>
                    </a:cubicBezTo>
                    <a:cubicBezTo>
                      <a:pt x="1035" y="2792"/>
                      <a:pt x="1330" y="2888"/>
                      <a:pt x="1627" y="2888"/>
                    </a:cubicBezTo>
                    <a:cubicBezTo>
                      <a:pt x="2069" y="2888"/>
                      <a:pt x="2515" y="2675"/>
                      <a:pt x="2815" y="2302"/>
                    </a:cubicBezTo>
                    <a:cubicBezTo>
                      <a:pt x="3275" y="1693"/>
                      <a:pt x="3153" y="787"/>
                      <a:pt x="2531" y="273"/>
                    </a:cubicBezTo>
                    <a:cubicBezTo>
                      <a:pt x="2282" y="90"/>
                      <a:pt x="1975" y="0"/>
                      <a:pt x="1667" y="0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" name="Google Shape;162;p2"/>
              <p:cNvSpPr/>
              <p:nvPr/>
            </p:nvSpPr>
            <p:spPr>
              <a:xfrm>
                <a:off x="2755575" y="3965975"/>
                <a:ext cx="25400" cy="21475"/>
              </a:xfrm>
              <a:custGeom>
                <a:avLst/>
                <a:gdLst/>
                <a:ahLst/>
                <a:cxnLst/>
                <a:rect l="l" t="t" r="r" b="b"/>
                <a:pathLst>
                  <a:path w="1016" h="859" extrusionOk="0">
                    <a:moveTo>
                      <a:pt x="534" y="0"/>
                    </a:moveTo>
                    <a:cubicBezTo>
                      <a:pt x="382" y="0"/>
                      <a:pt x="242" y="60"/>
                      <a:pt x="163" y="165"/>
                    </a:cubicBezTo>
                    <a:cubicBezTo>
                      <a:pt x="1" y="341"/>
                      <a:pt x="55" y="625"/>
                      <a:pt x="217" y="787"/>
                    </a:cubicBezTo>
                    <a:cubicBezTo>
                      <a:pt x="312" y="832"/>
                      <a:pt x="417" y="858"/>
                      <a:pt x="514" y="858"/>
                    </a:cubicBezTo>
                    <a:cubicBezTo>
                      <a:pt x="652" y="858"/>
                      <a:pt x="776" y="806"/>
                      <a:pt x="839" y="679"/>
                    </a:cubicBezTo>
                    <a:cubicBezTo>
                      <a:pt x="1015" y="503"/>
                      <a:pt x="961" y="219"/>
                      <a:pt x="785" y="56"/>
                    </a:cubicBezTo>
                    <a:cubicBezTo>
                      <a:pt x="704" y="18"/>
                      <a:pt x="617" y="0"/>
                      <a:pt x="534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163;p2"/>
              <p:cNvSpPr/>
              <p:nvPr/>
            </p:nvSpPr>
            <p:spPr>
              <a:xfrm>
                <a:off x="2490375" y="1858900"/>
                <a:ext cx="444175" cy="140750"/>
              </a:xfrm>
              <a:custGeom>
                <a:avLst/>
                <a:gdLst/>
                <a:ahLst/>
                <a:cxnLst/>
                <a:rect l="l" t="t" r="r" b="b"/>
                <a:pathLst>
                  <a:path w="17767" h="5630" extrusionOk="0">
                    <a:moveTo>
                      <a:pt x="68" y="0"/>
                    </a:moveTo>
                    <a:lnTo>
                      <a:pt x="0" y="109"/>
                    </a:lnTo>
                    <a:cubicBezTo>
                      <a:pt x="6833" y="4899"/>
                      <a:pt x="17658" y="5629"/>
                      <a:pt x="17766" y="5629"/>
                    </a:cubicBezTo>
                    <a:lnTo>
                      <a:pt x="17766" y="5467"/>
                    </a:lnTo>
                    <a:cubicBezTo>
                      <a:pt x="17712" y="5467"/>
                      <a:pt x="6887" y="4736"/>
                      <a:pt x="6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" name="Google Shape;164;p2"/>
              <p:cNvSpPr/>
              <p:nvPr/>
            </p:nvSpPr>
            <p:spPr>
              <a:xfrm>
                <a:off x="2444025" y="1877150"/>
                <a:ext cx="77475" cy="32775"/>
              </a:xfrm>
              <a:custGeom>
                <a:avLst/>
                <a:gdLst/>
                <a:ahLst/>
                <a:cxnLst/>
                <a:rect l="l" t="t" r="r" b="b"/>
                <a:pathLst>
                  <a:path w="3099" h="1311" extrusionOk="0">
                    <a:moveTo>
                      <a:pt x="3099" y="1"/>
                    </a:moveTo>
                    <a:cubicBezTo>
                      <a:pt x="3099" y="1"/>
                      <a:pt x="623" y="163"/>
                      <a:pt x="0" y="1300"/>
                    </a:cubicBezTo>
                    <a:cubicBezTo>
                      <a:pt x="0" y="1300"/>
                      <a:pt x="62" y="1311"/>
                      <a:pt x="178" y="1311"/>
                    </a:cubicBezTo>
                    <a:cubicBezTo>
                      <a:pt x="584" y="1311"/>
                      <a:pt x="1657" y="1180"/>
                      <a:pt x="309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" name="Google Shape;165;p2"/>
              <p:cNvSpPr/>
              <p:nvPr/>
            </p:nvSpPr>
            <p:spPr>
              <a:xfrm>
                <a:off x="2476500" y="1898125"/>
                <a:ext cx="7747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099" h="1313" extrusionOk="0">
                    <a:moveTo>
                      <a:pt x="3099" y="1"/>
                    </a:moveTo>
                    <a:lnTo>
                      <a:pt x="3099" y="1"/>
                    </a:lnTo>
                    <a:cubicBezTo>
                      <a:pt x="3099" y="1"/>
                      <a:pt x="623" y="177"/>
                      <a:pt x="0" y="1300"/>
                    </a:cubicBezTo>
                    <a:cubicBezTo>
                      <a:pt x="0" y="1300"/>
                      <a:pt x="66" y="1312"/>
                      <a:pt x="191" y="1312"/>
                    </a:cubicBezTo>
                    <a:cubicBezTo>
                      <a:pt x="604" y="1312"/>
                      <a:pt x="1664" y="1176"/>
                      <a:pt x="309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" name="Google Shape;166;p2"/>
              <p:cNvSpPr/>
              <p:nvPr/>
            </p:nvSpPr>
            <p:spPr>
              <a:xfrm>
                <a:off x="2545500" y="1817975"/>
                <a:ext cx="36575" cy="80175"/>
              </a:xfrm>
              <a:custGeom>
                <a:avLst/>
                <a:gdLst/>
                <a:ahLst/>
                <a:cxnLst/>
                <a:rect l="l" t="t" r="r" b="b"/>
                <a:pathLst>
                  <a:path w="1463" h="3207" extrusionOk="0">
                    <a:moveTo>
                      <a:pt x="1016" y="0"/>
                    </a:moveTo>
                    <a:lnTo>
                      <a:pt x="1016" y="0"/>
                    </a:lnTo>
                    <a:cubicBezTo>
                      <a:pt x="1" y="785"/>
                      <a:pt x="339" y="3207"/>
                      <a:pt x="339" y="3207"/>
                    </a:cubicBezTo>
                    <a:cubicBezTo>
                      <a:pt x="1462" y="1123"/>
                      <a:pt x="1016" y="0"/>
                      <a:pt x="1016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" name="Google Shape;167;p2"/>
              <p:cNvSpPr/>
              <p:nvPr/>
            </p:nvSpPr>
            <p:spPr>
              <a:xfrm>
                <a:off x="2532650" y="1922150"/>
                <a:ext cx="70725" cy="45025"/>
              </a:xfrm>
              <a:custGeom>
                <a:avLst/>
                <a:gdLst/>
                <a:ahLst/>
                <a:cxnLst/>
                <a:rect l="l" t="t" r="r" b="b"/>
                <a:pathLst>
                  <a:path w="2829" h="1801" extrusionOk="0">
                    <a:moveTo>
                      <a:pt x="2829" y="1"/>
                    </a:moveTo>
                    <a:cubicBezTo>
                      <a:pt x="2828" y="1"/>
                      <a:pt x="406" y="623"/>
                      <a:pt x="1" y="1800"/>
                    </a:cubicBezTo>
                    <a:cubicBezTo>
                      <a:pt x="1" y="1800"/>
                      <a:pt x="6" y="1801"/>
                      <a:pt x="18" y="1801"/>
                    </a:cubicBezTo>
                    <a:cubicBezTo>
                      <a:pt x="177" y="1801"/>
                      <a:pt x="1403" y="1742"/>
                      <a:pt x="282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168;p2"/>
              <p:cNvSpPr/>
              <p:nvPr/>
            </p:nvSpPr>
            <p:spPr>
              <a:xfrm>
                <a:off x="2582050" y="1838925"/>
                <a:ext cx="38250" cy="83250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330" extrusionOk="0">
                    <a:moveTo>
                      <a:pt x="853" y="1"/>
                    </a:moveTo>
                    <a:cubicBezTo>
                      <a:pt x="0" y="962"/>
                      <a:pt x="853" y="3330"/>
                      <a:pt x="853" y="3330"/>
                    </a:cubicBezTo>
                    <a:cubicBezTo>
                      <a:pt x="1529" y="1016"/>
                      <a:pt x="853" y="1"/>
                      <a:pt x="85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169;p2"/>
              <p:cNvSpPr/>
              <p:nvPr/>
            </p:nvSpPr>
            <p:spPr>
              <a:xfrm>
                <a:off x="2586425" y="1939075"/>
                <a:ext cx="69050" cy="46700"/>
              </a:xfrm>
              <a:custGeom>
                <a:avLst/>
                <a:gdLst/>
                <a:ahLst/>
                <a:cxnLst/>
                <a:rect l="l" t="t" r="r" b="b"/>
                <a:pathLst>
                  <a:path w="2762" h="1868" extrusionOk="0">
                    <a:moveTo>
                      <a:pt x="2761" y="0"/>
                    </a:moveTo>
                    <a:lnTo>
                      <a:pt x="2761" y="0"/>
                    </a:lnTo>
                    <a:cubicBezTo>
                      <a:pt x="2761" y="0"/>
                      <a:pt x="339" y="623"/>
                      <a:pt x="1" y="1867"/>
                    </a:cubicBezTo>
                    <a:cubicBezTo>
                      <a:pt x="1" y="1867"/>
                      <a:pt x="1232" y="1867"/>
                      <a:pt x="276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2"/>
              <p:cNvSpPr/>
              <p:nvPr/>
            </p:nvSpPr>
            <p:spPr>
              <a:xfrm>
                <a:off x="2635825" y="1855850"/>
                <a:ext cx="37900" cy="83250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3330" extrusionOk="0">
                    <a:moveTo>
                      <a:pt x="785" y="1"/>
                    </a:moveTo>
                    <a:cubicBezTo>
                      <a:pt x="1" y="1015"/>
                      <a:pt x="785" y="3329"/>
                      <a:pt x="785" y="3329"/>
                    </a:cubicBezTo>
                    <a:cubicBezTo>
                      <a:pt x="1516" y="1069"/>
                      <a:pt x="785" y="1"/>
                      <a:pt x="785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171;p2"/>
              <p:cNvSpPr/>
              <p:nvPr/>
            </p:nvSpPr>
            <p:spPr>
              <a:xfrm>
                <a:off x="2659500" y="1964425"/>
                <a:ext cx="70725" cy="45025"/>
              </a:xfrm>
              <a:custGeom>
                <a:avLst/>
                <a:gdLst/>
                <a:ahLst/>
                <a:cxnLst/>
                <a:rect l="l" t="t" r="r" b="b"/>
                <a:pathLst>
                  <a:path w="2829" h="1801" extrusionOk="0">
                    <a:moveTo>
                      <a:pt x="2829" y="1"/>
                    </a:moveTo>
                    <a:cubicBezTo>
                      <a:pt x="2828" y="1"/>
                      <a:pt x="407" y="623"/>
                      <a:pt x="1" y="1801"/>
                    </a:cubicBezTo>
                    <a:cubicBezTo>
                      <a:pt x="1" y="1801"/>
                      <a:pt x="7" y="1801"/>
                      <a:pt x="18" y="1801"/>
                    </a:cubicBezTo>
                    <a:cubicBezTo>
                      <a:pt x="177" y="1801"/>
                      <a:pt x="1403" y="1742"/>
                      <a:pt x="282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" name="Google Shape;172;p2"/>
              <p:cNvSpPr/>
              <p:nvPr/>
            </p:nvSpPr>
            <p:spPr>
              <a:xfrm>
                <a:off x="2708900" y="1881225"/>
                <a:ext cx="39600" cy="83225"/>
              </a:xfrm>
              <a:custGeom>
                <a:avLst/>
                <a:gdLst/>
                <a:ahLst/>
                <a:cxnLst/>
                <a:rect l="l" t="t" r="r" b="b"/>
                <a:pathLst>
                  <a:path w="1584" h="3329" extrusionOk="0">
                    <a:moveTo>
                      <a:pt x="853" y="0"/>
                    </a:moveTo>
                    <a:cubicBezTo>
                      <a:pt x="0" y="961"/>
                      <a:pt x="853" y="3329"/>
                      <a:pt x="853" y="3329"/>
                    </a:cubicBezTo>
                    <a:cubicBezTo>
                      <a:pt x="1583" y="1015"/>
                      <a:pt x="853" y="0"/>
                      <a:pt x="853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173;p2"/>
              <p:cNvSpPr/>
              <p:nvPr/>
            </p:nvSpPr>
            <p:spPr>
              <a:xfrm>
                <a:off x="2735625" y="1980000"/>
                <a:ext cx="70725" cy="46375"/>
              </a:xfrm>
              <a:custGeom>
                <a:avLst/>
                <a:gdLst/>
                <a:ahLst/>
                <a:cxnLst/>
                <a:rect l="l" t="t" r="r" b="b"/>
                <a:pathLst>
                  <a:path w="2829" h="1855" extrusionOk="0">
                    <a:moveTo>
                      <a:pt x="2828" y="0"/>
                    </a:moveTo>
                    <a:lnTo>
                      <a:pt x="2828" y="0"/>
                    </a:lnTo>
                    <a:cubicBezTo>
                      <a:pt x="2828" y="0"/>
                      <a:pt x="406" y="623"/>
                      <a:pt x="0" y="1854"/>
                    </a:cubicBezTo>
                    <a:cubicBezTo>
                      <a:pt x="0" y="1854"/>
                      <a:pt x="1299" y="1854"/>
                      <a:pt x="282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2"/>
              <p:cNvSpPr/>
              <p:nvPr/>
            </p:nvSpPr>
            <p:spPr>
              <a:xfrm>
                <a:off x="2810375" y="1994200"/>
                <a:ext cx="69025" cy="45025"/>
              </a:xfrm>
              <a:custGeom>
                <a:avLst/>
                <a:gdLst/>
                <a:ahLst/>
                <a:cxnLst/>
                <a:rect l="l" t="t" r="r" b="b"/>
                <a:pathLst>
                  <a:path w="2761" h="1801" extrusionOk="0">
                    <a:moveTo>
                      <a:pt x="2761" y="1"/>
                    </a:moveTo>
                    <a:cubicBezTo>
                      <a:pt x="2761" y="1"/>
                      <a:pt x="339" y="610"/>
                      <a:pt x="1" y="1800"/>
                    </a:cubicBezTo>
                    <a:cubicBezTo>
                      <a:pt x="1" y="1800"/>
                      <a:pt x="1245" y="1800"/>
                      <a:pt x="276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175;p2"/>
              <p:cNvSpPr/>
              <p:nvPr/>
            </p:nvSpPr>
            <p:spPr>
              <a:xfrm>
                <a:off x="2785000" y="1896775"/>
                <a:ext cx="38250" cy="83250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330" extrusionOk="0">
                    <a:moveTo>
                      <a:pt x="853" y="1"/>
                    </a:moveTo>
                    <a:cubicBezTo>
                      <a:pt x="1" y="1016"/>
                      <a:pt x="853" y="3329"/>
                      <a:pt x="853" y="3329"/>
                    </a:cubicBezTo>
                    <a:cubicBezTo>
                      <a:pt x="1530" y="1070"/>
                      <a:pt x="853" y="1"/>
                      <a:pt x="85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" name="Google Shape;176;p2"/>
              <p:cNvSpPr/>
              <p:nvPr/>
            </p:nvSpPr>
            <p:spPr>
              <a:xfrm>
                <a:off x="2854025" y="1911000"/>
                <a:ext cx="38250" cy="83225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329" extrusionOk="0">
                    <a:moveTo>
                      <a:pt x="798" y="0"/>
                    </a:moveTo>
                    <a:cubicBezTo>
                      <a:pt x="0" y="961"/>
                      <a:pt x="798" y="3329"/>
                      <a:pt x="798" y="3329"/>
                    </a:cubicBezTo>
                    <a:cubicBezTo>
                      <a:pt x="1529" y="1069"/>
                      <a:pt x="798" y="0"/>
                      <a:pt x="79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" name="Google Shape;177;p2"/>
              <p:cNvSpPr/>
              <p:nvPr/>
            </p:nvSpPr>
            <p:spPr>
              <a:xfrm>
                <a:off x="2508975" y="1796650"/>
                <a:ext cx="37900" cy="81900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3276" extrusionOk="0">
                    <a:moveTo>
                      <a:pt x="1015" y="1"/>
                    </a:moveTo>
                    <a:lnTo>
                      <a:pt x="1015" y="1"/>
                    </a:lnTo>
                    <a:cubicBezTo>
                      <a:pt x="0" y="799"/>
                      <a:pt x="339" y="3275"/>
                      <a:pt x="339" y="3275"/>
                    </a:cubicBezTo>
                    <a:cubicBezTo>
                      <a:pt x="1516" y="1137"/>
                      <a:pt x="1015" y="1"/>
                      <a:pt x="1015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" name="Google Shape;178;p2"/>
              <p:cNvSpPr/>
              <p:nvPr/>
            </p:nvSpPr>
            <p:spPr>
              <a:xfrm>
                <a:off x="2455175" y="1822025"/>
                <a:ext cx="55175" cy="53925"/>
              </a:xfrm>
              <a:custGeom>
                <a:avLst/>
                <a:gdLst/>
                <a:ahLst/>
                <a:cxnLst/>
                <a:rect l="l" t="t" r="r" b="b"/>
                <a:pathLst>
                  <a:path w="2207" h="2157" extrusionOk="0">
                    <a:moveTo>
                      <a:pt x="1016" y="0"/>
                    </a:moveTo>
                    <a:cubicBezTo>
                      <a:pt x="461" y="55"/>
                      <a:pt x="1" y="569"/>
                      <a:pt x="55" y="1137"/>
                    </a:cubicBezTo>
                    <a:cubicBezTo>
                      <a:pt x="55" y="1713"/>
                      <a:pt x="516" y="2156"/>
                      <a:pt x="1092" y="2156"/>
                    </a:cubicBezTo>
                    <a:cubicBezTo>
                      <a:pt x="1125" y="2156"/>
                      <a:pt x="1158" y="2155"/>
                      <a:pt x="1192" y="2152"/>
                    </a:cubicBezTo>
                    <a:cubicBezTo>
                      <a:pt x="1746" y="2084"/>
                      <a:pt x="2206" y="1584"/>
                      <a:pt x="2206" y="1015"/>
                    </a:cubicBezTo>
                    <a:cubicBezTo>
                      <a:pt x="2152" y="460"/>
                      <a:pt x="1638" y="0"/>
                      <a:pt x="1016" y="0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" name="Google Shape;179;p2"/>
              <p:cNvSpPr/>
              <p:nvPr/>
            </p:nvSpPr>
            <p:spPr>
              <a:xfrm>
                <a:off x="2452475" y="1829125"/>
                <a:ext cx="1422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569" h="528" extrusionOk="0">
                    <a:moveTo>
                      <a:pt x="285" y="1"/>
                    </a:moveTo>
                    <a:cubicBezTo>
                      <a:pt x="109" y="1"/>
                      <a:pt x="1" y="109"/>
                      <a:pt x="1" y="285"/>
                    </a:cubicBezTo>
                    <a:cubicBezTo>
                      <a:pt x="46" y="420"/>
                      <a:pt x="129" y="528"/>
                      <a:pt x="258" y="528"/>
                    </a:cubicBezTo>
                    <a:cubicBezTo>
                      <a:pt x="283" y="528"/>
                      <a:pt x="310" y="524"/>
                      <a:pt x="339" y="515"/>
                    </a:cubicBezTo>
                    <a:cubicBezTo>
                      <a:pt x="447" y="515"/>
                      <a:pt x="569" y="393"/>
                      <a:pt x="569" y="231"/>
                    </a:cubicBezTo>
                    <a:cubicBezTo>
                      <a:pt x="569" y="109"/>
                      <a:pt x="447" y="1"/>
                      <a:pt x="285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0" name="Google Shape;180;p2"/>
              <p:cNvSpPr/>
              <p:nvPr/>
            </p:nvSpPr>
            <p:spPr>
              <a:xfrm>
                <a:off x="2562425" y="4256250"/>
                <a:ext cx="465150" cy="42325"/>
              </a:xfrm>
              <a:custGeom>
                <a:avLst/>
                <a:gdLst/>
                <a:ahLst/>
                <a:cxnLst/>
                <a:rect l="l" t="t" r="r" b="b"/>
                <a:pathLst>
                  <a:path w="18606" h="1693" extrusionOk="0">
                    <a:moveTo>
                      <a:pt x="54" y="1"/>
                    </a:moveTo>
                    <a:lnTo>
                      <a:pt x="0" y="177"/>
                    </a:lnTo>
                    <a:cubicBezTo>
                      <a:pt x="3207" y="1300"/>
                      <a:pt x="6820" y="1692"/>
                      <a:pt x="10094" y="1692"/>
                    </a:cubicBezTo>
                    <a:cubicBezTo>
                      <a:pt x="14776" y="1692"/>
                      <a:pt x="18551" y="962"/>
                      <a:pt x="18606" y="908"/>
                    </a:cubicBezTo>
                    <a:lnTo>
                      <a:pt x="18606" y="786"/>
                    </a:lnTo>
                    <a:cubicBezTo>
                      <a:pt x="18541" y="786"/>
                      <a:pt x="14788" y="1523"/>
                      <a:pt x="10110" y="1523"/>
                    </a:cubicBezTo>
                    <a:cubicBezTo>
                      <a:pt x="6896" y="1523"/>
                      <a:pt x="3245" y="1175"/>
                      <a:pt x="54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181;p2"/>
              <p:cNvSpPr/>
              <p:nvPr/>
            </p:nvSpPr>
            <p:spPr>
              <a:xfrm>
                <a:off x="2529950" y="4267425"/>
                <a:ext cx="66325" cy="50775"/>
              </a:xfrm>
              <a:custGeom>
                <a:avLst/>
                <a:gdLst/>
                <a:ahLst/>
                <a:cxnLst/>
                <a:rect l="l" t="t" r="r" b="b"/>
                <a:pathLst>
                  <a:path w="2653" h="2031" extrusionOk="0">
                    <a:moveTo>
                      <a:pt x="2652" y="0"/>
                    </a:moveTo>
                    <a:cubicBezTo>
                      <a:pt x="2652" y="1"/>
                      <a:pt x="284" y="799"/>
                      <a:pt x="0" y="2030"/>
                    </a:cubicBezTo>
                    <a:cubicBezTo>
                      <a:pt x="0" y="2030"/>
                      <a:pt x="1299" y="1976"/>
                      <a:pt x="265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2" name="Google Shape;182;p2"/>
              <p:cNvSpPr/>
              <p:nvPr/>
            </p:nvSpPr>
            <p:spPr>
              <a:xfrm>
                <a:off x="2566475" y="4280275"/>
                <a:ext cx="66325" cy="50775"/>
              </a:xfrm>
              <a:custGeom>
                <a:avLst/>
                <a:gdLst/>
                <a:ahLst/>
                <a:cxnLst/>
                <a:rect l="l" t="t" r="r" b="b"/>
                <a:pathLst>
                  <a:path w="2653" h="2031" extrusionOk="0">
                    <a:moveTo>
                      <a:pt x="2653" y="1"/>
                    </a:moveTo>
                    <a:lnTo>
                      <a:pt x="2653" y="1"/>
                    </a:lnTo>
                    <a:cubicBezTo>
                      <a:pt x="2653" y="1"/>
                      <a:pt x="285" y="786"/>
                      <a:pt x="1" y="2030"/>
                    </a:cubicBezTo>
                    <a:cubicBezTo>
                      <a:pt x="1" y="2030"/>
                      <a:pt x="1246" y="1922"/>
                      <a:pt x="265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3" name="Google Shape;183;p2"/>
              <p:cNvSpPr/>
              <p:nvPr/>
            </p:nvSpPr>
            <p:spPr>
              <a:xfrm>
                <a:off x="2608775" y="4197075"/>
                <a:ext cx="38250" cy="83225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329" extrusionOk="0">
                    <a:moveTo>
                      <a:pt x="798" y="0"/>
                    </a:moveTo>
                    <a:lnTo>
                      <a:pt x="798" y="0"/>
                    </a:lnTo>
                    <a:cubicBezTo>
                      <a:pt x="0" y="1069"/>
                      <a:pt x="961" y="3329"/>
                      <a:pt x="961" y="3329"/>
                    </a:cubicBezTo>
                    <a:cubicBezTo>
                      <a:pt x="1529" y="1015"/>
                      <a:pt x="798" y="0"/>
                      <a:pt x="79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4" name="Google Shape;184;p2"/>
              <p:cNvSpPr/>
              <p:nvPr/>
            </p:nvSpPr>
            <p:spPr>
              <a:xfrm>
                <a:off x="2631425" y="4290100"/>
                <a:ext cx="55175" cy="61925"/>
              </a:xfrm>
              <a:custGeom>
                <a:avLst/>
                <a:gdLst/>
                <a:ahLst/>
                <a:cxnLst/>
                <a:rect l="l" t="t" r="r" b="b"/>
                <a:pathLst>
                  <a:path w="2207" h="2477" extrusionOk="0">
                    <a:moveTo>
                      <a:pt x="2206" y="0"/>
                    </a:moveTo>
                    <a:cubicBezTo>
                      <a:pt x="2206" y="0"/>
                      <a:pt x="55" y="1245"/>
                      <a:pt x="1" y="2476"/>
                    </a:cubicBezTo>
                    <a:cubicBezTo>
                      <a:pt x="1" y="2476"/>
                      <a:pt x="1245" y="2206"/>
                      <a:pt x="2206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5" name="Google Shape;185;p2"/>
              <p:cNvSpPr/>
              <p:nvPr/>
            </p:nvSpPr>
            <p:spPr>
              <a:xfrm>
                <a:off x="2651050" y="4209925"/>
                <a:ext cx="38250" cy="80200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208" extrusionOk="0">
                    <a:moveTo>
                      <a:pt x="569" y="0"/>
                    </a:moveTo>
                    <a:cubicBezTo>
                      <a:pt x="0" y="1177"/>
                      <a:pt x="1421" y="3207"/>
                      <a:pt x="1421" y="3207"/>
                    </a:cubicBezTo>
                    <a:cubicBezTo>
                      <a:pt x="1529" y="839"/>
                      <a:pt x="569" y="0"/>
                      <a:pt x="569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6" name="Google Shape;186;p2"/>
              <p:cNvSpPr/>
              <p:nvPr/>
            </p:nvSpPr>
            <p:spPr>
              <a:xfrm>
                <a:off x="2686575" y="4292800"/>
                <a:ext cx="56175" cy="62275"/>
              </a:xfrm>
              <a:custGeom>
                <a:avLst/>
                <a:gdLst/>
                <a:ahLst/>
                <a:cxnLst/>
                <a:rect l="l" t="t" r="r" b="b"/>
                <a:pathLst>
                  <a:path w="2247" h="2491" extrusionOk="0">
                    <a:moveTo>
                      <a:pt x="2246" y="0"/>
                    </a:moveTo>
                    <a:cubicBezTo>
                      <a:pt x="2246" y="0"/>
                      <a:pt x="54" y="1245"/>
                      <a:pt x="0" y="2490"/>
                    </a:cubicBezTo>
                    <a:cubicBezTo>
                      <a:pt x="0" y="2490"/>
                      <a:pt x="1232" y="2206"/>
                      <a:pt x="2246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7" name="Google Shape;187;p2"/>
              <p:cNvSpPr/>
              <p:nvPr/>
            </p:nvSpPr>
            <p:spPr>
              <a:xfrm>
                <a:off x="2707550" y="4212625"/>
                <a:ext cx="36550" cy="80200"/>
              </a:xfrm>
              <a:custGeom>
                <a:avLst/>
                <a:gdLst/>
                <a:ahLst/>
                <a:cxnLst/>
                <a:rect l="l" t="t" r="r" b="b"/>
                <a:pathLst>
                  <a:path w="1462" h="3208" extrusionOk="0">
                    <a:moveTo>
                      <a:pt x="514" y="0"/>
                    </a:moveTo>
                    <a:cubicBezTo>
                      <a:pt x="0" y="1178"/>
                      <a:pt x="1407" y="3207"/>
                      <a:pt x="1407" y="3207"/>
                    </a:cubicBezTo>
                    <a:cubicBezTo>
                      <a:pt x="1461" y="839"/>
                      <a:pt x="514" y="1"/>
                      <a:pt x="514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8" name="Google Shape;188;p2"/>
              <p:cNvSpPr/>
              <p:nvPr/>
            </p:nvSpPr>
            <p:spPr>
              <a:xfrm>
                <a:off x="2765375" y="4298550"/>
                <a:ext cx="54825" cy="61925"/>
              </a:xfrm>
              <a:custGeom>
                <a:avLst/>
                <a:gdLst/>
                <a:ahLst/>
                <a:cxnLst/>
                <a:rect l="l" t="t" r="r" b="b"/>
                <a:pathLst>
                  <a:path w="2193" h="2477" extrusionOk="0">
                    <a:moveTo>
                      <a:pt x="2193" y="0"/>
                    </a:moveTo>
                    <a:cubicBezTo>
                      <a:pt x="2193" y="0"/>
                      <a:pt x="55" y="1191"/>
                      <a:pt x="1" y="2477"/>
                    </a:cubicBezTo>
                    <a:cubicBezTo>
                      <a:pt x="1" y="2477"/>
                      <a:pt x="1246" y="2138"/>
                      <a:pt x="2193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9" name="Google Shape;189;p2"/>
              <p:cNvSpPr/>
              <p:nvPr/>
            </p:nvSpPr>
            <p:spPr>
              <a:xfrm>
                <a:off x="2786350" y="4218375"/>
                <a:ext cx="36900" cy="80200"/>
              </a:xfrm>
              <a:custGeom>
                <a:avLst/>
                <a:gdLst/>
                <a:ahLst/>
                <a:cxnLst/>
                <a:rect l="l" t="t" r="r" b="b"/>
                <a:pathLst>
                  <a:path w="1476" h="3208" extrusionOk="0">
                    <a:moveTo>
                      <a:pt x="515" y="0"/>
                    </a:moveTo>
                    <a:cubicBezTo>
                      <a:pt x="1" y="1124"/>
                      <a:pt x="1354" y="3207"/>
                      <a:pt x="1354" y="3207"/>
                    </a:cubicBezTo>
                    <a:cubicBezTo>
                      <a:pt x="1476" y="785"/>
                      <a:pt x="515" y="1"/>
                      <a:pt x="515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0" name="Google Shape;190;p2"/>
              <p:cNvSpPr/>
              <p:nvPr/>
            </p:nvSpPr>
            <p:spPr>
              <a:xfrm>
                <a:off x="2842850" y="4294475"/>
                <a:ext cx="55175" cy="61950"/>
              </a:xfrm>
              <a:custGeom>
                <a:avLst/>
                <a:gdLst/>
                <a:ahLst/>
                <a:cxnLst/>
                <a:rect l="l" t="t" r="r" b="b"/>
                <a:pathLst>
                  <a:path w="2207" h="2478" extrusionOk="0">
                    <a:moveTo>
                      <a:pt x="2206" y="1"/>
                    </a:moveTo>
                    <a:cubicBezTo>
                      <a:pt x="2206" y="1"/>
                      <a:pt x="55" y="1178"/>
                      <a:pt x="1" y="2477"/>
                    </a:cubicBezTo>
                    <a:cubicBezTo>
                      <a:pt x="1" y="2477"/>
                      <a:pt x="1245" y="2139"/>
                      <a:pt x="2206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" name="Google Shape;191;p2"/>
              <p:cNvSpPr/>
              <p:nvPr/>
            </p:nvSpPr>
            <p:spPr>
              <a:xfrm>
                <a:off x="2917600" y="4287375"/>
                <a:ext cx="54825" cy="63300"/>
              </a:xfrm>
              <a:custGeom>
                <a:avLst/>
                <a:gdLst/>
                <a:ahLst/>
                <a:cxnLst/>
                <a:rect l="l" t="t" r="r" b="b"/>
                <a:pathLst>
                  <a:path w="2193" h="2532" extrusionOk="0">
                    <a:moveTo>
                      <a:pt x="2193" y="1"/>
                    </a:moveTo>
                    <a:cubicBezTo>
                      <a:pt x="2193" y="1"/>
                      <a:pt x="55" y="1232"/>
                      <a:pt x="1" y="2531"/>
                    </a:cubicBezTo>
                    <a:cubicBezTo>
                      <a:pt x="1" y="2531"/>
                      <a:pt x="1246" y="2193"/>
                      <a:pt x="219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" name="Google Shape;192;p2"/>
              <p:cNvSpPr/>
              <p:nvPr/>
            </p:nvSpPr>
            <p:spPr>
              <a:xfrm>
                <a:off x="2862475" y="4213975"/>
                <a:ext cx="38250" cy="80525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221" extrusionOk="0">
                    <a:moveTo>
                      <a:pt x="569" y="1"/>
                    </a:moveTo>
                    <a:lnTo>
                      <a:pt x="569" y="1"/>
                    </a:lnTo>
                    <a:cubicBezTo>
                      <a:pt x="0" y="1124"/>
                      <a:pt x="1421" y="3221"/>
                      <a:pt x="1421" y="3221"/>
                    </a:cubicBezTo>
                    <a:cubicBezTo>
                      <a:pt x="1529" y="785"/>
                      <a:pt x="569" y="1"/>
                      <a:pt x="56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" name="Google Shape;193;p2"/>
              <p:cNvSpPr/>
              <p:nvPr/>
            </p:nvSpPr>
            <p:spPr>
              <a:xfrm>
                <a:off x="2933175" y="4209925"/>
                <a:ext cx="36550" cy="78825"/>
              </a:xfrm>
              <a:custGeom>
                <a:avLst/>
                <a:gdLst/>
                <a:ahLst/>
                <a:cxnLst/>
                <a:rect l="l" t="t" r="r" b="b"/>
                <a:pathLst>
                  <a:path w="1462" h="3153" extrusionOk="0">
                    <a:moveTo>
                      <a:pt x="501" y="0"/>
                    </a:moveTo>
                    <a:cubicBezTo>
                      <a:pt x="0" y="1123"/>
                      <a:pt x="1408" y="3153"/>
                      <a:pt x="1408" y="3153"/>
                    </a:cubicBezTo>
                    <a:cubicBezTo>
                      <a:pt x="1462" y="785"/>
                      <a:pt x="501" y="0"/>
                      <a:pt x="50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" name="Google Shape;194;p2"/>
              <p:cNvSpPr/>
              <p:nvPr/>
            </p:nvSpPr>
            <p:spPr>
              <a:xfrm>
                <a:off x="2569525" y="4187250"/>
                <a:ext cx="37900" cy="81900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3276" extrusionOk="0">
                    <a:moveTo>
                      <a:pt x="731" y="1"/>
                    </a:moveTo>
                    <a:cubicBezTo>
                      <a:pt x="0" y="1015"/>
                      <a:pt x="961" y="3275"/>
                      <a:pt x="961" y="3275"/>
                    </a:cubicBezTo>
                    <a:cubicBezTo>
                      <a:pt x="1516" y="961"/>
                      <a:pt x="731" y="1"/>
                      <a:pt x="73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5" name="Google Shape;195;p2"/>
              <p:cNvSpPr/>
              <p:nvPr/>
            </p:nvSpPr>
            <p:spPr>
              <a:xfrm>
                <a:off x="2521500" y="4224000"/>
                <a:ext cx="60575" cy="53200"/>
              </a:xfrm>
              <a:custGeom>
                <a:avLst/>
                <a:gdLst/>
                <a:ahLst/>
                <a:cxnLst/>
                <a:rect l="l" t="t" r="r" b="b"/>
                <a:pathLst>
                  <a:path w="2423" h="2128" extrusionOk="0">
                    <a:moveTo>
                      <a:pt x="1220" y="1"/>
                    </a:moveTo>
                    <a:cubicBezTo>
                      <a:pt x="1117" y="1"/>
                      <a:pt x="1011" y="15"/>
                      <a:pt x="907" y="46"/>
                    </a:cubicBezTo>
                    <a:cubicBezTo>
                      <a:pt x="338" y="276"/>
                      <a:pt x="0" y="844"/>
                      <a:pt x="230" y="1399"/>
                    </a:cubicBezTo>
                    <a:cubicBezTo>
                      <a:pt x="360" y="1855"/>
                      <a:pt x="786" y="2127"/>
                      <a:pt x="1242" y="2127"/>
                    </a:cubicBezTo>
                    <a:cubicBezTo>
                      <a:pt x="1355" y="2127"/>
                      <a:pt x="1470" y="2111"/>
                      <a:pt x="1583" y="2076"/>
                    </a:cubicBezTo>
                    <a:cubicBezTo>
                      <a:pt x="2138" y="1913"/>
                      <a:pt x="2422" y="1291"/>
                      <a:pt x="2260" y="723"/>
                    </a:cubicBezTo>
                    <a:cubicBezTo>
                      <a:pt x="2073" y="273"/>
                      <a:pt x="1664" y="1"/>
                      <a:pt x="1220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6" name="Google Shape;196;p2"/>
              <p:cNvSpPr/>
              <p:nvPr/>
            </p:nvSpPr>
            <p:spPr>
              <a:xfrm>
                <a:off x="2518775" y="4236275"/>
                <a:ext cx="15600" cy="14250"/>
              </a:xfrm>
              <a:custGeom>
                <a:avLst/>
                <a:gdLst/>
                <a:ahLst/>
                <a:cxnLst/>
                <a:rect l="l" t="t" r="r" b="b"/>
                <a:pathLst>
                  <a:path w="624" h="570" extrusionOk="0">
                    <a:moveTo>
                      <a:pt x="287" y="1"/>
                    </a:moveTo>
                    <a:cubicBezTo>
                      <a:pt x="263" y="1"/>
                      <a:pt x="240" y="5"/>
                      <a:pt x="217" y="15"/>
                    </a:cubicBezTo>
                    <a:cubicBezTo>
                      <a:pt x="55" y="69"/>
                      <a:pt x="1" y="232"/>
                      <a:pt x="55" y="353"/>
                    </a:cubicBezTo>
                    <a:cubicBezTo>
                      <a:pt x="109" y="516"/>
                      <a:pt x="217" y="570"/>
                      <a:pt x="393" y="570"/>
                    </a:cubicBezTo>
                    <a:cubicBezTo>
                      <a:pt x="556" y="516"/>
                      <a:pt x="623" y="353"/>
                      <a:pt x="556" y="178"/>
                    </a:cubicBezTo>
                    <a:cubicBezTo>
                      <a:pt x="511" y="89"/>
                      <a:pt x="395" y="1"/>
                      <a:pt x="287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7" name="Google Shape;197;p2"/>
              <p:cNvSpPr/>
              <p:nvPr/>
            </p:nvSpPr>
            <p:spPr>
              <a:xfrm>
                <a:off x="2577800" y="1579975"/>
                <a:ext cx="272175" cy="211875"/>
              </a:xfrm>
              <a:custGeom>
                <a:avLst/>
                <a:gdLst/>
                <a:ahLst/>
                <a:cxnLst/>
                <a:rect l="l" t="t" r="r" b="b"/>
                <a:pathLst>
                  <a:path w="10887" h="8475" extrusionOk="0">
                    <a:moveTo>
                      <a:pt x="2193" y="0"/>
                    </a:moveTo>
                    <a:cubicBezTo>
                      <a:pt x="989" y="0"/>
                      <a:pt x="0" y="724"/>
                      <a:pt x="170" y="2186"/>
                    </a:cubicBezTo>
                    <a:cubicBezTo>
                      <a:pt x="559" y="5049"/>
                      <a:pt x="5340" y="8475"/>
                      <a:pt x="9023" y="8475"/>
                    </a:cubicBezTo>
                    <a:cubicBezTo>
                      <a:pt x="9691" y="8475"/>
                      <a:pt x="10324" y="8362"/>
                      <a:pt x="10887" y="8113"/>
                    </a:cubicBezTo>
                    <a:cubicBezTo>
                      <a:pt x="10887" y="8113"/>
                      <a:pt x="6259" y="8113"/>
                      <a:pt x="5921" y="3715"/>
                    </a:cubicBezTo>
                    <a:cubicBezTo>
                      <a:pt x="5729" y="1249"/>
                      <a:pt x="3775" y="0"/>
                      <a:pt x="2193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8" name="Google Shape;198;p2"/>
              <p:cNvSpPr/>
              <p:nvPr/>
            </p:nvSpPr>
            <p:spPr>
              <a:xfrm>
                <a:off x="2644275" y="1627525"/>
                <a:ext cx="122500" cy="143775"/>
              </a:xfrm>
              <a:custGeom>
                <a:avLst/>
                <a:gdLst/>
                <a:ahLst/>
                <a:cxnLst/>
                <a:rect l="l" t="t" r="r" b="b"/>
                <a:pathLst>
                  <a:path w="4900" h="5751" extrusionOk="0">
                    <a:moveTo>
                      <a:pt x="1" y="0"/>
                    </a:moveTo>
                    <a:cubicBezTo>
                      <a:pt x="1800" y="4966"/>
                      <a:pt x="4899" y="5751"/>
                      <a:pt x="4899" y="5751"/>
                    </a:cubicBezTo>
                    <a:cubicBezTo>
                      <a:pt x="2531" y="5074"/>
                      <a:pt x="1" y="1"/>
                      <a:pt x="1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9" name="Google Shape;199;p2"/>
              <p:cNvSpPr/>
              <p:nvPr/>
            </p:nvSpPr>
            <p:spPr>
              <a:xfrm>
                <a:off x="2510325" y="2221825"/>
                <a:ext cx="575100" cy="323450"/>
              </a:xfrm>
              <a:custGeom>
                <a:avLst/>
                <a:gdLst/>
                <a:ahLst/>
                <a:cxnLst/>
                <a:rect l="l" t="t" r="r" b="b"/>
                <a:pathLst>
                  <a:path w="23004" h="12938" extrusionOk="0">
                    <a:moveTo>
                      <a:pt x="22926" y="1"/>
                    </a:moveTo>
                    <a:cubicBezTo>
                      <a:pt x="22916" y="1"/>
                      <a:pt x="22902" y="9"/>
                      <a:pt x="22882" y="29"/>
                    </a:cubicBezTo>
                    <a:cubicBezTo>
                      <a:pt x="19052" y="760"/>
                      <a:pt x="15223" y="2221"/>
                      <a:pt x="11502" y="3628"/>
                    </a:cubicBezTo>
                    <a:cubicBezTo>
                      <a:pt x="11042" y="3804"/>
                      <a:pt x="10595" y="3967"/>
                      <a:pt x="10203" y="4143"/>
                    </a:cubicBezTo>
                    <a:cubicBezTo>
                      <a:pt x="5237" y="5996"/>
                      <a:pt x="2707" y="8703"/>
                      <a:pt x="0" y="12816"/>
                    </a:cubicBezTo>
                    <a:cubicBezTo>
                      <a:pt x="0" y="12884"/>
                      <a:pt x="0" y="12884"/>
                      <a:pt x="55" y="12938"/>
                    </a:cubicBezTo>
                    <a:cubicBezTo>
                      <a:pt x="109" y="12938"/>
                      <a:pt x="109" y="12938"/>
                      <a:pt x="109" y="12884"/>
                    </a:cubicBezTo>
                    <a:cubicBezTo>
                      <a:pt x="2815" y="8824"/>
                      <a:pt x="5359" y="6118"/>
                      <a:pt x="10257" y="4251"/>
                    </a:cubicBezTo>
                    <a:cubicBezTo>
                      <a:pt x="10649" y="4089"/>
                      <a:pt x="11110" y="3913"/>
                      <a:pt x="11556" y="3750"/>
                    </a:cubicBezTo>
                    <a:cubicBezTo>
                      <a:pt x="15223" y="2329"/>
                      <a:pt x="19052" y="922"/>
                      <a:pt x="22882" y="137"/>
                    </a:cubicBezTo>
                    <a:cubicBezTo>
                      <a:pt x="22949" y="137"/>
                      <a:pt x="23003" y="83"/>
                      <a:pt x="22949" y="83"/>
                    </a:cubicBezTo>
                    <a:cubicBezTo>
                      <a:pt x="22949" y="45"/>
                      <a:pt x="22949" y="1"/>
                      <a:pt x="22926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" name="Google Shape;200;p2"/>
              <p:cNvSpPr/>
              <p:nvPr/>
            </p:nvSpPr>
            <p:spPr>
              <a:xfrm>
                <a:off x="2453825" y="2444550"/>
                <a:ext cx="117075" cy="46950"/>
              </a:xfrm>
              <a:custGeom>
                <a:avLst/>
                <a:gdLst/>
                <a:ahLst/>
                <a:cxnLst/>
                <a:rect l="l" t="t" r="r" b="b"/>
                <a:pathLst>
                  <a:path w="4683" h="1878" extrusionOk="0">
                    <a:moveTo>
                      <a:pt x="2431" y="1"/>
                    </a:moveTo>
                    <a:cubicBezTo>
                      <a:pt x="2201" y="1"/>
                      <a:pt x="1972" y="24"/>
                      <a:pt x="1746" y="78"/>
                    </a:cubicBezTo>
                    <a:cubicBezTo>
                      <a:pt x="1124" y="186"/>
                      <a:pt x="1" y="700"/>
                      <a:pt x="393" y="1485"/>
                    </a:cubicBezTo>
                    <a:cubicBezTo>
                      <a:pt x="569" y="1877"/>
                      <a:pt x="853" y="1877"/>
                      <a:pt x="1192" y="1877"/>
                    </a:cubicBezTo>
                    <a:cubicBezTo>
                      <a:pt x="1746" y="1823"/>
                      <a:pt x="2315" y="1607"/>
                      <a:pt x="2815" y="1377"/>
                    </a:cubicBezTo>
                    <a:cubicBezTo>
                      <a:pt x="3384" y="1147"/>
                      <a:pt x="3898" y="863"/>
                      <a:pt x="4398" y="592"/>
                    </a:cubicBezTo>
                    <a:cubicBezTo>
                      <a:pt x="4453" y="592"/>
                      <a:pt x="4574" y="524"/>
                      <a:pt x="4683" y="470"/>
                    </a:cubicBezTo>
                    <a:lnTo>
                      <a:pt x="4628" y="416"/>
                    </a:lnTo>
                    <a:cubicBezTo>
                      <a:pt x="3935" y="240"/>
                      <a:pt x="3179" y="1"/>
                      <a:pt x="243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" name="Google Shape;201;p2"/>
              <p:cNvSpPr/>
              <p:nvPr/>
            </p:nvSpPr>
            <p:spPr>
              <a:xfrm>
                <a:off x="2574925" y="2462050"/>
                <a:ext cx="45375" cy="107250"/>
              </a:xfrm>
              <a:custGeom>
                <a:avLst/>
                <a:gdLst/>
                <a:ahLst/>
                <a:cxnLst/>
                <a:rect l="l" t="t" r="r" b="b"/>
                <a:pathLst>
                  <a:path w="1815" h="4290" extrusionOk="0">
                    <a:moveTo>
                      <a:pt x="177" y="0"/>
                    </a:moveTo>
                    <a:cubicBezTo>
                      <a:pt x="123" y="108"/>
                      <a:pt x="177" y="163"/>
                      <a:pt x="123" y="284"/>
                    </a:cubicBezTo>
                    <a:cubicBezTo>
                      <a:pt x="123" y="839"/>
                      <a:pt x="69" y="1462"/>
                      <a:pt x="69" y="2030"/>
                    </a:cubicBezTo>
                    <a:cubicBezTo>
                      <a:pt x="1" y="2598"/>
                      <a:pt x="69" y="3153"/>
                      <a:pt x="285" y="3721"/>
                    </a:cubicBezTo>
                    <a:cubicBezTo>
                      <a:pt x="407" y="4060"/>
                      <a:pt x="515" y="4290"/>
                      <a:pt x="908" y="4290"/>
                    </a:cubicBezTo>
                    <a:cubicBezTo>
                      <a:pt x="1814" y="4290"/>
                      <a:pt x="1814" y="3099"/>
                      <a:pt x="1692" y="2476"/>
                    </a:cubicBezTo>
                    <a:cubicBezTo>
                      <a:pt x="1476" y="1516"/>
                      <a:pt x="799" y="731"/>
                      <a:pt x="23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" name="Google Shape;202;p2"/>
              <p:cNvSpPr/>
              <p:nvPr/>
            </p:nvSpPr>
            <p:spPr>
              <a:xfrm>
                <a:off x="2558025" y="2359100"/>
                <a:ext cx="103200" cy="37200"/>
              </a:xfrm>
              <a:custGeom>
                <a:avLst/>
                <a:gdLst/>
                <a:ahLst/>
                <a:cxnLst/>
                <a:rect l="l" t="t" r="r" b="b"/>
                <a:pathLst>
                  <a:path w="4128" h="1488" extrusionOk="0">
                    <a:moveTo>
                      <a:pt x="1743" y="0"/>
                    </a:moveTo>
                    <a:cubicBezTo>
                      <a:pt x="1690" y="0"/>
                      <a:pt x="1637" y="2"/>
                      <a:pt x="1584" y="5"/>
                    </a:cubicBezTo>
                    <a:cubicBezTo>
                      <a:pt x="1083" y="5"/>
                      <a:pt x="0" y="289"/>
                      <a:pt x="176" y="1020"/>
                    </a:cubicBezTo>
                    <a:cubicBezTo>
                      <a:pt x="230" y="1358"/>
                      <a:pt x="515" y="1466"/>
                      <a:pt x="799" y="1466"/>
                    </a:cubicBezTo>
                    <a:cubicBezTo>
                      <a:pt x="947" y="1481"/>
                      <a:pt x="1093" y="1487"/>
                      <a:pt x="1236" y="1487"/>
                    </a:cubicBezTo>
                    <a:cubicBezTo>
                      <a:pt x="1628" y="1487"/>
                      <a:pt x="2002" y="1437"/>
                      <a:pt x="2368" y="1358"/>
                    </a:cubicBezTo>
                    <a:cubicBezTo>
                      <a:pt x="2882" y="1182"/>
                      <a:pt x="3329" y="1020"/>
                      <a:pt x="3843" y="898"/>
                    </a:cubicBezTo>
                    <a:cubicBezTo>
                      <a:pt x="3951" y="844"/>
                      <a:pt x="4060" y="844"/>
                      <a:pt x="4127" y="790"/>
                    </a:cubicBezTo>
                    <a:lnTo>
                      <a:pt x="4127" y="735"/>
                    </a:lnTo>
                    <a:cubicBezTo>
                      <a:pt x="3374" y="416"/>
                      <a:pt x="2632" y="0"/>
                      <a:pt x="1743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" name="Google Shape;203;p2"/>
              <p:cNvSpPr/>
              <p:nvPr/>
            </p:nvSpPr>
            <p:spPr>
              <a:xfrm>
                <a:off x="2648350" y="2377475"/>
                <a:ext cx="39600" cy="99225"/>
              </a:xfrm>
              <a:custGeom>
                <a:avLst/>
                <a:gdLst/>
                <a:ahLst/>
                <a:cxnLst/>
                <a:rect l="l" t="t" r="r" b="b"/>
                <a:pathLst>
                  <a:path w="1584" h="3969" extrusionOk="0">
                    <a:moveTo>
                      <a:pt x="623" y="0"/>
                    </a:moveTo>
                    <a:cubicBezTo>
                      <a:pt x="568" y="109"/>
                      <a:pt x="568" y="163"/>
                      <a:pt x="568" y="285"/>
                    </a:cubicBezTo>
                    <a:cubicBezTo>
                      <a:pt x="447" y="785"/>
                      <a:pt x="284" y="1299"/>
                      <a:pt x="176" y="1800"/>
                    </a:cubicBezTo>
                    <a:cubicBezTo>
                      <a:pt x="54" y="2314"/>
                      <a:pt x="0" y="2815"/>
                      <a:pt x="108" y="3329"/>
                    </a:cubicBezTo>
                    <a:cubicBezTo>
                      <a:pt x="176" y="3667"/>
                      <a:pt x="230" y="3884"/>
                      <a:pt x="568" y="3951"/>
                    </a:cubicBezTo>
                    <a:cubicBezTo>
                      <a:pt x="623" y="3963"/>
                      <a:pt x="675" y="3968"/>
                      <a:pt x="724" y="3968"/>
                    </a:cubicBezTo>
                    <a:cubicBezTo>
                      <a:pt x="1384" y="3968"/>
                      <a:pt x="1583" y="3006"/>
                      <a:pt x="1583" y="2477"/>
                    </a:cubicBezTo>
                    <a:cubicBezTo>
                      <a:pt x="1529" y="1584"/>
                      <a:pt x="1069" y="731"/>
                      <a:pt x="677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" name="Google Shape;204;p2"/>
              <p:cNvSpPr/>
              <p:nvPr/>
            </p:nvSpPr>
            <p:spPr>
              <a:xfrm>
                <a:off x="2647000" y="2294575"/>
                <a:ext cx="107250" cy="40650"/>
              </a:xfrm>
              <a:custGeom>
                <a:avLst/>
                <a:gdLst/>
                <a:ahLst/>
                <a:cxnLst/>
                <a:rect l="l" t="t" r="r" b="b"/>
                <a:pathLst>
                  <a:path w="4290" h="1626" extrusionOk="0">
                    <a:moveTo>
                      <a:pt x="1279" y="1"/>
                    </a:moveTo>
                    <a:cubicBezTo>
                      <a:pt x="698" y="1"/>
                      <a:pt x="0" y="184"/>
                      <a:pt x="0" y="840"/>
                    </a:cubicBezTo>
                    <a:cubicBezTo>
                      <a:pt x="0" y="1233"/>
                      <a:pt x="284" y="1341"/>
                      <a:pt x="622" y="1449"/>
                    </a:cubicBezTo>
                    <a:cubicBezTo>
                      <a:pt x="1123" y="1625"/>
                      <a:pt x="1691" y="1625"/>
                      <a:pt x="2260" y="1625"/>
                    </a:cubicBezTo>
                    <a:cubicBezTo>
                      <a:pt x="2815" y="1571"/>
                      <a:pt x="3383" y="1517"/>
                      <a:pt x="3951" y="1517"/>
                    </a:cubicBezTo>
                    <a:cubicBezTo>
                      <a:pt x="4005" y="1483"/>
                      <a:pt x="4059" y="1483"/>
                      <a:pt x="4107" y="1483"/>
                    </a:cubicBezTo>
                    <a:cubicBezTo>
                      <a:pt x="4154" y="1483"/>
                      <a:pt x="4195" y="1483"/>
                      <a:pt x="4222" y="1449"/>
                    </a:cubicBezTo>
                    <a:cubicBezTo>
                      <a:pt x="4222" y="1449"/>
                      <a:pt x="4222" y="1395"/>
                      <a:pt x="4289" y="1395"/>
                    </a:cubicBezTo>
                    <a:cubicBezTo>
                      <a:pt x="3545" y="894"/>
                      <a:pt x="2760" y="218"/>
                      <a:pt x="1746" y="42"/>
                    </a:cubicBezTo>
                    <a:cubicBezTo>
                      <a:pt x="1615" y="17"/>
                      <a:pt x="1452" y="1"/>
                      <a:pt x="127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" name="Google Shape;205;p2"/>
              <p:cNvSpPr/>
              <p:nvPr/>
            </p:nvSpPr>
            <p:spPr>
              <a:xfrm>
                <a:off x="2723100" y="2329450"/>
                <a:ext cx="49425" cy="106150"/>
              </a:xfrm>
              <a:custGeom>
                <a:avLst/>
                <a:gdLst/>
                <a:ahLst/>
                <a:cxnLst/>
                <a:rect l="l" t="t" r="r" b="b"/>
                <a:pathLst>
                  <a:path w="1977" h="4246" extrusionOk="0">
                    <a:moveTo>
                      <a:pt x="1354" y="0"/>
                    </a:moveTo>
                    <a:cubicBezTo>
                      <a:pt x="1300" y="122"/>
                      <a:pt x="1245" y="176"/>
                      <a:pt x="1178" y="284"/>
                    </a:cubicBezTo>
                    <a:cubicBezTo>
                      <a:pt x="961" y="798"/>
                      <a:pt x="731" y="1299"/>
                      <a:pt x="447" y="1813"/>
                    </a:cubicBezTo>
                    <a:cubicBezTo>
                      <a:pt x="231" y="2314"/>
                      <a:pt x="55" y="2882"/>
                      <a:pt x="55" y="3383"/>
                    </a:cubicBezTo>
                    <a:cubicBezTo>
                      <a:pt x="1" y="3775"/>
                      <a:pt x="55" y="4059"/>
                      <a:pt x="393" y="4181"/>
                    </a:cubicBezTo>
                    <a:cubicBezTo>
                      <a:pt x="495" y="4225"/>
                      <a:pt x="593" y="4245"/>
                      <a:pt x="686" y="4245"/>
                    </a:cubicBezTo>
                    <a:cubicBezTo>
                      <a:pt x="1305" y="4245"/>
                      <a:pt x="1706" y="3358"/>
                      <a:pt x="1800" y="2828"/>
                    </a:cubicBezTo>
                    <a:cubicBezTo>
                      <a:pt x="1976" y="1867"/>
                      <a:pt x="1638" y="907"/>
                      <a:pt x="1408" y="54"/>
                    </a:cubicBezTo>
                    <a:lnTo>
                      <a:pt x="1354" y="0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" name="Google Shape;206;p2"/>
              <p:cNvSpPr/>
              <p:nvPr/>
            </p:nvSpPr>
            <p:spPr>
              <a:xfrm>
                <a:off x="2764025" y="2249575"/>
                <a:ext cx="106925" cy="41150"/>
              </a:xfrm>
              <a:custGeom>
                <a:avLst/>
                <a:gdLst/>
                <a:ahLst/>
                <a:cxnLst/>
                <a:rect l="l" t="t" r="r" b="b"/>
                <a:pathLst>
                  <a:path w="4277" h="1646" extrusionOk="0">
                    <a:moveTo>
                      <a:pt x="1277" y="1"/>
                    </a:moveTo>
                    <a:cubicBezTo>
                      <a:pt x="697" y="1"/>
                      <a:pt x="1" y="182"/>
                      <a:pt x="1" y="827"/>
                    </a:cubicBezTo>
                    <a:cubicBezTo>
                      <a:pt x="1" y="1219"/>
                      <a:pt x="285" y="1341"/>
                      <a:pt x="623" y="1450"/>
                    </a:cubicBezTo>
                    <a:cubicBezTo>
                      <a:pt x="1001" y="1582"/>
                      <a:pt x="1416" y="1646"/>
                      <a:pt x="1836" y="1646"/>
                    </a:cubicBezTo>
                    <a:cubicBezTo>
                      <a:pt x="1973" y="1646"/>
                      <a:pt x="2110" y="1639"/>
                      <a:pt x="2247" y="1625"/>
                    </a:cubicBezTo>
                    <a:cubicBezTo>
                      <a:pt x="2815" y="1625"/>
                      <a:pt x="3384" y="1558"/>
                      <a:pt x="3938" y="1504"/>
                    </a:cubicBezTo>
                    <a:cubicBezTo>
                      <a:pt x="4060" y="1504"/>
                      <a:pt x="4168" y="1504"/>
                      <a:pt x="4223" y="1450"/>
                    </a:cubicBezTo>
                    <a:lnTo>
                      <a:pt x="4277" y="1395"/>
                    </a:lnTo>
                    <a:cubicBezTo>
                      <a:pt x="3546" y="881"/>
                      <a:pt x="2761" y="205"/>
                      <a:pt x="1746" y="42"/>
                    </a:cubicBezTo>
                    <a:cubicBezTo>
                      <a:pt x="1615" y="17"/>
                      <a:pt x="1451" y="1"/>
                      <a:pt x="1277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" name="Google Shape;207;p2"/>
              <p:cNvSpPr/>
              <p:nvPr/>
            </p:nvSpPr>
            <p:spPr>
              <a:xfrm>
                <a:off x="2840150" y="2285800"/>
                <a:ext cx="49400" cy="105775"/>
              </a:xfrm>
              <a:custGeom>
                <a:avLst/>
                <a:gdLst/>
                <a:ahLst/>
                <a:cxnLst/>
                <a:rect l="l" t="t" r="r" b="b"/>
                <a:pathLst>
                  <a:path w="1976" h="4231" extrusionOk="0">
                    <a:moveTo>
                      <a:pt x="1353" y="1"/>
                    </a:moveTo>
                    <a:cubicBezTo>
                      <a:pt x="1299" y="55"/>
                      <a:pt x="1232" y="176"/>
                      <a:pt x="1178" y="285"/>
                    </a:cubicBezTo>
                    <a:cubicBezTo>
                      <a:pt x="961" y="785"/>
                      <a:pt x="731" y="1245"/>
                      <a:pt x="447" y="1746"/>
                    </a:cubicBezTo>
                    <a:cubicBezTo>
                      <a:pt x="217" y="2260"/>
                      <a:pt x="54" y="2815"/>
                      <a:pt x="54" y="3383"/>
                    </a:cubicBezTo>
                    <a:cubicBezTo>
                      <a:pt x="0" y="3722"/>
                      <a:pt x="54" y="4006"/>
                      <a:pt x="393" y="4168"/>
                    </a:cubicBezTo>
                    <a:cubicBezTo>
                      <a:pt x="492" y="4211"/>
                      <a:pt x="587" y="4230"/>
                      <a:pt x="678" y="4230"/>
                    </a:cubicBezTo>
                    <a:cubicBezTo>
                      <a:pt x="1301" y="4230"/>
                      <a:pt x="1705" y="3311"/>
                      <a:pt x="1800" y="2815"/>
                    </a:cubicBezTo>
                    <a:cubicBezTo>
                      <a:pt x="1976" y="1868"/>
                      <a:pt x="1638" y="853"/>
                      <a:pt x="1408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" name="Google Shape;208;p2"/>
              <p:cNvSpPr/>
              <p:nvPr/>
            </p:nvSpPr>
            <p:spPr>
              <a:xfrm>
                <a:off x="2873975" y="2205600"/>
                <a:ext cx="104200" cy="48350"/>
              </a:xfrm>
              <a:custGeom>
                <a:avLst/>
                <a:gdLst/>
                <a:ahLst/>
                <a:cxnLst/>
                <a:rect l="l" t="t" r="r" b="b"/>
                <a:pathLst>
                  <a:path w="4168" h="1934" extrusionOk="0">
                    <a:moveTo>
                      <a:pt x="1052" y="0"/>
                    </a:moveTo>
                    <a:cubicBezTo>
                      <a:pt x="577" y="0"/>
                      <a:pt x="120" y="165"/>
                      <a:pt x="55" y="678"/>
                    </a:cubicBezTo>
                    <a:cubicBezTo>
                      <a:pt x="0" y="1071"/>
                      <a:pt x="217" y="1233"/>
                      <a:pt x="555" y="1355"/>
                    </a:cubicBezTo>
                    <a:cubicBezTo>
                      <a:pt x="1069" y="1625"/>
                      <a:pt x="1638" y="1747"/>
                      <a:pt x="2192" y="1801"/>
                    </a:cubicBezTo>
                    <a:cubicBezTo>
                      <a:pt x="2707" y="1855"/>
                      <a:pt x="3261" y="1855"/>
                      <a:pt x="3830" y="1910"/>
                    </a:cubicBezTo>
                    <a:cubicBezTo>
                      <a:pt x="3902" y="1910"/>
                      <a:pt x="3980" y="1934"/>
                      <a:pt x="4056" y="1934"/>
                    </a:cubicBezTo>
                    <a:cubicBezTo>
                      <a:pt x="4094" y="1934"/>
                      <a:pt x="4132" y="1928"/>
                      <a:pt x="4168" y="1910"/>
                    </a:cubicBezTo>
                    <a:lnTo>
                      <a:pt x="4168" y="1855"/>
                    </a:lnTo>
                    <a:cubicBezTo>
                      <a:pt x="3546" y="1233"/>
                      <a:pt x="2869" y="448"/>
                      <a:pt x="1908" y="164"/>
                    </a:cubicBezTo>
                    <a:cubicBezTo>
                      <a:pt x="1687" y="72"/>
                      <a:pt x="1366" y="0"/>
                      <a:pt x="105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" name="Google Shape;209;p2"/>
              <p:cNvSpPr/>
              <p:nvPr/>
            </p:nvSpPr>
            <p:spPr>
              <a:xfrm>
                <a:off x="2934525" y="2253325"/>
                <a:ext cx="54825" cy="102350"/>
              </a:xfrm>
              <a:custGeom>
                <a:avLst/>
                <a:gdLst/>
                <a:ahLst/>
                <a:cxnLst/>
                <a:rect l="l" t="t" r="r" b="b"/>
                <a:pathLst>
                  <a:path w="2193" h="4094" extrusionOk="0">
                    <a:moveTo>
                      <a:pt x="1854" y="1"/>
                    </a:moveTo>
                    <a:cubicBezTo>
                      <a:pt x="1800" y="55"/>
                      <a:pt x="1746" y="176"/>
                      <a:pt x="1692" y="231"/>
                    </a:cubicBezTo>
                    <a:cubicBezTo>
                      <a:pt x="1408" y="677"/>
                      <a:pt x="1069" y="1191"/>
                      <a:pt x="731" y="1638"/>
                    </a:cubicBezTo>
                    <a:cubicBezTo>
                      <a:pt x="447" y="2084"/>
                      <a:pt x="163" y="2598"/>
                      <a:pt x="55" y="3167"/>
                    </a:cubicBezTo>
                    <a:cubicBezTo>
                      <a:pt x="0" y="3505"/>
                      <a:pt x="0" y="3776"/>
                      <a:pt x="339" y="4006"/>
                    </a:cubicBezTo>
                    <a:cubicBezTo>
                      <a:pt x="452" y="4067"/>
                      <a:pt x="563" y="4094"/>
                      <a:pt x="671" y="4094"/>
                    </a:cubicBezTo>
                    <a:cubicBezTo>
                      <a:pt x="1253" y="4094"/>
                      <a:pt x="1728" y="3297"/>
                      <a:pt x="1922" y="2829"/>
                    </a:cubicBezTo>
                    <a:cubicBezTo>
                      <a:pt x="2193" y="1922"/>
                      <a:pt x="2030" y="907"/>
                      <a:pt x="192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" name="Google Shape;210;p2"/>
              <p:cNvSpPr/>
              <p:nvPr/>
            </p:nvSpPr>
            <p:spPr>
              <a:xfrm>
                <a:off x="2449775" y="2522600"/>
                <a:ext cx="77500" cy="94800"/>
              </a:xfrm>
              <a:custGeom>
                <a:avLst/>
                <a:gdLst/>
                <a:ahLst/>
                <a:cxnLst/>
                <a:rect l="l" t="t" r="r" b="b"/>
                <a:pathLst>
                  <a:path w="3100" h="3792" extrusionOk="0">
                    <a:moveTo>
                      <a:pt x="3045" y="0"/>
                    </a:moveTo>
                    <a:cubicBezTo>
                      <a:pt x="2247" y="447"/>
                      <a:pt x="1286" y="907"/>
                      <a:pt x="785" y="1746"/>
                    </a:cubicBezTo>
                    <a:cubicBezTo>
                      <a:pt x="447" y="2314"/>
                      <a:pt x="0" y="3437"/>
                      <a:pt x="839" y="3721"/>
                    </a:cubicBezTo>
                    <a:cubicBezTo>
                      <a:pt x="933" y="3770"/>
                      <a:pt x="1018" y="3792"/>
                      <a:pt x="1097" y="3792"/>
                    </a:cubicBezTo>
                    <a:cubicBezTo>
                      <a:pt x="1304" y="3792"/>
                      <a:pt x="1467" y="3643"/>
                      <a:pt x="1624" y="3437"/>
                    </a:cubicBezTo>
                    <a:cubicBezTo>
                      <a:pt x="2030" y="2991"/>
                      <a:pt x="2301" y="2476"/>
                      <a:pt x="2477" y="1922"/>
                    </a:cubicBezTo>
                    <a:cubicBezTo>
                      <a:pt x="2639" y="1407"/>
                      <a:pt x="2815" y="853"/>
                      <a:pt x="3045" y="284"/>
                    </a:cubicBezTo>
                    <a:cubicBezTo>
                      <a:pt x="3045" y="230"/>
                      <a:pt x="3099" y="109"/>
                      <a:pt x="3099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" name="Google Shape;211;p2"/>
              <p:cNvSpPr/>
              <p:nvPr/>
            </p:nvSpPr>
            <p:spPr>
              <a:xfrm>
                <a:off x="2576625" y="4388875"/>
                <a:ext cx="467875" cy="463800"/>
              </a:xfrm>
              <a:custGeom>
                <a:avLst/>
                <a:gdLst/>
                <a:ahLst/>
                <a:cxnLst/>
                <a:rect l="l" t="t" r="r" b="b"/>
                <a:pathLst>
                  <a:path w="18715" h="18552" extrusionOk="0">
                    <a:moveTo>
                      <a:pt x="18538" y="0"/>
                    </a:moveTo>
                    <a:cubicBezTo>
                      <a:pt x="15047" y="1746"/>
                      <a:pt x="11773" y="4222"/>
                      <a:pt x="8566" y="6536"/>
                    </a:cubicBezTo>
                    <a:cubicBezTo>
                      <a:pt x="8173" y="6820"/>
                      <a:pt x="7835" y="7104"/>
                      <a:pt x="7443" y="7388"/>
                    </a:cubicBezTo>
                    <a:cubicBezTo>
                      <a:pt x="3207" y="10487"/>
                      <a:pt x="1516" y="13815"/>
                      <a:pt x="1" y="18429"/>
                    </a:cubicBezTo>
                    <a:cubicBezTo>
                      <a:pt x="1" y="18484"/>
                      <a:pt x="1" y="18551"/>
                      <a:pt x="55" y="18551"/>
                    </a:cubicBezTo>
                    <a:cubicBezTo>
                      <a:pt x="109" y="18551"/>
                      <a:pt x="109" y="18551"/>
                      <a:pt x="109" y="18484"/>
                    </a:cubicBezTo>
                    <a:cubicBezTo>
                      <a:pt x="1624" y="13869"/>
                      <a:pt x="3316" y="10595"/>
                      <a:pt x="7551" y="7496"/>
                    </a:cubicBezTo>
                    <a:cubicBezTo>
                      <a:pt x="7889" y="7212"/>
                      <a:pt x="8282" y="6928"/>
                      <a:pt x="8674" y="6644"/>
                    </a:cubicBezTo>
                    <a:cubicBezTo>
                      <a:pt x="11840" y="4344"/>
                      <a:pt x="15155" y="1908"/>
                      <a:pt x="18660" y="163"/>
                    </a:cubicBezTo>
                    <a:cubicBezTo>
                      <a:pt x="18660" y="108"/>
                      <a:pt x="18714" y="54"/>
                      <a:pt x="18660" y="54"/>
                    </a:cubicBezTo>
                    <a:cubicBezTo>
                      <a:pt x="18660" y="0"/>
                      <a:pt x="18606" y="0"/>
                      <a:pt x="1853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" name="Google Shape;212;p2"/>
              <p:cNvSpPr/>
              <p:nvPr/>
            </p:nvSpPr>
            <p:spPr>
              <a:xfrm>
                <a:off x="2500525" y="4749475"/>
                <a:ext cx="109950" cy="60875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2435" extrusionOk="0">
                    <a:moveTo>
                      <a:pt x="4398" y="0"/>
                    </a:moveTo>
                    <a:cubicBezTo>
                      <a:pt x="3437" y="68"/>
                      <a:pt x="2368" y="0"/>
                      <a:pt x="1516" y="460"/>
                    </a:cubicBezTo>
                    <a:cubicBezTo>
                      <a:pt x="947" y="744"/>
                      <a:pt x="0" y="1529"/>
                      <a:pt x="555" y="2206"/>
                    </a:cubicBezTo>
                    <a:cubicBezTo>
                      <a:pt x="714" y="2365"/>
                      <a:pt x="873" y="2435"/>
                      <a:pt x="1041" y="2435"/>
                    </a:cubicBezTo>
                    <a:cubicBezTo>
                      <a:pt x="1174" y="2435"/>
                      <a:pt x="1312" y="2392"/>
                      <a:pt x="1461" y="2314"/>
                    </a:cubicBezTo>
                    <a:cubicBezTo>
                      <a:pt x="1962" y="2152"/>
                      <a:pt x="2476" y="1813"/>
                      <a:pt x="2923" y="1421"/>
                    </a:cubicBezTo>
                    <a:cubicBezTo>
                      <a:pt x="3315" y="1083"/>
                      <a:pt x="3775" y="677"/>
                      <a:pt x="4168" y="284"/>
                    </a:cubicBezTo>
                    <a:cubicBezTo>
                      <a:pt x="4276" y="230"/>
                      <a:pt x="4330" y="176"/>
                      <a:pt x="4398" y="68"/>
                    </a:cubicBezTo>
                    <a:lnTo>
                      <a:pt x="4398" y="0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" name="Google Shape;213;p2"/>
              <p:cNvSpPr/>
              <p:nvPr/>
            </p:nvSpPr>
            <p:spPr>
              <a:xfrm>
                <a:off x="2620275" y="4753875"/>
                <a:ext cx="69025" cy="99600"/>
              </a:xfrm>
              <a:custGeom>
                <a:avLst/>
                <a:gdLst/>
                <a:ahLst/>
                <a:cxnLst/>
                <a:rect l="l" t="t" r="r" b="b"/>
                <a:pathLst>
                  <a:path w="2761" h="3984" extrusionOk="0">
                    <a:moveTo>
                      <a:pt x="54" y="0"/>
                    </a:moveTo>
                    <a:cubicBezTo>
                      <a:pt x="0" y="108"/>
                      <a:pt x="54" y="230"/>
                      <a:pt x="54" y="338"/>
                    </a:cubicBezTo>
                    <a:cubicBezTo>
                      <a:pt x="217" y="907"/>
                      <a:pt x="338" y="1461"/>
                      <a:pt x="447" y="1976"/>
                    </a:cubicBezTo>
                    <a:cubicBezTo>
                      <a:pt x="555" y="2530"/>
                      <a:pt x="785" y="3099"/>
                      <a:pt x="1123" y="3545"/>
                    </a:cubicBezTo>
                    <a:cubicBezTo>
                      <a:pt x="1307" y="3816"/>
                      <a:pt x="1448" y="3983"/>
                      <a:pt x="1699" y="3983"/>
                    </a:cubicBezTo>
                    <a:cubicBezTo>
                      <a:pt x="1761" y="3983"/>
                      <a:pt x="1830" y="3973"/>
                      <a:pt x="1908" y="3951"/>
                    </a:cubicBezTo>
                    <a:cubicBezTo>
                      <a:pt x="2760" y="3721"/>
                      <a:pt x="2422" y="2598"/>
                      <a:pt x="2138" y="2030"/>
                    </a:cubicBezTo>
                    <a:cubicBezTo>
                      <a:pt x="1691" y="1123"/>
                      <a:pt x="785" y="568"/>
                      <a:pt x="10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" name="Google Shape;214;p2"/>
              <p:cNvSpPr/>
              <p:nvPr/>
            </p:nvSpPr>
            <p:spPr>
              <a:xfrm>
                <a:off x="2573575" y="4646850"/>
                <a:ext cx="102875" cy="45800"/>
              </a:xfrm>
              <a:custGeom>
                <a:avLst/>
                <a:gdLst/>
                <a:ahLst/>
                <a:cxnLst/>
                <a:rect l="l" t="t" r="r" b="b"/>
                <a:pathLst>
                  <a:path w="4115" h="1832" extrusionOk="0">
                    <a:moveTo>
                      <a:pt x="2452" y="0"/>
                    </a:moveTo>
                    <a:cubicBezTo>
                      <a:pt x="2138" y="0"/>
                      <a:pt x="1826" y="32"/>
                      <a:pt x="1530" y="114"/>
                    </a:cubicBezTo>
                    <a:cubicBezTo>
                      <a:pt x="962" y="276"/>
                      <a:pt x="1" y="844"/>
                      <a:pt x="393" y="1521"/>
                    </a:cubicBezTo>
                    <a:cubicBezTo>
                      <a:pt x="519" y="1762"/>
                      <a:pt x="700" y="1831"/>
                      <a:pt x="896" y="1831"/>
                    </a:cubicBezTo>
                    <a:cubicBezTo>
                      <a:pt x="975" y="1831"/>
                      <a:pt x="1056" y="1820"/>
                      <a:pt x="1137" y="1805"/>
                    </a:cubicBezTo>
                    <a:cubicBezTo>
                      <a:pt x="1692" y="1683"/>
                      <a:pt x="2152" y="1467"/>
                      <a:pt x="2599" y="1237"/>
                    </a:cubicBezTo>
                    <a:cubicBezTo>
                      <a:pt x="3045" y="953"/>
                      <a:pt x="3505" y="668"/>
                      <a:pt x="3898" y="384"/>
                    </a:cubicBezTo>
                    <a:cubicBezTo>
                      <a:pt x="4006" y="330"/>
                      <a:pt x="4060" y="330"/>
                      <a:pt x="4114" y="276"/>
                    </a:cubicBezTo>
                    <a:lnTo>
                      <a:pt x="4114" y="222"/>
                    </a:lnTo>
                    <a:cubicBezTo>
                      <a:pt x="3607" y="108"/>
                      <a:pt x="3026" y="0"/>
                      <a:pt x="245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5" name="Google Shape;215;p2"/>
              <p:cNvSpPr/>
              <p:nvPr/>
            </p:nvSpPr>
            <p:spPr>
              <a:xfrm>
                <a:off x="2679475" y="4651025"/>
                <a:ext cx="45000" cy="94600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3784" extrusionOk="0">
                    <a:moveTo>
                      <a:pt x="0" y="1"/>
                    </a:moveTo>
                    <a:lnTo>
                      <a:pt x="0" y="285"/>
                    </a:lnTo>
                    <a:cubicBezTo>
                      <a:pt x="54" y="786"/>
                      <a:pt x="54" y="1300"/>
                      <a:pt x="54" y="1800"/>
                    </a:cubicBezTo>
                    <a:cubicBezTo>
                      <a:pt x="108" y="2315"/>
                      <a:pt x="162" y="2815"/>
                      <a:pt x="392" y="3329"/>
                    </a:cubicBezTo>
                    <a:cubicBezTo>
                      <a:pt x="490" y="3573"/>
                      <a:pt x="642" y="3784"/>
                      <a:pt x="919" y="3784"/>
                    </a:cubicBezTo>
                    <a:cubicBezTo>
                      <a:pt x="949" y="3784"/>
                      <a:pt x="981" y="3781"/>
                      <a:pt x="1015" y="3776"/>
                    </a:cubicBezTo>
                    <a:cubicBezTo>
                      <a:pt x="1800" y="3722"/>
                      <a:pt x="1746" y="2653"/>
                      <a:pt x="1570" y="2084"/>
                    </a:cubicBezTo>
                    <a:cubicBezTo>
                      <a:pt x="1299" y="1232"/>
                      <a:pt x="622" y="555"/>
                      <a:pt x="54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" name="Google Shape;216;p2"/>
              <p:cNvSpPr/>
              <p:nvPr/>
            </p:nvSpPr>
            <p:spPr>
              <a:xfrm>
                <a:off x="2639875" y="4563300"/>
                <a:ext cx="112675" cy="42425"/>
              </a:xfrm>
              <a:custGeom>
                <a:avLst/>
                <a:gdLst/>
                <a:ahLst/>
                <a:cxnLst/>
                <a:rect l="l" t="t" r="r" b="b"/>
                <a:pathLst>
                  <a:path w="4507" h="1697" extrusionOk="0">
                    <a:moveTo>
                      <a:pt x="1936" y="0"/>
                    </a:moveTo>
                    <a:cubicBezTo>
                      <a:pt x="1873" y="0"/>
                      <a:pt x="1810" y="2"/>
                      <a:pt x="1746" y="5"/>
                    </a:cubicBezTo>
                    <a:cubicBezTo>
                      <a:pt x="1124" y="73"/>
                      <a:pt x="1" y="465"/>
                      <a:pt x="285" y="1250"/>
                    </a:cubicBezTo>
                    <a:cubicBezTo>
                      <a:pt x="393" y="1642"/>
                      <a:pt x="623" y="1697"/>
                      <a:pt x="1016" y="1697"/>
                    </a:cubicBezTo>
                    <a:cubicBezTo>
                      <a:pt x="1584" y="1697"/>
                      <a:pt x="2139" y="1588"/>
                      <a:pt x="2653" y="1426"/>
                    </a:cubicBezTo>
                    <a:cubicBezTo>
                      <a:pt x="3221" y="1250"/>
                      <a:pt x="3722" y="1020"/>
                      <a:pt x="4236" y="858"/>
                    </a:cubicBezTo>
                    <a:cubicBezTo>
                      <a:pt x="4344" y="803"/>
                      <a:pt x="4453" y="803"/>
                      <a:pt x="4507" y="749"/>
                    </a:cubicBezTo>
                    <a:lnTo>
                      <a:pt x="4507" y="682"/>
                    </a:lnTo>
                    <a:cubicBezTo>
                      <a:pt x="3721" y="365"/>
                      <a:pt x="2875" y="0"/>
                      <a:pt x="1936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" name="Google Shape;217;p2"/>
              <p:cNvSpPr/>
              <p:nvPr/>
            </p:nvSpPr>
            <p:spPr>
              <a:xfrm>
                <a:off x="2744075" y="4580325"/>
                <a:ext cx="42250" cy="1060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4243" extrusionOk="0">
                    <a:moveTo>
                      <a:pt x="515" y="1"/>
                    </a:moveTo>
                    <a:cubicBezTo>
                      <a:pt x="461" y="68"/>
                      <a:pt x="461" y="177"/>
                      <a:pt x="406" y="285"/>
                    </a:cubicBezTo>
                    <a:cubicBezTo>
                      <a:pt x="339" y="853"/>
                      <a:pt x="231" y="1354"/>
                      <a:pt x="122" y="1922"/>
                    </a:cubicBezTo>
                    <a:cubicBezTo>
                      <a:pt x="68" y="2490"/>
                      <a:pt x="0" y="3045"/>
                      <a:pt x="122" y="3614"/>
                    </a:cubicBezTo>
                    <a:cubicBezTo>
                      <a:pt x="231" y="3952"/>
                      <a:pt x="339" y="4236"/>
                      <a:pt x="677" y="4236"/>
                    </a:cubicBezTo>
                    <a:cubicBezTo>
                      <a:pt x="714" y="4241"/>
                      <a:pt x="750" y="4243"/>
                      <a:pt x="784" y="4243"/>
                    </a:cubicBezTo>
                    <a:cubicBezTo>
                      <a:pt x="1543" y="4243"/>
                      <a:pt x="1690" y="3142"/>
                      <a:pt x="1638" y="2599"/>
                    </a:cubicBezTo>
                    <a:cubicBezTo>
                      <a:pt x="1584" y="1584"/>
                      <a:pt x="1015" y="745"/>
                      <a:pt x="56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" name="Google Shape;218;p2"/>
              <p:cNvSpPr/>
              <p:nvPr/>
            </p:nvSpPr>
            <p:spPr>
              <a:xfrm>
                <a:off x="2741375" y="4489850"/>
                <a:ext cx="112675" cy="42800"/>
              </a:xfrm>
              <a:custGeom>
                <a:avLst/>
                <a:gdLst/>
                <a:ahLst/>
                <a:cxnLst/>
                <a:rect l="l" t="t" r="r" b="b"/>
                <a:pathLst>
                  <a:path w="4507" h="1712" extrusionOk="0">
                    <a:moveTo>
                      <a:pt x="2071" y="0"/>
                    </a:moveTo>
                    <a:cubicBezTo>
                      <a:pt x="1963" y="0"/>
                      <a:pt x="1854" y="7"/>
                      <a:pt x="1746" y="20"/>
                    </a:cubicBezTo>
                    <a:cubicBezTo>
                      <a:pt x="1123" y="75"/>
                      <a:pt x="0" y="413"/>
                      <a:pt x="230" y="1252"/>
                    </a:cubicBezTo>
                    <a:cubicBezTo>
                      <a:pt x="339" y="1590"/>
                      <a:pt x="623" y="1658"/>
                      <a:pt x="961" y="1712"/>
                    </a:cubicBezTo>
                    <a:cubicBezTo>
                      <a:pt x="1529" y="1712"/>
                      <a:pt x="2084" y="1590"/>
                      <a:pt x="2652" y="1428"/>
                    </a:cubicBezTo>
                    <a:cubicBezTo>
                      <a:pt x="3153" y="1252"/>
                      <a:pt x="3667" y="1035"/>
                      <a:pt x="4235" y="859"/>
                    </a:cubicBezTo>
                    <a:cubicBezTo>
                      <a:pt x="4344" y="805"/>
                      <a:pt x="4398" y="805"/>
                      <a:pt x="4506" y="751"/>
                    </a:cubicBezTo>
                    <a:lnTo>
                      <a:pt x="4506" y="643"/>
                    </a:lnTo>
                    <a:cubicBezTo>
                      <a:pt x="3762" y="391"/>
                      <a:pt x="2922" y="0"/>
                      <a:pt x="207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" name="Google Shape;219;p2"/>
              <p:cNvSpPr/>
              <p:nvPr/>
            </p:nvSpPr>
            <p:spPr>
              <a:xfrm>
                <a:off x="2845550" y="4505900"/>
                <a:ext cx="42250" cy="107150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4286" extrusionOk="0">
                    <a:moveTo>
                      <a:pt x="461" y="1"/>
                    </a:moveTo>
                    <a:cubicBezTo>
                      <a:pt x="407" y="109"/>
                      <a:pt x="407" y="217"/>
                      <a:pt x="407" y="271"/>
                    </a:cubicBezTo>
                    <a:cubicBezTo>
                      <a:pt x="285" y="840"/>
                      <a:pt x="177" y="1408"/>
                      <a:pt x="123" y="1963"/>
                    </a:cubicBezTo>
                    <a:cubicBezTo>
                      <a:pt x="1" y="2531"/>
                      <a:pt x="1" y="3099"/>
                      <a:pt x="123" y="3600"/>
                    </a:cubicBezTo>
                    <a:cubicBezTo>
                      <a:pt x="177" y="3993"/>
                      <a:pt x="285" y="4223"/>
                      <a:pt x="677" y="4277"/>
                    </a:cubicBezTo>
                    <a:cubicBezTo>
                      <a:pt x="718" y="4283"/>
                      <a:pt x="758" y="4285"/>
                      <a:pt x="796" y="4285"/>
                    </a:cubicBezTo>
                    <a:cubicBezTo>
                      <a:pt x="1545" y="4285"/>
                      <a:pt x="1690" y="3178"/>
                      <a:pt x="1638" y="2585"/>
                    </a:cubicBezTo>
                    <a:cubicBezTo>
                      <a:pt x="1584" y="1625"/>
                      <a:pt x="962" y="786"/>
                      <a:pt x="515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" name="Google Shape;220;p2"/>
              <p:cNvSpPr/>
              <p:nvPr/>
            </p:nvSpPr>
            <p:spPr>
              <a:xfrm>
                <a:off x="2838800" y="4419650"/>
                <a:ext cx="1099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4398" h="1611" extrusionOk="0">
                    <a:moveTo>
                      <a:pt x="1746" y="0"/>
                    </a:moveTo>
                    <a:cubicBezTo>
                      <a:pt x="1177" y="0"/>
                      <a:pt x="0" y="176"/>
                      <a:pt x="108" y="1015"/>
                    </a:cubicBezTo>
                    <a:cubicBezTo>
                      <a:pt x="163" y="1354"/>
                      <a:pt x="393" y="1475"/>
                      <a:pt x="785" y="1529"/>
                    </a:cubicBezTo>
                    <a:cubicBezTo>
                      <a:pt x="1069" y="1584"/>
                      <a:pt x="1350" y="1611"/>
                      <a:pt x="1631" y="1611"/>
                    </a:cubicBezTo>
                    <a:cubicBezTo>
                      <a:pt x="1911" y="1611"/>
                      <a:pt x="2192" y="1584"/>
                      <a:pt x="2476" y="1529"/>
                    </a:cubicBezTo>
                    <a:cubicBezTo>
                      <a:pt x="2977" y="1421"/>
                      <a:pt x="3545" y="1299"/>
                      <a:pt x="4114" y="1191"/>
                    </a:cubicBezTo>
                    <a:cubicBezTo>
                      <a:pt x="4222" y="1191"/>
                      <a:pt x="4276" y="1191"/>
                      <a:pt x="4398" y="1137"/>
                    </a:cubicBezTo>
                    <a:lnTo>
                      <a:pt x="4398" y="1083"/>
                    </a:lnTo>
                    <a:cubicBezTo>
                      <a:pt x="3599" y="623"/>
                      <a:pt x="2761" y="68"/>
                      <a:pt x="1746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" name="Google Shape;221;p2"/>
              <p:cNvSpPr/>
              <p:nvPr/>
            </p:nvSpPr>
            <p:spPr>
              <a:xfrm>
                <a:off x="2928775" y="4446700"/>
                <a:ext cx="45350" cy="106325"/>
              </a:xfrm>
              <a:custGeom>
                <a:avLst/>
                <a:gdLst/>
                <a:ahLst/>
                <a:cxnLst/>
                <a:rect l="l" t="t" r="r" b="b"/>
                <a:pathLst>
                  <a:path w="1814" h="4253" extrusionOk="0">
                    <a:moveTo>
                      <a:pt x="907" y="1"/>
                    </a:moveTo>
                    <a:cubicBezTo>
                      <a:pt x="853" y="55"/>
                      <a:pt x="853" y="163"/>
                      <a:pt x="853" y="272"/>
                    </a:cubicBezTo>
                    <a:cubicBezTo>
                      <a:pt x="623" y="786"/>
                      <a:pt x="461" y="1354"/>
                      <a:pt x="285" y="1855"/>
                    </a:cubicBezTo>
                    <a:cubicBezTo>
                      <a:pt x="122" y="2369"/>
                      <a:pt x="0" y="2924"/>
                      <a:pt x="55" y="3492"/>
                    </a:cubicBezTo>
                    <a:cubicBezTo>
                      <a:pt x="55" y="3884"/>
                      <a:pt x="122" y="4114"/>
                      <a:pt x="515" y="4223"/>
                    </a:cubicBezTo>
                    <a:cubicBezTo>
                      <a:pt x="590" y="4243"/>
                      <a:pt x="661" y="4253"/>
                      <a:pt x="729" y="4253"/>
                    </a:cubicBezTo>
                    <a:cubicBezTo>
                      <a:pt x="1412" y="4253"/>
                      <a:pt x="1692" y="3261"/>
                      <a:pt x="1692" y="2707"/>
                    </a:cubicBezTo>
                    <a:cubicBezTo>
                      <a:pt x="1814" y="1746"/>
                      <a:pt x="1299" y="840"/>
                      <a:pt x="1015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" name="Google Shape;222;p2"/>
              <p:cNvSpPr/>
              <p:nvPr/>
            </p:nvSpPr>
            <p:spPr>
              <a:xfrm>
                <a:off x="2535700" y="4827275"/>
                <a:ext cx="52125" cy="104400"/>
              </a:xfrm>
              <a:custGeom>
                <a:avLst/>
                <a:gdLst/>
                <a:ahLst/>
                <a:cxnLst/>
                <a:rect l="l" t="t" r="r" b="b"/>
                <a:pathLst>
                  <a:path w="2085" h="4176" extrusionOk="0">
                    <a:moveTo>
                      <a:pt x="2030" y="0"/>
                    </a:moveTo>
                    <a:cubicBezTo>
                      <a:pt x="1408" y="609"/>
                      <a:pt x="623" y="1353"/>
                      <a:pt x="284" y="2301"/>
                    </a:cubicBezTo>
                    <a:cubicBezTo>
                      <a:pt x="109" y="2869"/>
                      <a:pt x="0" y="4114"/>
                      <a:pt x="893" y="4168"/>
                    </a:cubicBezTo>
                    <a:cubicBezTo>
                      <a:pt x="933" y="4173"/>
                      <a:pt x="971" y="4176"/>
                      <a:pt x="1006" y="4176"/>
                    </a:cubicBezTo>
                    <a:cubicBezTo>
                      <a:pt x="1331" y="4176"/>
                      <a:pt x="1472" y="3959"/>
                      <a:pt x="1570" y="3654"/>
                    </a:cubicBezTo>
                    <a:cubicBezTo>
                      <a:pt x="1854" y="3153"/>
                      <a:pt x="1976" y="2585"/>
                      <a:pt x="1976" y="2030"/>
                    </a:cubicBezTo>
                    <a:cubicBezTo>
                      <a:pt x="2030" y="1462"/>
                      <a:pt x="2030" y="839"/>
                      <a:pt x="2084" y="271"/>
                    </a:cubicBezTo>
                    <a:lnTo>
                      <a:pt x="2084" y="0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" name="Google Shape;223;p2"/>
              <p:cNvSpPr/>
              <p:nvPr/>
            </p:nvSpPr>
            <p:spPr>
              <a:xfrm>
                <a:off x="2658150" y="3638675"/>
                <a:ext cx="3825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1343" extrusionOk="0">
                    <a:moveTo>
                      <a:pt x="790" y="0"/>
                    </a:moveTo>
                    <a:cubicBezTo>
                      <a:pt x="699" y="0"/>
                      <a:pt x="605" y="21"/>
                      <a:pt x="515" y="64"/>
                    </a:cubicBezTo>
                    <a:cubicBezTo>
                      <a:pt x="176" y="186"/>
                      <a:pt x="1" y="578"/>
                      <a:pt x="122" y="916"/>
                    </a:cubicBezTo>
                    <a:cubicBezTo>
                      <a:pt x="251" y="1184"/>
                      <a:pt x="524" y="1342"/>
                      <a:pt x="800" y="1342"/>
                    </a:cubicBezTo>
                    <a:cubicBezTo>
                      <a:pt x="873" y="1342"/>
                      <a:pt x="945" y="1331"/>
                      <a:pt x="1015" y="1309"/>
                    </a:cubicBezTo>
                    <a:cubicBezTo>
                      <a:pt x="1354" y="1133"/>
                      <a:pt x="1530" y="740"/>
                      <a:pt x="1354" y="402"/>
                    </a:cubicBezTo>
                    <a:cubicBezTo>
                      <a:pt x="1274" y="154"/>
                      <a:pt x="1042" y="0"/>
                      <a:pt x="790" y="0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" name="Google Shape;224;p2"/>
              <p:cNvSpPr/>
              <p:nvPr/>
            </p:nvSpPr>
            <p:spPr>
              <a:xfrm>
                <a:off x="2663900" y="3651050"/>
                <a:ext cx="11200" cy="9725"/>
              </a:xfrm>
              <a:custGeom>
                <a:avLst/>
                <a:gdLst/>
                <a:ahLst/>
                <a:cxnLst/>
                <a:rect l="l" t="t" r="r" b="b"/>
                <a:pathLst>
                  <a:path w="448" h="389" extrusionOk="0">
                    <a:moveTo>
                      <a:pt x="266" y="1"/>
                    </a:moveTo>
                    <a:cubicBezTo>
                      <a:pt x="235" y="1"/>
                      <a:pt x="199" y="9"/>
                      <a:pt x="163" y="29"/>
                    </a:cubicBezTo>
                    <a:cubicBezTo>
                      <a:pt x="55" y="29"/>
                      <a:pt x="1" y="137"/>
                      <a:pt x="55" y="245"/>
                    </a:cubicBezTo>
                    <a:cubicBezTo>
                      <a:pt x="95" y="335"/>
                      <a:pt x="171" y="388"/>
                      <a:pt x="252" y="388"/>
                    </a:cubicBezTo>
                    <a:cubicBezTo>
                      <a:pt x="281" y="388"/>
                      <a:pt x="310" y="381"/>
                      <a:pt x="339" y="367"/>
                    </a:cubicBezTo>
                    <a:cubicBezTo>
                      <a:pt x="393" y="300"/>
                      <a:pt x="447" y="191"/>
                      <a:pt x="393" y="83"/>
                    </a:cubicBezTo>
                    <a:cubicBezTo>
                      <a:pt x="393" y="45"/>
                      <a:pt x="340" y="1"/>
                      <a:pt x="266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" name="Google Shape;225;p2"/>
              <p:cNvSpPr/>
              <p:nvPr/>
            </p:nvSpPr>
            <p:spPr>
              <a:xfrm>
                <a:off x="2641250" y="2176375"/>
                <a:ext cx="3825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1343" extrusionOk="0">
                    <a:moveTo>
                      <a:pt x="729" y="1"/>
                    </a:moveTo>
                    <a:cubicBezTo>
                      <a:pt x="657" y="1"/>
                      <a:pt x="584" y="12"/>
                      <a:pt x="514" y="34"/>
                    </a:cubicBezTo>
                    <a:cubicBezTo>
                      <a:pt x="176" y="210"/>
                      <a:pt x="0" y="602"/>
                      <a:pt x="176" y="941"/>
                    </a:cubicBezTo>
                    <a:cubicBezTo>
                      <a:pt x="255" y="1189"/>
                      <a:pt x="488" y="1342"/>
                      <a:pt x="740" y="1342"/>
                    </a:cubicBezTo>
                    <a:cubicBezTo>
                      <a:pt x="831" y="1342"/>
                      <a:pt x="925" y="1322"/>
                      <a:pt x="1015" y="1279"/>
                    </a:cubicBezTo>
                    <a:cubicBezTo>
                      <a:pt x="1353" y="1171"/>
                      <a:pt x="1529" y="765"/>
                      <a:pt x="1353" y="426"/>
                    </a:cubicBezTo>
                    <a:cubicBezTo>
                      <a:pt x="1267" y="158"/>
                      <a:pt x="1003" y="1"/>
                      <a:pt x="729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" name="Google Shape;226;p2"/>
              <p:cNvSpPr/>
              <p:nvPr/>
            </p:nvSpPr>
            <p:spPr>
              <a:xfrm>
                <a:off x="2647000" y="2188050"/>
                <a:ext cx="11175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447" h="420" extrusionOk="0">
                    <a:moveTo>
                      <a:pt x="260" y="0"/>
                    </a:moveTo>
                    <a:cubicBezTo>
                      <a:pt x="229" y="0"/>
                      <a:pt x="196" y="8"/>
                      <a:pt x="162" y="27"/>
                    </a:cubicBezTo>
                    <a:cubicBezTo>
                      <a:pt x="54" y="81"/>
                      <a:pt x="0" y="189"/>
                      <a:pt x="54" y="298"/>
                    </a:cubicBezTo>
                    <a:cubicBezTo>
                      <a:pt x="108" y="365"/>
                      <a:pt x="230" y="419"/>
                      <a:pt x="338" y="419"/>
                    </a:cubicBezTo>
                    <a:cubicBezTo>
                      <a:pt x="392" y="365"/>
                      <a:pt x="447" y="244"/>
                      <a:pt x="447" y="135"/>
                    </a:cubicBezTo>
                    <a:cubicBezTo>
                      <a:pt x="407" y="57"/>
                      <a:pt x="340" y="0"/>
                      <a:pt x="260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7" name="Google Shape;227;p2"/>
              <p:cNvSpPr/>
              <p:nvPr/>
            </p:nvSpPr>
            <p:spPr>
              <a:xfrm>
                <a:off x="2663900" y="2117775"/>
                <a:ext cx="37925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319" extrusionOk="0">
                    <a:moveTo>
                      <a:pt x="780" y="1"/>
                    </a:moveTo>
                    <a:cubicBezTo>
                      <a:pt x="686" y="1"/>
                      <a:pt x="591" y="21"/>
                      <a:pt x="501" y="64"/>
                    </a:cubicBezTo>
                    <a:cubicBezTo>
                      <a:pt x="163" y="186"/>
                      <a:pt x="1" y="578"/>
                      <a:pt x="163" y="917"/>
                    </a:cubicBezTo>
                    <a:cubicBezTo>
                      <a:pt x="252" y="1165"/>
                      <a:pt x="487" y="1318"/>
                      <a:pt x="740" y="1318"/>
                    </a:cubicBezTo>
                    <a:cubicBezTo>
                      <a:pt x="831" y="1318"/>
                      <a:pt x="925" y="1298"/>
                      <a:pt x="1015" y="1255"/>
                    </a:cubicBezTo>
                    <a:cubicBezTo>
                      <a:pt x="1408" y="1147"/>
                      <a:pt x="1516" y="741"/>
                      <a:pt x="1408" y="403"/>
                    </a:cubicBezTo>
                    <a:cubicBezTo>
                      <a:pt x="1289" y="154"/>
                      <a:pt x="1038" y="1"/>
                      <a:pt x="780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8" name="Google Shape;228;p2"/>
              <p:cNvSpPr/>
              <p:nvPr/>
            </p:nvSpPr>
            <p:spPr>
              <a:xfrm>
                <a:off x="2671000" y="2128850"/>
                <a:ext cx="112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20" extrusionOk="0">
                    <a:moveTo>
                      <a:pt x="200" y="0"/>
                    </a:moveTo>
                    <a:cubicBezTo>
                      <a:pt x="170" y="0"/>
                      <a:pt x="139" y="8"/>
                      <a:pt x="109" y="27"/>
                    </a:cubicBezTo>
                    <a:cubicBezTo>
                      <a:pt x="1" y="81"/>
                      <a:pt x="1" y="190"/>
                      <a:pt x="1" y="298"/>
                    </a:cubicBezTo>
                    <a:cubicBezTo>
                      <a:pt x="55" y="420"/>
                      <a:pt x="163" y="420"/>
                      <a:pt x="285" y="420"/>
                    </a:cubicBezTo>
                    <a:cubicBezTo>
                      <a:pt x="393" y="365"/>
                      <a:pt x="447" y="244"/>
                      <a:pt x="393" y="135"/>
                    </a:cubicBezTo>
                    <a:cubicBezTo>
                      <a:pt x="354" y="57"/>
                      <a:pt x="279" y="0"/>
                      <a:pt x="200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" name="Google Shape;229;p2"/>
              <p:cNvSpPr/>
              <p:nvPr/>
            </p:nvSpPr>
            <p:spPr>
              <a:xfrm>
                <a:off x="2561350" y="3379875"/>
                <a:ext cx="263250" cy="219000"/>
              </a:xfrm>
              <a:custGeom>
                <a:avLst/>
                <a:gdLst/>
                <a:ahLst/>
                <a:cxnLst/>
                <a:rect l="l" t="t" r="r" b="b"/>
                <a:pathLst>
                  <a:path w="10530" h="8760" extrusionOk="0">
                    <a:moveTo>
                      <a:pt x="8958" y="0"/>
                    </a:moveTo>
                    <a:cubicBezTo>
                      <a:pt x="5239" y="0"/>
                      <a:pt x="345" y="3745"/>
                      <a:pt x="97" y="6641"/>
                    </a:cubicBezTo>
                    <a:cubicBezTo>
                      <a:pt x="1" y="8064"/>
                      <a:pt x="963" y="8759"/>
                      <a:pt x="2119" y="8759"/>
                    </a:cubicBezTo>
                    <a:cubicBezTo>
                      <a:pt x="3710" y="8759"/>
                      <a:pt x="5669" y="7442"/>
                      <a:pt x="5740" y="4895"/>
                    </a:cubicBezTo>
                    <a:cubicBezTo>
                      <a:pt x="5902" y="552"/>
                      <a:pt x="10530" y="268"/>
                      <a:pt x="10530" y="268"/>
                    </a:cubicBezTo>
                    <a:cubicBezTo>
                      <a:pt x="10045" y="84"/>
                      <a:pt x="9515" y="0"/>
                      <a:pt x="895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" name="Google Shape;230;p2"/>
              <p:cNvSpPr/>
              <p:nvPr/>
            </p:nvSpPr>
            <p:spPr>
              <a:xfrm>
                <a:off x="2624325" y="3402125"/>
                <a:ext cx="117075" cy="149525"/>
              </a:xfrm>
              <a:custGeom>
                <a:avLst/>
                <a:gdLst/>
                <a:ahLst/>
                <a:cxnLst/>
                <a:rect l="l" t="t" r="r" b="b"/>
                <a:pathLst>
                  <a:path w="4683" h="5981" extrusionOk="0">
                    <a:moveTo>
                      <a:pt x="4682" y="0"/>
                    </a:moveTo>
                    <a:cubicBezTo>
                      <a:pt x="4682" y="0"/>
                      <a:pt x="1638" y="907"/>
                      <a:pt x="0" y="5981"/>
                    </a:cubicBezTo>
                    <a:cubicBezTo>
                      <a:pt x="0" y="5981"/>
                      <a:pt x="2368" y="785"/>
                      <a:pt x="4682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" name="Google Shape;231;p2"/>
              <p:cNvSpPr/>
              <p:nvPr/>
            </p:nvSpPr>
            <p:spPr>
              <a:xfrm>
                <a:off x="2618625" y="2506100"/>
                <a:ext cx="262475" cy="219000"/>
              </a:xfrm>
              <a:custGeom>
                <a:avLst/>
                <a:gdLst/>
                <a:ahLst/>
                <a:cxnLst/>
                <a:rect l="l" t="t" r="r" b="b"/>
                <a:pathLst>
                  <a:path w="10499" h="8760" extrusionOk="0">
                    <a:moveTo>
                      <a:pt x="8943" y="1"/>
                    </a:moveTo>
                    <a:cubicBezTo>
                      <a:pt x="5250" y="1"/>
                      <a:pt x="320" y="3746"/>
                      <a:pt x="120" y="6641"/>
                    </a:cubicBezTo>
                    <a:cubicBezTo>
                      <a:pt x="1" y="8064"/>
                      <a:pt x="959" y="8760"/>
                      <a:pt x="2119" y="8760"/>
                    </a:cubicBezTo>
                    <a:cubicBezTo>
                      <a:pt x="3715" y="8760"/>
                      <a:pt x="5692" y="7443"/>
                      <a:pt x="5763" y="4895"/>
                    </a:cubicBezTo>
                    <a:cubicBezTo>
                      <a:pt x="5871" y="552"/>
                      <a:pt x="10499" y="268"/>
                      <a:pt x="10499" y="268"/>
                    </a:cubicBezTo>
                    <a:cubicBezTo>
                      <a:pt x="10021" y="85"/>
                      <a:pt x="9496" y="1"/>
                      <a:pt x="894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232;p2"/>
              <p:cNvSpPr/>
              <p:nvPr/>
            </p:nvSpPr>
            <p:spPr>
              <a:xfrm>
                <a:off x="2682175" y="2528350"/>
                <a:ext cx="117075" cy="149200"/>
              </a:xfrm>
              <a:custGeom>
                <a:avLst/>
                <a:gdLst/>
                <a:ahLst/>
                <a:cxnLst/>
                <a:rect l="l" t="t" r="r" b="b"/>
                <a:pathLst>
                  <a:path w="4683" h="5968" extrusionOk="0">
                    <a:moveTo>
                      <a:pt x="4682" y="0"/>
                    </a:moveTo>
                    <a:cubicBezTo>
                      <a:pt x="4681" y="0"/>
                      <a:pt x="1637" y="894"/>
                      <a:pt x="0" y="5967"/>
                    </a:cubicBezTo>
                    <a:cubicBezTo>
                      <a:pt x="0" y="5967"/>
                      <a:pt x="2368" y="785"/>
                      <a:pt x="4682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" name="Google Shape;233;p2"/>
              <p:cNvSpPr/>
              <p:nvPr/>
            </p:nvSpPr>
            <p:spPr>
              <a:xfrm>
                <a:off x="2654100" y="4133800"/>
                <a:ext cx="9825" cy="6800"/>
              </a:xfrm>
              <a:custGeom>
                <a:avLst/>
                <a:gdLst/>
                <a:ahLst/>
                <a:cxnLst/>
                <a:rect l="l" t="t" r="r" b="b"/>
                <a:pathLst>
                  <a:path w="393" h="272" extrusionOk="0">
                    <a:moveTo>
                      <a:pt x="163" y="1"/>
                    </a:moveTo>
                    <a:cubicBezTo>
                      <a:pt x="0" y="1"/>
                      <a:pt x="0" y="271"/>
                      <a:pt x="163" y="271"/>
                    </a:cubicBezTo>
                    <a:cubicBezTo>
                      <a:pt x="393" y="271"/>
                      <a:pt x="393" y="1"/>
                      <a:pt x="163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34;p2"/>
              <p:cNvSpPr/>
              <p:nvPr/>
            </p:nvSpPr>
            <p:spPr>
              <a:xfrm>
                <a:off x="2706175" y="4424050"/>
                <a:ext cx="8500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40" h="285" extrusionOk="0">
                    <a:moveTo>
                      <a:pt x="163" y="0"/>
                    </a:moveTo>
                    <a:cubicBezTo>
                      <a:pt x="1" y="0"/>
                      <a:pt x="1" y="285"/>
                      <a:pt x="163" y="285"/>
                    </a:cubicBezTo>
                    <a:cubicBezTo>
                      <a:pt x="339" y="285"/>
                      <a:pt x="339" y="0"/>
                      <a:pt x="163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35;p2"/>
              <p:cNvSpPr/>
              <p:nvPr/>
            </p:nvSpPr>
            <p:spPr>
              <a:xfrm>
                <a:off x="2672350" y="4494400"/>
                <a:ext cx="9850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85" extrusionOk="0">
                    <a:moveTo>
                      <a:pt x="231" y="1"/>
                    </a:moveTo>
                    <a:cubicBezTo>
                      <a:pt x="1" y="1"/>
                      <a:pt x="1" y="285"/>
                      <a:pt x="231" y="285"/>
                    </a:cubicBezTo>
                    <a:cubicBezTo>
                      <a:pt x="393" y="285"/>
                      <a:pt x="393" y="1"/>
                      <a:pt x="231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36;p2"/>
              <p:cNvSpPr/>
              <p:nvPr/>
            </p:nvSpPr>
            <p:spPr>
              <a:xfrm>
                <a:off x="2730200" y="3571250"/>
                <a:ext cx="9850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85" extrusionOk="0">
                    <a:moveTo>
                      <a:pt x="217" y="1"/>
                    </a:moveTo>
                    <a:cubicBezTo>
                      <a:pt x="1" y="1"/>
                      <a:pt x="1" y="285"/>
                      <a:pt x="217" y="285"/>
                    </a:cubicBezTo>
                    <a:cubicBezTo>
                      <a:pt x="393" y="285"/>
                      <a:pt x="393" y="1"/>
                      <a:pt x="217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2"/>
              <p:cNvSpPr/>
              <p:nvPr/>
            </p:nvSpPr>
            <p:spPr>
              <a:xfrm>
                <a:off x="2725800" y="3692350"/>
                <a:ext cx="9850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85" extrusionOk="0">
                    <a:moveTo>
                      <a:pt x="231" y="1"/>
                    </a:moveTo>
                    <a:cubicBezTo>
                      <a:pt x="1" y="1"/>
                      <a:pt x="1" y="285"/>
                      <a:pt x="231" y="285"/>
                    </a:cubicBezTo>
                    <a:cubicBezTo>
                      <a:pt x="393" y="285"/>
                      <a:pt x="393" y="1"/>
                      <a:pt x="231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2"/>
              <p:cNvSpPr/>
              <p:nvPr/>
            </p:nvSpPr>
            <p:spPr>
              <a:xfrm>
                <a:off x="2690625" y="2818575"/>
                <a:ext cx="9825" cy="7150"/>
              </a:xfrm>
              <a:custGeom>
                <a:avLst/>
                <a:gdLst/>
                <a:ahLst/>
                <a:cxnLst/>
                <a:rect l="l" t="t" r="r" b="b"/>
                <a:pathLst>
                  <a:path w="393" h="286" extrusionOk="0">
                    <a:moveTo>
                      <a:pt x="231" y="1"/>
                    </a:moveTo>
                    <a:cubicBezTo>
                      <a:pt x="1" y="1"/>
                      <a:pt x="1" y="285"/>
                      <a:pt x="231" y="285"/>
                    </a:cubicBezTo>
                    <a:cubicBezTo>
                      <a:pt x="393" y="285"/>
                      <a:pt x="393" y="1"/>
                      <a:pt x="231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39;p2"/>
              <p:cNvSpPr/>
              <p:nvPr/>
            </p:nvSpPr>
            <p:spPr>
              <a:xfrm>
                <a:off x="2614525" y="2935625"/>
                <a:ext cx="982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93" h="285" extrusionOk="0">
                    <a:moveTo>
                      <a:pt x="230" y="1"/>
                    </a:moveTo>
                    <a:cubicBezTo>
                      <a:pt x="0" y="1"/>
                      <a:pt x="0" y="285"/>
                      <a:pt x="230" y="285"/>
                    </a:cubicBezTo>
                    <a:cubicBezTo>
                      <a:pt x="392" y="285"/>
                      <a:pt x="392" y="1"/>
                      <a:pt x="230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0" name="Google Shape;240;p2"/>
              <p:cNvSpPr/>
              <p:nvPr/>
            </p:nvSpPr>
            <p:spPr>
              <a:xfrm>
                <a:off x="2686575" y="3259700"/>
                <a:ext cx="1252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501" h="285" extrusionOk="0">
                    <a:moveTo>
                      <a:pt x="217" y="0"/>
                    </a:moveTo>
                    <a:cubicBezTo>
                      <a:pt x="54" y="0"/>
                      <a:pt x="0" y="285"/>
                      <a:pt x="217" y="285"/>
                    </a:cubicBezTo>
                    <a:lnTo>
                      <a:pt x="271" y="285"/>
                    </a:lnTo>
                    <a:cubicBezTo>
                      <a:pt x="501" y="285"/>
                      <a:pt x="501" y="0"/>
                      <a:pt x="271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41;p2"/>
              <p:cNvSpPr/>
              <p:nvPr/>
            </p:nvSpPr>
            <p:spPr>
              <a:xfrm>
                <a:off x="2644275" y="2882175"/>
                <a:ext cx="4100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64" extrusionOk="0">
                    <a:moveTo>
                      <a:pt x="109" y="1"/>
                    </a:moveTo>
                    <a:cubicBezTo>
                      <a:pt x="1" y="1"/>
                      <a:pt x="1" y="163"/>
                      <a:pt x="109" y="163"/>
                    </a:cubicBezTo>
                    <a:cubicBezTo>
                      <a:pt x="163" y="163"/>
                      <a:pt x="163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42;p2"/>
              <p:cNvSpPr/>
              <p:nvPr/>
            </p:nvSpPr>
            <p:spPr>
              <a:xfrm>
                <a:off x="2603350" y="3017500"/>
                <a:ext cx="407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63" extrusionOk="0">
                    <a:moveTo>
                      <a:pt x="55" y="0"/>
                    </a:moveTo>
                    <a:cubicBezTo>
                      <a:pt x="1" y="0"/>
                      <a:pt x="1" y="163"/>
                      <a:pt x="55" y="163"/>
                    </a:cubicBezTo>
                    <a:cubicBezTo>
                      <a:pt x="163" y="163"/>
                      <a:pt x="163" y="0"/>
                      <a:pt x="55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2"/>
              <p:cNvSpPr/>
              <p:nvPr/>
            </p:nvSpPr>
            <p:spPr>
              <a:xfrm>
                <a:off x="2555325" y="2838200"/>
                <a:ext cx="442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7" extrusionOk="0">
                    <a:moveTo>
                      <a:pt x="108" y="1"/>
                    </a:moveTo>
                    <a:cubicBezTo>
                      <a:pt x="0" y="1"/>
                      <a:pt x="0" y="177"/>
                      <a:pt x="108" y="177"/>
                    </a:cubicBezTo>
                    <a:cubicBezTo>
                      <a:pt x="176" y="177"/>
                      <a:pt x="176" y="1"/>
                      <a:pt x="108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2"/>
              <p:cNvSpPr/>
              <p:nvPr/>
            </p:nvSpPr>
            <p:spPr>
              <a:xfrm>
                <a:off x="2665250" y="3734650"/>
                <a:ext cx="4425" cy="4400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6" extrusionOk="0">
                    <a:moveTo>
                      <a:pt x="55" y="0"/>
                    </a:moveTo>
                    <a:cubicBezTo>
                      <a:pt x="1" y="0"/>
                      <a:pt x="1" y="176"/>
                      <a:pt x="55" y="176"/>
                    </a:cubicBezTo>
                    <a:cubicBezTo>
                      <a:pt x="177" y="176"/>
                      <a:pt x="177" y="0"/>
                      <a:pt x="55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2"/>
              <p:cNvSpPr/>
              <p:nvPr/>
            </p:nvSpPr>
            <p:spPr>
              <a:xfrm>
                <a:off x="2627375" y="3688300"/>
                <a:ext cx="407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09" extrusionOk="0">
                    <a:moveTo>
                      <a:pt x="108" y="0"/>
                    </a:moveTo>
                    <a:cubicBezTo>
                      <a:pt x="0" y="0"/>
                      <a:pt x="0" y="109"/>
                      <a:pt x="108" y="109"/>
                    </a:cubicBezTo>
                    <a:cubicBezTo>
                      <a:pt x="163" y="109"/>
                      <a:pt x="163" y="0"/>
                      <a:pt x="108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2"/>
              <p:cNvSpPr/>
              <p:nvPr/>
            </p:nvSpPr>
            <p:spPr>
              <a:xfrm>
                <a:off x="2703475" y="4061750"/>
                <a:ext cx="5450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218" h="109" extrusionOk="0">
                    <a:moveTo>
                      <a:pt x="109" y="1"/>
                    </a:moveTo>
                    <a:cubicBezTo>
                      <a:pt x="1" y="1"/>
                      <a:pt x="1" y="109"/>
                      <a:pt x="109" y="109"/>
                    </a:cubicBezTo>
                    <a:cubicBezTo>
                      <a:pt x="217" y="109"/>
                      <a:pt x="217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247;p2"/>
              <p:cNvSpPr/>
              <p:nvPr/>
            </p:nvSpPr>
            <p:spPr>
              <a:xfrm>
                <a:off x="2706175" y="2511425"/>
                <a:ext cx="4100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09" extrusionOk="0">
                    <a:moveTo>
                      <a:pt x="55" y="1"/>
                    </a:moveTo>
                    <a:cubicBezTo>
                      <a:pt x="1" y="1"/>
                      <a:pt x="1" y="109"/>
                      <a:pt x="55" y="109"/>
                    </a:cubicBezTo>
                    <a:cubicBezTo>
                      <a:pt x="163" y="109"/>
                      <a:pt x="163" y="1"/>
                      <a:pt x="55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" name="Google Shape;248;p2"/>
              <p:cNvSpPr/>
              <p:nvPr/>
            </p:nvSpPr>
            <p:spPr>
              <a:xfrm>
                <a:off x="2645625" y="2570625"/>
                <a:ext cx="5450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218" h="109" extrusionOk="0">
                    <a:moveTo>
                      <a:pt x="109" y="1"/>
                    </a:moveTo>
                    <a:cubicBezTo>
                      <a:pt x="1" y="1"/>
                      <a:pt x="1" y="109"/>
                      <a:pt x="109" y="109"/>
                    </a:cubicBezTo>
                    <a:cubicBezTo>
                      <a:pt x="217" y="109"/>
                      <a:pt x="217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" name="Google Shape;249;p2"/>
              <p:cNvSpPr/>
              <p:nvPr/>
            </p:nvSpPr>
            <p:spPr>
              <a:xfrm>
                <a:off x="2634125" y="2507025"/>
                <a:ext cx="442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23" extrusionOk="0">
                    <a:moveTo>
                      <a:pt x="69" y="1"/>
                    </a:moveTo>
                    <a:cubicBezTo>
                      <a:pt x="1" y="1"/>
                      <a:pt x="1" y="123"/>
                      <a:pt x="69" y="123"/>
                    </a:cubicBezTo>
                    <a:cubicBezTo>
                      <a:pt x="177" y="123"/>
                      <a:pt x="177" y="1"/>
                      <a:pt x="6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250;p2"/>
              <p:cNvSpPr/>
              <p:nvPr/>
            </p:nvSpPr>
            <p:spPr>
              <a:xfrm>
                <a:off x="2598950" y="2267525"/>
                <a:ext cx="4425" cy="2750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10" extrusionOk="0">
                    <a:moveTo>
                      <a:pt x="55" y="1"/>
                    </a:moveTo>
                    <a:cubicBezTo>
                      <a:pt x="1" y="1"/>
                      <a:pt x="1" y="109"/>
                      <a:pt x="55" y="109"/>
                    </a:cubicBezTo>
                    <a:cubicBezTo>
                      <a:pt x="177" y="109"/>
                      <a:pt x="177" y="1"/>
                      <a:pt x="55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" name="Google Shape;251;p2"/>
              <p:cNvSpPr/>
              <p:nvPr/>
            </p:nvSpPr>
            <p:spPr>
              <a:xfrm>
                <a:off x="2683525" y="2247925"/>
                <a:ext cx="442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63" extrusionOk="0">
                    <a:moveTo>
                      <a:pt x="55" y="0"/>
                    </a:moveTo>
                    <a:cubicBezTo>
                      <a:pt x="0" y="0"/>
                      <a:pt x="0" y="162"/>
                      <a:pt x="55" y="162"/>
                    </a:cubicBezTo>
                    <a:cubicBezTo>
                      <a:pt x="176" y="162"/>
                      <a:pt x="176" y="0"/>
                      <a:pt x="55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" name="Google Shape;252;p2"/>
              <p:cNvSpPr/>
              <p:nvPr/>
            </p:nvSpPr>
            <p:spPr>
              <a:xfrm>
                <a:off x="2734275" y="2116650"/>
                <a:ext cx="57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77" extrusionOk="0">
                    <a:moveTo>
                      <a:pt x="122" y="1"/>
                    </a:moveTo>
                    <a:cubicBezTo>
                      <a:pt x="0" y="1"/>
                      <a:pt x="0" y="177"/>
                      <a:pt x="122" y="177"/>
                    </a:cubicBezTo>
                    <a:cubicBezTo>
                      <a:pt x="230" y="177"/>
                      <a:pt x="230" y="1"/>
                      <a:pt x="122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" name="Google Shape;253;p2"/>
              <p:cNvSpPr/>
              <p:nvPr/>
            </p:nvSpPr>
            <p:spPr>
              <a:xfrm>
                <a:off x="2737300" y="2237775"/>
                <a:ext cx="4100" cy="4400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76" extrusionOk="0">
                    <a:moveTo>
                      <a:pt x="55" y="0"/>
                    </a:moveTo>
                    <a:cubicBezTo>
                      <a:pt x="1" y="0"/>
                      <a:pt x="1" y="176"/>
                      <a:pt x="55" y="176"/>
                    </a:cubicBezTo>
                    <a:cubicBezTo>
                      <a:pt x="163" y="176"/>
                      <a:pt x="163" y="0"/>
                      <a:pt x="55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" name="Google Shape;254;p2"/>
              <p:cNvSpPr/>
              <p:nvPr/>
            </p:nvSpPr>
            <p:spPr>
              <a:xfrm>
                <a:off x="2699075" y="2040550"/>
                <a:ext cx="57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77" extrusionOk="0">
                    <a:moveTo>
                      <a:pt x="109" y="0"/>
                    </a:moveTo>
                    <a:cubicBezTo>
                      <a:pt x="1" y="0"/>
                      <a:pt x="1" y="176"/>
                      <a:pt x="109" y="176"/>
                    </a:cubicBezTo>
                    <a:cubicBezTo>
                      <a:pt x="231" y="176"/>
                      <a:pt x="231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" name="Google Shape;255;p2"/>
              <p:cNvSpPr/>
              <p:nvPr/>
            </p:nvSpPr>
            <p:spPr>
              <a:xfrm>
                <a:off x="2697725" y="1811525"/>
                <a:ext cx="4100" cy="5700"/>
              </a:xfrm>
              <a:custGeom>
                <a:avLst/>
                <a:gdLst/>
                <a:ahLst/>
                <a:cxnLst/>
                <a:rect l="l" t="t" r="r" b="b"/>
                <a:pathLst>
                  <a:path w="164" h="228" extrusionOk="0">
                    <a:moveTo>
                      <a:pt x="82" y="1"/>
                    </a:moveTo>
                    <a:cubicBezTo>
                      <a:pt x="41" y="1"/>
                      <a:pt x="1" y="28"/>
                      <a:pt x="1" y="82"/>
                    </a:cubicBezTo>
                    <a:lnTo>
                      <a:pt x="1" y="136"/>
                    </a:lnTo>
                    <a:cubicBezTo>
                      <a:pt x="1" y="197"/>
                      <a:pt x="41" y="228"/>
                      <a:pt x="82" y="228"/>
                    </a:cubicBezTo>
                    <a:cubicBezTo>
                      <a:pt x="122" y="228"/>
                      <a:pt x="163" y="197"/>
                      <a:pt x="163" y="136"/>
                    </a:cubicBezTo>
                    <a:lnTo>
                      <a:pt x="163" y="82"/>
                    </a:lnTo>
                    <a:cubicBezTo>
                      <a:pt x="163" y="28"/>
                      <a:pt x="122" y="1"/>
                      <a:pt x="82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6" name="Google Shape;256;p2"/>
              <p:cNvSpPr/>
              <p:nvPr/>
            </p:nvSpPr>
            <p:spPr>
              <a:xfrm>
                <a:off x="2572225" y="1737450"/>
                <a:ext cx="442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7" extrusionOk="0">
                    <a:moveTo>
                      <a:pt x="55" y="1"/>
                    </a:moveTo>
                    <a:cubicBezTo>
                      <a:pt x="1" y="1"/>
                      <a:pt x="1" y="177"/>
                      <a:pt x="55" y="177"/>
                    </a:cubicBezTo>
                    <a:cubicBezTo>
                      <a:pt x="177" y="177"/>
                      <a:pt x="177" y="1"/>
                      <a:pt x="55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7" name="Google Shape;257;p2"/>
              <p:cNvSpPr/>
              <p:nvPr/>
            </p:nvSpPr>
            <p:spPr>
              <a:xfrm>
                <a:off x="2552600" y="1674200"/>
                <a:ext cx="5450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218" h="163" extrusionOk="0">
                    <a:moveTo>
                      <a:pt x="109" y="0"/>
                    </a:moveTo>
                    <a:cubicBezTo>
                      <a:pt x="1" y="0"/>
                      <a:pt x="1" y="163"/>
                      <a:pt x="109" y="163"/>
                    </a:cubicBezTo>
                    <a:cubicBezTo>
                      <a:pt x="217" y="163"/>
                      <a:pt x="217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8" name="Google Shape;258;p2"/>
              <p:cNvSpPr/>
              <p:nvPr/>
            </p:nvSpPr>
            <p:spPr>
              <a:xfrm>
                <a:off x="2493400" y="2040550"/>
                <a:ext cx="4100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77" extrusionOk="0">
                    <a:moveTo>
                      <a:pt x="109" y="0"/>
                    </a:moveTo>
                    <a:cubicBezTo>
                      <a:pt x="1" y="0"/>
                      <a:pt x="1" y="176"/>
                      <a:pt x="109" y="176"/>
                    </a:cubicBezTo>
                    <a:cubicBezTo>
                      <a:pt x="163" y="176"/>
                      <a:pt x="163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9" name="Google Shape;259;p2"/>
              <p:cNvSpPr/>
              <p:nvPr/>
            </p:nvSpPr>
            <p:spPr>
              <a:xfrm>
                <a:off x="2622975" y="2084175"/>
                <a:ext cx="57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77" extrusionOk="0">
                    <a:moveTo>
                      <a:pt x="109" y="1"/>
                    </a:moveTo>
                    <a:cubicBezTo>
                      <a:pt x="0" y="1"/>
                      <a:pt x="0" y="177"/>
                      <a:pt x="109" y="177"/>
                    </a:cubicBezTo>
                    <a:cubicBezTo>
                      <a:pt x="230" y="177"/>
                      <a:pt x="230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0" name="Google Shape;260;p2"/>
              <p:cNvSpPr/>
              <p:nvPr/>
            </p:nvSpPr>
            <p:spPr>
              <a:xfrm>
                <a:off x="2538400" y="2182975"/>
                <a:ext cx="4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9" extrusionOk="0">
                    <a:moveTo>
                      <a:pt x="109" y="0"/>
                    </a:moveTo>
                    <a:cubicBezTo>
                      <a:pt x="1" y="0"/>
                      <a:pt x="1" y="108"/>
                      <a:pt x="109" y="108"/>
                    </a:cubicBezTo>
                    <a:cubicBezTo>
                      <a:pt x="176" y="108"/>
                      <a:pt x="176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61;p2"/>
              <p:cNvSpPr/>
              <p:nvPr/>
            </p:nvSpPr>
            <p:spPr>
              <a:xfrm>
                <a:off x="2586425" y="2773600"/>
                <a:ext cx="4100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09" extrusionOk="0">
                    <a:moveTo>
                      <a:pt x="109" y="0"/>
                    </a:moveTo>
                    <a:cubicBezTo>
                      <a:pt x="1" y="0"/>
                      <a:pt x="1" y="109"/>
                      <a:pt x="109" y="109"/>
                    </a:cubicBezTo>
                    <a:cubicBezTo>
                      <a:pt x="163" y="109"/>
                      <a:pt x="163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2" name="Google Shape;262;p2"/>
              <p:cNvSpPr/>
              <p:nvPr/>
            </p:nvSpPr>
            <p:spPr>
              <a:xfrm>
                <a:off x="2604700" y="3350025"/>
                <a:ext cx="4100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09" extrusionOk="0">
                    <a:moveTo>
                      <a:pt x="109" y="0"/>
                    </a:moveTo>
                    <a:cubicBezTo>
                      <a:pt x="1" y="0"/>
                      <a:pt x="1" y="108"/>
                      <a:pt x="109" y="108"/>
                    </a:cubicBezTo>
                    <a:cubicBezTo>
                      <a:pt x="163" y="108"/>
                      <a:pt x="163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3" name="Google Shape;263;p2"/>
              <p:cNvSpPr/>
              <p:nvPr/>
            </p:nvSpPr>
            <p:spPr>
              <a:xfrm>
                <a:off x="2607400" y="3428825"/>
                <a:ext cx="442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7" extrusionOk="0">
                    <a:moveTo>
                      <a:pt x="55" y="1"/>
                    </a:moveTo>
                    <a:cubicBezTo>
                      <a:pt x="1" y="1"/>
                      <a:pt x="1" y="177"/>
                      <a:pt x="55" y="177"/>
                    </a:cubicBezTo>
                    <a:cubicBezTo>
                      <a:pt x="177" y="177"/>
                      <a:pt x="177" y="1"/>
                      <a:pt x="55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4" name="Google Shape;264;p2"/>
              <p:cNvSpPr/>
              <p:nvPr/>
            </p:nvSpPr>
            <p:spPr>
              <a:xfrm>
                <a:off x="2716000" y="3345625"/>
                <a:ext cx="442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23" extrusionOk="0">
                    <a:moveTo>
                      <a:pt x="109" y="0"/>
                    </a:moveTo>
                    <a:cubicBezTo>
                      <a:pt x="0" y="0"/>
                      <a:pt x="0" y="122"/>
                      <a:pt x="109" y="122"/>
                    </a:cubicBezTo>
                    <a:cubicBezTo>
                      <a:pt x="176" y="122"/>
                      <a:pt x="176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5" name="Google Shape;265;p2"/>
              <p:cNvSpPr/>
              <p:nvPr/>
            </p:nvSpPr>
            <p:spPr>
              <a:xfrm>
                <a:off x="2569525" y="4080025"/>
                <a:ext cx="407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23" extrusionOk="0">
                    <a:moveTo>
                      <a:pt x="109" y="0"/>
                    </a:moveTo>
                    <a:cubicBezTo>
                      <a:pt x="0" y="0"/>
                      <a:pt x="0" y="122"/>
                      <a:pt x="109" y="122"/>
                    </a:cubicBezTo>
                    <a:cubicBezTo>
                      <a:pt x="163" y="122"/>
                      <a:pt x="163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" name="Google Shape;266;p2"/>
              <p:cNvSpPr/>
              <p:nvPr/>
            </p:nvSpPr>
            <p:spPr>
              <a:xfrm>
                <a:off x="2514375" y="4553600"/>
                <a:ext cx="442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23" extrusionOk="0">
                    <a:moveTo>
                      <a:pt x="55" y="1"/>
                    </a:moveTo>
                    <a:cubicBezTo>
                      <a:pt x="1" y="1"/>
                      <a:pt x="1" y="123"/>
                      <a:pt x="55" y="123"/>
                    </a:cubicBezTo>
                    <a:cubicBezTo>
                      <a:pt x="177" y="123"/>
                      <a:pt x="177" y="1"/>
                      <a:pt x="55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" name="Google Shape;267;p2"/>
              <p:cNvSpPr/>
              <p:nvPr/>
            </p:nvSpPr>
            <p:spPr>
              <a:xfrm>
                <a:off x="2545500" y="4695000"/>
                <a:ext cx="4100" cy="5550"/>
              </a:xfrm>
              <a:custGeom>
                <a:avLst/>
                <a:gdLst/>
                <a:ahLst/>
                <a:cxnLst/>
                <a:rect l="l" t="t" r="r" b="b"/>
                <a:pathLst>
                  <a:path w="164" h="222" extrusionOk="0">
                    <a:moveTo>
                      <a:pt x="82" y="1"/>
                    </a:moveTo>
                    <a:cubicBezTo>
                      <a:pt x="41" y="1"/>
                      <a:pt x="1" y="14"/>
                      <a:pt x="1" y="41"/>
                    </a:cubicBezTo>
                    <a:lnTo>
                      <a:pt x="1" y="150"/>
                    </a:lnTo>
                    <a:cubicBezTo>
                      <a:pt x="1" y="188"/>
                      <a:pt x="53" y="222"/>
                      <a:pt x="98" y="222"/>
                    </a:cubicBezTo>
                    <a:cubicBezTo>
                      <a:pt x="133" y="222"/>
                      <a:pt x="163" y="202"/>
                      <a:pt x="163" y="150"/>
                    </a:cubicBezTo>
                    <a:lnTo>
                      <a:pt x="163" y="41"/>
                    </a:lnTo>
                    <a:cubicBezTo>
                      <a:pt x="163" y="14"/>
                      <a:pt x="122" y="1"/>
                      <a:pt x="82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" name="Google Shape;268;p2"/>
              <p:cNvSpPr/>
              <p:nvPr/>
            </p:nvSpPr>
            <p:spPr>
              <a:xfrm>
                <a:off x="2604700" y="4478850"/>
                <a:ext cx="4100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77" extrusionOk="0">
                    <a:moveTo>
                      <a:pt x="109" y="0"/>
                    </a:moveTo>
                    <a:cubicBezTo>
                      <a:pt x="1" y="0"/>
                      <a:pt x="1" y="176"/>
                      <a:pt x="109" y="176"/>
                    </a:cubicBezTo>
                    <a:cubicBezTo>
                      <a:pt x="163" y="176"/>
                      <a:pt x="163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" name="Google Shape;269;p2"/>
              <p:cNvSpPr/>
              <p:nvPr/>
            </p:nvSpPr>
            <p:spPr>
              <a:xfrm>
                <a:off x="2573575" y="4432500"/>
                <a:ext cx="4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9" extrusionOk="0">
                    <a:moveTo>
                      <a:pt x="123" y="1"/>
                    </a:moveTo>
                    <a:cubicBezTo>
                      <a:pt x="1" y="1"/>
                      <a:pt x="1" y="109"/>
                      <a:pt x="123" y="109"/>
                    </a:cubicBezTo>
                    <a:cubicBezTo>
                      <a:pt x="177" y="109"/>
                      <a:pt x="177" y="1"/>
                      <a:pt x="123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3"/>
          <p:cNvSpPr txBox="1">
            <a:spLocks noGrp="1"/>
          </p:cNvSpPr>
          <p:nvPr>
            <p:ph type="ctrTitle"/>
          </p:nvPr>
        </p:nvSpPr>
        <p:spPr>
          <a:xfrm>
            <a:off x="1839150" y="976400"/>
            <a:ext cx="3881700" cy="9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5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72" name="Google Shape;272;p3"/>
          <p:cNvSpPr txBox="1">
            <a:spLocks noGrp="1"/>
          </p:cNvSpPr>
          <p:nvPr>
            <p:ph type="subTitle" idx="1"/>
          </p:nvPr>
        </p:nvSpPr>
        <p:spPr>
          <a:xfrm>
            <a:off x="2292000" y="2024950"/>
            <a:ext cx="2976000" cy="48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500">
                <a:solidFill>
                  <a:schemeClr val="accent2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273" name="Google Shape;273;p3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"/>
          <p:cNvSpPr txBox="1">
            <a:spLocks noGrp="1"/>
          </p:cNvSpPr>
          <p:nvPr>
            <p:ph type="ctrTitle"/>
          </p:nvPr>
        </p:nvSpPr>
        <p:spPr>
          <a:xfrm>
            <a:off x="1839150" y="976400"/>
            <a:ext cx="3881700" cy="9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5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76" name="Google Shape;276;p4"/>
          <p:cNvSpPr txBox="1">
            <a:spLocks noGrp="1"/>
          </p:cNvSpPr>
          <p:nvPr>
            <p:ph type="subTitle" idx="1"/>
          </p:nvPr>
        </p:nvSpPr>
        <p:spPr>
          <a:xfrm>
            <a:off x="2292000" y="2024950"/>
            <a:ext cx="2976000" cy="48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500">
                <a:solidFill>
                  <a:schemeClr val="accent2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277" name="Google Shape;277;p4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5"/>
          <p:cNvSpPr txBox="1">
            <a:spLocks noGrp="1"/>
          </p:cNvSpPr>
          <p:nvPr>
            <p:ph type="title"/>
          </p:nvPr>
        </p:nvSpPr>
        <p:spPr>
          <a:xfrm>
            <a:off x="257705" y="903288"/>
            <a:ext cx="7044600" cy="116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80" name="Google Shape;280;p5"/>
          <p:cNvSpPr txBox="1">
            <a:spLocks noGrp="1"/>
          </p:cNvSpPr>
          <p:nvPr>
            <p:ph type="body" idx="1"/>
          </p:nvPr>
        </p:nvSpPr>
        <p:spPr>
          <a:xfrm>
            <a:off x="257705" y="2339232"/>
            <a:ext cx="3306900" cy="69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81" name="Google Shape;281;p5"/>
          <p:cNvSpPr txBox="1">
            <a:spLocks noGrp="1"/>
          </p:cNvSpPr>
          <p:nvPr>
            <p:ph type="body" idx="2"/>
          </p:nvPr>
        </p:nvSpPr>
        <p:spPr>
          <a:xfrm>
            <a:off x="3995291" y="2339232"/>
            <a:ext cx="3306900" cy="69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82" name="Google Shape;282;p5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83" name="Google Shape;283;p5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dk1"/>
        </a:solidFill>
        <a:effectLst/>
      </p:bgPr>
    </p:bg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5" name="Google Shape;285;p6"/>
          <p:cNvGrpSpPr/>
          <p:nvPr/>
        </p:nvGrpSpPr>
        <p:grpSpPr>
          <a:xfrm>
            <a:off x="-1186570" y="-199836"/>
            <a:ext cx="2229004" cy="11026423"/>
            <a:chOff x="-1186570" y="-199836"/>
            <a:chExt cx="2229004" cy="11026423"/>
          </a:xfrm>
        </p:grpSpPr>
        <p:sp>
          <p:nvSpPr>
            <p:cNvPr id="286" name="Google Shape;286;p6"/>
            <p:cNvSpPr/>
            <p:nvPr/>
          </p:nvSpPr>
          <p:spPr>
            <a:xfrm>
              <a:off x="787556" y="777810"/>
              <a:ext cx="254877" cy="107823"/>
            </a:xfrm>
            <a:custGeom>
              <a:avLst/>
              <a:gdLst/>
              <a:ahLst/>
              <a:cxnLst/>
              <a:rect l="l" t="t" r="r" b="b"/>
              <a:pathLst>
                <a:path w="3099" h="1311" extrusionOk="0">
                  <a:moveTo>
                    <a:pt x="0" y="1"/>
                  </a:moveTo>
                  <a:lnTo>
                    <a:pt x="0" y="1"/>
                  </a:lnTo>
                  <a:cubicBezTo>
                    <a:pt x="1442" y="1180"/>
                    <a:pt x="2516" y="1311"/>
                    <a:pt x="2921" y="1311"/>
                  </a:cubicBezTo>
                  <a:cubicBezTo>
                    <a:pt x="3037" y="1311"/>
                    <a:pt x="3099" y="1300"/>
                    <a:pt x="3099" y="1300"/>
                  </a:cubicBezTo>
                  <a:cubicBezTo>
                    <a:pt x="2476" y="163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6"/>
            <p:cNvSpPr/>
            <p:nvPr/>
          </p:nvSpPr>
          <p:spPr>
            <a:xfrm>
              <a:off x="680720" y="846813"/>
              <a:ext cx="254877" cy="107988"/>
            </a:xfrm>
            <a:custGeom>
              <a:avLst/>
              <a:gdLst/>
              <a:ahLst/>
              <a:cxnLst/>
              <a:rect l="l" t="t" r="r" b="b"/>
              <a:pathLst>
                <a:path w="3099" h="1313" extrusionOk="0">
                  <a:moveTo>
                    <a:pt x="0" y="1"/>
                  </a:moveTo>
                  <a:lnTo>
                    <a:pt x="0" y="1"/>
                  </a:lnTo>
                  <a:cubicBezTo>
                    <a:pt x="1425" y="1176"/>
                    <a:pt x="2490" y="1312"/>
                    <a:pt x="2907" y="1312"/>
                  </a:cubicBezTo>
                  <a:cubicBezTo>
                    <a:pt x="3032" y="1312"/>
                    <a:pt x="3099" y="1300"/>
                    <a:pt x="3099" y="1300"/>
                  </a:cubicBezTo>
                  <a:cubicBezTo>
                    <a:pt x="2476" y="177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6"/>
            <p:cNvSpPr/>
            <p:nvPr/>
          </p:nvSpPr>
          <p:spPr>
            <a:xfrm>
              <a:off x="704078" y="512981"/>
              <a:ext cx="124683" cy="269435"/>
            </a:xfrm>
            <a:custGeom>
              <a:avLst/>
              <a:gdLst/>
              <a:ahLst/>
              <a:cxnLst/>
              <a:rect l="l" t="t" r="r" b="b"/>
              <a:pathLst>
                <a:path w="1516" h="3276" extrusionOk="0">
                  <a:moveTo>
                    <a:pt x="501" y="1"/>
                  </a:moveTo>
                  <a:lnTo>
                    <a:pt x="501" y="1"/>
                  </a:lnTo>
                  <a:cubicBezTo>
                    <a:pt x="501" y="1"/>
                    <a:pt x="0" y="1137"/>
                    <a:pt x="1178" y="3275"/>
                  </a:cubicBezTo>
                  <a:lnTo>
                    <a:pt x="1178" y="3275"/>
                  </a:lnTo>
                  <a:cubicBezTo>
                    <a:pt x="1178" y="3275"/>
                    <a:pt x="1516" y="799"/>
                    <a:pt x="50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6"/>
            <p:cNvSpPr/>
            <p:nvPr/>
          </p:nvSpPr>
          <p:spPr>
            <a:xfrm>
              <a:off x="819797" y="596460"/>
              <a:ext cx="184805" cy="177402"/>
            </a:xfrm>
            <a:custGeom>
              <a:avLst/>
              <a:gdLst/>
              <a:ahLst/>
              <a:cxnLst/>
              <a:rect l="l" t="t" r="r" b="b"/>
              <a:pathLst>
                <a:path w="2247" h="2157" extrusionOk="0">
                  <a:moveTo>
                    <a:pt x="1178" y="0"/>
                  </a:moveTo>
                  <a:cubicBezTo>
                    <a:pt x="623" y="0"/>
                    <a:pt x="109" y="460"/>
                    <a:pt x="55" y="1015"/>
                  </a:cubicBezTo>
                  <a:cubicBezTo>
                    <a:pt x="1" y="1584"/>
                    <a:pt x="447" y="2084"/>
                    <a:pt x="1070" y="2152"/>
                  </a:cubicBezTo>
                  <a:cubicBezTo>
                    <a:pt x="1100" y="2155"/>
                    <a:pt x="1130" y="2156"/>
                    <a:pt x="1160" y="2156"/>
                  </a:cubicBezTo>
                  <a:cubicBezTo>
                    <a:pt x="1690" y="2156"/>
                    <a:pt x="2141" y="1713"/>
                    <a:pt x="2193" y="1137"/>
                  </a:cubicBezTo>
                  <a:cubicBezTo>
                    <a:pt x="2247" y="569"/>
                    <a:pt x="1800" y="55"/>
                    <a:pt x="1178" y="0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6"/>
            <p:cNvSpPr/>
            <p:nvPr/>
          </p:nvSpPr>
          <p:spPr>
            <a:xfrm>
              <a:off x="963396" y="619817"/>
              <a:ext cx="51239" cy="43425"/>
            </a:xfrm>
            <a:custGeom>
              <a:avLst/>
              <a:gdLst/>
              <a:ahLst/>
              <a:cxnLst/>
              <a:rect l="l" t="t" r="r" b="b"/>
              <a:pathLst>
                <a:path w="623" h="528" extrusionOk="0">
                  <a:moveTo>
                    <a:pt x="338" y="1"/>
                  </a:moveTo>
                  <a:cubicBezTo>
                    <a:pt x="163" y="1"/>
                    <a:pt x="54" y="109"/>
                    <a:pt x="54" y="231"/>
                  </a:cubicBezTo>
                  <a:cubicBezTo>
                    <a:pt x="0" y="393"/>
                    <a:pt x="108" y="515"/>
                    <a:pt x="284" y="515"/>
                  </a:cubicBezTo>
                  <a:cubicBezTo>
                    <a:pt x="311" y="524"/>
                    <a:pt x="337" y="528"/>
                    <a:pt x="361" y="528"/>
                  </a:cubicBezTo>
                  <a:cubicBezTo>
                    <a:pt x="483" y="528"/>
                    <a:pt x="568" y="420"/>
                    <a:pt x="568" y="285"/>
                  </a:cubicBezTo>
                  <a:cubicBezTo>
                    <a:pt x="623" y="109"/>
                    <a:pt x="501" y="1"/>
                    <a:pt x="338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6"/>
            <p:cNvSpPr/>
            <p:nvPr/>
          </p:nvSpPr>
          <p:spPr>
            <a:xfrm>
              <a:off x="440483" y="8538859"/>
              <a:ext cx="51239" cy="46880"/>
            </a:xfrm>
            <a:custGeom>
              <a:avLst/>
              <a:gdLst/>
              <a:ahLst/>
              <a:cxnLst/>
              <a:rect l="l" t="t" r="r" b="b"/>
              <a:pathLst>
                <a:path w="623" h="570" extrusionOk="0">
                  <a:moveTo>
                    <a:pt x="307" y="1"/>
                  </a:moveTo>
                  <a:cubicBezTo>
                    <a:pt x="188" y="1"/>
                    <a:pt x="98" y="89"/>
                    <a:pt x="54" y="178"/>
                  </a:cubicBezTo>
                  <a:cubicBezTo>
                    <a:pt x="0" y="353"/>
                    <a:pt x="54" y="516"/>
                    <a:pt x="230" y="570"/>
                  </a:cubicBezTo>
                  <a:cubicBezTo>
                    <a:pt x="338" y="570"/>
                    <a:pt x="514" y="516"/>
                    <a:pt x="568" y="353"/>
                  </a:cubicBezTo>
                  <a:cubicBezTo>
                    <a:pt x="622" y="232"/>
                    <a:pt x="568" y="69"/>
                    <a:pt x="392" y="15"/>
                  </a:cubicBezTo>
                  <a:cubicBezTo>
                    <a:pt x="363" y="5"/>
                    <a:pt x="334" y="1"/>
                    <a:pt x="307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6"/>
            <p:cNvSpPr/>
            <p:nvPr/>
          </p:nvSpPr>
          <p:spPr>
            <a:xfrm>
              <a:off x="661804" y="3939472"/>
              <a:ext cx="14557" cy="14557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4" y="1"/>
                  </a:moveTo>
                  <a:cubicBezTo>
                    <a:pt x="0" y="1"/>
                    <a:pt x="0" y="177"/>
                    <a:pt x="54" y="177"/>
                  </a:cubicBezTo>
                  <a:cubicBezTo>
                    <a:pt x="176" y="177"/>
                    <a:pt x="176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6"/>
            <p:cNvSpPr/>
            <p:nvPr/>
          </p:nvSpPr>
          <p:spPr>
            <a:xfrm>
              <a:off x="666245" y="110145"/>
              <a:ext cx="14557" cy="13406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122" y="0"/>
                  </a:moveTo>
                  <a:cubicBezTo>
                    <a:pt x="0" y="0"/>
                    <a:pt x="0" y="163"/>
                    <a:pt x="122" y="163"/>
                  </a:cubicBezTo>
                  <a:cubicBezTo>
                    <a:pt x="176" y="163"/>
                    <a:pt x="176" y="0"/>
                    <a:pt x="122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6"/>
            <p:cNvSpPr/>
            <p:nvPr/>
          </p:nvSpPr>
          <p:spPr>
            <a:xfrm>
              <a:off x="865443" y="1315363"/>
              <a:ext cx="14557" cy="14557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68" y="0"/>
                  </a:moveTo>
                  <a:cubicBezTo>
                    <a:pt x="0" y="0"/>
                    <a:pt x="0" y="176"/>
                    <a:pt x="68" y="176"/>
                  </a:cubicBezTo>
                  <a:cubicBezTo>
                    <a:pt x="176" y="176"/>
                    <a:pt x="176" y="0"/>
                    <a:pt x="6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6"/>
            <p:cNvSpPr/>
            <p:nvPr/>
          </p:nvSpPr>
          <p:spPr>
            <a:xfrm>
              <a:off x="712960" y="1783913"/>
              <a:ext cx="18999" cy="896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231" y="108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6"/>
            <p:cNvSpPr/>
            <p:nvPr/>
          </p:nvSpPr>
          <p:spPr>
            <a:xfrm>
              <a:off x="796439" y="9582795"/>
              <a:ext cx="13406" cy="10116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1"/>
                  </a:moveTo>
                  <a:cubicBezTo>
                    <a:pt x="0" y="1"/>
                    <a:pt x="0" y="123"/>
                    <a:pt x="109" y="123"/>
                  </a:cubicBezTo>
                  <a:cubicBezTo>
                    <a:pt x="163" y="12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6"/>
            <p:cNvSpPr/>
            <p:nvPr/>
          </p:nvSpPr>
          <p:spPr>
            <a:xfrm>
              <a:off x="694044" y="10047973"/>
              <a:ext cx="14557" cy="18258"/>
            </a:xfrm>
            <a:custGeom>
              <a:avLst/>
              <a:gdLst/>
              <a:ahLst/>
              <a:cxnLst/>
              <a:rect l="l" t="t" r="r" b="b"/>
              <a:pathLst>
                <a:path w="177" h="222" extrusionOk="0">
                  <a:moveTo>
                    <a:pt x="89" y="1"/>
                  </a:moveTo>
                  <a:cubicBezTo>
                    <a:pt x="45" y="1"/>
                    <a:pt x="1" y="14"/>
                    <a:pt x="1" y="41"/>
                  </a:cubicBezTo>
                  <a:lnTo>
                    <a:pt x="1" y="150"/>
                  </a:lnTo>
                  <a:cubicBezTo>
                    <a:pt x="1" y="188"/>
                    <a:pt x="57" y="222"/>
                    <a:pt x="106" y="222"/>
                  </a:cubicBezTo>
                  <a:cubicBezTo>
                    <a:pt x="144" y="222"/>
                    <a:pt x="177" y="202"/>
                    <a:pt x="177" y="150"/>
                  </a:cubicBezTo>
                  <a:lnTo>
                    <a:pt x="177" y="41"/>
                  </a:lnTo>
                  <a:cubicBezTo>
                    <a:pt x="177" y="14"/>
                    <a:pt x="133" y="1"/>
                    <a:pt x="8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6"/>
            <p:cNvSpPr/>
            <p:nvPr/>
          </p:nvSpPr>
          <p:spPr>
            <a:xfrm>
              <a:off x="244493" y="4989165"/>
              <a:ext cx="273794" cy="237853"/>
            </a:xfrm>
            <a:custGeom>
              <a:avLst/>
              <a:gdLst/>
              <a:ahLst/>
              <a:cxnLst/>
              <a:rect l="l" t="t" r="r" b="b"/>
              <a:pathLst>
                <a:path w="3329" h="2892" extrusionOk="0">
                  <a:moveTo>
                    <a:pt x="1649" y="0"/>
                  </a:moveTo>
                  <a:cubicBezTo>
                    <a:pt x="1472" y="0"/>
                    <a:pt x="1294" y="30"/>
                    <a:pt x="1123" y="92"/>
                  </a:cubicBezTo>
                  <a:cubicBezTo>
                    <a:pt x="338" y="376"/>
                    <a:pt x="0" y="1229"/>
                    <a:pt x="284" y="1960"/>
                  </a:cubicBezTo>
                  <a:cubicBezTo>
                    <a:pt x="505" y="2528"/>
                    <a:pt x="1062" y="2891"/>
                    <a:pt x="1642" y="2891"/>
                  </a:cubicBezTo>
                  <a:cubicBezTo>
                    <a:pt x="1808" y="2891"/>
                    <a:pt x="1975" y="2862"/>
                    <a:pt x="2138" y="2798"/>
                  </a:cubicBezTo>
                  <a:cubicBezTo>
                    <a:pt x="2936" y="2528"/>
                    <a:pt x="3329" y="1675"/>
                    <a:pt x="3045" y="945"/>
                  </a:cubicBezTo>
                  <a:cubicBezTo>
                    <a:pt x="2826" y="340"/>
                    <a:pt x="2245" y="0"/>
                    <a:pt x="1649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6"/>
            <p:cNvSpPr/>
            <p:nvPr/>
          </p:nvSpPr>
          <p:spPr>
            <a:xfrm>
              <a:off x="286767" y="5070176"/>
              <a:ext cx="77968" cy="72376"/>
            </a:xfrm>
            <a:custGeom>
              <a:avLst/>
              <a:gdLst/>
              <a:ahLst/>
              <a:cxnLst/>
              <a:rect l="l" t="t" r="r" b="b"/>
              <a:pathLst>
                <a:path w="948" h="880" extrusionOk="0">
                  <a:moveTo>
                    <a:pt x="450" y="0"/>
                  </a:moveTo>
                  <a:cubicBezTo>
                    <a:pt x="413" y="0"/>
                    <a:pt x="375" y="5"/>
                    <a:pt x="339" y="14"/>
                  </a:cubicBezTo>
                  <a:cubicBezTo>
                    <a:pt x="108" y="122"/>
                    <a:pt x="0" y="352"/>
                    <a:pt x="54" y="582"/>
                  </a:cubicBezTo>
                  <a:cubicBezTo>
                    <a:pt x="145" y="764"/>
                    <a:pt x="322" y="879"/>
                    <a:pt x="505" y="879"/>
                  </a:cubicBezTo>
                  <a:cubicBezTo>
                    <a:pt x="540" y="879"/>
                    <a:pt x="575" y="875"/>
                    <a:pt x="609" y="866"/>
                  </a:cubicBezTo>
                  <a:cubicBezTo>
                    <a:pt x="839" y="745"/>
                    <a:pt x="947" y="528"/>
                    <a:pt x="893" y="298"/>
                  </a:cubicBezTo>
                  <a:cubicBezTo>
                    <a:pt x="803" y="107"/>
                    <a:pt x="630" y="0"/>
                    <a:pt x="45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6"/>
            <p:cNvSpPr/>
            <p:nvPr/>
          </p:nvSpPr>
          <p:spPr>
            <a:xfrm>
              <a:off x="-645809" y="6564733"/>
              <a:ext cx="672188" cy="1136297"/>
            </a:xfrm>
            <a:custGeom>
              <a:avLst/>
              <a:gdLst/>
              <a:ahLst/>
              <a:cxnLst/>
              <a:rect l="l" t="t" r="r" b="b"/>
              <a:pathLst>
                <a:path w="8173" h="13816" extrusionOk="0">
                  <a:moveTo>
                    <a:pt x="623" y="1"/>
                  </a:moveTo>
                  <a:lnTo>
                    <a:pt x="623" y="1"/>
                  </a:lnTo>
                  <a:cubicBezTo>
                    <a:pt x="2084" y="3722"/>
                    <a:pt x="0" y="4560"/>
                    <a:pt x="0" y="4560"/>
                  </a:cubicBezTo>
                  <a:cubicBezTo>
                    <a:pt x="2368" y="6089"/>
                    <a:pt x="230" y="8674"/>
                    <a:pt x="230" y="8674"/>
                  </a:cubicBezTo>
                  <a:cubicBezTo>
                    <a:pt x="316" y="8667"/>
                    <a:pt x="398" y="8663"/>
                    <a:pt x="478" y="8663"/>
                  </a:cubicBezTo>
                  <a:cubicBezTo>
                    <a:pt x="2757" y="8663"/>
                    <a:pt x="2706" y="11556"/>
                    <a:pt x="2706" y="11556"/>
                  </a:cubicBezTo>
                  <a:cubicBezTo>
                    <a:pt x="2996" y="11503"/>
                    <a:pt x="3270" y="11479"/>
                    <a:pt x="3529" y="11479"/>
                  </a:cubicBezTo>
                  <a:cubicBezTo>
                    <a:pt x="5778" y="11479"/>
                    <a:pt x="6849" y="13306"/>
                    <a:pt x="7104" y="13816"/>
                  </a:cubicBezTo>
                  <a:cubicBezTo>
                    <a:pt x="6820" y="13247"/>
                    <a:pt x="5981" y="10825"/>
                    <a:pt x="8173" y="9080"/>
                  </a:cubicBezTo>
                  <a:cubicBezTo>
                    <a:pt x="8173" y="9080"/>
                    <a:pt x="5751" y="7104"/>
                    <a:pt x="7551" y="5291"/>
                  </a:cubicBezTo>
                  <a:cubicBezTo>
                    <a:pt x="7551" y="5291"/>
                    <a:pt x="4235" y="5237"/>
                    <a:pt x="4574" y="2423"/>
                  </a:cubicBezTo>
                  <a:lnTo>
                    <a:pt x="4574" y="2423"/>
                  </a:lnTo>
                  <a:cubicBezTo>
                    <a:pt x="4574" y="2423"/>
                    <a:pt x="4289" y="2577"/>
                    <a:pt x="3827" y="2577"/>
                  </a:cubicBezTo>
                  <a:cubicBezTo>
                    <a:pt x="3073" y="2577"/>
                    <a:pt x="1848" y="2166"/>
                    <a:pt x="62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6"/>
            <p:cNvSpPr/>
            <p:nvPr/>
          </p:nvSpPr>
          <p:spPr>
            <a:xfrm>
              <a:off x="-460018" y="6842967"/>
              <a:ext cx="310639" cy="681153"/>
            </a:xfrm>
            <a:custGeom>
              <a:avLst/>
              <a:gdLst/>
              <a:ahLst/>
              <a:cxnLst/>
              <a:rect l="l" t="t" r="r" b="b"/>
              <a:pathLst>
                <a:path w="3777" h="8282" extrusionOk="0">
                  <a:moveTo>
                    <a:pt x="1" y="0"/>
                  </a:moveTo>
                  <a:lnTo>
                    <a:pt x="1" y="0"/>
                  </a:lnTo>
                  <a:cubicBezTo>
                    <a:pt x="732" y="3545"/>
                    <a:pt x="3776" y="8281"/>
                    <a:pt x="3776" y="8281"/>
                  </a:cubicBezTo>
                  <a:cubicBezTo>
                    <a:pt x="1976" y="4682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6"/>
            <p:cNvSpPr/>
            <p:nvPr/>
          </p:nvSpPr>
          <p:spPr>
            <a:xfrm>
              <a:off x="-399897" y="7726854"/>
              <a:ext cx="273876" cy="239909"/>
            </a:xfrm>
            <a:custGeom>
              <a:avLst/>
              <a:gdLst/>
              <a:ahLst/>
              <a:cxnLst/>
              <a:rect l="l" t="t" r="r" b="b"/>
              <a:pathLst>
                <a:path w="3330" h="2917" extrusionOk="0">
                  <a:moveTo>
                    <a:pt x="1664" y="1"/>
                  </a:moveTo>
                  <a:cubicBezTo>
                    <a:pt x="1465" y="1"/>
                    <a:pt x="1263" y="43"/>
                    <a:pt x="1070" y="132"/>
                  </a:cubicBezTo>
                  <a:cubicBezTo>
                    <a:pt x="285" y="471"/>
                    <a:pt x="1" y="1309"/>
                    <a:pt x="285" y="2054"/>
                  </a:cubicBezTo>
                  <a:cubicBezTo>
                    <a:pt x="533" y="2591"/>
                    <a:pt x="1082" y="2916"/>
                    <a:pt x="1651" y="2916"/>
                  </a:cubicBezTo>
                  <a:cubicBezTo>
                    <a:pt x="1856" y="2916"/>
                    <a:pt x="2063" y="2874"/>
                    <a:pt x="2260" y="2784"/>
                  </a:cubicBezTo>
                  <a:cubicBezTo>
                    <a:pt x="2991" y="2446"/>
                    <a:pt x="3329" y="1594"/>
                    <a:pt x="2991" y="863"/>
                  </a:cubicBezTo>
                  <a:cubicBezTo>
                    <a:pt x="2742" y="326"/>
                    <a:pt x="2215" y="1"/>
                    <a:pt x="1664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6"/>
            <p:cNvSpPr/>
            <p:nvPr/>
          </p:nvSpPr>
          <p:spPr>
            <a:xfrm>
              <a:off x="-307536" y="7757121"/>
              <a:ext cx="83561" cy="72047"/>
            </a:xfrm>
            <a:custGeom>
              <a:avLst/>
              <a:gdLst/>
              <a:ahLst/>
              <a:cxnLst/>
              <a:rect l="l" t="t" r="r" b="b"/>
              <a:pathLst>
                <a:path w="1016" h="876" extrusionOk="0">
                  <a:moveTo>
                    <a:pt x="533" y="0"/>
                  </a:moveTo>
                  <a:cubicBezTo>
                    <a:pt x="468" y="0"/>
                    <a:pt x="402" y="15"/>
                    <a:pt x="339" y="48"/>
                  </a:cubicBezTo>
                  <a:cubicBezTo>
                    <a:pt x="122" y="157"/>
                    <a:pt x="1" y="387"/>
                    <a:pt x="122" y="603"/>
                  </a:cubicBezTo>
                  <a:cubicBezTo>
                    <a:pt x="202" y="772"/>
                    <a:pt x="347" y="875"/>
                    <a:pt x="504" y="875"/>
                  </a:cubicBezTo>
                  <a:cubicBezTo>
                    <a:pt x="561" y="875"/>
                    <a:pt x="620" y="862"/>
                    <a:pt x="677" y="833"/>
                  </a:cubicBezTo>
                  <a:cubicBezTo>
                    <a:pt x="907" y="725"/>
                    <a:pt x="1015" y="495"/>
                    <a:pt x="907" y="265"/>
                  </a:cubicBezTo>
                  <a:cubicBezTo>
                    <a:pt x="868" y="107"/>
                    <a:pt x="707" y="0"/>
                    <a:pt x="533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6"/>
            <p:cNvSpPr/>
            <p:nvPr/>
          </p:nvSpPr>
          <p:spPr>
            <a:xfrm>
              <a:off x="-269703" y="7779162"/>
              <a:ext cx="389595" cy="341317"/>
            </a:xfrm>
            <a:custGeom>
              <a:avLst/>
              <a:gdLst/>
              <a:ahLst/>
              <a:cxnLst/>
              <a:rect l="l" t="t" r="r" b="b"/>
              <a:pathLst>
                <a:path w="4737" h="4150" extrusionOk="0">
                  <a:moveTo>
                    <a:pt x="2361" y="1"/>
                  </a:moveTo>
                  <a:cubicBezTo>
                    <a:pt x="2081" y="1"/>
                    <a:pt x="1794" y="57"/>
                    <a:pt x="1516" y="173"/>
                  </a:cubicBezTo>
                  <a:cubicBezTo>
                    <a:pt x="447" y="673"/>
                    <a:pt x="1" y="1864"/>
                    <a:pt x="447" y="2933"/>
                  </a:cubicBezTo>
                  <a:cubicBezTo>
                    <a:pt x="774" y="3675"/>
                    <a:pt x="1528" y="4150"/>
                    <a:pt x="2327" y="4150"/>
                  </a:cubicBezTo>
                  <a:cubicBezTo>
                    <a:pt x="2621" y="4150"/>
                    <a:pt x="2921" y="4086"/>
                    <a:pt x="3208" y="3948"/>
                  </a:cubicBezTo>
                  <a:cubicBezTo>
                    <a:pt x="4222" y="3501"/>
                    <a:pt x="4737" y="2257"/>
                    <a:pt x="4277" y="1242"/>
                  </a:cubicBezTo>
                  <a:cubicBezTo>
                    <a:pt x="3906" y="451"/>
                    <a:pt x="3158" y="1"/>
                    <a:pt x="2361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6"/>
            <p:cNvSpPr/>
            <p:nvPr/>
          </p:nvSpPr>
          <p:spPr>
            <a:xfrm>
              <a:off x="-136137" y="7824726"/>
              <a:ext cx="116952" cy="102231"/>
            </a:xfrm>
            <a:custGeom>
              <a:avLst/>
              <a:gdLst/>
              <a:ahLst/>
              <a:cxnLst/>
              <a:rect l="l" t="t" r="r" b="b"/>
              <a:pathLst>
                <a:path w="1422" h="1243" extrusionOk="0">
                  <a:moveTo>
                    <a:pt x="734" y="1"/>
                  </a:moveTo>
                  <a:cubicBezTo>
                    <a:pt x="645" y="1"/>
                    <a:pt x="553" y="21"/>
                    <a:pt x="460" y="65"/>
                  </a:cubicBezTo>
                  <a:cubicBezTo>
                    <a:pt x="176" y="187"/>
                    <a:pt x="0" y="580"/>
                    <a:pt x="122" y="864"/>
                  </a:cubicBezTo>
                  <a:cubicBezTo>
                    <a:pt x="244" y="1118"/>
                    <a:pt x="466" y="1242"/>
                    <a:pt x="712" y="1242"/>
                  </a:cubicBezTo>
                  <a:cubicBezTo>
                    <a:pt x="793" y="1242"/>
                    <a:pt x="877" y="1229"/>
                    <a:pt x="961" y="1202"/>
                  </a:cubicBezTo>
                  <a:cubicBezTo>
                    <a:pt x="1299" y="1026"/>
                    <a:pt x="1421" y="688"/>
                    <a:pt x="1299" y="349"/>
                  </a:cubicBezTo>
                  <a:cubicBezTo>
                    <a:pt x="1181" y="143"/>
                    <a:pt x="971" y="1"/>
                    <a:pt x="734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6"/>
            <p:cNvSpPr/>
            <p:nvPr/>
          </p:nvSpPr>
          <p:spPr>
            <a:xfrm>
              <a:off x="-149461" y="7617386"/>
              <a:ext cx="273794" cy="237524"/>
            </a:xfrm>
            <a:custGeom>
              <a:avLst/>
              <a:gdLst/>
              <a:ahLst/>
              <a:cxnLst/>
              <a:rect l="l" t="t" r="r" b="b"/>
              <a:pathLst>
                <a:path w="3329" h="2888" extrusionOk="0">
                  <a:moveTo>
                    <a:pt x="1659" y="0"/>
                  </a:moveTo>
                  <a:cubicBezTo>
                    <a:pt x="1350" y="0"/>
                    <a:pt x="1039" y="90"/>
                    <a:pt x="785" y="273"/>
                  </a:cubicBezTo>
                  <a:cubicBezTo>
                    <a:pt x="162" y="787"/>
                    <a:pt x="0" y="1693"/>
                    <a:pt x="501" y="2302"/>
                  </a:cubicBezTo>
                  <a:cubicBezTo>
                    <a:pt x="809" y="2675"/>
                    <a:pt x="1258" y="2888"/>
                    <a:pt x="1699" y="2888"/>
                  </a:cubicBezTo>
                  <a:cubicBezTo>
                    <a:pt x="1994" y="2888"/>
                    <a:pt x="2286" y="2792"/>
                    <a:pt x="2530" y="2586"/>
                  </a:cubicBezTo>
                  <a:cubicBezTo>
                    <a:pt x="3207" y="2086"/>
                    <a:pt x="3329" y="1179"/>
                    <a:pt x="2815" y="557"/>
                  </a:cubicBezTo>
                  <a:cubicBezTo>
                    <a:pt x="2550" y="189"/>
                    <a:pt x="2106" y="0"/>
                    <a:pt x="1659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6"/>
            <p:cNvSpPr/>
            <p:nvPr/>
          </p:nvSpPr>
          <p:spPr>
            <a:xfrm>
              <a:off x="-66064" y="7649626"/>
              <a:ext cx="83561" cy="70648"/>
            </a:xfrm>
            <a:custGeom>
              <a:avLst/>
              <a:gdLst/>
              <a:ahLst/>
              <a:cxnLst/>
              <a:rect l="l" t="t" r="r" b="b"/>
              <a:pathLst>
                <a:path w="1016" h="859" extrusionOk="0">
                  <a:moveTo>
                    <a:pt x="438" y="0"/>
                  </a:moveTo>
                  <a:cubicBezTo>
                    <a:pt x="361" y="0"/>
                    <a:pt x="288" y="18"/>
                    <a:pt x="231" y="56"/>
                  </a:cubicBezTo>
                  <a:cubicBezTo>
                    <a:pt x="55" y="219"/>
                    <a:pt x="1" y="503"/>
                    <a:pt x="163" y="679"/>
                  </a:cubicBezTo>
                  <a:cubicBezTo>
                    <a:pt x="235" y="806"/>
                    <a:pt x="362" y="858"/>
                    <a:pt x="487" y="858"/>
                  </a:cubicBezTo>
                  <a:cubicBezTo>
                    <a:pt x="576" y="858"/>
                    <a:pt x="664" y="832"/>
                    <a:pt x="732" y="787"/>
                  </a:cubicBezTo>
                  <a:cubicBezTo>
                    <a:pt x="962" y="625"/>
                    <a:pt x="1016" y="341"/>
                    <a:pt x="840" y="165"/>
                  </a:cubicBezTo>
                  <a:cubicBezTo>
                    <a:pt x="735" y="60"/>
                    <a:pt x="579" y="0"/>
                    <a:pt x="43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6"/>
            <p:cNvSpPr/>
            <p:nvPr/>
          </p:nvSpPr>
          <p:spPr>
            <a:xfrm>
              <a:off x="-575737" y="717771"/>
              <a:ext cx="1464619" cy="463039"/>
            </a:xfrm>
            <a:custGeom>
              <a:avLst/>
              <a:gdLst/>
              <a:ahLst/>
              <a:cxnLst/>
              <a:rect l="l" t="t" r="r" b="b"/>
              <a:pathLst>
                <a:path w="17808" h="5630" extrusionOk="0">
                  <a:moveTo>
                    <a:pt x="17699" y="0"/>
                  </a:moveTo>
                  <a:cubicBezTo>
                    <a:pt x="10934" y="4736"/>
                    <a:pt x="109" y="5467"/>
                    <a:pt x="1" y="5467"/>
                  </a:cubicBezTo>
                  <a:lnTo>
                    <a:pt x="55" y="5629"/>
                  </a:lnTo>
                  <a:cubicBezTo>
                    <a:pt x="109" y="5629"/>
                    <a:pt x="10988" y="4899"/>
                    <a:pt x="17808" y="109"/>
                  </a:cubicBezTo>
                  <a:lnTo>
                    <a:pt x="17699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6"/>
            <p:cNvSpPr/>
            <p:nvPr/>
          </p:nvSpPr>
          <p:spPr>
            <a:xfrm>
              <a:off x="587208" y="583136"/>
              <a:ext cx="121394" cy="263760"/>
            </a:xfrm>
            <a:custGeom>
              <a:avLst/>
              <a:gdLst/>
              <a:ahLst/>
              <a:cxnLst/>
              <a:rect l="l" t="t" r="r" b="b"/>
              <a:pathLst>
                <a:path w="1476" h="3207" extrusionOk="0">
                  <a:moveTo>
                    <a:pt x="461" y="0"/>
                  </a:moveTo>
                  <a:cubicBezTo>
                    <a:pt x="461" y="0"/>
                    <a:pt x="1" y="1123"/>
                    <a:pt x="1137" y="3207"/>
                  </a:cubicBezTo>
                  <a:cubicBezTo>
                    <a:pt x="1137" y="3207"/>
                    <a:pt x="1476" y="785"/>
                    <a:pt x="4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" name="Google Shape;310;p6"/>
            <p:cNvSpPr/>
            <p:nvPr/>
          </p:nvSpPr>
          <p:spPr>
            <a:xfrm>
              <a:off x="518204" y="925851"/>
              <a:ext cx="231602" cy="148123"/>
            </a:xfrm>
            <a:custGeom>
              <a:avLst/>
              <a:gdLst/>
              <a:ahLst/>
              <a:cxnLst/>
              <a:rect l="l" t="t" r="r" b="b"/>
              <a:pathLst>
                <a:path w="2816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414" y="1742"/>
                    <a:pt x="2639" y="1801"/>
                    <a:pt x="2798" y="1801"/>
                  </a:cubicBezTo>
                  <a:cubicBezTo>
                    <a:pt x="2809" y="1801"/>
                    <a:pt x="2815" y="1800"/>
                    <a:pt x="2815" y="1800"/>
                  </a:cubicBezTo>
                  <a:cubicBezTo>
                    <a:pt x="2423" y="6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6"/>
            <p:cNvSpPr/>
            <p:nvPr/>
          </p:nvSpPr>
          <p:spPr>
            <a:xfrm>
              <a:off x="458165" y="652057"/>
              <a:ext cx="129125" cy="273876"/>
            </a:xfrm>
            <a:custGeom>
              <a:avLst/>
              <a:gdLst/>
              <a:ahLst/>
              <a:cxnLst/>
              <a:rect l="l" t="t" r="r" b="b"/>
              <a:pathLst>
                <a:path w="1570" h="3330" extrusionOk="0">
                  <a:moveTo>
                    <a:pt x="731" y="1"/>
                  </a:moveTo>
                  <a:cubicBezTo>
                    <a:pt x="731" y="1"/>
                    <a:pt x="0" y="1016"/>
                    <a:pt x="731" y="3330"/>
                  </a:cubicBezTo>
                  <a:cubicBezTo>
                    <a:pt x="731" y="3330"/>
                    <a:pt x="1570" y="962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6"/>
            <p:cNvSpPr/>
            <p:nvPr/>
          </p:nvSpPr>
          <p:spPr>
            <a:xfrm>
              <a:off x="346806" y="981531"/>
              <a:ext cx="227161" cy="153634"/>
            </a:xfrm>
            <a:custGeom>
              <a:avLst/>
              <a:gdLst/>
              <a:ahLst/>
              <a:cxnLst/>
              <a:rect l="l" t="t" r="r" b="b"/>
              <a:pathLst>
                <a:path w="2762" h="1868" extrusionOk="0">
                  <a:moveTo>
                    <a:pt x="1" y="0"/>
                  </a:moveTo>
                  <a:lnTo>
                    <a:pt x="1" y="0"/>
                  </a:lnTo>
                  <a:cubicBezTo>
                    <a:pt x="1516" y="1867"/>
                    <a:pt x="2761" y="1867"/>
                    <a:pt x="2761" y="1867"/>
                  </a:cubicBezTo>
                  <a:cubicBezTo>
                    <a:pt x="2423" y="62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6"/>
            <p:cNvSpPr/>
            <p:nvPr/>
          </p:nvSpPr>
          <p:spPr>
            <a:xfrm>
              <a:off x="286767" y="707737"/>
              <a:ext cx="124683" cy="273876"/>
            </a:xfrm>
            <a:custGeom>
              <a:avLst/>
              <a:gdLst/>
              <a:ahLst/>
              <a:cxnLst/>
              <a:rect l="l" t="t" r="r" b="b"/>
              <a:pathLst>
                <a:path w="1516" h="3330" extrusionOk="0">
                  <a:moveTo>
                    <a:pt x="731" y="1"/>
                  </a:moveTo>
                  <a:cubicBezTo>
                    <a:pt x="731" y="1"/>
                    <a:pt x="0" y="1069"/>
                    <a:pt x="731" y="3329"/>
                  </a:cubicBezTo>
                  <a:cubicBezTo>
                    <a:pt x="731" y="3329"/>
                    <a:pt x="1516" y="1015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6"/>
            <p:cNvSpPr/>
            <p:nvPr/>
          </p:nvSpPr>
          <p:spPr>
            <a:xfrm>
              <a:off x="100893" y="1064927"/>
              <a:ext cx="227078" cy="148123"/>
            </a:xfrm>
            <a:custGeom>
              <a:avLst/>
              <a:gdLst/>
              <a:ahLst/>
              <a:cxnLst/>
              <a:rect l="l" t="t" r="r" b="b"/>
              <a:pathLst>
                <a:path w="2761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414" y="1742"/>
                    <a:pt x="2591" y="1801"/>
                    <a:pt x="2744" y="1801"/>
                  </a:cubicBezTo>
                  <a:cubicBezTo>
                    <a:pt x="2755" y="1801"/>
                    <a:pt x="2761" y="1801"/>
                    <a:pt x="2761" y="1801"/>
                  </a:cubicBezTo>
                  <a:cubicBezTo>
                    <a:pt x="2423" y="6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6"/>
            <p:cNvSpPr/>
            <p:nvPr/>
          </p:nvSpPr>
          <p:spPr>
            <a:xfrm>
              <a:off x="40772" y="791216"/>
              <a:ext cx="124766" cy="273794"/>
            </a:xfrm>
            <a:custGeom>
              <a:avLst/>
              <a:gdLst/>
              <a:ahLst/>
              <a:cxnLst/>
              <a:rect l="l" t="t" r="r" b="b"/>
              <a:pathLst>
                <a:path w="1517" h="3329" extrusionOk="0">
                  <a:moveTo>
                    <a:pt x="732" y="0"/>
                  </a:moveTo>
                  <a:cubicBezTo>
                    <a:pt x="732" y="0"/>
                    <a:pt x="1" y="1015"/>
                    <a:pt x="732" y="3329"/>
                  </a:cubicBezTo>
                  <a:cubicBezTo>
                    <a:pt x="732" y="3329"/>
                    <a:pt x="1516" y="961"/>
                    <a:pt x="73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6"/>
            <p:cNvSpPr/>
            <p:nvPr/>
          </p:nvSpPr>
          <p:spPr>
            <a:xfrm>
              <a:off x="-149461" y="1116166"/>
              <a:ext cx="231520" cy="152564"/>
            </a:xfrm>
            <a:custGeom>
              <a:avLst/>
              <a:gdLst/>
              <a:ahLst/>
              <a:cxnLst/>
              <a:rect l="l" t="t" r="r" b="b"/>
              <a:pathLst>
                <a:path w="2815" h="1855" extrusionOk="0">
                  <a:moveTo>
                    <a:pt x="0" y="0"/>
                  </a:moveTo>
                  <a:cubicBezTo>
                    <a:pt x="1516" y="1854"/>
                    <a:pt x="2815" y="1854"/>
                    <a:pt x="2815" y="1854"/>
                  </a:cubicBezTo>
                  <a:cubicBezTo>
                    <a:pt x="2422" y="623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6"/>
            <p:cNvSpPr/>
            <p:nvPr/>
          </p:nvSpPr>
          <p:spPr>
            <a:xfrm>
              <a:off x="-391014" y="1162881"/>
              <a:ext cx="227161" cy="148123"/>
            </a:xfrm>
            <a:custGeom>
              <a:avLst/>
              <a:gdLst/>
              <a:ahLst/>
              <a:cxnLst/>
              <a:rect l="l" t="t" r="r" b="b"/>
              <a:pathLst>
                <a:path w="2762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530" y="1800"/>
                    <a:pt x="2761" y="1800"/>
                    <a:pt x="2761" y="1800"/>
                  </a:cubicBezTo>
                  <a:cubicBezTo>
                    <a:pt x="2423" y="610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6"/>
            <p:cNvSpPr/>
            <p:nvPr/>
          </p:nvSpPr>
          <p:spPr>
            <a:xfrm>
              <a:off x="-209582" y="842372"/>
              <a:ext cx="129125" cy="273876"/>
            </a:xfrm>
            <a:custGeom>
              <a:avLst/>
              <a:gdLst/>
              <a:ahLst/>
              <a:cxnLst/>
              <a:rect l="l" t="t" r="r" b="b"/>
              <a:pathLst>
                <a:path w="1570" h="3330" extrusionOk="0">
                  <a:moveTo>
                    <a:pt x="731" y="1"/>
                  </a:moveTo>
                  <a:cubicBezTo>
                    <a:pt x="731" y="1"/>
                    <a:pt x="0" y="1070"/>
                    <a:pt x="731" y="3329"/>
                  </a:cubicBezTo>
                  <a:cubicBezTo>
                    <a:pt x="731" y="3329"/>
                    <a:pt x="1570" y="1016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6"/>
            <p:cNvSpPr/>
            <p:nvPr/>
          </p:nvSpPr>
          <p:spPr>
            <a:xfrm>
              <a:off x="-432137" y="889170"/>
              <a:ext cx="124683" cy="273794"/>
            </a:xfrm>
            <a:custGeom>
              <a:avLst/>
              <a:gdLst/>
              <a:ahLst/>
              <a:cxnLst/>
              <a:rect l="l" t="t" r="r" b="b"/>
              <a:pathLst>
                <a:path w="1516" h="3329" extrusionOk="0">
                  <a:moveTo>
                    <a:pt x="677" y="0"/>
                  </a:moveTo>
                  <a:cubicBezTo>
                    <a:pt x="677" y="0"/>
                    <a:pt x="0" y="1069"/>
                    <a:pt x="731" y="3329"/>
                  </a:cubicBezTo>
                  <a:cubicBezTo>
                    <a:pt x="731" y="3329"/>
                    <a:pt x="1516" y="961"/>
                    <a:pt x="67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6"/>
            <p:cNvSpPr/>
            <p:nvPr/>
          </p:nvSpPr>
          <p:spPr>
            <a:xfrm>
              <a:off x="-1186570" y="8604573"/>
              <a:ext cx="1534692" cy="139241"/>
            </a:xfrm>
            <a:custGeom>
              <a:avLst/>
              <a:gdLst/>
              <a:ahLst/>
              <a:cxnLst/>
              <a:rect l="l" t="t" r="r" b="b"/>
              <a:pathLst>
                <a:path w="18660" h="1693" extrusionOk="0">
                  <a:moveTo>
                    <a:pt x="18606" y="1"/>
                  </a:moveTo>
                  <a:cubicBezTo>
                    <a:pt x="15410" y="1175"/>
                    <a:pt x="11758" y="1523"/>
                    <a:pt x="8544" y="1523"/>
                  </a:cubicBezTo>
                  <a:cubicBezTo>
                    <a:pt x="3867" y="1523"/>
                    <a:pt x="119" y="786"/>
                    <a:pt x="55" y="786"/>
                  </a:cubicBezTo>
                  <a:lnTo>
                    <a:pt x="1" y="908"/>
                  </a:lnTo>
                  <a:cubicBezTo>
                    <a:pt x="109" y="962"/>
                    <a:pt x="3884" y="1692"/>
                    <a:pt x="8566" y="1692"/>
                  </a:cubicBezTo>
                  <a:cubicBezTo>
                    <a:pt x="11773" y="1692"/>
                    <a:pt x="15440" y="1300"/>
                    <a:pt x="18660" y="177"/>
                  </a:cubicBezTo>
                  <a:lnTo>
                    <a:pt x="18606" y="1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6"/>
            <p:cNvSpPr/>
            <p:nvPr/>
          </p:nvSpPr>
          <p:spPr>
            <a:xfrm>
              <a:off x="232320" y="8641337"/>
              <a:ext cx="217127" cy="167040"/>
            </a:xfrm>
            <a:custGeom>
              <a:avLst/>
              <a:gdLst/>
              <a:ahLst/>
              <a:cxnLst/>
              <a:rect l="l" t="t" r="r" b="b"/>
              <a:pathLst>
                <a:path w="2640" h="2031" extrusionOk="0">
                  <a:moveTo>
                    <a:pt x="1" y="0"/>
                  </a:moveTo>
                  <a:lnTo>
                    <a:pt x="1" y="0"/>
                  </a:lnTo>
                  <a:cubicBezTo>
                    <a:pt x="1408" y="1976"/>
                    <a:pt x="2639" y="2030"/>
                    <a:pt x="2639" y="2030"/>
                  </a:cubicBezTo>
                  <a:cubicBezTo>
                    <a:pt x="2369" y="799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6"/>
            <p:cNvSpPr/>
            <p:nvPr/>
          </p:nvSpPr>
          <p:spPr>
            <a:xfrm>
              <a:off x="115450" y="8683611"/>
              <a:ext cx="218278" cy="167040"/>
            </a:xfrm>
            <a:custGeom>
              <a:avLst/>
              <a:gdLst/>
              <a:ahLst/>
              <a:cxnLst/>
              <a:rect l="l" t="t" r="r" b="b"/>
              <a:pathLst>
                <a:path w="2654" h="2031" extrusionOk="0">
                  <a:moveTo>
                    <a:pt x="1" y="1"/>
                  </a:moveTo>
                  <a:lnTo>
                    <a:pt x="1" y="1"/>
                  </a:lnTo>
                  <a:cubicBezTo>
                    <a:pt x="1354" y="1922"/>
                    <a:pt x="2653" y="2030"/>
                    <a:pt x="2653" y="2030"/>
                  </a:cubicBezTo>
                  <a:cubicBezTo>
                    <a:pt x="2369" y="785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6"/>
            <p:cNvSpPr/>
            <p:nvPr/>
          </p:nvSpPr>
          <p:spPr>
            <a:xfrm>
              <a:off x="65445" y="8409899"/>
              <a:ext cx="129125" cy="273794"/>
            </a:xfrm>
            <a:custGeom>
              <a:avLst/>
              <a:gdLst/>
              <a:ahLst/>
              <a:cxnLst/>
              <a:rect l="l" t="t" r="r" b="b"/>
              <a:pathLst>
                <a:path w="1570" h="3329" extrusionOk="0">
                  <a:moveTo>
                    <a:pt x="785" y="0"/>
                  </a:moveTo>
                  <a:cubicBezTo>
                    <a:pt x="785" y="0"/>
                    <a:pt x="0" y="1015"/>
                    <a:pt x="609" y="3329"/>
                  </a:cubicBezTo>
                  <a:cubicBezTo>
                    <a:pt x="609" y="3329"/>
                    <a:pt x="1570" y="1069"/>
                    <a:pt x="78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6"/>
            <p:cNvSpPr/>
            <p:nvPr/>
          </p:nvSpPr>
          <p:spPr>
            <a:xfrm>
              <a:off x="-60307" y="8715933"/>
              <a:ext cx="181432" cy="203721"/>
            </a:xfrm>
            <a:custGeom>
              <a:avLst/>
              <a:gdLst/>
              <a:ahLst/>
              <a:cxnLst/>
              <a:rect l="l" t="t" r="r" b="b"/>
              <a:pathLst>
                <a:path w="2206" h="2477" extrusionOk="0">
                  <a:moveTo>
                    <a:pt x="0" y="0"/>
                  </a:moveTo>
                  <a:lnTo>
                    <a:pt x="0" y="0"/>
                  </a:lnTo>
                  <a:cubicBezTo>
                    <a:pt x="961" y="2206"/>
                    <a:pt x="2206" y="2476"/>
                    <a:pt x="2206" y="2476"/>
                  </a:cubicBezTo>
                  <a:cubicBezTo>
                    <a:pt x="2138" y="124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6"/>
            <p:cNvSpPr/>
            <p:nvPr/>
          </p:nvSpPr>
          <p:spPr>
            <a:xfrm>
              <a:off x="-69272" y="8452173"/>
              <a:ext cx="120324" cy="263842"/>
            </a:xfrm>
            <a:custGeom>
              <a:avLst/>
              <a:gdLst/>
              <a:ahLst/>
              <a:cxnLst/>
              <a:rect l="l" t="t" r="r" b="b"/>
              <a:pathLst>
                <a:path w="1463" h="3208" extrusionOk="0">
                  <a:moveTo>
                    <a:pt x="962" y="0"/>
                  </a:moveTo>
                  <a:lnTo>
                    <a:pt x="962" y="0"/>
                  </a:lnTo>
                  <a:cubicBezTo>
                    <a:pt x="961" y="0"/>
                    <a:pt x="1" y="839"/>
                    <a:pt x="109" y="3207"/>
                  </a:cubicBezTo>
                  <a:cubicBezTo>
                    <a:pt x="109" y="3207"/>
                    <a:pt x="1462" y="1177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6"/>
            <p:cNvSpPr/>
            <p:nvPr/>
          </p:nvSpPr>
          <p:spPr>
            <a:xfrm>
              <a:off x="-246181" y="8724815"/>
              <a:ext cx="181432" cy="204872"/>
            </a:xfrm>
            <a:custGeom>
              <a:avLst/>
              <a:gdLst/>
              <a:ahLst/>
              <a:cxnLst/>
              <a:rect l="l" t="t" r="r" b="b"/>
              <a:pathLst>
                <a:path w="2206" h="2491" extrusionOk="0">
                  <a:moveTo>
                    <a:pt x="0" y="0"/>
                  </a:moveTo>
                  <a:lnTo>
                    <a:pt x="0" y="0"/>
                  </a:lnTo>
                  <a:cubicBezTo>
                    <a:pt x="1015" y="2206"/>
                    <a:pt x="2206" y="2490"/>
                    <a:pt x="2206" y="2490"/>
                  </a:cubicBezTo>
                  <a:cubicBezTo>
                    <a:pt x="2206" y="124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6"/>
            <p:cNvSpPr/>
            <p:nvPr/>
          </p:nvSpPr>
          <p:spPr>
            <a:xfrm>
              <a:off x="-255063" y="8461056"/>
              <a:ext cx="125835" cy="263842"/>
            </a:xfrm>
            <a:custGeom>
              <a:avLst/>
              <a:gdLst/>
              <a:ahLst/>
              <a:cxnLst/>
              <a:rect l="l" t="t" r="r" b="b"/>
              <a:pathLst>
                <a:path w="1530" h="3208" extrusionOk="0">
                  <a:moveTo>
                    <a:pt x="961" y="0"/>
                  </a:moveTo>
                  <a:cubicBezTo>
                    <a:pt x="961" y="0"/>
                    <a:pt x="0" y="839"/>
                    <a:pt x="108" y="3207"/>
                  </a:cubicBezTo>
                  <a:cubicBezTo>
                    <a:pt x="108" y="3207"/>
                    <a:pt x="1529" y="1178"/>
                    <a:pt x="9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6"/>
            <p:cNvSpPr/>
            <p:nvPr/>
          </p:nvSpPr>
          <p:spPr>
            <a:xfrm>
              <a:off x="-501058" y="8743732"/>
              <a:ext cx="181515" cy="203721"/>
            </a:xfrm>
            <a:custGeom>
              <a:avLst/>
              <a:gdLst/>
              <a:ahLst/>
              <a:cxnLst/>
              <a:rect l="l" t="t" r="r" b="b"/>
              <a:pathLst>
                <a:path w="2207" h="2477" extrusionOk="0">
                  <a:moveTo>
                    <a:pt x="1" y="0"/>
                  </a:moveTo>
                  <a:lnTo>
                    <a:pt x="1" y="0"/>
                  </a:lnTo>
                  <a:cubicBezTo>
                    <a:pt x="961" y="2138"/>
                    <a:pt x="2206" y="2477"/>
                    <a:pt x="2206" y="2477"/>
                  </a:cubicBezTo>
                  <a:cubicBezTo>
                    <a:pt x="2152" y="119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6"/>
            <p:cNvSpPr/>
            <p:nvPr/>
          </p:nvSpPr>
          <p:spPr>
            <a:xfrm>
              <a:off x="-509941" y="8479972"/>
              <a:ext cx="120242" cy="263842"/>
            </a:xfrm>
            <a:custGeom>
              <a:avLst/>
              <a:gdLst/>
              <a:ahLst/>
              <a:cxnLst/>
              <a:rect l="l" t="t" r="r" b="b"/>
              <a:pathLst>
                <a:path w="1462" h="3208" extrusionOk="0">
                  <a:moveTo>
                    <a:pt x="961" y="0"/>
                  </a:moveTo>
                  <a:cubicBezTo>
                    <a:pt x="961" y="1"/>
                    <a:pt x="0" y="785"/>
                    <a:pt x="109" y="3207"/>
                  </a:cubicBezTo>
                  <a:cubicBezTo>
                    <a:pt x="109" y="3207"/>
                    <a:pt x="1462" y="1124"/>
                    <a:pt x="9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6"/>
            <p:cNvSpPr/>
            <p:nvPr/>
          </p:nvSpPr>
          <p:spPr>
            <a:xfrm>
              <a:off x="-755853" y="8730326"/>
              <a:ext cx="181432" cy="203803"/>
            </a:xfrm>
            <a:custGeom>
              <a:avLst/>
              <a:gdLst/>
              <a:ahLst/>
              <a:cxnLst/>
              <a:rect l="l" t="t" r="r" b="b"/>
              <a:pathLst>
                <a:path w="2206" h="2478" extrusionOk="0">
                  <a:moveTo>
                    <a:pt x="0" y="1"/>
                  </a:moveTo>
                  <a:lnTo>
                    <a:pt x="0" y="1"/>
                  </a:lnTo>
                  <a:cubicBezTo>
                    <a:pt x="961" y="2139"/>
                    <a:pt x="2206" y="2477"/>
                    <a:pt x="2206" y="2477"/>
                  </a:cubicBezTo>
                  <a:cubicBezTo>
                    <a:pt x="2138" y="1178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6"/>
            <p:cNvSpPr/>
            <p:nvPr/>
          </p:nvSpPr>
          <p:spPr>
            <a:xfrm>
              <a:off x="-1001848" y="8706968"/>
              <a:ext cx="181515" cy="208244"/>
            </a:xfrm>
            <a:custGeom>
              <a:avLst/>
              <a:gdLst/>
              <a:ahLst/>
              <a:cxnLst/>
              <a:rect l="l" t="t" r="r" b="b"/>
              <a:pathLst>
                <a:path w="2207" h="2532" extrusionOk="0">
                  <a:moveTo>
                    <a:pt x="1" y="1"/>
                  </a:moveTo>
                  <a:lnTo>
                    <a:pt x="1" y="1"/>
                  </a:lnTo>
                  <a:cubicBezTo>
                    <a:pt x="961" y="2193"/>
                    <a:pt x="2206" y="2531"/>
                    <a:pt x="2206" y="2531"/>
                  </a:cubicBezTo>
                  <a:cubicBezTo>
                    <a:pt x="2152" y="1232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6"/>
            <p:cNvSpPr/>
            <p:nvPr/>
          </p:nvSpPr>
          <p:spPr>
            <a:xfrm>
              <a:off x="-764818" y="8465497"/>
              <a:ext cx="120324" cy="264911"/>
            </a:xfrm>
            <a:custGeom>
              <a:avLst/>
              <a:gdLst/>
              <a:ahLst/>
              <a:cxnLst/>
              <a:rect l="l" t="t" r="r" b="b"/>
              <a:pathLst>
                <a:path w="1463" h="3221" extrusionOk="0">
                  <a:moveTo>
                    <a:pt x="962" y="1"/>
                  </a:moveTo>
                  <a:lnTo>
                    <a:pt x="962" y="1"/>
                  </a:lnTo>
                  <a:cubicBezTo>
                    <a:pt x="962" y="1"/>
                    <a:pt x="1" y="785"/>
                    <a:pt x="109" y="3221"/>
                  </a:cubicBezTo>
                  <a:cubicBezTo>
                    <a:pt x="109" y="3221"/>
                    <a:pt x="1462" y="1124"/>
                    <a:pt x="96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6"/>
            <p:cNvSpPr/>
            <p:nvPr/>
          </p:nvSpPr>
          <p:spPr>
            <a:xfrm>
              <a:off x="-997407" y="8452173"/>
              <a:ext cx="125835" cy="259318"/>
            </a:xfrm>
            <a:custGeom>
              <a:avLst/>
              <a:gdLst/>
              <a:ahLst/>
              <a:cxnLst/>
              <a:rect l="l" t="t" r="r" b="b"/>
              <a:pathLst>
                <a:path w="1530" h="3153" extrusionOk="0">
                  <a:moveTo>
                    <a:pt x="962" y="0"/>
                  </a:moveTo>
                  <a:cubicBezTo>
                    <a:pt x="962" y="0"/>
                    <a:pt x="1" y="785"/>
                    <a:pt x="123" y="3153"/>
                  </a:cubicBezTo>
                  <a:cubicBezTo>
                    <a:pt x="123" y="3153"/>
                    <a:pt x="1530" y="1123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6"/>
            <p:cNvSpPr/>
            <p:nvPr/>
          </p:nvSpPr>
          <p:spPr>
            <a:xfrm>
              <a:off x="198929" y="8377577"/>
              <a:ext cx="125835" cy="269435"/>
            </a:xfrm>
            <a:custGeom>
              <a:avLst/>
              <a:gdLst/>
              <a:ahLst/>
              <a:cxnLst/>
              <a:rect l="l" t="t" r="r" b="b"/>
              <a:pathLst>
                <a:path w="1530" h="3276" extrusionOk="0">
                  <a:moveTo>
                    <a:pt x="799" y="1"/>
                  </a:moveTo>
                  <a:lnTo>
                    <a:pt x="799" y="1"/>
                  </a:lnTo>
                  <a:cubicBezTo>
                    <a:pt x="799" y="1"/>
                    <a:pt x="1" y="961"/>
                    <a:pt x="569" y="3275"/>
                  </a:cubicBezTo>
                  <a:cubicBezTo>
                    <a:pt x="569" y="3275"/>
                    <a:pt x="1530" y="1015"/>
                    <a:pt x="79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6"/>
            <p:cNvSpPr/>
            <p:nvPr/>
          </p:nvSpPr>
          <p:spPr>
            <a:xfrm>
              <a:off x="282408" y="8498477"/>
              <a:ext cx="194838" cy="175017"/>
            </a:xfrm>
            <a:custGeom>
              <a:avLst/>
              <a:gdLst/>
              <a:ahLst/>
              <a:cxnLst/>
              <a:rect l="l" t="t" r="r" b="b"/>
              <a:pathLst>
                <a:path w="2369" h="2128" extrusionOk="0">
                  <a:moveTo>
                    <a:pt x="1205" y="1"/>
                  </a:moveTo>
                  <a:cubicBezTo>
                    <a:pt x="743" y="1"/>
                    <a:pt x="308" y="273"/>
                    <a:pt x="177" y="723"/>
                  </a:cubicBezTo>
                  <a:cubicBezTo>
                    <a:pt x="1" y="1291"/>
                    <a:pt x="285" y="1913"/>
                    <a:pt x="853" y="2076"/>
                  </a:cubicBezTo>
                  <a:cubicBezTo>
                    <a:pt x="966" y="2111"/>
                    <a:pt x="1081" y="2127"/>
                    <a:pt x="1193" y="2127"/>
                  </a:cubicBezTo>
                  <a:cubicBezTo>
                    <a:pt x="1646" y="2127"/>
                    <a:pt x="2065" y="1855"/>
                    <a:pt x="2206" y="1399"/>
                  </a:cubicBezTo>
                  <a:cubicBezTo>
                    <a:pt x="2369" y="844"/>
                    <a:pt x="2098" y="276"/>
                    <a:pt x="1530" y="46"/>
                  </a:cubicBezTo>
                  <a:cubicBezTo>
                    <a:pt x="1422" y="15"/>
                    <a:pt x="1313" y="1"/>
                    <a:pt x="1205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6"/>
            <p:cNvSpPr/>
            <p:nvPr/>
          </p:nvSpPr>
          <p:spPr>
            <a:xfrm>
              <a:off x="-293061" y="-199836"/>
              <a:ext cx="889891" cy="697026"/>
            </a:xfrm>
            <a:custGeom>
              <a:avLst/>
              <a:gdLst/>
              <a:ahLst/>
              <a:cxnLst/>
              <a:rect l="l" t="t" r="r" b="b"/>
              <a:pathLst>
                <a:path w="10820" h="8475" extrusionOk="0">
                  <a:moveTo>
                    <a:pt x="8648" y="0"/>
                  </a:moveTo>
                  <a:cubicBezTo>
                    <a:pt x="7082" y="0"/>
                    <a:pt x="5145" y="1249"/>
                    <a:pt x="4953" y="3715"/>
                  </a:cubicBezTo>
                  <a:cubicBezTo>
                    <a:pt x="4615" y="8113"/>
                    <a:pt x="1" y="8113"/>
                    <a:pt x="1" y="8113"/>
                  </a:cubicBezTo>
                  <a:cubicBezTo>
                    <a:pt x="553" y="8362"/>
                    <a:pt x="1178" y="8475"/>
                    <a:pt x="1841" y="8475"/>
                  </a:cubicBezTo>
                  <a:cubicBezTo>
                    <a:pt x="5497" y="8475"/>
                    <a:pt x="10317" y="5049"/>
                    <a:pt x="10650" y="2186"/>
                  </a:cubicBezTo>
                  <a:cubicBezTo>
                    <a:pt x="10819" y="724"/>
                    <a:pt x="9841" y="0"/>
                    <a:pt x="864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6"/>
            <p:cNvSpPr/>
            <p:nvPr/>
          </p:nvSpPr>
          <p:spPr>
            <a:xfrm>
              <a:off x="-19267" y="-43406"/>
              <a:ext cx="402918" cy="472991"/>
            </a:xfrm>
            <a:custGeom>
              <a:avLst/>
              <a:gdLst/>
              <a:ahLst/>
              <a:cxnLst/>
              <a:rect l="l" t="t" r="r" b="b"/>
              <a:pathLst>
                <a:path w="4899" h="5751" extrusionOk="0">
                  <a:moveTo>
                    <a:pt x="4898" y="0"/>
                  </a:moveTo>
                  <a:lnTo>
                    <a:pt x="4898" y="0"/>
                  </a:lnTo>
                  <a:cubicBezTo>
                    <a:pt x="4898" y="0"/>
                    <a:pt x="2300" y="5074"/>
                    <a:pt x="0" y="5751"/>
                  </a:cubicBezTo>
                  <a:cubicBezTo>
                    <a:pt x="0" y="5751"/>
                    <a:pt x="3099" y="4966"/>
                    <a:pt x="489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6"/>
            <p:cNvSpPr/>
            <p:nvPr/>
          </p:nvSpPr>
          <p:spPr>
            <a:xfrm>
              <a:off x="-932927" y="9040883"/>
              <a:ext cx="1539133" cy="1525809"/>
            </a:xfrm>
            <a:custGeom>
              <a:avLst/>
              <a:gdLst/>
              <a:ahLst/>
              <a:cxnLst/>
              <a:rect l="l" t="t" r="r" b="b"/>
              <a:pathLst>
                <a:path w="18714" h="18552" extrusionOk="0">
                  <a:moveTo>
                    <a:pt x="108" y="0"/>
                  </a:moveTo>
                  <a:cubicBezTo>
                    <a:pt x="108" y="0"/>
                    <a:pt x="54" y="0"/>
                    <a:pt x="54" y="54"/>
                  </a:cubicBezTo>
                  <a:cubicBezTo>
                    <a:pt x="0" y="54"/>
                    <a:pt x="54" y="108"/>
                    <a:pt x="54" y="163"/>
                  </a:cubicBezTo>
                  <a:cubicBezTo>
                    <a:pt x="3545" y="1908"/>
                    <a:pt x="6874" y="4344"/>
                    <a:pt x="10027" y="6644"/>
                  </a:cubicBezTo>
                  <a:cubicBezTo>
                    <a:pt x="10433" y="6928"/>
                    <a:pt x="10771" y="7212"/>
                    <a:pt x="11163" y="7496"/>
                  </a:cubicBezTo>
                  <a:cubicBezTo>
                    <a:pt x="15385" y="10595"/>
                    <a:pt x="17076" y="13869"/>
                    <a:pt x="18551" y="18484"/>
                  </a:cubicBezTo>
                  <a:cubicBezTo>
                    <a:pt x="18605" y="18551"/>
                    <a:pt x="18605" y="18551"/>
                    <a:pt x="18660" y="18551"/>
                  </a:cubicBezTo>
                  <a:cubicBezTo>
                    <a:pt x="18714" y="18551"/>
                    <a:pt x="18714" y="18484"/>
                    <a:pt x="18714" y="18429"/>
                  </a:cubicBezTo>
                  <a:cubicBezTo>
                    <a:pt x="17198" y="13815"/>
                    <a:pt x="15507" y="10487"/>
                    <a:pt x="11217" y="7388"/>
                  </a:cubicBezTo>
                  <a:cubicBezTo>
                    <a:pt x="10879" y="7104"/>
                    <a:pt x="10487" y="6820"/>
                    <a:pt x="10148" y="6536"/>
                  </a:cubicBezTo>
                  <a:cubicBezTo>
                    <a:pt x="6928" y="4222"/>
                    <a:pt x="3599" y="1746"/>
                    <a:pt x="10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6"/>
            <p:cNvSpPr/>
            <p:nvPr/>
          </p:nvSpPr>
          <p:spPr>
            <a:xfrm>
              <a:off x="494847" y="10227185"/>
              <a:ext cx="357355" cy="200267"/>
            </a:xfrm>
            <a:custGeom>
              <a:avLst/>
              <a:gdLst/>
              <a:ahLst/>
              <a:cxnLst/>
              <a:rect l="l" t="t" r="r" b="b"/>
              <a:pathLst>
                <a:path w="4345" h="2435" extrusionOk="0">
                  <a:moveTo>
                    <a:pt x="1" y="0"/>
                  </a:moveTo>
                  <a:lnTo>
                    <a:pt x="1" y="68"/>
                  </a:lnTo>
                  <a:cubicBezTo>
                    <a:pt x="55" y="176"/>
                    <a:pt x="109" y="230"/>
                    <a:pt x="176" y="284"/>
                  </a:cubicBezTo>
                  <a:cubicBezTo>
                    <a:pt x="623" y="677"/>
                    <a:pt x="1015" y="1083"/>
                    <a:pt x="1462" y="1421"/>
                  </a:cubicBezTo>
                  <a:cubicBezTo>
                    <a:pt x="1922" y="1813"/>
                    <a:pt x="2369" y="2152"/>
                    <a:pt x="2937" y="2314"/>
                  </a:cubicBezTo>
                  <a:cubicBezTo>
                    <a:pt x="3086" y="2392"/>
                    <a:pt x="3224" y="2435"/>
                    <a:pt x="3356" y="2435"/>
                  </a:cubicBezTo>
                  <a:cubicBezTo>
                    <a:pt x="3523" y="2435"/>
                    <a:pt x="3678" y="2365"/>
                    <a:pt x="3830" y="2206"/>
                  </a:cubicBezTo>
                  <a:cubicBezTo>
                    <a:pt x="4344" y="1529"/>
                    <a:pt x="3437" y="744"/>
                    <a:pt x="2883" y="460"/>
                  </a:cubicBezTo>
                  <a:cubicBezTo>
                    <a:pt x="1976" y="0"/>
                    <a:pt x="907" y="68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6"/>
            <p:cNvSpPr/>
            <p:nvPr/>
          </p:nvSpPr>
          <p:spPr>
            <a:xfrm>
              <a:off x="235528" y="10241660"/>
              <a:ext cx="222719" cy="327664"/>
            </a:xfrm>
            <a:custGeom>
              <a:avLst/>
              <a:gdLst/>
              <a:ahLst/>
              <a:cxnLst/>
              <a:rect l="l" t="t" r="r" b="b"/>
              <a:pathLst>
                <a:path w="2708" h="3984" extrusionOk="0">
                  <a:moveTo>
                    <a:pt x="2653" y="0"/>
                  </a:moveTo>
                  <a:cubicBezTo>
                    <a:pt x="1909" y="568"/>
                    <a:pt x="1016" y="1123"/>
                    <a:pt x="556" y="2030"/>
                  </a:cubicBezTo>
                  <a:cubicBezTo>
                    <a:pt x="285" y="2598"/>
                    <a:pt x="1" y="3721"/>
                    <a:pt x="840" y="3951"/>
                  </a:cubicBezTo>
                  <a:cubicBezTo>
                    <a:pt x="918" y="3973"/>
                    <a:pt x="987" y="3983"/>
                    <a:pt x="1050" y="3983"/>
                  </a:cubicBezTo>
                  <a:cubicBezTo>
                    <a:pt x="1304" y="3983"/>
                    <a:pt x="1454" y="3816"/>
                    <a:pt x="1638" y="3545"/>
                  </a:cubicBezTo>
                  <a:cubicBezTo>
                    <a:pt x="1976" y="3099"/>
                    <a:pt x="2139" y="2530"/>
                    <a:pt x="2315" y="1976"/>
                  </a:cubicBezTo>
                  <a:cubicBezTo>
                    <a:pt x="2423" y="1461"/>
                    <a:pt x="2531" y="907"/>
                    <a:pt x="2653" y="338"/>
                  </a:cubicBezTo>
                  <a:cubicBezTo>
                    <a:pt x="2707" y="230"/>
                    <a:pt x="2707" y="108"/>
                    <a:pt x="270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6"/>
            <p:cNvSpPr/>
            <p:nvPr/>
          </p:nvSpPr>
          <p:spPr>
            <a:xfrm>
              <a:off x="272292" y="9889569"/>
              <a:ext cx="338356" cy="150673"/>
            </a:xfrm>
            <a:custGeom>
              <a:avLst/>
              <a:gdLst/>
              <a:ahLst/>
              <a:cxnLst/>
              <a:rect l="l" t="t" r="r" b="b"/>
              <a:pathLst>
                <a:path w="4114" h="1832" extrusionOk="0">
                  <a:moveTo>
                    <a:pt x="1724" y="0"/>
                  </a:moveTo>
                  <a:cubicBezTo>
                    <a:pt x="1149" y="0"/>
                    <a:pt x="571" y="108"/>
                    <a:pt x="54" y="222"/>
                  </a:cubicBezTo>
                  <a:cubicBezTo>
                    <a:pt x="54" y="222"/>
                    <a:pt x="0" y="222"/>
                    <a:pt x="0" y="276"/>
                  </a:cubicBezTo>
                  <a:cubicBezTo>
                    <a:pt x="54" y="330"/>
                    <a:pt x="176" y="330"/>
                    <a:pt x="230" y="384"/>
                  </a:cubicBezTo>
                  <a:cubicBezTo>
                    <a:pt x="677" y="668"/>
                    <a:pt x="1123" y="953"/>
                    <a:pt x="1583" y="1237"/>
                  </a:cubicBezTo>
                  <a:cubicBezTo>
                    <a:pt x="2030" y="1467"/>
                    <a:pt x="2477" y="1683"/>
                    <a:pt x="2991" y="1805"/>
                  </a:cubicBezTo>
                  <a:cubicBezTo>
                    <a:pt x="3087" y="1820"/>
                    <a:pt x="3180" y="1831"/>
                    <a:pt x="3266" y="1831"/>
                  </a:cubicBezTo>
                  <a:cubicBezTo>
                    <a:pt x="3481" y="1831"/>
                    <a:pt x="3660" y="1762"/>
                    <a:pt x="3776" y="1521"/>
                  </a:cubicBezTo>
                  <a:cubicBezTo>
                    <a:pt x="4114" y="844"/>
                    <a:pt x="3153" y="276"/>
                    <a:pt x="2652" y="114"/>
                  </a:cubicBezTo>
                  <a:cubicBezTo>
                    <a:pt x="2351" y="32"/>
                    <a:pt x="2038" y="0"/>
                    <a:pt x="172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6"/>
            <p:cNvSpPr/>
            <p:nvPr/>
          </p:nvSpPr>
          <p:spPr>
            <a:xfrm>
              <a:off x="119809" y="9903304"/>
              <a:ext cx="148123" cy="311215"/>
            </a:xfrm>
            <a:custGeom>
              <a:avLst/>
              <a:gdLst/>
              <a:ahLst/>
              <a:cxnLst/>
              <a:rect l="l" t="t" r="r" b="b"/>
              <a:pathLst>
                <a:path w="1801" h="3784" extrusionOk="0">
                  <a:moveTo>
                    <a:pt x="1746" y="1"/>
                  </a:moveTo>
                  <a:cubicBezTo>
                    <a:pt x="1178" y="555"/>
                    <a:pt x="447" y="1232"/>
                    <a:pt x="217" y="2084"/>
                  </a:cubicBezTo>
                  <a:cubicBezTo>
                    <a:pt x="55" y="2653"/>
                    <a:pt x="1" y="3722"/>
                    <a:pt x="785" y="3776"/>
                  </a:cubicBezTo>
                  <a:cubicBezTo>
                    <a:pt x="819" y="3781"/>
                    <a:pt x="850" y="3784"/>
                    <a:pt x="880" y="3784"/>
                  </a:cubicBezTo>
                  <a:cubicBezTo>
                    <a:pt x="1146" y="3784"/>
                    <a:pt x="1249" y="3573"/>
                    <a:pt x="1408" y="3329"/>
                  </a:cubicBezTo>
                  <a:cubicBezTo>
                    <a:pt x="1624" y="2815"/>
                    <a:pt x="1692" y="2315"/>
                    <a:pt x="1746" y="1800"/>
                  </a:cubicBezTo>
                  <a:cubicBezTo>
                    <a:pt x="1746" y="1300"/>
                    <a:pt x="1746" y="786"/>
                    <a:pt x="1800" y="285"/>
                  </a:cubicBezTo>
                  <a:lnTo>
                    <a:pt x="1800" y="1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6"/>
            <p:cNvSpPr/>
            <p:nvPr/>
          </p:nvSpPr>
          <p:spPr>
            <a:xfrm>
              <a:off x="21856" y="9614706"/>
              <a:ext cx="376271" cy="139570"/>
            </a:xfrm>
            <a:custGeom>
              <a:avLst/>
              <a:gdLst/>
              <a:ahLst/>
              <a:cxnLst/>
              <a:rect l="l" t="t" r="r" b="b"/>
              <a:pathLst>
                <a:path w="4575" h="1697" extrusionOk="0">
                  <a:moveTo>
                    <a:pt x="2625" y="0"/>
                  </a:moveTo>
                  <a:cubicBezTo>
                    <a:pt x="1682" y="0"/>
                    <a:pt x="803" y="365"/>
                    <a:pt x="55" y="682"/>
                  </a:cubicBezTo>
                  <a:cubicBezTo>
                    <a:pt x="55" y="682"/>
                    <a:pt x="55" y="749"/>
                    <a:pt x="1" y="749"/>
                  </a:cubicBezTo>
                  <a:cubicBezTo>
                    <a:pt x="109" y="803"/>
                    <a:pt x="231" y="803"/>
                    <a:pt x="285" y="858"/>
                  </a:cubicBezTo>
                  <a:cubicBezTo>
                    <a:pt x="853" y="1020"/>
                    <a:pt x="1354" y="1250"/>
                    <a:pt x="1922" y="1426"/>
                  </a:cubicBezTo>
                  <a:cubicBezTo>
                    <a:pt x="2423" y="1588"/>
                    <a:pt x="2991" y="1697"/>
                    <a:pt x="3560" y="1697"/>
                  </a:cubicBezTo>
                  <a:cubicBezTo>
                    <a:pt x="3898" y="1697"/>
                    <a:pt x="4168" y="1642"/>
                    <a:pt x="4290" y="1250"/>
                  </a:cubicBezTo>
                  <a:cubicBezTo>
                    <a:pt x="4574" y="465"/>
                    <a:pt x="3384" y="73"/>
                    <a:pt x="2815" y="5"/>
                  </a:cubicBezTo>
                  <a:cubicBezTo>
                    <a:pt x="2752" y="2"/>
                    <a:pt x="2688" y="0"/>
                    <a:pt x="262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6"/>
            <p:cNvSpPr/>
            <p:nvPr/>
          </p:nvSpPr>
          <p:spPr>
            <a:xfrm>
              <a:off x="-89175" y="9670715"/>
              <a:ext cx="143435" cy="348966"/>
            </a:xfrm>
            <a:custGeom>
              <a:avLst/>
              <a:gdLst/>
              <a:ahLst/>
              <a:cxnLst/>
              <a:rect l="l" t="t" r="r" b="b"/>
              <a:pathLst>
                <a:path w="1744" h="4243" extrusionOk="0">
                  <a:moveTo>
                    <a:pt x="1188" y="1"/>
                  </a:moveTo>
                  <a:cubicBezTo>
                    <a:pt x="728" y="745"/>
                    <a:pt x="174" y="1584"/>
                    <a:pt x="52" y="2599"/>
                  </a:cubicBezTo>
                  <a:cubicBezTo>
                    <a:pt x="0" y="3142"/>
                    <a:pt x="159" y="4243"/>
                    <a:pt x="907" y="4243"/>
                  </a:cubicBezTo>
                  <a:cubicBezTo>
                    <a:pt x="941" y="4243"/>
                    <a:pt x="976" y="4241"/>
                    <a:pt x="1013" y="4236"/>
                  </a:cubicBezTo>
                  <a:cubicBezTo>
                    <a:pt x="1405" y="4236"/>
                    <a:pt x="1527" y="3952"/>
                    <a:pt x="1581" y="3614"/>
                  </a:cubicBezTo>
                  <a:cubicBezTo>
                    <a:pt x="1743" y="3045"/>
                    <a:pt x="1689" y="2490"/>
                    <a:pt x="1635" y="1922"/>
                  </a:cubicBezTo>
                  <a:cubicBezTo>
                    <a:pt x="1527" y="1354"/>
                    <a:pt x="1405" y="853"/>
                    <a:pt x="1297" y="285"/>
                  </a:cubicBezTo>
                  <a:cubicBezTo>
                    <a:pt x="1297" y="177"/>
                    <a:pt x="1297" y="68"/>
                    <a:pt x="124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6"/>
            <p:cNvSpPr/>
            <p:nvPr/>
          </p:nvSpPr>
          <p:spPr>
            <a:xfrm>
              <a:off x="-307536" y="9373070"/>
              <a:ext cx="371830" cy="140803"/>
            </a:xfrm>
            <a:custGeom>
              <a:avLst/>
              <a:gdLst/>
              <a:ahLst/>
              <a:cxnLst/>
              <a:rect l="l" t="t" r="r" b="b"/>
              <a:pathLst>
                <a:path w="4521" h="1712" extrusionOk="0">
                  <a:moveTo>
                    <a:pt x="2440" y="0"/>
                  </a:moveTo>
                  <a:cubicBezTo>
                    <a:pt x="1598" y="0"/>
                    <a:pt x="757" y="391"/>
                    <a:pt x="1" y="643"/>
                  </a:cubicBezTo>
                  <a:lnTo>
                    <a:pt x="1" y="751"/>
                  </a:lnTo>
                  <a:cubicBezTo>
                    <a:pt x="55" y="805"/>
                    <a:pt x="177" y="805"/>
                    <a:pt x="285" y="859"/>
                  </a:cubicBezTo>
                  <a:cubicBezTo>
                    <a:pt x="799" y="1035"/>
                    <a:pt x="1354" y="1252"/>
                    <a:pt x="1868" y="1428"/>
                  </a:cubicBezTo>
                  <a:cubicBezTo>
                    <a:pt x="2423" y="1590"/>
                    <a:pt x="2937" y="1712"/>
                    <a:pt x="3505" y="1712"/>
                  </a:cubicBezTo>
                  <a:cubicBezTo>
                    <a:pt x="3898" y="1658"/>
                    <a:pt x="4182" y="1590"/>
                    <a:pt x="4290" y="1252"/>
                  </a:cubicBezTo>
                  <a:cubicBezTo>
                    <a:pt x="4520" y="413"/>
                    <a:pt x="3383" y="75"/>
                    <a:pt x="2761" y="20"/>
                  </a:cubicBezTo>
                  <a:cubicBezTo>
                    <a:pt x="2654" y="7"/>
                    <a:pt x="2547" y="0"/>
                    <a:pt x="244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6"/>
            <p:cNvSpPr/>
            <p:nvPr/>
          </p:nvSpPr>
          <p:spPr>
            <a:xfrm>
              <a:off x="-418566" y="9425872"/>
              <a:ext cx="138912" cy="352502"/>
            </a:xfrm>
            <a:custGeom>
              <a:avLst/>
              <a:gdLst/>
              <a:ahLst/>
              <a:cxnLst/>
              <a:rect l="l" t="t" r="r" b="b"/>
              <a:pathLst>
                <a:path w="1689" h="4286" extrusionOk="0">
                  <a:moveTo>
                    <a:pt x="1188" y="1"/>
                  </a:moveTo>
                  <a:cubicBezTo>
                    <a:pt x="728" y="786"/>
                    <a:pt x="119" y="1625"/>
                    <a:pt x="52" y="2585"/>
                  </a:cubicBezTo>
                  <a:cubicBezTo>
                    <a:pt x="0" y="3178"/>
                    <a:pt x="157" y="4285"/>
                    <a:pt x="896" y="4285"/>
                  </a:cubicBezTo>
                  <a:cubicBezTo>
                    <a:pt x="933" y="4285"/>
                    <a:pt x="972" y="4283"/>
                    <a:pt x="1012" y="4277"/>
                  </a:cubicBezTo>
                  <a:cubicBezTo>
                    <a:pt x="1405" y="4223"/>
                    <a:pt x="1527" y="3993"/>
                    <a:pt x="1581" y="3600"/>
                  </a:cubicBezTo>
                  <a:cubicBezTo>
                    <a:pt x="1689" y="3099"/>
                    <a:pt x="1689" y="2531"/>
                    <a:pt x="1581" y="1963"/>
                  </a:cubicBezTo>
                  <a:cubicBezTo>
                    <a:pt x="1527" y="1408"/>
                    <a:pt x="1405" y="840"/>
                    <a:pt x="1297" y="271"/>
                  </a:cubicBezTo>
                  <a:cubicBezTo>
                    <a:pt x="1297" y="217"/>
                    <a:pt x="1297" y="109"/>
                    <a:pt x="124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6"/>
            <p:cNvSpPr/>
            <p:nvPr/>
          </p:nvSpPr>
          <p:spPr>
            <a:xfrm>
              <a:off x="-618011" y="9142126"/>
              <a:ext cx="361796" cy="132497"/>
            </a:xfrm>
            <a:custGeom>
              <a:avLst/>
              <a:gdLst/>
              <a:ahLst/>
              <a:cxnLst/>
              <a:rect l="l" t="t" r="r" b="b"/>
              <a:pathLst>
                <a:path w="4399" h="1611" extrusionOk="0">
                  <a:moveTo>
                    <a:pt x="2598" y="0"/>
                  </a:moveTo>
                  <a:cubicBezTo>
                    <a:pt x="1638" y="68"/>
                    <a:pt x="785" y="623"/>
                    <a:pt x="0" y="1083"/>
                  </a:cubicBezTo>
                  <a:lnTo>
                    <a:pt x="0" y="1137"/>
                  </a:lnTo>
                  <a:cubicBezTo>
                    <a:pt x="55" y="1191"/>
                    <a:pt x="176" y="1191"/>
                    <a:pt x="285" y="1191"/>
                  </a:cubicBezTo>
                  <a:cubicBezTo>
                    <a:pt x="853" y="1299"/>
                    <a:pt x="1354" y="1421"/>
                    <a:pt x="1922" y="1529"/>
                  </a:cubicBezTo>
                  <a:cubicBezTo>
                    <a:pt x="2199" y="1584"/>
                    <a:pt x="2480" y="1611"/>
                    <a:pt x="2762" y="1611"/>
                  </a:cubicBezTo>
                  <a:cubicBezTo>
                    <a:pt x="3045" y="1611"/>
                    <a:pt x="3329" y="1584"/>
                    <a:pt x="3613" y="1529"/>
                  </a:cubicBezTo>
                  <a:cubicBezTo>
                    <a:pt x="3952" y="1475"/>
                    <a:pt x="4236" y="1354"/>
                    <a:pt x="4290" y="1015"/>
                  </a:cubicBezTo>
                  <a:cubicBezTo>
                    <a:pt x="4398" y="176"/>
                    <a:pt x="3221" y="0"/>
                    <a:pt x="259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6"/>
            <p:cNvSpPr/>
            <p:nvPr/>
          </p:nvSpPr>
          <p:spPr>
            <a:xfrm>
              <a:off x="-701489" y="9231116"/>
              <a:ext cx="148123" cy="349788"/>
            </a:xfrm>
            <a:custGeom>
              <a:avLst/>
              <a:gdLst/>
              <a:ahLst/>
              <a:cxnLst/>
              <a:rect l="l" t="t" r="r" b="b"/>
              <a:pathLst>
                <a:path w="1801" h="4253" extrusionOk="0">
                  <a:moveTo>
                    <a:pt x="785" y="1"/>
                  </a:moveTo>
                  <a:cubicBezTo>
                    <a:pt x="447" y="840"/>
                    <a:pt x="1" y="1746"/>
                    <a:pt x="55" y="2707"/>
                  </a:cubicBezTo>
                  <a:cubicBezTo>
                    <a:pt x="104" y="3261"/>
                    <a:pt x="389" y="4253"/>
                    <a:pt x="1082" y="4253"/>
                  </a:cubicBezTo>
                  <a:cubicBezTo>
                    <a:pt x="1151" y="4253"/>
                    <a:pt x="1223" y="4243"/>
                    <a:pt x="1300" y="4223"/>
                  </a:cubicBezTo>
                  <a:cubicBezTo>
                    <a:pt x="1638" y="4114"/>
                    <a:pt x="1746" y="3884"/>
                    <a:pt x="1746" y="3492"/>
                  </a:cubicBezTo>
                  <a:cubicBezTo>
                    <a:pt x="1800" y="2924"/>
                    <a:pt x="1692" y="2369"/>
                    <a:pt x="1530" y="1855"/>
                  </a:cubicBezTo>
                  <a:cubicBezTo>
                    <a:pt x="1354" y="1354"/>
                    <a:pt x="1124" y="786"/>
                    <a:pt x="961" y="272"/>
                  </a:cubicBezTo>
                  <a:cubicBezTo>
                    <a:pt x="961" y="163"/>
                    <a:pt x="907" y="55"/>
                    <a:pt x="85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6"/>
            <p:cNvSpPr/>
            <p:nvPr/>
          </p:nvSpPr>
          <p:spPr>
            <a:xfrm>
              <a:off x="569443" y="10483131"/>
              <a:ext cx="171399" cy="343455"/>
            </a:xfrm>
            <a:custGeom>
              <a:avLst/>
              <a:gdLst/>
              <a:ahLst/>
              <a:cxnLst/>
              <a:rect l="l" t="t" r="r" b="b"/>
              <a:pathLst>
                <a:path w="2084" h="4176" extrusionOk="0">
                  <a:moveTo>
                    <a:pt x="0" y="0"/>
                  </a:moveTo>
                  <a:lnTo>
                    <a:pt x="0" y="271"/>
                  </a:lnTo>
                  <a:cubicBezTo>
                    <a:pt x="54" y="839"/>
                    <a:pt x="54" y="1462"/>
                    <a:pt x="54" y="2030"/>
                  </a:cubicBezTo>
                  <a:cubicBezTo>
                    <a:pt x="108" y="2585"/>
                    <a:pt x="217" y="3153"/>
                    <a:pt x="447" y="3654"/>
                  </a:cubicBezTo>
                  <a:cubicBezTo>
                    <a:pt x="605" y="3959"/>
                    <a:pt x="753" y="4176"/>
                    <a:pt x="1068" y="4176"/>
                  </a:cubicBezTo>
                  <a:cubicBezTo>
                    <a:pt x="1102" y="4176"/>
                    <a:pt x="1139" y="4173"/>
                    <a:pt x="1177" y="4168"/>
                  </a:cubicBezTo>
                  <a:cubicBezTo>
                    <a:pt x="2084" y="4114"/>
                    <a:pt x="1976" y="2869"/>
                    <a:pt x="1746" y="2301"/>
                  </a:cubicBezTo>
                  <a:cubicBezTo>
                    <a:pt x="1462" y="1353"/>
                    <a:pt x="677" y="609"/>
                    <a:pt x="5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50" name="Google Shape;350;p6"/>
            <p:cNvGrpSpPr/>
            <p:nvPr/>
          </p:nvGrpSpPr>
          <p:grpSpPr>
            <a:xfrm>
              <a:off x="212170" y="6572875"/>
              <a:ext cx="124766" cy="110455"/>
              <a:chOff x="212170" y="6572875"/>
              <a:chExt cx="124766" cy="110455"/>
            </a:xfrm>
          </p:grpSpPr>
          <p:sp>
            <p:nvSpPr>
              <p:cNvPr id="351" name="Google Shape;351;p6"/>
              <p:cNvSpPr/>
              <p:nvPr/>
            </p:nvSpPr>
            <p:spPr>
              <a:xfrm>
                <a:off x="212170" y="6572875"/>
                <a:ext cx="124766" cy="11045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343" extrusionOk="0">
                    <a:moveTo>
                      <a:pt x="739" y="0"/>
                    </a:moveTo>
                    <a:cubicBezTo>
                      <a:pt x="484" y="0"/>
                      <a:pt x="238" y="154"/>
                      <a:pt x="109" y="402"/>
                    </a:cubicBezTo>
                    <a:cubicBezTo>
                      <a:pt x="1" y="740"/>
                      <a:pt x="163" y="1133"/>
                      <a:pt x="501" y="1309"/>
                    </a:cubicBezTo>
                    <a:cubicBezTo>
                      <a:pt x="572" y="1331"/>
                      <a:pt x="645" y="1342"/>
                      <a:pt x="717" y="1342"/>
                    </a:cubicBezTo>
                    <a:cubicBezTo>
                      <a:pt x="995" y="1342"/>
                      <a:pt x="1268" y="1184"/>
                      <a:pt x="1354" y="916"/>
                    </a:cubicBezTo>
                    <a:cubicBezTo>
                      <a:pt x="1516" y="578"/>
                      <a:pt x="1354" y="186"/>
                      <a:pt x="1015" y="64"/>
                    </a:cubicBezTo>
                    <a:cubicBezTo>
                      <a:pt x="925" y="21"/>
                      <a:pt x="832" y="0"/>
                      <a:pt x="739" y="0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2" name="Google Shape;352;p6"/>
              <p:cNvSpPr/>
              <p:nvPr/>
            </p:nvSpPr>
            <p:spPr>
              <a:xfrm>
                <a:off x="281174" y="6613586"/>
                <a:ext cx="37915" cy="31993"/>
              </a:xfrm>
              <a:custGeom>
                <a:avLst/>
                <a:gdLst/>
                <a:ahLst/>
                <a:cxnLst/>
                <a:rect l="l" t="t" r="r" b="b"/>
                <a:pathLst>
                  <a:path w="461" h="389" extrusionOk="0">
                    <a:moveTo>
                      <a:pt x="189" y="1"/>
                    </a:moveTo>
                    <a:cubicBezTo>
                      <a:pt x="115" y="1"/>
                      <a:pt x="48" y="45"/>
                      <a:pt x="1" y="83"/>
                    </a:cubicBezTo>
                    <a:cubicBezTo>
                      <a:pt x="1" y="191"/>
                      <a:pt x="1" y="300"/>
                      <a:pt x="122" y="367"/>
                    </a:cubicBezTo>
                    <a:cubicBezTo>
                      <a:pt x="151" y="381"/>
                      <a:pt x="179" y="388"/>
                      <a:pt x="207" y="388"/>
                    </a:cubicBezTo>
                    <a:cubicBezTo>
                      <a:pt x="285" y="388"/>
                      <a:pt x="357" y="335"/>
                      <a:pt x="407" y="245"/>
                    </a:cubicBezTo>
                    <a:cubicBezTo>
                      <a:pt x="461" y="137"/>
                      <a:pt x="407" y="29"/>
                      <a:pt x="285" y="29"/>
                    </a:cubicBezTo>
                    <a:cubicBezTo>
                      <a:pt x="252" y="9"/>
                      <a:pt x="220" y="1"/>
                      <a:pt x="189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53" name="Google Shape;353;p6"/>
            <p:cNvSpPr/>
            <p:nvPr/>
          </p:nvSpPr>
          <p:spPr>
            <a:xfrm>
              <a:off x="267850" y="1762200"/>
              <a:ext cx="124683" cy="110455"/>
            </a:xfrm>
            <a:custGeom>
              <a:avLst/>
              <a:gdLst/>
              <a:ahLst/>
              <a:cxnLst/>
              <a:rect l="l" t="t" r="r" b="b"/>
              <a:pathLst>
                <a:path w="1516" h="1343" extrusionOk="0">
                  <a:moveTo>
                    <a:pt x="800" y="1"/>
                  </a:moveTo>
                  <a:cubicBezTo>
                    <a:pt x="523" y="1"/>
                    <a:pt x="248" y="158"/>
                    <a:pt x="108" y="426"/>
                  </a:cubicBezTo>
                  <a:cubicBezTo>
                    <a:pt x="0" y="765"/>
                    <a:pt x="163" y="1171"/>
                    <a:pt x="501" y="1279"/>
                  </a:cubicBezTo>
                  <a:cubicBezTo>
                    <a:pt x="591" y="1322"/>
                    <a:pt x="686" y="1342"/>
                    <a:pt x="779" y="1342"/>
                  </a:cubicBezTo>
                  <a:cubicBezTo>
                    <a:pt x="1034" y="1342"/>
                    <a:pt x="1274" y="1189"/>
                    <a:pt x="1353" y="941"/>
                  </a:cubicBezTo>
                  <a:cubicBezTo>
                    <a:pt x="1516" y="602"/>
                    <a:pt x="1353" y="210"/>
                    <a:pt x="1015" y="34"/>
                  </a:cubicBezTo>
                  <a:cubicBezTo>
                    <a:pt x="945" y="12"/>
                    <a:pt x="872" y="1"/>
                    <a:pt x="800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" name="Google Shape;354;p6"/>
            <p:cNvSpPr/>
            <p:nvPr/>
          </p:nvSpPr>
          <p:spPr>
            <a:xfrm>
              <a:off x="332413" y="1800609"/>
              <a:ext cx="42356" cy="34543"/>
            </a:xfrm>
            <a:custGeom>
              <a:avLst/>
              <a:gdLst/>
              <a:ahLst/>
              <a:cxnLst/>
              <a:rect l="l" t="t" r="r" b="b"/>
              <a:pathLst>
                <a:path w="515" h="420" extrusionOk="0">
                  <a:moveTo>
                    <a:pt x="249" y="0"/>
                  </a:moveTo>
                  <a:cubicBezTo>
                    <a:pt x="173" y="0"/>
                    <a:pt x="103" y="57"/>
                    <a:pt x="54" y="135"/>
                  </a:cubicBezTo>
                  <a:cubicBezTo>
                    <a:pt x="0" y="244"/>
                    <a:pt x="54" y="365"/>
                    <a:pt x="176" y="419"/>
                  </a:cubicBezTo>
                  <a:cubicBezTo>
                    <a:pt x="284" y="419"/>
                    <a:pt x="392" y="365"/>
                    <a:pt x="460" y="298"/>
                  </a:cubicBezTo>
                  <a:cubicBezTo>
                    <a:pt x="514" y="189"/>
                    <a:pt x="460" y="81"/>
                    <a:pt x="338" y="27"/>
                  </a:cubicBezTo>
                  <a:cubicBezTo>
                    <a:pt x="308" y="8"/>
                    <a:pt x="278" y="0"/>
                    <a:pt x="249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" name="Google Shape;355;p6"/>
            <p:cNvSpPr/>
            <p:nvPr/>
          </p:nvSpPr>
          <p:spPr>
            <a:xfrm>
              <a:off x="188813" y="1569418"/>
              <a:ext cx="125835" cy="108481"/>
            </a:xfrm>
            <a:custGeom>
              <a:avLst/>
              <a:gdLst/>
              <a:ahLst/>
              <a:cxnLst/>
              <a:rect l="l" t="t" r="r" b="b"/>
              <a:pathLst>
                <a:path w="1530" h="1319" extrusionOk="0">
                  <a:moveTo>
                    <a:pt x="761" y="1"/>
                  </a:moveTo>
                  <a:cubicBezTo>
                    <a:pt x="488" y="1"/>
                    <a:pt x="256" y="154"/>
                    <a:pt x="176" y="403"/>
                  </a:cubicBezTo>
                  <a:cubicBezTo>
                    <a:pt x="1" y="741"/>
                    <a:pt x="176" y="1147"/>
                    <a:pt x="515" y="1255"/>
                  </a:cubicBezTo>
                  <a:cubicBezTo>
                    <a:pt x="605" y="1298"/>
                    <a:pt x="699" y="1318"/>
                    <a:pt x="791" y="1318"/>
                  </a:cubicBezTo>
                  <a:cubicBezTo>
                    <a:pt x="1046" y="1318"/>
                    <a:pt x="1289" y="1165"/>
                    <a:pt x="1408" y="917"/>
                  </a:cubicBezTo>
                  <a:cubicBezTo>
                    <a:pt x="1530" y="578"/>
                    <a:pt x="1408" y="186"/>
                    <a:pt x="1069" y="64"/>
                  </a:cubicBezTo>
                  <a:cubicBezTo>
                    <a:pt x="965" y="21"/>
                    <a:pt x="861" y="1"/>
                    <a:pt x="761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" name="Google Shape;356;p6"/>
            <p:cNvSpPr/>
            <p:nvPr/>
          </p:nvSpPr>
          <p:spPr>
            <a:xfrm>
              <a:off x="258886" y="1605853"/>
              <a:ext cx="36846" cy="34543"/>
            </a:xfrm>
            <a:custGeom>
              <a:avLst/>
              <a:gdLst/>
              <a:ahLst/>
              <a:cxnLst/>
              <a:rect l="l" t="t" r="r" b="b"/>
              <a:pathLst>
                <a:path w="448" h="420" extrusionOk="0">
                  <a:moveTo>
                    <a:pt x="242" y="0"/>
                  </a:moveTo>
                  <a:cubicBezTo>
                    <a:pt x="162" y="0"/>
                    <a:pt x="94" y="57"/>
                    <a:pt x="55" y="135"/>
                  </a:cubicBezTo>
                  <a:cubicBezTo>
                    <a:pt x="1" y="244"/>
                    <a:pt x="55" y="365"/>
                    <a:pt x="163" y="420"/>
                  </a:cubicBezTo>
                  <a:cubicBezTo>
                    <a:pt x="272" y="420"/>
                    <a:pt x="393" y="420"/>
                    <a:pt x="393" y="298"/>
                  </a:cubicBezTo>
                  <a:cubicBezTo>
                    <a:pt x="447" y="190"/>
                    <a:pt x="393" y="81"/>
                    <a:pt x="339" y="27"/>
                  </a:cubicBezTo>
                  <a:cubicBezTo>
                    <a:pt x="306" y="8"/>
                    <a:pt x="273" y="0"/>
                    <a:pt x="242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6"/>
            <p:cNvSpPr/>
            <p:nvPr/>
          </p:nvSpPr>
          <p:spPr>
            <a:xfrm>
              <a:off x="319007" y="8201737"/>
              <a:ext cx="32405" cy="22371"/>
            </a:xfrm>
            <a:custGeom>
              <a:avLst/>
              <a:gdLst/>
              <a:ahLst/>
              <a:cxnLst/>
              <a:rect l="l" t="t" r="r" b="b"/>
              <a:pathLst>
                <a:path w="394" h="272" extrusionOk="0">
                  <a:moveTo>
                    <a:pt x="163" y="1"/>
                  </a:moveTo>
                  <a:cubicBezTo>
                    <a:pt x="1" y="1"/>
                    <a:pt x="1" y="271"/>
                    <a:pt x="163" y="271"/>
                  </a:cubicBezTo>
                  <a:cubicBezTo>
                    <a:pt x="393" y="271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6"/>
            <p:cNvSpPr/>
            <p:nvPr/>
          </p:nvSpPr>
          <p:spPr>
            <a:xfrm>
              <a:off x="152049" y="9156602"/>
              <a:ext cx="27963" cy="23440"/>
            </a:xfrm>
            <a:custGeom>
              <a:avLst/>
              <a:gdLst/>
              <a:ahLst/>
              <a:cxnLst/>
              <a:rect l="l" t="t" r="r" b="b"/>
              <a:pathLst>
                <a:path w="340" h="285" extrusionOk="0">
                  <a:moveTo>
                    <a:pt x="163" y="0"/>
                  </a:moveTo>
                  <a:cubicBezTo>
                    <a:pt x="1" y="0"/>
                    <a:pt x="1" y="285"/>
                    <a:pt x="163" y="285"/>
                  </a:cubicBezTo>
                  <a:cubicBezTo>
                    <a:pt x="339" y="285"/>
                    <a:pt x="339" y="0"/>
                    <a:pt x="16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6"/>
            <p:cNvSpPr/>
            <p:nvPr/>
          </p:nvSpPr>
          <p:spPr>
            <a:xfrm>
              <a:off x="258886" y="9388039"/>
              <a:ext cx="32405" cy="23440"/>
            </a:xfrm>
            <a:custGeom>
              <a:avLst/>
              <a:gdLst/>
              <a:ahLst/>
              <a:cxnLst/>
              <a:rect l="l" t="t" r="r" b="b"/>
              <a:pathLst>
                <a:path w="394" h="285" extrusionOk="0">
                  <a:moveTo>
                    <a:pt x="163" y="1"/>
                  </a:moveTo>
                  <a:cubicBezTo>
                    <a:pt x="1" y="1"/>
                    <a:pt x="1" y="285"/>
                    <a:pt x="163" y="285"/>
                  </a:cubicBezTo>
                  <a:cubicBezTo>
                    <a:pt x="393" y="285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6"/>
            <p:cNvSpPr/>
            <p:nvPr/>
          </p:nvSpPr>
          <p:spPr>
            <a:xfrm>
              <a:off x="68653" y="6351060"/>
              <a:ext cx="32322" cy="23440"/>
            </a:xfrm>
            <a:custGeom>
              <a:avLst/>
              <a:gdLst/>
              <a:ahLst/>
              <a:cxnLst/>
              <a:rect l="l" t="t" r="r" b="b"/>
              <a:pathLst>
                <a:path w="393" h="285" extrusionOk="0">
                  <a:moveTo>
                    <a:pt x="163" y="1"/>
                  </a:moveTo>
                  <a:cubicBezTo>
                    <a:pt x="0" y="1"/>
                    <a:pt x="0" y="285"/>
                    <a:pt x="163" y="285"/>
                  </a:cubicBezTo>
                  <a:cubicBezTo>
                    <a:pt x="393" y="285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6"/>
            <p:cNvSpPr/>
            <p:nvPr/>
          </p:nvSpPr>
          <p:spPr>
            <a:xfrm>
              <a:off x="81977" y="6749455"/>
              <a:ext cx="27881" cy="23440"/>
            </a:xfrm>
            <a:custGeom>
              <a:avLst/>
              <a:gdLst/>
              <a:ahLst/>
              <a:cxnLst/>
              <a:rect l="l" t="t" r="r" b="b"/>
              <a:pathLst>
                <a:path w="339" h="285" extrusionOk="0">
                  <a:moveTo>
                    <a:pt x="176" y="1"/>
                  </a:moveTo>
                  <a:cubicBezTo>
                    <a:pt x="1" y="1"/>
                    <a:pt x="1" y="285"/>
                    <a:pt x="176" y="285"/>
                  </a:cubicBezTo>
                  <a:cubicBezTo>
                    <a:pt x="339" y="285"/>
                    <a:pt x="339" y="1"/>
                    <a:pt x="176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6"/>
            <p:cNvSpPr/>
            <p:nvPr/>
          </p:nvSpPr>
          <p:spPr>
            <a:xfrm>
              <a:off x="197695" y="3874910"/>
              <a:ext cx="27963" cy="23522"/>
            </a:xfrm>
            <a:custGeom>
              <a:avLst/>
              <a:gdLst/>
              <a:ahLst/>
              <a:cxnLst/>
              <a:rect l="l" t="t" r="r" b="b"/>
              <a:pathLst>
                <a:path w="340" h="286" extrusionOk="0">
                  <a:moveTo>
                    <a:pt x="177" y="1"/>
                  </a:moveTo>
                  <a:cubicBezTo>
                    <a:pt x="1" y="1"/>
                    <a:pt x="1" y="285"/>
                    <a:pt x="177" y="285"/>
                  </a:cubicBezTo>
                  <a:cubicBezTo>
                    <a:pt x="339" y="285"/>
                    <a:pt x="339" y="1"/>
                    <a:pt x="177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6"/>
            <p:cNvSpPr/>
            <p:nvPr/>
          </p:nvSpPr>
          <p:spPr>
            <a:xfrm>
              <a:off x="448131" y="4259981"/>
              <a:ext cx="33474" cy="23440"/>
            </a:xfrm>
            <a:custGeom>
              <a:avLst/>
              <a:gdLst/>
              <a:ahLst/>
              <a:cxnLst/>
              <a:rect l="l" t="t" r="r" b="b"/>
              <a:pathLst>
                <a:path w="407" h="285" extrusionOk="0">
                  <a:moveTo>
                    <a:pt x="176" y="1"/>
                  </a:moveTo>
                  <a:cubicBezTo>
                    <a:pt x="0" y="1"/>
                    <a:pt x="0" y="285"/>
                    <a:pt x="176" y="285"/>
                  </a:cubicBezTo>
                  <a:cubicBezTo>
                    <a:pt x="406" y="285"/>
                    <a:pt x="406" y="1"/>
                    <a:pt x="176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6"/>
            <p:cNvSpPr/>
            <p:nvPr/>
          </p:nvSpPr>
          <p:spPr>
            <a:xfrm>
              <a:off x="203288" y="5326123"/>
              <a:ext cx="36764" cy="23440"/>
            </a:xfrm>
            <a:custGeom>
              <a:avLst/>
              <a:gdLst/>
              <a:ahLst/>
              <a:cxnLst/>
              <a:rect l="l" t="t" r="r" b="b"/>
              <a:pathLst>
                <a:path w="447" h="285" extrusionOk="0">
                  <a:moveTo>
                    <a:pt x="217" y="0"/>
                  </a:moveTo>
                  <a:cubicBezTo>
                    <a:pt x="0" y="0"/>
                    <a:pt x="0" y="285"/>
                    <a:pt x="217" y="285"/>
                  </a:cubicBezTo>
                  <a:lnTo>
                    <a:pt x="271" y="285"/>
                  </a:lnTo>
                  <a:cubicBezTo>
                    <a:pt x="447" y="285"/>
                    <a:pt x="447" y="0"/>
                    <a:pt x="271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6"/>
            <p:cNvSpPr/>
            <p:nvPr/>
          </p:nvSpPr>
          <p:spPr>
            <a:xfrm>
              <a:off x="370245" y="4084141"/>
              <a:ext cx="13406" cy="13488"/>
            </a:xfrm>
            <a:custGeom>
              <a:avLst/>
              <a:gdLst/>
              <a:ahLst/>
              <a:cxnLst/>
              <a:rect l="l" t="t" r="r" b="b"/>
              <a:pathLst>
                <a:path w="163" h="164" extrusionOk="0">
                  <a:moveTo>
                    <a:pt x="54" y="1"/>
                  </a:moveTo>
                  <a:cubicBezTo>
                    <a:pt x="0" y="1"/>
                    <a:pt x="0" y="163"/>
                    <a:pt x="54" y="163"/>
                  </a:cubicBezTo>
                  <a:cubicBezTo>
                    <a:pt x="162" y="163"/>
                    <a:pt x="162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6"/>
            <p:cNvSpPr/>
            <p:nvPr/>
          </p:nvSpPr>
          <p:spPr>
            <a:xfrm>
              <a:off x="503729" y="4529333"/>
              <a:ext cx="14557" cy="13406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123" y="0"/>
                  </a:moveTo>
                  <a:cubicBezTo>
                    <a:pt x="1" y="0"/>
                    <a:pt x="1" y="163"/>
                    <a:pt x="123" y="163"/>
                  </a:cubicBezTo>
                  <a:cubicBezTo>
                    <a:pt x="177" y="163"/>
                    <a:pt x="177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6"/>
            <p:cNvSpPr/>
            <p:nvPr/>
          </p:nvSpPr>
          <p:spPr>
            <a:xfrm>
              <a:off x="300090" y="6888613"/>
              <a:ext cx="14557" cy="14475"/>
            </a:xfrm>
            <a:custGeom>
              <a:avLst/>
              <a:gdLst/>
              <a:ahLst/>
              <a:cxnLst/>
              <a:rect l="l" t="t" r="r" b="b"/>
              <a:pathLst>
                <a:path w="177" h="176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177" y="176"/>
                    <a:pt x="177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6"/>
            <p:cNvSpPr/>
            <p:nvPr/>
          </p:nvSpPr>
          <p:spPr>
            <a:xfrm>
              <a:off x="420250" y="6736131"/>
              <a:ext cx="18999" cy="896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23" y="0"/>
                  </a:moveTo>
                  <a:cubicBezTo>
                    <a:pt x="1" y="0"/>
                    <a:pt x="1" y="109"/>
                    <a:pt x="123" y="109"/>
                  </a:cubicBezTo>
                  <a:cubicBezTo>
                    <a:pt x="231" y="109"/>
                    <a:pt x="231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6"/>
            <p:cNvSpPr/>
            <p:nvPr/>
          </p:nvSpPr>
          <p:spPr>
            <a:xfrm>
              <a:off x="169897" y="7964707"/>
              <a:ext cx="14557" cy="896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2" y="1"/>
                  </a:moveTo>
                  <a:cubicBezTo>
                    <a:pt x="0" y="1"/>
                    <a:pt x="0" y="109"/>
                    <a:pt x="122" y="109"/>
                  </a:cubicBezTo>
                  <a:cubicBezTo>
                    <a:pt x="176" y="109"/>
                    <a:pt x="176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6"/>
            <p:cNvSpPr/>
            <p:nvPr/>
          </p:nvSpPr>
          <p:spPr>
            <a:xfrm>
              <a:off x="165455" y="2864448"/>
              <a:ext cx="14557" cy="896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54" y="1"/>
                  </a:moveTo>
                  <a:cubicBezTo>
                    <a:pt x="0" y="1"/>
                    <a:pt x="0" y="109"/>
                    <a:pt x="54" y="109"/>
                  </a:cubicBezTo>
                  <a:cubicBezTo>
                    <a:pt x="176" y="109"/>
                    <a:pt x="176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6"/>
            <p:cNvSpPr/>
            <p:nvPr/>
          </p:nvSpPr>
          <p:spPr>
            <a:xfrm>
              <a:off x="360211" y="3059204"/>
              <a:ext cx="14557" cy="896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2" y="1"/>
                  </a:moveTo>
                  <a:cubicBezTo>
                    <a:pt x="0" y="1"/>
                    <a:pt x="0" y="109"/>
                    <a:pt x="122" y="109"/>
                  </a:cubicBezTo>
                  <a:cubicBezTo>
                    <a:pt x="176" y="109"/>
                    <a:pt x="176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6"/>
            <p:cNvSpPr/>
            <p:nvPr/>
          </p:nvSpPr>
          <p:spPr>
            <a:xfrm>
              <a:off x="402485" y="2849973"/>
              <a:ext cx="13406" cy="10116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1"/>
                  </a:moveTo>
                  <a:cubicBezTo>
                    <a:pt x="0" y="1"/>
                    <a:pt x="0" y="123"/>
                    <a:pt x="109" y="123"/>
                  </a:cubicBezTo>
                  <a:cubicBezTo>
                    <a:pt x="163" y="12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6"/>
            <p:cNvSpPr/>
            <p:nvPr/>
          </p:nvSpPr>
          <p:spPr>
            <a:xfrm>
              <a:off x="518204" y="2062066"/>
              <a:ext cx="13488" cy="9047"/>
            </a:xfrm>
            <a:custGeom>
              <a:avLst/>
              <a:gdLst/>
              <a:ahLst/>
              <a:cxnLst/>
              <a:rect l="l" t="t" r="r" b="b"/>
              <a:pathLst>
                <a:path w="164" h="110" extrusionOk="0">
                  <a:moveTo>
                    <a:pt x="55" y="1"/>
                  </a:moveTo>
                  <a:cubicBezTo>
                    <a:pt x="1" y="1"/>
                    <a:pt x="1" y="109"/>
                    <a:pt x="55" y="109"/>
                  </a:cubicBezTo>
                  <a:cubicBezTo>
                    <a:pt x="163" y="109"/>
                    <a:pt x="163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6"/>
            <p:cNvSpPr/>
            <p:nvPr/>
          </p:nvSpPr>
          <p:spPr>
            <a:xfrm>
              <a:off x="239969" y="1997586"/>
              <a:ext cx="13488" cy="13406"/>
            </a:xfrm>
            <a:custGeom>
              <a:avLst/>
              <a:gdLst/>
              <a:ahLst/>
              <a:cxnLst/>
              <a:rect l="l" t="t" r="r" b="b"/>
              <a:pathLst>
                <a:path w="164" h="163" extrusionOk="0">
                  <a:moveTo>
                    <a:pt x="55" y="0"/>
                  </a:moveTo>
                  <a:cubicBezTo>
                    <a:pt x="1" y="0"/>
                    <a:pt x="1" y="162"/>
                    <a:pt x="55" y="162"/>
                  </a:cubicBezTo>
                  <a:cubicBezTo>
                    <a:pt x="163" y="162"/>
                    <a:pt x="163" y="0"/>
                    <a:pt x="55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6"/>
            <p:cNvSpPr/>
            <p:nvPr/>
          </p:nvSpPr>
          <p:spPr>
            <a:xfrm>
              <a:off x="68653" y="1565717"/>
              <a:ext cx="13406" cy="14557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8" y="1"/>
                  </a:moveTo>
                  <a:cubicBezTo>
                    <a:pt x="0" y="1"/>
                    <a:pt x="0" y="177"/>
                    <a:pt x="108" y="177"/>
                  </a:cubicBezTo>
                  <a:cubicBezTo>
                    <a:pt x="163" y="177"/>
                    <a:pt x="163" y="1"/>
                    <a:pt x="108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6"/>
            <p:cNvSpPr/>
            <p:nvPr/>
          </p:nvSpPr>
          <p:spPr>
            <a:xfrm>
              <a:off x="64212" y="1964194"/>
              <a:ext cx="13406" cy="14475"/>
            </a:xfrm>
            <a:custGeom>
              <a:avLst/>
              <a:gdLst/>
              <a:ahLst/>
              <a:cxnLst/>
              <a:rect l="l" t="t" r="r" b="b"/>
              <a:pathLst>
                <a:path w="163" h="176" extrusionOk="0">
                  <a:moveTo>
                    <a:pt x="54" y="0"/>
                  </a:moveTo>
                  <a:cubicBezTo>
                    <a:pt x="0" y="0"/>
                    <a:pt x="0" y="176"/>
                    <a:pt x="54" y="176"/>
                  </a:cubicBezTo>
                  <a:cubicBezTo>
                    <a:pt x="162" y="176"/>
                    <a:pt x="162" y="0"/>
                    <a:pt x="54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6"/>
            <p:cNvSpPr/>
            <p:nvPr/>
          </p:nvSpPr>
          <p:spPr>
            <a:xfrm>
              <a:off x="184372" y="1315363"/>
              <a:ext cx="13406" cy="14557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9" y="0"/>
                  </a:moveTo>
                  <a:cubicBezTo>
                    <a:pt x="0" y="0"/>
                    <a:pt x="0" y="176"/>
                    <a:pt x="109" y="176"/>
                  </a:cubicBezTo>
                  <a:cubicBezTo>
                    <a:pt x="163" y="176"/>
                    <a:pt x="163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6"/>
            <p:cNvSpPr/>
            <p:nvPr/>
          </p:nvSpPr>
          <p:spPr>
            <a:xfrm>
              <a:off x="193254" y="561917"/>
              <a:ext cx="10116" cy="18752"/>
            </a:xfrm>
            <a:custGeom>
              <a:avLst/>
              <a:gdLst/>
              <a:ahLst/>
              <a:cxnLst/>
              <a:rect l="l" t="t" r="r" b="b"/>
              <a:pathLst>
                <a:path w="123" h="228" extrusionOk="0">
                  <a:moveTo>
                    <a:pt x="62" y="1"/>
                  </a:moveTo>
                  <a:cubicBezTo>
                    <a:pt x="31" y="1"/>
                    <a:pt x="1" y="28"/>
                    <a:pt x="1" y="82"/>
                  </a:cubicBezTo>
                  <a:lnTo>
                    <a:pt x="1" y="136"/>
                  </a:lnTo>
                  <a:cubicBezTo>
                    <a:pt x="1" y="197"/>
                    <a:pt x="31" y="228"/>
                    <a:pt x="62" y="228"/>
                  </a:cubicBezTo>
                  <a:cubicBezTo>
                    <a:pt x="92" y="228"/>
                    <a:pt x="122" y="197"/>
                    <a:pt x="122" y="136"/>
                  </a:cubicBezTo>
                  <a:lnTo>
                    <a:pt x="122" y="82"/>
                  </a:lnTo>
                  <a:cubicBezTo>
                    <a:pt x="122" y="28"/>
                    <a:pt x="92" y="1"/>
                    <a:pt x="6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6"/>
            <p:cNvSpPr/>
            <p:nvPr/>
          </p:nvSpPr>
          <p:spPr>
            <a:xfrm>
              <a:off x="606124" y="318225"/>
              <a:ext cx="14557" cy="14557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5" y="1"/>
                  </a:moveTo>
                  <a:cubicBezTo>
                    <a:pt x="1" y="1"/>
                    <a:pt x="1" y="177"/>
                    <a:pt x="55" y="177"/>
                  </a:cubicBezTo>
                  <a:cubicBezTo>
                    <a:pt x="177" y="177"/>
                    <a:pt x="177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6"/>
            <p:cNvSpPr/>
            <p:nvPr/>
          </p:nvSpPr>
          <p:spPr>
            <a:xfrm>
              <a:off x="434725" y="1458881"/>
              <a:ext cx="18999" cy="14557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1"/>
                  </a:moveTo>
                  <a:cubicBezTo>
                    <a:pt x="1" y="1"/>
                    <a:pt x="1" y="177"/>
                    <a:pt x="109" y="177"/>
                  </a:cubicBezTo>
                  <a:cubicBezTo>
                    <a:pt x="231" y="177"/>
                    <a:pt x="231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6"/>
            <p:cNvSpPr/>
            <p:nvPr/>
          </p:nvSpPr>
          <p:spPr>
            <a:xfrm>
              <a:off x="559409" y="3726951"/>
              <a:ext cx="14557" cy="896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68" y="0"/>
                  </a:moveTo>
                  <a:cubicBezTo>
                    <a:pt x="0" y="0"/>
                    <a:pt x="0" y="109"/>
                    <a:pt x="68" y="109"/>
                  </a:cubicBezTo>
                  <a:cubicBezTo>
                    <a:pt x="176" y="109"/>
                    <a:pt x="176" y="0"/>
                    <a:pt x="6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6"/>
            <p:cNvSpPr/>
            <p:nvPr/>
          </p:nvSpPr>
          <p:spPr>
            <a:xfrm>
              <a:off x="494847" y="5623274"/>
              <a:ext cx="18999" cy="896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231" y="108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6"/>
            <p:cNvSpPr/>
            <p:nvPr/>
          </p:nvSpPr>
          <p:spPr>
            <a:xfrm>
              <a:off x="490405" y="5882510"/>
              <a:ext cx="13406" cy="14557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9" y="1"/>
                  </a:moveTo>
                  <a:cubicBezTo>
                    <a:pt x="0" y="1"/>
                    <a:pt x="0" y="177"/>
                    <a:pt x="109" y="177"/>
                  </a:cubicBezTo>
                  <a:cubicBezTo>
                    <a:pt x="163" y="177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6"/>
            <p:cNvSpPr/>
            <p:nvPr/>
          </p:nvSpPr>
          <p:spPr>
            <a:xfrm>
              <a:off x="128692" y="5608799"/>
              <a:ext cx="18999" cy="10116"/>
            </a:xfrm>
            <a:custGeom>
              <a:avLst/>
              <a:gdLst/>
              <a:ahLst/>
              <a:cxnLst/>
              <a:rect l="l" t="t" r="r" b="b"/>
              <a:pathLst>
                <a:path w="231" h="123" extrusionOk="0">
                  <a:moveTo>
                    <a:pt x="109" y="0"/>
                  </a:moveTo>
                  <a:cubicBezTo>
                    <a:pt x="1" y="0"/>
                    <a:pt x="1" y="122"/>
                    <a:pt x="109" y="122"/>
                  </a:cubicBezTo>
                  <a:cubicBezTo>
                    <a:pt x="231" y="122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6"/>
            <p:cNvSpPr/>
            <p:nvPr/>
          </p:nvSpPr>
          <p:spPr>
            <a:xfrm>
              <a:off x="610565" y="8024828"/>
              <a:ext cx="18999" cy="10116"/>
            </a:xfrm>
            <a:custGeom>
              <a:avLst/>
              <a:gdLst/>
              <a:ahLst/>
              <a:cxnLst/>
              <a:rect l="l" t="t" r="r" b="b"/>
              <a:pathLst>
                <a:path w="231" h="123" extrusionOk="0">
                  <a:moveTo>
                    <a:pt x="123" y="0"/>
                  </a:moveTo>
                  <a:cubicBezTo>
                    <a:pt x="1" y="0"/>
                    <a:pt x="1" y="122"/>
                    <a:pt x="123" y="122"/>
                  </a:cubicBezTo>
                  <a:cubicBezTo>
                    <a:pt x="231" y="122"/>
                    <a:pt x="231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6"/>
            <p:cNvSpPr/>
            <p:nvPr/>
          </p:nvSpPr>
          <p:spPr>
            <a:xfrm>
              <a:off x="494847" y="9336883"/>
              <a:ext cx="18999" cy="14557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231" y="176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6"/>
            <p:cNvSpPr/>
            <p:nvPr/>
          </p:nvSpPr>
          <p:spPr>
            <a:xfrm>
              <a:off x="597242" y="9184400"/>
              <a:ext cx="17847" cy="8965"/>
            </a:xfrm>
            <a:custGeom>
              <a:avLst/>
              <a:gdLst/>
              <a:ahLst/>
              <a:cxnLst/>
              <a:rect l="l" t="t" r="r" b="b"/>
              <a:pathLst>
                <a:path w="217" h="109" extrusionOk="0">
                  <a:moveTo>
                    <a:pt x="109" y="1"/>
                  </a:moveTo>
                  <a:cubicBezTo>
                    <a:pt x="0" y="1"/>
                    <a:pt x="0" y="109"/>
                    <a:pt x="109" y="109"/>
                  </a:cubicBezTo>
                  <a:cubicBezTo>
                    <a:pt x="217" y="109"/>
                    <a:pt x="217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88" name="Google Shape;388;p6"/>
            <p:cNvGrpSpPr/>
            <p:nvPr/>
          </p:nvGrpSpPr>
          <p:grpSpPr>
            <a:xfrm>
              <a:off x="212170" y="3111850"/>
              <a:ext cx="124766" cy="110455"/>
              <a:chOff x="212170" y="6572875"/>
              <a:chExt cx="124766" cy="110455"/>
            </a:xfrm>
          </p:grpSpPr>
          <p:sp>
            <p:nvSpPr>
              <p:cNvPr id="389" name="Google Shape;389;p6"/>
              <p:cNvSpPr/>
              <p:nvPr/>
            </p:nvSpPr>
            <p:spPr>
              <a:xfrm>
                <a:off x="212170" y="6572875"/>
                <a:ext cx="124766" cy="11045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343" extrusionOk="0">
                    <a:moveTo>
                      <a:pt x="739" y="0"/>
                    </a:moveTo>
                    <a:cubicBezTo>
                      <a:pt x="484" y="0"/>
                      <a:pt x="238" y="154"/>
                      <a:pt x="109" y="402"/>
                    </a:cubicBezTo>
                    <a:cubicBezTo>
                      <a:pt x="1" y="740"/>
                      <a:pt x="163" y="1133"/>
                      <a:pt x="501" y="1309"/>
                    </a:cubicBezTo>
                    <a:cubicBezTo>
                      <a:pt x="572" y="1331"/>
                      <a:pt x="645" y="1342"/>
                      <a:pt x="717" y="1342"/>
                    </a:cubicBezTo>
                    <a:cubicBezTo>
                      <a:pt x="995" y="1342"/>
                      <a:pt x="1268" y="1184"/>
                      <a:pt x="1354" y="916"/>
                    </a:cubicBezTo>
                    <a:cubicBezTo>
                      <a:pt x="1516" y="578"/>
                      <a:pt x="1354" y="186"/>
                      <a:pt x="1015" y="64"/>
                    </a:cubicBezTo>
                    <a:cubicBezTo>
                      <a:pt x="925" y="21"/>
                      <a:pt x="832" y="0"/>
                      <a:pt x="739" y="0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0" name="Google Shape;390;p6"/>
              <p:cNvSpPr/>
              <p:nvPr/>
            </p:nvSpPr>
            <p:spPr>
              <a:xfrm>
                <a:off x="281174" y="6613586"/>
                <a:ext cx="37915" cy="31993"/>
              </a:xfrm>
              <a:custGeom>
                <a:avLst/>
                <a:gdLst/>
                <a:ahLst/>
                <a:cxnLst/>
                <a:rect l="l" t="t" r="r" b="b"/>
                <a:pathLst>
                  <a:path w="461" h="389" extrusionOk="0">
                    <a:moveTo>
                      <a:pt x="189" y="1"/>
                    </a:moveTo>
                    <a:cubicBezTo>
                      <a:pt x="115" y="1"/>
                      <a:pt x="48" y="45"/>
                      <a:pt x="1" y="83"/>
                    </a:cubicBezTo>
                    <a:cubicBezTo>
                      <a:pt x="1" y="191"/>
                      <a:pt x="1" y="300"/>
                      <a:pt x="122" y="367"/>
                    </a:cubicBezTo>
                    <a:cubicBezTo>
                      <a:pt x="151" y="381"/>
                      <a:pt x="179" y="388"/>
                      <a:pt x="207" y="388"/>
                    </a:cubicBezTo>
                    <a:cubicBezTo>
                      <a:pt x="285" y="388"/>
                      <a:pt x="357" y="335"/>
                      <a:pt x="407" y="245"/>
                    </a:cubicBezTo>
                    <a:cubicBezTo>
                      <a:pt x="461" y="137"/>
                      <a:pt x="407" y="29"/>
                      <a:pt x="285" y="29"/>
                    </a:cubicBezTo>
                    <a:cubicBezTo>
                      <a:pt x="252" y="9"/>
                      <a:pt x="220" y="1"/>
                      <a:pt x="189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91" name="Google Shape;391;p6"/>
          <p:cNvGrpSpPr/>
          <p:nvPr/>
        </p:nvGrpSpPr>
        <p:grpSpPr>
          <a:xfrm flipH="1">
            <a:off x="6517580" y="-199836"/>
            <a:ext cx="2229004" cy="11026423"/>
            <a:chOff x="-1186570" y="-199836"/>
            <a:chExt cx="2229004" cy="11026423"/>
          </a:xfrm>
        </p:grpSpPr>
        <p:sp>
          <p:nvSpPr>
            <p:cNvPr id="392" name="Google Shape;392;p6"/>
            <p:cNvSpPr/>
            <p:nvPr/>
          </p:nvSpPr>
          <p:spPr>
            <a:xfrm>
              <a:off x="787556" y="777810"/>
              <a:ext cx="254877" cy="107823"/>
            </a:xfrm>
            <a:custGeom>
              <a:avLst/>
              <a:gdLst/>
              <a:ahLst/>
              <a:cxnLst/>
              <a:rect l="l" t="t" r="r" b="b"/>
              <a:pathLst>
                <a:path w="3099" h="1311" extrusionOk="0">
                  <a:moveTo>
                    <a:pt x="0" y="1"/>
                  </a:moveTo>
                  <a:lnTo>
                    <a:pt x="0" y="1"/>
                  </a:lnTo>
                  <a:cubicBezTo>
                    <a:pt x="1442" y="1180"/>
                    <a:pt x="2516" y="1311"/>
                    <a:pt x="2921" y="1311"/>
                  </a:cubicBezTo>
                  <a:cubicBezTo>
                    <a:pt x="3037" y="1311"/>
                    <a:pt x="3099" y="1300"/>
                    <a:pt x="3099" y="1300"/>
                  </a:cubicBezTo>
                  <a:cubicBezTo>
                    <a:pt x="2476" y="163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6"/>
            <p:cNvSpPr/>
            <p:nvPr/>
          </p:nvSpPr>
          <p:spPr>
            <a:xfrm>
              <a:off x="680720" y="846813"/>
              <a:ext cx="254877" cy="107988"/>
            </a:xfrm>
            <a:custGeom>
              <a:avLst/>
              <a:gdLst/>
              <a:ahLst/>
              <a:cxnLst/>
              <a:rect l="l" t="t" r="r" b="b"/>
              <a:pathLst>
                <a:path w="3099" h="1313" extrusionOk="0">
                  <a:moveTo>
                    <a:pt x="0" y="1"/>
                  </a:moveTo>
                  <a:lnTo>
                    <a:pt x="0" y="1"/>
                  </a:lnTo>
                  <a:cubicBezTo>
                    <a:pt x="1425" y="1176"/>
                    <a:pt x="2490" y="1312"/>
                    <a:pt x="2907" y="1312"/>
                  </a:cubicBezTo>
                  <a:cubicBezTo>
                    <a:pt x="3032" y="1312"/>
                    <a:pt x="3099" y="1300"/>
                    <a:pt x="3099" y="1300"/>
                  </a:cubicBezTo>
                  <a:cubicBezTo>
                    <a:pt x="2476" y="177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6"/>
            <p:cNvSpPr/>
            <p:nvPr/>
          </p:nvSpPr>
          <p:spPr>
            <a:xfrm>
              <a:off x="704078" y="512981"/>
              <a:ext cx="124683" cy="269435"/>
            </a:xfrm>
            <a:custGeom>
              <a:avLst/>
              <a:gdLst/>
              <a:ahLst/>
              <a:cxnLst/>
              <a:rect l="l" t="t" r="r" b="b"/>
              <a:pathLst>
                <a:path w="1516" h="3276" extrusionOk="0">
                  <a:moveTo>
                    <a:pt x="501" y="1"/>
                  </a:moveTo>
                  <a:lnTo>
                    <a:pt x="501" y="1"/>
                  </a:lnTo>
                  <a:cubicBezTo>
                    <a:pt x="501" y="1"/>
                    <a:pt x="0" y="1137"/>
                    <a:pt x="1178" y="3275"/>
                  </a:cubicBezTo>
                  <a:lnTo>
                    <a:pt x="1178" y="3275"/>
                  </a:lnTo>
                  <a:cubicBezTo>
                    <a:pt x="1178" y="3275"/>
                    <a:pt x="1516" y="799"/>
                    <a:pt x="50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6"/>
            <p:cNvSpPr/>
            <p:nvPr/>
          </p:nvSpPr>
          <p:spPr>
            <a:xfrm>
              <a:off x="819797" y="596460"/>
              <a:ext cx="184805" cy="177402"/>
            </a:xfrm>
            <a:custGeom>
              <a:avLst/>
              <a:gdLst/>
              <a:ahLst/>
              <a:cxnLst/>
              <a:rect l="l" t="t" r="r" b="b"/>
              <a:pathLst>
                <a:path w="2247" h="2157" extrusionOk="0">
                  <a:moveTo>
                    <a:pt x="1178" y="0"/>
                  </a:moveTo>
                  <a:cubicBezTo>
                    <a:pt x="623" y="0"/>
                    <a:pt x="109" y="460"/>
                    <a:pt x="55" y="1015"/>
                  </a:cubicBezTo>
                  <a:cubicBezTo>
                    <a:pt x="1" y="1584"/>
                    <a:pt x="447" y="2084"/>
                    <a:pt x="1070" y="2152"/>
                  </a:cubicBezTo>
                  <a:cubicBezTo>
                    <a:pt x="1100" y="2155"/>
                    <a:pt x="1130" y="2156"/>
                    <a:pt x="1160" y="2156"/>
                  </a:cubicBezTo>
                  <a:cubicBezTo>
                    <a:pt x="1690" y="2156"/>
                    <a:pt x="2141" y="1713"/>
                    <a:pt x="2193" y="1137"/>
                  </a:cubicBezTo>
                  <a:cubicBezTo>
                    <a:pt x="2247" y="569"/>
                    <a:pt x="1800" y="55"/>
                    <a:pt x="1178" y="0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6"/>
            <p:cNvSpPr/>
            <p:nvPr/>
          </p:nvSpPr>
          <p:spPr>
            <a:xfrm>
              <a:off x="963396" y="619817"/>
              <a:ext cx="51239" cy="43425"/>
            </a:xfrm>
            <a:custGeom>
              <a:avLst/>
              <a:gdLst/>
              <a:ahLst/>
              <a:cxnLst/>
              <a:rect l="l" t="t" r="r" b="b"/>
              <a:pathLst>
                <a:path w="623" h="528" extrusionOk="0">
                  <a:moveTo>
                    <a:pt x="338" y="1"/>
                  </a:moveTo>
                  <a:cubicBezTo>
                    <a:pt x="163" y="1"/>
                    <a:pt x="54" y="109"/>
                    <a:pt x="54" y="231"/>
                  </a:cubicBezTo>
                  <a:cubicBezTo>
                    <a:pt x="0" y="393"/>
                    <a:pt x="108" y="515"/>
                    <a:pt x="284" y="515"/>
                  </a:cubicBezTo>
                  <a:cubicBezTo>
                    <a:pt x="311" y="524"/>
                    <a:pt x="337" y="528"/>
                    <a:pt x="361" y="528"/>
                  </a:cubicBezTo>
                  <a:cubicBezTo>
                    <a:pt x="483" y="528"/>
                    <a:pt x="568" y="420"/>
                    <a:pt x="568" y="285"/>
                  </a:cubicBezTo>
                  <a:cubicBezTo>
                    <a:pt x="623" y="109"/>
                    <a:pt x="501" y="1"/>
                    <a:pt x="338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6"/>
            <p:cNvSpPr/>
            <p:nvPr/>
          </p:nvSpPr>
          <p:spPr>
            <a:xfrm>
              <a:off x="440483" y="8538859"/>
              <a:ext cx="51239" cy="46880"/>
            </a:xfrm>
            <a:custGeom>
              <a:avLst/>
              <a:gdLst/>
              <a:ahLst/>
              <a:cxnLst/>
              <a:rect l="l" t="t" r="r" b="b"/>
              <a:pathLst>
                <a:path w="623" h="570" extrusionOk="0">
                  <a:moveTo>
                    <a:pt x="307" y="1"/>
                  </a:moveTo>
                  <a:cubicBezTo>
                    <a:pt x="188" y="1"/>
                    <a:pt x="98" y="89"/>
                    <a:pt x="54" y="178"/>
                  </a:cubicBezTo>
                  <a:cubicBezTo>
                    <a:pt x="0" y="353"/>
                    <a:pt x="54" y="516"/>
                    <a:pt x="230" y="570"/>
                  </a:cubicBezTo>
                  <a:cubicBezTo>
                    <a:pt x="338" y="570"/>
                    <a:pt x="514" y="516"/>
                    <a:pt x="568" y="353"/>
                  </a:cubicBezTo>
                  <a:cubicBezTo>
                    <a:pt x="622" y="232"/>
                    <a:pt x="568" y="69"/>
                    <a:pt x="392" y="15"/>
                  </a:cubicBezTo>
                  <a:cubicBezTo>
                    <a:pt x="363" y="5"/>
                    <a:pt x="334" y="1"/>
                    <a:pt x="307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6"/>
            <p:cNvSpPr/>
            <p:nvPr/>
          </p:nvSpPr>
          <p:spPr>
            <a:xfrm>
              <a:off x="661804" y="3939472"/>
              <a:ext cx="14557" cy="14557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4" y="1"/>
                  </a:moveTo>
                  <a:cubicBezTo>
                    <a:pt x="0" y="1"/>
                    <a:pt x="0" y="177"/>
                    <a:pt x="54" y="177"/>
                  </a:cubicBezTo>
                  <a:cubicBezTo>
                    <a:pt x="176" y="177"/>
                    <a:pt x="176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6"/>
            <p:cNvSpPr/>
            <p:nvPr/>
          </p:nvSpPr>
          <p:spPr>
            <a:xfrm>
              <a:off x="666245" y="110145"/>
              <a:ext cx="14557" cy="13406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122" y="0"/>
                  </a:moveTo>
                  <a:cubicBezTo>
                    <a:pt x="0" y="0"/>
                    <a:pt x="0" y="163"/>
                    <a:pt x="122" y="163"/>
                  </a:cubicBezTo>
                  <a:cubicBezTo>
                    <a:pt x="176" y="163"/>
                    <a:pt x="176" y="0"/>
                    <a:pt x="122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6"/>
            <p:cNvSpPr/>
            <p:nvPr/>
          </p:nvSpPr>
          <p:spPr>
            <a:xfrm>
              <a:off x="865443" y="1315363"/>
              <a:ext cx="14557" cy="14557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68" y="0"/>
                  </a:moveTo>
                  <a:cubicBezTo>
                    <a:pt x="0" y="0"/>
                    <a:pt x="0" y="176"/>
                    <a:pt x="68" y="176"/>
                  </a:cubicBezTo>
                  <a:cubicBezTo>
                    <a:pt x="176" y="176"/>
                    <a:pt x="176" y="0"/>
                    <a:pt x="6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6"/>
            <p:cNvSpPr/>
            <p:nvPr/>
          </p:nvSpPr>
          <p:spPr>
            <a:xfrm>
              <a:off x="712960" y="1783913"/>
              <a:ext cx="18999" cy="896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231" y="108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6"/>
            <p:cNvSpPr/>
            <p:nvPr/>
          </p:nvSpPr>
          <p:spPr>
            <a:xfrm>
              <a:off x="796439" y="9582795"/>
              <a:ext cx="13406" cy="10116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1"/>
                  </a:moveTo>
                  <a:cubicBezTo>
                    <a:pt x="0" y="1"/>
                    <a:pt x="0" y="123"/>
                    <a:pt x="109" y="123"/>
                  </a:cubicBezTo>
                  <a:cubicBezTo>
                    <a:pt x="163" y="12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6"/>
            <p:cNvSpPr/>
            <p:nvPr/>
          </p:nvSpPr>
          <p:spPr>
            <a:xfrm>
              <a:off x="694044" y="10047973"/>
              <a:ext cx="14557" cy="18258"/>
            </a:xfrm>
            <a:custGeom>
              <a:avLst/>
              <a:gdLst/>
              <a:ahLst/>
              <a:cxnLst/>
              <a:rect l="l" t="t" r="r" b="b"/>
              <a:pathLst>
                <a:path w="177" h="222" extrusionOk="0">
                  <a:moveTo>
                    <a:pt x="89" y="1"/>
                  </a:moveTo>
                  <a:cubicBezTo>
                    <a:pt x="45" y="1"/>
                    <a:pt x="1" y="14"/>
                    <a:pt x="1" y="41"/>
                  </a:cubicBezTo>
                  <a:lnTo>
                    <a:pt x="1" y="150"/>
                  </a:lnTo>
                  <a:cubicBezTo>
                    <a:pt x="1" y="188"/>
                    <a:pt x="57" y="222"/>
                    <a:pt x="106" y="222"/>
                  </a:cubicBezTo>
                  <a:cubicBezTo>
                    <a:pt x="144" y="222"/>
                    <a:pt x="177" y="202"/>
                    <a:pt x="177" y="150"/>
                  </a:cubicBezTo>
                  <a:lnTo>
                    <a:pt x="177" y="41"/>
                  </a:lnTo>
                  <a:cubicBezTo>
                    <a:pt x="177" y="14"/>
                    <a:pt x="133" y="1"/>
                    <a:pt x="8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6"/>
            <p:cNvSpPr/>
            <p:nvPr/>
          </p:nvSpPr>
          <p:spPr>
            <a:xfrm>
              <a:off x="244493" y="4989165"/>
              <a:ext cx="273794" cy="237853"/>
            </a:xfrm>
            <a:custGeom>
              <a:avLst/>
              <a:gdLst/>
              <a:ahLst/>
              <a:cxnLst/>
              <a:rect l="l" t="t" r="r" b="b"/>
              <a:pathLst>
                <a:path w="3329" h="2892" extrusionOk="0">
                  <a:moveTo>
                    <a:pt x="1649" y="0"/>
                  </a:moveTo>
                  <a:cubicBezTo>
                    <a:pt x="1472" y="0"/>
                    <a:pt x="1294" y="30"/>
                    <a:pt x="1123" y="92"/>
                  </a:cubicBezTo>
                  <a:cubicBezTo>
                    <a:pt x="338" y="376"/>
                    <a:pt x="0" y="1229"/>
                    <a:pt x="284" y="1960"/>
                  </a:cubicBezTo>
                  <a:cubicBezTo>
                    <a:pt x="505" y="2528"/>
                    <a:pt x="1062" y="2891"/>
                    <a:pt x="1642" y="2891"/>
                  </a:cubicBezTo>
                  <a:cubicBezTo>
                    <a:pt x="1808" y="2891"/>
                    <a:pt x="1975" y="2862"/>
                    <a:pt x="2138" y="2798"/>
                  </a:cubicBezTo>
                  <a:cubicBezTo>
                    <a:pt x="2936" y="2528"/>
                    <a:pt x="3329" y="1675"/>
                    <a:pt x="3045" y="945"/>
                  </a:cubicBezTo>
                  <a:cubicBezTo>
                    <a:pt x="2826" y="340"/>
                    <a:pt x="2245" y="0"/>
                    <a:pt x="1649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6"/>
            <p:cNvSpPr/>
            <p:nvPr/>
          </p:nvSpPr>
          <p:spPr>
            <a:xfrm>
              <a:off x="286767" y="5070176"/>
              <a:ext cx="77968" cy="72376"/>
            </a:xfrm>
            <a:custGeom>
              <a:avLst/>
              <a:gdLst/>
              <a:ahLst/>
              <a:cxnLst/>
              <a:rect l="l" t="t" r="r" b="b"/>
              <a:pathLst>
                <a:path w="948" h="880" extrusionOk="0">
                  <a:moveTo>
                    <a:pt x="450" y="0"/>
                  </a:moveTo>
                  <a:cubicBezTo>
                    <a:pt x="413" y="0"/>
                    <a:pt x="375" y="5"/>
                    <a:pt x="339" y="14"/>
                  </a:cubicBezTo>
                  <a:cubicBezTo>
                    <a:pt x="108" y="122"/>
                    <a:pt x="0" y="352"/>
                    <a:pt x="54" y="582"/>
                  </a:cubicBezTo>
                  <a:cubicBezTo>
                    <a:pt x="145" y="764"/>
                    <a:pt x="322" y="879"/>
                    <a:pt x="505" y="879"/>
                  </a:cubicBezTo>
                  <a:cubicBezTo>
                    <a:pt x="540" y="879"/>
                    <a:pt x="575" y="875"/>
                    <a:pt x="609" y="866"/>
                  </a:cubicBezTo>
                  <a:cubicBezTo>
                    <a:pt x="839" y="745"/>
                    <a:pt x="947" y="528"/>
                    <a:pt x="893" y="298"/>
                  </a:cubicBezTo>
                  <a:cubicBezTo>
                    <a:pt x="803" y="107"/>
                    <a:pt x="630" y="0"/>
                    <a:pt x="45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6"/>
            <p:cNvSpPr/>
            <p:nvPr/>
          </p:nvSpPr>
          <p:spPr>
            <a:xfrm>
              <a:off x="-645809" y="6564733"/>
              <a:ext cx="672188" cy="1136297"/>
            </a:xfrm>
            <a:custGeom>
              <a:avLst/>
              <a:gdLst/>
              <a:ahLst/>
              <a:cxnLst/>
              <a:rect l="l" t="t" r="r" b="b"/>
              <a:pathLst>
                <a:path w="8173" h="13816" extrusionOk="0">
                  <a:moveTo>
                    <a:pt x="623" y="1"/>
                  </a:moveTo>
                  <a:lnTo>
                    <a:pt x="623" y="1"/>
                  </a:lnTo>
                  <a:cubicBezTo>
                    <a:pt x="2084" y="3722"/>
                    <a:pt x="0" y="4560"/>
                    <a:pt x="0" y="4560"/>
                  </a:cubicBezTo>
                  <a:cubicBezTo>
                    <a:pt x="2368" y="6089"/>
                    <a:pt x="230" y="8674"/>
                    <a:pt x="230" y="8674"/>
                  </a:cubicBezTo>
                  <a:cubicBezTo>
                    <a:pt x="316" y="8667"/>
                    <a:pt x="398" y="8663"/>
                    <a:pt x="478" y="8663"/>
                  </a:cubicBezTo>
                  <a:cubicBezTo>
                    <a:pt x="2757" y="8663"/>
                    <a:pt x="2706" y="11556"/>
                    <a:pt x="2706" y="11556"/>
                  </a:cubicBezTo>
                  <a:cubicBezTo>
                    <a:pt x="2996" y="11503"/>
                    <a:pt x="3270" y="11479"/>
                    <a:pt x="3529" y="11479"/>
                  </a:cubicBezTo>
                  <a:cubicBezTo>
                    <a:pt x="5778" y="11479"/>
                    <a:pt x="6849" y="13306"/>
                    <a:pt x="7104" y="13816"/>
                  </a:cubicBezTo>
                  <a:cubicBezTo>
                    <a:pt x="6820" y="13247"/>
                    <a:pt x="5981" y="10825"/>
                    <a:pt x="8173" y="9080"/>
                  </a:cubicBezTo>
                  <a:cubicBezTo>
                    <a:pt x="8173" y="9080"/>
                    <a:pt x="5751" y="7104"/>
                    <a:pt x="7551" y="5291"/>
                  </a:cubicBezTo>
                  <a:cubicBezTo>
                    <a:pt x="7551" y="5291"/>
                    <a:pt x="4235" y="5237"/>
                    <a:pt x="4574" y="2423"/>
                  </a:cubicBezTo>
                  <a:lnTo>
                    <a:pt x="4574" y="2423"/>
                  </a:lnTo>
                  <a:cubicBezTo>
                    <a:pt x="4574" y="2423"/>
                    <a:pt x="4289" y="2577"/>
                    <a:pt x="3827" y="2577"/>
                  </a:cubicBezTo>
                  <a:cubicBezTo>
                    <a:pt x="3073" y="2577"/>
                    <a:pt x="1848" y="2166"/>
                    <a:pt x="62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6"/>
            <p:cNvSpPr/>
            <p:nvPr/>
          </p:nvSpPr>
          <p:spPr>
            <a:xfrm>
              <a:off x="-460018" y="6842967"/>
              <a:ext cx="310639" cy="681153"/>
            </a:xfrm>
            <a:custGeom>
              <a:avLst/>
              <a:gdLst/>
              <a:ahLst/>
              <a:cxnLst/>
              <a:rect l="l" t="t" r="r" b="b"/>
              <a:pathLst>
                <a:path w="3777" h="8282" extrusionOk="0">
                  <a:moveTo>
                    <a:pt x="1" y="0"/>
                  </a:moveTo>
                  <a:lnTo>
                    <a:pt x="1" y="0"/>
                  </a:lnTo>
                  <a:cubicBezTo>
                    <a:pt x="732" y="3545"/>
                    <a:pt x="3776" y="8281"/>
                    <a:pt x="3776" y="8281"/>
                  </a:cubicBezTo>
                  <a:cubicBezTo>
                    <a:pt x="1976" y="4682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6"/>
            <p:cNvSpPr/>
            <p:nvPr/>
          </p:nvSpPr>
          <p:spPr>
            <a:xfrm>
              <a:off x="-399897" y="7726854"/>
              <a:ext cx="273876" cy="239909"/>
            </a:xfrm>
            <a:custGeom>
              <a:avLst/>
              <a:gdLst/>
              <a:ahLst/>
              <a:cxnLst/>
              <a:rect l="l" t="t" r="r" b="b"/>
              <a:pathLst>
                <a:path w="3330" h="2917" extrusionOk="0">
                  <a:moveTo>
                    <a:pt x="1664" y="1"/>
                  </a:moveTo>
                  <a:cubicBezTo>
                    <a:pt x="1465" y="1"/>
                    <a:pt x="1263" y="43"/>
                    <a:pt x="1070" y="132"/>
                  </a:cubicBezTo>
                  <a:cubicBezTo>
                    <a:pt x="285" y="471"/>
                    <a:pt x="1" y="1309"/>
                    <a:pt x="285" y="2054"/>
                  </a:cubicBezTo>
                  <a:cubicBezTo>
                    <a:pt x="533" y="2591"/>
                    <a:pt x="1082" y="2916"/>
                    <a:pt x="1651" y="2916"/>
                  </a:cubicBezTo>
                  <a:cubicBezTo>
                    <a:pt x="1856" y="2916"/>
                    <a:pt x="2063" y="2874"/>
                    <a:pt x="2260" y="2784"/>
                  </a:cubicBezTo>
                  <a:cubicBezTo>
                    <a:pt x="2991" y="2446"/>
                    <a:pt x="3329" y="1594"/>
                    <a:pt x="2991" y="863"/>
                  </a:cubicBezTo>
                  <a:cubicBezTo>
                    <a:pt x="2742" y="326"/>
                    <a:pt x="2215" y="1"/>
                    <a:pt x="1664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6"/>
            <p:cNvSpPr/>
            <p:nvPr/>
          </p:nvSpPr>
          <p:spPr>
            <a:xfrm>
              <a:off x="-307536" y="7757121"/>
              <a:ext cx="83561" cy="72047"/>
            </a:xfrm>
            <a:custGeom>
              <a:avLst/>
              <a:gdLst/>
              <a:ahLst/>
              <a:cxnLst/>
              <a:rect l="l" t="t" r="r" b="b"/>
              <a:pathLst>
                <a:path w="1016" h="876" extrusionOk="0">
                  <a:moveTo>
                    <a:pt x="533" y="0"/>
                  </a:moveTo>
                  <a:cubicBezTo>
                    <a:pt x="468" y="0"/>
                    <a:pt x="402" y="15"/>
                    <a:pt x="339" y="48"/>
                  </a:cubicBezTo>
                  <a:cubicBezTo>
                    <a:pt x="122" y="157"/>
                    <a:pt x="1" y="387"/>
                    <a:pt x="122" y="603"/>
                  </a:cubicBezTo>
                  <a:cubicBezTo>
                    <a:pt x="202" y="772"/>
                    <a:pt x="347" y="875"/>
                    <a:pt x="504" y="875"/>
                  </a:cubicBezTo>
                  <a:cubicBezTo>
                    <a:pt x="561" y="875"/>
                    <a:pt x="620" y="862"/>
                    <a:pt x="677" y="833"/>
                  </a:cubicBezTo>
                  <a:cubicBezTo>
                    <a:pt x="907" y="725"/>
                    <a:pt x="1015" y="495"/>
                    <a:pt x="907" y="265"/>
                  </a:cubicBezTo>
                  <a:cubicBezTo>
                    <a:pt x="868" y="107"/>
                    <a:pt x="707" y="0"/>
                    <a:pt x="533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6"/>
            <p:cNvSpPr/>
            <p:nvPr/>
          </p:nvSpPr>
          <p:spPr>
            <a:xfrm>
              <a:off x="-269703" y="7779162"/>
              <a:ext cx="389595" cy="341317"/>
            </a:xfrm>
            <a:custGeom>
              <a:avLst/>
              <a:gdLst/>
              <a:ahLst/>
              <a:cxnLst/>
              <a:rect l="l" t="t" r="r" b="b"/>
              <a:pathLst>
                <a:path w="4737" h="4150" extrusionOk="0">
                  <a:moveTo>
                    <a:pt x="2361" y="1"/>
                  </a:moveTo>
                  <a:cubicBezTo>
                    <a:pt x="2081" y="1"/>
                    <a:pt x="1794" y="57"/>
                    <a:pt x="1516" y="173"/>
                  </a:cubicBezTo>
                  <a:cubicBezTo>
                    <a:pt x="447" y="673"/>
                    <a:pt x="1" y="1864"/>
                    <a:pt x="447" y="2933"/>
                  </a:cubicBezTo>
                  <a:cubicBezTo>
                    <a:pt x="774" y="3675"/>
                    <a:pt x="1528" y="4150"/>
                    <a:pt x="2327" y="4150"/>
                  </a:cubicBezTo>
                  <a:cubicBezTo>
                    <a:pt x="2621" y="4150"/>
                    <a:pt x="2921" y="4086"/>
                    <a:pt x="3208" y="3948"/>
                  </a:cubicBezTo>
                  <a:cubicBezTo>
                    <a:pt x="4222" y="3501"/>
                    <a:pt x="4737" y="2257"/>
                    <a:pt x="4277" y="1242"/>
                  </a:cubicBezTo>
                  <a:cubicBezTo>
                    <a:pt x="3906" y="451"/>
                    <a:pt x="3158" y="1"/>
                    <a:pt x="2361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6"/>
            <p:cNvSpPr/>
            <p:nvPr/>
          </p:nvSpPr>
          <p:spPr>
            <a:xfrm>
              <a:off x="-136137" y="7824726"/>
              <a:ext cx="116952" cy="102231"/>
            </a:xfrm>
            <a:custGeom>
              <a:avLst/>
              <a:gdLst/>
              <a:ahLst/>
              <a:cxnLst/>
              <a:rect l="l" t="t" r="r" b="b"/>
              <a:pathLst>
                <a:path w="1422" h="1243" extrusionOk="0">
                  <a:moveTo>
                    <a:pt x="734" y="1"/>
                  </a:moveTo>
                  <a:cubicBezTo>
                    <a:pt x="645" y="1"/>
                    <a:pt x="553" y="21"/>
                    <a:pt x="460" y="65"/>
                  </a:cubicBezTo>
                  <a:cubicBezTo>
                    <a:pt x="176" y="187"/>
                    <a:pt x="0" y="580"/>
                    <a:pt x="122" y="864"/>
                  </a:cubicBezTo>
                  <a:cubicBezTo>
                    <a:pt x="244" y="1118"/>
                    <a:pt x="466" y="1242"/>
                    <a:pt x="712" y="1242"/>
                  </a:cubicBezTo>
                  <a:cubicBezTo>
                    <a:pt x="793" y="1242"/>
                    <a:pt x="877" y="1229"/>
                    <a:pt x="961" y="1202"/>
                  </a:cubicBezTo>
                  <a:cubicBezTo>
                    <a:pt x="1299" y="1026"/>
                    <a:pt x="1421" y="688"/>
                    <a:pt x="1299" y="349"/>
                  </a:cubicBezTo>
                  <a:cubicBezTo>
                    <a:pt x="1181" y="143"/>
                    <a:pt x="971" y="1"/>
                    <a:pt x="734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6"/>
            <p:cNvSpPr/>
            <p:nvPr/>
          </p:nvSpPr>
          <p:spPr>
            <a:xfrm>
              <a:off x="-149461" y="7617386"/>
              <a:ext cx="273794" cy="237524"/>
            </a:xfrm>
            <a:custGeom>
              <a:avLst/>
              <a:gdLst/>
              <a:ahLst/>
              <a:cxnLst/>
              <a:rect l="l" t="t" r="r" b="b"/>
              <a:pathLst>
                <a:path w="3329" h="2888" extrusionOk="0">
                  <a:moveTo>
                    <a:pt x="1659" y="0"/>
                  </a:moveTo>
                  <a:cubicBezTo>
                    <a:pt x="1350" y="0"/>
                    <a:pt x="1039" y="90"/>
                    <a:pt x="785" y="273"/>
                  </a:cubicBezTo>
                  <a:cubicBezTo>
                    <a:pt x="162" y="787"/>
                    <a:pt x="0" y="1693"/>
                    <a:pt x="501" y="2302"/>
                  </a:cubicBezTo>
                  <a:cubicBezTo>
                    <a:pt x="809" y="2675"/>
                    <a:pt x="1258" y="2888"/>
                    <a:pt x="1699" y="2888"/>
                  </a:cubicBezTo>
                  <a:cubicBezTo>
                    <a:pt x="1994" y="2888"/>
                    <a:pt x="2286" y="2792"/>
                    <a:pt x="2530" y="2586"/>
                  </a:cubicBezTo>
                  <a:cubicBezTo>
                    <a:pt x="3207" y="2086"/>
                    <a:pt x="3329" y="1179"/>
                    <a:pt x="2815" y="557"/>
                  </a:cubicBezTo>
                  <a:cubicBezTo>
                    <a:pt x="2550" y="189"/>
                    <a:pt x="2106" y="0"/>
                    <a:pt x="1659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6"/>
            <p:cNvSpPr/>
            <p:nvPr/>
          </p:nvSpPr>
          <p:spPr>
            <a:xfrm>
              <a:off x="-66064" y="7649626"/>
              <a:ext cx="83561" cy="70648"/>
            </a:xfrm>
            <a:custGeom>
              <a:avLst/>
              <a:gdLst/>
              <a:ahLst/>
              <a:cxnLst/>
              <a:rect l="l" t="t" r="r" b="b"/>
              <a:pathLst>
                <a:path w="1016" h="859" extrusionOk="0">
                  <a:moveTo>
                    <a:pt x="438" y="0"/>
                  </a:moveTo>
                  <a:cubicBezTo>
                    <a:pt x="361" y="0"/>
                    <a:pt x="288" y="18"/>
                    <a:pt x="231" y="56"/>
                  </a:cubicBezTo>
                  <a:cubicBezTo>
                    <a:pt x="55" y="219"/>
                    <a:pt x="1" y="503"/>
                    <a:pt x="163" y="679"/>
                  </a:cubicBezTo>
                  <a:cubicBezTo>
                    <a:pt x="235" y="806"/>
                    <a:pt x="362" y="858"/>
                    <a:pt x="487" y="858"/>
                  </a:cubicBezTo>
                  <a:cubicBezTo>
                    <a:pt x="576" y="858"/>
                    <a:pt x="664" y="832"/>
                    <a:pt x="732" y="787"/>
                  </a:cubicBezTo>
                  <a:cubicBezTo>
                    <a:pt x="962" y="625"/>
                    <a:pt x="1016" y="341"/>
                    <a:pt x="840" y="165"/>
                  </a:cubicBezTo>
                  <a:cubicBezTo>
                    <a:pt x="735" y="60"/>
                    <a:pt x="579" y="0"/>
                    <a:pt x="43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6"/>
            <p:cNvSpPr/>
            <p:nvPr/>
          </p:nvSpPr>
          <p:spPr>
            <a:xfrm>
              <a:off x="-575737" y="717771"/>
              <a:ext cx="1464619" cy="463039"/>
            </a:xfrm>
            <a:custGeom>
              <a:avLst/>
              <a:gdLst/>
              <a:ahLst/>
              <a:cxnLst/>
              <a:rect l="l" t="t" r="r" b="b"/>
              <a:pathLst>
                <a:path w="17808" h="5630" extrusionOk="0">
                  <a:moveTo>
                    <a:pt x="17699" y="0"/>
                  </a:moveTo>
                  <a:cubicBezTo>
                    <a:pt x="10934" y="4736"/>
                    <a:pt x="109" y="5467"/>
                    <a:pt x="1" y="5467"/>
                  </a:cubicBezTo>
                  <a:lnTo>
                    <a:pt x="55" y="5629"/>
                  </a:lnTo>
                  <a:cubicBezTo>
                    <a:pt x="109" y="5629"/>
                    <a:pt x="10988" y="4899"/>
                    <a:pt x="17808" y="109"/>
                  </a:cubicBezTo>
                  <a:lnTo>
                    <a:pt x="17699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6"/>
            <p:cNvSpPr/>
            <p:nvPr/>
          </p:nvSpPr>
          <p:spPr>
            <a:xfrm>
              <a:off x="587208" y="583136"/>
              <a:ext cx="121394" cy="263760"/>
            </a:xfrm>
            <a:custGeom>
              <a:avLst/>
              <a:gdLst/>
              <a:ahLst/>
              <a:cxnLst/>
              <a:rect l="l" t="t" r="r" b="b"/>
              <a:pathLst>
                <a:path w="1476" h="3207" extrusionOk="0">
                  <a:moveTo>
                    <a:pt x="461" y="0"/>
                  </a:moveTo>
                  <a:cubicBezTo>
                    <a:pt x="461" y="0"/>
                    <a:pt x="1" y="1123"/>
                    <a:pt x="1137" y="3207"/>
                  </a:cubicBezTo>
                  <a:cubicBezTo>
                    <a:pt x="1137" y="3207"/>
                    <a:pt x="1476" y="785"/>
                    <a:pt x="4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6"/>
            <p:cNvSpPr/>
            <p:nvPr/>
          </p:nvSpPr>
          <p:spPr>
            <a:xfrm>
              <a:off x="518204" y="925851"/>
              <a:ext cx="231602" cy="148123"/>
            </a:xfrm>
            <a:custGeom>
              <a:avLst/>
              <a:gdLst/>
              <a:ahLst/>
              <a:cxnLst/>
              <a:rect l="l" t="t" r="r" b="b"/>
              <a:pathLst>
                <a:path w="2816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414" y="1742"/>
                    <a:pt x="2639" y="1801"/>
                    <a:pt x="2798" y="1801"/>
                  </a:cubicBezTo>
                  <a:cubicBezTo>
                    <a:pt x="2809" y="1801"/>
                    <a:pt x="2815" y="1800"/>
                    <a:pt x="2815" y="1800"/>
                  </a:cubicBezTo>
                  <a:cubicBezTo>
                    <a:pt x="2423" y="6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6"/>
            <p:cNvSpPr/>
            <p:nvPr/>
          </p:nvSpPr>
          <p:spPr>
            <a:xfrm>
              <a:off x="458165" y="652057"/>
              <a:ext cx="129125" cy="273876"/>
            </a:xfrm>
            <a:custGeom>
              <a:avLst/>
              <a:gdLst/>
              <a:ahLst/>
              <a:cxnLst/>
              <a:rect l="l" t="t" r="r" b="b"/>
              <a:pathLst>
                <a:path w="1570" h="3330" extrusionOk="0">
                  <a:moveTo>
                    <a:pt x="731" y="1"/>
                  </a:moveTo>
                  <a:cubicBezTo>
                    <a:pt x="731" y="1"/>
                    <a:pt x="0" y="1016"/>
                    <a:pt x="731" y="3330"/>
                  </a:cubicBezTo>
                  <a:cubicBezTo>
                    <a:pt x="731" y="3330"/>
                    <a:pt x="1570" y="962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6"/>
            <p:cNvSpPr/>
            <p:nvPr/>
          </p:nvSpPr>
          <p:spPr>
            <a:xfrm>
              <a:off x="346806" y="981531"/>
              <a:ext cx="227161" cy="153634"/>
            </a:xfrm>
            <a:custGeom>
              <a:avLst/>
              <a:gdLst/>
              <a:ahLst/>
              <a:cxnLst/>
              <a:rect l="l" t="t" r="r" b="b"/>
              <a:pathLst>
                <a:path w="2762" h="1868" extrusionOk="0">
                  <a:moveTo>
                    <a:pt x="1" y="0"/>
                  </a:moveTo>
                  <a:lnTo>
                    <a:pt x="1" y="0"/>
                  </a:lnTo>
                  <a:cubicBezTo>
                    <a:pt x="1516" y="1867"/>
                    <a:pt x="2761" y="1867"/>
                    <a:pt x="2761" y="1867"/>
                  </a:cubicBezTo>
                  <a:cubicBezTo>
                    <a:pt x="2423" y="62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6"/>
            <p:cNvSpPr/>
            <p:nvPr/>
          </p:nvSpPr>
          <p:spPr>
            <a:xfrm>
              <a:off x="286767" y="707737"/>
              <a:ext cx="124683" cy="273876"/>
            </a:xfrm>
            <a:custGeom>
              <a:avLst/>
              <a:gdLst/>
              <a:ahLst/>
              <a:cxnLst/>
              <a:rect l="l" t="t" r="r" b="b"/>
              <a:pathLst>
                <a:path w="1516" h="3330" extrusionOk="0">
                  <a:moveTo>
                    <a:pt x="731" y="1"/>
                  </a:moveTo>
                  <a:cubicBezTo>
                    <a:pt x="731" y="1"/>
                    <a:pt x="0" y="1069"/>
                    <a:pt x="731" y="3329"/>
                  </a:cubicBezTo>
                  <a:cubicBezTo>
                    <a:pt x="731" y="3329"/>
                    <a:pt x="1516" y="1015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6"/>
            <p:cNvSpPr/>
            <p:nvPr/>
          </p:nvSpPr>
          <p:spPr>
            <a:xfrm>
              <a:off x="100893" y="1064927"/>
              <a:ext cx="227078" cy="148123"/>
            </a:xfrm>
            <a:custGeom>
              <a:avLst/>
              <a:gdLst/>
              <a:ahLst/>
              <a:cxnLst/>
              <a:rect l="l" t="t" r="r" b="b"/>
              <a:pathLst>
                <a:path w="2761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414" y="1742"/>
                    <a:pt x="2591" y="1801"/>
                    <a:pt x="2744" y="1801"/>
                  </a:cubicBezTo>
                  <a:cubicBezTo>
                    <a:pt x="2755" y="1801"/>
                    <a:pt x="2761" y="1801"/>
                    <a:pt x="2761" y="1801"/>
                  </a:cubicBezTo>
                  <a:cubicBezTo>
                    <a:pt x="2423" y="6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6"/>
            <p:cNvSpPr/>
            <p:nvPr/>
          </p:nvSpPr>
          <p:spPr>
            <a:xfrm>
              <a:off x="40772" y="791216"/>
              <a:ext cx="124766" cy="273794"/>
            </a:xfrm>
            <a:custGeom>
              <a:avLst/>
              <a:gdLst/>
              <a:ahLst/>
              <a:cxnLst/>
              <a:rect l="l" t="t" r="r" b="b"/>
              <a:pathLst>
                <a:path w="1517" h="3329" extrusionOk="0">
                  <a:moveTo>
                    <a:pt x="732" y="0"/>
                  </a:moveTo>
                  <a:cubicBezTo>
                    <a:pt x="732" y="0"/>
                    <a:pt x="1" y="1015"/>
                    <a:pt x="732" y="3329"/>
                  </a:cubicBezTo>
                  <a:cubicBezTo>
                    <a:pt x="732" y="3329"/>
                    <a:pt x="1516" y="961"/>
                    <a:pt x="73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6"/>
            <p:cNvSpPr/>
            <p:nvPr/>
          </p:nvSpPr>
          <p:spPr>
            <a:xfrm>
              <a:off x="-149461" y="1116166"/>
              <a:ext cx="231520" cy="152564"/>
            </a:xfrm>
            <a:custGeom>
              <a:avLst/>
              <a:gdLst/>
              <a:ahLst/>
              <a:cxnLst/>
              <a:rect l="l" t="t" r="r" b="b"/>
              <a:pathLst>
                <a:path w="2815" h="1855" extrusionOk="0">
                  <a:moveTo>
                    <a:pt x="0" y="0"/>
                  </a:moveTo>
                  <a:cubicBezTo>
                    <a:pt x="1516" y="1854"/>
                    <a:pt x="2815" y="1854"/>
                    <a:pt x="2815" y="1854"/>
                  </a:cubicBezTo>
                  <a:cubicBezTo>
                    <a:pt x="2422" y="623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6"/>
            <p:cNvSpPr/>
            <p:nvPr/>
          </p:nvSpPr>
          <p:spPr>
            <a:xfrm>
              <a:off x="-391014" y="1162881"/>
              <a:ext cx="227161" cy="148123"/>
            </a:xfrm>
            <a:custGeom>
              <a:avLst/>
              <a:gdLst/>
              <a:ahLst/>
              <a:cxnLst/>
              <a:rect l="l" t="t" r="r" b="b"/>
              <a:pathLst>
                <a:path w="2762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530" y="1800"/>
                    <a:pt x="2761" y="1800"/>
                    <a:pt x="2761" y="1800"/>
                  </a:cubicBezTo>
                  <a:cubicBezTo>
                    <a:pt x="2423" y="610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6"/>
            <p:cNvSpPr/>
            <p:nvPr/>
          </p:nvSpPr>
          <p:spPr>
            <a:xfrm>
              <a:off x="-209582" y="842372"/>
              <a:ext cx="129125" cy="273876"/>
            </a:xfrm>
            <a:custGeom>
              <a:avLst/>
              <a:gdLst/>
              <a:ahLst/>
              <a:cxnLst/>
              <a:rect l="l" t="t" r="r" b="b"/>
              <a:pathLst>
                <a:path w="1570" h="3330" extrusionOk="0">
                  <a:moveTo>
                    <a:pt x="731" y="1"/>
                  </a:moveTo>
                  <a:cubicBezTo>
                    <a:pt x="731" y="1"/>
                    <a:pt x="0" y="1070"/>
                    <a:pt x="731" y="3329"/>
                  </a:cubicBezTo>
                  <a:cubicBezTo>
                    <a:pt x="731" y="3329"/>
                    <a:pt x="1570" y="1016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6"/>
            <p:cNvSpPr/>
            <p:nvPr/>
          </p:nvSpPr>
          <p:spPr>
            <a:xfrm>
              <a:off x="-432137" y="889170"/>
              <a:ext cx="124683" cy="273794"/>
            </a:xfrm>
            <a:custGeom>
              <a:avLst/>
              <a:gdLst/>
              <a:ahLst/>
              <a:cxnLst/>
              <a:rect l="l" t="t" r="r" b="b"/>
              <a:pathLst>
                <a:path w="1516" h="3329" extrusionOk="0">
                  <a:moveTo>
                    <a:pt x="677" y="0"/>
                  </a:moveTo>
                  <a:cubicBezTo>
                    <a:pt x="677" y="0"/>
                    <a:pt x="0" y="1069"/>
                    <a:pt x="731" y="3329"/>
                  </a:cubicBezTo>
                  <a:cubicBezTo>
                    <a:pt x="731" y="3329"/>
                    <a:pt x="1516" y="961"/>
                    <a:pt x="67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6"/>
            <p:cNvSpPr/>
            <p:nvPr/>
          </p:nvSpPr>
          <p:spPr>
            <a:xfrm>
              <a:off x="-1186570" y="8604573"/>
              <a:ext cx="1534692" cy="139241"/>
            </a:xfrm>
            <a:custGeom>
              <a:avLst/>
              <a:gdLst/>
              <a:ahLst/>
              <a:cxnLst/>
              <a:rect l="l" t="t" r="r" b="b"/>
              <a:pathLst>
                <a:path w="18660" h="1693" extrusionOk="0">
                  <a:moveTo>
                    <a:pt x="18606" y="1"/>
                  </a:moveTo>
                  <a:cubicBezTo>
                    <a:pt x="15410" y="1175"/>
                    <a:pt x="11758" y="1523"/>
                    <a:pt x="8544" y="1523"/>
                  </a:cubicBezTo>
                  <a:cubicBezTo>
                    <a:pt x="3867" y="1523"/>
                    <a:pt x="119" y="786"/>
                    <a:pt x="55" y="786"/>
                  </a:cubicBezTo>
                  <a:lnTo>
                    <a:pt x="1" y="908"/>
                  </a:lnTo>
                  <a:cubicBezTo>
                    <a:pt x="109" y="962"/>
                    <a:pt x="3884" y="1692"/>
                    <a:pt x="8566" y="1692"/>
                  </a:cubicBezTo>
                  <a:cubicBezTo>
                    <a:pt x="11773" y="1692"/>
                    <a:pt x="15440" y="1300"/>
                    <a:pt x="18660" y="177"/>
                  </a:cubicBezTo>
                  <a:lnTo>
                    <a:pt x="18606" y="1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6"/>
            <p:cNvSpPr/>
            <p:nvPr/>
          </p:nvSpPr>
          <p:spPr>
            <a:xfrm>
              <a:off x="232320" y="8641337"/>
              <a:ext cx="217127" cy="167040"/>
            </a:xfrm>
            <a:custGeom>
              <a:avLst/>
              <a:gdLst/>
              <a:ahLst/>
              <a:cxnLst/>
              <a:rect l="l" t="t" r="r" b="b"/>
              <a:pathLst>
                <a:path w="2640" h="2031" extrusionOk="0">
                  <a:moveTo>
                    <a:pt x="1" y="0"/>
                  </a:moveTo>
                  <a:lnTo>
                    <a:pt x="1" y="0"/>
                  </a:lnTo>
                  <a:cubicBezTo>
                    <a:pt x="1408" y="1976"/>
                    <a:pt x="2639" y="2030"/>
                    <a:pt x="2639" y="2030"/>
                  </a:cubicBezTo>
                  <a:cubicBezTo>
                    <a:pt x="2369" y="799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6"/>
            <p:cNvSpPr/>
            <p:nvPr/>
          </p:nvSpPr>
          <p:spPr>
            <a:xfrm>
              <a:off x="115450" y="8683611"/>
              <a:ext cx="218278" cy="167040"/>
            </a:xfrm>
            <a:custGeom>
              <a:avLst/>
              <a:gdLst/>
              <a:ahLst/>
              <a:cxnLst/>
              <a:rect l="l" t="t" r="r" b="b"/>
              <a:pathLst>
                <a:path w="2654" h="2031" extrusionOk="0">
                  <a:moveTo>
                    <a:pt x="1" y="1"/>
                  </a:moveTo>
                  <a:lnTo>
                    <a:pt x="1" y="1"/>
                  </a:lnTo>
                  <a:cubicBezTo>
                    <a:pt x="1354" y="1922"/>
                    <a:pt x="2653" y="2030"/>
                    <a:pt x="2653" y="2030"/>
                  </a:cubicBezTo>
                  <a:cubicBezTo>
                    <a:pt x="2369" y="785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6"/>
            <p:cNvSpPr/>
            <p:nvPr/>
          </p:nvSpPr>
          <p:spPr>
            <a:xfrm>
              <a:off x="65445" y="8409899"/>
              <a:ext cx="129125" cy="273794"/>
            </a:xfrm>
            <a:custGeom>
              <a:avLst/>
              <a:gdLst/>
              <a:ahLst/>
              <a:cxnLst/>
              <a:rect l="l" t="t" r="r" b="b"/>
              <a:pathLst>
                <a:path w="1570" h="3329" extrusionOk="0">
                  <a:moveTo>
                    <a:pt x="785" y="0"/>
                  </a:moveTo>
                  <a:cubicBezTo>
                    <a:pt x="785" y="0"/>
                    <a:pt x="0" y="1015"/>
                    <a:pt x="609" y="3329"/>
                  </a:cubicBezTo>
                  <a:cubicBezTo>
                    <a:pt x="609" y="3329"/>
                    <a:pt x="1570" y="1069"/>
                    <a:pt x="78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6"/>
            <p:cNvSpPr/>
            <p:nvPr/>
          </p:nvSpPr>
          <p:spPr>
            <a:xfrm>
              <a:off x="-60307" y="8715933"/>
              <a:ext cx="181432" cy="203721"/>
            </a:xfrm>
            <a:custGeom>
              <a:avLst/>
              <a:gdLst/>
              <a:ahLst/>
              <a:cxnLst/>
              <a:rect l="l" t="t" r="r" b="b"/>
              <a:pathLst>
                <a:path w="2206" h="2477" extrusionOk="0">
                  <a:moveTo>
                    <a:pt x="0" y="0"/>
                  </a:moveTo>
                  <a:lnTo>
                    <a:pt x="0" y="0"/>
                  </a:lnTo>
                  <a:cubicBezTo>
                    <a:pt x="961" y="2206"/>
                    <a:pt x="2206" y="2476"/>
                    <a:pt x="2206" y="2476"/>
                  </a:cubicBezTo>
                  <a:cubicBezTo>
                    <a:pt x="2138" y="124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6"/>
            <p:cNvSpPr/>
            <p:nvPr/>
          </p:nvSpPr>
          <p:spPr>
            <a:xfrm>
              <a:off x="-69272" y="8452173"/>
              <a:ext cx="120324" cy="263842"/>
            </a:xfrm>
            <a:custGeom>
              <a:avLst/>
              <a:gdLst/>
              <a:ahLst/>
              <a:cxnLst/>
              <a:rect l="l" t="t" r="r" b="b"/>
              <a:pathLst>
                <a:path w="1463" h="3208" extrusionOk="0">
                  <a:moveTo>
                    <a:pt x="962" y="0"/>
                  </a:moveTo>
                  <a:lnTo>
                    <a:pt x="962" y="0"/>
                  </a:lnTo>
                  <a:cubicBezTo>
                    <a:pt x="961" y="0"/>
                    <a:pt x="1" y="839"/>
                    <a:pt x="109" y="3207"/>
                  </a:cubicBezTo>
                  <a:cubicBezTo>
                    <a:pt x="109" y="3207"/>
                    <a:pt x="1462" y="1177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6"/>
            <p:cNvSpPr/>
            <p:nvPr/>
          </p:nvSpPr>
          <p:spPr>
            <a:xfrm>
              <a:off x="-246181" y="8724815"/>
              <a:ext cx="181432" cy="204872"/>
            </a:xfrm>
            <a:custGeom>
              <a:avLst/>
              <a:gdLst/>
              <a:ahLst/>
              <a:cxnLst/>
              <a:rect l="l" t="t" r="r" b="b"/>
              <a:pathLst>
                <a:path w="2206" h="2491" extrusionOk="0">
                  <a:moveTo>
                    <a:pt x="0" y="0"/>
                  </a:moveTo>
                  <a:lnTo>
                    <a:pt x="0" y="0"/>
                  </a:lnTo>
                  <a:cubicBezTo>
                    <a:pt x="1015" y="2206"/>
                    <a:pt x="2206" y="2490"/>
                    <a:pt x="2206" y="2490"/>
                  </a:cubicBezTo>
                  <a:cubicBezTo>
                    <a:pt x="2206" y="124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6"/>
            <p:cNvSpPr/>
            <p:nvPr/>
          </p:nvSpPr>
          <p:spPr>
            <a:xfrm>
              <a:off x="-255063" y="8461056"/>
              <a:ext cx="125835" cy="263842"/>
            </a:xfrm>
            <a:custGeom>
              <a:avLst/>
              <a:gdLst/>
              <a:ahLst/>
              <a:cxnLst/>
              <a:rect l="l" t="t" r="r" b="b"/>
              <a:pathLst>
                <a:path w="1530" h="3208" extrusionOk="0">
                  <a:moveTo>
                    <a:pt x="961" y="0"/>
                  </a:moveTo>
                  <a:cubicBezTo>
                    <a:pt x="961" y="0"/>
                    <a:pt x="0" y="839"/>
                    <a:pt x="108" y="3207"/>
                  </a:cubicBezTo>
                  <a:cubicBezTo>
                    <a:pt x="108" y="3207"/>
                    <a:pt x="1529" y="1178"/>
                    <a:pt x="9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6"/>
            <p:cNvSpPr/>
            <p:nvPr/>
          </p:nvSpPr>
          <p:spPr>
            <a:xfrm>
              <a:off x="-501058" y="8743732"/>
              <a:ext cx="181515" cy="203721"/>
            </a:xfrm>
            <a:custGeom>
              <a:avLst/>
              <a:gdLst/>
              <a:ahLst/>
              <a:cxnLst/>
              <a:rect l="l" t="t" r="r" b="b"/>
              <a:pathLst>
                <a:path w="2207" h="2477" extrusionOk="0">
                  <a:moveTo>
                    <a:pt x="1" y="0"/>
                  </a:moveTo>
                  <a:lnTo>
                    <a:pt x="1" y="0"/>
                  </a:lnTo>
                  <a:cubicBezTo>
                    <a:pt x="961" y="2138"/>
                    <a:pt x="2206" y="2477"/>
                    <a:pt x="2206" y="2477"/>
                  </a:cubicBezTo>
                  <a:cubicBezTo>
                    <a:pt x="2152" y="119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6"/>
            <p:cNvSpPr/>
            <p:nvPr/>
          </p:nvSpPr>
          <p:spPr>
            <a:xfrm>
              <a:off x="-509941" y="8479972"/>
              <a:ext cx="120242" cy="263842"/>
            </a:xfrm>
            <a:custGeom>
              <a:avLst/>
              <a:gdLst/>
              <a:ahLst/>
              <a:cxnLst/>
              <a:rect l="l" t="t" r="r" b="b"/>
              <a:pathLst>
                <a:path w="1462" h="3208" extrusionOk="0">
                  <a:moveTo>
                    <a:pt x="961" y="0"/>
                  </a:moveTo>
                  <a:cubicBezTo>
                    <a:pt x="961" y="1"/>
                    <a:pt x="0" y="785"/>
                    <a:pt x="109" y="3207"/>
                  </a:cubicBezTo>
                  <a:cubicBezTo>
                    <a:pt x="109" y="3207"/>
                    <a:pt x="1462" y="1124"/>
                    <a:pt x="9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6"/>
            <p:cNvSpPr/>
            <p:nvPr/>
          </p:nvSpPr>
          <p:spPr>
            <a:xfrm>
              <a:off x="-755853" y="8730326"/>
              <a:ext cx="181432" cy="203803"/>
            </a:xfrm>
            <a:custGeom>
              <a:avLst/>
              <a:gdLst/>
              <a:ahLst/>
              <a:cxnLst/>
              <a:rect l="l" t="t" r="r" b="b"/>
              <a:pathLst>
                <a:path w="2206" h="2478" extrusionOk="0">
                  <a:moveTo>
                    <a:pt x="0" y="1"/>
                  </a:moveTo>
                  <a:lnTo>
                    <a:pt x="0" y="1"/>
                  </a:lnTo>
                  <a:cubicBezTo>
                    <a:pt x="961" y="2139"/>
                    <a:pt x="2206" y="2477"/>
                    <a:pt x="2206" y="2477"/>
                  </a:cubicBezTo>
                  <a:cubicBezTo>
                    <a:pt x="2138" y="1178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6"/>
            <p:cNvSpPr/>
            <p:nvPr/>
          </p:nvSpPr>
          <p:spPr>
            <a:xfrm>
              <a:off x="-1001848" y="8706968"/>
              <a:ext cx="181515" cy="208244"/>
            </a:xfrm>
            <a:custGeom>
              <a:avLst/>
              <a:gdLst/>
              <a:ahLst/>
              <a:cxnLst/>
              <a:rect l="l" t="t" r="r" b="b"/>
              <a:pathLst>
                <a:path w="2207" h="2532" extrusionOk="0">
                  <a:moveTo>
                    <a:pt x="1" y="1"/>
                  </a:moveTo>
                  <a:lnTo>
                    <a:pt x="1" y="1"/>
                  </a:lnTo>
                  <a:cubicBezTo>
                    <a:pt x="961" y="2193"/>
                    <a:pt x="2206" y="2531"/>
                    <a:pt x="2206" y="2531"/>
                  </a:cubicBezTo>
                  <a:cubicBezTo>
                    <a:pt x="2152" y="1232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6"/>
            <p:cNvSpPr/>
            <p:nvPr/>
          </p:nvSpPr>
          <p:spPr>
            <a:xfrm>
              <a:off x="-764818" y="8465497"/>
              <a:ext cx="120324" cy="264911"/>
            </a:xfrm>
            <a:custGeom>
              <a:avLst/>
              <a:gdLst/>
              <a:ahLst/>
              <a:cxnLst/>
              <a:rect l="l" t="t" r="r" b="b"/>
              <a:pathLst>
                <a:path w="1463" h="3221" extrusionOk="0">
                  <a:moveTo>
                    <a:pt x="962" y="1"/>
                  </a:moveTo>
                  <a:lnTo>
                    <a:pt x="962" y="1"/>
                  </a:lnTo>
                  <a:cubicBezTo>
                    <a:pt x="962" y="1"/>
                    <a:pt x="1" y="785"/>
                    <a:pt x="109" y="3221"/>
                  </a:cubicBezTo>
                  <a:cubicBezTo>
                    <a:pt x="109" y="3221"/>
                    <a:pt x="1462" y="1124"/>
                    <a:pt x="96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6"/>
            <p:cNvSpPr/>
            <p:nvPr/>
          </p:nvSpPr>
          <p:spPr>
            <a:xfrm>
              <a:off x="-997407" y="8452173"/>
              <a:ext cx="125835" cy="259318"/>
            </a:xfrm>
            <a:custGeom>
              <a:avLst/>
              <a:gdLst/>
              <a:ahLst/>
              <a:cxnLst/>
              <a:rect l="l" t="t" r="r" b="b"/>
              <a:pathLst>
                <a:path w="1530" h="3153" extrusionOk="0">
                  <a:moveTo>
                    <a:pt x="962" y="0"/>
                  </a:moveTo>
                  <a:cubicBezTo>
                    <a:pt x="962" y="0"/>
                    <a:pt x="1" y="785"/>
                    <a:pt x="123" y="3153"/>
                  </a:cubicBezTo>
                  <a:cubicBezTo>
                    <a:pt x="123" y="3153"/>
                    <a:pt x="1530" y="1123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6"/>
            <p:cNvSpPr/>
            <p:nvPr/>
          </p:nvSpPr>
          <p:spPr>
            <a:xfrm>
              <a:off x="198929" y="8377577"/>
              <a:ext cx="125835" cy="269435"/>
            </a:xfrm>
            <a:custGeom>
              <a:avLst/>
              <a:gdLst/>
              <a:ahLst/>
              <a:cxnLst/>
              <a:rect l="l" t="t" r="r" b="b"/>
              <a:pathLst>
                <a:path w="1530" h="3276" extrusionOk="0">
                  <a:moveTo>
                    <a:pt x="799" y="1"/>
                  </a:moveTo>
                  <a:lnTo>
                    <a:pt x="799" y="1"/>
                  </a:lnTo>
                  <a:cubicBezTo>
                    <a:pt x="799" y="1"/>
                    <a:pt x="1" y="961"/>
                    <a:pt x="569" y="3275"/>
                  </a:cubicBezTo>
                  <a:cubicBezTo>
                    <a:pt x="569" y="3275"/>
                    <a:pt x="1530" y="1015"/>
                    <a:pt x="79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6"/>
            <p:cNvSpPr/>
            <p:nvPr/>
          </p:nvSpPr>
          <p:spPr>
            <a:xfrm>
              <a:off x="282408" y="8498477"/>
              <a:ext cx="194838" cy="175017"/>
            </a:xfrm>
            <a:custGeom>
              <a:avLst/>
              <a:gdLst/>
              <a:ahLst/>
              <a:cxnLst/>
              <a:rect l="l" t="t" r="r" b="b"/>
              <a:pathLst>
                <a:path w="2369" h="2128" extrusionOk="0">
                  <a:moveTo>
                    <a:pt x="1205" y="1"/>
                  </a:moveTo>
                  <a:cubicBezTo>
                    <a:pt x="743" y="1"/>
                    <a:pt x="308" y="273"/>
                    <a:pt x="177" y="723"/>
                  </a:cubicBezTo>
                  <a:cubicBezTo>
                    <a:pt x="1" y="1291"/>
                    <a:pt x="285" y="1913"/>
                    <a:pt x="853" y="2076"/>
                  </a:cubicBezTo>
                  <a:cubicBezTo>
                    <a:pt x="966" y="2111"/>
                    <a:pt x="1081" y="2127"/>
                    <a:pt x="1193" y="2127"/>
                  </a:cubicBezTo>
                  <a:cubicBezTo>
                    <a:pt x="1646" y="2127"/>
                    <a:pt x="2065" y="1855"/>
                    <a:pt x="2206" y="1399"/>
                  </a:cubicBezTo>
                  <a:cubicBezTo>
                    <a:pt x="2369" y="844"/>
                    <a:pt x="2098" y="276"/>
                    <a:pt x="1530" y="46"/>
                  </a:cubicBezTo>
                  <a:cubicBezTo>
                    <a:pt x="1422" y="15"/>
                    <a:pt x="1313" y="1"/>
                    <a:pt x="1205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6"/>
            <p:cNvSpPr/>
            <p:nvPr/>
          </p:nvSpPr>
          <p:spPr>
            <a:xfrm>
              <a:off x="-293061" y="-199836"/>
              <a:ext cx="889891" cy="697026"/>
            </a:xfrm>
            <a:custGeom>
              <a:avLst/>
              <a:gdLst/>
              <a:ahLst/>
              <a:cxnLst/>
              <a:rect l="l" t="t" r="r" b="b"/>
              <a:pathLst>
                <a:path w="10820" h="8475" extrusionOk="0">
                  <a:moveTo>
                    <a:pt x="8648" y="0"/>
                  </a:moveTo>
                  <a:cubicBezTo>
                    <a:pt x="7082" y="0"/>
                    <a:pt x="5145" y="1249"/>
                    <a:pt x="4953" y="3715"/>
                  </a:cubicBezTo>
                  <a:cubicBezTo>
                    <a:pt x="4615" y="8113"/>
                    <a:pt x="1" y="8113"/>
                    <a:pt x="1" y="8113"/>
                  </a:cubicBezTo>
                  <a:cubicBezTo>
                    <a:pt x="553" y="8362"/>
                    <a:pt x="1178" y="8475"/>
                    <a:pt x="1841" y="8475"/>
                  </a:cubicBezTo>
                  <a:cubicBezTo>
                    <a:pt x="5497" y="8475"/>
                    <a:pt x="10317" y="5049"/>
                    <a:pt x="10650" y="2186"/>
                  </a:cubicBezTo>
                  <a:cubicBezTo>
                    <a:pt x="10819" y="724"/>
                    <a:pt x="9841" y="0"/>
                    <a:pt x="864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6"/>
            <p:cNvSpPr/>
            <p:nvPr/>
          </p:nvSpPr>
          <p:spPr>
            <a:xfrm>
              <a:off x="-19267" y="-43406"/>
              <a:ext cx="402918" cy="472991"/>
            </a:xfrm>
            <a:custGeom>
              <a:avLst/>
              <a:gdLst/>
              <a:ahLst/>
              <a:cxnLst/>
              <a:rect l="l" t="t" r="r" b="b"/>
              <a:pathLst>
                <a:path w="4899" h="5751" extrusionOk="0">
                  <a:moveTo>
                    <a:pt x="4898" y="0"/>
                  </a:moveTo>
                  <a:lnTo>
                    <a:pt x="4898" y="0"/>
                  </a:lnTo>
                  <a:cubicBezTo>
                    <a:pt x="4898" y="0"/>
                    <a:pt x="2300" y="5074"/>
                    <a:pt x="0" y="5751"/>
                  </a:cubicBezTo>
                  <a:cubicBezTo>
                    <a:pt x="0" y="5751"/>
                    <a:pt x="3099" y="4966"/>
                    <a:pt x="489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6"/>
            <p:cNvSpPr/>
            <p:nvPr/>
          </p:nvSpPr>
          <p:spPr>
            <a:xfrm>
              <a:off x="-932927" y="9040883"/>
              <a:ext cx="1539133" cy="1525809"/>
            </a:xfrm>
            <a:custGeom>
              <a:avLst/>
              <a:gdLst/>
              <a:ahLst/>
              <a:cxnLst/>
              <a:rect l="l" t="t" r="r" b="b"/>
              <a:pathLst>
                <a:path w="18714" h="18552" extrusionOk="0">
                  <a:moveTo>
                    <a:pt x="108" y="0"/>
                  </a:moveTo>
                  <a:cubicBezTo>
                    <a:pt x="108" y="0"/>
                    <a:pt x="54" y="0"/>
                    <a:pt x="54" y="54"/>
                  </a:cubicBezTo>
                  <a:cubicBezTo>
                    <a:pt x="0" y="54"/>
                    <a:pt x="54" y="108"/>
                    <a:pt x="54" y="163"/>
                  </a:cubicBezTo>
                  <a:cubicBezTo>
                    <a:pt x="3545" y="1908"/>
                    <a:pt x="6874" y="4344"/>
                    <a:pt x="10027" y="6644"/>
                  </a:cubicBezTo>
                  <a:cubicBezTo>
                    <a:pt x="10433" y="6928"/>
                    <a:pt x="10771" y="7212"/>
                    <a:pt x="11163" y="7496"/>
                  </a:cubicBezTo>
                  <a:cubicBezTo>
                    <a:pt x="15385" y="10595"/>
                    <a:pt x="17076" y="13869"/>
                    <a:pt x="18551" y="18484"/>
                  </a:cubicBezTo>
                  <a:cubicBezTo>
                    <a:pt x="18605" y="18551"/>
                    <a:pt x="18605" y="18551"/>
                    <a:pt x="18660" y="18551"/>
                  </a:cubicBezTo>
                  <a:cubicBezTo>
                    <a:pt x="18714" y="18551"/>
                    <a:pt x="18714" y="18484"/>
                    <a:pt x="18714" y="18429"/>
                  </a:cubicBezTo>
                  <a:cubicBezTo>
                    <a:pt x="17198" y="13815"/>
                    <a:pt x="15507" y="10487"/>
                    <a:pt x="11217" y="7388"/>
                  </a:cubicBezTo>
                  <a:cubicBezTo>
                    <a:pt x="10879" y="7104"/>
                    <a:pt x="10487" y="6820"/>
                    <a:pt x="10148" y="6536"/>
                  </a:cubicBezTo>
                  <a:cubicBezTo>
                    <a:pt x="6928" y="4222"/>
                    <a:pt x="3599" y="1746"/>
                    <a:pt x="10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6"/>
            <p:cNvSpPr/>
            <p:nvPr/>
          </p:nvSpPr>
          <p:spPr>
            <a:xfrm>
              <a:off x="494847" y="10227185"/>
              <a:ext cx="357355" cy="200267"/>
            </a:xfrm>
            <a:custGeom>
              <a:avLst/>
              <a:gdLst/>
              <a:ahLst/>
              <a:cxnLst/>
              <a:rect l="l" t="t" r="r" b="b"/>
              <a:pathLst>
                <a:path w="4345" h="2435" extrusionOk="0">
                  <a:moveTo>
                    <a:pt x="1" y="0"/>
                  </a:moveTo>
                  <a:lnTo>
                    <a:pt x="1" y="68"/>
                  </a:lnTo>
                  <a:cubicBezTo>
                    <a:pt x="55" y="176"/>
                    <a:pt x="109" y="230"/>
                    <a:pt x="176" y="284"/>
                  </a:cubicBezTo>
                  <a:cubicBezTo>
                    <a:pt x="623" y="677"/>
                    <a:pt x="1015" y="1083"/>
                    <a:pt x="1462" y="1421"/>
                  </a:cubicBezTo>
                  <a:cubicBezTo>
                    <a:pt x="1922" y="1813"/>
                    <a:pt x="2369" y="2152"/>
                    <a:pt x="2937" y="2314"/>
                  </a:cubicBezTo>
                  <a:cubicBezTo>
                    <a:pt x="3086" y="2392"/>
                    <a:pt x="3224" y="2435"/>
                    <a:pt x="3356" y="2435"/>
                  </a:cubicBezTo>
                  <a:cubicBezTo>
                    <a:pt x="3523" y="2435"/>
                    <a:pt x="3678" y="2365"/>
                    <a:pt x="3830" y="2206"/>
                  </a:cubicBezTo>
                  <a:cubicBezTo>
                    <a:pt x="4344" y="1529"/>
                    <a:pt x="3437" y="744"/>
                    <a:pt x="2883" y="460"/>
                  </a:cubicBezTo>
                  <a:cubicBezTo>
                    <a:pt x="1976" y="0"/>
                    <a:pt x="907" y="68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6"/>
            <p:cNvSpPr/>
            <p:nvPr/>
          </p:nvSpPr>
          <p:spPr>
            <a:xfrm>
              <a:off x="235528" y="10241660"/>
              <a:ext cx="222719" cy="327664"/>
            </a:xfrm>
            <a:custGeom>
              <a:avLst/>
              <a:gdLst/>
              <a:ahLst/>
              <a:cxnLst/>
              <a:rect l="l" t="t" r="r" b="b"/>
              <a:pathLst>
                <a:path w="2708" h="3984" extrusionOk="0">
                  <a:moveTo>
                    <a:pt x="2653" y="0"/>
                  </a:moveTo>
                  <a:cubicBezTo>
                    <a:pt x="1909" y="568"/>
                    <a:pt x="1016" y="1123"/>
                    <a:pt x="556" y="2030"/>
                  </a:cubicBezTo>
                  <a:cubicBezTo>
                    <a:pt x="285" y="2598"/>
                    <a:pt x="1" y="3721"/>
                    <a:pt x="840" y="3951"/>
                  </a:cubicBezTo>
                  <a:cubicBezTo>
                    <a:pt x="918" y="3973"/>
                    <a:pt x="987" y="3983"/>
                    <a:pt x="1050" y="3983"/>
                  </a:cubicBezTo>
                  <a:cubicBezTo>
                    <a:pt x="1304" y="3983"/>
                    <a:pt x="1454" y="3816"/>
                    <a:pt x="1638" y="3545"/>
                  </a:cubicBezTo>
                  <a:cubicBezTo>
                    <a:pt x="1976" y="3099"/>
                    <a:pt x="2139" y="2530"/>
                    <a:pt x="2315" y="1976"/>
                  </a:cubicBezTo>
                  <a:cubicBezTo>
                    <a:pt x="2423" y="1461"/>
                    <a:pt x="2531" y="907"/>
                    <a:pt x="2653" y="338"/>
                  </a:cubicBezTo>
                  <a:cubicBezTo>
                    <a:pt x="2707" y="230"/>
                    <a:pt x="2707" y="108"/>
                    <a:pt x="270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6"/>
            <p:cNvSpPr/>
            <p:nvPr/>
          </p:nvSpPr>
          <p:spPr>
            <a:xfrm>
              <a:off x="272292" y="9889569"/>
              <a:ext cx="338356" cy="150673"/>
            </a:xfrm>
            <a:custGeom>
              <a:avLst/>
              <a:gdLst/>
              <a:ahLst/>
              <a:cxnLst/>
              <a:rect l="l" t="t" r="r" b="b"/>
              <a:pathLst>
                <a:path w="4114" h="1832" extrusionOk="0">
                  <a:moveTo>
                    <a:pt x="1724" y="0"/>
                  </a:moveTo>
                  <a:cubicBezTo>
                    <a:pt x="1149" y="0"/>
                    <a:pt x="571" y="108"/>
                    <a:pt x="54" y="222"/>
                  </a:cubicBezTo>
                  <a:cubicBezTo>
                    <a:pt x="54" y="222"/>
                    <a:pt x="0" y="222"/>
                    <a:pt x="0" y="276"/>
                  </a:cubicBezTo>
                  <a:cubicBezTo>
                    <a:pt x="54" y="330"/>
                    <a:pt x="176" y="330"/>
                    <a:pt x="230" y="384"/>
                  </a:cubicBezTo>
                  <a:cubicBezTo>
                    <a:pt x="677" y="668"/>
                    <a:pt x="1123" y="953"/>
                    <a:pt x="1583" y="1237"/>
                  </a:cubicBezTo>
                  <a:cubicBezTo>
                    <a:pt x="2030" y="1467"/>
                    <a:pt x="2477" y="1683"/>
                    <a:pt x="2991" y="1805"/>
                  </a:cubicBezTo>
                  <a:cubicBezTo>
                    <a:pt x="3087" y="1820"/>
                    <a:pt x="3180" y="1831"/>
                    <a:pt x="3266" y="1831"/>
                  </a:cubicBezTo>
                  <a:cubicBezTo>
                    <a:pt x="3481" y="1831"/>
                    <a:pt x="3660" y="1762"/>
                    <a:pt x="3776" y="1521"/>
                  </a:cubicBezTo>
                  <a:cubicBezTo>
                    <a:pt x="4114" y="844"/>
                    <a:pt x="3153" y="276"/>
                    <a:pt x="2652" y="114"/>
                  </a:cubicBezTo>
                  <a:cubicBezTo>
                    <a:pt x="2351" y="32"/>
                    <a:pt x="2038" y="0"/>
                    <a:pt x="172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6"/>
            <p:cNvSpPr/>
            <p:nvPr/>
          </p:nvSpPr>
          <p:spPr>
            <a:xfrm>
              <a:off x="119809" y="9903304"/>
              <a:ext cx="148123" cy="311215"/>
            </a:xfrm>
            <a:custGeom>
              <a:avLst/>
              <a:gdLst/>
              <a:ahLst/>
              <a:cxnLst/>
              <a:rect l="l" t="t" r="r" b="b"/>
              <a:pathLst>
                <a:path w="1801" h="3784" extrusionOk="0">
                  <a:moveTo>
                    <a:pt x="1746" y="1"/>
                  </a:moveTo>
                  <a:cubicBezTo>
                    <a:pt x="1178" y="555"/>
                    <a:pt x="447" y="1232"/>
                    <a:pt x="217" y="2084"/>
                  </a:cubicBezTo>
                  <a:cubicBezTo>
                    <a:pt x="55" y="2653"/>
                    <a:pt x="1" y="3722"/>
                    <a:pt x="785" y="3776"/>
                  </a:cubicBezTo>
                  <a:cubicBezTo>
                    <a:pt x="819" y="3781"/>
                    <a:pt x="850" y="3784"/>
                    <a:pt x="880" y="3784"/>
                  </a:cubicBezTo>
                  <a:cubicBezTo>
                    <a:pt x="1146" y="3784"/>
                    <a:pt x="1249" y="3573"/>
                    <a:pt x="1408" y="3329"/>
                  </a:cubicBezTo>
                  <a:cubicBezTo>
                    <a:pt x="1624" y="2815"/>
                    <a:pt x="1692" y="2315"/>
                    <a:pt x="1746" y="1800"/>
                  </a:cubicBezTo>
                  <a:cubicBezTo>
                    <a:pt x="1746" y="1300"/>
                    <a:pt x="1746" y="786"/>
                    <a:pt x="1800" y="285"/>
                  </a:cubicBezTo>
                  <a:lnTo>
                    <a:pt x="1800" y="1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6"/>
            <p:cNvSpPr/>
            <p:nvPr/>
          </p:nvSpPr>
          <p:spPr>
            <a:xfrm>
              <a:off x="21856" y="9614706"/>
              <a:ext cx="376271" cy="139570"/>
            </a:xfrm>
            <a:custGeom>
              <a:avLst/>
              <a:gdLst/>
              <a:ahLst/>
              <a:cxnLst/>
              <a:rect l="l" t="t" r="r" b="b"/>
              <a:pathLst>
                <a:path w="4575" h="1697" extrusionOk="0">
                  <a:moveTo>
                    <a:pt x="2625" y="0"/>
                  </a:moveTo>
                  <a:cubicBezTo>
                    <a:pt x="1682" y="0"/>
                    <a:pt x="803" y="365"/>
                    <a:pt x="55" y="682"/>
                  </a:cubicBezTo>
                  <a:cubicBezTo>
                    <a:pt x="55" y="682"/>
                    <a:pt x="55" y="749"/>
                    <a:pt x="1" y="749"/>
                  </a:cubicBezTo>
                  <a:cubicBezTo>
                    <a:pt x="109" y="803"/>
                    <a:pt x="231" y="803"/>
                    <a:pt x="285" y="858"/>
                  </a:cubicBezTo>
                  <a:cubicBezTo>
                    <a:pt x="853" y="1020"/>
                    <a:pt x="1354" y="1250"/>
                    <a:pt x="1922" y="1426"/>
                  </a:cubicBezTo>
                  <a:cubicBezTo>
                    <a:pt x="2423" y="1588"/>
                    <a:pt x="2991" y="1697"/>
                    <a:pt x="3560" y="1697"/>
                  </a:cubicBezTo>
                  <a:cubicBezTo>
                    <a:pt x="3898" y="1697"/>
                    <a:pt x="4168" y="1642"/>
                    <a:pt x="4290" y="1250"/>
                  </a:cubicBezTo>
                  <a:cubicBezTo>
                    <a:pt x="4574" y="465"/>
                    <a:pt x="3384" y="73"/>
                    <a:pt x="2815" y="5"/>
                  </a:cubicBezTo>
                  <a:cubicBezTo>
                    <a:pt x="2752" y="2"/>
                    <a:pt x="2688" y="0"/>
                    <a:pt x="262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6"/>
            <p:cNvSpPr/>
            <p:nvPr/>
          </p:nvSpPr>
          <p:spPr>
            <a:xfrm>
              <a:off x="-89175" y="9670715"/>
              <a:ext cx="143435" cy="348966"/>
            </a:xfrm>
            <a:custGeom>
              <a:avLst/>
              <a:gdLst/>
              <a:ahLst/>
              <a:cxnLst/>
              <a:rect l="l" t="t" r="r" b="b"/>
              <a:pathLst>
                <a:path w="1744" h="4243" extrusionOk="0">
                  <a:moveTo>
                    <a:pt x="1188" y="1"/>
                  </a:moveTo>
                  <a:cubicBezTo>
                    <a:pt x="728" y="745"/>
                    <a:pt x="174" y="1584"/>
                    <a:pt x="52" y="2599"/>
                  </a:cubicBezTo>
                  <a:cubicBezTo>
                    <a:pt x="0" y="3142"/>
                    <a:pt x="159" y="4243"/>
                    <a:pt x="907" y="4243"/>
                  </a:cubicBezTo>
                  <a:cubicBezTo>
                    <a:pt x="941" y="4243"/>
                    <a:pt x="976" y="4241"/>
                    <a:pt x="1013" y="4236"/>
                  </a:cubicBezTo>
                  <a:cubicBezTo>
                    <a:pt x="1405" y="4236"/>
                    <a:pt x="1527" y="3952"/>
                    <a:pt x="1581" y="3614"/>
                  </a:cubicBezTo>
                  <a:cubicBezTo>
                    <a:pt x="1743" y="3045"/>
                    <a:pt x="1689" y="2490"/>
                    <a:pt x="1635" y="1922"/>
                  </a:cubicBezTo>
                  <a:cubicBezTo>
                    <a:pt x="1527" y="1354"/>
                    <a:pt x="1405" y="853"/>
                    <a:pt x="1297" y="285"/>
                  </a:cubicBezTo>
                  <a:cubicBezTo>
                    <a:pt x="1297" y="177"/>
                    <a:pt x="1297" y="68"/>
                    <a:pt x="124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6"/>
            <p:cNvSpPr/>
            <p:nvPr/>
          </p:nvSpPr>
          <p:spPr>
            <a:xfrm>
              <a:off x="-307536" y="9373070"/>
              <a:ext cx="371830" cy="140803"/>
            </a:xfrm>
            <a:custGeom>
              <a:avLst/>
              <a:gdLst/>
              <a:ahLst/>
              <a:cxnLst/>
              <a:rect l="l" t="t" r="r" b="b"/>
              <a:pathLst>
                <a:path w="4521" h="1712" extrusionOk="0">
                  <a:moveTo>
                    <a:pt x="2440" y="0"/>
                  </a:moveTo>
                  <a:cubicBezTo>
                    <a:pt x="1598" y="0"/>
                    <a:pt x="757" y="391"/>
                    <a:pt x="1" y="643"/>
                  </a:cubicBezTo>
                  <a:lnTo>
                    <a:pt x="1" y="751"/>
                  </a:lnTo>
                  <a:cubicBezTo>
                    <a:pt x="55" y="805"/>
                    <a:pt x="177" y="805"/>
                    <a:pt x="285" y="859"/>
                  </a:cubicBezTo>
                  <a:cubicBezTo>
                    <a:pt x="799" y="1035"/>
                    <a:pt x="1354" y="1252"/>
                    <a:pt x="1868" y="1428"/>
                  </a:cubicBezTo>
                  <a:cubicBezTo>
                    <a:pt x="2423" y="1590"/>
                    <a:pt x="2937" y="1712"/>
                    <a:pt x="3505" y="1712"/>
                  </a:cubicBezTo>
                  <a:cubicBezTo>
                    <a:pt x="3898" y="1658"/>
                    <a:pt x="4182" y="1590"/>
                    <a:pt x="4290" y="1252"/>
                  </a:cubicBezTo>
                  <a:cubicBezTo>
                    <a:pt x="4520" y="413"/>
                    <a:pt x="3383" y="75"/>
                    <a:pt x="2761" y="20"/>
                  </a:cubicBezTo>
                  <a:cubicBezTo>
                    <a:pt x="2654" y="7"/>
                    <a:pt x="2547" y="0"/>
                    <a:pt x="244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6"/>
            <p:cNvSpPr/>
            <p:nvPr/>
          </p:nvSpPr>
          <p:spPr>
            <a:xfrm>
              <a:off x="-418566" y="9425872"/>
              <a:ext cx="138912" cy="352502"/>
            </a:xfrm>
            <a:custGeom>
              <a:avLst/>
              <a:gdLst/>
              <a:ahLst/>
              <a:cxnLst/>
              <a:rect l="l" t="t" r="r" b="b"/>
              <a:pathLst>
                <a:path w="1689" h="4286" extrusionOk="0">
                  <a:moveTo>
                    <a:pt x="1188" y="1"/>
                  </a:moveTo>
                  <a:cubicBezTo>
                    <a:pt x="728" y="786"/>
                    <a:pt x="119" y="1625"/>
                    <a:pt x="52" y="2585"/>
                  </a:cubicBezTo>
                  <a:cubicBezTo>
                    <a:pt x="0" y="3178"/>
                    <a:pt x="157" y="4285"/>
                    <a:pt x="896" y="4285"/>
                  </a:cubicBezTo>
                  <a:cubicBezTo>
                    <a:pt x="933" y="4285"/>
                    <a:pt x="972" y="4283"/>
                    <a:pt x="1012" y="4277"/>
                  </a:cubicBezTo>
                  <a:cubicBezTo>
                    <a:pt x="1405" y="4223"/>
                    <a:pt x="1527" y="3993"/>
                    <a:pt x="1581" y="3600"/>
                  </a:cubicBezTo>
                  <a:cubicBezTo>
                    <a:pt x="1689" y="3099"/>
                    <a:pt x="1689" y="2531"/>
                    <a:pt x="1581" y="1963"/>
                  </a:cubicBezTo>
                  <a:cubicBezTo>
                    <a:pt x="1527" y="1408"/>
                    <a:pt x="1405" y="840"/>
                    <a:pt x="1297" y="271"/>
                  </a:cubicBezTo>
                  <a:cubicBezTo>
                    <a:pt x="1297" y="217"/>
                    <a:pt x="1297" y="109"/>
                    <a:pt x="124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6"/>
            <p:cNvSpPr/>
            <p:nvPr/>
          </p:nvSpPr>
          <p:spPr>
            <a:xfrm>
              <a:off x="-618011" y="9142126"/>
              <a:ext cx="361796" cy="132497"/>
            </a:xfrm>
            <a:custGeom>
              <a:avLst/>
              <a:gdLst/>
              <a:ahLst/>
              <a:cxnLst/>
              <a:rect l="l" t="t" r="r" b="b"/>
              <a:pathLst>
                <a:path w="4399" h="1611" extrusionOk="0">
                  <a:moveTo>
                    <a:pt x="2598" y="0"/>
                  </a:moveTo>
                  <a:cubicBezTo>
                    <a:pt x="1638" y="68"/>
                    <a:pt x="785" y="623"/>
                    <a:pt x="0" y="1083"/>
                  </a:cubicBezTo>
                  <a:lnTo>
                    <a:pt x="0" y="1137"/>
                  </a:lnTo>
                  <a:cubicBezTo>
                    <a:pt x="55" y="1191"/>
                    <a:pt x="176" y="1191"/>
                    <a:pt x="285" y="1191"/>
                  </a:cubicBezTo>
                  <a:cubicBezTo>
                    <a:pt x="853" y="1299"/>
                    <a:pt x="1354" y="1421"/>
                    <a:pt x="1922" y="1529"/>
                  </a:cubicBezTo>
                  <a:cubicBezTo>
                    <a:pt x="2199" y="1584"/>
                    <a:pt x="2480" y="1611"/>
                    <a:pt x="2762" y="1611"/>
                  </a:cubicBezTo>
                  <a:cubicBezTo>
                    <a:pt x="3045" y="1611"/>
                    <a:pt x="3329" y="1584"/>
                    <a:pt x="3613" y="1529"/>
                  </a:cubicBezTo>
                  <a:cubicBezTo>
                    <a:pt x="3952" y="1475"/>
                    <a:pt x="4236" y="1354"/>
                    <a:pt x="4290" y="1015"/>
                  </a:cubicBezTo>
                  <a:cubicBezTo>
                    <a:pt x="4398" y="176"/>
                    <a:pt x="3221" y="0"/>
                    <a:pt x="259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6"/>
            <p:cNvSpPr/>
            <p:nvPr/>
          </p:nvSpPr>
          <p:spPr>
            <a:xfrm>
              <a:off x="-701489" y="9231116"/>
              <a:ext cx="148123" cy="349788"/>
            </a:xfrm>
            <a:custGeom>
              <a:avLst/>
              <a:gdLst/>
              <a:ahLst/>
              <a:cxnLst/>
              <a:rect l="l" t="t" r="r" b="b"/>
              <a:pathLst>
                <a:path w="1801" h="4253" extrusionOk="0">
                  <a:moveTo>
                    <a:pt x="785" y="1"/>
                  </a:moveTo>
                  <a:cubicBezTo>
                    <a:pt x="447" y="840"/>
                    <a:pt x="1" y="1746"/>
                    <a:pt x="55" y="2707"/>
                  </a:cubicBezTo>
                  <a:cubicBezTo>
                    <a:pt x="104" y="3261"/>
                    <a:pt x="389" y="4253"/>
                    <a:pt x="1082" y="4253"/>
                  </a:cubicBezTo>
                  <a:cubicBezTo>
                    <a:pt x="1151" y="4253"/>
                    <a:pt x="1223" y="4243"/>
                    <a:pt x="1300" y="4223"/>
                  </a:cubicBezTo>
                  <a:cubicBezTo>
                    <a:pt x="1638" y="4114"/>
                    <a:pt x="1746" y="3884"/>
                    <a:pt x="1746" y="3492"/>
                  </a:cubicBezTo>
                  <a:cubicBezTo>
                    <a:pt x="1800" y="2924"/>
                    <a:pt x="1692" y="2369"/>
                    <a:pt x="1530" y="1855"/>
                  </a:cubicBezTo>
                  <a:cubicBezTo>
                    <a:pt x="1354" y="1354"/>
                    <a:pt x="1124" y="786"/>
                    <a:pt x="961" y="272"/>
                  </a:cubicBezTo>
                  <a:cubicBezTo>
                    <a:pt x="961" y="163"/>
                    <a:pt x="907" y="55"/>
                    <a:pt x="85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6"/>
            <p:cNvSpPr/>
            <p:nvPr/>
          </p:nvSpPr>
          <p:spPr>
            <a:xfrm>
              <a:off x="569443" y="10483131"/>
              <a:ext cx="171399" cy="343455"/>
            </a:xfrm>
            <a:custGeom>
              <a:avLst/>
              <a:gdLst/>
              <a:ahLst/>
              <a:cxnLst/>
              <a:rect l="l" t="t" r="r" b="b"/>
              <a:pathLst>
                <a:path w="2084" h="4176" extrusionOk="0">
                  <a:moveTo>
                    <a:pt x="0" y="0"/>
                  </a:moveTo>
                  <a:lnTo>
                    <a:pt x="0" y="271"/>
                  </a:lnTo>
                  <a:cubicBezTo>
                    <a:pt x="54" y="839"/>
                    <a:pt x="54" y="1462"/>
                    <a:pt x="54" y="2030"/>
                  </a:cubicBezTo>
                  <a:cubicBezTo>
                    <a:pt x="108" y="2585"/>
                    <a:pt x="217" y="3153"/>
                    <a:pt x="447" y="3654"/>
                  </a:cubicBezTo>
                  <a:cubicBezTo>
                    <a:pt x="605" y="3959"/>
                    <a:pt x="753" y="4176"/>
                    <a:pt x="1068" y="4176"/>
                  </a:cubicBezTo>
                  <a:cubicBezTo>
                    <a:pt x="1102" y="4176"/>
                    <a:pt x="1139" y="4173"/>
                    <a:pt x="1177" y="4168"/>
                  </a:cubicBezTo>
                  <a:cubicBezTo>
                    <a:pt x="2084" y="4114"/>
                    <a:pt x="1976" y="2869"/>
                    <a:pt x="1746" y="2301"/>
                  </a:cubicBezTo>
                  <a:cubicBezTo>
                    <a:pt x="1462" y="1353"/>
                    <a:pt x="677" y="609"/>
                    <a:pt x="5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56" name="Google Shape;456;p6"/>
            <p:cNvGrpSpPr/>
            <p:nvPr/>
          </p:nvGrpSpPr>
          <p:grpSpPr>
            <a:xfrm>
              <a:off x="212170" y="6572875"/>
              <a:ext cx="124766" cy="110455"/>
              <a:chOff x="212170" y="6572875"/>
              <a:chExt cx="124766" cy="110455"/>
            </a:xfrm>
          </p:grpSpPr>
          <p:sp>
            <p:nvSpPr>
              <p:cNvPr id="457" name="Google Shape;457;p6"/>
              <p:cNvSpPr/>
              <p:nvPr/>
            </p:nvSpPr>
            <p:spPr>
              <a:xfrm>
                <a:off x="212170" y="6572875"/>
                <a:ext cx="124766" cy="11045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343" extrusionOk="0">
                    <a:moveTo>
                      <a:pt x="739" y="0"/>
                    </a:moveTo>
                    <a:cubicBezTo>
                      <a:pt x="484" y="0"/>
                      <a:pt x="238" y="154"/>
                      <a:pt x="109" y="402"/>
                    </a:cubicBezTo>
                    <a:cubicBezTo>
                      <a:pt x="1" y="740"/>
                      <a:pt x="163" y="1133"/>
                      <a:pt x="501" y="1309"/>
                    </a:cubicBezTo>
                    <a:cubicBezTo>
                      <a:pt x="572" y="1331"/>
                      <a:pt x="645" y="1342"/>
                      <a:pt x="717" y="1342"/>
                    </a:cubicBezTo>
                    <a:cubicBezTo>
                      <a:pt x="995" y="1342"/>
                      <a:pt x="1268" y="1184"/>
                      <a:pt x="1354" y="916"/>
                    </a:cubicBezTo>
                    <a:cubicBezTo>
                      <a:pt x="1516" y="578"/>
                      <a:pt x="1354" y="186"/>
                      <a:pt x="1015" y="64"/>
                    </a:cubicBezTo>
                    <a:cubicBezTo>
                      <a:pt x="925" y="21"/>
                      <a:pt x="832" y="0"/>
                      <a:pt x="739" y="0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" name="Google Shape;458;p6"/>
              <p:cNvSpPr/>
              <p:nvPr/>
            </p:nvSpPr>
            <p:spPr>
              <a:xfrm>
                <a:off x="281174" y="6613586"/>
                <a:ext cx="37915" cy="31993"/>
              </a:xfrm>
              <a:custGeom>
                <a:avLst/>
                <a:gdLst/>
                <a:ahLst/>
                <a:cxnLst/>
                <a:rect l="l" t="t" r="r" b="b"/>
                <a:pathLst>
                  <a:path w="461" h="389" extrusionOk="0">
                    <a:moveTo>
                      <a:pt x="189" y="1"/>
                    </a:moveTo>
                    <a:cubicBezTo>
                      <a:pt x="115" y="1"/>
                      <a:pt x="48" y="45"/>
                      <a:pt x="1" y="83"/>
                    </a:cubicBezTo>
                    <a:cubicBezTo>
                      <a:pt x="1" y="191"/>
                      <a:pt x="1" y="300"/>
                      <a:pt x="122" y="367"/>
                    </a:cubicBezTo>
                    <a:cubicBezTo>
                      <a:pt x="151" y="381"/>
                      <a:pt x="179" y="388"/>
                      <a:pt x="207" y="388"/>
                    </a:cubicBezTo>
                    <a:cubicBezTo>
                      <a:pt x="285" y="388"/>
                      <a:pt x="357" y="335"/>
                      <a:pt x="407" y="245"/>
                    </a:cubicBezTo>
                    <a:cubicBezTo>
                      <a:pt x="461" y="137"/>
                      <a:pt x="407" y="29"/>
                      <a:pt x="285" y="29"/>
                    </a:cubicBezTo>
                    <a:cubicBezTo>
                      <a:pt x="252" y="9"/>
                      <a:pt x="220" y="1"/>
                      <a:pt x="189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59" name="Google Shape;459;p6"/>
            <p:cNvSpPr/>
            <p:nvPr/>
          </p:nvSpPr>
          <p:spPr>
            <a:xfrm>
              <a:off x="267850" y="1762200"/>
              <a:ext cx="124683" cy="110455"/>
            </a:xfrm>
            <a:custGeom>
              <a:avLst/>
              <a:gdLst/>
              <a:ahLst/>
              <a:cxnLst/>
              <a:rect l="l" t="t" r="r" b="b"/>
              <a:pathLst>
                <a:path w="1516" h="1343" extrusionOk="0">
                  <a:moveTo>
                    <a:pt x="800" y="1"/>
                  </a:moveTo>
                  <a:cubicBezTo>
                    <a:pt x="523" y="1"/>
                    <a:pt x="248" y="158"/>
                    <a:pt x="108" y="426"/>
                  </a:cubicBezTo>
                  <a:cubicBezTo>
                    <a:pt x="0" y="765"/>
                    <a:pt x="163" y="1171"/>
                    <a:pt x="501" y="1279"/>
                  </a:cubicBezTo>
                  <a:cubicBezTo>
                    <a:pt x="591" y="1322"/>
                    <a:pt x="686" y="1342"/>
                    <a:pt x="779" y="1342"/>
                  </a:cubicBezTo>
                  <a:cubicBezTo>
                    <a:pt x="1034" y="1342"/>
                    <a:pt x="1274" y="1189"/>
                    <a:pt x="1353" y="941"/>
                  </a:cubicBezTo>
                  <a:cubicBezTo>
                    <a:pt x="1516" y="602"/>
                    <a:pt x="1353" y="210"/>
                    <a:pt x="1015" y="34"/>
                  </a:cubicBezTo>
                  <a:cubicBezTo>
                    <a:pt x="945" y="12"/>
                    <a:pt x="872" y="1"/>
                    <a:pt x="800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6"/>
            <p:cNvSpPr/>
            <p:nvPr/>
          </p:nvSpPr>
          <p:spPr>
            <a:xfrm>
              <a:off x="332413" y="1800609"/>
              <a:ext cx="42356" cy="34543"/>
            </a:xfrm>
            <a:custGeom>
              <a:avLst/>
              <a:gdLst/>
              <a:ahLst/>
              <a:cxnLst/>
              <a:rect l="l" t="t" r="r" b="b"/>
              <a:pathLst>
                <a:path w="515" h="420" extrusionOk="0">
                  <a:moveTo>
                    <a:pt x="249" y="0"/>
                  </a:moveTo>
                  <a:cubicBezTo>
                    <a:pt x="173" y="0"/>
                    <a:pt x="103" y="57"/>
                    <a:pt x="54" y="135"/>
                  </a:cubicBezTo>
                  <a:cubicBezTo>
                    <a:pt x="0" y="244"/>
                    <a:pt x="54" y="365"/>
                    <a:pt x="176" y="419"/>
                  </a:cubicBezTo>
                  <a:cubicBezTo>
                    <a:pt x="284" y="419"/>
                    <a:pt x="392" y="365"/>
                    <a:pt x="460" y="298"/>
                  </a:cubicBezTo>
                  <a:cubicBezTo>
                    <a:pt x="514" y="189"/>
                    <a:pt x="460" y="81"/>
                    <a:pt x="338" y="27"/>
                  </a:cubicBezTo>
                  <a:cubicBezTo>
                    <a:pt x="308" y="8"/>
                    <a:pt x="278" y="0"/>
                    <a:pt x="249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6"/>
            <p:cNvSpPr/>
            <p:nvPr/>
          </p:nvSpPr>
          <p:spPr>
            <a:xfrm>
              <a:off x="188813" y="1569418"/>
              <a:ext cx="125835" cy="108481"/>
            </a:xfrm>
            <a:custGeom>
              <a:avLst/>
              <a:gdLst/>
              <a:ahLst/>
              <a:cxnLst/>
              <a:rect l="l" t="t" r="r" b="b"/>
              <a:pathLst>
                <a:path w="1530" h="1319" extrusionOk="0">
                  <a:moveTo>
                    <a:pt x="761" y="1"/>
                  </a:moveTo>
                  <a:cubicBezTo>
                    <a:pt x="488" y="1"/>
                    <a:pt x="256" y="154"/>
                    <a:pt x="176" y="403"/>
                  </a:cubicBezTo>
                  <a:cubicBezTo>
                    <a:pt x="1" y="741"/>
                    <a:pt x="176" y="1147"/>
                    <a:pt x="515" y="1255"/>
                  </a:cubicBezTo>
                  <a:cubicBezTo>
                    <a:pt x="605" y="1298"/>
                    <a:pt x="699" y="1318"/>
                    <a:pt x="791" y="1318"/>
                  </a:cubicBezTo>
                  <a:cubicBezTo>
                    <a:pt x="1046" y="1318"/>
                    <a:pt x="1289" y="1165"/>
                    <a:pt x="1408" y="917"/>
                  </a:cubicBezTo>
                  <a:cubicBezTo>
                    <a:pt x="1530" y="578"/>
                    <a:pt x="1408" y="186"/>
                    <a:pt x="1069" y="64"/>
                  </a:cubicBezTo>
                  <a:cubicBezTo>
                    <a:pt x="965" y="21"/>
                    <a:pt x="861" y="1"/>
                    <a:pt x="761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6"/>
            <p:cNvSpPr/>
            <p:nvPr/>
          </p:nvSpPr>
          <p:spPr>
            <a:xfrm>
              <a:off x="258886" y="1605853"/>
              <a:ext cx="36846" cy="34543"/>
            </a:xfrm>
            <a:custGeom>
              <a:avLst/>
              <a:gdLst/>
              <a:ahLst/>
              <a:cxnLst/>
              <a:rect l="l" t="t" r="r" b="b"/>
              <a:pathLst>
                <a:path w="448" h="420" extrusionOk="0">
                  <a:moveTo>
                    <a:pt x="242" y="0"/>
                  </a:moveTo>
                  <a:cubicBezTo>
                    <a:pt x="162" y="0"/>
                    <a:pt x="94" y="57"/>
                    <a:pt x="55" y="135"/>
                  </a:cubicBezTo>
                  <a:cubicBezTo>
                    <a:pt x="1" y="244"/>
                    <a:pt x="55" y="365"/>
                    <a:pt x="163" y="420"/>
                  </a:cubicBezTo>
                  <a:cubicBezTo>
                    <a:pt x="272" y="420"/>
                    <a:pt x="393" y="420"/>
                    <a:pt x="393" y="298"/>
                  </a:cubicBezTo>
                  <a:cubicBezTo>
                    <a:pt x="447" y="190"/>
                    <a:pt x="393" y="81"/>
                    <a:pt x="339" y="27"/>
                  </a:cubicBezTo>
                  <a:cubicBezTo>
                    <a:pt x="306" y="8"/>
                    <a:pt x="273" y="0"/>
                    <a:pt x="242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6"/>
            <p:cNvSpPr/>
            <p:nvPr/>
          </p:nvSpPr>
          <p:spPr>
            <a:xfrm>
              <a:off x="319007" y="8201737"/>
              <a:ext cx="32405" cy="22371"/>
            </a:xfrm>
            <a:custGeom>
              <a:avLst/>
              <a:gdLst/>
              <a:ahLst/>
              <a:cxnLst/>
              <a:rect l="l" t="t" r="r" b="b"/>
              <a:pathLst>
                <a:path w="394" h="272" extrusionOk="0">
                  <a:moveTo>
                    <a:pt x="163" y="1"/>
                  </a:moveTo>
                  <a:cubicBezTo>
                    <a:pt x="1" y="1"/>
                    <a:pt x="1" y="271"/>
                    <a:pt x="163" y="271"/>
                  </a:cubicBezTo>
                  <a:cubicBezTo>
                    <a:pt x="393" y="271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6"/>
            <p:cNvSpPr/>
            <p:nvPr/>
          </p:nvSpPr>
          <p:spPr>
            <a:xfrm>
              <a:off x="152049" y="9156602"/>
              <a:ext cx="27963" cy="23440"/>
            </a:xfrm>
            <a:custGeom>
              <a:avLst/>
              <a:gdLst/>
              <a:ahLst/>
              <a:cxnLst/>
              <a:rect l="l" t="t" r="r" b="b"/>
              <a:pathLst>
                <a:path w="340" h="285" extrusionOk="0">
                  <a:moveTo>
                    <a:pt x="163" y="0"/>
                  </a:moveTo>
                  <a:cubicBezTo>
                    <a:pt x="1" y="0"/>
                    <a:pt x="1" y="285"/>
                    <a:pt x="163" y="285"/>
                  </a:cubicBezTo>
                  <a:cubicBezTo>
                    <a:pt x="339" y="285"/>
                    <a:pt x="339" y="0"/>
                    <a:pt x="16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6"/>
            <p:cNvSpPr/>
            <p:nvPr/>
          </p:nvSpPr>
          <p:spPr>
            <a:xfrm>
              <a:off x="258886" y="9388039"/>
              <a:ext cx="32405" cy="23440"/>
            </a:xfrm>
            <a:custGeom>
              <a:avLst/>
              <a:gdLst/>
              <a:ahLst/>
              <a:cxnLst/>
              <a:rect l="l" t="t" r="r" b="b"/>
              <a:pathLst>
                <a:path w="394" h="285" extrusionOk="0">
                  <a:moveTo>
                    <a:pt x="163" y="1"/>
                  </a:moveTo>
                  <a:cubicBezTo>
                    <a:pt x="1" y="1"/>
                    <a:pt x="1" y="285"/>
                    <a:pt x="163" y="285"/>
                  </a:cubicBezTo>
                  <a:cubicBezTo>
                    <a:pt x="393" y="285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6"/>
            <p:cNvSpPr/>
            <p:nvPr/>
          </p:nvSpPr>
          <p:spPr>
            <a:xfrm>
              <a:off x="68653" y="6351060"/>
              <a:ext cx="32322" cy="23440"/>
            </a:xfrm>
            <a:custGeom>
              <a:avLst/>
              <a:gdLst/>
              <a:ahLst/>
              <a:cxnLst/>
              <a:rect l="l" t="t" r="r" b="b"/>
              <a:pathLst>
                <a:path w="393" h="285" extrusionOk="0">
                  <a:moveTo>
                    <a:pt x="163" y="1"/>
                  </a:moveTo>
                  <a:cubicBezTo>
                    <a:pt x="0" y="1"/>
                    <a:pt x="0" y="285"/>
                    <a:pt x="163" y="285"/>
                  </a:cubicBezTo>
                  <a:cubicBezTo>
                    <a:pt x="393" y="285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6"/>
            <p:cNvSpPr/>
            <p:nvPr/>
          </p:nvSpPr>
          <p:spPr>
            <a:xfrm>
              <a:off x="81977" y="6749455"/>
              <a:ext cx="27881" cy="23440"/>
            </a:xfrm>
            <a:custGeom>
              <a:avLst/>
              <a:gdLst/>
              <a:ahLst/>
              <a:cxnLst/>
              <a:rect l="l" t="t" r="r" b="b"/>
              <a:pathLst>
                <a:path w="339" h="285" extrusionOk="0">
                  <a:moveTo>
                    <a:pt x="176" y="1"/>
                  </a:moveTo>
                  <a:cubicBezTo>
                    <a:pt x="1" y="1"/>
                    <a:pt x="1" y="285"/>
                    <a:pt x="176" y="285"/>
                  </a:cubicBezTo>
                  <a:cubicBezTo>
                    <a:pt x="339" y="285"/>
                    <a:pt x="339" y="1"/>
                    <a:pt x="176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6"/>
            <p:cNvSpPr/>
            <p:nvPr/>
          </p:nvSpPr>
          <p:spPr>
            <a:xfrm>
              <a:off x="197695" y="3874910"/>
              <a:ext cx="27963" cy="23522"/>
            </a:xfrm>
            <a:custGeom>
              <a:avLst/>
              <a:gdLst/>
              <a:ahLst/>
              <a:cxnLst/>
              <a:rect l="l" t="t" r="r" b="b"/>
              <a:pathLst>
                <a:path w="340" h="286" extrusionOk="0">
                  <a:moveTo>
                    <a:pt x="177" y="1"/>
                  </a:moveTo>
                  <a:cubicBezTo>
                    <a:pt x="1" y="1"/>
                    <a:pt x="1" y="285"/>
                    <a:pt x="177" y="285"/>
                  </a:cubicBezTo>
                  <a:cubicBezTo>
                    <a:pt x="339" y="285"/>
                    <a:pt x="339" y="1"/>
                    <a:pt x="177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6"/>
            <p:cNvSpPr/>
            <p:nvPr/>
          </p:nvSpPr>
          <p:spPr>
            <a:xfrm>
              <a:off x="448131" y="4259981"/>
              <a:ext cx="33474" cy="23440"/>
            </a:xfrm>
            <a:custGeom>
              <a:avLst/>
              <a:gdLst/>
              <a:ahLst/>
              <a:cxnLst/>
              <a:rect l="l" t="t" r="r" b="b"/>
              <a:pathLst>
                <a:path w="407" h="285" extrusionOk="0">
                  <a:moveTo>
                    <a:pt x="176" y="1"/>
                  </a:moveTo>
                  <a:cubicBezTo>
                    <a:pt x="0" y="1"/>
                    <a:pt x="0" y="285"/>
                    <a:pt x="176" y="285"/>
                  </a:cubicBezTo>
                  <a:cubicBezTo>
                    <a:pt x="406" y="285"/>
                    <a:pt x="406" y="1"/>
                    <a:pt x="176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6"/>
            <p:cNvSpPr/>
            <p:nvPr/>
          </p:nvSpPr>
          <p:spPr>
            <a:xfrm>
              <a:off x="203288" y="5326123"/>
              <a:ext cx="36764" cy="23440"/>
            </a:xfrm>
            <a:custGeom>
              <a:avLst/>
              <a:gdLst/>
              <a:ahLst/>
              <a:cxnLst/>
              <a:rect l="l" t="t" r="r" b="b"/>
              <a:pathLst>
                <a:path w="447" h="285" extrusionOk="0">
                  <a:moveTo>
                    <a:pt x="217" y="0"/>
                  </a:moveTo>
                  <a:cubicBezTo>
                    <a:pt x="0" y="0"/>
                    <a:pt x="0" y="285"/>
                    <a:pt x="217" y="285"/>
                  </a:cubicBezTo>
                  <a:lnTo>
                    <a:pt x="271" y="285"/>
                  </a:lnTo>
                  <a:cubicBezTo>
                    <a:pt x="447" y="285"/>
                    <a:pt x="447" y="0"/>
                    <a:pt x="271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6"/>
            <p:cNvSpPr/>
            <p:nvPr/>
          </p:nvSpPr>
          <p:spPr>
            <a:xfrm>
              <a:off x="370245" y="4084141"/>
              <a:ext cx="13406" cy="13488"/>
            </a:xfrm>
            <a:custGeom>
              <a:avLst/>
              <a:gdLst/>
              <a:ahLst/>
              <a:cxnLst/>
              <a:rect l="l" t="t" r="r" b="b"/>
              <a:pathLst>
                <a:path w="163" h="164" extrusionOk="0">
                  <a:moveTo>
                    <a:pt x="54" y="1"/>
                  </a:moveTo>
                  <a:cubicBezTo>
                    <a:pt x="0" y="1"/>
                    <a:pt x="0" y="163"/>
                    <a:pt x="54" y="163"/>
                  </a:cubicBezTo>
                  <a:cubicBezTo>
                    <a:pt x="162" y="163"/>
                    <a:pt x="162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6"/>
            <p:cNvSpPr/>
            <p:nvPr/>
          </p:nvSpPr>
          <p:spPr>
            <a:xfrm>
              <a:off x="503729" y="4529333"/>
              <a:ext cx="14557" cy="13406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123" y="0"/>
                  </a:moveTo>
                  <a:cubicBezTo>
                    <a:pt x="1" y="0"/>
                    <a:pt x="1" y="163"/>
                    <a:pt x="123" y="163"/>
                  </a:cubicBezTo>
                  <a:cubicBezTo>
                    <a:pt x="177" y="163"/>
                    <a:pt x="177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6"/>
            <p:cNvSpPr/>
            <p:nvPr/>
          </p:nvSpPr>
          <p:spPr>
            <a:xfrm>
              <a:off x="300090" y="6888613"/>
              <a:ext cx="14557" cy="14475"/>
            </a:xfrm>
            <a:custGeom>
              <a:avLst/>
              <a:gdLst/>
              <a:ahLst/>
              <a:cxnLst/>
              <a:rect l="l" t="t" r="r" b="b"/>
              <a:pathLst>
                <a:path w="177" h="176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177" y="176"/>
                    <a:pt x="177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6"/>
            <p:cNvSpPr/>
            <p:nvPr/>
          </p:nvSpPr>
          <p:spPr>
            <a:xfrm>
              <a:off x="420250" y="6736131"/>
              <a:ext cx="18999" cy="896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23" y="0"/>
                  </a:moveTo>
                  <a:cubicBezTo>
                    <a:pt x="1" y="0"/>
                    <a:pt x="1" y="109"/>
                    <a:pt x="123" y="109"/>
                  </a:cubicBezTo>
                  <a:cubicBezTo>
                    <a:pt x="231" y="109"/>
                    <a:pt x="231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6"/>
            <p:cNvSpPr/>
            <p:nvPr/>
          </p:nvSpPr>
          <p:spPr>
            <a:xfrm>
              <a:off x="169897" y="7964707"/>
              <a:ext cx="14557" cy="896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2" y="1"/>
                  </a:moveTo>
                  <a:cubicBezTo>
                    <a:pt x="0" y="1"/>
                    <a:pt x="0" y="109"/>
                    <a:pt x="122" y="109"/>
                  </a:cubicBezTo>
                  <a:cubicBezTo>
                    <a:pt x="176" y="109"/>
                    <a:pt x="176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6"/>
            <p:cNvSpPr/>
            <p:nvPr/>
          </p:nvSpPr>
          <p:spPr>
            <a:xfrm>
              <a:off x="165455" y="2864448"/>
              <a:ext cx="14557" cy="896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54" y="1"/>
                  </a:moveTo>
                  <a:cubicBezTo>
                    <a:pt x="0" y="1"/>
                    <a:pt x="0" y="109"/>
                    <a:pt x="54" y="109"/>
                  </a:cubicBezTo>
                  <a:cubicBezTo>
                    <a:pt x="176" y="109"/>
                    <a:pt x="176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6"/>
            <p:cNvSpPr/>
            <p:nvPr/>
          </p:nvSpPr>
          <p:spPr>
            <a:xfrm>
              <a:off x="360211" y="3059204"/>
              <a:ext cx="14557" cy="896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2" y="1"/>
                  </a:moveTo>
                  <a:cubicBezTo>
                    <a:pt x="0" y="1"/>
                    <a:pt x="0" y="109"/>
                    <a:pt x="122" y="109"/>
                  </a:cubicBezTo>
                  <a:cubicBezTo>
                    <a:pt x="176" y="109"/>
                    <a:pt x="176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6"/>
            <p:cNvSpPr/>
            <p:nvPr/>
          </p:nvSpPr>
          <p:spPr>
            <a:xfrm>
              <a:off x="402485" y="2849973"/>
              <a:ext cx="13406" cy="10116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1"/>
                  </a:moveTo>
                  <a:cubicBezTo>
                    <a:pt x="0" y="1"/>
                    <a:pt x="0" y="123"/>
                    <a:pt x="109" y="123"/>
                  </a:cubicBezTo>
                  <a:cubicBezTo>
                    <a:pt x="163" y="12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6"/>
            <p:cNvSpPr/>
            <p:nvPr/>
          </p:nvSpPr>
          <p:spPr>
            <a:xfrm>
              <a:off x="518204" y="2062066"/>
              <a:ext cx="13488" cy="9047"/>
            </a:xfrm>
            <a:custGeom>
              <a:avLst/>
              <a:gdLst/>
              <a:ahLst/>
              <a:cxnLst/>
              <a:rect l="l" t="t" r="r" b="b"/>
              <a:pathLst>
                <a:path w="164" h="110" extrusionOk="0">
                  <a:moveTo>
                    <a:pt x="55" y="1"/>
                  </a:moveTo>
                  <a:cubicBezTo>
                    <a:pt x="1" y="1"/>
                    <a:pt x="1" y="109"/>
                    <a:pt x="55" y="109"/>
                  </a:cubicBezTo>
                  <a:cubicBezTo>
                    <a:pt x="163" y="109"/>
                    <a:pt x="163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6"/>
            <p:cNvSpPr/>
            <p:nvPr/>
          </p:nvSpPr>
          <p:spPr>
            <a:xfrm>
              <a:off x="239969" y="1997586"/>
              <a:ext cx="13488" cy="13406"/>
            </a:xfrm>
            <a:custGeom>
              <a:avLst/>
              <a:gdLst/>
              <a:ahLst/>
              <a:cxnLst/>
              <a:rect l="l" t="t" r="r" b="b"/>
              <a:pathLst>
                <a:path w="164" h="163" extrusionOk="0">
                  <a:moveTo>
                    <a:pt x="55" y="0"/>
                  </a:moveTo>
                  <a:cubicBezTo>
                    <a:pt x="1" y="0"/>
                    <a:pt x="1" y="162"/>
                    <a:pt x="55" y="162"/>
                  </a:cubicBezTo>
                  <a:cubicBezTo>
                    <a:pt x="163" y="162"/>
                    <a:pt x="163" y="0"/>
                    <a:pt x="55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6"/>
            <p:cNvSpPr/>
            <p:nvPr/>
          </p:nvSpPr>
          <p:spPr>
            <a:xfrm>
              <a:off x="68653" y="1565717"/>
              <a:ext cx="13406" cy="14557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8" y="1"/>
                  </a:moveTo>
                  <a:cubicBezTo>
                    <a:pt x="0" y="1"/>
                    <a:pt x="0" y="177"/>
                    <a:pt x="108" y="177"/>
                  </a:cubicBezTo>
                  <a:cubicBezTo>
                    <a:pt x="163" y="177"/>
                    <a:pt x="163" y="1"/>
                    <a:pt x="108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6"/>
            <p:cNvSpPr/>
            <p:nvPr/>
          </p:nvSpPr>
          <p:spPr>
            <a:xfrm>
              <a:off x="64212" y="1964194"/>
              <a:ext cx="13406" cy="14475"/>
            </a:xfrm>
            <a:custGeom>
              <a:avLst/>
              <a:gdLst/>
              <a:ahLst/>
              <a:cxnLst/>
              <a:rect l="l" t="t" r="r" b="b"/>
              <a:pathLst>
                <a:path w="163" h="176" extrusionOk="0">
                  <a:moveTo>
                    <a:pt x="54" y="0"/>
                  </a:moveTo>
                  <a:cubicBezTo>
                    <a:pt x="0" y="0"/>
                    <a:pt x="0" y="176"/>
                    <a:pt x="54" y="176"/>
                  </a:cubicBezTo>
                  <a:cubicBezTo>
                    <a:pt x="162" y="176"/>
                    <a:pt x="162" y="0"/>
                    <a:pt x="54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6"/>
            <p:cNvSpPr/>
            <p:nvPr/>
          </p:nvSpPr>
          <p:spPr>
            <a:xfrm>
              <a:off x="184372" y="1315363"/>
              <a:ext cx="13406" cy="14557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9" y="0"/>
                  </a:moveTo>
                  <a:cubicBezTo>
                    <a:pt x="0" y="0"/>
                    <a:pt x="0" y="176"/>
                    <a:pt x="109" y="176"/>
                  </a:cubicBezTo>
                  <a:cubicBezTo>
                    <a:pt x="163" y="176"/>
                    <a:pt x="163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6"/>
            <p:cNvSpPr/>
            <p:nvPr/>
          </p:nvSpPr>
          <p:spPr>
            <a:xfrm>
              <a:off x="193254" y="561917"/>
              <a:ext cx="10116" cy="18752"/>
            </a:xfrm>
            <a:custGeom>
              <a:avLst/>
              <a:gdLst/>
              <a:ahLst/>
              <a:cxnLst/>
              <a:rect l="l" t="t" r="r" b="b"/>
              <a:pathLst>
                <a:path w="123" h="228" extrusionOk="0">
                  <a:moveTo>
                    <a:pt x="62" y="1"/>
                  </a:moveTo>
                  <a:cubicBezTo>
                    <a:pt x="31" y="1"/>
                    <a:pt x="1" y="28"/>
                    <a:pt x="1" y="82"/>
                  </a:cubicBezTo>
                  <a:lnTo>
                    <a:pt x="1" y="136"/>
                  </a:lnTo>
                  <a:cubicBezTo>
                    <a:pt x="1" y="197"/>
                    <a:pt x="31" y="228"/>
                    <a:pt x="62" y="228"/>
                  </a:cubicBezTo>
                  <a:cubicBezTo>
                    <a:pt x="92" y="228"/>
                    <a:pt x="122" y="197"/>
                    <a:pt x="122" y="136"/>
                  </a:cubicBezTo>
                  <a:lnTo>
                    <a:pt x="122" y="82"/>
                  </a:lnTo>
                  <a:cubicBezTo>
                    <a:pt x="122" y="28"/>
                    <a:pt x="92" y="1"/>
                    <a:pt x="6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6"/>
            <p:cNvSpPr/>
            <p:nvPr/>
          </p:nvSpPr>
          <p:spPr>
            <a:xfrm>
              <a:off x="606124" y="318225"/>
              <a:ext cx="14557" cy="14557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5" y="1"/>
                  </a:moveTo>
                  <a:cubicBezTo>
                    <a:pt x="1" y="1"/>
                    <a:pt x="1" y="177"/>
                    <a:pt x="55" y="177"/>
                  </a:cubicBezTo>
                  <a:cubicBezTo>
                    <a:pt x="177" y="177"/>
                    <a:pt x="177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6"/>
            <p:cNvSpPr/>
            <p:nvPr/>
          </p:nvSpPr>
          <p:spPr>
            <a:xfrm>
              <a:off x="434725" y="1458881"/>
              <a:ext cx="18999" cy="14557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1"/>
                  </a:moveTo>
                  <a:cubicBezTo>
                    <a:pt x="1" y="1"/>
                    <a:pt x="1" y="177"/>
                    <a:pt x="109" y="177"/>
                  </a:cubicBezTo>
                  <a:cubicBezTo>
                    <a:pt x="231" y="177"/>
                    <a:pt x="231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6"/>
            <p:cNvSpPr/>
            <p:nvPr/>
          </p:nvSpPr>
          <p:spPr>
            <a:xfrm>
              <a:off x="559409" y="3726951"/>
              <a:ext cx="14557" cy="896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68" y="0"/>
                  </a:moveTo>
                  <a:cubicBezTo>
                    <a:pt x="0" y="0"/>
                    <a:pt x="0" y="109"/>
                    <a:pt x="68" y="109"/>
                  </a:cubicBezTo>
                  <a:cubicBezTo>
                    <a:pt x="176" y="109"/>
                    <a:pt x="176" y="0"/>
                    <a:pt x="6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6"/>
            <p:cNvSpPr/>
            <p:nvPr/>
          </p:nvSpPr>
          <p:spPr>
            <a:xfrm>
              <a:off x="494847" y="5623274"/>
              <a:ext cx="18999" cy="896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231" y="108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6"/>
            <p:cNvSpPr/>
            <p:nvPr/>
          </p:nvSpPr>
          <p:spPr>
            <a:xfrm>
              <a:off x="490405" y="5882510"/>
              <a:ext cx="13406" cy="14557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9" y="1"/>
                  </a:moveTo>
                  <a:cubicBezTo>
                    <a:pt x="0" y="1"/>
                    <a:pt x="0" y="177"/>
                    <a:pt x="109" y="177"/>
                  </a:cubicBezTo>
                  <a:cubicBezTo>
                    <a:pt x="163" y="177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6"/>
            <p:cNvSpPr/>
            <p:nvPr/>
          </p:nvSpPr>
          <p:spPr>
            <a:xfrm>
              <a:off x="128692" y="5608799"/>
              <a:ext cx="18999" cy="10116"/>
            </a:xfrm>
            <a:custGeom>
              <a:avLst/>
              <a:gdLst/>
              <a:ahLst/>
              <a:cxnLst/>
              <a:rect l="l" t="t" r="r" b="b"/>
              <a:pathLst>
                <a:path w="231" h="123" extrusionOk="0">
                  <a:moveTo>
                    <a:pt x="109" y="0"/>
                  </a:moveTo>
                  <a:cubicBezTo>
                    <a:pt x="1" y="0"/>
                    <a:pt x="1" y="122"/>
                    <a:pt x="109" y="122"/>
                  </a:cubicBezTo>
                  <a:cubicBezTo>
                    <a:pt x="231" y="122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6"/>
            <p:cNvSpPr/>
            <p:nvPr/>
          </p:nvSpPr>
          <p:spPr>
            <a:xfrm>
              <a:off x="610565" y="8024828"/>
              <a:ext cx="18999" cy="10116"/>
            </a:xfrm>
            <a:custGeom>
              <a:avLst/>
              <a:gdLst/>
              <a:ahLst/>
              <a:cxnLst/>
              <a:rect l="l" t="t" r="r" b="b"/>
              <a:pathLst>
                <a:path w="231" h="123" extrusionOk="0">
                  <a:moveTo>
                    <a:pt x="123" y="0"/>
                  </a:moveTo>
                  <a:cubicBezTo>
                    <a:pt x="1" y="0"/>
                    <a:pt x="1" y="122"/>
                    <a:pt x="123" y="122"/>
                  </a:cubicBezTo>
                  <a:cubicBezTo>
                    <a:pt x="231" y="122"/>
                    <a:pt x="231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6"/>
            <p:cNvSpPr/>
            <p:nvPr/>
          </p:nvSpPr>
          <p:spPr>
            <a:xfrm>
              <a:off x="494847" y="9336883"/>
              <a:ext cx="18999" cy="14557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231" y="176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6"/>
            <p:cNvSpPr/>
            <p:nvPr/>
          </p:nvSpPr>
          <p:spPr>
            <a:xfrm>
              <a:off x="597242" y="9184400"/>
              <a:ext cx="17847" cy="8965"/>
            </a:xfrm>
            <a:custGeom>
              <a:avLst/>
              <a:gdLst/>
              <a:ahLst/>
              <a:cxnLst/>
              <a:rect l="l" t="t" r="r" b="b"/>
              <a:pathLst>
                <a:path w="217" h="109" extrusionOk="0">
                  <a:moveTo>
                    <a:pt x="109" y="1"/>
                  </a:moveTo>
                  <a:cubicBezTo>
                    <a:pt x="0" y="1"/>
                    <a:pt x="0" y="109"/>
                    <a:pt x="109" y="109"/>
                  </a:cubicBezTo>
                  <a:cubicBezTo>
                    <a:pt x="217" y="109"/>
                    <a:pt x="217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94" name="Google Shape;494;p6"/>
            <p:cNvGrpSpPr/>
            <p:nvPr/>
          </p:nvGrpSpPr>
          <p:grpSpPr>
            <a:xfrm>
              <a:off x="212170" y="3111850"/>
              <a:ext cx="124766" cy="110455"/>
              <a:chOff x="212170" y="6572875"/>
              <a:chExt cx="124766" cy="110455"/>
            </a:xfrm>
          </p:grpSpPr>
          <p:sp>
            <p:nvSpPr>
              <p:cNvPr id="495" name="Google Shape;495;p6"/>
              <p:cNvSpPr/>
              <p:nvPr/>
            </p:nvSpPr>
            <p:spPr>
              <a:xfrm>
                <a:off x="212170" y="6572875"/>
                <a:ext cx="124766" cy="11045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343" extrusionOk="0">
                    <a:moveTo>
                      <a:pt x="739" y="0"/>
                    </a:moveTo>
                    <a:cubicBezTo>
                      <a:pt x="484" y="0"/>
                      <a:pt x="238" y="154"/>
                      <a:pt x="109" y="402"/>
                    </a:cubicBezTo>
                    <a:cubicBezTo>
                      <a:pt x="1" y="740"/>
                      <a:pt x="163" y="1133"/>
                      <a:pt x="501" y="1309"/>
                    </a:cubicBezTo>
                    <a:cubicBezTo>
                      <a:pt x="572" y="1331"/>
                      <a:pt x="645" y="1342"/>
                      <a:pt x="717" y="1342"/>
                    </a:cubicBezTo>
                    <a:cubicBezTo>
                      <a:pt x="995" y="1342"/>
                      <a:pt x="1268" y="1184"/>
                      <a:pt x="1354" y="916"/>
                    </a:cubicBezTo>
                    <a:cubicBezTo>
                      <a:pt x="1516" y="578"/>
                      <a:pt x="1354" y="186"/>
                      <a:pt x="1015" y="64"/>
                    </a:cubicBezTo>
                    <a:cubicBezTo>
                      <a:pt x="925" y="21"/>
                      <a:pt x="832" y="0"/>
                      <a:pt x="739" y="0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" name="Google Shape;496;p6"/>
              <p:cNvSpPr/>
              <p:nvPr/>
            </p:nvSpPr>
            <p:spPr>
              <a:xfrm>
                <a:off x="281174" y="6613586"/>
                <a:ext cx="37915" cy="31993"/>
              </a:xfrm>
              <a:custGeom>
                <a:avLst/>
                <a:gdLst/>
                <a:ahLst/>
                <a:cxnLst/>
                <a:rect l="l" t="t" r="r" b="b"/>
                <a:pathLst>
                  <a:path w="461" h="389" extrusionOk="0">
                    <a:moveTo>
                      <a:pt x="189" y="1"/>
                    </a:moveTo>
                    <a:cubicBezTo>
                      <a:pt x="115" y="1"/>
                      <a:pt x="48" y="45"/>
                      <a:pt x="1" y="83"/>
                    </a:cubicBezTo>
                    <a:cubicBezTo>
                      <a:pt x="1" y="191"/>
                      <a:pt x="1" y="300"/>
                      <a:pt x="122" y="367"/>
                    </a:cubicBezTo>
                    <a:cubicBezTo>
                      <a:pt x="151" y="381"/>
                      <a:pt x="179" y="388"/>
                      <a:pt x="207" y="388"/>
                    </a:cubicBezTo>
                    <a:cubicBezTo>
                      <a:pt x="285" y="388"/>
                      <a:pt x="357" y="335"/>
                      <a:pt x="407" y="245"/>
                    </a:cubicBezTo>
                    <a:cubicBezTo>
                      <a:pt x="461" y="137"/>
                      <a:pt x="407" y="29"/>
                      <a:pt x="285" y="29"/>
                    </a:cubicBezTo>
                    <a:cubicBezTo>
                      <a:pt x="252" y="9"/>
                      <a:pt x="220" y="1"/>
                      <a:pt x="189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497" name="Google Shape;497;p6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2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dk2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dk2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  <p:sp>
        <p:nvSpPr>
          <p:cNvPr id="498" name="Google Shape;498;p6"/>
          <p:cNvSpPr txBox="1">
            <a:spLocks noGrp="1"/>
          </p:cNvSpPr>
          <p:nvPr>
            <p:ph type="ctrTitle"/>
          </p:nvPr>
        </p:nvSpPr>
        <p:spPr>
          <a:xfrm>
            <a:off x="1839150" y="491925"/>
            <a:ext cx="3881700" cy="1255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8200">
                <a:solidFill>
                  <a:schemeClr val="lt1"/>
                </a:solidFill>
                <a:latin typeface="Great Vibes"/>
                <a:ea typeface="Great Vibes"/>
                <a:cs typeface="Great Vibes"/>
                <a:sym typeface="Great Vibe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7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01" name="Google Shape;501;p7"/>
          <p:cNvSpPr txBox="1">
            <a:spLocks noGrp="1"/>
          </p:cNvSpPr>
          <p:nvPr>
            <p:ph type="ctrTitle"/>
          </p:nvPr>
        </p:nvSpPr>
        <p:spPr>
          <a:xfrm>
            <a:off x="1839150" y="976400"/>
            <a:ext cx="3881700" cy="9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5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502" name="Google Shape;502;p7"/>
          <p:cNvSpPr txBox="1">
            <a:spLocks noGrp="1"/>
          </p:cNvSpPr>
          <p:nvPr>
            <p:ph type="subTitle" idx="1"/>
          </p:nvPr>
        </p:nvSpPr>
        <p:spPr>
          <a:xfrm>
            <a:off x="2292000" y="2024950"/>
            <a:ext cx="2976000" cy="48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500">
                <a:solidFill>
                  <a:schemeClr val="accent2"/>
                </a:solidFill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800">
                <a:latin typeface="Montserrat Medium"/>
                <a:ea typeface="Montserrat Medium"/>
                <a:cs typeface="Montserrat Medium"/>
                <a:sym typeface="Montserrat Medium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800">
                <a:latin typeface="Montserrat Medium"/>
                <a:ea typeface="Montserrat Medium"/>
                <a:cs typeface="Montserrat Medium"/>
                <a:sym typeface="Montserrat Medium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800">
                <a:latin typeface="Montserrat Medium"/>
                <a:ea typeface="Montserrat Medium"/>
                <a:cs typeface="Montserrat Medium"/>
                <a:sym typeface="Montserrat Medium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800">
                <a:latin typeface="Montserrat Medium"/>
                <a:ea typeface="Montserrat Medium"/>
                <a:cs typeface="Montserrat Medium"/>
                <a:sym typeface="Montserrat Medium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800">
                <a:latin typeface="Montserrat Medium"/>
                <a:ea typeface="Montserrat Medium"/>
                <a:cs typeface="Montserrat Medium"/>
                <a:sym typeface="Montserrat Medium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800">
                <a:latin typeface="Montserrat Medium"/>
                <a:ea typeface="Montserrat Medium"/>
                <a:cs typeface="Montserrat Medium"/>
                <a:sym typeface="Montserrat Medium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800">
                <a:latin typeface="Montserrat Medium"/>
                <a:ea typeface="Montserrat Medium"/>
                <a:cs typeface="Montserrat Medium"/>
                <a:sym typeface="Montserrat Medium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Montserrat Medium"/>
              <a:buNone/>
              <a:defRPr sz="2800">
                <a:latin typeface="Montserrat Medium"/>
                <a:ea typeface="Montserrat Medium"/>
                <a:cs typeface="Montserrat Medium"/>
                <a:sym typeface="Montserrat Medium"/>
              </a:defRPr>
            </a:lvl9pPr>
          </a:lstStyle>
          <a:p>
            <a:endParaRPr/>
          </a:p>
        </p:txBody>
      </p:sp>
      <p:sp>
        <p:nvSpPr>
          <p:cNvPr id="503" name="Google Shape;503;p7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p8"/>
          <p:cNvSpPr txBox="1">
            <a:spLocks noGrp="1"/>
          </p:cNvSpPr>
          <p:nvPr>
            <p:ph type="title"/>
          </p:nvPr>
        </p:nvSpPr>
        <p:spPr>
          <a:xfrm>
            <a:off x="405325" y="913690"/>
            <a:ext cx="5264700" cy="830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506" name="Google Shape;506;p8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07" name="Google Shape;507;p8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p9"/>
          <p:cNvSpPr txBox="1">
            <a:spLocks noGrp="1"/>
          </p:cNvSpPr>
          <p:nvPr>
            <p:ph type="title"/>
          </p:nvPr>
        </p:nvSpPr>
        <p:spPr>
          <a:xfrm>
            <a:off x="219508" y="2503032"/>
            <a:ext cx="3344400" cy="3008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510" name="Google Shape;510;p9"/>
          <p:cNvSpPr txBox="1">
            <a:spLocks noGrp="1"/>
          </p:cNvSpPr>
          <p:nvPr>
            <p:ph type="subTitle" idx="1"/>
          </p:nvPr>
        </p:nvSpPr>
        <p:spPr>
          <a:xfrm>
            <a:off x="219508" y="5689531"/>
            <a:ext cx="3344400" cy="250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Montserrat Medium"/>
              <a:buNone/>
              <a:defRPr sz="2100">
                <a:latin typeface="Montserrat Medium"/>
                <a:ea typeface="Montserrat Medium"/>
                <a:cs typeface="Montserrat Medium"/>
                <a:sym typeface="Montserrat Medium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Montserrat Medium"/>
              <a:buNone/>
              <a:defRPr sz="2100">
                <a:latin typeface="Montserrat Medium"/>
                <a:ea typeface="Montserrat Medium"/>
                <a:cs typeface="Montserrat Medium"/>
                <a:sym typeface="Montserrat Medium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Montserrat Medium"/>
              <a:buNone/>
              <a:defRPr sz="2100">
                <a:latin typeface="Montserrat Medium"/>
                <a:ea typeface="Montserrat Medium"/>
                <a:cs typeface="Montserrat Medium"/>
                <a:sym typeface="Montserrat Medium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Montserrat Medium"/>
              <a:buNone/>
              <a:defRPr sz="2100">
                <a:latin typeface="Montserrat Medium"/>
                <a:ea typeface="Montserrat Medium"/>
                <a:cs typeface="Montserrat Medium"/>
                <a:sym typeface="Montserrat Medium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Montserrat Medium"/>
              <a:buNone/>
              <a:defRPr sz="2100">
                <a:latin typeface="Montserrat Medium"/>
                <a:ea typeface="Montserrat Medium"/>
                <a:cs typeface="Montserrat Medium"/>
                <a:sym typeface="Montserrat Medium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Montserrat Medium"/>
              <a:buNone/>
              <a:defRPr sz="2100">
                <a:latin typeface="Montserrat Medium"/>
                <a:ea typeface="Montserrat Medium"/>
                <a:cs typeface="Montserrat Medium"/>
                <a:sym typeface="Montserrat Medium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Montserrat Medium"/>
              <a:buNone/>
              <a:defRPr sz="2100">
                <a:latin typeface="Montserrat Medium"/>
                <a:ea typeface="Montserrat Medium"/>
                <a:cs typeface="Montserrat Medium"/>
                <a:sym typeface="Montserrat Medium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Montserrat Medium"/>
              <a:buNone/>
              <a:defRPr sz="2100">
                <a:latin typeface="Montserrat Medium"/>
                <a:ea typeface="Montserrat Medium"/>
                <a:cs typeface="Montserrat Medium"/>
                <a:sym typeface="Montserrat Medium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Montserrat Medium"/>
              <a:buNone/>
              <a:defRPr sz="2100">
                <a:latin typeface="Montserrat Medium"/>
                <a:ea typeface="Montserrat Medium"/>
                <a:cs typeface="Montserrat Medium"/>
                <a:sym typeface="Montserrat Medium"/>
              </a:defRPr>
            </a:lvl9pPr>
          </a:lstStyle>
          <a:p>
            <a:endParaRPr/>
          </a:p>
        </p:txBody>
      </p:sp>
      <p:sp>
        <p:nvSpPr>
          <p:cNvPr id="511" name="Google Shape;511;p9"/>
          <p:cNvSpPr txBox="1">
            <a:spLocks noGrp="1"/>
          </p:cNvSpPr>
          <p:nvPr>
            <p:ph type="body" idx="2"/>
          </p:nvPr>
        </p:nvSpPr>
        <p:spPr>
          <a:xfrm>
            <a:off x="4083839" y="1469689"/>
            <a:ext cx="3172200" cy="750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12" name="Google Shape;512;p9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13" name="Google Shape;513;p9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10"/>
          <p:cNvSpPr txBox="1">
            <a:spLocks noGrp="1"/>
          </p:cNvSpPr>
          <p:nvPr>
            <p:ph type="body" idx="1"/>
          </p:nvPr>
        </p:nvSpPr>
        <p:spPr>
          <a:xfrm>
            <a:off x="257705" y="8586994"/>
            <a:ext cx="4959600" cy="122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Montserrat Medium"/>
              <a:buNone/>
              <a:defRPr>
                <a:latin typeface="Montserrat Medium"/>
                <a:ea typeface="Montserrat Medium"/>
                <a:cs typeface="Montserrat Medium"/>
                <a:sym typeface="Montserrat Medium"/>
              </a:defRPr>
            </a:lvl1pPr>
          </a:lstStyle>
          <a:p>
            <a:endParaRPr/>
          </a:p>
        </p:txBody>
      </p:sp>
      <p:sp>
        <p:nvSpPr>
          <p:cNvPr id="516" name="Google Shape;516;p10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17" name="Google Shape;517;p10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11"/>
          <p:cNvSpPr txBox="1">
            <a:spLocks noGrp="1"/>
          </p:cNvSpPr>
          <p:nvPr>
            <p:ph type="title" hasCustomPrompt="1"/>
          </p:nvPr>
        </p:nvSpPr>
        <p:spPr>
          <a:xfrm>
            <a:off x="257705" y="2245153"/>
            <a:ext cx="7044600" cy="398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20" name="Google Shape;520;p11"/>
          <p:cNvSpPr txBox="1">
            <a:spLocks noGrp="1"/>
          </p:cNvSpPr>
          <p:nvPr>
            <p:ph type="body" idx="1"/>
          </p:nvPr>
        </p:nvSpPr>
        <p:spPr>
          <a:xfrm>
            <a:off x="257705" y="6398217"/>
            <a:ext cx="7044600" cy="264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21" name="Google Shape;521;p11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22" name="Google Shape;522;p11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accent6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accent6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p12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">
    <p:bg>
      <p:bgPr>
        <a:solidFill>
          <a:schemeClr val="dk1"/>
        </a:solidFill>
        <a:effectLst/>
      </p:bgPr>
    </p:bg>
    <p:spTree>
      <p:nvGrpSpPr>
        <p:cNvPr id="1" name="Shape 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" name="Google Shape;526;p13"/>
          <p:cNvSpPr txBox="1">
            <a:spLocks noGrp="1"/>
          </p:cNvSpPr>
          <p:nvPr>
            <p:ph type="subTitle" idx="1"/>
          </p:nvPr>
        </p:nvSpPr>
        <p:spPr>
          <a:xfrm>
            <a:off x="877050" y="2936150"/>
            <a:ext cx="2538000" cy="33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000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7" name="Google Shape;527;p13"/>
          <p:cNvSpPr txBox="1">
            <a:spLocks noGrp="1"/>
          </p:cNvSpPr>
          <p:nvPr>
            <p:ph type="subTitle" idx="2"/>
          </p:nvPr>
        </p:nvSpPr>
        <p:spPr>
          <a:xfrm>
            <a:off x="4076550" y="2936150"/>
            <a:ext cx="2538000" cy="33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000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8" name="Google Shape;528;p13"/>
          <p:cNvSpPr txBox="1">
            <a:spLocks noGrp="1"/>
          </p:cNvSpPr>
          <p:nvPr>
            <p:ph type="subTitle" idx="3"/>
          </p:nvPr>
        </p:nvSpPr>
        <p:spPr>
          <a:xfrm>
            <a:off x="900050" y="7156825"/>
            <a:ext cx="2538000" cy="33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000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9" name="Google Shape;529;p13"/>
          <p:cNvSpPr txBox="1">
            <a:spLocks noGrp="1"/>
          </p:cNvSpPr>
          <p:nvPr>
            <p:ph type="subTitle" idx="4"/>
          </p:nvPr>
        </p:nvSpPr>
        <p:spPr>
          <a:xfrm>
            <a:off x="4076550" y="7156825"/>
            <a:ext cx="2538000" cy="33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000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0" name="Google Shape;530;p13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2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dk2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dk2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  <p:sp>
        <p:nvSpPr>
          <p:cNvPr id="531" name="Google Shape;531;p13"/>
          <p:cNvSpPr txBox="1">
            <a:spLocks noGrp="1"/>
          </p:cNvSpPr>
          <p:nvPr>
            <p:ph type="ctrTitle"/>
          </p:nvPr>
        </p:nvSpPr>
        <p:spPr>
          <a:xfrm>
            <a:off x="1839150" y="491925"/>
            <a:ext cx="3881700" cy="1255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8200">
                <a:solidFill>
                  <a:schemeClr val="lt1"/>
                </a:solidFill>
                <a:latin typeface="Great Vibes"/>
                <a:ea typeface="Great Vibes"/>
                <a:cs typeface="Great Vibes"/>
                <a:sym typeface="Great Vibe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532" name="Google Shape;532;p13"/>
          <p:cNvSpPr txBox="1">
            <a:spLocks noGrp="1"/>
          </p:cNvSpPr>
          <p:nvPr>
            <p:ph type="subTitle" idx="5"/>
          </p:nvPr>
        </p:nvSpPr>
        <p:spPr>
          <a:xfrm>
            <a:off x="1839075" y="1518750"/>
            <a:ext cx="3881700" cy="47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4000">
                <a:solidFill>
                  <a:schemeClr val="dk2"/>
                </a:solidFill>
                <a:latin typeface="Elsie"/>
                <a:ea typeface="Elsie"/>
                <a:cs typeface="Elsie"/>
                <a:sym typeface="Elsi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1">
    <p:bg>
      <p:bgPr>
        <a:solidFill>
          <a:schemeClr val="dk1"/>
        </a:solidFill>
        <a:effectLst/>
      </p:bgPr>
    </p:bg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14"/>
          <p:cNvSpPr txBox="1">
            <a:spLocks noGrp="1"/>
          </p:cNvSpPr>
          <p:nvPr>
            <p:ph type="ctrTitle"/>
          </p:nvPr>
        </p:nvSpPr>
        <p:spPr>
          <a:xfrm>
            <a:off x="1839150" y="491925"/>
            <a:ext cx="3881700" cy="1255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500"/>
              <a:buNone/>
              <a:defRPr sz="8200">
                <a:solidFill>
                  <a:schemeClr val="lt1"/>
                </a:solidFill>
                <a:latin typeface="Great Vibes"/>
                <a:ea typeface="Great Vibes"/>
                <a:cs typeface="Great Vibes"/>
                <a:sym typeface="Great Vibe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535" name="Google Shape;535;p14"/>
          <p:cNvSpPr txBox="1">
            <a:spLocks noGrp="1"/>
          </p:cNvSpPr>
          <p:nvPr>
            <p:ph type="subTitle" idx="1"/>
          </p:nvPr>
        </p:nvSpPr>
        <p:spPr>
          <a:xfrm>
            <a:off x="1839075" y="1518750"/>
            <a:ext cx="3881700" cy="47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4000">
                <a:solidFill>
                  <a:schemeClr val="dk2"/>
                </a:solidFill>
                <a:latin typeface="Elsie"/>
                <a:ea typeface="Elsie"/>
                <a:cs typeface="Elsie"/>
                <a:sym typeface="Elsi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536" name="Google Shape;536;p14"/>
          <p:cNvSpPr txBox="1">
            <a:spLocks noGrp="1"/>
          </p:cNvSpPr>
          <p:nvPr>
            <p:ph type="subTitle" idx="2"/>
          </p:nvPr>
        </p:nvSpPr>
        <p:spPr>
          <a:xfrm>
            <a:off x="1903500" y="2942575"/>
            <a:ext cx="3753000" cy="33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000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7" name="Google Shape;537;p14"/>
          <p:cNvSpPr txBox="1">
            <a:spLocks noGrp="1"/>
          </p:cNvSpPr>
          <p:nvPr>
            <p:ph type="subTitle" idx="3"/>
          </p:nvPr>
        </p:nvSpPr>
        <p:spPr>
          <a:xfrm>
            <a:off x="1903500" y="5151227"/>
            <a:ext cx="3753000" cy="33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000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8" name="Google Shape;538;p14"/>
          <p:cNvSpPr txBox="1">
            <a:spLocks noGrp="1"/>
          </p:cNvSpPr>
          <p:nvPr>
            <p:ph type="subTitle" idx="4"/>
          </p:nvPr>
        </p:nvSpPr>
        <p:spPr>
          <a:xfrm>
            <a:off x="1903500" y="7358719"/>
            <a:ext cx="3753000" cy="33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Grand Hotel"/>
              <a:buNone/>
              <a:defRPr sz="2000">
                <a:solidFill>
                  <a:schemeClr val="dk2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9" name="Google Shape;539;p14"/>
          <p:cNvSpPr txBox="1"/>
          <p:nvPr/>
        </p:nvSpPr>
        <p:spPr>
          <a:xfrm>
            <a:off x="1954200" y="9921744"/>
            <a:ext cx="36516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dk2"/>
                </a:solidFill>
                <a:latin typeface="Maven Pro"/>
                <a:ea typeface="Maven Pro"/>
                <a:cs typeface="Maven Pro"/>
                <a:sym typeface="Maven Pro"/>
              </a:rPr>
              <a:t>This template was created by </a:t>
            </a:r>
            <a:r>
              <a:rPr lang="en" sz="1100" b="1" u="sng">
                <a:solidFill>
                  <a:schemeClr val="dk2"/>
                </a:solidFill>
                <a:latin typeface="Maven Pro"/>
                <a:ea typeface="Maven Pro"/>
                <a:cs typeface="Maven Pro"/>
                <a:sym typeface="Maven Pr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endParaRPr sz="1100">
              <a:solidFill>
                <a:schemeClr val="dk2"/>
              </a:solidFill>
              <a:latin typeface="Maven Pro"/>
              <a:ea typeface="Maven Pro"/>
              <a:cs typeface="Maven Pro"/>
              <a:sym typeface="Maven Pro"/>
            </a:endParaRPr>
          </a:p>
        </p:txBody>
      </p:sp>
      <p:grpSp>
        <p:nvGrpSpPr>
          <p:cNvPr id="540" name="Google Shape;540;p14"/>
          <p:cNvGrpSpPr/>
          <p:nvPr/>
        </p:nvGrpSpPr>
        <p:grpSpPr>
          <a:xfrm>
            <a:off x="-1067644" y="-199836"/>
            <a:ext cx="2151282" cy="11026423"/>
            <a:chOff x="236750" y="1579975"/>
            <a:chExt cx="653925" cy="3351700"/>
          </a:xfrm>
        </p:grpSpPr>
        <p:sp>
          <p:nvSpPr>
            <p:cNvPr id="541" name="Google Shape;541;p14"/>
            <p:cNvSpPr/>
            <p:nvPr/>
          </p:nvSpPr>
          <p:spPr>
            <a:xfrm>
              <a:off x="279050" y="3094950"/>
              <a:ext cx="356575" cy="197250"/>
            </a:xfrm>
            <a:custGeom>
              <a:avLst/>
              <a:gdLst/>
              <a:ahLst/>
              <a:cxnLst/>
              <a:rect l="l" t="t" r="r" b="b"/>
              <a:pathLst>
                <a:path w="14263" h="7890" extrusionOk="0">
                  <a:moveTo>
                    <a:pt x="9526" y="1"/>
                  </a:moveTo>
                  <a:cubicBezTo>
                    <a:pt x="9526" y="1"/>
                    <a:pt x="8486" y="1156"/>
                    <a:pt x="7278" y="1156"/>
                  </a:cubicBezTo>
                  <a:cubicBezTo>
                    <a:pt x="6777" y="1156"/>
                    <a:pt x="6247" y="957"/>
                    <a:pt x="5751" y="393"/>
                  </a:cubicBezTo>
                  <a:cubicBezTo>
                    <a:pt x="5751" y="393"/>
                    <a:pt x="5506" y="3262"/>
                    <a:pt x="3263" y="3262"/>
                  </a:cubicBezTo>
                  <a:cubicBezTo>
                    <a:pt x="3090" y="3262"/>
                    <a:pt x="2904" y="3245"/>
                    <a:pt x="2706" y="3208"/>
                  </a:cubicBezTo>
                  <a:lnTo>
                    <a:pt x="2706" y="3208"/>
                  </a:lnTo>
                  <a:cubicBezTo>
                    <a:pt x="2706" y="3208"/>
                    <a:pt x="3613" y="5237"/>
                    <a:pt x="0" y="6929"/>
                  </a:cubicBezTo>
                  <a:cubicBezTo>
                    <a:pt x="827" y="6675"/>
                    <a:pt x="1507" y="6575"/>
                    <a:pt x="2064" y="6575"/>
                  </a:cubicBezTo>
                  <a:cubicBezTo>
                    <a:pt x="4090" y="6575"/>
                    <a:pt x="4506" y="7889"/>
                    <a:pt x="4506" y="7889"/>
                  </a:cubicBezTo>
                  <a:cubicBezTo>
                    <a:pt x="5070" y="7136"/>
                    <a:pt x="5722" y="6885"/>
                    <a:pt x="6342" y="6885"/>
                  </a:cubicBezTo>
                  <a:cubicBezTo>
                    <a:pt x="7581" y="6885"/>
                    <a:pt x="8687" y="7889"/>
                    <a:pt x="8687" y="7889"/>
                  </a:cubicBezTo>
                  <a:cubicBezTo>
                    <a:pt x="8632" y="5805"/>
                    <a:pt x="10734" y="5621"/>
                    <a:pt x="11476" y="5621"/>
                  </a:cubicBezTo>
                  <a:cubicBezTo>
                    <a:pt x="11635" y="5621"/>
                    <a:pt x="11732" y="5630"/>
                    <a:pt x="11732" y="5630"/>
                  </a:cubicBezTo>
                  <a:cubicBezTo>
                    <a:pt x="11393" y="2815"/>
                    <a:pt x="13694" y="1638"/>
                    <a:pt x="14262" y="1408"/>
                  </a:cubicBezTo>
                  <a:lnTo>
                    <a:pt x="14262" y="1408"/>
                  </a:lnTo>
                  <a:cubicBezTo>
                    <a:pt x="14019" y="1506"/>
                    <a:pt x="13427" y="1696"/>
                    <a:pt x="12697" y="1696"/>
                  </a:cubicBezTo>
                  <a:cubicBezTo>
                    <a:pt x="11719" y="1696"/>
                    <a:pt x="10494" y="1356"/>
                    <a:pt x="9526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14"/>
            <p:cNvSpPr/>
            <p:nvPr/>
          </p:nvSpPr>
          <p:spPr>
            <a:xfrm>
              <a:off x="366325" y="3154150"/>
              <a:ext cx="214500" cy="78850"/>
            </a:xfrm>
            <a:custGeom>
              <a:avLst/>
              <a:gdLst/>
              <a:ahLst/>
              <a:cxnLst/>
              <a:rect l="l" t="t" r="r" b="b"/>
              <a:pathLst>
                <a:path w="8580" h="3154" extrusionOk="0">
                  <a:moveTo>
                    <a:pt x="8579" y="1"/>
                  </a:moveTo>
                  <a:cubicBezTo>
                    <a:pt x="4858" y="1516"/>
                    <a:pt x="0" y="3153"/>
                    <a:pt x="0" y="3153"/>
                  </a:cubicBezTo>
                  <a:cubicBezTo>
                    <a:pt x="3613" y="2707"/>
                    <a:pt x="8579" y="1"/>
                    <a:pt x="8579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14"/>
            <p:cNvSpPr/>
            <p:nvPr/>
          </p:nvSpPr>
          <p:spPr>
            <a:xfrm>
              <a:off x="469150" y="2773600"/>
              <a:ext cx="201650" cy="352175"/>
            </a:xfrm>
            <a:custGeom>
              <a:avLst/>
              <a:gdLst/>
              <a:ahLst/>
              <a:cxnLst/>
              <a:rect l="l" t="t" r="r" b="b"/>
              <a:pathLst>
                <a:path w="8066" h="14087" extrusionOk="0">
                  <a:moveTo>
                    <a:pt x="907" y="0"/>
                  </a:moveTo>
                  <a:cubicBezTo>
                    <a:pt x="2152" y="3830"/>
                    <a:pt x="1" y="4560"/>
                    <a:pt x="1" y="4560"/>
                  </a:cubicBezTo>
                  <a:cubicBezTo>
                    <a:pt x="2315" y="6198"/>
                    <a:pt x="123" y="8674"/>
                    <a:pt x="123" y="8674"/>
                  </a:cubicBezTo>
                  <a:cubicBezTo>
                    <a:pt x="166" y="8672"/>
                    <a:pt x="209" y="8671"/>
                    <a:pt x="250" y="8671"/>
                  </a:cubicBezTo>
                  <a:cubicBezTo>
                    <a:pt x="2647" y="8671"/>
                    <a:pt x="2490" y="11664"/>
                    <a:pt x="2490" y="11664"/>
                  </a:cubicBezTo>
                  <a:cubicBezTo>
                    <a:pt x="2713" y="11633"/>
                    <a:pt x="2926" y="11619"/>
                    <a:pt x="3128" y="11619"/>
                  </a:cubicBezTo>
                  <a:cubicBezTo>
                    <a:pt x="5487" y="11619"/>
                    <a:pt x="6513" y="13575"/>
                    <a:pt x="6712" y="14086"/>
                  </a:cubicBezTo>
                  <a:cubicBezTo>
                    <a:pt x="6496" y="13531"/>
                    <a:pt x="5751" y="11109"/>
                    <a:pt x="8065" y="9418"/>
                  </a:cubicBezTo>
                  <a:cubicBezTo>
                    <a:pt x="8065" y="9418"/>
                    <a:pt x="5697" y="7321"/>
                    <a:pt x="7565" y="5575"/>
                  </a:cubicBezTo>
                  <a:cubicBezTo>
                    <a:pt x="7565" y="5575"/>
                    <a:pt x="4236" y="5413"/>
                    <a:pt x="4737" y="2652"/>
                  </a:cubicBezTo>
                  <a:lnTo>
                    <a:pt x="4737" y="2652"/>
                  </a:lnTo>
                  <a:cubicBezTo>
                    <a:pt x="4737" y="2652"/>
                    <a:pt x="4495" y="2765"/>
                    <a:pt x="4105" y="2765"/>
                  </a:cubicBezTo>
                  <a:cubicBezTo>
                    <a:pt x="3364" y="2765"/>
                    <a:pt x="2086" y="2358"/>
                    <a:pt x="90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" name="Google Shape;544;p14"/>
            <p:cNvSpPr/>
            <p:nvPr/>
          </p:nvSpPr>
          <p:spPr>
            <a:xfrm>
              <a:off x="525650" y="2860875"/>
              <a:ext cx="91700" cy="210100"/>
            </a:xfrm>
            <a:custGeom>
              <a:avLst/>
              <a:gdLst/>
              <a:ahLst/>
              <a:cxnLst/>
              <a:rect l="l" t="t" r="r" b="b"/>
              <a:pathLst>
                <a:path w="3668" h="8404" extrusionOk="0">
                  <a:moveTo>
                    <a:pt x="0" y="0"/>
                  </a:moveTo>
                  <a:lnTo>
                    <a:pt x="0" y="0"/>
                  </a:lnTo>
                  <a:cubicBezTo>
                    <a:pt x="1" y="1"/>
                    <a:pt x="2138" y="4628"/>
                    <a:pt x="3667" y="8403"/>
                  </a:cubicBezTo>
                  <a:cubicBezTo>
                    <a:pt x="3667" y="8403"/>
                    <a:pt x="2138" y="2937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14"/>
            <p:cNvSpPr/>
            <p:nvPr/>
          </p:nvSpPr>
          <p:spPr>
            <a:xfrm>
              <a:off x="635600" y="3157275"/>
              <a:ext cx="83225" cy="72300"/>
            </a:xfrm>
            <a:custGeom>
              <a:avLst/>
              <a:gdLst/>
              <a:ahLst/>
              <a:cxnLst/>
              <a:rect l="l" t="t" r="r" b="b"/>
              <a:pathLst>
                <a:path w="3329" h="2892" extrusionOk="0">
                  <a:moveTo>
                    <a:pt x="1649" y="0"/>
                  </a:moveTo>
                  <a:cubicBezTo>
                    <a:pt x="1472" y="0"/>
                    <a:pt x="1294" y="30"/>
                    <a:pt x="1123" y="92"/>
                  </a:cubicBezTo>
                  <a:cubicBezTo>
                    <a:pt x="338" y="376"/>
                    <a:pt x="0" y="1229"/>
                    <a:pt x="284" y="1960"/>
                  </a:cubicBezTo>
                  <a:cubicBezTo>
                    <a:pt x="505" y="2528"/>
                    <a:pt x="1062" y="2891"/>
                    <a:pt x="1642" y="2891"/>
                  </a:cubicBezTo>
                  <a:cubicBezTo>
                    <a:pt x="1808" y="2891"/>
                    <a:pt x="1975" y="2862"/>
                    <a:pt x="2138" y="2798"/>
                  </a:cubicBezTo>
                  <a:cubicBezTo>
                    <a:pt x="2936" y="2528"/>
                    <a:pt x="3329" y="1675"/>
                    <a:pt x="3045" y="945"/>
                  </a:cubicBezTo>
                  <a:cubicBezTo>
                    <a:pt x="2826" y="340"/>
                    <a:pt x="2245" y="0"/>
                    <a:pt x="1649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14"/>
            <p:cNvSpPr/>
            <p:nvPr/>
          </p:nvSpPr>
          <p:spPr>
            <a:xfrm>
              <a:off x="648450" y="3181900"/>
              <a:ext cx="23700" cy="22000"/>
            </a:xfrm>
            <a:custGeom>
              <a:avLst/>
              <a:gdLst/>
              <a:ahLst/>
              <a:cxnLst/>
              <a:rect l="l" t="t" r="r" b="b"/>
              <a:pathLst>
                <a:path w="948" h="880" extrusionOk="0">
                  <a:moveTo>
                    <a:pt x="450" y="0"/>
                  </a:moveTo>
                  <a:cubicBezTo>
                    <a:pt x="413" y="0"/>
                    <a:pt x="375" y="5"/>
                    <a:pt x="339" y="14"/>
                  </a:cubicBezTo>
                  <a:cubicBezTo>
                    <a:pt x="108" y="122"/>
                    <a:pt x="0" y="352"/>
                    <a:pt x="54" y="582"/>
                  </a:cubicBezTo>
                  <a:cubicBezTo>
                    <a:pt x="145" y="764"/>
                    <a:pt x="322" y="879"/>
                    <a:pt x="505" y="879"/>
                  </a:cubicBezTo>
                  <a:cubicBezTo>
                    <a:pt x="540" y="879"/>
                    <a:pt x="575" y="875"/>
                    <a:pt x="609" y="866"/>
                  </a:cubicBezTo>
                  <a:cubicBezTo>
                    <a:pt x="839" y="745"/>
                    <a:pt x="947" y="528"/>
                    <a:pt x="893" y="298"/>
                  </a:cubicBezTo>
                  <a:cubicBezTo>
                    <a:pt x="803" y="107"/>
                    <a:pt x="630" y="0"/>
                    <a:pt x="45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14"/>
            <p:cNvSpPr/>
            <p:nvPr/>
          </p:nvSpPr>
          <p:spPr>
            <a:xfrm>
              <a:off x="652500" y="3087275"/>
              <a:ext cx="118425" cy="102650"/>
            </a:xfrm>
            <a:custGeom>
              <a:avLst/>
              <a:gdLst/>
              <a:ahLst/>
              <a:cxnLst/>
              <a:rect l="l" t="t" r="r" b="b"/>
              <a:pathLst>
                <a:path w="4737" h="4106" extrusionOk="0">
                  <a:moveTo>
                    <a:pt x="2372" y="1"/>
                  </a:moveTo>
                  <a:cubicBezTo>
                    <a:pt x="2128" y="1"/>
                    <a:pt x="1880" y="43"/>
                    <a:pt x="1638" y="132"/>
                  </a:cubicBezTo>
                  <a:cubicBezTo>
                    <a:pt x="569" y="524"/>
                    <a:pt x="1" y="1715"/>
                    <a:pt x="393" y="2784"/>
                  </a:cubicBezTo>
                  <a:cubicBezTo>
                    <a:pt x="749" y="3611"/>
                    <a:pt x="1534" y="4106"/>
                    <a:pt x="2366" y="4106"/>
                  </a:cubicBezTo>
                  <a:cubicBezTo>
                    <a:pt x="2610" y="4106"/>
                    <a:pt x="2857" y="4064"/>
                    <a:pt x="3099" y="3975"/>
                  </a:cubicBezTo>
                  <a:cubicBezTo>
                    <a:pt x="4168" y="3569"/>
                    <a:pt x="4737" y="2392"/>
                    <a:pt x="4344" y="1323"/>
                  </a:cubicBezTo>
                  <a:cubicBezTo>
                    <a:pt x="3999" y="496"/>
                    <a:pt x="3208" y="1"/>
                    <a:pt x="2372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14"/>
            <p:cNvSpPr/>
            <p:nvPr/>
          </p:nvSpPr>
          <p:spPr>
            <a:xfrm>
              <a:off x="670775" y="3122200"/>
              <a:ext cx="35200" cy="31425"/>
            </a:xfrm>
            <a:custGeom>
              <a:avLst/>
              <a:gdLst/>
              <a:ahLst/>
              <a:cxnLst/>
              <a:rect l="l" t="t" r="r" b="b"/>
              <a:pathLst>
                <a:path w="1408" h="1257" extrusionOk="0">
                  <a:moveTo>
                    <a:pt x="723" y="1"/>
                  </a:moveTo>
                  <a:cubicBezTo>
                    <a:pt x="655" y="1"/>
                    <a:pt x="585" y="11"/>
                    <a:pt x="514" y="34"/>
                  </a:cubicBezTo>
                  <a:cubicBezTo>
                    <a:pt x="176" y="142"/>
                    <a:pt x="0" y="548"/>
                    <a:pt x="122" y="819"/>
                  </a:cubicBezTo>
                  <a:cubicBezTo>
                    <a:pt x="209" y="1090"/>
                    <a:pt x="478" y="1256"/>
                    <a:pt x="755" y="1256"/>
                  </a:cubicBezTo>
                  <a:cubicBezTo>
                    <a:pt x="824" y="1256"/>
                    <a:pt x="894" y="1246"/>
                    <a:pt x="961" y="1225"/>
                  </a:cubicBezTo>
                  <a:cubicBezTo>
                    <a:pt x="1245" y="1103"/>
                    <a:pt x="1408" y="710"/>
                    <a:pt x="1299" y="426"/>
                  </a:cubicBezTo>
                  <a:cubicBezTo>
                    <a:pt x="1213" y="158"/>
                    <a:pt x="983" y="1"/>
                    <a:pt x="723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14"/>
            <p:cNvSpPr/>
            <p:nvPr/>
          </p:nvSpPr>
          <p:spPr>
            <a:xfrm>
              <a:off x="606150" y="3079075"/>
              <a:ext cx="82900" cy="72900"/>
            </a:xfrm>
            <a:custGeom>
              <a:avLst/>
              <a:gdLst/>
              <a:ahLst/>
              <a:cxnLst/>
              <a:rect l="l" t="t" r="r" b="b"/>
              <a:pathLst>
                <a:path w="3316" h="2916" extrusionOk="0">
                  <a:moveTo>
                    <a:pt x="1631" y="1"/>
                  </a:moveTo>
                  <a:cubicBezTo>
                    <a:pt x="1359" y="1"/>
                    <a:pt x="1084" y="77"/>
                    <a:pt x="840" y="243"/>
                  </a:cubicBezTo>
                  <a:cubicBezTo>
                    <a:pt x="163" y="690"/>
                    <a:pt x="1" y="1597"/>
                    <a:pt x="447" y="2273"/>
                  </a:cubicBezTo>
                  <a:cubicBezTo>
                    <a:pt x="725" y="2694"/>
                    <a:pt x="1181" y="2916"/>
                    <a:pt x="1649" y="2916"/>
                  </a:cubicBezTo>
                  <a:cubicBezTo>
                    <a:pt x="1933" y="2916"/>
                    <a:pt x="2221" y="2834"/>
                    <a:pt x="2477" y="2665"/>
                  </a:cubicBezTo>
                  <a:cubicBezTo>
                    <a:pt x="3154" y="2205"/>
                    <a:pt x="3316" y="1312"/>
                    <a:pt x="2869" y="636"/>
                  </a:cubicBezTo>
                  <a:cubicBezTo>
                    <a:pt x="2584" y="238"/>
                    <a:pt x="2112" y="1"/>
                    <a:pt x="1631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" name="Google Shape;550;p14"/>
            <p:cNvSpPr/>
            <p:nvPr/>
          </p:nvSpPr>
          <p:spPr>
            <a:xfrm>
              <a:off x="618675" y="3107475"/>
              <a:ext cx="25400" cy="22325"/>
            </a:xfrm>
            <a:custGeom>
              <a:avLst/>
              <a:gdLst/>
              <a:ahLst/>
              <a:cxnLst/>
              <a:rect l="l" t="t" r="r" b="b"/>
              <a:pathLst>
                <a:path w="1016" h="893" extrusionOk="0">
                  <a:moveTo>
                    <a:pt x="476" y="1"/>
                  </a:moveTo>
                  <a:cubicBezTo>
                    <a:pt x="405" y="1"/>
                    <a:pt x="338" y="19"/>
                    <a:pt x="285" y="55"/>
                  </a:cubicBezTo>
                  <a:cubicBezTo>
                    <a:pt x="55" y="230"/>
                    <a:pt x="1" y="515"/>
                    <a:pt x="176" y="677"/>
                  </a:cubicBezTo>
                  <a:cubicBezTo>
                    <a:pt x="243" y="818"/>
                    <a:pt x="374" y="892"/>
                    <a:pt x="504" y="892"/>
                  </a:cubicBezTo>
                  <a:cubicBezTo>
                    <a:pt x="586" y="892"/>
                    <a:pt x="668" y="862"/>
                    <a:pt x="731" y="799"/>
                  </a:cubicBezTo>
                  <a:cubicBezTo>
                    <a:pt x="961" y="677"/>
                    <a:pt x="1015" y="393"/>
                    <a:pt x="907" y="230"/>
                  </a:cubicBezTo>
                  <a:cubicBezTo>
                    <a:pt x="789" y="76"/>
                    <a:pt x="622" y="1"/>
                    <a:pt x="476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" name="Google Shape;551;p14"/>
            <p:cNvSpPr/>
            <p:nvPr/>
          </p:nvSpPr>
          <p:spPr>
            <a:xfrm>
              <a:off x="364975" y="3636200"/>
              <a:ext cx="204325" cy="345400"/>
            </a:xfrm>
            <a:custGeom>
              <a:avLst/>
              <a:gdLst/>
              <a:ahLst/>
              <a:cxnLst/>
              <a:rect l="l" t="t" r="r" b="b"/>
              <a:pathLst>
                <a:path w="8173" h="13816" extrusionOk="0">
                  <a:moveTo>
                    <a:pt x="623" y="1"/>
                  </a:moveTo>
                  <a:lnTo>
                    <a:pt x="623" y="1"/>
                  </a:lnTo>
                  <a:cubicBezTo>
                    <a:pt x="2084" y="3722"/>
                    <a:pt x="0" y="4560"/>
                    <a:pt x="0" y="4560"/>
                  </a:cubicBezTo>
                  <a:cubicBezTo>
                    <a:pt x="2368" y="6089"/>
                    <a:pt x="230" y="8674"/>
                    <a:pt x="230" y="8674"/>
                  </a:cubicBezTo>
                  <a:cubicBezTo>
                    <a:pt x="316" y="8667"/>
                    <a:pt x="398" y="8663"/>
                    <a:pt x="478" y="8663"/>
                  </a:cubicBezTo>
                  <a:cubicBezTo>
                    <a:pt x="2757" y="8663"/>
                    <a:pt x="2706" y="11556"/>
                    <a:pt x="2706" y="11556"/>
                  </a:cubicBezTo>
                  <a:cubicBezTo>
                    <a:pt x="2996" y="11503"/>
                    <a:pt x="3270" y="11479"/>
                    <a:pt x="3529" y="11479"/>
                  </a:cubicBezTo>
                  <a:cubicBezTo>
                    <a:pt x="5778" y="11479"/>
                    <a:pt x="6849" y="13306"/>
                    <a:pt x="7104" y="13816"/>
                  </a:cubicBezTo>
                  <a:cubicBezTo>
                    <a:pt x="6820" y="13247"/>
                    <a:pt x="5981" y="10825"/>
                    <a:pt x="8173" y="9080"/>
                  </a:cubicBezTo>
                  <a:cubicBezTo>
                    <a:pt x="8173" y="9080"/>
                    <a:pt x="5751" y="7104"/>
                    <a:pt x="7551" y="5291"/>
                  </a:cubicBezTo>
                  <a:cubicBezTo>
                    <a:pt x="7551" y="5291"/>
                    <a:pt x="4235" y="5237"/>
                    <a:pt x="4574" y="2423"/>
                  </a:cubicBezTo>
                  <a:lnTo>
                    <a:pt x="4574" y="2423"/>
                  </a:lnTo>
                  <a:cubicBezTo>
                    <a:pt x="4574" y="2423"/>
                    <a:pt x="4289" y="2577"/>
                    <a:pt x="3827" y="2577"/>
                  </a:cubicBezTo>
                  <a:cubicBezTo>
                    <a:pt x="3073" y="2577"/>
                    <a:pt x="1848" y="2166"/>
                    <a:pt x="62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14"/>
            <p:cNvSpPr/>
            <p:nvPr/>
          </p:nvSpPr>
          <p:spPr>
            <a:xfrm>
              <a:off x="421450" y="3720775"/>
              <a:ext cx="94425" cy="207050"/>
            </a:xfrm>
            <a:custGeom>
              <a:avLst/>
              <a:gdLst/>
              <a:ahLst/>
              <a:cxnLst/>
              <a:rect l="l" t="t" r="r" b="b"/>
              <a:pathLst>
                <a:path w="3777" h="8282" extrusionOk="0">
                  <a:moveTo>
                    <a:pt x="1" y="0"/>
                  </a:moveTo>
                  <a:lnTo>
                    <a:pt x="1" y="0"/>
                  </a:lnTo>
                  <a:cubicBezTo>
                    <a:pt x="732" y="3545"/>
                    <a:pt x="3776" y="8281"/>
                    <a:pt x="3776" y="8281"/>
                  </a:cubicBezTo>
                  <a:cubicBezTo>
                    <a:pt x="1976" y="4682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" name="Google Shape;553;p14"/>
            <p:cNvSpPr/>
            <p:nvPr/>
          </p:nvSpPr>
          <p:spPr>
            <a:xfrm>
              <a:off x="546950" y="3802300"/>
              <a:ext cx="343725" cy="206025"/>
            </a:xfrm>
            <a:custGeom>
              <a:avLst/>
              <a:gdLst/>
              <a:ahLst/>
              <a:cxnLst/>
              <a:rect l="l" t="t" r="r" b="b"/>
              <a:pathLst>
                <a:path w="13749" h="8241" extrusionOk="0">
                  <a:moveTo>
                    <a:pt x="9189" y="0"/>
                  </a:moveTo>
                  <a:cubicBezTo>
                    <a:pt x="8625" y="873"/>
                    <a:pt x="7909" y="1148"/>
                    <a:pt x="7230" y="1148"/>
                  </a:cubicBezTo>
                  <a:cubicBezTo>
                    <a:pt x="6065" y="1148"/>
                    <a:pt x="5007" y="339"/>
                    <a:pt x="5007" y="339"/>
                  </a:cubicBezTo>
                  <a:lnTo>
                    <a:pt x="5007" y="339"/>
                  </a:lnTo>
                  <a:cubicBezTo>
                    <a:pt x="5280" y="2779"/>
                    <a:pt x="2390" y="2828"/>
                    <a:pt x="2154" y="2828"/>
                  </a:cubicBezTo>
                  <a:cubicBezTo>
                    <a:pt x="2144" y="2828"/>
                    <a:pt x="2139" y="2828"/>
                    <a:pt x="2139" y="2828"/>
                  </a:cubicBezTo>
                  <a:lnTo>
                    <a:pt x="2139" y="2828"/>
                  </a:lnTo>
                  <a:cubicBezTo>
                    <a:pt x="2761" y="5643"/>
                    <a:pt x="502" y="6942"/>
                    <a:pt x="1" y="7226"/>
                  </a:cubicBezTo>
                  <a:cubicBezTo>
                    <a:pt x="272" y="7114"/>
                    <a:pt x="975" y="6840"/>
                    <a:pt x="1842" y="6840"/>
                  </a:cubicBezTo>
                  <a:cubicBezTo>
                    <a:pt x="2749" y="6840"/>
                    <a:pt x="3836" y="7140"/>
                    <a:pt x="4791" y="8241"/>
                  </a:cubicBezTo>
                  <a:cubicBezTo>
                    <a:pt x="4791" y="8241"/>
                    <a:pt x="5816" y="6903"/>
                    <a:pt x="7099" y="6903"/>
                  </a:cubicBezTo>
                  <a:cubicBezTo>
                    <a:pt x="7566" y="6903"/>
                    <a:pt x="8068" y="7080"/>
                    <a:pt x="8566" y="7564"/>
                  </a:cubicBezTo>
                  <a:cubicBezTo>
                    <a:pt x="8566" y="7564"/>
                    <a:pt x="8566" y="4502"/>
                    <a:pt x="11049" y="4502"/>
                  </a:cubicBezTo>
                  <a:cubicBezTo>
                    <a:pt x="11155" y="4502"/>
                    <a:pt x="11265" y="4508"/>
                    <a:pt x="11381" y="4520"/>
                  </a:cubicBezTo>
                  <a:cubicBezTo>
                    <a:pt x="11381" y="4520"/>
                    <a:pt x="10312" y="2598"/>
                    <a:pt x="13749" y="569"/>
                  </a:cubicBezTo>
                  <a:lnTo>
                    <a:pt x="13749" y="569"/>
                  </a:lnTo>
                  <a:cubicBezTo>
                    <a:pt x="12764" y="955"/>
                    <a:pt x="11980" y="1098"/>
                    <a:pt x="11362" y="1098"/>
                  </a:cubicBezTo>
                  <a:cubicBezTo>
                    <a:pt x="9642" y="1098"/>
                    <a:pt x="9189" y="0"/>
                    <a:pt x="9189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" name="Google Shape;554;p14"/>
            <p:cNvSpPr/>
            <p:nvPr/>
          </p:nvSpPr>
          <p:spPr>
            <a:xfrm>
              <a:off x="600400" y="3856075"/>
              <a:ext cx="205700" cy="102875"/>
            </a:xfrm>
            <a:custGeom>
              <a:avLst/>
              <a:gdLst/>
              <a:ahLst/>
              <a:cxnLst/>
              <a:rect l="l" t="t" r="r" b="b"/>
              <a:pathLst>
                <a:path w="8228" h="4115" extrusionOk="0">
                  <a:moveTo>
                    <a:pt x="8228" y="1"/>
                  </a:moveTo>
                  <a:cubicBezTo>
                    <a:pt x="8227" y="1"/>
                    <a:pt x="3722" y="2423"/>
                    <a:pt x="1" y="4114"/>
                  </a:cubicBezTo>
                  <a:cubicBezTo>
                    <a:pt x="1" y="4114"/>
                    <a:pt x="5413" y="2315"/>
                    <a:pt x="8228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" name="Google Shape;555;p14"/>
            <p:cNvSpPr/>
            <p:nvPr/>
          </p:nvSpPr>
          <p:spPr>
            <a:xfrm>
              <a:off x="439725" y="3989450"/>
              <a:ext cx="83250" cy="72925"/>
            </a:xfrm>
            <a:custGeom>
              <a:avLst/>
              <a:gdLst/>
              <a:ahLst/>
              <a:cxnLst/>
              <a:rect l="l" t="t" r="r" b="b"/>
              <a:pathLst>
                <a:path w="3330" h="2917" extrusionOk="0">
                  <a:moveTo>
                    <a:pt x="1664" y="1"/>
                  </a:moveTo>
                  <a:cubicBezTo>
                    <a:pt x="1465" y="1"/>
                    <a:pt x="1263" y="43"/>
                    <a:pt x="1070" y="132"/>
                  </a:cubicBezTo>
                  <a:cubicBezTo>
                    <a:pt x="285" y="471"/>
                    <a:pt x="1" y="1309"/>
                    <a:pt x="285" y="2054"/>
                  </a:cubicBezTo>
                  <a:cubicBezTo>
                    <a:pt x="533" y="2591"/>
                    <a:pt x="1082" y="2916"/>
                    <a:pt x="1651" y="2916"/>
                  </a:cubicBezTo>
                  <a:cubicBezTo>
                    <a:pt x="1856" y="2916"/>
                    <a:pt x="2063" y="2874"/>
                    <a:pt x="2260" y="2784"/>
                  </a:cubicBezTo>
                  <a:cubicBezTo>
                    <a:pt x="2991" y="2446"/>
                    <a:pt x="3329" y="1594"/>
                    <a:pt x="2991" y="863"/>
                  </a:cubicBezTo>
                  <a:cubicBezTo>
                    <a:pt x="2742" y="326"/>
                    <a:pt x="2215" y="1"/>
                    <a:pt x="1664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" name="Google Shape;556;p14"/>
            <p:cNvSpPr/>
            <p:nvPr/>
          </p:nvSpPr>
          <p:spPr>
            <a:xfrm>
              <a:off x="467800" y="3998650"/>
              <a:ext cx="25400" cy="21900"/>
            </a:xfrm>
            <a:custGeom>
              <a:avLst/>
              <a:gdLst/>
              <a:ahLst/>
              <a:cxnLst/>
              <a:rect l="l" t="t" r="r" b="b"/>
              <a:pathLst>
                <a:path w="1016" h="876" extrusionOk="0">
                  <a:moveTo>
                    <a:pt x="533" y="0"/>
                  </a:moveTo>
                  <a:cubicBezTo>
                    <a:pt x="468" y="0"/>
                    <a:pt x="402" y="15"/>
                    <a:pt x="339" y="48"/>
                  </a:cubicBezTo>
                  <a:cubicBezTo>
                    <a:pt x="122" y="157"/>
                    <a:pt x="1" y="387"/>
                    <a:pt x="122" y="603"/>
                  </a:cubicBezTo>
                  <a:cubicBezTo>
                    <a:pt x="202" y="772"/>
                    <a:pt x="347" y="875"/>
                    <a:pt x="504" y="875"/>
                  </a:cubicBezTo>
                  <a:cubicBezTo>
                    <a:pt x="561" y="875"/>
                    <a:pt x="620" y="862"/>
                    <a:pt x="677" y="833"/>
                  </a:cubicBezTo>
                  <a:cubicBezTo>
                    <a:pt x="907" y="725"/>
                    <a:pt x="1015" y="495"/>
                    <a:pt x="907" y="265"/>
                  </a:cubicBezTo>
                  <a:cubicBezTo>
                    <a:pt x="868" y="107"/>
                    <a:pt x="707" y="0"/>
                    <a:pt x="533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" name="Google Shape;557;p14"/>
            <p:cNvSpPr/>
            <p:nvPr/>
          </p:nvSpPr>
          <p:spPr>
            <a:xfrm>
              <a:off x="479300" y="4005350"/>
              <a:ext cx="118425" cy="103750"/>
            </a:xfrm>
            <a:custGeom>
              <a:avLst/>
              <a:gdLst/>
              <a:ahLst/>
              <a:cxnLst/>
              <a:rect l="l" t="t" r="r" b="b"/>
              <a:pathLst>
                <a:path w="4737" h="4150" extrusionOk="0">
                  <a:moveTo>
                    <a:pt x="2361" y="1"/>
                  </a:moveTo>
                  <a:cubicBezTo>
                    <a:pt x="2081" y="1"/>
                    <a:pt x="1794" y="57"/>
                    <a:pt x="1516" y="173"/>
                  </a:cubicBezTo>
                  <a:cubicBezTo>
                    <a:pt x="447" y="673"/>
                    <a:pt x="1" y="1864"/>
                    <a:pt x="447" y="2933"/>
                  </a:cubicBezTo>
                  <a:cubicBezTo>
                    <a:pt x="774" y="3675"/>
                    <a:pt x="1528" y="4150"/>
                    <a:pt x="2327" y="4150"/>
                  </a:cubicBezTo>
                  <a:cubicBezTo>
                    <a:pt x="2621" y="4150"/>
                    <a:pt x="2921" y="4086"/>
                    <a:pt x="3208" y="3948"/>
                  </a:cubicBezTo>
                  <a:cubicBezTo>
                    <a:pt x="4222" y="3501"/>
                    <a:pt x="4737" y="2257"/>
                    <a:pt x="4277" y="1242"/>
                  </a:cubicBezTo>
                  <a:cubicBezTo>
                    <a:pt x="3906" y="451"/>
                    <a:pt x="3158" y="1"/>
                    <a:pt x="2361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14"/>
            <p:cNvSpPr/>
            <p:nvPr/>
          </p:nvSpPr>
          <p:spPr>
            <a:xfrm>
              <a:off x="519900" y="4019200"/>
              <a:ext cx="35550" cy="31075"/>
            </a:xfrm>
            <a:custGeom>
              <a:avLst/>
              <a:gdLst/>
              <a:ahLst/>
              <a:cxnLst/>
              <a:rect l="l" t="t" r="r" b="b"/>
              <a:pathLst>
                <a:path w="1422" h="1243" extrusionOk="0">
                  <a:moveTo>
                    <a:pt x="734" y="1"/>
                  </a:moveTo>
                  <a:cubicBezTo>
                    <a:pt x="645" y="1"/>
                    <a:pt x="553" y="21"/>
                    <a:pt x="460" y="65"/>
                  </a:cubicBezTo>
                  <a:cubicBezTo>
                    <a:pt x="176" y="187"/>
                    <a:pt x="0" y="580"/>
                    <a:pt x="122" y="864"/>
                  </a:cubicBezTo>
                  <a:cubicBezTo>
                    <a:pt x="244" y="1118"/>
                    <a:pt x="466" y="1242"/>
                    <a:pt x="712" y="1242"/>
                  </a:cubicBezTo>
                  <a:cubicBezTo>
                    <a:pt x="793" y="1242"/>
                    <a:pt x="877" y="1229"/>
                    <a:pt x="961" y="1202"/>
                  </a:cubicBezTo>
                  <a:cubicBezTo>
                    <a:pt x="1299" y="1026"/>
                    <a:pt x="1421" y="688"/>
                    <a:pt x="1299" y="349"/>
                  </a:cubicBezTo>
                  <a:cubicBezTo>
                    <a:pt x="1181" y="143"/>
                    <a:pt x="971" y="1"/>
                    <a:pt x="734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14"/>
            <p:cNvSpPr/>
            <p:nvPr/>
          </p:nvSpPr>
          <p:spPr>
            <a:xfrm>
              <a:off x="515850" y="3956175"/>
              <a:ext cx="83225" cy="72200"/>
            </a:xfrm>
            <a:custGeom>
              <a:avLst/>
              <a:gdLst/>
              <a:ahLst/>
              <a:cxnLst/>
              <a:rect l="l" t="t" r="r" b="b"/>
              <a:pathLst>
                <a:path w="3329" h="2888" extrusionOk="0">
                  <a:moveTo>
                    <a:pt x="1659" y="0"/>
                  </a:moveTo>
                  <a:cubicBezTo>
                    <a:pt x="1350" y="0"/>
                    <a:pt x="1039" y="90"/>
                    <a:pt x="785" y="273"/>
                  </a:cubicBezTo>
                  <a:cubicBezTo>
                    <a:pt x="162" y="787"/>
                    <a:pt x="0" y="1693"/>
                    <a:pt x="501" y="2302"/>
                  </a:cubicBezTo>
                  <a:cubicBezTo>
                    <a:pt x="809" y="2675"/>
                    <a:pt x="1258" y="2888"/>
                    <a:pt x="1699" y="2888"/>
                  </a:cubicBezTo>
                  <a:cubicBezTo>
                    <a:pt x="1994" y="2888"/>
                    <a:pt x="2286" y="2792"/>
                    <a:pt x="2530" y="2586"/>
                  </a:cubicBezTo>
                  <a:cubicBezTo>
                    <a:pt x="3207" y="2086"/>
                    <a:pt x="3329" y="1179"/>
                    <a:pt x="2815" y="557"/>
                  </a:cubicBezTo>
                  <a:cubicBezTo>
                    <a:pt x="2550" y="189"/>
                    <a:pt x="2106" y="0"/>
                    <a:pt x="1659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14"/>
            <p:cNvSpPr/>
            <p:nvPr/>
          </p:nvSpPr>
          <p:spPr>
            <a:xfrm>
              <a:off x="541200" y="3965975"/>
              <a:ext cx="25400" cy="21475"/>
            </a:xfrm>
            <a:custGeom>
              <a:avLst/>
              <a:gdLst/>
              <a:ahLst/>
              <a:cxnLst/>
              <a:rect l="l" t="t" r="r" b="b"/>
              <a:pathLst>
                <a:path w="1016" h="859" extrusionOk="0">
                  <a:moveTo>
                    <a:pt x="438" y="0"/>
                  </a:moveTo>
                  <a:cubicBezTo>
                    <a:pt x="361" y="0"/>
                    <a:pt x="288" y="18"/>
                    <a:pt x="231" y="56"/>
                  </a:cubicBezTo>
                  <a:cubicBezTo>
                    <a:pt x="55" y="219"/>
                    <a:pt x="1" y="503"/>
                    <a:pt x="163" y="679"/>
                  </a:cubicBezTo>
                  <a:cubicBezTo>
                    <a:pt x="235" y="806"/>
                    <a:pt x="362" y="858"/>
                    <a:pt x="487" y="858"/>
                  </a:cubicBezTo>
                  <a:cubicBezTo>
                    <a:pt x="576" y="858"/>
                    <a:pt x="664" y="832"/>
                    <a:pt x="732" y="787"/>
                  </a:cubicBezTo>
                  <a:cubicBezTo>
                    <a:pt x="962" y="625"/>
                    <a:pt x="1016" y="341"/>
                    <a:pt x="840" y="165"/>
                  </a:cubicBezTo>
                  <a:cubicBezTo>
                    <a:pt x="735" y="60"/>
                    <a:pt x="579" y="0"/>
                    <a:pt x="43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14"/>
            <p:cNvSpPr/>
            <p:nvPr/>
          </p:nvSpPr>
          <p:spPr>
            <a:xfrm>
              <a:off x="386275" y="1858900"/>
              <a:ext cx="445200" cy="140750"/>
            </a:xfrm>
            <a:custGeom>
              <a:avLst/>
              <a:gdLst/>
              <a:ahLst/>
              <a:cxnLst/>
              <a:rect l="l" t="t" r="r" b="b"/>
              <a:pathLst>
                <a:path w="17808" h="5630" extrusionOk="0">
                  <a:moveTo>
                    <a:pt x="17699" y="0"/>
                  </a:moveTo>
                  <a:cubicBezTo>
                    <a:pt x="10934" y="4736"/>
                    <a:pt x="109" y="5467"/>
                    <a:pt x="1" y="5467"/>
                  </a:cubicBezTo>
                  <a:lnTo>
                    <a:pt x="55" y="5629"/>
                  </a:lnTo>
                  <a:cubicBezTo>
                    <a:pt x="109" y="5629"/>
                    <a:pt x="10988" y="4899"/>
                    <a:pt x="17808" y="109"/>
                  </a:cubicBezTo>
                  <a:lnTo>
                    <a:pt x="17699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" name="Google Shape;562;p14"/>
            <p:cNvSpPr/>
            <p:nvPr/>
          </p:nvSpPr>
          <p:spPr>
            <a:xfrm>
              <a:off x="800675" y="1877150"/>
              <a:ext cx="77475" cy="32775"/>
            </a:xfrm>
            <a:custGeom>
              <a:avLst/>
              <a:gdLst/>
              <a:ahLst/>
              <a:cxnLst/>
              <a:rect l="l" t="t" r="r" b="b"/>
              <a:pathLst>
                <a:path w="3099" h="1311" extrusionOk="0">
                  <a:moveTo>
                    <a:pt x="0" y="1"/>
                  </a:moveTo>
                  <a:lnTo>
                    <a:pt x="0" y="1"/>
                  </a:lnTo>
                  <a:cubicBezTo>
                    <a:pt x="1442" y="1180"/>
                    <a:pt x="2516" y="1311"/>
                    <a:pt x="2921" y="1311"/>
                  </a:cubicBezTo>
                  <a:cubicBezTo>
                    <a:pt x="3037" y="1311"/>
                    <a:pt x="3099" y="1300"/>
                    <a:pt x="3099" y="1300"/>
                  </a:cubicBezTo>
                  <a:cubicBezTo>
                    <a:pt x="2476" y="163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" name="Google Shape;563;p14"/>
            <p:cNvSpPr/>
            <p:nvPr/>
          </p:nvSpPr>
          <p:spPr>
            <a:xfrm>
              <a:off x="768200" y="1898125"/>
              <a:ext cx="77475" cy="32825"/>
            </a:xfrm>
            <a:custGeom>
              <a:avLst/>
              <a:gdLst/>
              <a:ahLst/>
              <a:cxnLst/>
              <a:rect l="l" t="t" r="r" b="b"/>
              <a:pathLst>
                <a:path w="3099" h="1313" extrusionOk="0">
                  <a:moveTo>
                    <a:pt x="0" y="1"/>
                  </a:moveTo>
                  <a:lnTo>
                    <a:pt x="0" y="1"/>
                  </a:lnTo>
                  <a:cubicBezTo>
                    <a:pt x="1425" y="1176"/>
                    <a:pt x="2490" y="1312"/>
                    <a:pt x="2907" y="1312"/>
                  </a:cubicBezTo>
                  <a:cubicBezTo>
                    <a:pt x="3032" y="1312"/>
                    <a:pt x="3099" y="1300"/>
                    <a:pt x="3099" y="1300"/>
                  </a:cubicBezTo>
                  <a:cubicBezTo>
                    <a:pt x="2476" y="177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14"/>
            <p:cNvSpPr/>
            <p:nvPr/>
          </p:nvSpPr>
          <p:spPr>
            <a:xfrm>
              <a:off x="739775" y="1817975"/>
              <a:ext cx="36900" cy="80175"/>
            </a:xfrm>
            <a:custGeom>
              <a:avLst/>
              <a:gdLst/>
              <a:ahLst/>
              <a:cxnLst/>
              <a:rect l="l" t="t" r="r" b="b"/>
              <a:pathLst>
                <a:path w="1476" h="3207" extrusionOk="0">
                  <a:moveTo>
                    <a:pt x="461" y="0"/>
                  </a:moveTo>
                  <a:cubicBezTo>
                    <a:pt x="461" y="0"/>
                    <a:pt x="1" y="1123"/>
                    <a:pt x="1137" y="3207"/>
                  </a:cubicBezTo>
                  <a:cubicBezTo>
                    <a:pt x="1137" y="3207"/>
                    <a:pt x="1476" y="785"/>
                    <a:pt x="4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14"/>
            <p:cNvSpPr/>
            <p:nvPr/>
          </p:nvSpPr>
          <p:spPr>
            <a:xfrm>
              <a:off x="718800" y="1922150"/>
              <a:ext cx="70400" cy="45025"/>
            </a:xfrm>
            <a:custGeom>
              <a:avLst/>
              <a:gdLst/>
              <a:ahLst/>
              <a:cxnLst/>
              <a:rect l="l" t="t" r="r" b="b"/>
              <a:pathLst>
                <a:path w="2816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414" y="1742"/>
                    <a:pt x="2639" y="1801"/>
                    <a:pt x="2798" y="1801"/>
                  </a:cubicBezTo>
                  <a:cubicBezTo>
                    <a:pt x="2809" y="1801"/>
                    <a:pt x="2815" y="1800"/>
                    <a:pt x="2815" y="1800"/>
                  </a:cubicBezTo>
                  <a:cubicBezTo>
                    <a:pt x="2423" y="6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14"/>
            <p:cNvSpPr/>
            <p:nvPr/>
          </p:nvSpPr>
          <p:spPr>
            <a:xfrm>
              <a:off x="700550" y="1838925"/>
              <a:ext cx="39250" cy="83250"/>
            </a:xfrm>
            <a:custGeom>
              <a:avLst/>
              <a:gdLst/>
              <a:ahLst/>
              <a:cxnLst/>
              <a:rect l="l" t="t" r="r" b="b"/>
              <a:pathLst>
                <a:path w="1570" h="3330" extrusionOk="0">
                  <a:moveTo>
                    <a:pt x="731" y="1"/>
                  </a:moveTo>
                  <a:cubicBezTo>
                    <a:pt x="731" y="1"/>
                    <a:pt x="0" y="1016"/>
                    <a:pt x="731" y="3330"/>
                  </a:cubicBezTo>
                  <a:cubicBezTo>
                    <a:pt x="731" y="3330"/>
                    <a:pt x="1570" y="962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14"/>
            <p:cNvSpPr/>
            <p:nvPr/>
          </p:nvSpPr>
          <p:spPr>
            <a:xfrm>
              <a:off x="666700" y="1939075"/>
              <a:ext cx="69050" cy="46700"/>
            </a:xfrm>
            <a:custGeom>
              <a:avLst/>
              <a:gdLst/>
              <a:ahLst/>
              <a:cxnLst/>
              <a:rect l="l" t="t" r="r" b="b"/>
              <a:pathLst>
                <a:path w="2762" h="1868" extrusionOk="0">
                  <a:moveTo>
                    <a:pt x="1" y="0"/>
                  </a:moveTo>
                  <a:lnTo>
                    <a:pt x="1" y="0"/>
                  </a:lnTo>
                  <a:cubicBezTo>
                    <a:pt x="1516" y="1867"/>
                    <a:pt x="2761" y="1867"/>
                    <a:pt x="2761" y="1867"/>
                  </a:cubicBezTo>
                  <a:cubicBezTo>
                    <a:pt x="2423" y="62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14"/>
            <p:cNvSpPr/>
            <p:nvPr/>
          </p:nvSpPr>
          <p:spPr>
            <a:xfrm>
              <a:off x="648450" y="1855850"/>
              <a:ext cx="37900" cy="83250"/>
            </a:xfrm>
            <a:custGeom>
              <a:avLst/>
              <a:gdLst/>
              <a:ahLst/>
              <a:cxnLst/>
              <a:rect l="l" t="t" r="r" b="b"/>
              <a:pathLst>
                <a:path w="1516" h="3330" extrusionOk="0">
                  <a:moveTo>
                    <a:pt x="731" y="1"/>
                  </a:moveTo>
                  <a:cubicBezTo>
                    <a:pt x="731" y="1"/>
                    <a:pt x="0" y="1069"/>
                    <a:pt x="731" y="3329"/>
                  </a:cubicBezTo>
                  <a:cubicBezTo>
                    <a:pt x="731" y="3329"/>
                    <a:pt x="1516" y="1015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14"/>
            <p:cNvSpPr/>
            <p:nvPr/>
          </p:nvSpPr>
          <p:spPr>
            <a:xfrm>
              <a:off x="591950" y="1964425"/>
              <a:ext cx="69025" cy="45025"/>
            </a:xfrm>
            <a:custGeom>
              <a:avLst/>
              <a:gdLst/>
              <a:ahLst/>
              <a:cxnLst/>
              <a:rect l="l" t="t" r="r" b="b"/>
              <a:pathLst>
                <a:path w="2761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414" y="1742"/>
                    <a:pt x="2591" y="1801"/>
                    <a:pt x="2744" y="1801"/>
                  </a:cubicBezTo>
                  <a:cubicBezTo>
                    <a:pt x="2755" y="1801"/>
                    <a:pt x="2761" y="1801"/>
                    <a:pt x="2761" y="1801"/>
                  </a:cubicBezTo>
                  <a:cubicBezTo>
                    <a:pt x="2423" y="6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" name="Google Shape;570;p14"/>
            <p:cNvSpPr/>
            <p:nvPr/>
          </p:nvSpPr>
          <p:spPr>
            <a:xfrm>
              <a:off x="573675" y="1881225"/>
              <a:ext cx="37925" cy="83225"/>
            </a:xfrm>
            <a:custGeom>
              <a:avLst/>
              <a:gdLst/>
              <a:ahLst/>
              <a:cxnLst/>
              <a:rect l="l" t="t" r="r" b="b"/>
              <a:pathLst>
                <a:path w="1517" h="3329" extrusionOk="0">
                  <a:moveTo>
                    <a:pt x="732" y="0"/>
                  </a:moveTo>
                  <a:cubicBezTo>
                    <a:pt x="732" y="0"/>
                    <a:pt x="1" y="1015"/>
                    <a:pt x="732" y="3329"/>
                  </a:cubicBezTo>
                  <a:cubicBezTo>
                    <a:pt x="732" y="3329"/>
                    <a:pt x="1516" y="961"/>
                    <a:pt x="73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" name="Google Shape;571;p14"/>
            <p:cNvSpPr/>
            <p:nvPr/>
          </p:nvSpPr>
          <p:spPr>
            <a:xfrm>
              <a:off x="515850" y="1980000"/>
              <a:ext cx="70375" cy="46375"/>
            </a:xfrm>
            <a:custGeom>
              <a:avLst/>
              <a:gdLst/>
              <a:ahLst/>
              <a:cxnLst/>
              <a:rect l="l" t="t" r="r" b="b"/>
              <a:pathLst>
                <a:path w="2815" h="1855" extrusionOk="0">
                  <a:moveTo>
                    <a:pt x="0" y="0"/>
                  </a:moveTo>
                  <a:cubicBezTo>
                    <a:pt x="1516" y="1854"/>
                    <a:pt x="2815" y="1854"/>
                    <a:pt x="2815" y="1854"/>
                  </a:cubicBezTo>
                  <a:cubicBezTo>
                    <a:pt x="2422" y="623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" name="Google Shape;572;p14"/>
            <p:cNvSpPr/>
            <p:nvPr/>
          </p:nvSpPr>
          <p:spPr>
            <a:xfrm>
              <a:off x="442425" y="1994200"/>
              <a:ext cx="69050" cy="45025"/>
            </a:xfrm>
            <a:custGeom>
              <a:avLst/>
              <a:gdLst/>
              <a:ahLst/>
              <a:cxnLst/>
              <a:rect l="l" t="t" r="r" b="b"/>
              <a:pathLst>
                <a:path w="2762" h="1801" extrusionOk="0">
                  <a:moveTo>
                    <a:pt x="1" y="1"/>
                  </a:moveTo>
                  <a:lnTo>
                    <a:pt x="1" y="1"/>
                  </a:lnTo>
                  <a:cubicBezTo>
                    <a:pt x="1530" y="1800"/>
                    <a:pt x="2761" y="1800"/>
                    <a:pt x="2761" y="1800"/>
                  </a:cubicBezTo>
                  <a:cubicBezTo>
                    <a:pt x="2423" y="610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" name="Google Shape;573;p14"/>
            <p:cNvSpPr/>
            <p:nvPr/>
          </p:nvSpPr>
          <p:spPr>
            <a:xfrm>
              <a:off x="497575" y="1896775"/>
              <a:ext cx="39250" cy="83250"/>
            </a:xfrm>
            <a:custGeom>
              <a:avLst/>
              <a:gdLst/>
              <a:ahLst/>
              <a:cxnLst/>
              <a:rect l="l" t="t" r="r" b="b"/>
              <a:pathLst>
                <a:path w="1570" h="3330" extrusionOk="0">
                  <a:moveTo>
                    <a:pt x="731" y="1"/>
                  </a:moveTo>
                  <a:cubicBezTo>
                    <a:pt x="731" y="1"/>
                    <a:pt x="0" y="1070"/>
                    <a:pt x="731" y="3329"/>
                  </a:cubicBezTo>
                  <a:cubicBezTo>
                    <a:pt x="731" y="3329"/>
                    <a:pt x="1570" y="1016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" name="Google Shape;574;p14"/>
            <p:cNvSpPr/>
            <p:nvPr/>
          </p:nvSpPr>
          <p:spPr>
            <a:xfrm>
              <a:off x="429925" y="1911000"/>
              <a:ext cx="37900" cy="83225"/>
            </a:xfrm>
            <a:custGeom>
              <a:avLst/>
              <a:gdLst/>
              <a:ahLst/>
              <a:cxnLst/>
              <a:rect l="l" t="t" r="r" b="b"/>
              <a:pathLst>
                <a:path w="1516" h="3329" extrusionOk="0">
                  <a:moveTo>
                    <a:pt x="677" y="0"/>
                  </a:moveTo>
                  <a:cubicBezTo>
                    <a:pt x="677" y="0"/>
                    <a:pt x="0" y="1069"/>
                    <a:pt x="731" y="3329"/>
                  </a:cubicBezTo>
                  <a:cubicBezTo>
                    <a:pt x="731" y="3329"/>
                    <a:pt x="1516" y="961"/>
                    <a:pt x="67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" name="Google Shape;575;p14"/>
            <p:cNvSpPr/>
            <p:nvPr/>
          </p:nvSpPr>
          <p:spPr>
            <a:xfrm>
              <a:off x="775300" y="1796650"/>
              <a:ext cx="37900" cy="81900"/>
            </a:xfrm>
            <a:custGeom>
              <a:avLst/>
              <a:gdLst/>
              <a:ahLst/>
              <a:cxnLst/>
              <a:rect l="l" t="t" r="r" b="b"/>
              <a:pathLst>
                <a:path w="1516" h="3276" extrusionOk="0">
                  <a:moveTo>
                    <a:pt x="501" y="1"/>
                  </a:moveTo>
                  <a:lnTo>
                    <a:pt x="501" y="1"/>
                  </a:lnTo>
                  <a:cubicBezTo>
                    <a:pt x="501" y="1"/>
                    <a:pt x="0" y="1137"/>
                    <a:pt x="1178" y="3275"/>
                  </a:cubicBezTo>
                  <a:lnTo>
                    <a:pt x="1178" y="3275"/>
                  </a:lnTo>
                  <a:cubicBezTo>
                    <a:pt x="1178" y="3275"/>
                    <a:pt x="1516" y="799"/>
                    <a:pt x="50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14"/>
            <p:cNvSpPr/>
            <p:nvPr/>
          </p:nvSpPr>
          <p:spPr>
            <a:xfrm>
              <a:off x="810475" y="1822025"/>
              <a:ext cx="56175" cy="53925"/>
            </a:xfrm>
            <a:custGeom>
              <a:avLst/>
              <a:gdLst/>
              <a:ahLst/>
              <a:cxnLst/>
              <a:rect l="l" t="t" r="r" b="b"/>
              <a:pathLst>
                <a:path w="2247" h="2157" extrusionOk="0">
                  <a:moveTo>
                    <a:pt x="1178" y="0"/>
                  </a:moveTo>
                  <a:cubicBezTo>
                    <a:pt x="623" y="0"/>
                    <a:pt x="109" y="460"/>
                    <a:pt x="55" y="1015"/>
                  </a:cubicBezTo>
                  <a:cubicBezTo>
                    <a:pt x="1" y="1584"/>
                    <a:pt x="447" y="2084"/>
                    <a:pt x="1070" y="2152"/>
                  </a:cubicBezTo>
                  <a:cubicBezTo>
                    <a:pt x="1100" y="2155"/>
                    <a:pt x="1130" y="2156"/>
                    <a:pt x="1160" y="2156"/>
                  </a:cubicBezTo>
                  <a:cubicBezTo>
                    <a:pt x="1690" y="2156"/>
                    <a:pt x="2141" y="1713"/>
                    <a:pt x="2193" y="1137"/>
                  </a:cubicBezTo>
                  <a:cubicBezTo>
                    <a:pt x="2247" y="569"/>
                    <a:pt x="1800" y="55"/>
                    <a:pt x="1178" y="0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577;p14"/>
            <p:cNvSpPr/>
            <p:nvPr/>
          </p:nvSpPr>
          <p:spPr>
            <a:xfrm>
              <a:off x="854125" y="1829125"/>
              <a:ext cx="15575" cy="13200"/>
            </a:xfrm>
            <a:custGeom>
              <a:avLst/>
              <a:gdLst/>
              <a:ahLst/>
              <a:cxnLst/>
              <a:rect l="l" t="t" r="r" b="b"/>
              <a:pathLst>
                <a:path w="623" h="528" extrusionOk="0">
                  <a:moveTo>
                    <a:pt x="338" y="1"/>
                  </a:moveTo>
                  <a:cubicBezTo>
                    <a:pt x="163" y="1"/>
                    <a:pt x="54" y="109"/>
                    <a:pt x="54" y="231"/>
                  </a:cubicBezTo>
                  <a:cubicBezTo>
                    <a:pt x="0" y="393"/>
                    <a:pt x="108" y="515"/>
                    <a:pt x="284" y="515"/>
                  </a:cubicBezTo>
                  <a:cubicBezTo>
                    <a:pt x="311" y="524"/>
                    <a:pt x="337" y="528"/>
                    <a:pt x="361" y="528"/>
                  </a:cubicBezTo>
                  <a:cubicBezTo>
                    <a:pt x="483" y="528"/>
                    <a:pt x="568" y="420"/>
                    <a:pt x="568" y="285"/>
                  </a:cubicBezTo>
                  <a:cubicBezTo>
                    <a:pt x="623" y="109"/>
                    <a:pt x="501" y="1"/>
                    <a:pt x="338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578;p14"/>
            <p:cNvSpPr/>
            <p:nvPr/>
          </p:nvSpPr>
          <p:spPr>
            <a:xfrm>
              <a:off x="293250" y="4256250"/>
              <a:ext cx="466500" cy="42325"/>
            </a:xfrm>
            <a:custGeom>
              <a:avLst/>
              <a:gdLst/>
              <a:ahLst/>
              <a:cxnLst/>
              <a:rect l="l" t="t" r="r" b="b"/>
              <a:pathLst>
                <a:path w="18660" h="1693" extrusionOk="0">
                  <a:moveTo>
                    <a:pt x="18606" y="1"/>
                  </a:moveTo>
                  <a:cubicBezTo>
                    <a:pt x="15410" y="1175"/>
                    <a:pt x="11758" y="1523"/>
                    <a:pt x="8544" y="1523"/>
                  </a:cubicBezTo>
                  <a:cubicBezTo>
                    <a:pt x="3867" y="1523"/>
                    <a:pt x="119" y="786"/>
                    <a:pt x="55" y="786"/>
                  </a:cubicBezTo>
                  <a:lnTo>
                    <a:pt x="1" y="908"/>
                  </a:lnTo>
                  <a:cubicBezTo>
                    <a:pt x="109" y="962"/>
                    <a:pt x="3884" y="1692"/>
                    <a:pt x="8566" y="1692"/>
                  </a:cubicBezTo>
                  <a:cubicBezTo>
                    <a:pt x="11773" y="1692"/>
                    <a:pt x="15440" y="1300"/>
                    <a:pt x="18660" y="177"/>
                  </a:cubicBezTo>
                  <a:lnTo>
                    <a:pt x="18606" y="1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14"/>
            <p:cNvSpPr/>
            <p:nvPr/>
          </p:nvSpPr>
          <p:spPr>
            <a:xfrm>
              <a:off x="724550" y="4267425"/>
              <a:ext cx="66000" cy="50775"/>
            </a:xfrm>
            <a:custGeom>
              <a:avLst/>
              <a:gdLst/>
              <a:ahLst/>
              <a:cxnLst/>
              <a:rect l="l" t="t" r="r" b="b"/>
              <a:pathLst>
                <a:path w="2640" h="2031" extrusionOk="0">
                  <a:moveTo>
                    <a:pt x="1" y="0"/>
                  </a:moveTo>
                  <a:lnTo>
                    <a:pt x="1" y="0"/>
                  </a:lnTo>
                  <a:cubicBezTo>
                    <a:pt x="1408" y="1976"/>
                    <a:pt x="2639" y="2030"/>
                    <a:pt x="2639" y="2030"/>
                  </a:cubicBezTo>
                  <a:cubicBezTo>
                    <a:pt x="2369" y="799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14"/>
            <p:cNvSpPr/>
            <p:nvPr/>
          </p:nvSpPr>
          <p:spPr>
            <a:xfrm>
              <a:off x="689025" y="4280275"/>
              <a:ext cx="66350" cy="50775"/>
            </a:xfrm>
            <a:custGeom>
              <a:avLst/>
              <a:gdLst/>
              <a:ahLst/>
              <a:cxnLst/>
              <a:rect l="l" t="t" r="r" b="b"/>
              <a:pathLst>
                <a:path w="2654" h="2031" extrusionOk="0">
                  <a:moveTo>
                    <a:pt x="1" y="1"/>
                  </a:moveTo>
                  <a:lnTo>
                    <a:pt x="1" y="1"/>
                  </a:lnTo>
                  <a:cubicBezTo>
                    <a:pt x="1354" y="1922"/>
                    <a:pt x="2653" y="2030"/>
                    <a:pt x="2653" y="2030"/>
                  </a:cubicBezTo>
                  <a:cubicBezTo>
                    <a:pt x="2369" y="785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" name="Google Shape;581;p14"/>
            <p:cNvSpPr/>
            <p:nvPr/>
          </p:nvSpPr>
          <p:spPr>
            <a:xfrm>
              <a:off x="673825" y="4197075"/>
              <a:ext cx="39250" cy="83225"/>
            </a:xfrm>
            <a:custGeom>
              <a:avLst/>
              <a:gdLst/>
              <a:ahLst/>
              <a:cxnLst/>
              <a:rect l="l" t="t" r="r" b="b"/>
              <a:pathLst>
                <a:path w="1570" h="3329" extrusionOk="0">
                  <a:moveTo>
                    <a:pt x="785" y="0"/>
                  </a:moveTo>
                  <a:cubicBezTo>
                    <a:pt x="785" y="0"/>
                    <a:pt x="0" y="1015"/>
                    <a:pt x="609" y="3329"/>
                  </a:cubicBezTo>
                  <a:cubicBezTo>
                    <a:pt x="609" y="3329"/>
                    <a:pt x="1570" y="1069"/>
                    <a:pt x="78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" name="Google Shape;582;p14"/>
            <p:cNvSpPr/>
            <p:nvPr/>
          </p:nvSpPr>
          <p:spPr>
            <a:xfrm>
              <a:off x="635600" y="4290100"/>
              <a:ext cx="55150" cy="61925"/>
            </a:xfrm>
            <a:custGeom>
              <a:avLst/>
              <a:gdLst/>
              <a:ahLst/>
              <a:cxnLst/>
              <a:rect l="l" t="t" r="r" b="b"/>
              <a:pathLst>
                <a:path w="2206" h="2477" extrusionOk="0">
                  <a:moveTo>
                    <a:pt x="0" y="0"/>
                  </a:moveTo>
                  <a:lnTo>
                    <a:pt x="0" y="0"/>
                  </a:lnTo>
                  <a:cubicBezTo>
                    <a:pt x="961" y="2206"/>
                    <a:pt x="2206" y="2476"/>
                    <a:pt x="2206" y="2476"/>
                  </a:cubicBezTo>
                  <a:cubicBezTo>
                    <a:pt x="2138" y="124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14"/>
            <p:cNvSpPr/>
            <p:nvPr/>
          </p:nvSpPr>
          <p:spPr>
            <a:xfrm>
              <a:off x="632875" y="4209925"/>
              <a:ext cx="36575" cy="80200"/>
            </a:xfrm>
            <a:custGeom>
              <a:avLst/>
              <a:gdLst/>
              <a:ahLst/>
              <a:cxnLst/>
              <a:rect l="l" t="t" r="r" b="b"/>
              <a:pathLst>
                <a:path w="1463" h="3208" extrusionOk="0">
                  <a:moveTo>
                    <a:pt x="962" y="0"/>
                  </a:moveTo>
                  <a:lnTo>
                    <a:pt x="962" y="0"/>
                  </a:lnTo>
                  <a:cubicBezTo>
                    <a:pt x="961" y="0"/>
                    <a:pt x="1" y="839"/>
                    <a:pt x="109" y="3207"/>
                  </a:cubicBezTo>
                  <a:cubicBezTo>
                    <a:pt x="109" y="3207"/>
                    <a:pt x="1462" y="1177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14"/>
            <p:cNvSpPr/>
            <p:nvPr/>
          </p:nvSpPr>
          <p:spPr>
            <a:xfrm>
              <a:off x="579100" y="4292800"/>
              <a:ext cx="55150" cy="62275"/>
            </a:xfrm>
            <a:custGeom>
              <a:avLst/>
              <a:gdLst/>
              <a:ahLst/>
              <a:cxnLst/>
              <a:rect l="l" t="t" r="r" b="b"/>
              <a:pathLst>
                <a:path w="2206" h="2491" extrusionOk="0">
                  <a:moveTo>
                    <a:pt x="0" y="0"/>
                  </a:moveTo>
                  <a:lnTo>
                    <a:pt x="0" y="0"/>
                  </a:lnTo>
                  <a:cubicBezTo>
                    <a:pt x="1015" y="2206"/>
                    <a:pt x="2206" y="2490"/>
                    <a:pt x="2206" y="2490"/>
                  </a:cubicBezTo>
                  <a:cubicBezTo>
                    <a:pt x="2206" y="1245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" name="Google Shape;585;p14"/>
            <p:cNvSpPr/>
            <p:nvPr/>
          </p:nvSpPr>
          <p:spPr>
            <a:xfrm>
              <a:off x="576400" y="4212625"/>
              <a:ext cx="38250" cy="80200"/>
            </a:xfrm>
            <a:custGeom>
              <a:avLst/>
              <a:gdLst/>
              <a:ahLst/>
              <a:cxnLst/>
              <a:rect l="l" t="t" r="r" b="b"/>
              <a:pathLst>
                <a:path w="1530" h="3208" extrusionOk="0">
                  <a:moveTo>
                    <a:pt x="961" y="0"/>
                  </a:moveTo>
                  <a:cubicBezTo>
                    <a:pt x="961" y="0"/>
                    <a:pt x="0" y="839"/>
                    <a:pt x="108" y="3207"/>
                  </a:cubicBezTo>
                  <a:cubicBezTo>
                    <a:pt x="108" y="3207"/>
                    <a:pt x="1529" y="1178"/>
                    <a:pt x="9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" name="Google Shape;586;p14"/>
            <p:cNvSpPr/>
            <p:nvPr/>
          </p:nvSpPr>
          <p:spPr>
            <a:xfrm>
              <a:off x="501625" y="4298550"/>
              <a:ext cx="55175" cy="61925"/>
            </a:xfrm>
            <a:custGeom>
              <a:avLst/>
              <a:gdLst/>
              <a:ahLst/>
              <a:cxnLst/>
              <a:rect l="l" t="t" r="r" b="b"/>
              <a:pathLst>
                <a:path w="2207" h="2477" extrusionOk="0">
                  <a:moveTo>
                    <a:pt x="1" y="0"/>
                  </a:moveTo>
                  <a:lnTo>
                    <a:pt x="1" y="0"/>
                  </a:lnTo>
                  <a:cubicBezTo>
                    <a:pt x="961" y="2138"/>
                    <a:pt x="2206" y="2477"/>
                    <a:pt x="2206" y="2477"/>
                  </a:cubicBezTo>
                  <a:cubicBezTo>
                    <a:pt x="2152" y="119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587;p14"/>
            <p:cNvSpPr/>
            <p:nvPr/>
          </p:nvSpPr>
          <p:spPr>
            <a:xfrm>
              <a:off x="498925" y="4218375"/>
              <a:ext cx="36550" cy="80200"/>
            </a:xfrm>
            <a:custGeom>
              <a:avLst/>
              <a:gdLst/>
              <a:ahLst/>
              <a:cxnLst/>
              <a:rect l="l" t="t" r="r" b="b"/>
              <a:pathLst>
                <a:path w="1462" h="3208" extrusionOk="0">
                  <a:moveTo>
                    <a:pt x="961" y="0"/>
                  </a:moveTo>
                  <a:cubicBezTo>
                    <a:pt x="961" y="1"/>
                    <a:pt x="0" y="785"/>
                    <a:pt x="109" y="3207"/>
                  </a:cubicBezTo>
                  <a:cubicBezTo>
                    <a:pt x="109" y="3207"/>
                    <a:pt x="1462" y="1124"/>
                    <a:pt x="9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588;p14"/>
            <p:cNvSpPr/>
            <p:nvPr/>
          </p:nvSpPr>
          <p:spPr>
            <a:xfrm>
              <a:off x="424175" y="4294475"/>
              <a:ext cx="55150" cy="61950"/>
            </a:xfrm>
            <a:custGeom>
              <a:avLst/>
              <a:gdLst/>
              <a:ahLst/>
              <a:cxnLst/>
              <a:rect l="l" t="t" r="r" b="b"/>
              <a:pathLst>
                <a:path w="2206" h="2478" extrusionOk="0">
                  <a:moveTo>
                    <a:pt x="0" y="1"/>
                  </a:moveTo>
                  <a:lnTo>
                    <a:pt x="0" y="1"/>
                  </a:lnTo>
                  <a:cubicBezTo>
                    <a:pt x="961" y="2139"/>
                    <a:pt x="2206" y="2477"/>
                    <a:pt x="2206" y="2477"/>
                  </a:cubicBezTo>
                  <a:cubicBezTo>
                    <a:pt x="2138" y="1178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14"/>
            <p:cNvSpPr/>
            <p:nvPr/>
          </p:nvSpPr>
          <p:spPr>
            <a:xfrm>
              <a:off x="349400" y="4287375"/>
              <a:ext cx="55175" cy="63300"/>
            </a:xfrm>
            <a:custGeom>
              <a:avLst/>
              <a:gdLst/>
              <a:ahLst/>
              <a:cxnLst/>
              <a:rect l="l" t="t" r="r" b="b"/>
              <a:pathLst>
                <a:path w="2207" h="2532" extrusionOk="0">
                  <a:moveTo>
                    <a:pt x="1" y="1"/>
                  </a:moveTo>
                  <a:lnTo>
                    <a:pt x="1" y="1"/>
                  </a:lnTo>
                  <a:cubicBezTo>
                    <a:pt x="961" y="2193"/>
                    <a:pt x="2206" y="2531"/>
                    <a:pt x="2206" y="2531"/>
                  </a:cubicBezTo>
                  <a:cubicBezTo>
                    <a:pt x="2152" y="1232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14"/>
            <p:cNvSpPr/>
            <p:nvPr/>
          </p:nvSpPr>
          <p:spPr>
            <a:xfrm>
              <a:off x="421450" y="4213975"/>
              <a:ext cx="36575" cy="80525"/>
            </a:xfrm>
            <a:custGeom>
              <a:avLst/>
              <a:gdLst/>
              <a:ahLst/>
              <a:cxnLst/>
              <a:rect l="l" t="t" r="r" b="b"/>
              <a:pathLst>
                <a:path w="1463" h="3221" extrusionOk="0">
                  <a:moveTo>
                    <a:pt x="962" y="1"/>
                  </a:moveTo>
                  <a:lnTo>
                    <a:pt x="962" y="1"/>
                  </a:lnTo>
                  <a:cubicBezTo>
                    <a:pt x="962" y="1"/>
                    <a:pt x="1" y="785"/>
                    <a:pt x="109" y="3221"/>
                  </a:cubicBezTo>
                  <a:cubicBezTo>
                    <a:pt x="109" y="3221"/>
                    <a:pt x="1462" y="1124"/>
                    <a:pt x="96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14"/>
            <p:cNvSpPr/>
            <p:nvPr/>
          </p:nvSpPr>
          <p:spPr>
            <a:xfrm>
              <a:off x="350750" y="4209925"/>
              <a:ext cx="38250" cy="78825"/>
            </a:xfrm>
            <a:custGeom>
              <a:avLst/>
              <a:gdLst/>
              <a:ahLst/>
              <a:cxnLst/>
              <a:rect l="l" t="t" r="r" b="b"/>
              <a:pathLst>
                <a:path w="1530" h="3153" extrusionOk="0">
                  <a:moveTo>
                    <a:pt x="962" y="0"/>
                  </a:moveTo>
                  <a:cubicBezTo>
                    <a:pt x="962" y="0"/>
                    <a:pt x="1" y="785"/>
                    <a:pt x="123" y="3153"/>
                  </a:cubicBezTo>
                  <a:cubicBezTo>
                    <a:pt x="123" y="3153"/>
                    <a:pt x="1530" y="1123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14"/>
            <p:cNvSpPr/>
            <p:nvPr/>
          </p:nvSpPr>
          <p:spPr>
            <a:xfrm>
              <a:off x="714400" y="4187250"/>
              <a:ext cx="38250" cy="81900"/>
            </a:xfrm>
            <a:custGeom>
              <a:avLst/>
              <a:gdLst/>
              <a:ahLst/>
              <a:cxnLst/>
              <a:rect l="l" t="t" r="r" b="b"/>
              <a:pathLst>
                <a:path w="1530" h="3276" extrusionOk="0">
                  <a:moveTo>
                    <a:pt x="799" y="1"/>
                  </a:moveTo>
                  <a:lnTo>
                    <a:pt x="799" y="1"/>
                  </a:lnTo>
                  <a:cubicBezTo>
                    <a:pt x="799" y="1"/>
                    <a:pt x="1" y="961"/>
                    <a:pt x="569" y="3275"/>
                  </a:cubicBezTo>
                  <a:cubicBezTo>
                    <a:pt x="569" y="3275"/>
                    <a:pt x="1530" y="1015"/>
                    <a:pt x="79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" name="Google Shape;593;p14"/>
            <p:cNvSpPr/>
            <p:nvPr/>
          </p:nvSpPr>
          <p:spPr>
            <a:xfrm>
              <a:off x="739775" y="4224000"/>
              <a:ext cx="59225" cy="53200"/>
            </a:xfrm>
            <a:custGeom>
              <a:avLst/>
              <a:gdLst/>
              <a:ahLst/>
              <a:cxnLst/>
              <a:rect l="l" t="t" r="r" b="b"/>
              <a:pathLst>
                <a:path w="2369" h="2128" extrusionOk="0">
                  <a:moveTo>
                    <a:pt x="1205" y="1"/>
                  </a:moveTo>
                  <a:cubicBezTo>
                    <a:pt x="743" y="1"/>
                    <a:pt x="308" y="273"/>
                    <a:pt x="177" y="723"/>
                  </a:cubicBezTo>
                  <a:cubicBezTo>
                    <a:pt x="1" y="1291"/>
                    <a:pt x="285" y="1913"/>
                    <a:pt x="853" y="2076"/>
                  </a:cubicBezTo>
                  <a:cubicBezTo>
                    <a:pt x="966" y="2111"/>
                    <a:pt x="1081" y="2127"/>
                    <a:pt x="1193" y="2127"/>
                  </a:cubicBezTo>
                  <a:cubicBezTo>
                    <a:pt x="1646" y="2127"/>
                    <a:pt x="2065" y="1855"/>
                    <a:pt x="2206" y="1399"/>
                  </a:cubicBezTo>
                  <a:cubicBezTo>
                    <a:pt x="2369" y="844"/>
                    <a:pt x="2098" y="276"/>
                    <a:pt x="1530" y="46"/>
                  </a:cubicBezTo>
                  <a:cubicBezTo>
                    <a:pt x="1422" y="15"/>
                    <a:pt x="1313" y="1"/>
                    <a:pt x="1205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594;p14"/>
            <p:cNvSpPr/>
            <p:nvPr/>
          </p:nvSpPr>
          <p:spPr>
            <a:xfrm>
              <a:off x="787825" y="4236275"/>
              <a:ext cx="15575" cy="14250"/>
            </a:xfrm>
            <a:custGeom>
              <a:avLst/>
              <a:gdLst/>
              <a:ahLst/>
              <a:cxnLst/>
              <a:rect l="l" t="t" r="r" b="b"/>
              <a:pathLst>
                <a:path w="623" h="570" extrusionOk="0">
                  <a:moveTo>
                    <a:pt x="307" y="1"/>
                  </a:moveTo>
                  <a:cubicBezTo>
                    <a:pt x="188" y="1"/>
                    <a:pt x="98" y="89"/>
                    <a:pt x="54" y="178"/>
                  </a:cubicBezTo>
                  <a:cubicBezTo>
                    <a:pt x="0" y="353"/>
                    <a:pt x="54" y="516"/>
                    <a:pt x="230" y="570"/>
                  </a:cubicBezTo>
                  <a:cubicBezTo>
                    <a:pt x="338" y="570"/>
                    <a:pt x="514" y="516"/>
                    <a:pt x="568" y="353"/>
                  </a:cubicBezTo>
                  <a:cubicBezTo>
                    <a:pt x="622" y="232"/>
                    <a:pt x="568" y="69"/>
                    <a:pt x="392" y="15"/>
                  </a:cubicBezTo>
                  <a:cubicBezTo>
                    <a:pt x="363" y="5"/>
                    <a:pt x="334" y="1"/>
                    <a:pt x="307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14"/>
            <p:cNvSpPr/>
            <p:nvPr/>
          </p:nvSpPr>
          <p:spPr>
            <a:xfrm>
              <a:off x="472200" y="1579975"/>
              <a:ext cx="270500" cy="211875"/>
            </a:xfrm>
            <a:custGeom>
              <a:avLst/>
              <a:gdLst/>
              <a:ahLst/>
              <a:cxnLst/>
              <a:rect l="l" t="t" r="r" b="b"/>
              <a:pathLst>
                <a:path w="10820" h="8475" extrusionOk="0">
                  <a:moveTo>
                    <a:pt x="8648" y="0"/>
                  </a:moveTo>
                  <a:cubicBezTo>
                    <a:pt x="7082" y="0"/>
                    <a:pt x="5145" y="1249"/>
                    <a:pt x="4953" y="3715"/>
                  </a:cubicBezTo>
                  <a:cubicBezTo>
                    <a:pt x="4615" y="8113"/>
                    <a:pt x="1" y="8113"/>
                    <a:pt x="1" y="8113"/>
                  </a:cubicBezTo>
                  <a:cubicBezTo>
                    <a:pt x="553" y="8362"/>
                    <a:pt x="1178" y="8475"/>
                    <a:pt x="1841" y="8475"/>
                  </a:cubicBezTo>
                  <a:cubicBezTo>
                    <a:pt x="5497" y="8475"/>
                    <a:pt x="10317" y="5049"/>
                    <a:pt x="10650" y="2186"/>
                  </a:cubicBezTo>
                  <a:cubicBezTo>
                    <a:pt x="10819" y="724"/>
                    <a:pt x="9841" y="0"/>
                    <a:pt x="864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" name="Google Shape;596;p14"/>
            <p:cNvSpPr/>
            <p:nvPr/>
          </p:nvSpPr>
          <p:spPr>
            <a:xfrm>
              <a:off x="555425" y="1627525"/>
              <a:ext cx="122475" cy="143775"/>
            </a:xfrm>
            <a:custGeom>
              <a:avLst/>
              <a:gdLst/>
              <a:ahLst/>
              <a:cxnLst/>
              <a:rect l="l" t="t" r="r" b="b"/>
              <a:pathLst>
                <a:path w="4899" h="5751" extrusionOk="0">
                  <a:moveTo>
                    <a:pt x="4898" y="0"/>
                  </a:moveTo>
                  <a:lnTo>
                    <a:pt x="4898" y="0"/>
                  </a:lnTo>
                  <a:cubicBezTo>
                    <a:pt x="4898" y="0"/>
                    <a:pt x="2300" y="5074"/>
                    <a:pt x="0" y="5751"/>
                  </a:cubicBezTo>
                  <a:cubicBezTo>
                    <a:pt x="0" y="5751"/>
                    <a:pt x="3099" y="4966"/>
                    <a:pt x="489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" name="Google Shape;597;p14"/>
            <p:cNvSpPr/>
            <p:nvPr/>
          </p:nvSpPr>
          <p:spPr>
            <a:xfrm>
              <a:off x="236750" y="2221825"/>
              <a:ext cx="575100" cy="323450"/>
            </a:xfrm>
            <a:custGeom>
              <a:avLst/>
              <a:gdLst/>
              <a:ahLst/>
              <a:cxnLst/>
              <a:rect l="l" t="t" r="r" b="b"/>
              <a:pathLst>
                <a:path w="23004" h="12938" extrusionOk="0">
                  <a:moveTo>
                    <a:pt x="62" y="1"/>
                  </a:moveTo>
                  <a:cubicBezTo>
                    <a:pt x="27" y="1"/>
                    <a:pt x="1" y="45"/>
                    <a:pt x="1" y="83"/>
                  </a:cubicBezTo>
                  <a:lnTo>
                    <a:pt x="55" y="137"/>
                  </a:lnTo>
                  <a:cubicBezTo>
                    <a:pt x="3884" y="922"/>
                    <a:pt x="7727" y="2329"/>
                    <a:pt x="11448" y="3750"/>
                  </a:cubicBezTo>
                  <a:cubicBezTo>
                    <a:pt x="11895" y="3913"/>
                    <a:pt x="12287" y="4089"/>
                    <a:pt x="12747" y="4251"/>
                  </a:cubicBezTo>
                  <a:cubicBezTo>
                    <a:pt x="17645" y="6118"/>
                    <a:pt x="20189" y="8824"/>
                    <a:pt x="22828" y="12884"/>
                  </a:cubicBezTo>
                  <a:lnTo>
                    <a:pt x="22896" y="12938"/>
                  </a:lnTo>
                  <a:lnTo>
                    <a:pt x="22950" y="12938"/>
                  </a:lnTo>
                  <a:cubicBezTo>
                    <a:pt x="23004" y="12884"/>
                    <a:pt x="23004" y="12884"/>
                    <a:pt x="23004" y="12816"/>
                  </a:cubicBezTo>
                  <a:cubicBezTo>
                    <a:pt x="20298" y="8703"/>
                    <a:pt x="17754" y="5996"/>
                    <a:pt x="12801" y="4143"/>
                  </a:cubicBezTo>
                  <a:cubicBezTo>
                    <a:pt x="12341" y="3967"/>
                    <a:pt x="11949" y="3804"/>
                    <a:pt x="11502" y="3628"/>
                  </a:cubicBezTo>
                  <a:cubicBezTo>
                    <a:pt x="7781" y="2221"/>
                    <a:pt x="3952" y="760"/>
                    <a:pt x="109" y="29"/>
                  </a:cubicBezTo>
                  <a:cubicBezTo>
                    <a:pt x="93" y="9"/>
                    <a:pt x="77" y="1"/>
                    <a:pt x="6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14"/>
            <p:cNvSpPr/>
            <p:nvPr/>
          </p:nvSpPr>
          <p:spPr>
            <a:xfrm>
              <a:off x="751275" y="2444550"/>
              <a:ext cx="115375" cy="46950"/>
            </a:xfrm>
            <a:custGeom>
              <a:avLst/>
              <a:gdLst/>
              <a:ahLst/>
              <a:cxnLst/>
              <a:rect l="l" t="t" r="r" b="b"/>
              <a:pathLst>
                <a:path w="4615" h="1878" extrusionOk="0">
                  <a:moveTo>
                    <a:pt x="2209" y="1"/>
                  </a:moveTo>
                  <a:cubicBezTo>
                    <a:pt x="1441" y="1"/>
                    <a:pt x="696" y="240"/>
                    <a:pt x="55" y="416"/>
                  </a:cubicBezTo>
                  <a:cubicBezTo>
                    <a:pt x="1" y="416"/>
                    <a:pt x="1" y="416"/>
                    <a:pt x="1" y="470"/>
                  </a:cubicBezTo>
                  <a:cubicBezTo>
                    <a:pt x="109" y="524"/>
                    <a:pt x="163" y="592"/>
                    <a:pt x="285" y="592"/>
                  </a:cubicBezTo>
                  <a:cubicBezTo>
                    <a:pt x="786" y="863"/>
                    <a:pt x="1300" y="1147"/>
                    <a:pt x="1800" y="1377"/>
                  </a:cubicBezTo>
                  <a:cubicBezTo>
                    <a:pt x="2369" y="1607"/>
                    <a:pt x="2869" y="1823"/>
                    <a:pt x="3492" y="1877"/>
                  </a:cubicBezTo>
                  <a:cubicBezTo>
                    <a:pt x="3830" y="1877"/>
                    <a:pt x="4114" y="1877"/>
                    <a:pt x="4277" y="1485"/>
                  </a:cubicBezTo>
                  <a:cubicBezTo>
                    <a:pt x="4615" y="700"/>
                    <a:pt x="3546" y="186"/>
                    <a:pt x="2923" y="78"/>
                  </a:cubicBezTo>
                  <a:cubicBezTo>
                    <a:pt x="2685" y="24"/>
                    <a:pt x="2446" y="1"/>
                    <a:pt x="220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14"/>
            <p:cNvSpPr/>
            <p:nvPr/>
          </p:nvSpPr>
          <p:spPr>
            <a:xfrm>
              <a:off x="701900" y="2462050"/>
              <a:ext cx="43650" cy="107250"/>
            </a:xfrm>
            <a:custGeom>
              <a:avLst/>
              <a:gdLst/>
              <a:ahLst/>
              <a:cxnLst/>
              <a:rect l="l" t="t" r="r" b="b"/>
              <a:pathLst>
                <a:path w="1746" h="4290" extrusionOk="0">
                  <a:moveTo>
                    <a:pt x="1583" y="0"/>
                  </a:moveTo>
                  <a:cubicBezTo>
                    <a:pt x="1015" y="731"/>
                    <a:pt x="284" y="1516"/>
                    <a:pt x="108" y="2476"/>
                  </a:cubicBezTo>
                  <a:cubicBezTo>
                    <a:pt x="0" y="3099"/>
                    <a:pt x="0" y="4290"/>
                    <a:pt x="907" y="4290"/>
                  </a:cubicBezTo>
                  <a:cubicBezTo>
                    <a:pt x="1299" y="4290"/>
                    <a:pt x="1407" y="4060"/>
                    <a:pt x="1516" y="3721"/>
                  </a:cubicBezTo>
                  <a:cubicBezTo>
                    <a:pt x="1746" y="3153"/>
                    <a:pt x="1746" y="2598"/>
                    <a:pt x="1746" y="2030"/>
                  </a:cubicBezTo>
                  <a:cubicBezTo>
                    <a:pt x="1746" y="1462"/>
                    <a:pt x="1692" y="839"/>
                    <a:pt x="1637" y="284"/>
                  </a:cubicBezTo>
                  <a:lnTo>
                    <a:pt x="1637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" name="Google Shape;600;p14"/>
            <p:cNvSpPr/>
            <p:nvPr/>
          </p:nvSpPr>
          <p:spPr>
            <a:xfrm>
              <a:off x="660950" y="2359100"/>
              <a:ext cx="102875" cy="37200"/>
            </a:xfrm>
            <a:custGeom>
              <a:avLst/>
              <a:gdLst/>
              <a:ahLst/>
              <a:cxnLst/>
              <a:rect l="l" t="t" r="r" b="b"/>
              <a:pathLst>
                <a:path w="4115" h="1488" extrusionOk="0">
                  <a:moveTo>
                    <a:pt x="2328" y="0"/>
                  </a:moveTo>
                  <a:cubicBezTo>
                    <a:pt x="1489" y="0"/>
                    <a:pt x="691" y="416"/>
                    <a:pt x="1" y="735"/>
                  </a:cubicBezTo>
                  <a:lnTo>
                    <a:pt x="1" y="790"/>
                  </a:lnTo>
                  <a:cubicBezTo>
                    <a:pt x="55" y="844"/>
                    <a:pt x="177" y="844"/>
                    <a:pt x="285" y="898"/>
                  </a:cubicBezTo>
                  <a:cubicBezTo>
                    <a:pt x="732" y="1020"/>
                    <a:pt x="1246" y="1182"/>
                    <a:pt x="1746" y="1358"/>
                  </a:cubicBezTo>
                  <a:cubicBezTo>
                    <a:pt x="2123" y="1437"/>
                    <a:pt x="2492" y="1487"/>
                    <a:pt x="2864" y="1487"/>
                  </a:cubicBezTo>
                  <a:cubicBezTo>
                    <a:pt x="3001" y="1487"/>
                    <a:pt x="3138" y="1481"/>
                    <a:pt x="3275" y="1466"/>
                  </a:cubicBezTo>
                  <a:cubicBezTo>
                    <a:pt x="3614" y="1466"/>
                    <a:pt x="3898" y="1358"/>
                    <a:pt x="3952" y="1020"/>
                  </a:cubicBezTo>
                  <a:cubicBezTo>
                    <a:pt x="4114" y="289"/>
                    <a:pt x="3045" y="5"/>
                    <a:pt x="2477" y="5"/>
                  </a:cubicBezTo>
                  <a:cubicBezTo>
                    <a:pt x="2427" y="2"/>
                    <a:pt x="2377" y="0"/>
                    <a:pt x="232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" name="Google Shape;601;p14"/>
            <p:cNvSpPr/>
            <p:nvPr/>
          </p:nvSpPr>
          <p:spPr>
            <a:xfrm>
              <a:off x="634225" y="2377475"/>
              <a:ext cx="39625" cy="99225"/>
            </a:xfrm>
            <a:custGeom>
              <a:avLst/>
              <a:gdLst/>
              <a:ahLst/>
              <a:cxnLst/>
              <a:rect l="l" t="t" r="r" b="b"/>
              <a:pathLst>
                <a:path w="1585" h="3969" extrusionOk="0">
                  <a:moveTo>
                    <a:pt x="908" y="0"/>
                  </a:moveTo>
                  <a:cubicBezTo>
                    <a:pt x="502" y="731"/>
                    <a:pt x="1" y="1584"/>
                    <a:pt x="1" y="2477"/>
                  </a:cubicBezTo>
                  <a:cubicBezTo>
                    <a:pt x="1" y="3006"/>
                    <a:pt x="200" y="3968"/>
                    <a:pt x="860" y="3968"/>
                  </a:cubicBezTo>
                  <a:cubicBezTo>
                    <a:pt x="910" y="3968"/>
                    <a:pt x="961" y="3963"/>
                    <a:pt x="1016" y="3951"/>
                  </a:cubicBezTo>
                  <a:cubicBezTo>
                    <a:pt x="1354" y="3884"/>
                    <a:pt x="1408" y="3667"/>
                    <a:pt x="1462" y="3329"/>
                  </a:cubicBezTo>
                  <a:cubicBezTo>
                    <a:pt x="1584" y="2815"/>
                    <a:pt x="1516" y="2314"/>
                    <a:pt x="1408" y="1800"/>
                  </a:cubicBezTo>
                  <a:cubicBezTo>
                    <a:pt x="1300" y="1299"/>
                    <a:pt x="1124" y="785"/>
                    <a:pt x="1016" y="285"/>
                  </a:cubicBezTo>
                  <a:cubicBezTo>
                    <a:pt x="1016" y="163"/>
                    <a:pt x="1016" y="109"/>
                    <a:pt x="96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14"/>
            <p:cNvSpPr/>
            <p:nvPr/>
          </p:nvSpPr>
          <p:spPr>
            <a:xfrm>
              <a:off x="567925" y="2294575"/>
              <a:ext cx="107275" cy="40650"/>
            </a:xfrm>
            <a:custGeom>
              <a:avLst/>
              <a:gdLst/>
              <a:ahLst/>
              <a:cxnLst/>
              <a:rect l="l" t="t" r="r" b="b"/>
              <a:pathLst>
                <a:path w="4291" h="1626" extrusionOk="0">
                  <a:moveTo>
                    <a:pt x="2975" y="1"/>
                  </a:moveTo>
                  <a:cubicBezTo>
                    <a:pt x="2793" y="1"/>
                    <a:pt x="2620" y="17"/>
                    <a:pt x="2477" y="42"/>
                  </a:cubicBezTo>
                  <a:cubicBezTo>
                    <a:pt x="1530" y="218"/>
                    <a:pt x="732" y="894"/>
                    <a:pt x="1" y="1395"/>
                  </a:cubicBezTo>
                  <a:lnTo>
                    <a:pt x="1" y="1449"/>
                  </a:lnTo>
                  <a:cubicBezTo>
                    <a:pt x="55" y="1483"/>
                    <a:pt x="112" y="1483"/>
                    <a:pt x="170" y="1483"/>
                  </a:cubicBezTo>
                  <a:cubicBezTo>
                    <a:pt x="227" y="1483"/>
                    <a:pt x="285" y="1483"/>
                    <a:pt x="339" y="1517"/>
                  </a:cubicBezTo>
                  <a:cubicBezTo>
                    <a:pt x="907" y="1517"/>
                    <a:pt x="1462" y="1571"/>
                    <a:pt x="2031" y="1625"/>
                  </a:cubicBezTo>
                  <a:cubicBezTo>
                    <a:pt x="2599" y="1625"/>
                    <a:pt x="3154" y="1625"/>
                    <a:pt x="3668" y="1449"/>
                  </a:cubicBezTo>
                  <a:cubicBezTo>
                    <a:pt x="4006" y="1341"/>
                    <a:pt x="4290" y="1233"/>
                    <a:pt x="4290" y="840"/>
                  </a:cubicBezTo>
                  <a:cubicBezTo>
                    <a:pt x="4290" y="184"/>
                    <a:pt x="3584" y="1"/>
                    <a:pt x="297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14"/>
            <p:cNvSpPr/>
            <p:nvPr/>
          </p:nvSpPr>
          <p:spPr>
            <a:xfrm>
              <a:off x="549675" y="2329450"/>
              <a:ext cx="48050" cy="106150"/>
            </a:xfrm>
            <a:custGeom>
              <a:avLst/>
              <a:gdLst/>
              <a:ahLst/>
              <a:cxnLst/>
              <a:rect l="l" t="t" r="r" b="b"/>
              <a:pathLst>
                <a:path w="1922" h="4246" extrusionOk="0">
                  <a:moveTo>
                    <a:pt x="623" y="0"/>
                  </a:moveTo>
                  <a:lnTo>
                    <a:pt x="568" y="54"/>
                  </a:lnTo>
                  <a:cubicBezTo>
                    <a:pt x="338" y="907"/>
                    <a:pt x="0" y="1867"/>
                    <a:pt x="163" y="2828"/>
                  </a:cubicBezTo>
                  <a:cubicBezTo>
                    <a:pt x="268" y="3358"/>
                    <a:pt x="661" y="4245"/>
                    <a:pt x="1286" y="4245"/>
                  </a:cubicBezTo>
                  <a:cubicBezTo>
                    <a:pt x="1380" y="4245"/>
                    <a:pt x="1479" y="4225"/>
                    <a:pt x="1583" y="4181"/>
                  </a:cubicBezTo>
                  <a:cubicBezTo>
                    <a:pt x="1922" y="4059"/>
                    <a:pt x="1922" y="3775"/>
                    <a:pt x="1922" y="3383"/>
                  </a:cubicBezTo>
                  <a:cubicBezTo>
                    <a:pt x="1922" y="2882"/>
                    <a:pt x="1746" y="2314"/>
                    <a:pt x="1462" y="1813"/>
                  </a:cubicBezTo>
                  <a:cubicBezTo>
                    <a:pt x="1245" y="1299"/>
                    <a:pt x="1015" y="798"/>
                    <a:pt x="731" y="284"/>
                  </a:cubicBezTo>
                  <a:cubicBezTo>
                    <a:pt x="731" y="176"/>
                    <a:pt x="677" y="122"/>
                    <a:pt x="623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14"/>
            <p:cNvSpPr/>
            <p:nvPr/>
          </p:nvSpPr>
          <p:spPr>
            <a:xfrm>
              <a:off x="450900" y="2249575"/>
              <a:ext cx="107250" cy="41150"/>
            </a:xfrm>
            <a:custGeom>
              <a:avLst/>
              <a:gdLst/>
              <a:ahLst/>
              <a:cxnLst/>
              <a:rect l="l" t="t" r="r" b="b"/>
              <a:pathLst>
                <a:path w="4290" h="1646" extrusionOk="0">
                  <a:moveTo>
                    <a:pt x="2983" y="1"/>
                  </a:moveTo>
                  <a:cubicBezTo>
                    <a:pt x="2802" y="1"/>
                    <a:pt x="2630" y="17"/>
                    <a:pt x="2490" y="42"/>
                  </a:cubicBezTo>
                  <a:cubicBezTo>
                    <a:pt x="1529" y="205"/>
                    <a:pt x="731" y="881"/>
                    <a:pt x="0" y="1395"/>
                  </a:cubicBezTo>
                  <a:lnTo>
                    <a:pt x="0" y="1450"/>
                  </a:lnTo>
                  <a:cubicBezTo>
                    <a:pt x="122" y="1504"/>
                    <a:pt x="230" y="1504"/>
                    <a:pt x="338" y="1504"/>
                  </a:cubicBezTo>
                  <a:cubicBezTo>
                    <a:pt x="907" y="1558"/>
                    <a:pt x="1475" y="1625"/>
                    <a:pt x="2030" y="1625"/>
                  </a:cubicBezTo>
                  <a:cubicBezTo>
                    <a:pt x="2170" y="1639"/>
                    <a:pt x="2310" y="1646"/>
                    <a:pt x="2448" y="1646"/>
                  </a:cubicBezTo>
                  <a:cubicBezTo>
                    <a:pt x="2874" y="1646"/>
                    <a:pt x="3290" y="1582"/>
                    <a:pt x="3667" y="1450"/>
                  </a:cubicBezTo>
                  <a:cubicBezTo>
                    <a:pt x="4005" y="1341"/>
                    <a:pt x="4289" y="1219"/>
                    <a:pt x="4289" y="827"/>
                  </a:cubicBezTo>
                  <a:cubicBezTo>
                    <a:pt x="4289" y="182"/>
                    <a:pt x="3585" y="1"/>
                    <a:pt x="298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14"/>
            <p:cNvSpPr/>
            <p:nvPr/>
          </p:nvSpPr>
          <p:spPr>
            <a:xfrm>
              <a:off x="432625" y="2285800"/>
              <a:ext cx="48050" cy="105775"/>
            </a:xfrm>
            <a:custGeom>
              <a:avLst/>
              <a:gdLst/>
              <a:ahLst/>
              <a:cxnLst/>
              <a:rect l="l" t="t" r="r" b="b"/>
              <a:pathLst>
                <a:path w="1922" h="4231" extrusionOk="0">
                  <a:moveTo>
                    <a:pt x="569" y="1"/>
                  </a:moveTo>
                  <a:cubicBezTo>
                    <a:pt x="339" y="853"/>
                    <a:pt x="0" y="1868"/>
                    <a:pt x="176" y="2815"/>
                  </a:cubicBezTo>
                  <a:cubicBezTo>
                    <a:pt x="271" y="3311"/>
                    <a:pt x="665" y="4230"/>
                    <a:pt x="1294" y="4230"/>
                  </a:cubicBezTo>
                  <a:cubicBezTo>
                    <a:pt x="1386" y="4230"/>
                    <a:pt x="1482" y="4211"/>
                    <a:pt x="1584" y="4168"/>
                  </a:cubicBezTo>
                  <a:cubicBezTo>
                    <a:pt x="1922" y="4006"/>
                    <a:pt x="1922" y="3722"/>
                    <a:pt x="1922" y="3383"/>
                  </a:cubicBezTo>
                  <a:cubicBezTo>
                    <a:pt x="1922" y="2815"/>
                    <a:pt x="1746" y="2260"/>
                    <a:pt x="1462" y="1746"/>
                  </a:cubicBezTo>
                  <a:cubicBezTo>
                    <a:pt x="1245" y="1245"/>
                    <a:pt x="1015" y="785"/>
                    <a:pt x="731" y="285"/>
                  </a:cubicBezTo>
                  <a:cubicBezTo>
                    <a:pt x="731" y="176"/>
                    <a:pt x="677" y="55"/>
                    <a:pt x="62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14"/>
            <p:cNvSpPr/>
            <p:nvPr/>
          </p:nvSpPr>
          <p:spPr>
            <a:xfrm>
              <a:off x="344000" y="2205600"/>
              <a:ext cx="104200" cy="48350"/>
            </a:xfrm>
            <a:custGeom>
              <a:avLst/>
              <a:gdLst/>
              <a:ahLst/>
              <a:cxnLst/>
              <a:rect l="l" t="t" r="r" b="b"/>
              <a:pathLst>
                <a:path w="4168" h="1934" extrusionOk="0">
                  <a:moveTo>
                    <a:pt x="3110" y="0"/>
                  </a:moveTo>
                  <a:cubicBezTo>
                    <a:pt x="2796" y="0"/>
                    <a:pt x="2473" y="72"/>
                    <a:pt x="2246" y="164"/>
                  </a:cubicBezTo>
                  <a:cubicBezTo>
                    <a:pt x="1286" y="448"/>
                    <a:pt x="609" y="1233"/>
                    <a:pt x="0" y="1855"/>
                  </a:cubicBezTo>
                  <a:lnTo>
                    <a:pt x="0" y="1910"/>
                  </a:lnTo>
                  <a:cubicBezTo>
                    <a:pt x="36" y="1928"/>
                    <a:pt x="72" y="1934"/>
                    <a:pt x="106" y="1934"/>
                  </a:cubicBezTo>
                  <a:cubicBezTo>
                    <a:pt x="175" y="1934"/>
                    <a:pt x="235" y="1910"/>
                    <a:pt x="271" y="1910"/>
                  </a:cubicBezTo>
                  <a:cubicBezTo>
                    <a:pt x="839" y="1855"/>
                    <a:pt x="1407" y="1855"/>
                    <a:pt x="1962" y="1801"/>
                  </a:cubicBezTo>
                  <a:cubicBezTo>
                    <a:pt x="2531" y="1747"/>
                    <a:pt x="3099" y="1625"/>
                    <a:pt x="3600" y="1355"/>
                  </a:cubicBezTo>
                  <a:cubicBezTo>
                    <a:pt x="3938" y="1233"/>
                    <a:pt x="4168" y="1071"/>
                    <a:pt x="4114" y="678"/>
                  </a:cubicBezTo>
                  <a:cubicBezTo>
                    <a:pt x="4040" y="165"/>
                    <a:pt x="3585" y="0"/>
                    <a:pt x="311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14"/>
            <p:cNvSpPr/>
            <p:nvPr/>
          </p:nvSpPr>
          <p:spPr>
            <a:xfrm>
              <a:off x="331150" y="2253325"/>
              <a:ext cx="56500" cy="102350"/>
            </a:xfrm>
            <a:custGeom>
              <a:avLst/>
              <a:gdLst/>
              <a:ahLst/>
              <a:cxnLst/>
              <a:rect l="l" t="t" r="r" b="b"/>
              <a:pathLst>
                <a:path w="2260" h="4094" extrusionOk="0">
                  <a:moveTo>
                    <a:pt x="284" y="1"/>
                  </a:moveTo>
                  <a:cubicBezTo>
                    <a:pt x="230" y="907"/>
                    <a:pt x="0" y="1922"/>
                    <a:pt x="338" y="2829"/>
                  </a:cubicBezTo>
                  <a:cubicBezTo>
                    <a:pt x="533" y="3297"/>
                    <a:pt x="1007" y="4094"/>
                    <a:pt x="1590" y="4094"/>
                  </a:cubicBezTo>
                  <a:cubicBezTo>
                    <a:pt x="1697" y="4094"/>
                    <a:pt x="1808" y="4067"/>
                    <a:pt x="1921" y="4006"/>
                  </a:cubicBezTo>
                  <a:cubicBezTo>
                    <a:pt x="2260" y="3776"/>
                    <a:pt x="2260" y="3505"/>
                    <a:pt x="2138" y="3167"/>
                  </a:cubicBezTo>
                  <a:cubicBezTo>
                    <a:pt x="2030" y="2598"/>
                    <a:pt x="1800" y="2084"/>
                    <a:pt x="1529" y="1638"/>
                  </a:cubicBezTo>
                  <a:cubicBezTo>
                    <a:pt x="1191" y="1191"/>
                    <a:pt x="853" y="677"/>
                    <a:pt x="568" y="231"/>
                  </a:cubicBezTo>
                  <a:cubicBezTo>
                    <a:pt x="514" y="176"/>
                    <a:pt x="447" y="55"/>
                    <a:pt x="39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14"/>
            <p:cNvSpPr/>
            <p:nvPr/>
          </p:nvSpPr>
          <p:spPr>
            <a:xfrm>
              <a:off x="794925" y="2522600"/>
              <a:ext cx="76125" cy="94800"/>
            </a:xfrm>
            <a:custGeom>
              <a:avLst/>
              <a:gdLst/>
              <a:ahLst/>
              <a:cxnLst/>
              <a:rect l="l" t="t" r="r" b="b"/>
              <a:pathLst>
                <a:path w="3045" h="3792" extrusionOk="0">
                  <a:moveTo>
                    <a:pt x="0" y="0"/>
                  </a:moveTo>
                  <a:cubicBezTo>
                    <a:pt x="0" y="109"/>
                    <a:pt x="54" y="230"/>
                    <a:pt x="54" y="284"/>
                  </a:cubicBezTo>
                  <a:cubicBezTo>
                    <a:pt x="230" y="853"/>
                    <a:pt x="393" y="1407"/>
                    <a:pt x="623" y="1922"/>
                  </a:cubicBezTo>
                  <a:cubicBezTo>
                    <a:pt x="785" y="2476"/>
                    <a:pt x="1069" y="2991"/>
                    <a:pt x="1407" y="3437"/>
                  </a:cubicBezTo>
                  <a:cubicBezTo>
                    <a:pt x="1613" y="3643"/>
                    <a:pt x="1755" y="3792"/>
                    <a:pt x="1971" y="3792"/>
                  </a:cubicBezTo>
                  <a:cubicBezTo>
                    <a:pt x="2054" y="3792"/>
                    <a:pt x="2148" y="3770"/>
                    <a:pt x="2260" y="3721"/>
                  </a:cubicBezTo>
                  <a:cubicBezTo>
                    <a:pt x="3045" y="3437"/>
                    <a:pt x="2652" y="2314"/>
                    <a:pt x="2314" y="1746"/>
                  </a:cubicBezTo>
                  <a:cubicBezTo>
                    <a:pt x="1746" y="907"/>
                    <a:pt x="785" y="447"/>
                    <a:pt x="5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" name="Google Shape;609;p14"/>
            <p:cNvSpPr/>
            <p:nvPr/>
          </p:nvSpPr>
          <p:spPr>
            <a:xfrm>
              <a:off x="277700" y="4388875"/>
              <a:ext cx="467850" cy="463800"/>
            </a:xfrm>
            <a:custGeom>
              <a:avLst/>
              <a:gdLst/>
              <a:ahLst/>
              <a:cxnLst/>
              <a:rect l="l" t="t" r="r" b="b"/>
              <a:pathLst>
                <a:path w="18714" h="18552" extrusionOk="0">
                  <a:moveTo>
                    <a:pt x="108" y="0"/>
                  </a:moveTo>
                  <a:cubicBezTo>
                    <a:pt x="108" y="0"/>
                    <a:pt x="54" y="0"/>
                    <a:pt x="54" y="54"/>
                  </a:cubicBezTo>
                  <a:cubicBezTo>
                    <a:pt x="0" y="54"/>
                    <a:pt x="54" y="108"/>
                    <a:pt x="54" y="163"/>
                  </a:cubicBezTo>
                  <a:cubicBezTo>
                    <a:pt x="3545" y="1908"/>
                    <a:pt x="6874" y="4344"/>
                    <a:pt x="10027" y="6644"/>
                  </a:cubicBezTo>
                  <a:cubicBezTo>
                    <a:pt x="10433" y="6928"/>
                    <a:pt x="10771" y="7212"/>
                    <a:pt x="11163" y="7496"/>
                  </a:cubicBezTo>
                  <a:cubicBezTo>
                    <a:pt x="15385" y="10595"/>
                    <a:pt x="17076" y="13869"/>
                    <a:pt x="18551" y="18484"/>
                  </a:cubicBezTo>
                  <a:cubicBezTo>
                    <a:pt x="18605" y="18551"/>
                    <a:pt x="18605" y="18551"/>
                    <a:pt x="18660" y="18551"/>
                  </a:cubicBezTo>
                  <a:cubicBezTo>
                    <a:pt x="18714" y="18551"/>
                    <a:pt x="18714" y="18484"/>
                    <a:pt x="18714" y="18429"/>
                  </a:cubicBezTo>
                  <a:cubicBezTo>
                    <a:pt x="17198" y="13815"/>
                    <a:pt x="15507" y="10487"/>
                    <a:pt x="11217" y="7388"/>
                  </a:cubicBezTo>
                  <a:cubicBezTo>
                    <a:pt x="10879" y="7104"/>
                    <a:pt x="10487" y="6820"/>
                    <a:pt x="10148" y="6536"/>
                  </a:cubicBezTo>
                  <a:cubicBezTo>
                    <a:pt x="6928" y="4222"/>
                    <a:pt x="3599" y="1746"/>
                    <a:pt x="10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" name="Google Shape;610;p14"/>
            <p:cNvSpPr/>
            <p:nvPr/>
          </p:nvSpPr>
          <p:spPr>
            <a:xfrm>
              <a:off x="711700" y="4749475"/>
              <a:ext cx="108625" cy="60875"/>
            </a:xfrm>
            <a:custGeom>
              <a:avLst/>
              <a:gdLst/>
              <a:ahLst/>
              <a:cxnLst/>
              <a:rect l="l" t="t" r="r" b="b"/>
              <a:pathLst>
                <a:path w="4345" h="2435" extrusionOk="0">
                  <a:moveTo>
                    <a:pt x="1" y="0"/>
                  </a:moveTo>
                  <a:lnTo>
                    <a:pt x="1" y="68"/>
                  </a:lnTo>
                  <a:cubicBezTo>
                    <a:pt x="55" y="176"/>
                    <a:pt x="109" y="230"/>
                    <a:pt x="176" y="284"/>
                  </a:cubicBezTo>
                  <a:cubicBezTo>
                    <a:pt x="623" y="677"/>
                    <a:pt x="1015" y="1083"/>
                    <a:pt x="1462" y="1421"/>
                  </a:cubicBezTo>
                  <a:cubicBezTo>
                    <a:pt x="1922" y="1813"/>
                    <a:pt x="2369" y="2152"/>
                    <a:pt x="2937" y="2314"/>
                  </a:cubicBezTo>
                  <a:cubicBezTo>
                    <a:pt x="3086" y="2392"/>
                    <a:pt x="3224" y="2435"/>
                    <a:pt x="3356" y="2435"/>
                  </a:cubicBezTo>
                  <a:cubicBezTo>
                    <a:pt x="3523" y="2435"/>
                    <a:pt x="3678" y="2365"/>
                    <a:pt x="3830" y="2206"/>
                  </a:cubicBezTo>
                  <a:cubicBezTo>
                    <a:pt x="4344" y="1529"/>
                    <a:pt x="3437" y="744"/>
                    <a:pt x="2883" y="460"/>
                  </a:cubicBezTo>
                  <a:cubicBezTo>
                    <a:pt x="1976" y="0"/>
                    <a:pt x="907" y="68"/>
                    <a:pt x="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" name="Google Shape;611;p14"/>
            <p:cNvSpPr/>
            <p:nvPr/>
          </p:nvSpPr>
          <p:spPr>
            <a:xfrm>
              <a:off x="632875" y="4753875"/>
              <a:ext cx="67700" cy="99600"/>
            </a:xfrm>
            <a:custGeom>
              <a:avLst/>
              <a:gdLst/>
              <a:ahLst/>
              <a:cxnLst/>
              <a:rect l="l" t="t" r="r" b="b"/>
              <a:pathLst>
                <a:path w="2708" h="3984" extrusionOk="0">
                  <a:moveTo>
                    <a:pt x="2653" y="0"/>
                  </a:moveTo>
                  <a:cubicBezTo>
                    <a:pt x="1909" y="568"/>
                    <a:pt x="1016" y="1123"/>
                    <a:pt x="556" y="2030"/>
                  </a:cubicBezTo>
                  <a:cubicBezTo>
                    <a:pt x="285" y="2598"/>
                    <a:pt x="1" y="3721"/>
                    <a:pt x="840" y="3951"/>
                  </a:cubicBezTo>
                  <a:cubicBezTo>
                    <a:pt x="918" y="3973"/>
                    <a:pt x="987" y="3983"/>
                    <a:pt x="1050" y="3983"/>
                  </a:cubicBezTo>
                  <a:cubicBezTo>
                    <a:pt x="1304" y="3983"/>
                    <a:pt x="1454" y="3816"/>
                    <a:pt x="1638" y="3545"/>
                  </a:cubicBezTo>
                  <a:cubicBezTo>
                    <a:pt x="1976" y="3099"/>
                    <a:pt x="2139" y="2530"/>
                    <a:pt x="2315" y="1976"/>
                  </a:cubicBezTo>
                  <a:cubicBezTo>
                    <a:pt x="2423" y="1461"/>
                    <a:pt x="2531" y="907"/>
                    <a:pt x="2653" y="338"/>
                  </a:cubicBezTo>
                  <a:cubicBezTo>
                    <a:pt x="2707" y="230"/>
                    <a:pt x="2707" y="108"/>
                    <a:pt x="270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14"/>
            <p:cNvSpPr/>
            <p:nvPr/>
          </p:nvSpPr>
          <p:spPr>
            <a:xfrm>
              <a:off x="644050" y="4646850"/>
              <a:ext cx="102850" cy="45800"/>
            </a:xfrm>
            <a:custGeom>
              <a:avLst/>
              <a:gdLst/>
              <a:ahLst/>
              <a:cxnLst/>
              <a:rect l="l" t="t" r="r" b="b"/>
              <a:pathLst>
                <a:path w="4114" h="1832" extrusionOk="0">
                  <a:moveTo>
                    <a:pt x="1724" y="0"/>
                  </a:moveTo>
                  <a:cubicBezTo>
                    <a:pt x="1149" y="0"/>
                    <a:pt x="571" y="108"/>
                    <a:pt x="54" y="222"/>
                  </a:cubicBezTo>
                  <a:cubicBezTo>
                    <a:pt x="54" y="222"/>
                    <a:pt x="0" y="222"/>
                    <a:pt x="0" y="276"/>
                  </a:cubicBezTo>
                  <a:cubicBezTo>
                    <a:pt x="54" y="330"/>
                    <a:pt x="176" y="330"/>
                    <a:pt x="230" y="384"/>
                  </a:cubicBezTo>
                  <a:cubicBezTo>
                    <a:pt x="677" y="668"/>
                    <a:pt x="1123" y="953"/>
                    <a:pt x="1583" y="1237"/>
                  </a:cubicBezTo>
                  <a:cubicBezTo>
                    <a:pt x="2030" y="1467"/>
                    <a:pt x="2477" y="1683"/>
                    <a:pt x="2991" y="1805"/>
                  </a:cubicBezTo>
                  <a:cubicBezTo>
                    <a:pt x="3087" y="1820"/>
                    <a:pt x="3180" y="1831"/>
                    <a:pt x="3266" y="1831"/>
                  </a:cubicBezTo>
                  <a:cubicBezTo>
                    <a:pt x="3481" y="1831"/>
                    <a:pt x="3660" y="1762"/>
                    <a:pt x="3776" y="1521"/>
                  </a:cubicBezTo>
                  <a:cubicBezTo>
                    <a:pt x="4114" y="844"/>
                    <a:pt x="3153" y="276"/>
                    <a:pt x="2652" y="114"/>
                  </a:cubicBezTo>
                  <a:cubicBezTo>
                    <a:pt x="2351" y="32"/>
                    <a:pt x="2038" y="0"/>
                    <a:pt x="172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14"/>
            <p:cNvSpPr/>
            <p:nvPr/>
          </p:nvSpPr>
          <p:spPr>
            <a:xfrm>
              <a:off x="597700" y="4651025"/>
              <a:ext cx="45025" cy="94600"/>
            </a:xfrm>
            <a:custGeom>
              <a:avLst/>
              <a:gdLst/>
              <a:ahLst/>
              <a:cxnLst/>
              <a:rect l="l" t="t" r="r" b="b"/>
              <a:pathLst>
                <a:path w="1801" h="3784" extrusionOk="0">
                  <a:moveTo>
                    <a:pt x="1746" y="1"/>
                  </a:moveTo>
                  <a:cubicBezTo>
                    <a:pt x="1178" y="555"/>
                    <a:pt x="447" y="1232"/>
                    <a:pt x="217" y="2084"/>
                  </a:cubicBezTo>
                  <a:cubicBezTo>
                    <a:pt x="55" y="2653"/>
                    <a:pt x="1" y="3722"/>
                    <a:pt x="785" y="3776"/>
                  </a:cubicBezTo>
                  <a:cubicBezTo>
                    <a:pt x="819" y="3781"/>
                    <a:pt x="850" y="3784"/>
                    <a:pt x="880" y="3784"/>
                  </a:cubicBezTo>
                  <a:cubicBezTo>
                    <a:pt x="1146" y="3784"/>
                    <a:pt x="1249" y="3573"/>
                    <a:pt x="1408" y="3329"/>
                  </a:cubicBezTo>
                  <a:cubicBezTo>
                    <a:pt x="1624" y="2815"/>
                    <a:pt x="1692" y="2315"/>
                    <a:pt x="1746" y="1800"/>
                  </a:cubicBezTo>
                  <a:cubicBezTo>
                    <a:pt x="1746" y="1300"/>
                    <a:pt x="1746" y="786"/>
                    <a:pt x="1800" y="285"/>
                  </a:cubicBezTo>
                  <a:lnTo>
                    <a:pt x="1800" y="1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" name="Google Shape;614;p14"/>
            <p:cNvSpPr/>
            <p:nvPr/>
          </p:nvSpPr>
          <p:spPr>
            <a:xfrm>
              <a:off x="567925" y="4563300"/>
              <a:ext cx="114375" cy="42425"/>
            </a:xfrm>
            <a:custGeom>
              <a:avLst/>
              <a:gdLst/>
              <a:ahLst/>
              <a:cxnLst/>
              <a:rect l="l" t="t" r="r" b="b"/>
              <a:pathLst>
                <a:path w="4575" h="1697" extrusionOk="0">
                  <a:moveTo>
                    <a:pt x="2625" y="0"/>
                  </a:moveTo>
                  <a:cubicBezTo>
                    <a:pt x="1682" y="0"/>
                    <a:pt x="803" y="365"/>
                    <a:pt x="55" y="682"/>
                  </a:cubicBezTo>
                  <a:cubicBezTo>
                    <a:pt x="55" y="682"/>
                    <a:pt x="55" y="749"/>
                    <a:pt x="1" y="749"/>
                  </a:cubicBezTo>
                  <a:cubicBezTo>
                    <a:pt x="109" y="803"/>
                    <a:pt x="231" y="803"/>
                    <a:pt x="285" y="858"/>
                  </a:cubicBezTo>
                  <a:cubicBezTo>
                    <a:pt x="853" y="1020"/>
                    <a:pt x="1354" y="1250"/>
                    <a:pt x="1922" y="1426"/>
                  </a:cubicBezTo>
                  <a:cubicBezTo>
                    <a:pt x="2423" y="1588"/>
                    <a:pt x="2991" y="1697"/>
                    <a:pt x="3560" y="1697"/>
                  </a:cubicBezTo>
                  <a:cubicBezTo>
                    <a:pt x="3898" y="1697"/>
                    <a:pt x="4168" y="1642"/>
                    <a:pt x="4290" y="1250"/>
                  </a:cubicBezTo>
                  <a:cubicBezTo>
                    <a:pt x="4574" y="465"/>
                    <a:pt x="3384" y="73"/>
                    <a:pt x="2815" y="5"/>
                  </a:cubicBezTo>
                  <a:cubicBezTo>
                    <a:pt x="2752" y="2"/>
                    <a:pt x="2688" y="0"/>
                    <a:pt x="262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" name="Google Shape;615;p14"/>
            <p:cNvSpPr/>
            <p:nvPr/>
          </p:nvSpPr>
          <p:spPr>
            <a:xfrm>
              <a:off x="534175" y="4580325"/>
              <a:ext cx="43600" cy="106075"/>
            </a:xfrm>
            <a:custGeom>
              <a:avLst/>
              <a:gdLst/>
              <a:ahLst/>
              <a:cxnLst/>
              <a:rect l="l" t="t" r="r" b="b"/>
              <a:pathLst>
                <a:path w="1744" h="4243" extrusionOk="0">
                  <a:moveTo>
                    <a:pt x="1188" y="1"/>
                  </a:moveTo>
                  <a:cubicBezTo>
                    <a:pt x="728" y="745"/>
                    <a:pt x="174" y="1584"/>
                    <a:pt x="52" y="2599"/>
                  </a:cubicBezTo>
                  <a:cubicBezTo>
                    <a:pt x="0" y="3142"/>
                    <a:pt x="159" y="4243"/>
                    <a:pt x="907" y="4243"/>
                  </a:cubicBezTo>
                  <a:cubicBezTo>
                    <a:pt x="941" y="4243"/>
                    <a:pt x="976" y="4241"/>
                    <a:pt x="1013" y="4236"/>
                  </a:cubicBezTo>
                  <a:cubicBezTo>
                    <a:pt x="1405" y="4236"/>
                    <a:pt x="1527" y="3952"/>
                    <a:pt x="1581" y="3614"/>
                  </a:cubicBezTo>
                  <a:cubicBezTo>
                    <a:pt x="1743" y="3045"/>
                    <a:pt x="1689" y="2490"/>
                    <a:pt x="1635" y="1922"/>
                  </a:cubicBezTo>
                  <a:cubicBezTo>
                    <a:pt x="1527" y="1354"/>
                    <a:pt x="1405" y="853"/>
                    <a:pt x="1297" y="285"/>
                  </a:cubicBezTo>
                  <a:cubicBezTo>
                    <a:pt x="1297" y="177"/>
                    <a:pt x="1297" y="68"/>
                    <a:pt x="124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" name="Google Shape;616;p14"/>
            <p:cNvSpPr/>
            <p:nvPr/>
          </p:nvSpPr>
          <p:spPr>
            <a:xfrm>
              <a:off x="467800" y="4489850"/>
              <a:ext cx="113025" cy="42800"/>
            </a:xfrm>
            <a:custGeom>
              <a:avLst/>
              <a:gdLst/>
              <a:ahLst/>
              <a:cxnLst/>
              <a:rect l="l" t="t" r="r" b="b"/>
              <a:pathLst>
                <a:path w="4521" h="1712" extrusionOk="0">
                  <a:moveTo>
                    <a:pt x="2440" y="0"/>
                  </a:moveTo>
                  <a:cubicBezTo>
                    <a:pt x="1598" y="0"/>
                    <a:pt x="757" y="391"/>
                    <a:pt x="1" y="643"/>
                  </a:cubicBezTo>
                  <a:lnTo>
                    <a:pt x="1" y="751"/>
                  </a:lnTo>
                  <a:cubicBezTo>
                    <a:pt x="55" y="805"/>
                    <a:pt x="177" y="805"/>
                    <a:pt x="285" y="859"/>
                  </a:cubicBezTo>
                  <a:cubicBezTo>
                    <a:pt x="799" y="1035"/>
                    <a:pt x="1354" y="1252"/>
                    <a:pt x="1868" y="1428"/>
                  </a:cubicBezTo>
                  <a:cubicBezTo>
                    <a:pt x="2423" y="1590"/>
                    <a:pt x="2937" y="1712"/>
                    <a:pt x="3505" y="1712"/>
                  </a:cubicBezTo>
                  <a:cubicBezTo>
                    <a:pt x="3898" y="1658"/>
                    <a:pt x="4182" y="1590"/>
                    <a:pt x="4290" y="1252"/>
                  </a:cubicBezTo>
                  <a:cubicBezTo>
                    <a:pt x="4520" y="413"/>
                    <a:pt x="3383" y="75"/>
                    <a:pt x="2761" y="20"/>
                  </a:cubicBezTo>
                  <a:cubicBezTo>
                    <a:pt x="2654" y="7"/>
                    <a:pt x="2547" y="0"/>
                    <a:pt x="2440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14"/>
            <p:cNvSpPr/>
            <p:nvPr/>
          </p:nvSpPr>
          <p:spPr>
            <a:xfrm>
              <a:off x="434050" y="4505900"/>
              <a:ext cx="42225" cy="107150"/>
            </a:xfrm>
            <a:custGeom>
              <a:avLst/>
              <a:gdLst/>
              <a:ahLst/>
              <a:cxnLst/>
              <a:rect l="l" t="t" r="r" b="b"/>
              <a:pathLst>
                <a:path w="1689" h="4286" extrusionOk="0">
                  <a:moveTo>
                    <a:pt x="1188" y="1"/>
                  </a:moveTo>
                  <a:cubicBezTo>
                    <a:pt x="728" y="786"/>
                    <a:pt x="119" y="1625"/>
                    <a:pt x="52" y="2585"/>
                  </a:cubicBezTo>
                  <a:cubicBezTo>
                    <a:pt x="0" y="3178"/>
                    <a:pt x="157" y="4285"/>
                    <a:pt x="896" y="4285"/>
                  </a:cubicBezTo>
                  <a:cubicBezTo>
                    <a:pt x="933" y="4285"/>
                    <a:pt x="972" y="4283"/>
                    <a:pt x="1012" y="4277"/>
                  </a:cubicBezTo>
                  <a:cubicBezTo>
                    <a:pt x="1405" y="4223"/>
                    <a:pt x="1527" y="3993"/>
                    <a:pt x="1581" y="3600"/>
                  </a:cubicBezTo>
                  <a:cubicBezTo>
                    <a:pt x="1689" y="3099"/>
                    <a:pt x="1689" y="2531"/>
                    <a:pt x="1581" y="1963"/>
                  </a:cubicBezTo>
                  <a:cubicBezTo>
                    <a:pt x="1527" y="1408"/>
                    <a:pt x="1405" y="840"/>
                    <a:pt x="1297" y="271"/>
                  </a:cubicBezTo>
                  <a:cubicBezTo>
                    <a:pt x="1297" y="217"/>
                    <a:pt x="1297" y="109"/>
                    <a:pt x="124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" name="Google Shape;618;p14"/>
            <p:cNvSpPr/>
            <p:nvPr/>
          </p:nvSpPr>
          <p:spPr>
            <a:xfrm>
              <a:off x="373425" y="4419650"/>
              <a:ext cx="109975" cy="40275"/>
            </a:xfrm>
            <a:custGeom>
              <a:avLst/>
              <a:gdLst/>
              <a:ahLst/>
              <a:cxnLst/>
              <a:rect l="l" t="t" r="r" b="b"/>
              <a:pathLst>
                <a:path w="4399" h="1611" extrusionOk="0">
                  <a:moveTo>
                    <a:pt x="2598" y="0"/>
                  </a:moveTo>
                  <a:cubicBezTo>
                    <a:pt x="1638" y="68"/>
                    <a:pt x="785" y="623"/>
                    <a:pt x="0" y="1083"/>
                  </a:cubicBezTo>
                  <a:lnTo>
                    <a:pt x="0" y="1137"/>
                  </a:lnTo>
                  <a:cubicBezTo>
                    <a:pt x="55" y="1191"/>
                    <a:pt x="176" y="1191"/>
                    <a:pt x="285" y="1191"/>
                  </a:cubicBezTo>
                  <a:cubicBezTo>
                    <a:pt x="853" y="1299"/>
                    <a:pt x="1354" y="1421"/>
                    <a:pt x="1922" y="1529"/>
                  </a:cubicBezTo>
                  <a:cubicBezTo>
                    <a:pt x="2199" y="1584"/>
                    <a:pt x="2480" y="1611"/>
                    <a:pt x="2762" y="1611"/>
                  </a:cubicBezTo>
                  <a:cubicBezTo>
                    <a:pt x="3045" y="1611"/>
                    <a:pt x="3329" y="1584"/>
                    <a:pt x="3613" y="1529"/>
                  </a:cubicBezTo>
                  <a:cubicBezTo>
                    <a:pt x="3952" y="1475"/>
                    <a:pt x="4236" y="1354"/>
                    <a:pt x="4290" y="1015"/>
                  </a:cubicBezTo>
                  <a:cubicBezTo>
                    <a:pt x="4398" y="176"/>
                    <a:pt x="3221" y="0"/>
                    <a:pt x="259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14"/>
            <p:cNvSpPr/>
            <p:nvPr/>
          </p:nvSpPr>
          <p:spPr>
            <a:xfrm>
              <a:off x="348050" y="4446700"/>
              <a:ext cx="45025" cy="106325"/>
            </a:xfrm>
            <a:custGeom>
              <a:avLst/>
              <a:gdLst/>
              <a:ahLst/>
              <a:cxnLst/>
              <a:rect l="l" t="t" r="r" b="b"/>
              <a:pathLst>
                <a:path w="1801" h="4253" extrusionOk="0">
                  <a:moveTo>
                    <a:pt x="785" y="1"/>
                  </a:moveTo>
                  <a:cubicBezTo>
                    <a:pt x="447" y="840"/>
                    <a:pt x="1" y="1746"/>
                    <a:pt x="55" y="2707"/>
                  </a:cubicBezTo>
                  <a:cubicBezTo>
                    <a:pt x="104" y="3261"/>
                    <a:pt x="389" y="4253"/>
                    <a:pt x="1082" y="4253"/>
                  </a:cubicBezTo>
                  <a:cubicBezTo>
                    <a:pt x="1151" y="4253"/>
                    <a:pt x="1223" y="4243"/>
                    <a:pt x="1300" y="4223"/>
                  </a:cubicBezTo>
                  <a:cubicBezTo>
                    <a:pt x="1638" y="4114"/>
                    <a:pt x="1746" y="3884"/>
                    <a:pt x="1746" y="3492"/>
                  </a:cubicBezTo>
                  <a:cubicBezTo>
                    <a:pt x="1800" y="2924"/>
                    <a:pt x="1692" y="2369"/>
                    <a:pt x="1530" y="1855"/>
                  </a:cubicBezTo>
                  <a:cubicBezTo>
                    <a:pt x="1354" y="1354"/>
                    <a:pt x="1124" y="786"/>
                    <a:pt x="961" y="272"/>
                  </a:cubicBezTo>
                  <a:cubicBezTo>
                    <a:pt x="961" y="163"/>
                    <a:pt x="907" y="55"/>
                    <a:pt x="85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14"/>
            <p:cNvSpPr/>
            <p:nvPr/>
          </p:nvSpPr>
          <p:spPr>
            <a:xfrm>
              <a:off x="734375" y="4827275"/>
              <a:ext cx="52100" cy="104400"/>
            </a:xfrm>
            <a:custGeom>
              <a:avLst/>
              <a:gdLst/>
              <a:ahLst/>
              <a:cxnLst/>
              <a:rect l="l" t="t" r="r" b="b"/>
              <a:pathLst>
                <a:path w="2084" h="4176" extrusionOk="0">
                  <a:moveTo>
                    <a:pt x="0" y="0"/>
                  </a:moveTo>
                  <a:lnTo>
                    <a:pt x="0" y="271"/>
                  </a:lnTo>
                  <a:cubicBezTo>
                    <a:pt x="54" y="839"/>
                    <a:pt x="54" y="1462"/>
                    <a:pt x="54" y="2030"/>
                  </a:cubicBezTo>
                  <a:cubicBezTo>
                    <a:pt x="108" y="2585"/>
                    <a:pt x="217" y="3153"/>
                    <a:pt x="447" y="3654"/>
                  </a:cubicBezTo>
                  <a:cubicBezTo>
                    <a:pt x="605" y="3959"/>
                    <a:pt x="753" y="4176"/>
                    <a:pt x="1068" y="4176"/>
                  </a:cubicBezTo>
                  <a:cubicBezTo>
                    <a:pt x="1102" y="4176"/>
                    <a:pt x="1139" y="4173"/>
                    <a:pt x="1177" y="4168"/>
                  </a:cubicBezTo>
                  <a:cubicBezTo>
                    <a:pt x="2084" y="4114"/>
                    <a:pt x="1976" y="2869"/>
                    <a:pt x="1746" y="2301"/>
                  </a:cubicBezTo>
                  <a:cubicBezTo>
                    <a:pt x="1462" y="1353"/>
                    <a:pt x="677" y="609"/>
                    <a:pt x="5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621;p14"/>
            <p:cNvSpPr/>
            <p:nvPr/>
          </p:nvSpPr>
          <p:spPr>
            <a:xfrm>
              <a:off x="625775" y="3638675"/>
              <a:ext cx="37925" cy="33575"/>
            </a:xfrm>
            <a:custGeom>
              <a:avLst/>
              <a:gdLst/>
              <a:ahLst/>
              <a:cxnLst/>
              <a:rect l="l" t="t" r="r" b="b"/>
              <a:pathLst>
                <a:path w="1517" h="1343" extrusionOk="0">
                  <a:moveTo>
                    <a:pt x="739" y="0"/>
                  </a:moveTo>
                  <a:cubicBezTo>
                    <a:pt x="484" y="0"/>
                    <a:pt x="238" y="154"/>
                    <a:pt x="109" y="402"/>
                  </a:cubicBezTo>
                  <a:cubicBezTo>
                    <a:pt x="1" y="740"/>
                    <a:pt x="163" y="1133"/>
                    <a:pt x="501" y="1309"/>
                  </a:cubicBezTo>
                  <a:cubicBezTo>
                    <a:pt x="572" y="1331"/>
                    <a:pt x="645" y="1342"/>
                    <a:pt x="717" y="1342"/>
                  </a:cubicBezTo>
                  <a:cubicBezTo>
                    <a:pt x="995" y="1342"/>
                    <a:pt x="1268" y="1184"/>
                    <a:pt x="1354" y="916"/>
                  </a:cubicBezTo>
                  <a:cubicBezTo>
                    <a:pt x="1516" y="578"/>
                    <a:pt x="1354" y="186"/>
                    <a:pt x="1015" y="64"/>
                  </a:cubicBezTo>
                  <a:cubicBezTo>
                    <a:pt x="925" y="21"/>
                    <a:pt x="832" y="0"/>
                    <a:pt x="739" y="0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622;p14"/>
            <p:cNvSpPr/>
            <p:nvPr/>
          </p:nvSpPr>
          <p:spPr>
            <a:xfrm>
              <a:off x="646750" y="3651050"/>
              <a:ext cx="11525" cy="9725"/>
            </a:xfrm>
            <a:custGeom>
              <a:avLst/>
              <a:gdLst/>
              <a:ahLst/>
              <a:cxnLst/>
              <a:rect l="l" t="t" r="r" b="b"/>
              <a:pathLst>
                <a:path w="461" h="389" extrusionOk="0">
                  <a:moveTo>
                    <a:pt x="189" y="1"/>
                  </a:moveTo>
                  <a:cubicBezTo>
                    <a:pt x="115" y="1"/>
                    <a:pt x="48" y="45"/>
                    <a:pt x="1" y="83"/>
                  </a:cubicBezTo>
                  <a:cubicBezTo>
                    <a:pt x="1" y="191"/>
                    <a:pt x="1" y="300"/>
                    <a:pt x="122" y="367"/>
                  </a:cubicBezTo>
                  <a:cubicBezTo>
                    <a:pt x="151" y="381"/>
                    <a:pt x="179" y="388"/>
                    <a:pt x="207" y="388"/>
                  </a:cubicBezTo>
                  <a:cubicBezTo>
                    <a:pt x="285" y="388"/>
                    <a:pt x="357" y="335"/>
                    <a:pt x="407" y="245"/>
                  </a:cubicBezTo>
                  <a:cubicBezTo>
                    <a:pt x="461" y="137"/>
                    <a:pt x="407" y="29"/>
                    <a:pt x="285" y="29"/>
                  </a:cubicBezTo>
                  <a:cubicBezTo>
                    <a:pt x="252" y="9"/>
                    <a:pt x="220" y="1"/>
                    <a:pt x="189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14"/>
            <p:cNvSpPr/>
            <p:nvPr/>
          </p:nvSpPr>
          <p:spPr>
            <a:xfrm>
              <a:off x="642700" y="2176375"/>
              <a:ext cx="37900" cy="33575"/>
            </a:xfrm>
            <a:custGeom>
              <a:avLst/>
              <a:gdLst/>
              <a:ahLst/>
              <a:cxnLst/>
              <a:rect l="l" t="t" r="r" b="b"/>
              <a:pathLst>
                <a:path w="1516" h="1343" extrusionOk="0">
                  <a:moveTo>
                    <a:pt x="800" y="1"/>
                  </a:moveTo>
                  <a:cubicBezTo>
                    <a:pt x="523" y="1"/>
                    <a:pt x="248" y="158"/>
                    <a:pt x="108" y="426"/>
                  </a:cubicBezTo>
                  <a:cubicBezTo>
                    <a:pt x="0" y="765"/>
                    <a:pt x="163" y="1171"/>
                    <a:pt x="501" y="1279"/>
                  </a:cubicBezTo>
                  <a:cubicBezTo>
                    <a:pt x="591" y="1322"/>
                    <a:pt x="686" y="1342"/>
                    <a:pt x="779" y="1342"/>
                  </a:cubicBezTo>
                  <a:cubicBezTo>
                    <a:pt x="1034" y="1342"/>
                    <a:pt x="1274" y="1189"/>
                    <a:pt x="1353" y="941"/>
                  </a:cubicBezTo>
                  <a:cubicBezTo>
                    <a:pt x="1516" y="602"/>
                    <a:pt x="1353" y="210"/>
                    <a:pt x="1015" y="34"/>
                  </a:cubicBezTo>
                  <a:cubicBezTo>
                    <a:pt x="945" y="12"/>
                    <a:pt x="872" y="1"/>
                    <a:pt x="800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14"/>
            <p:cNvSpPr/>
            <p:nvPr/>
          </p:nvSpPr>
          <p:spPr>
            <a:xfrm>
              <a:off x="662325" y="2188050"/>
              <a:ext cx="12875" cy="10500"/>
            </a:xfrm>
            <a:custGeom>
              <a:avLst/>
              <a:gdLst/>
              <a:ahLst/>
              <a:cxnLst/>
              <a:rect l="l" t="t" r="r" b="b"/>
              <a:pathLst>
                <a:path w="515" h="420" extrusionOk="0">
                  <a:moveTo>
                    <a:pt x="249" y="0"/>
                  </a:moveTo>
                  <a:cubicBezTo>
                    <a:pt x="173" y="0"/>
                    <a:pt x="103" y="57"/>
                    <a:pt x="54" y="135"/>
                  </a:cubicBezTo>
                  <a:cubicBezTo>
                    <a:pt x="0" y="244"/>
                    <a:pt x="54" y="365"/>
                    <a:pt x="176" y="419"/>
                  </a:cubicBezTo>
                  <a:cubicBezTo>
                    <a:pt x="284" y="419"/>
                    <a:pt x="392" y="365"/>
                    <a:pt x="460" y="298"/>
                  </a:cubicBezTo>
                  <a:cubicBezTo>
                    <a:pt x="514" y="189"/>
                    <a:pt x="460" y="81"/>
                    <a:pt x="338" y="27"/>
                  </a:cubicBezTo>
                  <a:cubicBezTo>
                    <a:pt x="308" y="8"/>
                    <a:pt x="278" y="0"/>
                    <a:pt x="249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" name="Google Shape;625;p14"/>
            <p:cNvSpPr/>
            <p:nvPr/>
          </p:nvSpPr>
          <p:spPr>
            <a:xfrm>
              <a:off x="618675" y="2117775"/>
              <a:ext cx="38250" cy="32975"/>
            </a:xfrm>
            <a:custGeom>
              <a:avLst/>
              <a:gdLst/>
              <a:ahLst/>
              <a:cxnLst/>
              <a:rect l="l" t="t" r="r" b="b"/>
              <a:pathLst>
                <a:path w="1530" h="1319" extrusionOk="0">
                  <a:moveTo>
                    <a:pt x="761" y="1"/>
                  </a:moveTo>
                  <a:cubicBezTo>
                    <a:pt x="488" y="1"/>
                    <a:pt x="256" y="154"/>
                    <a:pt x="176" y="403"/>
                  </a:cubicBezTo>
                  <a:cubicBezTo>
                    <a:pt x="1" y="741"/>
                    <a:pt x="176" y="1147"/>
                    <a:pt x="515" y="1255"/>
                  </a:cubicBezTo>
                  <a:cubicBezTo>
                    <a:pt x="605" y="1298"/>
                    <a:pt x="699" y="1318"/>
                    <a:pt x="791" y="1318"/>
                  </a:cubicBezTo>
                  <a:cubicBezTo>
                    <a:pt x="1046" y="1318"/>
                    <a:pt x="1289" y="1165"/>
                    <a:pt x="1408" y="917"/>
                  </a:cubicBezTo>
                  <a:cubicBezTo>
                    <a:pt x="1530" y="578"/>
                    <a:pt x="1408" y="186"/>
                    <a:pt x="1069" y="64"/>
                  </a:cubicBezTo>
                  <a:cubicBezTo>
                    <a:pt x="965" y="21"/>
                    <a:pt x="861" y="1"/>
                    <a:pt x="761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" name="Google Shape;626;p14"/>
            <p:cNvSpPr/>
            <p:nvPr/>
          </p:nvSpPr>
          <p:spPr>
            <a:xfrm>
              <a:off x="639975" y="2128850"/>
              <a:ext cx="11200" cy="10500"/>
            </a:xfrm>
            <a:custGeom>
              <a:avLst/>
              <a:gdLst/>
              <a:ahLst/>
              <a:cxnLst/>
              <a:rect l="l" t="t" r="r" b="b"/>
              <a:pathLst>
                <a:path w="448" h="420" extrusionOk="0">
                  <a:moveTo>
                    <a:pt x="242" y="0"/>
                  </a:moveTo>
                  <a:cubicBezTo>
                    <a:pt x="162" y="0"/>
                    <a:pt x="94" y="57"/>
                    <a:pt x="55" y="135"/>
                  </a:cubicBezTo>
                  <a:cubicBezTo>
                    <a:pt x="1" y="244"/>
                    <a:pt x="55" y="365"/>
                    <a:pt x="163" y="420"/>
                  </a:cubicBezTo>
                  <a:cubicBezTo>
                    <a:pt x="272" y="420"/>
                    <a:pt x="393" y="420"/>
                    <a:pt x="393" y="298"/>
                  </a:cubicBezTo>
                  <a:cubicBezTo>
                    <a:pt x="447" y="190"/>
                    <a:pt x="393" y="81"/>
                    <a:pt x="339" y="27"/>
                  </a:cubicBezTo>
                  <a:cubicBezTo>
                    <a:pt x="306" y="8"/>
                    <a:pt x="273" y="0"/>
                    <a:pt x="242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14"/>
            <p:cNvSpPr/>
            <p:nvPr/>
          </p:nvSpPr>
          <p:spPr>
            <a:xfrm>
              <a:off x="497575" y="3379875"/>
              <a:ext cx="263100" cy="219000"/>
            </a:xfrm>
            <a:custGeom>
              <a:avLst/>
              <a:gdLst/>
              <a:ahLst/>
              <a:cxnLst/>
              <a:rect l="l" t="t" r="r" b="b"/>
              <a:pathLst>
                <a:path w="10524" h="8760" extrusionOk="0">
                  <a:moveTo>
                    <a:pt x="1556" y="0"/>
                  </a:moveTo>
                  <a:cubicBezTo>
                    <a:pt x="1003" y="0"/>
                    <a:pt x="478" y="84"/>
                    <a:pt x="0" y="268"/>
                  </a:cubicBezTo>
                  <a:cubicBezTo>
                    <a:pt x="0" y="268"/>
                    <a:pt x="4614" y="552"/>
                    <a:pt x="4736" y="4895"/>
                  </a:cubicBezTo>
                  <a:cubicBezTo>
                    <a:pt x="4830" y="7442"/>
                    <a:pt x="6799" y="8759"/>
                    <a:pt x="8397" y="8759"/>
                  </a:cubicBezTo>
                  <a:cubicBezTo>
                    <a:pt x="9558" y="8759"/>
                    <a:pt x="10524" y="8064"/>
                    <a:pt x="10433" y="6641"/>
                  </a:cubicBezTo>
                  <a:cubicBezTo>
                    <a:pt x="10186" y="3745"/>
                    <a:pt x="5250" y="0"/>
                    <a:pt x="1556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628;p14"/>
            <p:cNvSpPr/>
            <p:nvPr/>
          </p:nvSpPr>
          <p:spPr>
            <a:xfrm>
              <a:off x="579100" y="3402125"/>
              <a:ext cx="117075" cy="149525"/>
            </a:xfrm>
            <a:custGeom>
              <a:avLst/>
              <a:gdLst/>
              <a:ahLst/>
              <a:cxnLst/>
              <a:rect l="l" t="t" r="r" b="b"/>
              <a:pathLst>
                <a:path w="4683" h="5981" extrusionOk="0">
                  <a:moveTo>
                    <a:pt x="0" y="0"/>
                  </a:moveTo>
                  <a:lnTo>
                    <a:pt x="0" y="0"/>
                  </a:lnTo>
                  <a:cubicBezTo>
                    <a:pt x="2314" y="785"/>
                    <a:pt x="4682" y="5981"/>
                    <a:pt x="4682" y="5981"/>
                  </a:cubicBezTo>
                  <a:cubicBezTo>
                    <a:pt x="3113" y="907"/>
                    <a:pt x="1" y="0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14"/>
            <p:cNvSpPr/>
            <p:nvPr/>
          </p:nvSpPr>
          <p:spPr>
            <a:xfrm>
              <a:off x="439725" y="2506100"/>
              <a:ext cx="263825" cy="219000"/>
            </a:xfrm>
            <a:custGeom>
              <a:avLst/>
              <a:gdLst/>
              <a:ahLst/>
              <a:cxnLst/>
              <a:rect l="l" t="t" r="r" b="b"/>
              <a:pathLst>
                <a:path w="10553" h="8760" extrusionOk="0">
                  <a:moveTo>
                    <a:pt x="1572" y="1"/>
                  </a:moveTo>
                  <a:cubicBezTo>
                    <a:pt x="1015" y="1"/>
                    <a:pt x="485" y="85"/>
                    <a:pt x="1" y="268"/>
                  </a:cubicBezTo>
                  <a:cubicBezTo>
                    <a:pt x="1" y="268"/>
                    <a:pt x="4628" y="552"/>
                    <a:pt x="4791" y="4895"/>
                  </a:cubicBezTo>
                  <a:cubicBezTo>
                    <a:pt x="4853" y="7443"/>
                    <a:pt x="6832" y="8760"/>
                    <a:pt x="8430" y="8760"/>
                  </a:cubicBezTo>
                  <a:cubicBezTo>
                    <a:pt x="9592" y="8760"/>
                    <a:pt x="10553" y="8064"/>
                    <a:pt x="10433" y="6641"/>
                  </a:cubicBezTo>
                  <a:cubicBezTo>
                    <a:pt x="10186" y="3746"/>
                    <a:pt x="5291" y="1"/>
                    <a:pt x="157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14"/>
            <p:cNvSpPr/>
            <p:nvPr/>
          </p:nvSpPr>
          <p:spPr>
            <a:xfrm>
              <a:off x="522950" y="2528350"/>
              <a:ext cx="117050" cy="149200"/>
            </a:xfrm>
            <a:custGeom>
              <a:avLst/>
              <a:gdLst/>
              <a:ahLst/>
              <a:cxnLst/>
              <a:rect l="l" t="t" r="r" b="b"/>
              <a:pathLst>
                <a:path w="4682" h="5968" extrusionOk="0">
                  <a:moveTo>
                    <a:pt x="0" y="0"/>
                  </a:moveTo>
                  <a:lnTo>
                    <a:pt x="0" y="0"/>
                  </a:lnTo>
                  <a:cubicBezTo>
                    <a:pt x="2314" y="785"/>
                    <a:pt x="4682" y="5967"/>
                    <a:pt x="4682" y="5967"/>
                  </a:cubicBezTo>
                  <a:cubicBezTo>
                    <a:pt x="3045" y="894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14"/>
            <p:cNvSpPr/>
            <p:nvPr/>
          </p:nvSpPr>
          <p:spPr>
            <a:xfrm>
              <a:off x="658250" y="4133800"/>
              <a:ext cx="9850" cy="6800"/>
            </a:xfrm>
            <a:custGeom>
              <a:avLst/>
              <a:gdLst/>
              <a:ahLst/>
              <a:cxnLst/>
              <a:rect l="l" t="t" r="r" b="b"/>
              <a:pathLst>
                <a:path w="394" h="272" extrusionOk="0">
                  <a:moveTo>
                    <a:pt x="163" y="1"/>
                  </a:moveTo>
                  <a:cubicBezTo>
                    <a:pt x="1" y="1"/>
                    <a:pt x="1" y="271"/>
                    <a:pt x="163" y="271"/>
                  </a:cubicBezTo>
                  <a:cubicBezTo>
                    <a:pt x="393" y="271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632;p14"/>
            <p:cNvSpPr/>
            <p:nvPr/>
          </p:nvSpPr>
          <p:spPr>
            <a:xfrm>
              <a:off x="607500" y="4424050"/>
              <a:ext cx="8500" cy="7125"/>
            </a:xfrm>
            <a:custGeom>
              <a:avLst/>
              <a:gdLst/>
              <a:ahLst/>
              <a:cxnLst/>
              <a:rect l="l" t="t" r="r" b="b"/>
              <a:pathLst>
                <a:path w="340" h="285" extrusionOk="0">
                  <a:moveTo>
                    <a:pt x="163" y="0"/>
                  </a:moveTo>
                  <a:cubicBezTo>
                    <a:pt x="1" y="0"/>
                    <a:pt x="1" y="285"/>
                    <a:pt x="163" y="285"/>
                  </a:cubicBezTo>
                  <a:cubicBezTo>
                    <a:pt x="339" y="285"/>
                    <a:pt x="339" y="0"/>
                    <a:pt x="16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" name="Google Shape;633;p14"/>
            <p:cNvSpPr/>
            <p:nvPr/>
          </p:nvSpPr>
          <p:spPr>
            <a:xfrm>
              <a:off x="639975" y="4494400"/>
              <a:ext cx="9850" cy="7125"/>
            </a:xfrm>
            <a:custGeom>
              <a:avLst/>
              <a:gdLst/>
              <a:ahLst/>
              <a:cxnLst/>
              <a:rect l="l" t="t" r="r" b="b"/>
              <a:pathLst>
                <a:path w="394" h="285" extrusionOk="0">
                  <a:moveTo>
                    <a:pt x="163" y="1"/>
                  </a:moveTo>
                  <a:cubicBezTo>
                    <a:pt x="1" y="1"/>
                    <a:pt x="1" y="285"/>
                    <a:pt x="163" y="285"/>
                  </a:cubicBezTo>
                  <a:cubicBezTo>
                    <a:pt x="393" y="285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14"/>
            <p:cNvSpPr/>
            <p:nvPr/>
          </p:nvSpPr>
          <p:spPr>
            <a:xfrm>
              <a:off x="582150" y="3571250"/>
              <a:ext cx="9825" cy="7125"/>
            </a:xfrm>
            <a:custGeom>
              <a:avLst/>
              <a:gdLst/>
              <a:ahLst/>
              <a:cxnLst/>
              <a:rect l="l" t="t" r="r" b="b"/>
              <a:pathLst>
                <a:path w="393" h="285" extrusionOk="0">
                  <a:moveTo>
                    <a:pt x="163" y="1"/>
                  </a:moveTo>
                  <a:cubicBezTo>
                    <a:pt x="0" y="1"/>
                    <a:pt x="0" y="285"/>
                    <a:pt x="163" y="285"/>
                  </a:cubicBezTo>
                  <a:cubicBezTo>
                    <a:pt x="393" y="285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635;p14"/>
            <p:cNvSpPr/>
            <p:nvPr/>
          </p:nvSpPr>
          <p:spPr>
            <a:xfrm>
              <a:off x="586200" y="3692350"/>
              <a:ext cx="8475" cy="7125"/>
            </a:xfrm>
            <a:custGeom>
              <a:avLst/>
              <a:gdLst/>
              <a:ahLst/>
              <a:cxnLst/>
              <a:rect l="l" t="t" r="r" b="b"/>
              <a:pathLst>
                <a:path w="339" h="285" extrusionOk="0">
                  <a:moveTo>
                    <a:pt x="176" y="1"/>
                  </a:moveTo>
                  <a:cubicBezTo>
                    <a:pt x="1" y="1"/>
                    <a:pt x="1" y="285"/>
                    <a:pt x="176" y="285"/>
                  </a:cubicBezTo>
                  <a:cubicBezTo>
                    <a:pt x="339" y="285"/>
                    <a:pt x="339" y="1"/>
                    <a:pt x="176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636;p14"/>
            <p:cNvSpPr/>
            <p:nvPr/>
          </p:nvSpPr>
          <p:spPr>
            <a:xfrm>
              <a:off x="621375" y="2818575"/>
              <a:ext cx="8500" cy="7150"/>
            </a:xfrm>
            <a:custGeom>
              <a:avLst/>
              <a:gdLst/>
              <a:ahLst/>
              <a:cxnLst/>
              <a:rect l="l" t="t" r="r" b="b"/>
              <a:pathLst>
                <a:path w="340" h="286" extrusionOk="0">
                  <a:moveTo>
                    <a:pt x="177" y="1"/>
                  </a:moveTo>
                  <a:cubicBezTo>
                    <a:pt x="1" y="1"/>
                    <a:pt x="1" y="285"/>
                    <a:pt x="177" y="285"/>
                  </a:cubicBezTo>
                  <a:cubicBezTo>
                    <a:pt x="339" y="285"/>
                    <a:pt x="339" y="1"/>
                    <a:pt x="177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" name="Google Shape;637;p14"/>
            <p:cNvSpPr/>
            <p:nvPr/>
          </p:nvSpPr>
          <p:spPr>
            <a:xfrm>
              <a:off x="697500" y="2935625"/>
              <a:ext cx="10175" cy="7125"/>
            </a:xfrm>
            <a:custGeom>
              <a:avLst/>
              <a:gdLst/>
              <a:ahLst/>
              <a:cxnLst/>
              <a:rect l="l" t="t" r="r" b="b"/>
              <a:pathLst>
                <a:path w="407" h="285" extrusionOk="0">
                  <a:moveTo>
                    <a:pt x="176" y="1"/>
                  </a:moveTo>
                  <a:cubicBezTo>
                    <a:pt x="0" y="1"/>
                    <a:pt x="0" y="285"/>
                    <a:pt x="176" y="285"/>
                  </a:cubicBezTo>
                  <a:cubicBezTo>
                    <a:pt x="406" y="285"/>
                    <a:pt x="406" y="1"/>
                    <a:pt x="176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" name="Google Shape;638;p14"/>
            <p:cNvSpPr/>
            <p:nvPr/>
          </p:nvSpPr>
          <p:spPr>
            <a:xfrm>
              <a:off x="623075" y="3259700"/>
              <a:ext cx="11175" cy="7125"/>
            </a:xfrm>
            <a:custGeom>
              <a:avLst/>
              <a:gdLst/>
              <a:ahLst/>
              <a:cxnLst/>
              <a:rect l="l" t="t" r="r" b="b"/>
              <a:pathLst>
                <a:path w="447" h="285" extrusionOk="0">
                  <a:moveTo>
                    <a:pt x="217" y="0"/>
                  </a:moveTo>
                  <a:cubicBezTo>
                    <a:pt x="0" y="0"/>
                    <a:pt x="0" y="285"/>
                    <a:pt x="217" y="285"/>
                  </a:cubicBezTo>
                  <a:lnTo>
                    <a:pt x="271" y="285"/>
                  </a:lnTo>
                  <a:cubicBezTo>
                    <a:pt x="447" y="285"/>
                    <a:pt x="447" y="0"/>
                    <a:pt x="271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639;p14"/>
            <p:cNvSpPr/>
            <p:nvPr/>
          </p:nvSpPr>
          <p:spPr>
            <a:xfrm>
              <a:off x="673825" y="2882175"/>
              <a:ext cx="4075" cy="4100"/>
            </a:xfrm>
            <a:custGeom>
              <a:avLst/>
              <a:gdLst/>
              <a:ahLst/>
              <a:cxnLst/>
              <a:rect l="l" t="t" r="r" b="b"/>
              <a:pathLst>
                <a:path w="163" h="164" extrusionOk="0">
                  <a:moveTo>
                    <a:pt x="54" y="1"/>
                  </a:moveTo>
                  <a:cubicBezTo>
                    <a:pt x="0" y="1"/>
                    <a:pt x="0" y="163"/>
                    <a:pt x="54" y="163"/>
                  </a:cubicBezTo>
                  <a:cubicBezTo>
                    <a:pt x="162" y="163"/>
                    <a:pt x="162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" name="Google Shape;640;p14"/>
            <p:cNvSpPr/>
            <p:nvPr/>
          </p:nvSpPr>
          <p:spPr>
            <a:xfrm>
              <a:off x="714400" y="3017500"/>
              <a:ext cx="4425" cy="4075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123" y="0"/>
                  </a:moveTo>
                  <a:cubicBezTo>
                    <a:pt x="1" y="0"/>
                    <a:pt x="1" y="163"/>
                    <a:pt x="123" y="163"/>
                  </a:cubicBezTo>
                  <a:cubicBezTo>
                    <a:pt x="177" y="163"/>
                    <a:pt x="177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" name="Google Shape;641;p14"/>
            <p:cNvSpPr/>
            <p:nvPr/>
          </p:nvSpPr>
          <p:spPr>
            <a:xfrm>
              <a:off x="762450" y="283820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4" y="1"/>
                  </a:moveTo>
                  <a:cubicBezTo>
                    <a:pt x="0" y="1"/>
                    <a:pt x="0" y="177"/>
                    <a:pt x="54" y="177"/>
                  </a:cubicBezTo>
                  <a:cubicBezTo>
                    <a:pt x="176" y="177"/>
                    <a:pt x="176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" name="Google Shape;642;p14"/>
            <p:cNvSpPr/>
            <p:nvPr/>
          </p:nvSpPr>
          <p:spPr>
            <a:xfrm>
              <a:off x="652500" y="3734650"/>
              <a:ext cx="4425" cy="4400"/>
            </a:xfrm>
            <a:custGeom>
              <a:avLst/>
              <a:gdLst/>
              <a:ahLst/>
              <a:cxnLst/>
              <a:rect l="l" t="t" r="r" b="b"/>
              <a:pathLst>
                <a:path w="177" h="176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177" y="176"/>
                    <a:pt x="177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" name="Google Shape;643;p14"/>
            <p:cNvSpPr/>
            <p:nvPr/>
          </p:nvSpPr>
          <p:spPr>
            <a:xfrm>
              <a:off x="689025" y="3688300"/>
              <a:ext cx="5775" cy="272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23" y="0"/>
                  </a:moveTo>
                  <a:cubicBezTo>
                    <a:pt x="1" y="0"/>
                    <a:pt x="1" y="109"/>
                    <a:pt x="123" y="109"/>
                  </a:cubicBezTo>
                  <a:cubicBezTo>
                    <a:pt x="231" y="109"/>
                    <a:pt x="231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" name="Google Shape;644;p14"/>
            <p:cNvSpPr/>
            <p:nvPr/>
          </p:nvSpPr>
          <p:spPr>
            <a:xfrm>
              <a:off x="612925" y="4061750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2" y="1"/>
                  </a:moveTo>
                  <a:cubicBezTo>
                    <a:pt x="0" y="1"/>
                    <a:pt x="0" y="109"/>
                    <a:pt x="122" y="109"/>
                  </a:cubicBezTo>
                  <a:cubicBezTo>
                    <a:pt x="176" y="109"/>
                    <a:pt x="176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" name="Google Shape;645;p14"/>
            <p:cNvSpPr/>
            <p:nvPr/>
          </p:nvSpPr>
          <p:spPr>
            <a:xfrm>
              <a:off x="611575" y="2511425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54" y="1"/>
                  </a:moveTo>
                  <a:cubicBezTo>
                    <a:pt x="0" y="1"/>
                    <a:pt x="0" y="109"/>
                    <a:pt x="54" y="109"/>
                  </a:cubicBezTo>
                  <a:cubicBezTo>
                    <a:pt x="176" y="109"/>
                    <a:pt x="176" y="1"/>
                    <a:pt x="54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" name="Google Shape;646;p14"/>
            <p:cNvSpPr/>
            <p:nvPr/>
          </p:nvSpPr>
          <p:spPr>
            <a:xfrm>
              <a:off x="670775" y="2570625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2" y="1"/>
                  </a:moveTo>
                  <a:cubicBezTo>
                    <a:pt x="0" y="1"/>
                    <a:pt x="0" y="109"/>
                    <a:pt x="122" y="109"/>
                  </a:cubicBezTo>
                  <a:cubicBezTo>
                    <a:pt x="176" y="109"/>
                    <a:pt x="176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" name="Google Shape;647;p14"/>
            <p:cNvSpPr/>
            <p:nvPr/>
          </p:nvSpPr>
          <p:spPr>
            <a:xfrm>
              <a:off x="683625" y="2507025"/>
              <a:ext cx="4075" cy="3075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1"/>
                  </a:moveTo>
                  <a:cubicBezTo>
                    <a:pt x="0" y="1"/>
                    <a:pt x="0" y="123"/>
                    <a:pt x="109" y="123"/>
                  </a:cubicBezTo>
                  <a:cubicBezTo>
                    <a:pt x="163" y="12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" name="Google Shape;648;p14"/>
            <p:cNvSpPr/>
            <p:nvPr/>
          </p:nvSpPr>
          <p:spPr>
            <a:xfrm>
              <a:off x="718800" y="2267525"/>
              <a:ext cx="4100" cy="2750"/>
            </a:xfrm>
            <a:custGeom>
              <a:avLst/>
              <a:gdLst/>
              <a:ahLst/>
              <a:cxnLst/>
              <a:rect l="l" t="t" r="r" b="b"/>
              <a:pathLst>
                <a:path w="164" h="110" extrusionOk="0">
                  <a:moveTo>
                    <a:pt x="55" y="1"/>
                  </a:moveTo>
                  <a:cubicBezTo>
                    <a:pt x="1" y="1"/>
                    <a:pt x="1" y="109"/>
                    <a:pt x="55" y="109"/>
                  </a:cubicBezTo>
                  <a:cubicBezTo>
                    <a:pt x="163" y="109"/>
                    <a:pt x="163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649;p14"/>
            <p:cNvSpPr/>
            <p:nvPr/>
          </p:nvSpPr>
          <p:spPr>
            <a:xfrm>
              <a:off x="634225" y="2247925"/>
              <a:ext cx="4100" cy="4075"/>
            </a:xfrm>
            <a:custGeom>
              <a:avLst/>
              <a:gdLst/>
              <a:ahLst/>
              <a:cxnLst/>
              <a:rect l="l" t="t" r="r" b="b"/>
              <a:pathLst>
                <a:path w="164" h="163" extrusionOk="0">
                  <a:moveTo>
                    <a:pt x="55" y="0"/>
                  </a:moveTo>
                  <a:cubicBezTo>
                    <a:pt x="1" y="0"/>
                    <a:pt x="1" y="162"/>
                    <a:pt x="55" y="162"/>
                  </a:cubicBezTo>
                  <a:cubicBezTo>
                    <a:pt x="163" y="162"/>
                    <a:pt x="163" y="0"/>
                    <a:pt x="55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" name="Google Shape;650;p14"/>
            <p:cNvSpPr/>
            <p:nvPr/>
          </p:nvSpPr>
          <p:spPr>
            <a:xfrm>
              <a:off x="582150" y="2116650"/>
              <a:ext cx="4075" cy="4425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8" y="1"/>
                  </a:moveTo>
                  <a:cubicBezTo>
                    <a:pt x="0" y="1"/>
                    <a:pt x="0" y="177"/>
                    <a:pt x="108" y="177"/>
                  </a:cubicBezTo>
                  <a:cubicBezTo>
                    <a:pt x="163" y="177"/>
                    <a:pt x="163" y="1"/>
                    <a:pt x="108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" name="Google Shape;651;p14"/>
            <p:cNvSpPr/>
            <p:nvPr/>
          </p:nvSpPr>
          <p:spPr>
            <a:xfrm>
              <a:off x="580800" y="2237775"/>
              <a:ext cx="4075" cy="4400"/>
            </a:xfrm>
            <a:custGeom>
              <a:avLst/>
              <a:gdLst/>
              <a:ahLst/>
              <a:cxnLst/>
              <a:rect l="l" t="t" r="r" b="b"/>
              <a:pathLst>
                <a:path w="163" h="176" extrusionOk="0">
                  <a:moveTo>
                    <a:pt x="54" y="0"/>
                  </a:moveTo>
                  <a:cubicBezTo>
                    <a:pt x="0" y="0"/>
                    <a:pt x="0" y="176"/>
                    <a:pt x="54" y="176"/>
                  </a:cubicBezTo>
                  <a:cubicBezTo>
                    <a:pt x="162" y="176"/>
                    <a:pt x="162" y="0"/>
                    <a:pt x="54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" name="Google Shape;652;p14"/>
            <p:cNvSpPr/>
            <p:nvPr/>
          </p:nvSpPr>
          <p:spPr>
            <a:xfrm>
              <a:off x="617325" y="2040550"/>
              <a:ext cx="4075" cy="4425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9" y="0"/>
                  </a:moveTo>
                  <a:cubicBezTo>
                    <a:pt x="0" y="0"/>
                    <a:pt x="0" y="176"/>
                    <a:pt x="109" y="176"/>
                  </a:cubicBezTo>
                  <a:cubicBezTo>
                    <a:pt x="163" y="176"/>
                    <a:pt x="163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" name="Google Shape;653;p14"/>
            <p:cNvSpPr/>
            <p:nvPr/>
          </p:nvSpPr>
          <p:spPr>
            <a:xfrm>
              <a:off x="620025" y="1811525"/>
              <a:ext cx="3075" cy="5700"/>
            </a:xfrm>
            <a:custGeom>
              <a:avLst/>
              <a:gdLst/>
              <a:ahLst/>
              <a:cxnLst/>
              <a:rect l="l" t="t" r="r" b="b"/>
              <a:pathLst>
                <a:path w="123" h="228" extrusionOk="0">
                  <a:moveTo>
                    <a:pt x="62" y="1"/>
                  </a:moveTo>
                  <a:cubicBezTo>
                    <a:pt x="31" y="1"/>
                    <a:pt x="1" y="28"/>
                    <a:pt x="1" y="82"/>
                  </a:cubicBezTo>
                  <a:lnTo>
                    <a:pt x="1" y="136"/>
                  </a:lnTo>
                  <a:cubicBezTo>
                    <a:pt x="1" y="197"/>
                    <a:pt x="31" y="228"/>
                    <a:pt x="62" y="228"/>
                  </a:cubicBezTo>
                  <a:cubicBezTo>
                    <a:pt x="92" y="228"/>
                    <a:pt x="122" y="197"/>
                    <a:pt x="122" y="136"/>
                  </a:cubicBezTo>
                  <a:lnTo>
                    <a:pt x="122" y="82"/>
                  </a:lnTo>
                  <a:cubicBezTo>
                    <a:pt x="122" y="28"/>
                    <a:pt x="92" y="1"/>
                    <a:pt x="6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" name="Google Shape;654;p14"/>
            <p:cNvSpPr/>
            <p:nvPr/>
          </p:nvSpPr>
          <p:spPr>
            <a:xfrm>
              <a:off x="745525" y="173745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5" y="1"/>
                  </a:moveTo>
                  <a:cubicBezTo>
                    <a:pt x="1" y="1"/>
                    <a:pt x="1" y="177"/>
                    <a:pt x="55" y="177"/>
                  </a:cubicBezTo>
                  <a:cubicBezTo>
                    <a:pt x="177" y="177"/>
                    <a:pt x="177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" name="Google Shape;655;p14"/>
            <p:cNvSpPr/>
            <p:nvPr/>
          </p:nvSpPr>
          <p:spPr>
            <a:xfrm>
              <a:off x="763800" y="1674200"/>
              <a:ext cx="4425" cy="4075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122" y="0"/>
                  </a:moveTo>
                  <a:cubicBezTo>
                    <a:pt x="0" y="0"/>
                    <a:pt x="0" y="163"/>
                    <a:pt x="122" y="163"/>
                  </a:cubicBezTo>
                  <a:cubicBezTo>
                    <a:pt x="176" y="163"/>
                    <a:pt x="176" y="0"/>
                    <a:pt x="122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" name="Google Shape;656;p14"/>
            <p:cNvSpPr/>
            <p:nvPr/>
          </p:nvSpPr>
          <p:spPr>
            <a:xfrm>
              <a:off x="824350" y="204055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68" y="0"/>
                  </a:moveTo>
                  <a:cubicBezTo>
                    <a:pt x="0" y="0"/>
                    <a:pt x="0" y="176"/>
                    <a:pt x="68" y="176"/>
                  </a:cubicBezTo>
                  <a:cubicBezTo>
                    <a:pt x="176" y="176"/>
                    <a:pt x="176" y="0"/>
                    <a:pt x="6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" name="Google Shape;657;p14"/>
            <p:cNvSpPr/>
            <p:nvPr/>
          </p:nvSpPr>
          <p:spPr>
            <a:xfrm>
              <a:off x="693425" y="2084175"/>
              <a:ext cx="5775" cy="4425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1"/>
                  </a:moveTo>
                  <a:cubicBezTo>
                    <a:pt x="1" y="1"/>
                    <a:pt x="1" y="177"/>
                    <a:pt x="109" y="177"/>
                  </a:cubicBezTo>
                  <a:cubicBezTo>
                    <a:pt x="231" y="177"/>
                    <a:pt x="231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" name="Google Shape;658;p14"/>
            <p:cNvSpPr/>
            <p:nvPr/>
          </p:nvSpPr>
          <p:spPr>
            <a:xfrm>
              <a:off x="778000" y="2182975"/>
              <a:ext cx="5775" cy="272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231" y="108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14"/>
            <p:cNvSpPr/>
            <p:nvPr/>
          </p:nvSpPr>
          <p:spPr>
            <a:xfrm>
              <a:off x="731325" y="2773600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68" y="0"/>
                  </a:moveTo>
                  <a:cubicBezTo>
                    <a:pt x="0" y="0"/>
                    <a:pt x="0" y="109"/>
                    <a:pt x="68" y="109"/>
                  </a:cubicBezTo>
                  <a:cubicBezTo>
                    <a:pt x="176" y="109"/>
                    <a:pt x="176" y="0"/>
                    <a:pt x="6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" name="Google Shape;660;p14"/>
            <p:cNvSpPr/>
            <p:nvPr/>
          </p:nvSpPr>
          <p:spPr>
            <a:xfrm>
              <a:off x="711700" y="3350025"/>
              <a:ext cx="5775" cy="2725"/>
            </a:xfrm>
            <a:custGeom>
              <a:avLst/>
              <a:gdLst/>
              <a:ahLst/>
              <a:cxnLst/>
              <a:rect l="l" t="t" r="r" b="b"/>
              <a:pathLst>
                <a:path w="231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231" y="108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" name="Google Shape;661;p14"/>
            <p:cNvSpPr/>
            <p:nvPr/>
          </p:nvSpPr>
          <p:spPr>
            <a:xfrm>
              <a:off x="710350" y="3428825"/>
              <a:ext cx="4075" cy="4425"/>
            </a:xfrm>
            <a:custGeom>
              <a:avLst/>
              <a:gdLst/>
              <a:ahLst/>
              <a:cxnLst/>
              <a:rect l="l" t="t" r="r" b="b"/>
              <a:pathLst>
                <a:path w="163" h="177" extrusionOk="0">
                  <a:moveTo>
                    <a:pt x="109" y="1"/>
                  </a:moveTo>
                  <a:cubicBezTo>
                    <a:pt x="0" y="1"/>
                    <a:pt x="0" y="177"/>
                    <a:pt x="109" y="177"/>
                  </a:cubicBezTo>
                  <a:cubicBezTo>
                    <a:pt x="163" y="177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662;p14"/>
            <p:cNvSpPr/>
            <p:nvPr/>
          </p:nvSpPr>
          <p:spPr>
            <a:xfrm>
              <a:off x="600400" y="3345625"/>
              <a:ext cx="5775" cy="3075"/>
            </a:xfrm>
            <a:custGeom>
              <a:avLst/>
              <a:gdLst/>
              <a:ahLst/>
              <a:cxnLst/>
              <a:rect l="l" t="t" r="r" b="b"/>
              <a:pathLst>
                <a:path w="231" h="123" extrusionOk="0">
                  <a:moveTo>
                    <a:pt x="109" y="0"/>
                  </a:moveTo>
                  <a:cubicBezTo>
                    <a:pt x="1" y="0"/>
                    <a:pt x="1" y="122"/>
                    <a:pt x="109" y="122"/>
                  </a:cubicBezTo>
                  <a:cubicBezTo>
                    <a:pt x="231" y="122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14"/>
            <p:cNvSpPr/>
            <p:nvPr/>
          </p:nvSpPr>
          <p:spPr>
            <a:xfrm>
              <a:off x="746875" y="4080025"/>
              <a:ext cx="5775" cy="3075"/>
            </a:xfrm>
            <a:custGeom>
              <a:avLst/>
              <a:gdLst/>
              <a:ahLst/>
              <a:cxnLst/>
              <a:rect l="l" t="t" r="r" b="b"/>
              <a:pathLst>
                <a:path w="231" h="123" extrusionOk="0">
                  <a:moveTo>
                    <a:pt x="123" y="0"/>
                  </a:moveTo>
                  <a:cubicBezTo>
                    <a:pt x="1" y="0"/>
                    <a:pt x="1" y="122"/>
                    <a:pt x="123" y="122"/>
                  </a:cubicBezTo>
                  <a:cubicBezTo>
                    <a:pt x="231" y="122"/>
                    <a:pt x="231" y="0"/>
                    <a:pt x="12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14"/>
            <p:cNvSpPr/>
            <p:nvPr/>
          </p:nvSpPr>
          <p:spPr>
            <a:xfrm>
              <a:off x="803375" y="4553600"/>
              <a:ext cx="4075" cy="3075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1"/>
                  </a:moveTo>
                  <a:cubicBezTo>
                    <a:pt x="0" y="1"/>
                    <a:pt x="0" y="123"/>
                    <a:pt x="109" y="123"/>
                  </a:cubicBezTo>
                  <a:cubicBezTo>
                    <a:pt x="163" y="12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14"/>
            <p:cNvSpPr/>
            <p:nvPr/>
          </p:nvSpPr>
          <p:spPr>
            <a:xfrm>
              <a:off x="772250" y="4695000"/>
              <a:ext cx="4425" cy="5550"/>
            </a:xfrm>
            <a:custGeom>
              <a:avLst/>
              <a:gdLst/>
              <a:ahLst/>
              <a:cxnLst/>
              <a:rect l="l" t="t" r="r" b="b"/>
              <a:pathLst>
                <a:path w="177" h="222" extrusionOk="0">
                  <a:moveTo>
                    <a:pt x="89" y="1"/>
                  </a:moveTo>
                  <a:cubicBezTo>
                    <a:pt x="45" y="1"/>
                    <a:pt x="1" y="14"/>
                    <a:pt x="1" y="41"/>
                  </a:cubicBezTo>
                  <a:lnTo>
                    <a:pt x="1" y="150"/>
                  </a:lnTo>
                  <a:cubicBezTo>
                    <a:pt x="1" y="188"/>
                    <a:pt x="57" y="222"/>
                    <a:pt x="106" y="222"/>
                  </a:cubicBezTo>
                  <a:cubicBezTo>
                    <a:pt x="144" y="222"/>
                    <a:pt x="177" y="202"/>
                    <a:pt x="177" y="150"/>
                  </a:cubicBezTo>
                  <a:lnTo>
                    <a:pt x="177" y="41"/>
                  </a:lnTo>
                  <a:cubicBezTo>
                    <a:pt x="177" y="14"/>
                    <a:pt x="133" y="1"/>
                    <a:pt x="8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" name="Google Shape;666;p14"/>
            <p:cNvSpPr/>
            <p:nvPr/>
          </p:nvSpPr>
          <p:spPr>
            <a:xfrm>
              <a:off x="711700" y="4478850"/>
              <a:ext cx="5775" cy="4425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231" y="176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" name="Google Shape;667;p14"/>
            <p:cNvSpPr/>
            <p:nvPr/>
          </p:nvSpPr>
          <p:spPr>
            <a:xfrm>
              <a:off x="742825" y="4432500"/>
              <a:ext cx="5425" cy="2725"/>
            </a:xfrm>
            <a:custGeom>
              <a:avLst/>
              <a:gdLst/>
              <a:ahLst/>
              <a:cxnLst/>
              <a:rect l="l" t="t" r="r" b="b"/>
              <a:pathLst>
                <a:path w="217" h="109" extrusionOk="0">
                  <a:moveTo>
                    <a:pt x="109" y="1"/>
                  </a:moveTo>
                  <a:cubicBezTo>
                    <a:pt x="0" y="1"/>
                    <a:pt x="0" y="109"/>
                    <a:pt x="109" y="109"/>
                  </a:cubicBezTo>
                  <a:cubicBezTo>
                    <a:pt x="217" y="109"/>
                    <a:pt x="217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68" name="Google Shape;668;p14"/>
          <p:cNvGrpSpPr/>
          <p:nvPr/>
        </p:nvGrpSpPr>
        <p:grpSpPr>
          <a:xfrm>
            <a:off x="6470851" y="-199836"/>
            <a:ext cx="2156793" cy="11026423"/>
            <a:chOff x="2429825" y="1579975"/>
            <a:chExt cx="655600" cy="3351700"/>
          </a:xfrm>
        </p:grpSpPr>
        <p:sp>
          <p:nvSpPr>
            <p:cNvPr id="669" name="Google Shape;669;p14"/>
            <p:cNvSpPr/>
            <p:nvPr/>
          </p:nvSpPr>
          <p:spPr>
            <a:xfrm>
              <a:off x="2686575" y="3094950"/>
              <a:ext cx="356550" cy="197250"/>
            </a:xfrm>
            <a:custGeom>
              <a:avLst/>
              <a:gdLst/>
              <a:ahLst/>
              <a:cxnLst/>
              <a:rect l="l" t="t" r="r" b="b"/>
              <a:pathLst>
                <a:path w="14262" h="7890" extrusionOk="0">
                  <a:moveTo>
                    <a:pt x="4668" y="1"/>
                  </a:moveTo>
                  <a:cubicBezTo>
                    <a:pt x="3739" y="1356"/>
                    <a:pt x="2526" y="1696"/>
                    <a:pt x="1554" y="1696"/>
                  </a:cubicBezTo>
                  <a:cubicBezTo>
                    <a:pt x="829" y="1696"/>
                    <a:pt x="238" y="1506"/>
                    <a:pt x="0" y="1408"/>
                  </a:cubicBezTo>
                  <a:lnTo>
                    <a:pt x="0" y="1408"/>
                  </a:lnTo>
                  <a:cubicBezTo>
                    <a:pt x="555" y="1638"/>
                    <a:pt x="2869" y="2815"/>
                    <a:pt x="2476" y="5630"/>
                  </a:cubicBezTo>
                  <a:cubicBezTo>
                    <a:pt x="2476" y="5630"/>
                    <a:pt x="2574" y="5621"/>
                    <a:pt x="2735" y="5621"/>
                  </a:cubicBezTo>
                  <a:cubicBezTo>
                    <a:pt x="3488" y="5621"/>
                    <a:pt x="5620" y="5805"/>
                    <a:pt x="5575" y="7889"/>
                  </a:cubicBezTo>
                  <a:cubicBezTo>
                    <a:pt x="5575" y="7889"/>
                    <a:pt x="6651" y="6885"/>
                    <a:pt x="7870" y="6885"/>
                  </a:cubicBezTo>
                  <a:cubicBezTo>
                    <a:pt x="8480" y="6885"/>
                    <a:pt x="9125" y="7136"/>
                    <a:pt x="9688" y="7889"/>
                  </a:cubicBezTo>
                  <a:cubicBezTo>
                    <a:pt x="9688" y="7889"/>
                    <a:pt x="10138" y="6575"/>
                    <a:pt x="12184" y="6575"/>
                  </a:cubicBezTo>
                  <a:cubicBezTo>
                    <a:pt x="12748" y="6575"/>
                    <a:pt x="13432" y="6675"/>
                    <a:pt x="14262" y="6929"/>
                  </a:cubicBezTo>
                  <a:cubicBezTo>
                    <a:pt x="10649" y="5237"/>
                    <a:pt x="11556" y="3208"/>
                    <a:pt x="11556" y="3208"/>
                  </a:cubicBezTo>
                  <a:lnTo>
                    <a:pt x="11556" y="3208"/>
                  </a:lnTo>
                  <a:cubicBezTo>
                    <a:pt x="11358" y="3245"/>
                    <a:pt x="11173" y="3262"/>
                    <a:pt x="10999" y="3262"/>
                  </a:cubicBezTo>
                  <a:cubicBezTo>
                    <a:pt x="8756" y="3262"/>
                    <a:pt x="8511" y="393"/>
                    <a:pt x="8511" y="393"/>
                  </a:cubicBezTo>
                  <a:cubicBezTo>
                    <a:pt x="8015" y="957"/>
                    <a:pt x="7479" y="1156"/>
                    <a:pt x="6970" y="1156"/>
                  </a:cubicBezTo>
                  <a:cubicBezTo>
                    <a:pt x="5743" y="1156"/>
                    <a:pt x="4668" y="1"/>
                    <a:pt x="4668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" name="Google Shape;670;p14"/>
            <p:cNvSpPr/>
            <p:nvPr/>
          </p:nvSpPr>
          <p:spPr>
            <a:xfrm>
              <a:off x="2741375" y="3154150"/>
              <a:ext cx="214150" cy="78850"/>
            </a:xfrm>
            <a:custGeom>
              <a:avLst/>
              <a:gdLst/>
              <a:ahLst/>
              <a:cxnLst/>
              <a:rect l="l" t="t" r="r" b="b"/>
              <a:pathLst>
                <a:path w="8566" h="3154" extrusionOk="0">
                  <a:moveTo>
                    <a:pt x="0" y="1"/>
                  </a:moveTo>
                  <a:cubicBezTo>
                    <a:pt x="1" y="1"/>
                    <a:pt x="4966" y="2707"/>
                    <a:pt x="8565" y="3153"/>
                  </a:cubicBezTo>
                  <a:cubicBezTo>
                    <a:pt x="8565" y="3153"/>
                    <a:pt x="3721" y="1516"/>
                    <a:pt x="0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" name="Google Shape;671;p14"/>
            <p:cNvSpPr/>
            <p:nvPr/>
          </p:nvSpPr>
          <p:spPr>
            <a:xfrm>
              <a:off x="2651050" y="2773600"/>
              <a:ext cx="200275" cy="352175"/>
            </a:xfrm>
            <a:custGeom>
              <a:avLst/>
              <a:gdLst/>
              <a:ahLst/>
              <a:cxnLst/>
              <a:rect l="l" t="t" r="r" b="b"/>
              <a:pathLst>
                <a:path w="8011" h="14087" extrusionOk="0">
                  <a:moveTo>
                    <a:pt x="7172" y="0"/>
                  </a:moveTo>
                  <a:lnTo>
                    <a:pt x="7172" y="0"/>
                  </a:lnTo>
                  <a:cubicBezTo>
                    <a:pt x="5984" y="2358"/>
                    <a:pt x="4703" y="2765"/>
                    <a:pt x="3961" y="2765"/>
                  </a:cubicBezTo>
                  <a:cubicBezTo>
                    <a:pt x="3570" y="2765"/>
                    <a:pt x="3329" y="2652"/>
                    <a:pt x="3329" y="2652"/>
                  </a:cubicBezTo>
                  <a:lnTo>
                    <a:pt x="3329" y="2652"/>
                  </a:lnTo>
                  <a:cubicBezTo>
                    <a:pt x="3843" y="5413"/>
                    <a:pt x="460" y="5575"/>
                    <a:pt x="460" y="5575"/>
                  </a:cubicBezTo>
                  <a:cubicBezTo>
                    <a:pt x="2368" y="7321"/>
                    <a:pt x="0" y="9418"/>
                    <a:pt x="0" y="9418"/>
                  </a:cubicBezTo>
                  <a:cubicBezTo>
                    <a:pt x="2314" y="11109"/>
                    <a:pt x="1529" y="13531"/>
                    <a:pt x="1299" y="14086"/>
                  </a:cubicBezTo>
                  <a:cubicBezTo>
                    <a:pt x="1561" y="13575"/>
                    <a:pt x="2592" y="11619"/>
                    <a:pt x="4951" y="11619"/>
                  </a:cubicBezTo>
                  <a:cubicBezTo>
                    <a:pt x="5154" y="11619"/>
                    <a:pt x="5366" y="11633"/>
                    <a:pt x="5589" y="11664"/>
                  </a:cubicBezTo>
                  <a:cubicBezTo>
                    <a:pt x="5589" y="11664"/>
                    <a:pt x="5367" y="8671"/>
                    <a:pt x="7825" y="8671"/>
                  </a:cubicBezTo>
                  <a:cubicBezTo>
                    <a:pt x="7868" y="8671"/>
                    <a:pt x="7912" y="8672"/>
                    <a:pt x="7957" y="8674"/>
                  </a:cubicBezTo>
                  <a:cubicBezTo>
                    <a:pt x="7957" y="8674"/>
                    <a:pt x="5697" y="6198"/>
                    <a:pt x="8011" y="4560"/>
                  </a:cubicBezTo>
                  <a:cubicBezTo>
                    <a:pt x="8011" y="4560"/>
                    <a:pt x="5927" y="3830"/>
                    <a:pt x="717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14"/>
            <p:cNvSpPr/>
            <p:nvPr/>
          </p:nvSpPr>
          <p:spPr>
            <a:xfrm>
              <a:off x="2704825" y="2860875"/>
              <a:ext cx="91700" cy="210100"/>
            </a:xfrm>
            <a:custGeom>
              <a:avLst/>
              <a:gdLst/>
              <a:ahLst/>
              <a:cxnLst/>
              <a:rect l="l" t="t" r="r" b="b"/>
              <a:pathLst>
                <a:path w="3668" h="8404" extrusionOk="0">
                  <a:moveTo>
                    <a:pt x="3668" y="0"/>
                  </a:moveTo>
                  <a:lnTo>
                    <a:pt x="3668" y="0"/>
                  </a:lnTo>
                  <a:cubicBezTo>
                    <a:pt x="1516" y="2937"/>
                    <a:pt x="1" y="8403"/>
                    <a:pt x="1" y="8403"/>
                  </a:cubicBezTo>
                  <a:cubicBezTo>
                    <a:pt x="1516" y="4628"/>
                    <a:pt x="3668" y="1"/>
                    <a:pt x="3668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14"/>
            <p:cNvSpPr/>
            <p:nvPr/>
          </p:nvSpPr>
          <p:spPr>
            <a:xfrm>
              <a:off x="2603350" y="3157275"/>
              <a:ext cx="83250" cy="72300"/>
            </a:xfrm>
            <a:custGeom>
              <a:avLst/>
              <a:gdLst/>
              <a:ahLst/>
              <a:cxnLst/>
              <a:rect l="l" t="t" r="r" b="b"/>
              <a:pathLst>
                <a:path w="3330" h="2892" extrusionOk="0">
                  <a:moveTo>
                    <a:pt x="1650" y="0"/>
                  </a:moveTo>
                  <a:cubicBezTo>
                    <a:pt x="1048" y="0"/>
                    <a:pt x="493" y="340"/>
                    <a:pt x="285" y="945"/>
                  </a:cubicBezTo>
                  <a:cubicBezTo>
                    <a:pt x="1" y="1675"/>
                    <a:pt x="393" y="2528"/>
                    <a:pt x="1178" y="2798"/>
                  </a:cubicBezTo>
                  <a:cubicBezTo>
                    <a:pt x="1340" y="2862"/>
                    <a:pt x="1509" y="2891"/>
                    <a:pt x="1676" y="2891"/>
                  </a:cubicBezTo>
                  <a:cubicBezTo>
                    <a:pt x="2259" y="2891"/>
                    <a:pt x="2824" y="2528"/>
                    <a:pt x="3045" y="1960"/>
                  </a:cubicBezTo>
                  <a:cubicBezTo>
                    <a:pt x="3329" y="1229"/>
                    <a:pt x="2923" y="376"/>
                    <a:pt x="2193" y="92"/>
                  </a:cubicBezTo>
                  <a:cubicBezTo>
                    <a:pt x="2013" y="30"/>
                    <a:pt x="1829" y="0"/>
                    <a:pt x="1650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" name="Google Shape;674;p14"/>
            <p:cNvSpPr/>
            <p:nvPr/>
          </p:nvSpPr>
          <p:spPr>
            <a:xfrm>
              <a:off x="2648350" y="3181900"/>
              <a:ext cx="25375" cy="22000"/>
            </a:xfrm>
            <a:custGeom>
              <a:avLst/>
              <a:gdLst/>
              <a:ahLst/>
              <a:cxnLst/>
              <a:rect l="l" t="t" r="r" b="b"/>
              <a:pathLst>
                <a:path w="1015" h="880" extrusionOk="0">
                  <a:moveTo>
                    <a:pt x="557" y="0"/>
                  </a:moveTo>
                  <a:cubicBezTo>
                    <a:pt x="360" y="0"/>
                    <a:pt x="165" y="107"/>
                    <a:pt x="108" y="298"/>
                  </a:cubicBezTo>
                  <a:cubicBezTo>
                    <a:pt x="0" y="528"/>
                    <a:pt x="108" y="745"/>
                    <a:pt x="393" y="866"/>
                  </a:cubicBezTo>
                  <a:cubicBezTo>
                    <a:pt x="429" y="875"/>
                    <a:pt x="466" y="879"/>
                    <a:pt x="502" y="879"/>
                  </a:cubicBezTo>
                  <a:cubicBezTo>
                    <a:pt x="693" y="879"/>
                    <a:pt x="870" y="764"/>
                    <a:pt x="961" y="582"/>
                  </a:cubicBezTo>
                  <a:cubicBezTo>
                    <a:pt x="1015" y="352"/>
                    <a:pt x="907" y="122"/>
                    <a:pt x="677" y="14"/>
                  </a:cubicBezTo>
                  <a:cubicBezTo>
                    <a:pt x="638" y="5"/>
                    <a:pt x="597" y="0"/>
                    <a:pt x="557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" name="Google Shape;675;p14"/>
            <p:cNvSpPr/>
            <p:nvPr/>
          </p:nvSpPr>
          <p:spPr>
            <a:xfrm>
              <a:off x="2551250" y="3087275"/>
              <a:ext cx="118425" cy="102650"/>
            </a:xfrm>
            <a:custGeom>
              <a:avLst/>
              <a:gdLst/>
              <a:ahLst/>
              <a:cxnLst/>
              <a:rect l="l" t="t" r="r" b="b"/>
              <a:pathLst>
                <a:path w="4737" h="4106" extrusionOk="0">
                  <a:moveTo>
                    <a:pt x="2358" y="1"/>
                  </a:moveTo>
                  <a:cubicBezTo>
                    <a:pt x="1511" y="1"/>
                    <a:pt x="697" y="496"/>
                    <a:pt x="393" y="1323"/>
                  </a:cubicBezTo>
                  <a:cubicBezTo>
                    <a:pt x="1" y="2392"/>
                    <a:pt x="556" y="3569"/>
                    <a:pt x="1624" y="3975"/>
                  </a:cubicBezTo>
                  <a:cubicBezTo>
                    <a:pt x="1870" y="4064"/>
                    <a:pt x="2119" y="4106"/>
                    <a:pt x="2364" y="4106"/>
                  </a:cubicBezTo>
                  <a:cubicBezTo>
                    <a:pt x="3200" y="4106"/>
                    <a:pt x="3973" y="3611"/>
                    <a:pt x="4277" y="2784"/>
                  </a:cubicBezTo>
                  <a:cubicBezTo>
                    <a:pt x="4737" y="1715"/>
                    <a:pt x="4168" y="524"/>
                    <a:pt x="3099" y="132"/>
                  </a:cubicBezTo>
                  <a:cubicBezTo>
                    <a:pt x="2857" y="43"/>
                    <a:pt x="2606" y="1"/>
                    <a:pt x="2358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14"/>
            <p:cNvSpPr/>
            <p:nvPr/>
          </p:nvSpPr>
          <p:spPr>
            <a:xfrm>
              <a:off x="2615875" y="3122200"/>
              <a:ext cx="35200" cy="31425"/>
            </a:xfrm>
            <a:custGeom>
              <a:avLst/>
              <a:gdLst/>
              <a:ahLst/>
              <a:cxnLst/>
              <a:rect l="l" t="t" r="r" b="b"/>
              <a:pathLst>
                <a:path w="1408" h="1257" extrusionOk="0">
                  <a:moveTo>
                    <a:pt x="698" y="1"/>
                  </a:moveTo>
                  <a:cubicBezTo>
                    <a:pt x="438" y="1"/>
                    <a:pt x="208" y="158"/>
                    <a:pt x="122" y="426"/>
                  </a:cubicBezTo>
                  <a:cubicBezTo>
                    <a:pt x="0" y="710"/>
                    <a:pt x="176" y="1103"/>
                    <a:pt x="460" y="1225"/>
                  </a:cubicBezTo>
                  <a:cubicBezTo>
                    <a:pt x="528" y="1246"/>
                    <a:pt x="595" y="1256"/>
                    <a:pt x="660" y="1256"/>
                  </a:cubicBezTo>
                  <a:cubicBezTo>
                    <a:pt x="924" y="1256"/>
                    <a:pt x="1158" y="1090"/>
                    <a:pt x="1245" y="819"/>
                  </a:cubicBezTo>
                  <a:cubicBezTo>
                    <a:pt x="1407" y="548"/>
                    <a:pt x="1245" y="142"/>
                    <a:pt x="907" y="34"/>
                  </a:cubicBezTo>
                  <a:cubicBezTo>
                    <a:pt x="837" y="11"/>
                    <a:pt x="766" y="1"/>
                    <a:pt x="698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" name="Google Shape;677;p14"/>
            <p:cNvSpPr/>
            <p:nvPr/>
          </p:nvSpPr>
          <p:spPr>
            <a:xfrm>
              <a:off x="2632775" y="3079075"/>
              <a:ext cx="83250" cy="72900"/>
            </a:xfrm>
            <a:custGeom>
              <a:avLst/>
              <a:gdLst/>
              <a:ahLst/>
              <a:cxnLst/>
              <a:rect l="l" t="t" r="r" b="b"/>
              <a:pathLst>
                <a:path w="3330" h="2916" extrusionOk="0">
                  <a:moveTo>
                    <a:pt x="1699" y="1"/>
                  </a:moveTo>
                  <a:cubicBezTo>
                    <a:pt x="1219" y="1"/>
                    <a:pt x="746" y="238"/>
                    <a:pt x="461" y="636"/>
                  </a:cubicBezTo>
                  <a:cubicBezTo>
                    <a:pt x="1" y="1312"/>
                    <a:pt x="177" y="2205"/>
                    <a:pt x="853" y="2665"/>
                  </a:cubicBezTo>
                  <a:cubicBezTo>
                    <a:pt x="1109" y="2834"/>
                    <a:pt x="1395" y="2916"/>
                    <a:pt x="1678" y="2916"/>
                  </a:cubicBezTo>
                  <a:cubicBezTo>
                    <a:pt x="2143" y="2916"/>
                    <a:pt x="2597" y="2694"/>
                    <a:pt x="2883" y="2273"/>
                  </a:cubicBezTo>
                  <a:cubicBezTo>
                    <a:pt x="3329" y="1597"/>
                    <a:pt x="3167" y="690"/>
                    <a:pt x="2490" y="243"/>
                  </a:cubicBezTo>
                  <a:cubicBezTo>
                    <a:pt x="2246" y="77"/>
                    <a:pt x="1971" y="1"/>
                    <a:pt x="1699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" name="Google Shape;678;p14"/>
            <p:cNvSpPr/>
            <p:nvPr/>
          </p:nvSpPr>
          <p:spPr>
            <a:xfrm>
              <a:off x="2678100" y="3107475"/>
              <a:ext cx="25400" cy="22325"/>
            </a:xfrm>
            <a:custGeom>
              <a:avLst/>
              <a:gdLst/>
              <a:ahLst/>
              <a:cxnLst/>
              <a:rect l="l" t="t" r="r" b="b"/>
              <a:pathLst>
                <a:path w="1016" h="893" extrusionOk="0">
                  <a:moveTo>
                    <a:pt x="507" y="1"/>
                  </a:moveTo>
                  <a:cubicBezTo>
                    <a:pt x="358" y="1"/>
                    <a:pt x="218" y="76"/>
                    <a:pt x="109" y="230"/>
                  </a:cubicBezTo>
                  <a:cubicBezTo>
                    <a:pt x="1" y="393"/>
                    <a:pt x="55" y="677"/>
                    <a:pt x="217" y="799"/>
                  </a:cubicBezTo>
                  <a:cubicBezTo>
                    <a:pt x="307" y="862"/>
                    <a:pt x="405" y="892"/>
                    <a:pt x="497" y="892"/>
                  </a:cubicBezTo>
                  <a:cubicBezTo>
                    <a:pt x="642" y="892"/>
                    <a:pt x="774" y="818"/>
                    <a:pt x="840" y="677"/>
                  </a:cubicBezTo>
                  <a:cubicBezTo>
                    <a:pt x="1016" y="515"/>
                    <a:pt x="948" y="230"/>
                    <a:pt x="732" y="55"/>
                  </a:cubicBezTo>
                  <a:cubicBezTo>
                    <a:pt x="656" y="19"/>
                    <a:pt x="580" y="1"/>
                    <a:pt x="507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14"/>
            <p:cNvSpPr/>
            <p:nvPr/>
          </p:nvSpPr>
          <p:spPr>
            <a:xfrm>
              <a:off x="2751175" y="3636200"/>
              <a:ext cx="206050" cy="345400"/>
            </a:xfrm>
            <a:custGeom>
              <a:avLst/>
              <a:gdLst/>
              <a:ahLst/>
              <a:cxnLst/>
              <a:rect l="l" t="t" r="r" b="b"/>
              <a:pathLst>
                <a:path w="8242" h="13816" extrusionOk="0">
                  <a:moveTo>
                    <a:pt x="7565" y="1"/>
                  </a:moveTo>
                  <a:cubicBezTo>
                    <a:pt x="6373" y="2166"/>
                    <a:pt x="5160" y="2577"/>
                    <a:pt x="4411" y="2577"/>
                  </a:cubicBezTo>
                  <a:cubicBezTo>
                    <a:pt x="3953" y="2577"/>
                    <a:pt x="3668" y="2423"/>
                    <a:pt x="3668" y="2423"/>
                  </a:cubicBezTo>
                  <a:lnTo>
                    <a:pt x="3668" y="2423"/>
                  </a:lnTo>
                  <a:cubicBezTo>
                    <a:pt x="4006" y="5237"/>
                    <a:pt x="677" y="5291"/>
                    <a:pt x="677" y="5291"/>
                  </a:cubicBezTo>
                  <a:cubicBezTo>
                    <a:pt x="2490" y="7104"/>
                    <a:pt x="1" y="9080"/>
                    <a:pt x="1" y="9080"/>
                  </a:cubicBezTo>
                  <a:cubicBezTo>
                    <a:pt x="2260" y="10825"/>
                    <a:pt x="1408" y="13247"/>
                    <a:pt x="1137" y="13816"/>
                  </a:cubicBezTo>
                  <a:cubicBezTo>
                    <a:pt x="1380" y="13306"/>
                    <a:pt x="2450" y="11479"/>
                    <a:pt x="4709" y="11479"/>
                  </a:cubicBezTo>
                  <a:cubicBezTo>
                    <a:pt x="4968" y="11479"/>
                    <a:pt x="5243" y="11503"/>
                    <a:pt x="5535" y="11556"/>
                  </a:cubicBezTo>
                  <a:cubicBezTo>
                    <a:pt x="5535" y="11556"/>
                    <a:pt x="5421" y="8663"/>
                    <a:pt x="7757" y="8663"/>
                  </a:cubicBezTo>
                  <a:cubicBezTo>
                    <a:pt x="7839" y="8663"/>
                    <a:pt x="7923" y="8667"/>
                    <a:pt x="8011" y="8674"/>
                  </a:cubicBezTo>
                  <a:cubicBezTo>
                    <a:pt x="8011" y="8674"/>
                    <a:pt x="5873" y="6089"/>
                    <a:pt x="8241" y="4560"/>
                  </a:cubicBezTo>
                  <a:cubicBezTo>
                    <a:pt x="8241" y="4560"/>
                    <a:pt x="6144" y="3722"/>
                    <a:pt x="756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14"/>
            <p:cNvSpPr/>
            <p:nvPr/>
          </p:nvSpPr>
          <p:spPr>
            <a:xfrm>
              <a:off x="2806325" y="3720775"/>
              <a:ext cx="93050" cy="207050"/>
            </a:xfrm>
            <a:custGeom>
              <a:avLst/>
              <a:gdLst/>
              <a:ahLst/>
              <a:cxnLst/>
              <a:rect l="l" t="t" r="r" b="b"/>
              <a:pathLst>
                <a:path w="3722" h="8282" extrusionOk="0">
                  <a:moveTo>
                    <a:pt x="3721" y="0"/>
                  </a:moveTo>
                  <a:cubicBezTo>
                    <a:pt x="3721" y="1"/>
                    <a:pt x="1746" y="4682"/>
                    <a:pt x="0" y="8281"/>
                  </a:cubicBezTo>
                  <a:cubicBezTo>
                    <a:pt x="0" y="8281"/>
                    <a:pt x="3045" y="3545"/>
                    <a:pt x="3721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14"/>
            <p:cNvSpPr/>
            <p:nvPr/>
          </p:nvSpPr>
          <p:spPr>
            <a:xfrm>
              <a:off x="2429825" y="3802300"/>
              <a:ext cx="345400" cy="206025"/>
            </a:xfrm>
            <a:custGeom>
              <a:avLst/>
              <a:gdLst/>
              <a:ahLst/>
              <a:cxnLst/>
              <a:rect l="l" t="t" r="r" b="b"/>
              <a:pathLst>
                <a:path w="13816" h="8241" extrusionOk="0">
                  <a:moveTo>
                    <a:pt x="4628" y="0"/>
                  </a:moveTo>
                  <a:cubicBezTo>
                    <a:pt x="4628" y="0"/>
                    <a:pt x="4167" y="1098"/>
                    <a:pt x="2422" y="1098"/>
                  </a:cubicBezTo>
                  <a:cubicBezTo>
                    <a:pt x="1794" y="1098"/>
                    <a:pt x="999" y="955"/>
                    <a:pt x="0" y="569"/>
                  </a:cubicBezTo>
                  <a:lnTo>
                    <a:pt x="0" y="569"/>
                  </a:lnTo>
                  <a:cubicBezTo>
                    <a:pt x="3505" y="2598"/>
                    <a:pt x="2422" y="4520"/>
                    <a:pt x="2422" y="4520"/>
                  </a:cubicBezTo>
                  <a:cubicBezTo>
                    <a:pt x="2538" y="4508"/>
                    <a:pt x="2649" y="4502"/>
                    <a:pt x="2755" y="4502"/>
                  </a:cubicBezTo>
                  <a:cubicBezTo>
                    <a:pt x="5250" y="4502"/>
                    <a:pt x="5250" y="7564"/>
                    <a:pt x="5250" y="7564"/>
                  </a:cubicBezTo>
                  <a:cubicBezTo>
                    <a:pt x="5731" y="7080"/>
                    <a:pt x="6223" y="6903"/>
                    <a:pt x="6688" y="6903"/>
                  </a:cubicBezTo>
                  <a:cubicBezTo>
                    <a:pt x="7964" y="6903"/>
                    <a:pt x="9025" y="8241"/>
                    <a:pt x="9025" y="8241"/>
                  </a:cubicBezTo>
                  <a:cubicBezTo>
                    <a:pt x="9946" y="7140"/>
                    <a:pt x="11030" y="6840"/>
                    <a:pt x="11944" y="6840"/>
                  </a:cubicBezTo>
                  <a:cubicBezTo>
                    <a:pt x="12818" y="6840"/>
                    <a:pt x="13538" y="7114"/>
                    <a:pt x="13815" y="7226"/>
                  </a:cubicBezTo>
                  <a:cubicBezTo>
                    <a:pt x="13247" y="6942"/>
                    <a:pt x="11055" y="5643"/>
                    <a:pt x="11677" y="2828"/>
                  </a:cubicBezTo>
                  <a:lnTo>
                    <a:pt x="11677" y="2828"/>
                  </a:lnTo>
                  <a:cubicBezTo>
                    <a:pt x="11677" y="2828"/>
                    <a:pt x="11672" y="2828"/>
                    <a:pt x="11662" y="2828"/>
                  </a:cubicBezTo>
                  <a:cubicBezTo>
                    <a:pt x="11425" y="2828"/>
                    <a:pt x="8521" y="2779"/>
                    <a:pt x="8741" y="339"/>
                  </a:cubicBezTo>
                  <a:lnTo>
                    <a:pt x="8741" y="339"/>
                  </a:lnTo>
                  <a:cubicBezTo>
                    <a:pt x="8741" y="339"/>
                    <a:pt x="7705" y="1148"/>
                    <a:pt x="6559" y="1148"/>
                  </a:cubicBezTo>
                  <a:cubicBezTo>
                    <a:pt x="5891" y="1148"/>
                    <a:pt x="5186" y="873"/>
                    <a:pt x="462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14"/>
            <p:cNvSpPr/>
            <p:nvPr/>
          </p:nvSpPr>
          <p:spPr>
            <a:xfrm>
              <a:off x="2515725" y="3856075"/>
              <a:ext cx="204700" cy="102875"/>
            </a:xfrm>
            <a:custGeom>
              <a:avLst/>
              <a:gdLst/>
              <a:ahLst/>
              <a:cxnLst/>
              <a:rect l="l" t="t" r="r" b="b"/>
              <a:pathLst>
                <a:path w="8188" h="4115" extrusionOk="0">
                  <a:moveTo>
                    <a:pt x="1" y="1"/>
                  </a:moveTo>
                  <a:lnTo>
                    <a:pt x="1" y="1"/>
                  </a:lnTo>
                  <a:cubicBezTo>
                    <a:pt x="2829" y="2315"/>
                    <a:pt x="8187" y="4114"/>
                    <a:pt x="8187" y="4114"/>
                  </a:cubicBezTo>
                  <a:cubicBezTo>
                    <a:pt x="4521" y="242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14"/>
            <p:cNvSpPr/>
            <p:nvPr/>
          </p:nvSpPr>
          <p:spPr>
            <a:xfrm>
              <a:off x="2799225" y="3989450"/>
              <a:ext cx="83225" cy="72925"/>
            </a:xfrm>
            <a:custGeom>
              <a:avLst/>
              <a:gdLst/>
              <a:ahLst/>
              <a:cxnLst/>
              <a:rect l="l" t="t" r="r" b="b"/>
              <a:pathLst>
                <a:path w="3329" h="2917" extrusionOk="0">
                  <a:moveTo>
                    <a:pt x="1651" y="1"/>
                  </a:moveTo>
                  <a:cubicBezTo>
                    <a:pt x="1085" y="1"/>
                    <a:pt x="547" y="326"/>
                    <a:pt x="338" y="863"/>
                  </a:cubicBezTo>
                  <a:cubicBezTo>
                    <a:pt x="0" y="1594"/>
                    <a:pt x="338" y="2446"/>
                    <a:pt x="1069" y="2784"/>
                  </a:cubicBezTo>
                  <a:cubicBezTo>
                    <a:pt x="1262" y="2874"/>
                    <a:pt x="1468" y="2916"/>
                    <a:pt x="1671" y="2916"/>
                  </a:cubicBezTo>
                  <a:cubicBezTo>
                    <a:pt x="2236" y="2916"/>
                    <a:pt x="2781" y="2591"/>
                    <a:pt x="2990" y="2054"/>
                  </a:cubicBezTo>
                  <a:cubicBezTo>
                    <a:pt x="3329" y="1309"/>
                    <a:pt x="2990" y="471"/>
                    <a:pt x="2260" y="132"/>
                  </a:cubicBezTo>
                  <a:cubicBezTo>
                    <a:pt x="2063" y="43"/>
                    <a:pt x="1855" y="1"/>
                    <a:pt x="1651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14"/>
            <p:cNvSpPr/>
            <p:nvPr/>
          </p:nvSpPr>
          <p:spPr>
            <a:xfrm>
              <a:off x="2828650" y="3998650"/>
              <a:ext cx="25400" cy="21900"/>
            </a:xfrm>
            <a:custGeom>
              <a:avLst/>
              <a:gdLst/>
              <a:ahLst/>
              <a:cxnLst/>
              <a:rect l="l" t="t" r="r" b="b"/>
              <a:pathLst>
                <a:path w="1016" h="876" extrusionOk="0">
                  <a:moveTo>
                    <a:pt x="491" y="0"/>
                  </a:moveTo>
                  <a:cubicBezTo>
                    <a:pt x="322" y="0"/>
                    <a:pt x="161" y="107"/>
                    <a:pt x="122" y="265"/>
                  </a:cubicBezTo>
                  <a:cubicBezTo>
                    <a:pt x="0" y="495"/>
                    <a:pt x="122" y="725"/>
                    <a:pt x="339" y="833"/>
                  </a:cubicBezTo>
                  <a:cubicBezTo>
                    <a:pt x="385" y="862"/>
                    <a:pt x="440" y="875"/>
                    <a:pt x="496" y="875"/>
                  </a:cubicBezTo>
                  <a:cubicBezTo>
                    <a:pt x="653" y="875"/>
                    <a:pt x="827" y="772"/>
                    <a:pt x="907" y="603"/>
                  </a:cubicBezTo>
                  <a:cubicBezTo>
                    <a:pt x="1015" y="387"/>
                    <a:pt x="907" y="157"/>
                    <a:pt x="677" y="48"/>
                  </a:cubicBezTo>
                  <a:cubicBezTo>
                    <a:pt x="618" y="15"/>
                    <a:pt x="554" y="0"/>
                    <a:pt x="491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14"/>
            <p:cNvSpPr/>
            <p:nvPr/>
          </p:nvSpPr>
          <p:spPr>
            <a:xfrm>
              <a:off x="2724450" y="4005350"/>
              <a:ext cx="118425" cy="103750"/>
            </a:xfrm>
            <a:custGeom>
              <a:avLst/>
              <a:gdLst/>
              <a:ahLst/>
              <a:cxnLst/>
              <a:rect l="l" t="t" r="r" b="b"/>
              <a:pathLst>
                <a:path w="4737" h="4150" extrusionOk="0">
                  <a:moveTo>
                    <a:pt x="2362" y="1"/>
                  </a:moveTo>
                  <a:cubicBezTo>
                    <a:pt x="1550" y="1"/>
                    <a:pt x="788" y="451"/>
                    <a:pt x="447" y="1242"/>
                  </a:cubicBezTo>
                  <a:cubicBezTo>
                    <a:pt x="1" y="2257"/>
                    <a:pt x="447" y="3501"/>
                    <a:pt x="1530" y="3948"/>
                  </a:cubicBezTo>
                  <a:cubicBezTo>
                    <a:pt x="1817" y="4086"/>
                    <a:pt x="2112" y="4150"/>
                    <a:pt x="2399" y="4150"/>
                  </a:cubicBezTo>
                  <a:cubicBezTo>
                    <a:pt x="3183" y="4150"/>
                    <a:pt x="3914" y="3675"/>
                    <a:pt x="4290" y="2933"/>
                  </a:cubicBezTo>
                  <a:cubicBezTo>
                    <a:pt x="4737" y="1864"/>
                    <a:pt x="4290" y="673"/>
                    <a:pt x="3221" y="173"/>
                  </a:cubicBezTo>
                  <a:cubicBezTo>
                    <a:pt x="2939" y="57"/>
                    <a:pt x="2648" y="1"/>
                    <a:pt x="2362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14"/>
            <p:cNvSpPr/>
            <p:nvPr/>
          </p:nvSpPr>
          <p:spPr>
            <a:xfrm>
              <a:off x="2766750" y="4019200"/>
              <a:ext cx="35200" cy="31075"/>
            </a:xfrm>
            <a:custGeom>
              <a:avLst/>
              <a:gdLst/>
              <a:ahLst/>
              <a:cxnLst/>
              <a:rect l="l" t="t" r="r" b="b"/>
              <a:pathLst>
                <a:path w="1408" h="1243" extrusionOk="0">
                  <a:moveTo>
                    <a:pt x="687" y="1"/>
                  </a:moveTo>
                  <a:cubicBezTo>
                    <a:pt x="450" y="1"/>
                    <a:pt x="236" y="143"/>
                    <a:pt x="108" y="349"/>
                  </a:cubicBezTo>
                  <a:cubicBezTo>
                    <a:pt x="0" y="688"/>
                    <a:pt x="108" y="1026"/>
                    <a:pt x="447" y="1202"/>
                  </a:cubicBezTo>
                  <a:cubicBezTo>
                    <a:pt x="517" y="1229"/>
                    <a:pt x="594" y="1242"/>
                    <a:pt x="672" y="1242"/>
                  </a:cubicBezTo>
                  <a:cubicBezTo>
                    <a:pt x="909" y="1242"/>
                    <a:pt x="1153" y="1118"/>
                    <a:pt x="1245" y="864"/>
                  </a:cubicBezTo>
                  <a:cubicBezTo>
                    <a:pt x="1407" y="580"/>
                    <a:pt x="1245" y="187"/>
                    <a:pt x="961" y="65"/>
                  </a:cubicBezTo>
                  <a:cubicBezTo>
                    <a:pt x="868" y="21"/>
                    <a:pt x="776" y="1"/>
                    <a:pt x="687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14"/>
            <p:cNvSpPr/>
            <p:nvPr/>
          </p:nvSpPr>
          <p:spPr>
            <a:xfrm>
              <a:off x="2723100" y="3956175"/>
              <a:ext cx="81900" cy="72200"/>
            </a:xfrm>
            <a:custGeom>
              <a:avLst/>
              <a:gdLst/>
              <a:ahLst/>
              <a:cxnLst/>
              <a:rect l="l" t="t" r="r" b="b"/>
              <a:pathLst>
                <a:path w="3276" h="2888" extrusionOk="0">
                  <a:moveTo>
                    <a:pt x="1667" y="0"/>
                  </a:moveTo>
                  <a:cubicBezTo>
                    <a:pt x="1221" y="0"/>
                    <a:pt x="773" y="189"/>
                    <a:pt x="501" y="557"/>
                  </a:cubicBezTo>
                  <a:cubicBezTo>
                    <a:pt x="1" y="1179"/>
                    <a:pt x="109" y="2086"/>
                    <a:pt x="785" y="2586"/>
                  </a:cubicBezTo>
                  <a:cubicBezTo>
                    <a:pt x="1035" y="2792"/>
                    <a:pt x="1330" y="2888"/>
                    <a:pt x="1627" y="2888"/>
                  </a:cubicBezTo>
                  <a:cubicBezTo>
                    <a:pt x="2069" y="2888"/>
                    <a:pt x="2515" y="2675"/>
                    <a:pt x="2815" y="2302"/>
                  </a:cubicBezTo>
                  <a:cubicBezTo>
                    <a:pt x="3275" y="1693"/>
                    <a:pt x="3153" y="787"/>
                    <a:pt x="2531" y="273"/>
                  </a:cubicBezTo>
                  <a:cubicBezTo>
                    <a:pt x="2282" y="90"/>
                    <a:pt x="1975" y="0"/>
                    <a:pt x="1667" y="0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14"/>
            <p:cNvSpPr/>
            <p:nvPr/>
          </p:nvSpPr>
          <p:spPr>
            <a:xfrm>
              <a:off x="2755575" y="3965975"/>
              <a:ext cx="25400" cy="21475"/>
            </a:xfrm>
            <a:custGeom>
              <a:avLst/>
              <a:gdLst/>
              <a:ahLst/>
              <a:cxnLst/>
              <a:rect l="l" t="t" r="r" b="b"/>
              <a:pathLst>
                <a:path w="1016" h="859" extrusionOk="0">
                  <a:moveTo>
                    <a:pt x="534" y="0"/>
                  </a:moveTo>
                  <a:cubicBezTo>
                    <a:pt x="382" y="0"/>
                    <a:pt x="242" y="60"/>
                    <a:pt x="163" y="165"/>
                  </a:cubicBezTo>
                  <a:cubicBezTo>
                    <a:pt x="1" y="341"/>
                    <a:pt x="55" y="625"/>
                    <a:pt x="217" y="787"/>
                  </a:cubicBezTo>
                  <a:cubicBezTo>
                    <a:pt x="312" y="832"/>
                    <a:pt x="417" y="858"/>
                    <a:pt x="514" y="858"/>
                  </a:cubicBezTo>
                  <a:cubicBezTo>
                    <a:pt x="652" y="858"/>
                    <a:pt x="776" y="806"/>
                    <a:pt x="839" y="679"/>
                  </a:cubicBezTo>
                  <a:cubicBezTo>
                    <a:pt x="1015" y="503"/>
                    <a:pt x="961" y="219"/>
                    <a:pt x="785" y="56"/>
                  </a:cubicBezTo>
                  <a:cubicBezTo>
                    <a:pt x="704" y="18"/>
                    <a:pt x="617" y="0"/>
                    <a:pt x="534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14"/>
            <p:cNvSpPr/>
            <p:nvPr/>
          </p:nvSpPr>
          <p:spPr>
            <a:xfrm>
              <a:off x="2490375" y="1858900"/>
              <a:ext cx="444175" cy="140750"/>
            </a:xfrm>
            <a:custGeom>
              <a:avLst/>
              <a:gdLst/>
              <a:ahLst/>
              <a:cxnLst/>
              <a:rect l="l" t="t" r="r" b="b"/>
              <a:pathLst>
                <a:path w="17767" h="5630" extrusionOk="0">
                  <a:moveTo>
                    <a:pt x="68" y="0"/>
                  </a:moveTo>
                  <a:lnTo>
                    <a:pt x="0" y="109"/>
                  </a:lnTo>
                  <a:cubicBezTo>
                    <a:pt x="6833" y="4899"/>
                    <a:pt x="17658" y="5629"/>
                    <a:pt x="17766" y="5629"/>
                  </a:cubicBezTo>
                  <a:lnTo>
                    <a:pt x="17766" y="5467"/>
                  </a:lnTo>
                  <a:cubicBezTo>
                    <a:pt x="17712" y="5467"/>
                    <a:pt x="6887" y="4736"/>
                    <a:pt x="6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14"/>
            <p:cNvSpPr/>
            <p:nvPr/>
          </p:nvSpPr>
          <p:spPr>
            <a:xfrm>
              <a:off x="2444025" y="1877150"/>
              <a:ext cx="77475" cy="32775"/>
            </a:xfrm>
            <a:custGeom>
              <a:avLst/>
              <a:gdLst/>
              <a:ahLst/>
              <a:cxnLst/>
              <a:rect l="l" t="t" r="r" b="b"/>
              <a:pathLst>
                <a:path w="3099" h="1311" extrusionOk="0">
                  <a:moveTo>
                    <a:pt x="3099" y="1"/>
                  </a:moveTo>
                  <a:cubicBezTo>
                    <a:pt x="3099" y="1"/>
                    <a:pt x="623" y="163"/>
                    <a:pt x="0" y="1300"/>
                  </a:cubicBezTo>
                  <a:cubicBezTo>
                    <a:pt x="0" y="1300"/>
                    <a:pt x="62" y="1311"/>
                    <a:pt x="178" y="1311"/>
                  </a:cubicBezTo>
                  <a:cubicBezTo>
                    <a:pt x="584" y="1311"/>
                    <a:pt x="1657" y="1180"/>
                    <a:pt x="309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14"/>
            <p:cNvSpPr/>
            <p:nvPr/>
          </p:nvSpPr>
          <p:spPr>
            <a:xfrm>
              <a:off x="2476500" y="1898125"/>
              <a:ext cx="77475" cy="32825"/>
            </a:xfrm>
            <a:custGeom>
              <a:avLst/>
              <a:gdLst/>
              <a:ahLst/>
              <a:cxnLst/>
              <a:rect l="l" t="t" r="r" b="b"/>
              <a:pathLst>
                <a:path w="3099" h="1313" extrusionOk="0">
                  <a:moveTo>
                    <a:pt x="3099" y="1"/>
                  </a:moveTo>
                  <a:lnTo>
                    <a:pt x="3099" y="1"/>
                  </a:lnTo>
                  <a:cubicBezTo>
                    <a:pt x="3099" y="1"/>
                    <a:pt x="623" y="177"/>
                    <a:pt x="0" y="1300"/>
                  </a:cubicBezTo>
                  <a:cubicBezTo>
                    <a:pt x="0" y="1300"/>
                    <a:pt x="66" y="1312"/>
                    <a:pt x="191" y="1312"/>
                  </a:cubicBezTo>
                  <a:cubicBezTo>
                    <a:pt x="604" y="1312"/>
                    <a:pt x="1664" y="1176"/>
                    <a:pt x="309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14"/>
            <p:cNvSpPr/>
            <p:nvPr/>
          </p:nvSpPr>
          <p:spPr>
            <a:xfrm>
              <a:off x="2545500" y="1817975"/>
              <a:ext cx="36575" cy="80175"/>
            </a:xfrm>
            <a:custGeom>
              <a:avLst/>
              <a:gdLst/>
              <a:ahLst/>
              <a:cxnLst/>
              <a:rect l="l" t="t" r="r" b="b"/>
              <a:pathLst>
                <a:path w="1463" h="3207" extrusionOk="0">
                  <a:moveTo>
                    <a:pt x="1016" y="0"/>
                  </a:moveTo>
                  <a:lnTo>
                    <a:pt x="1016" y="0"/>
                  </a:lnTo>
                  <a:cubicBezTo>
                    <a:pt x="1" y="785"/>
                    <a:pt x="339" y="3207"/>
                    <a:pt x="339" y="3207"/>
                  </a:cubicBezTo>
                  <a:cubicBezTo>
                    <a:pt x="1462" y="1123"/>
                    <a:pt x="1016" y="0"/>
                    <a:pt x="1016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14"/>
            <p:cNvSpPr/>
            <p:nvPr/>
          </p:nvSpPr>
          <p:spPr>
            <a:xfrm>
              <a:off x="2532650" y="1922150"/>
              <a:ext cx="70725" cy="45025"/>
            </a:xfrm>
            <a:custGeom>
              <a:avLst/>
              <a:gdLst/>
              <a:ahLst/>
              <a:cxnLst/>
              <a:rect l="l" t="t" r="r" b="b"/>
              <a:pathLst>
                <a:path w="2829" h="1801" extrusionOk="0">
                  <a:moveTo>
                    <a:pt x="2829" y="1"/>
                  </a:moveTo>
                  <a:cubicBezTo>
                    <a:pt x="2828" y="1"/>
                    <a:pt x="406" y="623"/>
                    <a:pt x="1" y="1800"/>
                  </a:cubicBezTo>
                  <a:cubicBezTo>
                    <a:pt x="1" y="1800"/>
                    <a:pt x="6" y="1801"/>
                    <a:pt x="18" y="1801"/>
                  </a:cubicBezTo>
                  <a:cubicBezTo>
                    <a:pt x="177" y="1801"/>
                    <a:pt x="1403" y="1742"/>
                    <a:pt x="282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14"/>
            <p:cNvSpPr/>
            <p:nvPr/>
          </p:nvSpPr>
          <p:spPr>
            <a:xfrm>
              <a:off x="2582050" y="1838925"/>
              <a:ext cx="38250" cy="83250"/>
            </a:xfrm>
            <a:custGeom>
              <a:avLst/>
              <a:gdLst/>
              <a:ahLst/>
              <a:cxnLst/>
              <a:rect l="l" t="t" r="r" b="b"/>
              <a:pathLst>
                <a:path w="1530" h="3330" extrusionOk="0">
                  <a:moveTo>
                    <a:pt x="853" y="1"/>
                  </a:moveTo>
                  <a:cubicBezTo>
                    <a:pt x="0" y="962"/>
                    <a:pt x="853" y="3330"/>
                    <a:pt x="853" y="3330"/>
                  </a:cubicBezTo>
                  <a:cubicBezTo>
                    <a:pt x="1529" y="1016"/>
                    <a:pt x="853" y="1"/>
                    <a:pt x="85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14"/>
            <p:cNvSpPr/>
            <p:nvPr/>
          </p:nvSpPr>
          <p:spPr>
            <a:xfrm>
              <a:off x="2586425" y="1939075"/>
              <a:ext cx="69050" cy="46700"/>
            </a:xfrm>
            <a:custGeom>
              <a:avLst/>
              <a:gdLst/>
              <a:ahLst/>
              <a:cxnLst/>
              <a:rect l="l" t="t" r="r" b="b"/>
              <a:pathLst>
                <a:path w="2762" h="1868" extrusionOk="0">
                  <a:moveTo>
                    <a:pt x="2761" y="0"/>
                  </a:moveTo>
                  <a:lnTo>
                    <a:pt x="2761" y="0"/>
                  </a:lnTo>
                  <a:cubicBezTo>
                    <a:pt x="2761" y="0"/>
                    <a:pt x="339" y="623"/>
                    <a:pt x="1" y="1867"/>
                  </a:cubicBezTo>
                  <a:cubicBezTo>
                    <a:pt x="1" y="1867"/>
                    <a:pt x="1232" y="1867"/>
                    <a:pt x="276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14"/>
            <p:cNvSpPr/>
            <p:nvPr/>
          </p:nvSpPr>
          <p:spPr>
            <a:xfrm>
              <a:off x="2635825" y="1855850"/>
              <a:ext cx="37900" cy="83250"/>
            </a:xfrm>
            <a:custGeom>
              <a:avLst/>
              <a:gdLst/>
              <a:ahLst/>
              <a:cxnLst/>
              <a:rect l="l" t="t" r="r" b="b"/>
              <a:pathLst>
                <a:path w="1516" h="3330" extrusionOk="0">
                  <a:moveTo>
                    <a:pt x="785" y="1"/>
                  </a:moveTo>
                  <a:cubicBezTo>
                    <a:pt x="1" y="1015"/>
                    <a:pt x="785" y="3329"/>
                    <a:pt x="785" y="3329"/>
                  </a:cubicBezTo>
                  <a:cubicBezTo>
                    <a:pt x="1516" y="1069"/>
                    <a:pt x="785" y="1"/>
                    <a:pt x="78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14"/>
            <p:cNvSpPr/>
            <p:nvPr/>
          </p:nvSpPr>
          <p:spPr>
            <a:xfrm>
              <a:off x="2659500" y="1964425"/>
              <a:ext cx="70725" cy="45025"/>
            </a:xfrm>
            <a:custGeom>
              <a:avLst/>
              <a:gdLst/>
              <a:ahLst/>
              <a:cxnLst/>
              <a:rect l="l" t="t" r="r" b="b"/>
              <a:pathLst>
                <a:path w="2829" h="1801" extrusionOk="0">
                  <a:moveTo>
                    <a:pt x="2829" y="1"/>
                  </a:moveTo>
                  <a:cubicBezTo>
                    <a:pt x="2828" y="1"/>
                    <a:pt x="407" y="623"/>
                    <a:pt x="1" y="1801"/>
                  </a:cubicBezTo>
                  <a:cubicBezTo>
                    <a:pt x="1" y="1801"/>
                    <a:pt x="7" y="1801"/>
                    <a:pt x="18" y="1801"/>
                  </a:cubicBezTo>
                  <a:cubicBezTo>
                    <a:pt x="177" y="1801"/>
                    <a:pt x="1403" y="1742"/>
                    <a:pt x="282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14"/>
            <p:cNvSpPr/>
            <p:nvPr/>
          </p:nvSpPr>
          <p:spPr>
            <a:xfrm>
              <a:off x="2708900" y="1881225"/>
              <a:ext cx="39600" cy="83225"/>
            </a:xfrm>
            <a:custGeom>
              <a:avLst/>
              <a:gdLst/>
              <a:ahLst/>
              <a:cxnLst/>
              <a:rect l="l" t="t" r="r" b="b"/>
              <a:pathLst>
                <a:path w="1584" h="3329" extrusionOk="0">
                  <a:moveTo>
                    <a:pt x="853" y="0"/>
                  </a:moveTo>
                  <a:cubicBezTo>
                    <a:pt x="0" y="961"/>
                    <a:pt x="853" y="3329"/>
                    <a:pt x="853" y="3329"/>
                  </a:cubicBezTo>
                  <a:cubicBezTo>
                    <a:pt x="1583" y="1015"/>
                    <a:pt x="853" y="0"/>
                    <a:pt x="853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14"/>
            <p:cNvSpPr/>
            <p:nvPr/>
          </p:nvSpPr>
          <p:spPr>
            <a:xfrm>
              <a:off x="2735625" y="1980000"/>
              <a:ext cx="70725" cy="46375"/>
            </a:xfrm>
            <a:custGeom>
              <a:avLst/>
              <a:gdLst/>
              <a:ahLst/>
              <a:cxnLst/>
              <a:rect l="l" t="t" r="r" b="b"/>
              <a:pathLst>
                <a:path w="2829" h="1855" extrusionOk="0">
                  <a:moveTo>
                    <a:pt x="2828" y="0"/>
                  </a:moveTo>
                  <a:lnTo>
                    <a:pt x="2828" y="0"/>
                  </a:lnTo>
                  <a:cubicBezTo>
                    <a:pt x="2828" y="0"/>
                    <a:pt x="406" y="623"/>
                    <a:pt x="0" y="1854"/>
                  </a:cubicBezTo>
                  <a:cubicBezTo>
                    <a:pt x="0" y="1854"/>
                    <a:pt x="1299" y="1854"/>
                    <a:pt x="282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14"/>
            <p:cNvSpPr/>
            <p:nvPr/>
          </p:nvSpPr>
          <p:spPr>
            <a:xfrm>
              <a:off x="2810375" y="1994200"/>
              <a:ext cx="69025" cy="45025"/>
            </a:xfrm>
            <a:custGeom>
              <a:avLst/>
              <a:gdLst/>
              <a:ahLst/>
              <a:cxnLst/>
              <a:rect l="l" t="t" r="r" b="b"/>
              <a:pathLst>
                <a:path w="2761" h="1801" extrusionOk="0">
                  <a:moveTo>
                    <a:pt x="2761" y="1"/>
                  </a:moveTo>
                  <a:cubicBezTo>
                    <a:pt x="2761" y="1"/>
                    <a:pt x="339" y="610"/>
                    <a:pt x="1" y="1800"/>
                  </a:cubicBezTo>
                  <a:cubicBezTo>
                    <a:pt x="1" y="1800"/>
                    <a:pt x="1245" y="1800"/>
                    <a:pt x="276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14"/>
            <p:cNvSpPr/>
            <p:nvPr/>
          </p:nvSpPr>
          <p:spPr>
            <a:xfrm>
              <a:off x="2785000" y="1896775"/>
              <a:ext cx="38250" cy="83250"/>
            </a:xfrm>
            <a:custGeom>
              <a:avLst/>
              <a:gdLst/>
              <a:ahLst/>
              <a:cxnLst/>
              <a:rect l="l" t="t" r="r" b="b"/>
              <a:pathLst>
                <a:path w="1530" h="3330" extrusionOk="0">
                  <a:moveTo>
                    <a:pt x="853" y="1"/>
                  </a:moveTo>
                  <a:cubicBezTo>
                    <a:pt x="1" y="1016"/>
                    <a:pt x="853" y="3329"/>
                    <a:pt x="853" y="3329"/>
                  </a:cubicBezTo>
                  <a:cubicBezTo>
                    <a:pt x="1530" y="1070"/>
                    <a:pt x="853" y="1"/>
                    <a:pt x="85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14"/>
            <p:cNvSpPr/>
            <p:nvPr/>
          </p:nvSpPr>
          <p:spPr>
            <a:xfrm>
              <a:off x="2854025" y="1911000"/>
              <a:ext cx="38250" cy="83225"/>
            </a:xfrm>
            <a:custGeom>
              <a:avLst/>
              <a:gdLst/>
              <a:ahLst/>
              <a:cxnLst/>
              <a:rect l="l" t="t" r="r" b="b"/>
              <a:pathLst>
                <a:path w="1530" h="3329" extrusionOk="0">
                  <a:moveTo>
                    <a:pt x="798" y="0"/>
                  </a:moveTo>
                  <a:cubicBezTo>
                    <a:pt x="0" y="961"/>
                    <a:pt x="798" y="3329"/>
                    <a:pt x="798" y="3329"/>
                  </a:cubicBezTo>
                  <a:cubicBezTo>
                    <a:pt x="1529" y="1069"/>
                    <a:pt x="798" y="0"/>
                    <a:pt x="79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14"/>
            <p:cNvSpPr/>
            <p:nvPr/>
          </p:nvSpPr>
          <p:spPr>
            <a:xfrm>
              <a:off x="2508975" y="1796650"/>
              <a:ext cx="37900" cy="81900"/>
            </a:xfrm>
            <a:custGeom>
              <a:avLst/>
              <a:gdLst/>
              <a:ahLst/>
              <a:cxnLst/>
              <a:rect l="l" t="t" r="r" b="b"/>
              <a:pathLst>
                <a:path w="1516" h="3276" extrusionOk="0">
                  <a:moveTo>
                    <a:pt x="1015" y="1"/>
                  </a:moveTo>
                  <a:lnTo>
                    <a:pt x="1015" y="1"/>
                  </a:lnTo>
                  <a:cubicBezTo>
                    <a:pt x="0" y="799"/>
                    <a:pt x="339" y="3275"/>
                    <a:pt x="339" y="3275"/>
                  </a:cubicBezTo>
                  <a:cubicBezTo>
                    <a:pt x="1516" y="1137"/>
                    <a:pt x="1015" y="1"/>
                    <a:pt x="101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14"/>
            <p:cNvSpPr/>
            <p:nvPr/>
          </p:nvSpPr>
          <p:spPr>
            <a:xfrm>
              <a:off x="2455175" y="1822025"/>
              <a:ext cx="55175" cy="53925"/>
            </a:xfrm>
            <a:custGeom>
              <a:avLst/>
              <a:gdLst/>
              <a:ahLst/>
              <a:cxnLst/>
              <a:rect l="l" t="t" r="r" b="b"/>
              <a:pathLst>
                <a:path w="2207" h="2157" extrusionOk="0">
                  <a:moveTo>
                    <a:pt x="1016" y="0"/>
                  </a:moveTo>
                  <a:cubicBezTo>
                    <a:pt x="461" y="55"/>
                    <a:pt x="1" y="569"/>
                    <a:pt x="55" y="1137"/>
                  </a:cubicBezTo>
                  <a:cubicBezTo>
                    <a:pt x="55" y="1713"/>
                    <a:pt x="516" y="2156"/>
                    <a:pt x="1092" y="2156"/>
                  </a:cubicBezTo>
                  <a:cubicBezTo>
                    <a:pt x="1125" y="2156"/>
                    <a:pt x="1158" y="2155"/>
                    <a:pt x="1192" y="2152"/>
                  </a:cubicBezTo>
                  <a:cubicBezTo>
                    <a:pt x="1746" y="2084"/>
                    <a:pt x="2206" y="1584"/>
                    <a:pt x="2206" y="1015"/>
                  </a:cubicBezTo>
                  <a:cubicBezTo>
                    <a:pt x="2152" y="460"/>
                    <a:pt x="1638" y="0"/>
                    <a:pt x="1016" y="0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14"/>
            <p:cNvSpPr/>
            <p:nvPr/>
          </p:nvSpPr>
          <p:spPr>
            <a:xfrm>
              <a:off x="2452475" y="1829125"/>
              <a:ext cx="14225" cy="13200"/>
            </a:xfrm>
            <a:custGeom>
              <a:avLst/>
              <a:gdLst/>
              <a:ahLst/>
              <a:cxnLst/>
              <a:rect l="l" t="t" r="r" b="b"/>
              <a:pathLst>
                <a:path w="569" h="528" extrusionOk="0">
                  <a:moveTo>
                    <a:pt x="285" y="1"/>
                  </a:moveTo>
                  <a:cubicBezTo>
                    <a:pt x="109" y="1"/>
                    <a:pt x="1" y="109"/>
                    <a:pt x="1" y="285"/>
                  </a:cubicBezTo>
                  <a:cubicBezTo>
                    <a:pt x="46" y="420"/>
                    <a:pt x="129" y="528"/>
                    <a:pt x="258" y="528"/>
                  </a:cubicBezTo>
                  <a:cubicBezTo>
                    <a:pt x="283" y="528"/>
                    <a:pt x="310" y="524"/>
                    <a:pt x="339" y="515"/>
                  </a:cubicBezTo>
                  <a:cubicBezTo>
                    <a:pt x="447" y="515"/>
                    <a:pt x="569" y="393"/>
                    <a:pt x="569" y="231"/>
                  </a:cubicBezTo>
                  <a:cubicBezTo>
                    <a:pt x="569" y="109"/>
                    <a:pt x="447" y="1"/>
                    <a:pt x="28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14"/>
            <p:cNvSpPr/>
            <p:nvPr/>
          </p:nvSpPr>
          <p:spPr>
            <a:xfrm>
              <a:off x="2562425" y="4256250"/>
              <a:ext cx="465150" cy="42325"/>
            </a:xfrm>
            <a:custGeom>
              <a:avLst/>
              <a:gdLst/>
              <a:ahLst/>
              <a:cxnLst/>
              <a:rect l="l" t="t" r="r" b="b"/>
              <a:pathLst>
                <a:path w="18606" h="1693" extrusionOk="0">
                  <a:moveTo>
                    <a:pt x="54" y="1"/>
                  </a:moveTo>
                  <a:lnTo>
                    <a:pt x="0" y="177"/>
                  </a:lnTo>
                  <a:cubicBezTo>
                    <a:pt x="3207" y="1300"/>
                    <a:pt x="6820" y="1692"/>
                    <a:pt x="10094" y="1692"/>
                  </a:cubicBezTo>
                  <a:cubicBezTo>
                    <a:pt x="14776" y="1692"/>
                    <a:pt x="18551" y="962"/>
                    <a:pt x="18606" y="908"/>
                  </a:cubicBezTo>
                  <a:lnTo>
                    <a:pt x="18606" y="786"/>
                  </a:lnTo>
                  <a:cubicBezTo>
                    <a:pt x="18541" y="786"/>
                    <a:pt x="14788" y="1523"/>
                    <a:pt x="10110" y="1523"/>
                  </a:cubicBezTo>
                  <a:cubicBezTo>
                    <a:pt x="6896" y="1523"/>
                    <a:pt x="3245" y="1175"/>
                    <a:pt x="54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14"/>
            <p:cNvSpPr/>
            <p:nvPr/>
          </p:nvSpPr>
          <p:spPr>
            <a:xfrm>
              <a:off x="2529950" y="4267425"/>
              <a:ext cx="66325" cy="50775"/>
            </a:xfrm>
            <a:custGeom>
              <a:avLst/>
              <a:gdLst/>
              <a:ahLst/>
              <a:cxnLst/>
              <a:rect l="l" t="t" r="r" b="b"/>
              <a:pathLst>
                <a:path w="2653" h="2031" extrusionOk="0">
                  <a:moveTo>
                    <a:pt x="2652" y="0"/>
                  </a:moveTo>
                  <a:cubicBezTo>
                    <a:pt x="2652" y="1"/>
                    <a:pt x="284" y="799"/>
                    <a:pt x="0" y="2030"/>
                  </a:cubicBezTo>
                  <a:cubicBezTo>
                    <a:pt x="0" y="2030"/>
                    <a:pt x="1299" y="1976"/>
                    <a:pt x="265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14"/>
            <p:cNvSpPr/>
            <p:nvPr/>
          </p:nvSpPr>
          <p:spPr>
            <a:xfrm>
              <a:off x="2566475" y="4280275"/>
              <a:ext cx="66325" cy="50775"/>
            </a:xfrm>
            <a:custGeom>
              <a:avLst/>
              <a:gdLst/>
              <a:ahLst/>
              <a:cxnLst/>
              <a:rect l="l" t="t" r="r" b="b"/>
              <a:pathLst>
                <a:path w="2653" h="2031" extrusionOk="0">
                  <a:moveTo>
                    <a:pt x="2653" y="1"/>
                  </a:moveTo>
                  <a:lnTo>
                    <a:pt x="2653" y="1"/>
                  </a:lnTo>
                  <a:cubicBezTo>
                    <a:pt x="2653" y="1"/>
                    <a:pt x="285" y="786"/>
                    <a:pt x="1" y="2030"/>
                  </a:cubicBezTo>
                  <a:cubicBezTo>
                    <a:pt x="1" y="2030"/>
                    <a:pt x="1246" y="1922"/>
                    <a:pt x="265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14"/>
            <p:cNvSpPr/>
            <p:nvPr/>
          </p:nvSpPr>
          <p:spPr>
            <a:xfrm>
              <a:off x="2608775" y="4197075"/>
              <a:ext cx="38250" cy="83225"/>
            </a:xfrm>
            <a:custGeom>
              <a:avLst/>
              <a:gdLst/>
              <a:ahLst/>
              <a:cxnLst/>
              <a:rect l="l" t="t" r="r" b="b"/>
              <a:pathLst>
                <a:path w="1530" h="3329" extrusionOk="0">
                  <a:moveTo>
                    <a:pt x="798" y="0"/>
                  </a:moveTo>
                  <a:lnTo>
                    <a:pt x="798" y="0"/>
                  </a:lnTo>
                  <a:cubicBezTo>
                    <a:pt x="0" y="1069"/>
                    <a:pt x="961" y="3329"/>
                    <a:pt x="961" y="3329"/>
                  </a:cubicBezTo>
                  <a:cubicBezTo>
                    <a:pt x="1529" y="1015"/>
                    <a:pt x="798" y="0"/>
                    <a:pt x="79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14"/>
            <p:cNvSpPr/>
            <p:nvPr/>
          </p:nvSpPr>
          <p:spPr>
            <a:xfrm>
              <a:off x="2631425" y="4290100"/>
              <a:ext cx="55175" cy="61925"/>
            </a:xfrm>
            <a:custGeom>
              <a:avLst/>
              <a:gdLst/>
              <a:ahLst/>
              <a:cxnLst/>
              <a:rect l="l" t="t" r="r" b="b"/>
              <a:pathLst>
                <a:path w="2207" h="2477" extrusionOk="0">
                  <a:moveTo>
                    <a:pt x="2206" y="0"/>
                  </a:moveTo>
                  <a:cubicBezTo>
                    <a:pt x="2206" y="0"/>
                    <a:pt x="55" y="1245"/>
                    <a:pt x="1" y="2476"/>
                  </a:cubicBezTo>
                  <a:cubicBezTo>
                    <a:pt x="1" y="2476"/>
                    <a:pt x="1245" y="2206"/>
                    <a:pt x="2206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14"/>
            <p:cNvSpPr/>
            <p:nvPr/>
          </p:nvSpPr>
          <p:spPr>
            <a:xfrm>
              <a:off x="2651050" y="4209925"/>
              <a:ext cx="38250" cy="80200"/>
            </a:xfrm>
            <a:custGeom>
              <a:avLst/>
              <a:gdLst/>
              <a:ahLst/>
              <a:cxnLst/>
              <a:rect l="l" t="t" r="r" b="b"/>
              <a:pathLst>
                <a:path w="1530" h="3208" extrusionOk="0">
                  <a:moveTo>
                    <a:pt x="569" y="0"/>
                  </a:moveTo>
                  <a:cubicBezTo>
                    <a:pt x="0" y="1177"/>
                    <a:pt x="1421" y="3207"/>
                    <a:pt x="1421" y="3207"/>
                  </a:cubicBezTo>
                  <a:cubicBezTo>
                    <a:pt x="1529" y="839"/>
                    <a:pt x="569" y="0"/>
                    <a:pt x="569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14"/>
            <p:cNvSpPr/>
            <p:nvPr/>
          </p:nvSpPr>
          <p:spPr>
            <a:xfrm>
              <a:off x="2686575" y="4292800"/>
              <a:ext cx="56175" cy="62275"/>
            </a:xfrm>
            <a:custGeom>
              <a:avLst/>
              <a:gdLst/>
              <a:ahLst/>
              <a:cxnLst/>
              <a:rect l="l" t="t" r="r" b="b"/>
              <a:pathLst>
                <a:path w="2247" h="2491" extrusionOk="0">
                  <a:moveTo>
                    <a:pt x="2246" y="0"/>
                  </a:moveTo>
                  <a:cubicBezTo>
                    <a:pt x="2246" y="0"/>
                    <a:pt x="54" y="1245"/>
                    <a:pt x="0" y="2490"/>
                  </a:cubicBezTo>
                  <a:cubicBezTo>
                    <a:pt x="0" y="2490"/>
                    <a:pt x="1232" y="2206"/>
                    <a:pt x="2246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14"/>
            <p:cNvSpPr/>
            <p:nvPr/>
          </p:nvSpPr>
          <p:spPr>
            <a:xfrm>
              <a:off x="2707550" y="4212625"/>
              <a:ext cx="36550" cy="80200"/>
            </a:xfrm>
            <a:custGeom>
              <a:avLst/>
              <a:gdLst/>
              <a:ahLst/>
              <a:cxnLst/>
              <a:rect l="l" t="t" r="r" b="b"/>
              <a:pathLst>
                <a:path w="1462" h="3208" extrusionOk="0">
                  <a:moveTo>
                    <a:pt x="514" y="0"/>
                  </a:moveTo>
                  <a:cubicBezTo>
                    <a:pt x="0" y="1178"/>
                    <a:pt x="1407" y="3207"/>
                    <a:pt x="1407" y="3207"/>
                  </a:cubicBezTo>
                  <a:cubicBezTo>
                    <a:pt x="1461" y="839"/>
                    <a:pt x="514" y="1"/>
                    <a:pt x="514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14"/>
            <p:cNvSpPr/>
            <p:nvPr/>
          </p:nvSpPr>
          <p:spPr>
            <a:xfrm>
              <a:off x="2765375" y="4298550"/>
              <a:ext cx="54825" cy="61925"/>
            </a:xfrm>
            <a:custGeom>
              <a:avLst/>
              <a:gdLst/>
              <a:ahLst/>
              <a:cxnLst/>
              <a:rect l="l" t="t" r="r" b="b"/>
              <a:pathLst>
                <a:path w="2193" h="2477" extrusionOk="0">
                  <a:moveTo>
                    <a:pt x="2193" y="0"/>
                  </a:moveTo>
                  <a:cubicBezTo>
                    <a:pt x="2193" y="0"/>
                    <a:pt x="55" y="1191"/>
                    <a:pt x="1" y="2477"/>
                  </a:cubicBezTo>
                  <a:cubicBezTo>
                    <a:pt x="1" y="2477"/>
                    <a:pt x="1246" y="2138"/>
                    <a:pt x="2193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14"/>
            <p:cNvSpPr/>
            <p:nvPr/>
          </p:nvSpPr>
          <p:spPr>
            <a:xfrm>
              <a:off x="2786350" y="4218375"/>
              <a:ext cx="36900" cy="80200"/>
            </a:xfrm>
            <a:custGeom>
              <a:avLst/>
              <a:gdLst/>
              <a:ahLst/>
              <a:cxnLst/>
              <a:rect l="l" t="t" r="r" b="b"/>
              <a:pathLst>
                <a:path w="1476" h="3208" extrusionOk="0">
                  <a:moveTo>
                    <a:pt x="515" y="0"/>
                  </a:moveTo>
                  <a:cubicBezTo>
                    <a:pt x="1" y="1124"/>
                    <a:pt x="1354" y="3207"/>
                    <a:pt x="1354" y="3207"/>
                  </a:cubicBezTo>
                  <a:cubicBezTo>
                    <a:pt x="1476" y="785"/>
                    <a:pt x="515" y="1"/>
                    <a:pt x="515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14"/>
            <p:cNvSpPr/>
            <p:nvPr/>
          </p:nvSpPr>
          <p:spPr>
            <a:xfrm>
              <a:off x="2842850" y="4294475"/>
              <a:ext cx="55175" cy="61950"/>
            </a:xfrm>
            <a:custGeom>
              <a:avLst/>
              <a:gdLst/>
              <a:ahLst/>
              <a:cxnLst/>
              <a:rect l="l" t="t" r="r" b="b"/>
              <a:pathLst>
                <a:path w="2207" h="2478" extrusionOk="0">
                  <a:moveTo>
                    <a:pt x="2206" y="1"/>
                  </a:moveTo>
                  <a:cubicBezTo>
                    <a:pt x="2206" y="1"/>
                    <a:pt x="55" y="1178"/>
                    <a:pt x="1" y="2477"/>
                  </a:cubicBezTo>
                  <a:cubicBezTo>
                    <a:pt x="1" y="2477"/>
                    <a:pt x="1245" y="2139"/>
                    <a:pt x="2206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14"/>
            <p:cNvSpPr/>
            <p:nvPr/>
          </p:nvSpPr>
          <p:spPr>
            <a:xfrm>
              <a:off x="2917600" y="4287375"/>
              <a:ext cx="54825" cy="63300"/>
            </a:xfrm>
            <a:custGeom>
              <a:avLst/>
              <a:gdLst/>
              <a:ahLst/>
              <a:cxnLst/>
              <a:rect l="l" t="t" r="r" b="b"/>
              <a:pathLst>
                <a:path w="2193" h="2532" extrusionOk="0">
                  <a:moveTo>
                    <a:pt x="2193" y="1"/>
                  </a:moveTo>
                  <a:cubicBezTo>
                    <a:pt x="2193" y="1"/>
                    <a:pt x="55" y="1232"/>
                    <a:pt x="1" y="2531"/>
                  </a:cubicBezTo>
                  <a:cubicBezTo>
                    <a:pt x="1" y="2531"/>
                    <a:pt x="1246" y="2193"/>
                    <a:pt x="219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14"/>
            <p:cNvSpPr/>
            <p:nvPr/>
          </p:nvSpPr>
          <p:spPr>
            <a:xfrm>
              <a:off x="2862475" y="4213975"/>
              <a:ext cx="38250" cy="80525"/>
            </a:xfrm>
            <a:custGeom>
              <a:avLst/>
              <a:gdLst/>
              <a:ahLst/>
              <a:cxnLst/>
              <a:rect l="l" t="t" r="r" b="b"/>
              <a:pathLst>
                <a:path w="1530" h="3221" extrusionOk="0">
                  <a:moveTo>
                    <a:pt x="569" y="1"/>
                  </a:moveTo>
                  <a:lnTo>
                    <a:pt x="569" y="1"/>
                  </a:lnTo>
                  <a:cubicBezTo>
                    <a:pt x="0" y="1124"/>
                    <a:pt x="1421" y="3221"/>
                    <a:pt x="1421" y="3221"/>
                  </a:cubicBezTo>
                  <a:cubicBezTo>
                    <a:pt x="1529" y="785"/>
                    <a:pt x="569" y="1"/>
                    <a:pt x="56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14"/>
            <p:cNvSpPr/>
            <p:nvPr/>
          </p:nvSpPr>
          <p:spPr>
            <a:xfrm>
              <a:off x="2933175" y="4209925"/>
              <a:ext cx="36550" cy="78825"/>
            </a:xfrm>
            <a:custGeom>
              <a:avLst/>
              <a:gdLst/>
              <a:ahLst/>
              <a:cxnLst/>
              <a:rect l="l" t="t" r="r" b="b"/>
              <a:pathLst>
                <a:path w="1462" h="3153" extrusionOk="0">
                  <a:moveTo>
                    <a:pt x="501" y="0"/>
                  </a:moveTo>
                  <a:cubicBezTo>
                    <a:pt x="0" y="1123"/>
                    <a:pt x="1408" y="3153"/>
                    <a:pt x="1408" y="3153"/>
                  </a:cubicBezTo>
                  <a:cubicBezTo>
                    <a:pt x="1462" y="785"/>
                    <a:pt x="501" y="0"/>
                    <a:pt x="50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14"/>
            <p:cNvSpPr/>
            <p:nvPr/>
          </p:nvSpPr>
          <p:spPr>
            <a:xfrm>
              <a:off x="2569525" y="4187250"/>
              <a:ext cx="37900" cy="81900"/>
            </a:xfrm>
            <a:custGeom>
              <a:avLst/>
              <a:gdLst/>
              <a:ahLst/>
              <a:cxnLst/>
              <a:rect l="l" t="t" r="r" b="b"/>
              <a:pathLst>
                <a:path w="1516" h="3276" extrusionOk="0">
                  <a:moveTo>
                    <a:pt x="731" y="1"/>
                  </a:moveTo>
                  <a:cubicBezTo>
                    <a:pt x="0" y="1015"/>
                    <a:pt x="961" y="3275"/>
                    <a:pt x="961" y="3275"/>
                  </a:cubicBezTo>
                  <a:cubicBezTo>
                    <a:pt x="1516" y="961"/>
                    <a:pt x="731" y="1"/>
                    <a:pt x="7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14"/>
            <p:cNvSpPr/>
            <p:nvPr/>
          </p:nvSpPr>
          <p:spPr>
            <a:xfrm>
              <a:off x="2521500" y="4224000"/>
              <a:ext cx="60575" cy="53200"/>
            </a:xfrm>
            <a:custGeom>
              <a:avLst/>
              <a:gdLst/>
              <a:ahLst/>
              <a:cxnLst/>
              <a:rect l="l" t="t" r="r" b="b"/>
              <a:pathLst>
                <a:path w="2423" h="2128" extrusionOk="0">
                  <a:moveTo>
                    <a:pt x="1220" y="1"/>
                  </a:moveTo>
                  <a:cubicBezTo>
                    <a:pt x="1117" y="1"/>
                    <a:pt x="1011" y="15"/>
                    <a:pt x="907" y="46"/>
                  </a:cubicBezTo>
                  <a:cubicBezTo>
                    <a:pt x="338" y="276"/>
                    <a:pt x="0" y="844"/>
                    <a:pt x="230" y="1399"/>
                  </a:cubicBezTo>
                  <a:cubicBezTo>
                    <a:pt x="360" y="1855"/>
                    <a:pt x="786" y="2127"/>
                    <a:pt x="1242" y="2127"/>
                  </a:cubicBezTo>
                  <a:cubicBezTo>
                    <a:pt x="1355" y="2127"/>
                    <a:pt x="1470" y="2111"/>
                    <a:pt x="1583" y="2076"/>
                  </a:cubicBezTo>
                  <a:cubicBezTo>
                    <a:pt x="2138" y="1913"/>
                    <a:pt x="2422" y="1291"/>
                    <a:pt x="2260" y="723"/>
                  </a:cubicBezTo>
                  <a:cubicBezTo>
                    <a:pt x="2073" y="273"/>
                    <a:pt x="1664" y="1"/>
                    <a:pt x="1220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14"/>
            <p:cNvSpPr/>
            <p:nvPr/>
          </p:nvSpPr>
          <p:spPr>
            <a:xfrm>
              <a:off x="2518775" y="4236275"/>
              <a:ext cx="15600" cy="14250"/>
            </a:xfrm>
            <a:custGeom>
              <a:avLst/>
              <a:gdLst/>
              <a:ahLst/>
              <a:cxnLst/>
              <a:rect l="l" t="t" r="r" b="b"/>
              <a:pathLst>
                <a:path w="624" h="570" extrusionOk="0">
                  <a:moveTo>
                    <a:pt x="287" y="1"/>
                  </a:moveTo>
                  <a:cubicBezTo>
                    <a:pt x="263" y="1"/>
                    <a:pt x="240" y="5"/>
                    <a:pt x="217" y="15"/>
                  </a:cubicBezTo>
                  <a:cubicBezTo>
                    <a:pt x="55" y="69"/>
                    <a:pt x="1" y="232"/>
                    <a:pt x="55" y="353"/>
                  </a:cubicBezTo>
                  <a:cubicBezTo>
                    <a:pt x="109" y="516"/>
                    <a:pt x="217" y="570"/>
                    <a:pt x="393" y="570"/>
                  </a:cubicBezTo>
                  <a:cubicBezTo>
                    <a:pt x="556" y="516"/>
                    <a:pt x="623" y="353"/>
                    <a:pt x="556" y="178"/>
                  </a:cubicBezTo>
                  <a:cubicBezTo>
                    <a:pt x="511" y="89"/>
                    <a:pt x="395" y="1"/>
                    <a:pt x="287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14"/>
            <p:cNvSpPr/>
            <p:nvPr/>
          </p:nvSpPr>
          <p:spPr>
            <a:xfrm>
              <a:off x="2577800" y="1579975"/>
              <a:ext cx="272175" cy="211875"/>
            </a:xfrm>
            <a:custGeom>
              <a:avLst/>
              <a:gdLst/>
              <a:ahLst/>
              <a:cxnLst/>
              <a:rect l="l" t="t" r="r" b="b"/>
              <a:pathLst>
                <a:path w="10887" h="8475" extrusionOk="0">
                  <a:moveTo>
                    <a:pt x="2193" y="0"/>
                  </a:moveTo>
                  <a:cubicBezTo>
                    <a:pt x="989" y="0"/>
                    <a:pt x="0" y="724"/>
                    <a:pt x="170" y="2186"/>
                  </a:cubicBezTo>
                  <a:cubicBezTo>
                    <a:pt x="559" y="5049"/>
                    <a:pt x="5340" y="8475"/>
                    <a:pt x="9023" y="8475"/>
                  </a:cubicBezTo>
                  <a:cubicBezTo>
                    <a:pt x="9691" y="8475"/>
                    <a:pt x="10324" y="8362"/>
                    <a:pt x="10887" y="8113"/>
                  </a:cubicBezTo>
                  <a:cubicBezTo>
                    <a:pt x="10887" y="8113"/>
                    <a:pt x="6259" y="8113"/>
                    <a:pt x="5921" y="3715"/>
                  </a:cubicBezTo>
                  <a:cubicBezTo>
                    <a:pt x="5729" y="1249"/>
                    <a:pt x="3775" y="0"/>
                    <a:pt x="2193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14"/>
            <p:cNvSpPr/>
            <p:nvPr/>
          </p:nvSpPr>
          <p:spPr>
            <a:xfrm>
              <a:off x="2644275" y="1627525"/>
              <a:ext cx="122500" cy="143775"/>
            </a:xfrm>
            <a:custGeom>
              <a:avLst/>
              <a:gdLst/>
              <a:ahLst/>
              <a:cxnLst/>
              <a:rect l="l" t="t" r="r" b="b"/>
              <a:pathLst>
                <a:path w="4900" h="5751" extrusionOk="0">
                  <a:moveTo>
                    <a:pt x="1" y="0"/>
                  </a:moveTo>
                  <a:cubicBezTo>
                    <a:pt x="1800" y="4966"/>
                    <a:pt x="4899" y="5751"/>
                    <a:pt x="4899" y="5751"/>
                  </a:cubicBezTo>
                  <a:cubicBezTo>
                    <a:pt x="2531" y="5074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14"/>
            <p:cNvSpPr/>
            <p:nvPr/>
          </p:nvSpPr>
          <p:spPr>
            <a:xfrm>
              <a:off x="2510325" y="2221825"/>
              <a:ext cx="575100" cy="323450"/>
            </a:xfrm>
            <a:custGeom>
              <a:avLst/>
              <a:gdLst/>
              <a:ahLst/>
              <a:cxnLst/>
              <a:rect l="l" t="t" r="r" b="b"/>
              <a:pathLst>
                <a:path w="23004" h="12938" extrusionOk="0">
                  <a:moveTo>
                    <a:pt x="22926" y="1"/>
                  </a:moveTo>
                  <a:cubicBezTo>
                    <a:pt x="22916" y="1"/>
                    <a:pt x="22902" y="9"/>
                    <a:pt x="22882" y="29"/>
                  </a:cubicBezTo>
                  <a:cubicBezTo>
                    <a:pt x="19052" y="760"/>
                    <a:pt x="15223" y="2221"/>
                    <a:pt x="11502" y="3628"/>
                  </a:cubicBezTo>
                  <a:cubicBezTo>
                    <a:pt x="11042" y="3804"/>
                    <a:pt x="10595" y="3967"/>
                    <a:pt x="10203" y="4143"/>
                  </a:cubicBezTo>
                  <a:cubicBezTo>
                    <a:pt x="5237" y="5996"/>
                    <a:pt x="2707" y="8703"/>
                    <a:pt x="0" y="12816"/>
                  </a:cubicBezTo>
                  <a:cubicBezTo>
                    <a:pt x="0" y="12884"/>
                    <a:pt x="0" y="12884"/>
                    <a:pt x="55" y="12938"/>
                  </a:cubicBezTo>
                  <a:cubicBezTo>
                    <a:pt x="109" y="12938"/>
                    <a:pt x="109" y="12938"/>
                    <a:pt x="109" y="12884"/>
                  </a:cubicBezTo>
                  <a:cubicBezTo>
                    <a:pt x="2815" y="8824"/>
                    <a:pt x="5359" y="6118"/>
                    <a:pt x="10257" y="4251"/>
                  </a:cubicBezTo>
                  <a:cubicBezTo>
                    <a:pt x="10649" y="4089"/>
                    <a:pt x="11110" y="3913"/>
                    <a:pt x="11556" y="3750"/>
                  </a:cubicBezTo>
                  <a:cubicBezTo>
                    <a:pt x="15223" y="2329"/>
                    <a:pt x="19052" y="922"/>
                    <a:pt x="22882" y="137"/>
                  </a:cubicBezTo>
                  <a:cubicBezTo>
                    <a:pt x="22949" y="137"/>
                    <a:pt x="23003" y="83"/>
                    <a:pt x="22949" y="83"/>
                  </a:cubicBezTo>
                  <a:cubicBezTo>
                    <a:pt x="22949" y="45"/>
                    <a:pt x="22949" y="1"/>
                    <a:pt x="22926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14"/>
            <p:cNvSpPr/>
            <p:nvPr/>
          </p:nvSpPr>
          <p:spPr>
            <a:xfrm>
              <a:off x="2453825" y="2444550"/>
              <a:ext cx="117075" cy="46950"/>
            </a:xfrm>
            <a:custGeom>
              <a:avLst/>
              <a:gdLst/>
              <a:ahLst/>
              <a:cxnLst/>
              <a:rect l="l" t="t" r="r" b="b"/>
              <a:pathLst>
                <a:path w="4683" h="1878" extrusionOk="0">
                  <a:moveTo>
                    <a:pt x="2431" y="1"/>
                  </a:moveTo>
                  <a:cubicBezTo>
                    <a:pt x="2201" y="1"/>
                    <a:pt x="1972" y="24"/>
                    <a:pt x="1746" y="78"/>
                  </a:cubicBezTo>
                  <a:cubicBezTo>
                    <a:pt x="1124" y="186"/>
                    <a:pt x="1" y="700"/>
                    <a:pt x="393" y="1485"/>
                  </a:cubicBezTo>
                  <a:cubicBezTo>
                    <a:pt x="569" y="1877"/>
                    <a:pt x="853" y="1877"/>
                    <a:pt x="1192" y="1877"/>
                  </a:cubicBezTo>
                  <a:cubicBezTo>
                    <a:pt x="1746" y="1823"/>
                    <a:pt x="2315" y="1607"/>
                    <a:pt x="2815" y="1377"/>
                  </a:cubicBezTo>
                  <a:cubicBezTo>
                    <a:pt x="3384" y="1147"/>
                    <a:pt x="3898" y="863"/>
                    <a:pt x="4398" y="592"/>
                  </a:cubicBezTo>
                  <a:cubicBezTo>
                    <a:pt x="4453" y="592"/>
                    <a:pt x="4574" y="524"/>
                    <a:pt x="4683" y="470"/>
                  </a:cubicBezTo>
                  <a:lnTo>
                    <a:pt x="4628" y="416"/>
                  </a:lnTo>
                  <a:cubicBezTo>
                    <a:pt x="3935" y="240"/>
                    <a:pt x="3179" y="1"/>
                    <a:pt x="2431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14"/>
            <p:cNvSpPr/>
            <p:nvPr/>
          </p:nvSpPr>
          <p:spPr>
            <a:xfrm>
              <a:off x="2574925" y="2462050"/>
              <a:ext cx="45375" cy="107250"/>
            </a:xfrm>
            <a:custGeom>
              <a:avLst/>
              <a:gdLst/>
              <a:ahLst/>
              <a:cxnLst/>
              <a:rect l="l" t="t" r="r" b="b"/>
              <a:pathLst>
                <a:path w="1815" h="4290" extrusionOk="0">
                  <a:moveTo>
                    <a:pt x="177" y="0"/>
                  </a:moveTo>
                  <a:cubicBezTo>
                    <a:pt x="123" y="108"/>
                    <a:pt x="177" y="163"/>
                    <a:pt x="123" y="284"/>
                  </a:cubicBezTo>
                  <a:cubicBezTo>
                    <a:pt x="123" y="839"/>
                    <a:pt x="69" y="1462"/>
                    <a:pt x="69" y="2030"/>
                  </a:cubicBezTo>
                  <a:cubicBezTo>
                    <a:pt x="1" y="2598"/>
                    <a:pt x="69" y="3153"/>
                    <a:pt x="285" y="3721"/>
                  </a:cubicBezTo>
                  <a:cubicBezTo>
                    <a:pt x="407" y="4060"/>
                    <a:pt x="515" y="4290"/>
                    <a:pt x="908" y="4290"/>
                  </a:cubicBezTo>
                  <a:cubicBezTo>
                    <a:pt x="1814" y="4290"/>
                    <a:pt x="1814" y="3099"/>
                    <a:pt x="1692" y="2476"/>
                  </a:cubicBezTo>
                  <a:cubicBezTo>
                    <a:pt x="1476" y="1516"/>
                    <a:pt x="799" y="731"/>
                    <a:pt x="23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14"/>
            <p:cNvSpPr/>
            <p:nvPr/>
          </p:nvSpPr>
          <p:spPr>
            <a:xfrm>
              <a:off x="2558025" y="2359100"/>
              <a:ext cx="103200" cy="37200"/>
            </a:xfrm>
            <a:custGeom>
              <a:avLst/>
              <a:gdLst/>
              <a:ahLst/>
              <a:cxnLst/>
              <a:rect l="l" t="t" r="r" b="b"/>
              <a:pathLst>
                <a:path w="4128" h="1488" extrusionOk="0">
                  <a:moveTo>
                    <a:pt x="1743" y="0"/>
                  </a:moveTo>
                  <a:cubicBezTo>
                    <a:pt x="1690" y="0"/>
                    <a:pt x="1637" y="2"/>
                    <a:pt x="1584" y="5"/>
                  </a:cubicBezTo>
                  <a:cubicBezTo>
                    <a:pt x="1083" y="5"/>
                    <a:pt x="0" y="289"/>
                    <a:pt x="176" y="1020"/>
                  </a:cubicBezTo>
                  <a:cubicBezTo>
                    <a:pt x="230" y="1358"/>
                    <a:pt x="515" y="1466"/>
                    <a:pt x="799" y="1466"/>
                  </a:cubicBezTo>
                  <a:cubicBezTo>
                    <a:pt x="947" y="1481"/>
                    <a:pt x="1093" y="1487"/>
                    <a:pt x="1236" y="1487"/>
                  </a:cubicBezTo>
                  <a:cubicBezTo>
                    <a:pt x="1628" y="1487"/>
                    <a:pt x="2002" y="1437"/>
                    <a:pt x="2368" y="1358"/>
                  </a:cubicBezTo>
                  <a:cubicBezTo>
                    <a:pt x="2882" y="1182"/>
                    <a:pt x="3329" y="1020"/>
                    <a:pt x="3843" y="898"/>
                  </a:cubicBezTo>
                  <a:cubicBezTo>
                    <a:pt x="3951" y="844"/>
                    <a:pt x="4060" y="844"/>
                    <a:pt x="4127" y="790"/>
                  </a:cubicBezTo>
                  <a:lnTo>
                    <a:pt x="4127" y="735"/>
                  </a:lnTo>
                  <a:cubicBezTo>
                    <a:pt x="3374" y="416"/>
                    <a:pt x="2632" y="0"/>
                    <a:pt x="1743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14"/>
            <p:cNvSpPr/>
            <p:nvPr/>
          </p:nvSpPr>
          <p:spPr>
            <a:xfrm>
              <a:off x="2648350" y="2377475"/>
              <a:ext cx="39600" cy="99225"/>
            </a:xfrm>
            <a:custGeom>
              <a:avLst/>
              <a:gdLst/>
              <a:ahLst/>
              <a:cxnLst/>
              <a:rect l="l" t="t" r="r" b="b"/>
              <a:pathLst>
                <a:path w="1584" h="3969" extrusionOk="0">
                  <a:moveTo>
                    <a:pt x="623" y="0"/>
                  </a:moveTo>
                  <a:cubicBezTo>
                    <a:pt x="568" y="109"/>
                    <a:pt x="568" y="163"/>
                    <a:pt x="568" y="285"/>
                  </a:cubicBezTo>
                  <a:cubicBezTo>
                    <a:pt x="447" y="785"/>
                    <a:pt x="284" y="1299"/>
                    <a:pt x="176" y="1800"/>
                  </a:cubicBezTo>
                  <a:cubicBezTo>
                    <a:pt x="54" y="2314"/>
                    <a:pt x="0" y="2815"/>
                    <a:pt x="108" y="3329"/>
                  </a:cubicBezTo>
                  <a:cubicBezTo>
                    <a:pt x="176" y="3667"/>
                    <a:pt x="230" y="3884"/>
                    <a:pt x="568" y="3951"/>
                  </a:cubicBezTo>
                  <a:cubicBezTo>
                    <a:pt x="623" y="3963"/>
                    <a:pt x="675" y="3968"/>
                    <a:pt x="724" y="3968"/>
                  </a:cubicBezTo>
                  <a:cubicBezTo>
                    <a:pt x="1384" y="3968"/>
                    <a:pt x="1583" y="3006"/>
                    <a:pt x="1583" y="2477"/>
                  </a:cubicBezTo>
                  <a:cubicBezTo>
                    <a:pt x="1529" y="1584"/>
                    <a:pt x="1069" y="731"/>
                    <a:pt x="677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14"/>
            <p:cNvSpPr/>
            <p:nvPr/>
          </p:nvSpPr>
          <p:spPr>
            <a:xfrm>
              <a:off x="2647000" y="2294575"/>
              <a:ext cx="107250" cy="40650"/>
            </a:xfrm>
            <a:custGeom>
              <a:avLst/>
              <a:gdLst/>
              <a:ahLst/>
              <a:cxnLst/>
              <a:rect l="l" t="t" r="r" b="b"/>
              <a:pathLst>
                <a:path w="4290" h="1626" extrusionOk="0">
                  <a:moveTo>
                    <a:pt x="1279" y="1"/>
                  </a:moveTo>
                  <a:cubicBezTo>
                    <a:pt x="698" y="1"/>
                    <a:pt x="0" y="184"/>
                    <a:pt x="0" y="840"/>
                  </a:cubicBezTo>
                  <a:cubicBezTo>
                    <a:pt x="0" y="1233"/>
                    <a:pt x="284" y="1341"/>
                    <a:pt x="622" y="1449"/>
                  </a:cubicBezTo>
                  <a:cubicBezTo>
                    <a:pt x="1123" y="1625"/>
                    <a:pt x="1691" y="1625"/>
                    <a:pt x="2260" y="1625"/>
                  </a:cubicBezTo>
                  <a:cubicBezTo>
                    <a:pt x="2815" y="1571"/>
                    <a:pt x="3383" y="1517"/>
                    <a:pt x="3951" y="1517"/>
                  </a:cubicBezTo>
                  <a:cubicBezTo>
                    <a:pt x="4005" y="1483"/>
                    <a:pt x="4059" y="1483"/>
                    <a:pt x="4107" y="1483"/>
                  </a:cubicBezTo>
                  <a:cubicBezTo>
                    <a:pt x="4154" y="1483"/>
                    <a:pt x="4195" y="1483"/>
                    <a:pt x="4222" y="1449"/>
                  </a:cubicBezTo>
                  <a:cubicBezTo>
                    <a:pt x="4222" y="1449"/>
                    <a:pt x="4222" y="1395"/>
                    <a:pt x="4289" y="1395"/>
                  </a:cubicBezTo>
                  <a:cubicBezTo>
                    <a:pt x="3545" y="894"/>
                    <a:pt x="2760" y="218"/>
                    <a:pt x="1746" y="42"/>
                  </a:cubicBezTo>
                  <a:cubicBezTo>
                    <a:pt x="1615" y="17"/>
                    <a:pt x="1452" y="1"/>
                    <a:pt x="127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" name="Google Shape;731;p14"/>
            <p:cNvSpPr/>
            <p:nvPr/>
          </p:nvSpPr>
          <p:spPr>
            <a:xfrm>
              <a:off x="2723100" y="2329450"/>
              <a:ext cx="49425" cy="106150"/>
            </a:xfrm>
            <a:custGeom>
              <a:avLst/>
              <a:gdLst/>
              <a:ahLst/>
              <a:cxnLst/>
              <a:rect l="l" t="t" r="r" b="b"/>
              <a:pathLst>
                <a:path w="1977" h="4246" extrusionOk="0">
                  <a:moveTo>
                    <a:pt x="1354" y="0"/>
                  </a:moveTo>
                  <a:cubicBezTo>
                    <a:pt x="1300" y="122"/>
                    <a:pt x="1245" y="176"/>
                    <a:pt x="1178" y="284"/>
                  </a:cubicBezTo>
                  <a:cubicBezTo>
                    <a:pt x="961" y="798"/>
                    <a:pt x="731" y="1299"/>
                    <a:pt x="447" y="1813"/>
                  </a:cubicBezTo>
                  <a:cubicBezTo>
                    <a:pt x="231" y="2314"/>
                    <a:pt x="55" y="2882"/>
                    <a:pt x="55" y="3383"/>
                  </a:cubicBezTo>
                  <a:cubicBezTo>
                    <a:pt x="1" y="3775"/>
                    <a:pt x="55" y="4059"/>
                    <a:pt x="393" y="4181"/>
                  </a:cubicBezTo>
                  <a:cubicBezTo>
                    <a:pt x="495" y="4225"/>
                    <a:pt x="593" y="4245"/>
                    <a:pt x="686" y="4245"/>
                  </a:cubicBezTo>
                  <a:cubicBezTo>
                    <a:pt x="1305" y="4245"/>
                    <a:pt x="1706" y="3358"/>
                    <a:pt x="1800" y="2828"/>
                  </a:cubicBezTo>
                  <a:cubicBezTo>
                    <a:pt x="1976" y="1867"/>
                    <a:pt x="1638" y="907"/>
                    <a:pt x="1408" y="54"/>
                  </a:cubicBezTo>
                  <a:lnTo>
                    <a:pt x="1354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14"/>
            <p:cNvSpPr/>
            <p:nvPr/>
          </p:nvSpPr>
          <p:spPr>
            <a:xfrm>
              <a:off x="2764025" y="2249575"/>
              <a:ext cx="106925" cy="41150"/>
            </a:xfrm>
            <a:custGeom>
              <a:avLst/>
              <a:gdLst/>
              <a:ahLst/>
              <a:cxnLst/>
              <a:rect l="l" t="t" r="r" b="b"/>
              <a:pathLst>
                <a:path w="4277" h="1646" extrusionOk="0">
                  <a:moveTo>
                    <a:pt x="1277" y="1"/>
                  </a:moveTo>
                  <a:cubicBezTo>
                    <a:pt x="697" y="1"/>
                    <a:pt x="1" y="182"/>
                    <a:pt x="1" y="827"/>
                  </a:cubicBezTo>
                  <a:cubicBezTo>
                    <a:pt x="1" y="1219"/>
                    <a:pt x="285" y="1341"/>
                    <a:pt x="623" y="1450"/>
                  </a:cubicBezTo>
                  <a:cubicBezTo>
                    <a:pt x="1001" y="1582"/>
                    <a:pt x="1416" y="1646"/>
                    <a:pt x="1836" y="1646"/>
                  </a:cubicBezTo>
                  <a:cubicBezTo>
                    <a:pt x="1973" y="1646"/>
                    <a:pt x="2110" y="1639"/>
                    <a:pt x="2247" y="1625"/>
                  </a:cubicBezTo>
                  <a:cubicBezTo>
                    <a:pt x="2815" y="1625"/>
                    <a:pt x="3384" y="1558"/>
                    <a:pt x="3938" y="1504"/>
                  </a:cubicBezTo>
                  <a:cubicBezTo>
                    <a:pt x="4060" y="1504"/>
                    <a:pt x="4168" y="1504"/>
                    <a:pt x="4223" y="1450"/>
                  </a:cubicBezTo>
                  <a:lnTo>
                    <a:pt x="4277" y="1395"/>
                  </a:lnTo>
                  <a:cubicBezTo>
                    <a:pt x="3546" y="881"/>
                    <a:pt x="2761" y="205"/>
                    <a:pt x="1746" y="42"/>
                  </a:cubicBezTo>
                  <a:cubicBezTo>
                    <a:pt x="1615" y="17"/>
                    <a:pt x="1451" y="1"/>
                    <a:pt x="1277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14"/>
            <p:cNvSpPr/>
            <p:nvPr/>
          </p:nvSpPr>
          <p:spPr>
            <a:xfrm>
              <a:off x="2840150" y="2285800"/>
              <a:ext cx="49400" cy="105775"/>
            </a:xfrm>
            <a:custGeom>
              <a:avLst/>
              <a:gdLst/>
              <a:ahLst/>
              <a:cxnLst/>
              <a:rect l="l" t="t" r="r" b="b"/>
              <a:pathLst>
                <a:path w="1976" h="4231" extrusionOk="0">
                  <a:moveTo>
                    <a:pt x="1353" y="1"/>
                  </a:moveTo>
                  <a:cubicBezTo>
                    <a:pt x="1299" y="55"/>
                    <a:pt x="1232" y="176"/>
                    <a:pt x="1178" y="285"/>
                  </a:cubicBezTo>
                  <a:cubicBezTo>
                    <a:pt x="961" y="785"/>
                    <a:pt x="731" y="1245"/>
                    <a:pt x="447" y="1746"/>
                  </a:cubicBezTo>
                  <a:cubicBezTo>
                    <a:pt x="217" y="2260"/>
                    <a:pt x="54" y="2815"/>
                    <a:pt x="54" y="3383"/>
                  </a:cubicBezTo>
                  <a:cubicBezTo>
                    <a:pt x="0" y="3722"/>
                    <a:pt x="54" y="4006"/>
                    <a:pt x="393" y="4168"/>
                  </a:cubicBezTo>
                  <a:cubicBezTo>
                    <a:pt x="492" y="4211"/>
                    <a:pt x="587" y="4230"/>
                    <a:pt x="678" y="4230"/>
                  </a:cubicBezTo>
                  <a:cubicBezTo>
                    <a:pt x="1301" y="4230"/>
                    <a:pt x="1705" y="3311"/>
                    <a:pt x="1800" y="2815"/>
                  </a:cubicBezTo>
                  <a:cubicBezTo>
                    <a:pt x="1976" y="1868"/>
                    <a:pt x="1638" y="853"/>
                    <a:pt x="1408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14"/>
            <p:cNvSpPr/>
            <p:nvPr/>
          </p:nvSpPr>
          <p:spPr>
            <a:xfrm>
              <a:off x="2873975" y="2205600"/>
              <a:ext cx="104200" cy="48350"/>
            </a:xfrm>
            <a:custGeom>
              <a:avLst/>
              <a:gdLst/>
              <a:ahLst/>
              <a:cxnLst/>
              <a:rect l="l" t="t" r="r" b="b"/>
              <a:pathLst>
                <a:path w="4168" h="1934" extrusionOk="0">
                  <a:moveTo>
                    <a:pt x="1052" y="0"/>
                  </a:moveTo>
                  <a:cubicBezTo>
                    <a:pt x="577" y="0"/>
                    <a:pt x="120" y="165"/>
                    <a:pt x="55" y="678"/>
                  </a:cubicBezTo>
                  <a:cubicBezTo>
                    <a:pt x="0" y="1071"/>
                    <a:pt x="217" y="1233"/>
                    <a:pt x="555" y="1355"/>
                  </a:cubicBezTo>
                  <a:cubicBezTo>
                    <a:pt x="1069" y="1625"/>
                    <a:pt x="1638" y="1747"/>
                    <a:pt x="2192" y="1801"/>
                  </a:cubicBezTo>
                  <a:cubicBezTo>
                    <a:pt x="2707" y="1855"/>
                    <a:pt x="3261" y="1855"/>
                    <a:pt x="3830" y="1910"/>
                  </a:cubicBezTo>
                  <a:cubicBezTo>
                    <a:pt x="3902" y="1910"/>
                    <a:pt x="3980" y="1934"/>
                    <a:pt x="4056" y="1934"/>
                  </a:cubicBezTo>
                  <a:cubicBezTo>
                    <a:pt x="4094" y="1934"/>
                    <a:pt x="4132" y="1928"/>
                    <a:pt x="4168" y="1910"/>
                  </a:cubicBezTo>
                  <a:lnTo>
                    <a:pt x="4168" y="1855"/>
                  </a:lnTo>
                  <a:cubicBezTo>
                    <a:pt x="3546" y="1233"/>
                    <a:pt x="2869" y="448"/>
                    <a:pt x="1908" y="164"/>
                  </a:cubicBezTo>
                  <a:cubicBezTo>
                    <a:pt x="1687" y="72"/>
                    <a:pt x="1366" y="0"/>
                    <a:pt x="105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" name="Google Shape;735;p14"/>
            <p:cNvSpPr/>
            <p:nvPr/>
          </p:nvSpPr>
          <p:spPr>
            <a:xfrm>
              <a:off x="2934525" y="2253325"/>
              <a:ext cx="54825" cy="102350"/>
            </a:xfrm>
            <a:custGeom>
              <a:avLst/>
              <a:gdLst/>
              <a:ahLst/>
              <a:cxnLst/>
              <a:rect l="l" t="t" r="r" b="b"/>
              <a:pathLst>
                <a:path w="2193" h="4094" extrusionOk="0">
                  <a:moveTo>
                    <a:pt x="1854" y="1"/>
                  </a:moveTo>
                  <a:cubicBezTo>
                    <a:pt x="1800" y="55"/>
                    <a:pt x="1746" y="176"/>
                    <a:pt x="1692" y="231"/>
                  </a:cubicBezTo>
                  <a:cubicBezTo>
                    <a:pt x="1408" y="677"/>
                    <a:pt x="1069" y="1191"/>
                    <a:pt x="731" y="1638"/>
                  </a:cubicBezTo>
                  <a:cubicBezTo>
                    <a:pt x="447" y="2084"/>
                    <a:pt x="163" y="2598"/>
                    <a:pt x="55" y="3167"/>
                  </a:cubicBezTo>
                  <a:cubicBezTo>
                    <a:pt x="0" y="3505"/>
                    <a:pt x="0" y="3776"/>
                    <a:pt x="339" y="4006"/>
                  </a:cubicBezTo>
                  <a:cubicBezTo>
                    <a:pt x="452" y="4067"/>
                    <a:pt x="563" y="4094"/>
                    <a:pt x="671" y="4094"/>
                  </a:cubicBezTo>
                  <a:cubicBezTo>
                    <a:pt x="1253" y="4094"/>
                    <a:pt x="1728" y="3297"/>
                    <a:pt x="1922" y="2829"/>
                  </a:cubicBezTo>
                  <a:cubicBezTo>
                    <a:pt x="2193" y="1922"/>
                    <a:pt x="2030" y="907"/>
                    <a:pt x="1922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" name="Google Shape;736;p14"/>
            <p:cNvSpPr/>
            <p:nvPr/>
          </p:nvSpPr>
          <p:spPr>
            <a:xfrm>
              <a:off x="2449775" y="2522600"/>
              <a:ext cx="77500" cy="94800"/>
            </a:xfrm>
            <a:custGeom>
              <a:avLst/>
              <a:gdLst/>
              <a:ahLst/>
              <a:cxnLst/>
              <a:rect l="l" t="t" r="r" b="b"/>
              <a:pathLst>
                <a:path w="3100" h="3792" extrusionOk="0">
                  <a:moveTo>
                    <a:pt x="3045" y="0"/>
                  </a:moveTo>
                  <a:cubicBezTo>
                    <a:pt x="2247" y="447"/>
                    <a:pt x="1286" y="907"/>
                    <a:pt x="785" y="1746"/>
                  </a:cubicBezTo>
                  <a:cubicBezTo>
                    <a:pt x="447" y="2314"/>
                    <a:pt x="0" y="3437"/>
                    <a:pt x="839" y="3721"/>
                  </a:cubicBezTo>
                  <a:cubicBezTo>
                    <a:pt x="933" y="3770"/>
                    <a:pt x="1018" y="3792"/>
                    <a:pt x="1097" y="3792"/>
                  </a:cubicBezTo>
                  <a:cubicBezTo>
                    <a:pt x="1304" y="3792"/>
                    <a:pt x="1467" y="3643"/>
                    <a:pt x="1624" y="3437"/>
                  </a:cubicBezTo>
                  <a:cubicBezTo>
                    <a:pt x="2030" y="2991"/>
                    <a:pt x="2301" y="2476"/>
                    <a:pt x="2477" y="1922"/>
                  </a:cubicBezTo>
                  <a:cubicBezTo>
                    <a:pt x="2639" y="1407"/>
                    <a:pt x="2815" y="853"/>
                    <a:pt x="3045" y="284"/>
                  </a:cubicBezTo>
                  <a:cubicBezTo>
                    <a:pt x="3045" y="230"/>
                    <a:pt x="3099" y="109"/>
                    <a:pt x="3099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" name="Google Shape;737;p14"/>
            <p:cNvSpPr/>
            <p:nvPr/>
          </p:nvSpPr>
          <p:spPr>
            <a:xfrm>
              <a:off x="2576625" y="4388875"/>
              <a:ext cx="467875" cy="463800"/>
            </a:xfrm>
            <a:custGeom>
              <a:avLst/>
              <a:gdLst/>
              <a:ahLst/>
              <a:cxnLst/>
              <a:rect l="l" t="t" r="r" b="b"/>
              <a:pathLst>
                <a:path w="18715" h="18552" extrusionOk="0">
                  <a:moveTo>
                    <a:pt x="18538" y="0"/>
                  </a:moveTo>
                  <a:cubicBezTo>
                    <a:pt x="15047" y="1746"/>
                    <a:pt x="11773" y="4222"/>
                    <a:pt x="8566" y="6536"/>
                  </a:cubicBezTo>
                  <a:cubicBezTo>
                    <a:pt x="8173" y="6820"/>
                    <a:pt x="7835" y="7104"/>
                    <a:pt x="7443" y="7388"/>
                  </a:cubicBezTo>
                  <a:cubicBezTo>
                    <a:pt x="3207" y="10487"/>
                    <a:pt x="1516" y="13815"/>
                    <a:pt x="1" y="18429"/>
                  </a:cubicBezTo>
                  <a:cubicBezTo>
                    <a:pt x="1" y="18484"/>
                    <a:pt x="1" y="18551"/>
                    <a:pt x="55" y="18551"/>
                  </a:cubicBezTo>
                  <a:cubicBezTo>
                    <a:pt x="109" y="18551"/>
                    <a:pt x="109" y="18551"/>
                    <a:pt x="109" y="18484"/>
                  </a:cubicBezTo>
                  <a:cubicBezTo>
                    <a:pt x="1624" y="13869"/>
                    <a:pt x="3316" y="10595"/>
                    <a:pt x="7551" y="7496"/>
                  </a:cubicBezTo>
                  <a:cubicBezTo>
                    <a:pt x="7889" y="7212"/>
                    <a:pt x="8282" y="6928"/>
                    <a:pt x="8674" y="6644"/>
                  </a:cubicBezTo>
                  <a:cubicBezTo>
                    <a:pt x="11840" y="4344"/>
                    <a:pt x="15155" y="1908"/>
                    <a:pt x="18660" y="163"/>
                  </a:cubicBezTo>
                  <a:cubicBezTo>
                    <a:pt x="18660" y="108"/>
                    <a:pt x="18714" y="54"/>
                    <a:pt x="18660" y="54"/>
                  </a:cubicBezTo>
                  <a:cubicBezTo>
                    <a:pt x="18660" y="0"/>
                    <a:pt x="18606" y="0"/>
                    <a:pt x="1853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" name="Google Shape;738;p14"/>
            <p:cNvSpPr/>
            <p:nvPr/>
          </p:nvSpPr>
          <p:spPr>
            <a:xfrm>
              <a:off x="2500525" y="4749475"/>
              <a:ext cx="109950" cy="60875"/>
            </a:xfrm>
            <a:custGeom>
              <a:avLst/>
              <a:gdLst/>
              <a:ahLst/>
              <a:cxnLst/>
              <a:rect l="l" t="t" r="r" b="b"/>
              <a:pathLst>
                <a:path w="4398" h="2435" extrusionOk="0">
                  <a:moveTo>
                    <a:pt x="4398" y="0"/>
                  </a:moveTo>
                  <a:cubicBezTo>
                    <a:pt x="3437" y="68"/>
                    <a:pt x="2368" y="0"/>
                    <a:pt x="1516" y="460"/>
                  </a:cubicBezTo>
                  <a:cubicBezTo>
                    <a:pt x="947" y="744"/>
                    <a:pt x="0" y="1529"/>
                    <a:pt x="555" y="2206"/>
                  </a:cubicBezTo>
                  <a:cubicBezTo>
                    <a:pt x="714" y="2365"/>
                    <a:pt x="873" y="2435"/>
                    <a:pt x="1041" y="2435"/>
                  </a:cubicBezTo>
                  <a:cubicBezTo>
                    <a:pt x="1174" y="2435"/>
                    <a:pt x="1312" y="2392"/>
                    <a:pt x="1461" y="2314"/>
                  </a:cubicBezTo>
                  <a:cubicBezTo>
                    <a:pt x="1962" y="2152"/>
                    <a:pt x="2476" y="1813"/>
                    <a:pt x="2923" y="1421"/>
                  </a:cubicBezTo>
                  <a:cubicBezTo>
                    <a:pt x="3315" y="1083"/>
                    <a:pt x="3775" y="677"/>
                    <a:pt x="4168" y="284"/>
                  </a:cubicBezTo>
                  <a:cubicBezTo>
                    <a:pt x="4276" y="230"/>
                    <a:pt x="4330" y="176"/>
                    <a:pt x="4398" y="68"/>
                  </a:cubicBezTo>
                  <a:lnTo>
                    <a:pt x="4398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" name="Google Shape;739;p14"/>
            <p:cNvSpPr/>
            <p:nvPr/>
          </p:nvSpPr>
          <p:spPr>
            <a:xfrm>
              <a:off x="2620275" y="4753875"/>
              <a:ext cx="69025" cy="99600"/>
            </a:xfrm>
            <a:custGeom>
              <a:avLst/>
              <a:gdLst/>
              <a:ahLst/>
              <a:cxnLst/>
              <a:rect l="l" t="t" r="r" b="b"/>
              <a:pathLst>
                <a:path w="2761" h="3984" extrusionOk="0">
                  <a:moveTo>
                    <a:pt x="54" y="0"/>
                  </a:moveTo>
                  <a:cubicBezTo>
                    <a:pt x="0" y="108"/>
                    <a:pt x="54" y="230"/>
                    <a:pt x="54" y="338"/>
                  </a:cubicBezTo>
                  <a:cubicBezTo>
                    <a:pt x="217" y="907"/>
                    <a:pt x="338" y="1461"/>
                    <a:pt x="447" y="1976"/>
                  </a:cubicBezTo>
                  <a:cubicBezTo>
                    <a:pt x="555" y="2530"/>
                    <a:pt x="785" y="3099"/>
                    <a:pt x="1123" y="3545"/>
                  </a:cubicBezTo>
                  <a:cubicBezTo>
                    <a:pt x="1307" y="3816"/>
                    <a:pt x="1448" y="3983"/>
                    <a:pt x="1699" y="3983"/>
                  </a:cubicBezTo>
                  <a:cubicBezTo>
                    <a:pt x="1761" y="3983"/>
                    <a:pt x="1830" y="3973"/>
                    <a:pt x="1908" y="3951"/>
                  </a:cubicBezTo>
                  <a:cubicBezTo>
                    <a:pt x="2760" y="3721"/>
                    <a:pt x="2422" y="2598"/>
                    <a:pt x="2138" y="2030"/>
                  </a:cubicBezTo>
                  <a:cubicBezTo>
                    <a:pt x="1691" y="1123"/>
                    <a:pt x="785" y="568"/>
                    <a:pt x="10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14"/>
            <p:cNvSpPr/>
            <p:nvPr/>
          </p:nvSpPr>
          <p:spPr>
            <a:xfrm>
              <a:off x="2573575" y="4646850"/>
              <a:ext cx="102875" cy="45800"/>
            </a:xfrm>
            <a:custGeom>
              <a:avLst/>
              <a:gdLst/>
              <a:ahLst/>
              <a:cxnLst/>
              <a:rect l="l" t="t" r="r" b="b"/>
              <a:pathLst>
                <a:path w="4115" h="1832" extrusionOk="0">
                  <a:moveTo>
                    <a:pt x="2452" y="0"/>
                  </a:moveTo>
                  <a:cubicBezTo>
                    <a:pt x="2138" y="0"/>
                    <a:pt x="1826" y="32"/>
                    <a:pt x="1530" y="114"/>
                  </a:cubicBezTo>
                  <a:cubicBezTo>
                    <a:pt x="962" y="276"/>
                    <a:pt x="1" y="844"/>
                    <a:pt x="393" y="1521"/>
                  </a:cubicBezTo>
                  <a:cubicBezTo>
                    <a:pt x="519" y="1762"/>
                    <a:pt x="700" y="1831"/>
                    <a:pt x="896" y="1831"/>
                  </a:cubicBezTo>
                  <a:cubicBezTo>
                    <a:pt x="975" y="1831"/>
                    <a:pt x="1056" y="1820"/>
                    <a:pt x="1137" y="1805"/>
                  </a:cubicBezTo>
                  <a:cubicBezTo>
                    <a:pt x="1692" y="1683"/>
                    <a:pt x="2152" y="1467"/>
                    <a:pt x="2599" y="1237"/>
                  </a:cubicBezTo>
                  <a:cubicBezTo>
                    <a:pt x="3045" y="953"/>
                    <a:pt x="3505" y="668"/>
                    <a:pt x="3898" y="384"/>
                  </a:cubicBezTo>
                  <a:cubicBezTo>
                    <a:pt x="4006" y="330"/>
                    <a:pt x="4060" y="330"/>
                    <a:pt x="4114" y="276"/>
                  </a:cubicBezTo>
                  <a:lnTo>
                    <a:pt x="4114" y="222"/>
                  </a:lnTo>
                  <a:cubicBezTo>
                    <a:pt x="3607" y="108"/>
                    <a:pt x="3026" y="0"/>
                    <a:pt x="2452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14"/>
            <p:cNvSpPr/>
            <p:nvPr/>
          </p:nvSpPr>
          <p:spPr>
            <a:xfrm>
              <a:off x="2679475" y="4651025"/>
              <a:ext cx="45000" cy="94600"/>
            </a:xfrm>
            <a:custGeom>
              <a:avLst/>
              <a:gdLst/>
              <a:ahLst/>
              <a:cxnLst/>
              <a:rect l="l" t="t" r="r" b="b"/>
              <a:pathLst>
                <a:path w="1800" h="3784" extrusionOk="0">
                  <a:moveTo>
                    <a:pt x="0" y="1"/>
                  </a:moveTo>
                  <a:lnTo>
                    <a:pt x="0" y="285"/>
                  </a:lnTo>
                  <a:cubicBezTo>
                    <a:pt x="54" y="786"/>
                    <a:pt x="54" y="1300"/>
                    <a:pt x="54" y="1800"/>
                  </a:cubicBezTo>
                  <a:cubicBezTo>
                    <a:pt x="108" y="2315"/>
                    <a:pt x="162" y="2815"/>
                    <a:pt x="392" y="3329"/>
                  </a:cubicBezTo>
                  <a:cubicBezTo>
                    <a:pt x="490" y="3573"/>
                    <a:pt x="642" y="3784"/>
                    <a:pt x="919" y="3784"/>
                  </a:cubicBezTo>
                  <a:cubicBezTo>
                    <a:pt x="949" y="3784"/>
                    <a:pt x="981" y="3781"/>
                    <a:pt x="1015" y="3776"/>
                  </a:cubicBezTo>
                  <a:cubicBezTo>
                    <a:pt x="1800" y="3722"/>
                    <a:pt x="1746" y="2653"/>
                    <a:pt x="1570" y="2084"/>
                  </a:cubicBezTo>
                  <a:cubicBezTo>
                    <a:pt x="1299" y="1232"/>
                    <a:pt x="622" y="555"/>
                    <a:pt x="54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" name="Google Shape;742;p14"/>
            <p:cNvSpPr/>
            <p:nvPr/>
          </p:nvSpPr>
          <p:spPr>
            <a:xfrm>
              <a:off x="2639875" y="4563300"/>
              <a:ext cx="112675" cy="42425"/>
            </a:xfrm>
            <a:custGeom>
              <a:avLst/>
              <a:gdLst/>
              <a:ahLst/>
              <a:cxnLst/>
              <a:rect l="l" t="t" r="r" b="b"/>
              <a:pathLst>
                <a:path w="4507" h="1697" extrusionOk="0">
                  <a:moveTo>
                    <a:pt x="1936" y="0"/>
                  </a:moveTo>
                  <a:cubicBezTo>
                    <a:pt x="1873" y="0"/>
                    <a:pt x="1810" y="2"/>
                    <a:pt x="1746" y="5"/>
                  </a:cubicBezTo>
                  <a:cubicBezTo>
                    <a:pt x="1124" y="73"/>
                    <a:pt x="1" y="465"/>
                    <a:pt x="285" y="1250"/>
                  </a:cubicBezTo>
                  <a:cubicBezTo>
                    <a:pt x="393" y="1642"/>
                    <a:pt x="623" y="1697"/>
                    <a:pt x="1016" y="1697"/>
                  </a:cubicBezTo>
                  <a:cubicBezTo>
                    <a:pt x="1584" y="1697"/>
                    <a:pt x="2139" y="1588"/>
                    <a:pt x="2653" y="1426"/>
                  </a:cubicBezTo>
                  <a:cubicBezTo>
                    <a:pt x="3221" y="1250"/>
                    <a:pt x="3722" y="1020"/>
                    <a:pt x="4236" y="858"/>
                  </a:cubicBezTo>
                  <a:cubicBezTo>
                    <a:pt x="4344" y="803"/>
                    <a:pt x="4453" y="803"/>
                    <a:pt x="4507" y="749"/>
                  </a:cubicBezTo>
                  <a:lnTo>
                    <a:pt x="4507" y="682"/>
                  </a:lnTo>
                  <a:cubicBezTo>
                    <a:pt x="3721" y="365"/>
                    <a:pt x="2875" y="0"/>
                    <a:pt x="1936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" name="Google Shape;743;p14"/>
            <p:cNvSpPr/>
            <p:nvPr/>
          </p:nvSpPr>
          <p:spPr>
            <a:xfrm>
              <a:off x="2744075" y="4580325"/>
              <a:ext cx="42250" cy="106075"/>
            </a:xfrm>
            <a:custGeom>
              <a:avLst/>
              <a:gdLst/>
              <a:ahLst/>
              <a:cxnLst/>
              <a:rect l="l" t="t" r="r" b="b"/>
              <a:pathLst>
                <a:path w="1690" h="4243" extrusionOk="0">
                  <a:moveTo>
                    <a:pt x="515" y="1"/>
                  </a:moveTo>
                  <a:cubicBezTo>
                    <a:pt x="461" y="68"/>
                    <a:pt x="461" y="177"/>
                    <a:pt x="406" y="285"/>
                  </a:cubicBezTo>
                  <a:cubicBezTo>
                    <a:pt x="339" y="853"/>
                    <a:pt x="231" y="1354"/>
                    <a:pt x="122" y="1922"/>
                  </a:cubicBezTo>
                  <a:cubicBezTo>
                    <a:pt x="68" y="2490"/>
                    <a:pt x="0" y="3045"/>
                    <a:pt x="122" y="3614"/>
                  </a:cubicBezTo>
                  <a:cubicBezTo>
                    <a:pt x="231" y="3952"/>
                    <a:pt x="339" y="4236"/>
                    <a:pt x="677" y="4236"/>
                  </a:cubicBezTo>
                  <a:cubicBezTo>
                    <a:pt x="714" y="4241"/>
                    <a:pt x="750" y="4243"/>
                    <a:pt x="784" y="4243"/>
                  </a:cubicBezTo>
                  <a:cubicBezTo>
                    <a:pt x="1543" y="4243"/>
                    <a:pt x="1690" y="3142"/>
                    <a:pt x="1638" y="2599"/>
                  </a:cubicBezTo>
                  <a:cubicBezTo>
                    <a:pt x="1584" y="1584"/>
                    <a:pt x="1015" y="745"/>
                    <a:pt x="569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" name="Google Shape;744;p14"/>
            <p:cNvSpPr/>
            <p:nvPr/>
          </p:nvSpPr>
          <p:spPr>
            <a:xfrm>
              <a:off x="2741375" y="4489850"/>
              <a:ext cx="112675" cy="42800"/>
            </a:xfrm>
            <a:custGeom>
              <a:avLst/>
              <a:gdLst/>
              <a:ahLst/>
              <a:cxnLst/>
              <a:rect l="l" t="t" r="r" b="b"/>
              <a:pathLst>
                <a:path w="4507" h="1712" extrusionOk="0">
                  <a:moveTo>
                    <a:pt x="2071" y="0"/>
                  </a:moveTo>
                  <a:cubicBezTo>
                    <a:pt x="1963" y="0"/>
                    <a:pt x="1854" y="7"/>
                    <a:pt x="1746" y="20"/>
                  </a:cubicBezTo>
                  <a:cubicBezTo>
                    <a:pt x="1123" y="75"/>
                    <a:pt x="0" y="413"/>
                    <a:pt x="230" y="1252"/>
                  </a:cubicBezTo>
                  <a:cubicBezTo>
                    <a:pt x="339" y="1590"/>
                    <a:pt x="623" y="1658"/>
                    <a:pt x="961" y="1712"/>
                  </a:cubicBezTo>
                  <a:cubicBezTo>
                    <a:pt x="1529" y="1712"/>
                    <a:pt x="2084" y="1590"/>
                    <a:pt x="2652" y="1428"/>
                  </a:cubicBezTo>
                  <a:cubicBezTo>
                    <a:pt x="3153" y="1252"/>
                    <a:pt x="3667" y="1035"/>
                    <a:pt x="4235" y="859"/>
                  </a:cubicBezTo>
                  <a:cubicBezTo>
                    <a:pt x="4344" y="805"/>
                    <a:pt x="4398" y="805"/>
                    <a:pt x="4506" y="751"/>
                  </a:cubicBezTo>
                  <a:lnTo>
                    <a:pt x="4506" y="643"/>
                  </a:lnTo>
                  <a:cubicBezTo>
                    <a:pt x="3762" y="391"/>
                    <a:pt x="2922" y="0"/>
                    <a:pt x="2071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" name="Google Shape;745;p14"/>
            <p:cNvSpPr/>
            <p:nvPr/>
          </p:nvSpPr>
          <p:spPr>
            <a:xfrm>
              <a:off x="2845550" y="4505900"/>
              <a:ext cx="42250" cy="107150"/>
            </a:xfrm>
            <a:custGeom>
              <a:avLst/>
              <a:gdLst/>
              <a:ahLst/>
              <a:cxnLst/>
              <a:rect l="l" t="t" r="r" b="b"/>
              <a:pathLst>
                <a:path w="1690" h="4286" extrusionOk="0">
                  <a:moveTo>
                    <a:pt x="461" y="1"/>
                  </a:moveTo>
                  <a:cubicBezTo>
                    <a:pt x="407" y="109"/>
                    <a:pt x="407" y="217"/>
                    <a:pt x="407" y="271"/>
                  </a:cubicBezTo>
                  <a:cubicBezTo>
                    <a:pt x="285" y="840"/>
                    <a:pt x="177" y="1408"/>
                    <a:pt x="123" y="1963"/>
                  </a:cubicBezTo>
                  <a:cubicBezTo>
                    <a:pt x="1" y="2531"/>
                    <a:pt x="1" y="3099"/>
                    <a:pt x="123" y="3600"/>
                  </a:cubicBezTo>
                  <a:cubicBezTo>
                    <a:pt x="177" y="3993"/>
                    <a:pt x="285" y="4223"/>
                    <a:pt x="677" y="4277"/>
                  </a:cubicBezTo>
                  <a:cubicBezTo>
                    <a:pt x="718" y="4283"/>
                    <a:pt x="758" y="4285"/>
                    <a:pt x="796" y="4285"/>
                  </a:cubicBezTo>
                  <a:cubicBezTo>
                    <a:pt x="1545" y="4285"/>
                    <a:pt x="1690" y="3178"/>
                    <a:pt x="1638" y="2585"/>
                  </a:cubicBezTo>
                  <a:cubicBezTo>
                    <a:pt x="1584" y="1625"/>
                    <a:pt x="962" y="786"/>
                    <a:pt x="51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" name="Google Shape;746;p14"/>
            <p:cNvSpPr/>
            <p:nvPr/>
          </p:nvSpPr>
          <p:spPr>
            <a:xfrm>
              <a:off x="2838800" y="4419650"/>
              <a:ext cx="109950" cy="40275"/>
            </a:xfrm>
            <a:custGeom>
              <a:avLst/>
              <a:gdLst/>
              <a:ahLst/>
              <a:cxnLst/>
              <a:rect l="l" t="t" r="r" b="b"/>
              <a:pathLst>
                <a:path w="4398" h="1611" extrusionOk="0">
                  <a:moveTo>
                    <a:pt x="1746" y="0"/>
                  </a:moveTo>
                  <a:cubicBezTo>
                    <a:pt x="1177" y="0"/>
                    <a:pt x="0" y="176"/>
                    <a:pt x="108" y="1015"/>
                  </a:cubicBezTo>
                  <a:cubicBezTo>
                    <a:pt x="163" y="1354"/>
                    <a:pt x="393" y="1475"/>
                    <a:pt x="785" y="1529"/>
                  </a:cubicBezTo>
                  <a:cubicBezTo>
                    <a:pt x="1069" y="1584"/>
                    <a:pt x="1350" y="1611"/>
                    <a:pt x="1631" y="1611"/>
                  </a:cubicBezTo>
                  <a:cubicBezTo>
                    <a:pt x="1911" y="1611"/>
                    <a:pt x="2192" y="1584"/>
                    <a:pt x="2476" y="1529"/>
                  </a:cubicBezTo>
                  <a:cubicBezTo>
                    <a:pt x="2977" y="1421"/>
                    <a:pt x="3545" y="1299"/>
                    <a:pt x="4114" y="1191"/>
                  </a:cubicBezTo>
                  <a:cubicBezTo>
                    <a:pt x="4222" y="1191"/>
                    <a:pt x="4276" y="1191"/>
                    <a:pt x="4398" y="1137"/>
                  </a:cubicBezTo>
                  <a:lnTo>
                    <a:pt x="4398" y="1083"/>
                  </a:lnTo>
                  <a:cubicBezTo>
                    <a:pt x="3599" y="623"/>
                    <a:pt x="2761" y="68"/>
                    <a:pt x="1746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" name="Google Shape;747;p14"/>
            <p:cNvSpPr/>
            <p:nvPr/>
          </p:nvSpPr>
          <p:spPr>
            <a:xfrm>
              <a:off x="2928775" y="4446700"/>
              <a:ext cx="45350" cy="106325"/>
            </a:xfrm>
            <a:custGeom>
              <a:avLst/>
              <a:gdLst/>
              <a:ahLst/>
              <a:cxnLst/>
              <a:rect l="l" t="t" r="r" b="b"/>
              <a:pathLst>
                <a:path w="1814" h="4253" extrusionOk="0">
                  <a:moveTo>
                    <a:pt x="907" y="1"/>
                  </a:moveTo>
                  <a:cubicBezTo>
                    <a:pt x="853" y="55"/>
                    <a:pt x="853" y="163"/>
                    <a:pt x="853" y="272"/>
                  </a:cubicBezTo>
                  <a:cubicBezTo>
                    <a:pt x="623" y="786"/>
                    <a:pt x="461" y="1354"/>
                    <a:pt x="285" y="1855"/>
                  </a:cubicBezTo>
                  <a:cubicBezTo>
                    <a:pt x="122" y="2369"/>
                    <a:pt x="0" y="2924"/>
                    <a:pt x="55" y="3492"/>
                  </a:cubicBezTo>
                  <a:cubicBezTo>
                    <a:pt x="55" y="3884"/>
                    <a:pt x="122" y="4114"/>
                    <a:pt x="515" y="4223"/>
                  </a:cubicBezTo>
                  <a:cubicBezTo>
                    <a:pt x="590" y="4243"/>
                    <a:pt x="661" y="4253"/>
                    <a:pt x="729" y="4253"/>
                  </a:cubicBezTo>
                  <a:cubicBezTo>
                    <a:pt x="1412" y="4253"/>
                    <a:pt x="1692" y="3261"/>
                    <a:pt x="1692" y="2707"/>
                  </a:cubicBezTo>
                  <a:cubicBezTo>
                    <a:pt x="1814" y="1746"/>
                    <a:pt x="1299" y="840"/>
                    <a:pt x="101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14"/>
            <p:cNvSpPr/>
            <p:nvPr/>
          </p:nvSpPr>
          <p:spPr>
            <a:xfrm>
              <a:off x="2535700" y="4827275"/>
              <a:ext cx="52125" cy="104400"/>
            </a:xfrm>
            <a:custGeom>
              <a:avLst/>
              <a:gdLst/>
              <a:ahLst/>
              <a:cxnLst/>
              <a:rect l="l" t="t" r="r" b="b"/>
              <a:pathLst>
                <a:path w="2085" h="4176" extrusionOk="0">
                  <a:moveTo>
                    <a:pt x="2030" y="0"/>
                  </a:moveTo>
                  <a:cubicBezTo>
                    <a:pt x="1408" y="609"/>
                    <a:pt x="623" y="1353"/>
                    <a:pt x="284" y="2301"/>
                  </a:cubicBezTo>
                  <a:cubicBezTo>
                    <a:pt x="109" y="2869"/>
                    <a:pt x="0" y="4114"/>
                    <a:pt x="893" y="4168"/>
                  </a:cubicBezTo>
                  <a:cubicBezTo>
                    <a:pt x="933" y="4173"/>
                    <a:pt x="971" y="4176"/>
                    <a:pt x="1006" y="4176"/>
                  </a:cubicBezTo>
                  <a:cubicBezTo>
                    <a:pt x="1331" y="4176"/>
                    <a:pt x="1472" y="3959"/>
                    <a:pt x="1570" y="3654"/>
                  </a:cubicBezTo>
                  <a:cubicBezTo>
                    <a:pt x="1854" y="3153"/>
                    <a:pt x="1976" y="2585"/>
                    <a:pt x="1976" y="2030"/>
                  </a:cubicBezTo>
                  <a:cubicBezTo>
                    <a:pt x="2030" y="1462"/>
                    <a:pt x="2030" y="839"/>
                    <a:pt x="2084" y="271"/>
                  </a:cubicBezTo>
                  <a:lnTo>
                    <a:pt x="2084" y="0"/>
                  </a:ln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14"/>
            <p:cNvSpPr/>
            <p:nvPr/>
          </p:nvSpPr>
          <p:spPr>
            <a:xfrm>
              <a:off x="2658150" y="3638675"/>
              <a:ext cx="38250" cy="33575"/>
            </a:xfrm>
            <a:custGeom>
              <a:avLst/>
              <a:gdLst/>
              <a:ahLst/>
              <a:cxnLst/>
              <a:rect l="l" t="t" r="r" b="b"/>
              <a:pathLst>
                <a:path w="1530" h="1343" extrusionOk="0">
                  <a:moveTo>
                    <a:pt x="790" y="0"/>
                  </a:moveTo>
                  <a:cubicBezTo>
                    <a:pt x="699" y="0"/>
                    <a:pt x="605" y="21"/>
                    <a:pt x="515" y="64"/>
                  </a:cubicBezTo>
                  <a:cubicBezTo>
                    <a:pt x="176" y="186"/>
                    <a:pt x="1" y="578"/>
                    <a:pt x="122" y="916"/>
                  </a:cubicBezTo>
                  <a:cubicBezTo>
                    <a:pt x="251" y="1184"/>
                    <a:pt x="524" y="1342"/>
                    <a:pt x="800" y="1342"/>
                  </a:cubicBezTo>
                  <a:cubicBezTo>
                    <a:pt x="873" y="1342"/>
                    <a:pt x="945" y="1331"/>
                    <a:pt x="1015" y="1309"/>
                  </a:cubicBezTo>
                  <a:cubicBezTo>
                    <a:pt x="1354" y="1133"/>
                    <a:pt x="1530" y="740"/>
                    <a:pt x="1354" y="402"/>
                  </a:cubicBezTo>
                  <a:cubicBezTo>
                    <a:pt x="1274" y="154"/>
                    <a:pt x="1042" y="0"/>
                    <a:pt x="790" y="0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" name="Google Shape;750;p14"/>
            <p:cNvSpPr/>
            <p:nvPr/>
          </p:nvSpPr>
          <p:spPr>
            <a:xfrm>
              <a:off x="2663900" y="3651050"/>
              <a:ext cx="11200" cy="9725"/>
            </a:xfrm>
            <a:custGeom>
              <a:avLst/>
              <a:gdLst/>
              <a:ahLst/>
              <a:cxnLst/>
              <a:rect l="l" t="t" r="r" b="b"/>
              <a:pathLst>
                <a:path w="448" h="389" extrusionOk="0">
                  <a:moveTo>
                    <a:pt x="266" y="1"/>
                  </a:moveTo>
                  <a:cubicBezTo>
                    <a:pt x="235" y="1"/>
                    <a:pt x="199" y="9"/>
                    <a:pt x="163" y="29"/>
                  </a:cubicBezTo>
                  <a:cubicBezTo>
                    <a:pt x="55" y="29"/>
                    <a:pt x="1" y="137"/>
                    <a:pt x="55" y="245"/>
                  </a:cubicBezTo>
                  <a:cubicBezTo>
                    <a:pt x="95" y="335"/>
                    <a:pt x="171" y="388"/>
                    <a:pt x="252" y="388"/>
                  </a:cubicBezTo>
                  <a:cubicBezTo>
                    <a:pt x="281" y="388"/>
                    <a:pt x="310" y="381"/>
                    <a:pt x="339" y="367"/>
                  </a:cubicBezTo>
                  <a:cubicBezTo>
                    <a:pt x="393" y="300"/>
                    <a:pt x="447" y="191"/>
                    <a:pt x="393" y="83"/>
                  </a:cubicBezTo>
                  <a:cubicBezTo>
                    <a:pt x="393" y="45"/>
                    <a:pt x="340" y="1"/>
                    <a:pt x="266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14"/>
            <p:cNvSpPr/>
            <p:nvPr/>
          </p:nvSpPr>
          <p:spPr>
            <a:xfrm>
              <a:off x="2641250" y="2176375"/>
              <a:ext cx="38250" cy="33575"/>
            </a:xfrm>
            <a:custGeom>
              <a:avLst/>
              <a:gdLst/>
              <a:ahLst/>
              <a:cxnLst/>
              <a:rect l="l" t="t" r="r" b="b"/>
              <a:pathLst>
                <a:path w="1530" h="1343" extrusionOk="0">
                  <a:moveTo>
                    <a:pt x="729" y="1"/>
                  </a:moveTo>
                  <a:cubicBezTo>
                    <a:pt x="657" y="1"/>
                    <a:pt x="584" y="12"/>
                    <a:pt x="514" y="34"/>
                  </a:cubicBezTo>
                  <a:cubicBezTo>
                    <a:pt x="176" y="210"/>
                    <a:pt x="0" y="602"/>
                    <a:pt x="176" y="941"/>
                  </a:cubicBezTo>
                  <a:cubicBezTo>
                    <a:pt x="255" y="1189"/>
                    <a:pt x="488" y="1342"/>
                    <a:pt x="740" y="1342"/>
                  </a:cubicBezTo>
                  <a:cubicBezTo>
                    <a:pt x="831" y="1342"/>
                    <a:pt x="925" y="1322"/>
                    <a:pt x="1015" y="1279"/>
                  </a:cubicBezTo>
                  <a:cubicBezTo>
                    <a:pt x="1353" y="1171"/>
                    <a:pt x="1529" y="765"/>
                    <a:pt x="1353" y="426"/>
                  </a:cubicBezTo>
                  <a:cubicBezTo>
                    <a:pt x="1267" y="158"/>
                    <a:pt x="1003" y="1"/>
                    <a:pt x="729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14"/>
            <p:cNvSpPr/>
            <p:nvPr/>
          </p:nvSpPr>
          <p:spPr>
            <a:xfrm>
              <a:off x="2647000" y="2188050"/>
              <a:ext cx="11175" cy="10500"/>
            </a:xfrm>
            <a:custGeom>
              <a:avLst/>
              <a:gdLst/>
              <a:ahLst/>
              <a:cxnLst/>
              <a:rect l="l" t="t" r="r" b="b"/>
              <a:pathLst>
                <a:path w="447" h="420" extrusionOk="0">
                  <a:moveTo>
                    <a:pt x="260" y="0"/>
                  </a:moveTo>
                  <a:cubicBezTo>
                    <a:pt x="229" y="0"/>
                    <a:pt x="196" y="8"/>
                    <a:pt x="162" y="27"/>
                  </a:cubicBezTo>
                  <a:cubicBezTo>
                    <a:pt x="54" y="81"/>
                    <a:pt x="0" y="189"/>
                    <a:pt x="54" y="298"/>
                  </a:cubicBezTo>
                  <a:cubicBezTo>
                    <a:pt x="108" y="365"/>
                    <a:pt x="230" y="419"/>
                    <a:pt x="338" y="419"/>
                  </a:cubicBezTo>
                  <a:cubicBezTo>
                    <a:pt x="392" y="365"/>
                    <a:pt x="447" y="244"/>
                    <a:pt x="447" y="135"/>
                  </a:cubicBezTo>
                  <a:cubicBezTo>
                    <a:pt x="407" y="57"/>
                    <a:pt x="340" y="0"/>
                    <a:pt x="26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" name="Google Shape;753;p14"/>
            <p:cNvSpPr/>
            <p:nvPr/>
          </p:nvSpPr>
          <p:spPr>
            <a:xfrm>
              <a:off x="2663900" y="2117775"/>
              <a:ext cx="37925" cy="32975"/>
            </a:xfrm>
            <a:custGeom>
              <a:avLst/>
              <a:gdLst/>
              <a:ahLst/>
              <a:cxnLst/>
              <a:rect l="l" t="t" r="r" b="b"/>
              <a:pathLst>
                <a:path w="1517" h="1319" extrusionOk="0">
                  <a:moveTo>
                    <a:pt x="780" y="1"/>
                  </a:moveTo>
                  <a:cubicBezTo>
                    <a:pt x="686" y="1"/>
                    <a:pt x="591" y="21"/>
                    <a:pt x="501" y="64"/>
                  </a:cubicBezTo>
                  <a:cubicBezTo>
                    <a:pt x="163" y="186"/>
                    <a:pt x="1" y="578"/>
                    <a:pt x="163" y="917"/>
                  </a:cubicBezTo>
                  <a:cubicBezTo>
                    <a:pt x="252" y="1165"/>
                    <a:pt x="487" y="1318"/>
                    <a:pt x="740" y="1318"/>
                  </a:cubicBezTo>
                  <a:cubicBezTo>
                    <a:pt x="831" y="1318"/>
                    <a:pt x="925" y="1298"/>
                    <a:pt x="1015" y="1255"/>
                  </a:cubicBezTo>
                  <a:cubicBezTo>
                    <a:pt x="1408" y="1147"/>
                    <a:pt x="1516" y="741"/>
                    <a:pt x="1408" y="403"/>
                  </a:cubicBezTo>
                  <a:cubicBezTo>
                    <a:pt x="1289" y="154"/>
                    <a:pt x="1038" y="1"/>
                    <a:pt x="780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" name="Google Shape;754;p14"/>
            <p:cNvSpPr/>
            <p:nvPr/>
          </p:nvSpPr>
          <p:spPr>
            <a:xfrm>
              <a:off x="2671000" y="2128850"/>
              <a:ext cx="11200" cy="10500"/>
            </a:xfrm>
            <a:custGeom>
              <a:avLst/>
              <a:gdLst/>
              <a:ahLst/>
              <a:cxnLst/>
              <a:rect l="l" t="t" r="r" b="b"/>
              <a:pathLst>
                <a:path w="448" h="420" extrusionOk="0">
                  <a:moveTo>
                    <a:pt x="200" y="0"/>
                  </a:moveTo>
                  <a:cubicBezTo>
                    <a:pt x="170" y="0"/>
                    <a:pt x="139" y="8"/>
                    <a:pt x="109" y="27"/>
                  </a:cubicBezTo>
                  <a:cubicBezTo>
                    <a:pt x="1" y="81"/>
                    <a:pt x="1" y="190"/>
                    <a:pt x="1" y="298"/>
                  </a:cubicBezTo>
                  <a:cubicBezTo>
                    <a:pt x="55" y="420"/>
                    <a:pt x="163" y="420"/>
                    <a:pt x="285" y="420"/>
                  </a:cubicBezTo>
                  <a:cubicBezTo>
                    <a:pt x="393" y="365"/>
                    <a:pt x="447" y="244"/>
                    <a:pt x="393" y="135"/>
                  </a:cubicBezTo>
                  <a:cubicBezTo>
                    <a:pt x="354" y="57"/>
                    <a:pt x="279" y="0"/>
                    <a:pt x="20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" name="Google Shape;755;p14"/>
            <p:cNvSpPr/>
            <p:nvPr/>
          </p:nvSpPr>
          <p:spPr>
            <a:xfrm>
              <a:off x="2561350" y="3379875"/>
              <a:ext cx="263250" cy="219000"/>
            </a:xfrm>
            <a:custGeom>
              <a:avLst/>
              <a:gdLst/>
              <a:ahLst/>
              <a:cxnLst/>
              <a:rect l="l" t="t" r="r" b="b"/>
              <a:pathLst>
                <a:path w="10530" h="8760" extrusionOk="0">
                  <a:moveTo>
                    <a:pt x="8958" y="0"/>
                  </a:moveTo>
                  <a:cubicBezTo>
                    <a:pt x="5239" y="0"/>
                    <a:pt x="345" y="3745"/>
                    <a:pt x="97" y="6641"/>
                  </a:cubicBezTo>
                  <a:cubicBezTo>
                    <a:pt x="1" y="8064"/>
                    <a:pt x="963" y="8759"/>
                    <a:pt x="2119" y="8759"/>
                  </a:cubicBezTo>
                  <a:cubicBezTo>
                    <a:pt x="3710" y="8759"/>
                    <a:pt x="5669" y="7442"/>
                    <a:pt x="5740" y="4895"/>
                  </a:cubicBezTo>
                  <a:cubicBezTo>
                    <a:pt x="5902" y="552"/>
                    <a:pt x="10530" y="268"/>
                    <a:pt x="10530" y="268"/>
                  </a:cubicBezTo>
                  <a:cubicBezTo>
                    <a:pt x="10045" y="84"/>
                    <a:pt x="9515" y="0"/>
                    <a:pt x="8958" y="0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" name="Google Shape;756;p14"/>
            <p:cNvSpPr/>
            <p:nvPr/>
          </p:nvSpPr>
          <p:spPr>
            <a:xfrm>
              <a:off x="2624325" y="3402125"/>
              <a:ext cx="117075" cy="149525"/>
            </a:xfrm>
            <a:custGeom>
              <a:avLst/>
              <a:gdLst/>
              <a:ahLst/>
              <a:cxnLst/>
              <a:rect l="l" t="t" r="r" b="b"/>
              <a:pathLst>
                <a:path w="4683" h="5981" extrusionOk="0">
                  <a:moveTo>
                    <a:pt x="4682" y="0"/>
                  </a:moveTo>
                  <a:cubicBezTo>
                    <a:pt x="4682" y="0"/>
                    <a:pt x="1638" y="907"/>
                    <a:pt x="0" y="5981"/>
                  </a:cubicBezTo>
                  <a:cubicBezTo>
                    <a:pt x="0" y="5981"/>
                    <a:pt x="2368" y="785"/>
                    <a:pt x="4682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14"/>
            <p:cNvSpPr/>
            <p:nvPr/>
          </p:nvSpPr>
          <p:spPr>
            <a:xfrm>
              <a:off x="2618625" y="2506100"/>
              <a:ext cx="262475" cy="219000"/>
            </a:xfrm>
            <a:custGeom>
              <a:avLst/>
              <a:gdLst/>
              <a:ahLst/>
              <a:cxnLst/>
              <a:rect l="l" t="t" r="r" b="b"/>
              <a:pathLst>
                <a:path w="10499" h="8760" extrusionOk="0">
                  <a:moveTo>
                    <a:pt x="8943" y="1"/>
                  </a:moveTo>
                  <a:cubicBezTo>
                    <a:pt x="5250" y="1"/>
                    <a:pt x="320" y="3746"/>
                    <a:pt x="120" y="6641"/>
                  </a:cubicBezTo>
                  <a:cubicBezTo>
                    <a:pt x="1" y="8064"/>
                    <a:pt x="959" y="8760"/>
                    <a:pt x="2119" y="8760"/>
                  </a:cubicBezTo>
                  <a:cubicBezTo>
                    <a:pt x="3715" y="8760"/>
                    <a:pt x="5692" y="7443"/>
                    <a:pt x="5763" y="4895"/>
                  </a:cubicBezTo>
                  <a:cubicBezTo>
                    <a:pt x="5871" y="552"/>
                    <a:pt x="10499" y="268"/>
                    <a:pt x="10499" y="268"/>
                  </a:cubicBezTo>
                  <a:cubicBezTo>
                    <a:pt x="10021" y="85"/>
                    <a:pt x="9496" y="1"/>
                    <a:pt x="8943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14"/>
            <p:cNvSpPr/>
            <p:nvPr/>
          </p:nvSpPr>
          <p:spPr>
            <a:xfrm>
              <a:off x="2682175" y="2528350"/>
              <a:ext cx="117075" cy="149200"/>
            </a:xfrm>
            <a:custGeom>
              <a:avLst/>
              <a:gdLst/>
              <a:ahLst/>
              <a:cxnLst/>
              <a:rect l="l" t="t" r="r" b="b"/>
              <a:pathLst>
                <a:path w="4683" h="5968" extrusionOk="0">
                  <a:moveTo>
                    <a:pt x="4682" y="0"/>
                  </a:moveTo>
                  <a:cubicBezTo>
                    <a:pt x="4681" y="0"/>
                    <a:pt x="1637" y="894"/>
                    <a:pt x="0" y="5967"/>
                  </a:cubicBezTo>
                  <a:cubicBezTo>
                    <a:pt x="0" y="5967"/>
                    <a:pt x="2368" y="785"/>
                    <a:pt x="4682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14"/>
            <p:cNvSpPr/>
            <p:nvPr/>
          </p:nvSpPr>
          <p:spPr>
            <a:xfrm>
              <a:off x="2654100" y="4133800"/>
              <a:ext cx="9825" cy="6800"/>
            </a:xfrm>
            <a:custGeom>
              <a:avLst/>
              <a:gdLst/>
              <a:ahLst/>
              <a:cxnLst/>
              <a:rect l="l" t="t" r="r" b="b"/>
              <a:pathLst>
                <a:path w="393" h="272" extrusionOk="0">
                  <a:moveTo>
                    <a:pt x="163" y="1"/>
                  </a:moveTo>
                  <a:cubicBezTo>
                    <a:pt x="0" y="1"/>
                    <a:pt x="0" y="271"/>
                    <a:pt x="163" y="271"/>
                  </a:cubicBezTo>
                  <a:cubicBezTo>
                    <a:pt x="393" y="271"/>
                    <a:pt x="393" y="1"/>
                    <a:pt x="16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14"/>
            <p:cNvSpPr/>
            <p:nvPr/>
          </p:nvSpPr>
          <p:spPr>
            <a:xfrm>
              <a:off x="2706175" y="4424050"/>
              <a:ext cx="8500" cy="7125"/>
            </a:xfrm>
            <a:custGeom>
              <a:avLst/>
              <a:gdLst/>
              <a:ahLst/>
              <a:cxnLst/>
              <a:rect l="l" t="t" r="r" b="b"/>
              <a:pathLst>
                <a:path w="340" h="285" extrusionOk="0">
                  <a:moveTo>
                    <a:pt x="163" y="0"/>
                  </a:moveTo>
                  <a:cubicBezTo>
                    <a:pt x="1" y="0"/>
                    <a:pt x="1" y="285"/>
                    <a:pt x="163" y="285"/>
                  </a:cubicBezTo>
                  <a:cubicBezTo>
                    <a:pt x="339" y="285"/>
                    <a:pt x="339" y="0"/>
                    <a:pt x="163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14"/>
            <p:cNvSpPr/>
            <p:nvPr/>
          </p:nvSpPr>
          <p:spPr>
            <a:xfrm>
              <a:off x="2672350" y="4494400"/>
              <a:ext cx="9850" cy="7125"/>
            </a:xfrm>
            <a:custGeom>
              <a:avLst/>
              <a:gdLst/>
              <a:ahLst/>
              <a:cxnLst/>
              <a:rect l="l" t="t" r="r" b="b"/>
              <a:pathLst>
                <a:path w="394" h="285" extrusionOk="0">
                  <a:moveTo>
                    <a:pt x="231" y="1"/>
                  </a:moveTo>
                  <a:cubicBezTo>
                    <a:pt x="1" y="1"/>
                    <a:pt x="1" y="285"/>
                    <a:pt x="231" y="285"/>
                  </a:cubicBezTo>
                  <a:cubicBezTo>
                    <a:pt x="393" y="285"/>
                    <a:pt x="393" y="1"/>
                    <a:pt x="231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14"/>
            <p:cNvSpPr/>
            <p:nvPr/>
          </p:nvSpPr>
          <p:spPr>
            <a:xfrm>
              <a:off x="2730200" y="3571250"/>
              <a:ext cx="9850" cy="7125"/>
            </a:xfrm>
            <a:custGeom>
              <a:avLst/>
              <a:gdLst/>
              <a:ahLst/>
              <a:cxnLst/>
              <a:rect l="l" t="t" r="r" b="b"/>
              <a:pathLst>
                <a:path w="394" h="285" extrusionOk="0">
                  <a:moveTo>
                    <a:pt x="217" y="1"/>
                  </a:moveTo>
                  <a:cubicBezTo>
                    <a:pt x="1" y="1"/>
                    <a:pt x="1" y="285"/>
                    <a:pt x="217" y="285"/>
                  </a:cubicBezTo>
                  <a:cubicBezTo>
                    <a:pt x="393" y="285"/>
                    <a:pt x="393" y="1"/>
                    <a:pt x="217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14"/>
            <p:cNvSpPr/>
            <p:nvPr/>
          </p:nvSpPr>
          <p:spPr>
            <a:xfrm>
              <a:off x="2725800" y="3692350"/>
              <a:ext cx="9850" cy="7125"/>
            </a:xfrm>
            <a:custGeom>
              <a:avLst/>
              <a:gdLst/>
              <a:ahLst/>
              <a:cxnLst/>
              <a:rect l="l" t="t" r="r" b="b"/>
              <a:pathLst>
                <a:path w="394" h="285" extrusionOk="0">
                  <a:moveTo>
                    <a:pt x="231" y="1"/>
                  </a:moveTo>
                  <a:cubicBezTo>
                    <a:pt x="1" y="1"/>
                    <a:pt x="1" y="285"/>
                    <a:pt x="231" y="285"/>
                  </a:cubicBezTo>
                  <a:cubicBezTo>
                    <a:pt x="393" y="285"/>
                    <a:pt x="393" y="1"/>
                    <a:pt x="231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" name="Google Shape;764;p14"/>
            <p:cNvSpPr/>
            <p:nvPr/>
          </p:nvSpPr>
          <p:spPr>
            <a:xfrm>
              <a:off x="2690625" y="2818575"/>
              <a:ext cx="9825" cy="7150"/>
            </a:xfrm>
            <a:custGeom>
              <a:avLst/>
              <a:gdLst/>
              <a:ahLst/>
              <a:cxnLst/>
              <a:rect l="l" t="t" r="r" b="b"/>
              <a:pathLst>
                <a:path w="393" h="286" extrusionOk="0">
                  <a:moveTo>
                    <a:pt x="231" y="1"/>
                  </a:moveTo>
                  <a:cubicBezTo>
                    <a:pt x="1" y="1"/>
                    <a:pt x="1" y="285"/>
                    <a:pt x="231" y="285"/>
                  </a:cubicBezTo>
                  <a:cubicBezTo>
                    <a:pt x="393" y="285"/>
                    <a:pt x="393" y="1"/>
                    <a:pt x="231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" name="Google Shape;765;p14"/>
            <p:cNvSpPr/>
            <p:nvPr/>
          </p:nvSpPr>
          <p:spPr>
            <a:xfrm>
              <a:off x="2614525" y="2935625"/>
              <a:ext cx="9825" cy="7125"/>
            </a:xfrm>
            <a:custGeom>
              <a:avLst/>
              <a:gdLst/>
              <a:ahLst/>
              <a:cxnLst/>
              <a:rect l="l" t="t" r="r" b="b"/>
              <a:pathLst>
                <a:path w="393" h="285" extrusionOk="0">
                  <a:moveTo>
                    <a:pt x="230" y="1"/>
                  </a:moveTo>
                  <a:cubicBezTo>
                    <a:pt x="0" y="1"/>
                    <a:pt x="0" y="285"/>
                    <a:pt x="230" y="285"/>
                  </a:cubicBezTo>
                  <a:cubicBezTo>
                    <a:pt x="392" y="285"/>
                    <a:pt x="392" y="1"/>
                    <a:pt x="230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" name="Google Shape;766;p14"/>
            <p:cNvSpPr/>
            <p:nvPr/>
          </p:nvSpPr>
          <p:spPr>
            <a:xfrm>
              <a:off x="2686575" y="3259700"/>
              <a:ext cx="12525" cy="7125"/>
            </a:xfrm>
            <a:custGeom>
              <a:avLst/>
              <a:gdLst/>
              <a:ahLst/>
              <a:cxnLst/>
              <a:rect l="l" t="t" r="r" b="b"/>
              <a:pathLst>
                <a:path w="501" h="285" extrusionOk="0">
                  <a:moveTo>
                    <a:pt x="217" y="0"/>
                  </a:moveTo>
                  <a:cubicBezTo>
                    <a:pt x="54" y="0"/>
                    <a:pt x="0" y="285"/>
                    <a:pt x="217" y="285"/>
                  </a:cubicBezTo>
                  <a:lnTo>
                    <a:pt x="271" y="285"/>
                  </a:lnTo>
                  <a:cubicBezTo>
                    <a:pt x="501" y="285"/>
                    <a:pt x="501" y="0"/>
                    <a:pt x="271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" name="Google Shape;767;p14"/>
            <p:cNvSpPr/>
            <p:nvPr/>
          </p:nvSpPr>
          <p:spPr>
            <a:xfrm>
              <a:off x="2644275" y="2882175"/>
              <a:ext cx="4100" cy="4100"/>
            </a:xfrm>
            <a:custGeom>
              <a:avLst/>
              <a:gdLst/>
              <a:ahLst/>
              <a:cxnLst/>
              <a:rect l="l" t="t" r="r" b="b"/>
              <a:pathLst>
                <a:path w="164" h="164" extrusionOk="0">
                  <a:moveTo>
                    <a:pt x="109" y="1"/>
                  </a:moveTo>
                  <a:cubicBezTo>
                    <a:pt x="1" y="1"/>
                    <a:pt x="1" y="163"/>
                    <a:pt x="109" y="163"/>
                  </a:cubicBezTo>
                  <a:cubicBezTo>
                    <a:pt x="163" y="163"/>
                    <a:pt x="163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14"/>
            <p:cNvSpPr/>
            <p:nvPr/>
          </p:nvSpPr>
          <p:spPr>
            <a:xfrm>
              <a:off x="2603350" y="3017500"/>
              <a:ext cx="4075" cy="4075"/>
            </a:xfrm>
            <a:custGeom>
              <a:avLst/>
              <a:gdLst/>
              <a:ahLst/>
              <a:cxnLst/>
              <a:rect l="l" t="t" r="r" b="b"/>
              <a:pathLst>
                <a:path w="163" h="163" extrusionOk="0">
                  <a:moveTo>
                    <a:pt x="55" y="0"/>
                  </a:moveTo>
                  <a:cubicBezTo>
                    <a:pt x="1" y="0"/>
                    <a:pt x="1" y="163"/>
                    <a:pt x="55" y="163"/>
                  </a:cubicBezTo>
                  <a:cubicBezTo>
                    <a:pt x="163" y="163"/>
                    <a:pt x="163" y="0"/>
                    <a:pt x="55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" name="Google Shape;769;p14"/>
            <p:cNvSpPr/>
            <p:nvPr/>
          </p:nvSpPr>
          <p:spPr>
            <a:xfrm>
              <a:off x="2555325" y="283820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108" y="1"/>
                  </a:moveTo>
                  <a:cubicBezTo>
                    <a:pt x="0" y="1"/>
                    <a:pt x="0" y="177"/>
                    <a:pt x="108" y="177"/>
                  </a:cubicBezTo>
                  <a:cubicBezTo>
                    <a:pt x="176" y="177"/>
                    <a:pt x="176" y="1"/>
                    <a:pt x="108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" name="Google Shape;770;p14"/>
            <p:cNvSpPr/>
            <p:nvPr/>
          </p:nvSpPr>
          <p:spPr>
            <a:xfrm>
              <a:off x="2665250" y="3734650"/>
              <a:ext cx="4425" cy="4400"/>
            </a:xfrm>
            <a:custGeom>
              <a:avLst/>
              <a:gdLst/>
              <a:ahLst/>
              <a:cxnLst/>
              <a:rect l="l" t="t" r="r" b="b"/>
              <a:pathLst>
                <a:path w="177" h="176" extrusionOk="0">
                  <a:moveTo>
                    <a:pt x="55" y="0"/>
                  </a:moveTo>
                  <a:cubicBezTo>
                    <a:pt x="1" y="0"/>
                    <a:pt x="1" y="176"/>
                    <a:pt x="55" y="176"/>
                  </a:cubicBezTo>
                  <a:cubicBezTo>
                    <a:pt x="177" y="176"/>
                    <a:pt x="177" y="0"/>
                    <a:pt x="55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14"/>
            <p:cNvSpPr/>
            <p:nvPr/>
          </p:nvSpPr>
          <p:spPr>
            <a:xfrm>
              <a:off x="2627375" y="3688300"/>
              <a:ext cx="4075" cy="2725"/>
            </a:xfrm>
            <a:custGeom>
              <a:avLst/>
              <a:gdLst/>
              <a:ahLst/>
              <a:cxnLst/>
              <a:rect l="l" t="t" r="r" b="b"/>
              <a:pathLst>
                <a:path w="163" h="109" extrusionOk="0">
                  <a:moveTo>
                    <a:pt x="108" y="0"/>
                  </a:moveTo>
                  <a:cubicBezTo>
                    <a:pt x="0" y="0"/>
                    <a:pt x="0" y="109"/>
                    <a:pt x="108" y="109"/>
                  </a:cubicBezTo>
                  <a:cubicBezTo>
                    <a:pt x="163" y="109"/>
                    <a:pt x="163" y="0"/>
                    <a:pt x="108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14"/>
            <p:cNvSpPr/>
            <p:nvPr/>
          </p:nvSpPr>
          <p:spPr>
            <a:xfrm>
              <a:off x="2703475" y="4061750"/>
              <a:ext cx="5450" cy="2725"/>
            </a:xfrm>
            <a:custGeom>
              <a:avLst/>
              <a:gdLst/>
              <a:ahLst/>
              <a:cxnLst/>
              <a:rect l="l" t="t" r="r" b="b"/>
              <a:pathLst>
                <a:path w="218" h="109" extrusionOk="0">
                  <a:moveTo>
                    <a:pt x="109" y="1"/>
                  </a:moveTo>
                  <a:cubicBezTo>
                    <a:pt x="1" y="1"/>
                    <a:pt x="1" y="109"/>
                    <a:pt x="109" y="109"/>
                  </a:cubicBezTo>
                  <a:cubicBezTo>
                    <a:pt x="217" y="109"/>
                    <a:pt x="217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14"/>
            <p:cNvSpPr/>
            <p:nvPr/>
          </p:nvSpPr>
          <p:spPr>
            <a:xfrm>
              <a:off x="2706175" y="2511425"/>
              <a:ext cx="4100" cy="2725"/>
            </a:xfrm>
            <a:custGeom>
              <a:avLst/>
              <a:gdLst/>
              <a:ahLst/>
              <a:cxnLst/>
              <a:rect l="l" t="t" r="r" b="b"/>
              <a:pathLst>
                <a:path w="164" h="109" extrusionOk="0">
                  <a:moveTo>
                    <a:pt x="55" y="1"/>
                  </a:moveTo>
                  <a:cubicBezTo>
                    <a:pt x="1" y="1"/>
                    <a:pt x="1" y="109"/>
                    <a:pt x="55" y="109"/>
                  </a:cubicBezTo>
                  <a:cubicBezTo>
                    <a:pt x="163" y="109"/>
                    <a:pt x="163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14"/>
            <p:cNvSpPr/>
            <p:nvPr/>
          </p:nvSpPr>
          <p:spPr>
            <a:xfrm>
              <a:off x="2645625" y="2570625"/>
              <a:ext cx="5450" cy="2725"/>
            </a:xfrm>
            <a:custGeom>
              <a:avLst/>
              <a:gdLst/>
              <a:ahLst/>
              <a:cxnLst/>
              <a:rect l="l" t="t" r="r" b="b"/>
              <a:pathLst>
                <a:path w="218" h="109" extrusionOk="0">
                  <a:moveTo>
                    <a:pt x="109" y="1"/>
                  </a:moveTo>
                  <a:cubicBezTo>
                    <a:pt x="1" y="1"/>
                    <a:pt x="1" y="109"/>
                    <a:pt x="109" y="109"/>
                  </a:cubicBezTo>
                  <a:cubicBezTo>
                    <a:pt x="217" y="109"/>
                    <a:pt x="217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14"/>
            <p:cNvSpPr/>
            <p:nvPr/>
          </p:nvSpPr>
          <p:spPr>
            <a:xfrm>
              <a:off x="2634125" y="2507025"/>
              <a:ext cx="4425" cy="3075"/>
            </a:xfrm>
            <a:custGeom>
              <a:avLst/>
              <a:gdLst/>
              <a:ahLst/>
              <a:cxnLst/>
              <a:rect l="l" t="t" r="r" b="b"/>
              <a:pathLst>
                <a:path w="177" h="123" extrusionOk="0">
                  <a:moveTo>
                    <a:pt x="69" y="1"/>
                  </a:moveTo>
                  <a:cubicBezTo>
                    <a:pt x="1" y="1"/>
                    <a:pt x="1" y="123"/>
                    <a:pt x="69" y="123"/>
                  </a:cubicBezTo>
                  <a:cubicBezTo>
                    <a:pt x="177" y="123"/>
                    <a:pt x="177" y="1"/>
                    <a:pt x="6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14"/>
            <p:cNvSpPr/>
            <p:nvPr/>
          </p:nvSpPr>
          <p:spPr>
            <a:xfrm>
              <a:off x="2598950" y="2267525"/>
              <a:ext cx="4425" cy="2750"/>
            </a:xfrm>
            <a:custGeom>
              <a:avLst/>
              <a:gdLst/>
              <a:ahLst/>
              <a:cxnLst/>
              <a:rect l="l" t="t" r="r" b="b"/>
              <a:pathLst>
                <a:path w="177" h="110" extrusionOk="0">
                  <a:moveTo>
                    <a:pt x="55" y="1"/>
                  </a:moveTo>
                  <a:cubicBezTo>
                    <a:pt x="1" y="1"/>
                    <a:pt x="1" y="109"/>
                    <a:pt x="55" y="109"/>
                  </a:cubicBezTo>
                  <a:cubicBezTo>
                    <a:pt x="177" y="109"/>
                    <a:pt x="177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14"/>
            <p:cNvSpPr/>
            <p:nvPr/>
          </p:nvSpPr>
          <p:spPr>
            <a:xfrm>
              <a:off x="2683525" y="2247925"/>
              <a:ext cx="4425" cy="4075"/>
            </a:xfrm>
            <a:custGeom>
              <a:avLst/>
              <a:gdLst/>
              <a:ahLst/>
              <a:cxnLst/>
              <a:rect l="l" t="t" r="r" b="b"/>
              <a:pathLst>
                <a:path w="177" h="163" extrusionOk="0">
                  <a:moveTo>
                    <a:pt x="55" y="0"/>
                  </a:moveTo>
                  <a:cubicBezTo>
                    <a:pt x="0" y="0"/>
                    <a:pt x="0" y="162"/>
                    <a:pt x="55" y="162"/>
                  </a:cubicBezTo>
                  <a:cubicBezTo>
                    <a:pt x="176" y="162"/>
                    <a:pt x="176" y="0"/>
                    <a:pt x="55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14"/>
            <p:cNvSpPr/>
            <p:nvPr/>
          </p:nvSpPr>
          <p:spPr>
            <a:xfrm>
              <a:off x="2734275" y="2116650"/>
              <a:ext cx="5775" cy="4425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22" y="1"/>
                  </a:moveTo>
                  <a:cubicBezTo>
                    <a:pt x="0" y="1"/>
                    <a:pt x="0" y="177"/>
                    <a:pt x="122" y="177"/>
                  </a:cubicBezTo>
                  <a:cubicBezTo>
                    <a:pt x="230" y="177"/>
                    <a:pt x="230" y="1"/>
                    <a:pt x="12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14"/>
            <p:cNvSpPr/>
            <p:nvPr/>
          </p:nvSpPr>
          <p:spPr>
            <a:xfrm>
              <a:off x="2737300" y="2237775"/>
              <a:ext cx="4100" cy="4400"/>
            </a:xfrm>
            <a:custGeom>
              <a:avLst/>
              <a:gdLst/>
              <a:ahLst/>
              <a:cxnLst/>
              <a:rect l="l" t="t" r="r" b="b"/>
              <a:pathLst>
                <a:path w="164" h="176" extrusionOk="0">
                  <a:moveTo>
                    <a:pt x="55" y="0"/>
                  </a:moveTo>
                  <a:cubicBezTo>
                    <a:pt x="1" y="0"/>
                    <a:pt x="1" y="176"/>
                    <a:pt x="55" y="176"/>
                  </a:cubicBezTo>
                  <a:cubicBezTo>
                    <a:pt x="163" y="176"/>
                    <a:pt x="163" y="0"/>
                    <a:pt x="55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14"/>
            <p:cNvSpPr/>
            <p:nvPr/>
          </p:nvSpPr>
          <p:spPr>
            <a:xfrm>
              <a:off x="2699075" y="2040550"/>
              <a:ext cx="5775" cy="4425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231" y="176"/>
                    <a:pt x="231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14"/>
            <p:cNvSpPr/>
            <p:nvPr/>
          </p:nvSpPr>
          <p:spPr>
            <a:xfrm>
              <a:off x="2697725" y="1811525"/>
              <a:ext cx="4100" cy="5700"/>
            </a:xfrm>
            <a:custGeom>
              <a:avLst/>
              <a:gdLst/>
              <a:ahLst/>
              <a:cxnLst/>
              <a:rect l="l" t="t" r="r" b="b"/>
              <a:pathLst>
                <a:path w="164" h="228" extrusionOk="0">
                  <a:moveTo>
                    <a:pt x="82" y="1"/>
                  </a:moveTo>
                  <a:cubicBezTo>
                    <a:pt x="41" y="1"/>
                    <a:pt x="1" y="28"/>
                    <a:pt x="1" y="82"/>
                  </a:cubicBezTo>
                  <a:lnTo>
                    <a:pt x="1" y="136"/>
                  </a:lnTo>
                  <a:cubicBezTo>
                    <a:pt x="1" y="197"/>
                    <a:pt x="41" y="228"/>
                    <a:pt x="82" y="228"/>
                  </a:cubicBezTo>
                  <a:cubicBezTo>
                    <a:pt x="122" y="228"/>
                    <a:pt x="163" y="197"/>
                    <a:pt x="163" y="136"/>
                  </a:cubicBezTo>
                  <a:lnTo>
                    <a:pt x="163" y="82"/>
                  </a:lnTo>
                  <a:cubicBezTo>
                    <a:pt x="163" y="28"/>
                    <a:pt x="122" y="1"/>
                    <a:pt x="8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14"/>
            <p:cNvSpPr/>
            <p:nvPr/>
          </p:nvSpPr>
          <p:spPr>
            <a:xfrm>
              <a:off x="2572225" y="1737450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5" y="1"/>
                  </a:moveTo>
                  <a:cubicBezTo>
                    <a:pt x="1" y="1"/>
                    <a:pt x="1" y="177"/>
                    <a:pt x="55" y="177"/>
                  </a:cubicBezTo>
                  <a:cubicBezTo>
                    <a:pt x="177" y="177"/>
                    <a:pt x="177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14"/>
            <p:cNvSpPr/>
            <p:nvPr/>
          </p:nvSpPr>
          <p:spPr>
            <a:xfrm>
              <a:off x="2552600" y="1674200"/>
              <a:ext cx="5450" cy="4075"/>
            </a:xfrm>
            <a:custGeom>
              <a:avLst/>
              <a:gdLst/>
              <a:ahLst/>
              <a:cxnLst/>
              <a:rect l="l" t="t" r="r" b="b"/>
              <a:pathLst>
                <a:path w="218" h="163" extrusionOk="0">
                  <a:moveTo>
                    <a:pt x="109" y="0"/>
                  </a:moveTo>
                  <a:cubicBezTo>
                    <a:pt x="1" y="0"/>
                    <a:pt x="1" y="163"/>
                    <a:pt x="109" y="163"/>
                  </a:cubicBezTo>
                  <a:cubicBezTo>
                    <a:pt x="217" y="163"/>
                    <a:pt x="217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14"/>
            <p:cNvSpPr/>
            <p:nvPr/>
          </p:nvSpPr>
          <p:spPr>
            <a:xfrm>
              <a:off x="2493400" y="2040550"/>
              <a:ext cx="4100" cy="4425"/>
            </a:xfrm>
            <a:custGeom>
              <a:avLst/>
              <a:gdLst/>
              <a:ahLst/>
              <a:cxnLst/>
              <a:rect l="l" t="t" r="r" b="b"/>
              <a:pathLst>
                <a:path w="164" h="177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163" y="176"/>
                    <a:pt x="163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14"/>
            <p:cNvSpPr/>
            <p:nvPr/>
          </p:nvSpPr>
          <p:spPr>
            <a:xfrm>
              <a:off x="2622975" y="2084175"/>
              <a:ext cx="5775" cy="4425"/>
            </a:xfrm>
            <a:custGeom>
              <a:avLst/>
              <a:gdLst/>
              <a:ahLst/>
              <a:cxnLst/>
              <a:rect l="l" t="t" r="r" b="b"/>
              <a:pathLst>
                <a:path w="231" h="177" extrusionOk="0">
                  <a:moveTo>
                    <a:pt x="109" y="1"/>
                  </a:moveTo>
                  <a:cubicBezTo>
                    <a:pt x="0" y="1"/>
                    <a:pt x="0" y="177"/>
                    <a:pt x="109" y="177"/>
                  </a:cubicBezTo>
                  <a:cubicBezTo>
                    <a:pt x="230" y="177"/>
                    <a:pt x="230" y="1"/>
                    <a:pt x="109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14"/>
            <p:cNvSpPr/>
            <p:nvPr/>
          </p:nvSpPr>
          <p:spPr>
            <a:xfrm>
              <a:off x="2538400" y="2182975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176" y="108"/>
                    <a:pt x="176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14"/>
            <p:cNvSpPr/>
            <p:nvPr/>
          </p:nvSpPr>
          <p:spPr>
            <a:xfrm>
              <a:off x="2586425" y="2773600"/>
              <a:ext cx="4100" cy="2725"/>
            </a:xfrm>
            <a:custGeom>
              <a:avLst/>
              <a:gdLst/>
              <a:ahLst/>
              <a:cxnLst/>
              <a:rect l="l" t="t" r="r" b="b"/>
              <a:pathLst>
                <a:path w="164" h="109" extrusionOk="0">
                  <a:moveTo>
                    <a:pt x="109" y="0"/>
                  </a:moveTo>
                  <a:cubicBezTo>
                    <a:pt x="1" y="0"/>
                    <a:pt x="1" y="109"/>
                    <a:pt x="109" y="109"/>
                  </a:cubicBezTo>
                  <a:cubicBezTo>
                    <a:pt x="163" y="109"/>
                    <a:pt x="163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14"/>
            <p:cNvSpPr/>
            <p:nvPr/>
          </p:nvSpPr>
          <p:spPr>
            <a:xfrm>
              <a:off x="2604700" y="3350025"/>
              <a:ext cx="4100" cy="2725"/>
            </a:xfrm>
            <a:custGeom>
              <a:avLst/>
              <a:gdLst/>
              <a:ahLst/>
              <a:cxnLst/>
              <a:rect l="l" t="t" r="r" b="b"/>
              <a:pathLst>
                <a:path w="164" h="109" extrusionOk="0">
                  <a:moveTo>
                    <a:pt x="109" y="0"/>
                  </a:moveTo>
                  <a:cubicBezTo>
                    <a:pt x="1" y="0"/>
                    <a:pt x="1" y="108"/>
                    <a:pt x="109" y="108"/>
                  </a:cubicBezTo>
                  <a:cubicBezTo>
                    <a:pt x="163" y="108"/>
                    <a:pt x="163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14"/>
            <p:cNvSpPr/>
            <p:nvPr/>
          </p:nvSpPr>
          <p:spPr>
            <a:xfrm>
              <a:off x="2607400" y="3428825"/>
              <a:ext cx="4425" cy="4425"/>
            </a:xfrm>
            <a:custGeom>
              <a:avLst/>
              <a:gdLst/>
              <a:ahLst/>
              <a:cxnLst/>
              <a:rect l="l" t="t" r="r" b="b"/>
              <a:pathLst>
                <a:path w="177" h="177" extrusionOk="0">
                  <a:moveTo>
                    <a:pt x="55" y="1"/>
                  </a:moveTo>
                  <a:cubicBezTo>
                    <a:pt x="1" y="1"/>
                    <a:pt x="1" y="177"/>
                    <a:pt x="55" y="177"/>
                  </a:cubicBezTo>
                  <a:cubicBezTo>
                    <a:pt x="177" y="177"/>
                    <a:pt x="177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14"/>
            <p:cNvSpPr/>
            <p:nvPr/>
          </p:nvSpPr>
          <p:spPr>
            <a:xfrm>
              <a:off x="2716000" y="3345625"/>
              <a:ext cx="4425" cy="3075"/>
            </a:xfrm>
            <a:custGeom>
              <a:avLst/>
              <a:gdLst/>
              <a:ahLst/>
              <a:cxnLst/>
              <a:rect l="l" t="t" r="r" b="b"/>
              <a:pathLst>
                <a:path w="177" h="123" extrusionOk="0">
                  <a:moveTo>
                    <a:pt x="109" y="0"/>
                  </a:moveTo>
                  <a:cubicBezTo>
                    <a:pt x="0" y="0"/>
                    <a:pt x="0" y="122"/>
                    <a:pt x="109" y="122"/>
                  </a:cubicBezTo>
                  <a:cubicBezTo>
                    <a:pt x="176" y="122"/>
                    <a:pt x="176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14"/>
            <p:cNvSpPr/>
            <p:nvPr/>
          </p:nvSpPr>
          <p:spPr>
            <a:xfrm>
              <a:off x="2569525" y="4080025"/>
              <a:ext cx="4075" cy="3075"/>
            </a:xfrm>
            <a:custGeom>
              <a:avLst/>
              <a:gdLst/>
              <a:ahLst/>
              <a:cxnLst/>
              <a:rect l="l" t="t" r="r" b="b"/>
              <a:pathLst>
                <a:path w="163" h="123" extrusionOk="0">
                  <a:moveTo>
                    <a:pt x="109" y="0"/>
                  </a:moveTo>
                  <a:cubicBezTo>
                    <a:pt x="0" y="0"/>
                    <a:pt x="0" y="122"/>
                    <a:pt x="109" y="122"/>
                  </a:cubicBezTo>
                  <a:cubicBezTo>
                    <a:pt x="163" y="122"/>
                    <a:pt x="163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14"/>
            <p:cNvSpPr/>
            <p:nvPr/>
          </p:nvSpPr>
          <p:spPr>
            <a:xfrm>
              <a:off x="2514375" y="4553600"/>
              <a:ext cx="4425" cy="3075"/>
            </a:xfrm>
            <a:custGeom>
              <a:avLst/>
              <a:gdLst/>
              <a:ahLst/>
              <a:cxnLst/>
              <a:rect l="l" t="t" r="r" b="b"/>
              <a:pathLst>
                <a:path w="177" h="123" extrusionOk="0">
                  <a:moveTo>
                    <a:pt x="55" y="1"/>
                  </a:moveTo>
                  <a:cubicBezTo>
                    <a:pt x="1" y="1"/>
                    <a:pt x="1" y="123"/>
                    <a:pt x="55" y="123"/>
                  </a:cubicBezTo>
                  <a:cubicBezTo>
                    <a:pt x="177" y="123"/>
                    <a:pt x="177" y="1"/>
                    <a:pt x="55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14"/>
            <p:cNvSpPr/>
            <p:nvPr/>
          </p:nvSpPr>
          <p:spPr>
            <a:xfrm>
              <a:off x="2545500" y="4695000"/>
              <a:ext cx="4100" cy="5550"/>
            </a:xfrm>
            <a:custGeom>
              <a:avLst/>
              <a:gdLst/>
              <a:ahLst/>
              <a:cxnLst/>
              <a:rect l="l" t="t" r="r" b="b"/>
              <a:pathLst>
                <a:path w="164" h="222" extrusionOk="0">
                  <a:moveTo>
                    <a:pt x="82" y="1"/>
                  </a:moveTo>
                  <a:cubicBezTo>
                    <a:pt x="41" y="1"/>
                    <a:pt x="1" y="14"/>
                    <a:pt x="1" y="41"/>
                  </a:cubicBezTo>
                  <a:lnTo>
                    <a:pt x="1" y="150"/>
                  </a:lnTo>
                  <a:cubicBezTo>
                    <a:pt x="1" y="188"/>
                    <a:pt x="53" y="222"/>
                    <a:pt x="98" y="222"/>
                  </a:cubicBezTo>
                  <a:cubicBezTo>
                    <a:pt x="133" y="222"/>
                    <a:pt x="163" y="202"/>
                    <a:pt x="163" y="150"/>
                  </a:cubicBezTo>
                  <a:lnTo>
                    <a:pt x="163" y="41"/>
                  </a:lnTo>
                  <a:cubicBezTo>
                    <a:pt x="163" y="14"/>
                    <a:pt x="122" y="1"/>
                    <a:pt x="82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14"/>
            <p:cNvSpPr/>
            <p:nvPr/>
          </p:nvSpPr>
          <p:spPr>
            <a:xfrm>
              <a:off x="2604700" y="4478850"/>
              <a:ext cx="4100" cy="4425"/>
            </a:xfrm>
            <a:custGeom>
              <a:avLst/>
              <a:gdLst/>
              <a:ahLst/>
              <a:cxnLst/>
              <a:rect l="l" t="t" r="r" b="b"/>
              <a:pathLst>
                <a:path w="164" h="177" extrusionOk="0">
                  <a:moveTo>
                    <a:pt x="109" y="0"/>
                  </a:moveTo>
                  <a:cubicBezTo>
                    <a:pt x="1" y="0"/>
                    <a:pt x="1" y="176"/>
                    <a:pt x="109" y="176"/>
                  </a:cubicBezTo>
                  <a:cubicBezTo>
                    <a:pt x="163" y="176"/>
                    <a:pt x="163" y="0"/>
                    <a:pt x="109" y="0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" name="Google Shape;795;p14"/>
            <p:cNvSpPr/>
            <p:nvPr/>
          </p:nvSpPr>
          <p:spPr>
            <a:xfrm>
              <a:off x="2573575" y="4432500"/>
              <a:ext cx="4425" cy="2725"/>
            </a:xfrm>
            <a:custGeom>
              <a:avLst/>
              <a:gdLst/>
              <a:ahLst/>
              <a:cxnLst/>
              <a:rect l="l" t="t" r="r" b="b"/>
              <a:pathLst>
                <a:path w="177" h="109" extrusionOk="0">
                  <a:moveTo>
                    <a:pt x="123" y="1"/>
                  </a:moveTo>
                  <a:cubicBezTo>
                    <a:pt x="1" y="1"/>
                    <a:pt x="1" y="109"/>
                    <a:pt x="123" y="109"/>
                  </a:cubicBezTo>
                  <a:cubicBezTo>
                    <a:pt x="177" y="109"/>
                    <a:pt x="177" y="1"/>
                    <a:pt x="123" y="1"/>
                  </a:cubicBezTo>
                  <a:close/>
                </a:path>
              </a:pathLst>
            </a:custGeom>
            <a:solidFill>
              <a:srgbClr val="FEFEF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FFFF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57705" y="903288"/>
            <a:ext cx="7044600" cy="11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800"/>
              <a:buFont typeface="Great Vibes"/>
              <a:buNone/>
              <a:defRPr sz="2800">
                <a:solidFill>
                  <a:schemeClr val="accent2"/>
                </a:solidFill>
                <a:latin typeface="Great Vibes"/>
                <a:ea typeface="Great Vibes"/>
                <a:cs typeface="Great Vibes"/>
                <a:sym typeface="Great Vib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Great Vibes"/>
              <a:buNone/>
              <a:defRPr sz="2800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Great Vibes"/>
              <a:buNone/>
              <a:defRPr sz="2800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Great Vibes"/>
              <a:buNone/>
              <a:defRPr sz="2800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Great Vibes"/>
              <a:buNone/>
              <a:defRPr sz="2800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Great Vibes"/>
              <a:buNone/>
              <a:defRPr sz="2800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Great Vibes"/>
              <a:buNone/>
              <a:defRPr sz="2800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Great Vibes"/>
              <a:buNone/>
              <a:defRPr sz="2800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Great Vibes"/>
              <a:buNone/>
              <a:defRPr sz="2800">
                <a:solidFill>
                  <a:schemeClr val="dk1"/>
                </a:solidFill>
                <a:latin typeface="Great Vibes"/>
                <a:ea typeface="Great Vibes"/>
                <a:cs typeface="Great Vibes"/>
                <a:sym typeface="Great Vibe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257705" y="2339232"/>
            <a:ext cx="7044600" cy="693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Montserrat"/>
              <a:buChar char="●"/>
              <a:defRPr sz="1800"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Montserrat"/>
              <a:buChar char="○"/>
              <a:defRPr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Montserrat"/>
              <a:buChar char="■"/>
              <a:defRPr>
                <a:solidFill>
                  <a:schemeClr val="accent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●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●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7004788" y="9465147"/>
            <a:ext cx="453600" cy="79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288">
          <p15:clr>
            <a:srgbClr val="EA4335"/>
          </p15:clr>
        </p15:guide>
        <p15:guide id="2" pos="2381">
          <p15:clr>
            <a:srgbClr val="EA4335"/>
          </p15:clr>
        </p15:guide>
        <p15:guide id="3" pos="552">
          <p15:clr>
            <a:srgbClr val="EA4335"/>
          </p15:clr>
        </p15:guide>
        <p15:guide id="4" pos="4175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1" name="Google Shape;811;p18"/>
          <p:cNvSpPr/>
          <p:nvPr/>
        </p:nvSpPr>
        <p:spPr>
          <a:xfrm>
            <a:off x="1741050" y="3400825"/>
            <a:ext cx="4077900" cy="3638400"/>
          </a:xfrm>
          <a:prstGeom prst="rect">
            <a:avLst/>
          </a:prstGeom>
          <a:solidFill>
            <a:srgbClr val="413D3D"/>
          </a:solidFill>
          <a:ln w="19050" cap="flat" cmpd="sng">
            <a:solidFill>
              <a:srgbClr val="FDDDB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12" name="Google Shape;812;p18"/>
          <p:cNvGrpSpPr/>
          <p:nvPr/>
        </p:nvGrpSpPr>
        <p:grpSpPr>
          <a:xfrm>
            <a:off x="4269321" y="6579072"/>
            <a:ext cx="1222916" cy="1089338"/>
            <a:chOff x="4269321" y="6579072"/>
            <a:chExt cx="1222916" cy="1089338"/>
          </a:xfrm>
        </p:grpSpPr>
        <p:sp>
          <p:nvSpPr>
            <p:cNvPr id="813" name="Google Shape;813;p18"/>
            <p:cNvSpPr/>
            <p:nvPr/>
          </p:nvSpPr>
          <p:spPr>
            <a:xfrm>
              <a:off x="4675752" y="7000434"/>
              <a:ext cx="816484" cy="475252"/>
            </a:xfrm>
            <a:custGeom>
              <a:avLst/>
              <a:gdLst/>
              <a:ahLst/>
              <a:cxnLst/>
              <a:rect l="l" t="t" r="r" b="b"/>
              <a:pathLst>
                <a:path w="18484" h="10759" extrusionOk="0">
                  <a:moveTo>
                    <a:pt x="12395" y="1"/>
                  </a:moveTo>
                  <a:cubicBezTo>
                    <a:pt x="11666" y="1084"/>
                    <a:pt x="10786" y="1437"/>
                    <a:pt x="9948" y="1437"/>
                  </a:cubicBezTo>
                  <a:cubicBezTo>
                    <a:pt x="8391" y="1437"/>
                    <a:pt x="6983" y="218"/>
                    <a:pt x="6982" y="217"/>
                  </a:cubicBezTo>
                  <a:lnTo>
                    <a:pt x="6982" y="217"/>
                  </a:lnTo>
                  <a:cubicBezTo>
                    <a:pt x="7199" y="3397"/>
                    <a:pt x="3530" y="3492"/>
                    <a:pt x="3088" y="3492"/>
                  </a:cubicBezTo>
                  <a:cubicBezTo>
                    <a:pt x="3060" y="3492"/>
                    <a:pt x="3045" y="3492"/>
                    <a:pt x="3045" y="3492"/>
                  </a:cubicBezTo>
                  <a:lnTo>
                    <a:pt x="3045" y="3492"/>
                  </a:lnTo>
                  <a:cubicBezTo>
                    <a:pt x="3721" y="7213"/>
                    <a:pt x="731" y="8850"/>
                    <a:pt x="0" y="9189"/>
                  </a:cubicBezTo>
                  <a:cubicBezTo>
                    <a:pt x="364" y="9057"/>
                    <a:pt x="1249" y="8745"/>
                    <a:pt x="2324" y="8745"/>
                  </a:cubicBezTo>
                  <a:cubicBezTo>
                    <a:pt x="3568" y="8745"/>
                    <a:pt x="5065" y="9162"/>
                    <a:pt x="6306" y="10758"/>
                  </a:cubicBezTo>
                  <a:cubicBezTo>
                    <a:pt x="6306" y="10758"/>
                    <a:pt x="7703" y="9068"/>
                    <a:pt x="9375" y="9068"/>
                  </a:cubicBezTo>
                  <a:cubicBezTo>
                    <a:pt x="10006" y="9068"/>
                    <a:pt x="10677" y="9309"/>
                    <a:pt x="11326" y="9973"/>
                  </a:cubicBezTo>
                  <a:cubicBezTo>
                    <a:pt x="11326" y="9973"/>
                    <a:pt x="11423" y="6048"/>
                    <a:pt x="14571" y="6048"/>
                  </a:cubicBezTo>
                  <a:cubicBezTo>
                    <a:pt x="14755" y="6048"/>
                    <a:pt x="14950" y="6062"/>
                    <a:pt x="15155" y="6090"/>
                  </a:cubicBezTo>
                  <a:cubicBezTo>
                    <a:pt x="15155" y="6090"/>
                    <a:pt x="13802" y="3438"/>
                    <a:pt x="18484" y="948"/>
                  </a:cubicBezTo>
                  <a:lnTo>
                    <a:pt x="18484" y="948"/>
                  </a:lnTo>
                  <a:cubicBezTo>
                    <a:pt x="17243" y="1396"/>
                    <a:pt x="16243" y="1565"/>
                    <a:pt x="15441" y="1565"/>
                  </a:cubicBezTo>
                  <a:cubicBezTo>
                    <a:pt x="13001" y="1565"/>
                    <a:pt x="12395" y="1"/>
                    <a:pt x="12395" y="1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18"/>
            <p:cNvSpPr/>
            <p:nvPr/>
          </p:nvSpPr>
          <p:spPr>
            <a:xfrm>
              <a:off x="4804868" y="7127165"/>
              <a:ext cx="485942" cy="226561"/>
            </a:xfrm>
            <a:custGeom>
              <a:avLst/>
              <a:gdLst/>
              <a:ahLst/>
              <a:cxnLst/>
              <a:rect l="l" t="t" r="r" b="b"/>
              <a:pathLst>
                <a:path w="11001" h="5129" extrusionOk="0">
                  <a:moveTo>
                    <a:pt x="11001" y="1"/>
                  </a:moveTo>
                  <a:cubicBezTo>
                    <a:pt x="11000" y="1"/>
                    <a:pt x="4912" y="3045"/>
                    <a:pt x="0" y="5129"/>
                  </a:cubicBezTo>
                  <a:cubicBezTo>
                    <a:pt x="0" y="5129"/>
                    <a:pt x="7158" y="2991"/>
                    <a:pt x="11001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18"/>
            <p:cNvSpPr/>
            <p:nvPr/>
          </p:nvSpPr>
          <p:spPr>
            <a:xfrm>
              <a:off x="4269321" y="6579072"/>
              <a:ext cx="471011" cy="832033"/>
            </a:xfrm>
            <a:custGeom>
              <a:avLst/>
              <a:gdLst/>
              <a:ahLst/>
              <a:cxnLst/>
              <a:rect l="l" t="t" r="r" b="b"/>
              <a:pathLst>
                <a:path w="10663" h="18836" extrusionOk="0">
                  <a:moveTo>
                    <a:pt x="1083" y="1"/>
                  </a:moveTo>
                  <a:lnTo>
                    <a:pt x="1083" y="1"/>
                  </a:lnTo>
                  <a:cubicBezTo>
                    <a:pt x="2774" y="5075"/>
                    <a:pt x="0" y="6035"/>
                    <a:pt x="0" y="6035"/>
                  </a:cubicBezTo>
                  <a:cubicBezTo>
                    <a:pt x="3045" y="8187"/>
                    <a:pt x="176" y="11502"/>
                    <a:pt x="176" y="11502"/>
                  </a:cubicBezTo>
                  <a:cubicBezTo>
                    <a:pt x="241" y="11499"/>
                    <a:pt x="304" y="11497"/>
                    <a:pt x="366" y="11497"/>
                  </a:cubicBezTo>
                  <a:cubicBezTo>
                    <a:pt x="3548" y="11497"/>
                    <a:pt x="3275" y="15507"/>
                    <a:pt x="3275" y="15507"/>
                  </a:cubicBezTo>
                  <a:cubicBezTo>
                    <a:pt x="3626" y="15449"/>
                    <a:pt x="3959" y="15423"/>
                    <a:pt x="4273" y="15423"/>
                  </a:cubicBezTo>
                  <a:cubicBezTo>
                    <a:pt x="7334" y="15423"/>
                    <a:pt x="8665" y="17949"/>
                    <a:pt x="8971" y="18673"/>
                  </a:cubicBezTo>
                  <a:cubicBezTo>
                    <a:pt x="8687" y="17875"/>
                    <a:pt x="7618" y="14668"/>
                    <a:pt x="10663" y="12354"/>
                  </a:cubicBezTo>
                  <a:cubicBezTo>
                    <a:pt x="10663" y="12354"/>
                    <a:pt x="7510" y="9648"/>
                    <a:pt x="9986" y="7334"/>
                  </a:cubicBezTo>
                  <a:cubicBezTo>
                    <a:pt x="9986" y="7334"/>
                    <a:pt x="5589" y="7172"/>
                    <a:pt x="6157" y="3451"/>
                  </a:cubicBezTo>
                  <a:lnTo>
                    <a:pt x="6157" y="3451"/>
                  </a:lnTo>
                  <a:cubicBezTo>
                    <a:pt x="6157" y="3451"/>
                    <a:pt x="5828" y="3610"/>
                    <a:pt x="5297" y="3610"/>
                  </a:cubicBezTo>
                  <a:cubicBezTo>
                    <a:pt x="4319" y="3610"/>
                    <a:pt x="2653" y="3070"/>
                    <a:pt x="1083" y="1"/>
                  </a:cubicBezTo>
                  <a:close/>
                  <a:moveTo>
                    <a:pt x="8971" y="18673"/>
                  </a:moveTo>
                  <a:cubicBezTo>
                    <a:pt x="9025" y="18782"/>
                    <a:pt x="9025" y="18836"/>
                    <a:pt x="9025" y="18836"/>
                  </a:cubicBezTo>
                  <a:cubicBezTo>
                    <a:pt x="9025" y="18836"/>
                    <a:pt x="9025" y="18728"/>
                    <a:pt x="8971" y="18673"/>
                  </a:cubicBezTo>
                  <a:close/>
                </a:path>
              </a:pathLst>
            </a:custGeom>
            <a:solidFill>
              <a:srgbClr val="FDD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18"/>
            <p:cNvSpPr/>
            <p:nvPr/>
          </p:nvSpPr>
          <p:spPr>
            <a:xfrm>
              <a:off x="4406786" y="6781117"/>
              <a:ext cx="201471" cy="495527"/>
            </a:xfrm>
            <a:custGeom>
              <a:avLst/>
              <a:gdLst/>
              <a:ahLst/>
              <a:cxnLst/>
              <a:rect l="l" t="t" r="r" b="b"/>
              <a:pathLst>
                <a:path w="4561" h="11218" extrusionOk="0">
                  <a:moveTo>
                    <a:pt x="0" y="0"/>
                  </a:moveTo>
                  <a:cubicBezTo>
                    <a:pt x="785" y="4736"/>
                    <a:pt x="4560" y="11217"/>
                    <a:pt x="4560" y="11217"/>
                  </a:cubicBezTo>
                  <a:cubicBezTo>
                    <a:pt x="2368" y="6319"/>
                    <a:pt x="1" y="1"/>
                    <a:pt x="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18"/>
            <p:cNvSpPr/>
            <p:nvPr/>
          </p:nvSpPr>
          <p:spPr>
            <a:xfrm>
              <a:off x="4615987" y="7492648"/>
              <a:ext cx="196656" cy="172980"/>
            </a:xfrm>
            <a:custGeom>
              <a:avLst/>
              <a:gdLst/>
              <a:ahLst/>
              <a:cxnLst/>
              <a:rect l="l" t="t" r="r" b="b"/>
              <a:pathLst>
                <a:path w="4452" h="3916" extrusionOk="0">
                  <a:moveTo>
                    <a:pt x="2232" y="1"/>
                  </a:moveTo>
                  <a:cubicBezTo>
                    <a:pt x="1954" y="1"/>
                    <a:pt x="1673" y="60"/>
                    <a:pt x="1407" y="183"/>
                  </a:cubicBezTo>
                  <a:cubicBezTo>
                    <a:pt x="447" y="630"/>
                    <a:pt x="0" y="1821"/>
                    <a:pt x="447" y="2781"/>
                  </a:cubicBezTo>
                  <a:cubicBezTo>
                    <a:pt x="775" y="3488"/>
                    <a:pt x="1505" y="3916"/>
                    <a:pt x="2251" y="3916"/>
                  </a:cubicBezTo>
                  <a:cubicBezTo>
                    <a:pt x="2520" y="3916"/>
                    <a:pt x="2790" y="3860"/>
                    <a:pt x="3045" y="3742"/>
                  </a:cubicBezTo>
                  <a:cubicBezTo>
                    <a:pt x="4060" y="3282"/>
                    <a:pt x="4452" y="2105"/>
                    <a:pt x="3992" y="1144"/>
                  </a:cubicBezTo>
                  <a:cubicBezTo>
                    <a:pt x="3669" y="409"/>
                    <a:pt x="2962" y="1"/>
                    <a:pt x="2232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18"/>
            <p:cNvSpPr/>
            <p:nvPr/>
          </p:nvSpPr>
          <p:spPr>
            <a:xfrm>
              <a:off x="4710428" y="7524673"/>
              <a:ext cx="59810" cy="51682"/>
            </a:xfrm>
            <a:custGeom>
              <a:avLst/>
              <a:gdLst/>
              <a:ahLst/>
              <a:cxnLst/>
              <a:rect l="l" t="t" r="r" b="b"/>
              <a:pathLst>
                <a:path w="1354" h="1170" extrusionOk="0">
                  <a:moveTo>
                    <a:pt x="717" y="1"/>
                  </a:moveTo>
                  <a:cubicBezTo>
                    <a:pt x="627" y="1"/>
                    <a:pt x="534" y="27"/>
                    <a:pt x="447" y="81"/>
                  </a:cubicBezTo>
                  <a:cubicBezTo>
                    <a:pt x="108" y="189"/>
                    <a:pt x="0" y="527"/>
                    <a:pt x="163" y="812"/>
                  </a:cubicBezTo>
                  <a:cubicBezTo>
                    <a:pt x="247" y="1046"/>
                    <a:pt x="435" y="1170"/>
                    <a:pt x="638" y="1170"/>
                  </a:cubicBezTo>
                  <a:cubicBezTo>
                    <a:pt x="727" y="1170"/>
                    <a:pt x="819" y="1146"/>
                    <a:pt x="907" y="1096"/>
                  </a:cubicBezTo>
                  <a:cubicBezTo>
                    <a:pt x="1177" y="987"/>
                    <a:pt x="1353" y="649"/>
                    <a:pt x="1177" y="365"/>
                  </a:cubicBezTo>
                  <a:cubicBezTo>
                    <a:pt x="1103" y="131"/>
                    <a:pt x="918" y="1"/>
                    <a:pt x="717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18"/>
            <p:cNvSpPr/>
            <p:nvPr/>
          </p:nvSpPr>
          <p:spPr>
            <a:xfrm>
              <a:off x="4426487" y="7425461"/>
              <a:ext cx="276211" cy="242949"/>
            </a:xfrm>
            <a:custGeom>
              <a:avLst/>
              <a:gdLst/>
              <a:ahLst/>
              <a:cxnLst/>
              <a:rect l="l" t="t" r="r" b="b"/>
              <a:pathLst>
                <a:path w="6253" h="5500" extrusionOk="0">
                  <a:moveTo>
                    <a:pt x="3118" y="1"/>
                  </a:moveTo>
                  <a:cubicBezTo>
                    <a:pt x="2737" y="1"/>
                    <a:pt x="2349" y="78"/>
                    <a:pt x="1976" y="243"/>
                  </a:cubicBezTo>
                  <a:cubicBezTo>
                    <a:pt x="623" y="920"/>
                    <a:pt x="1" y="2557"/>
                    <a:pt x="677" y="3910"/>
                  </a:cubicBezTo>
                  <a:cubicBezTo>
                    <a:pt x="1136" y="4907"/>
                    <a:pt x="2145" y="5499"/>
                    <a:pt x="3185" y="5499"/>
                  </a:cubicBezTo>
                  <a:cubicBezTo>
                    <a:pt x="3557" y="5499"/>
                    <a:pt x="3934" y="5424"/>
                    <a:pt x="4290" y="5263"/>
                  </a:cubicBezTo>
                  <a:cubicBezTo>
                    <a:pt x="5697" y="4587"/>
                    <a:pt x="6252" y="2949"/>
                    <a:pt x="5643" y="1596"/>
                  </a:cubicBezTo>
                  <a:cubicBezTo>
                    <a:pt x="5186" y="601"/>
                    <a:pt x="4179" y="1"/>
                    <a:pt x="3118" y="1"/>
                  </a:cubicBezTo>
                  <a:close/>
                </a:path>
              </a:pathLst>
            </a:custGeom>
            <a:solidFill>
              <a:srgbClr val="E733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18"/>
            <p:cNvSpPr/>
            <p:nvPr/>
          </p:nvSpPr>
          <p:spPr>
            <a:xfrm>
              <a:off x="4560992" y="7470473"/>
              <a:ext cx="81940" cy="73105"/>
            </a:xfrm>
            <a:custGeom>
              <a:avLst/>
              <a:gdLst/>
              <a:ahLst/>
              <a:cxnLst/>
              <a:rect l="l" t="t" r="r" b="b"/>
              <a:pathLst>
                <a:path w="1855" h="1655" extrusionOk="0">
                  <a:moveTo>
                    <a:pt x="890" y="1"/>
                  </a:moveTo>
                  <a:cubicBezTo>
                    <a:pt x="780" y="1"/>
                    <a:pt x="671" y="21"/>
                    <a:pt x="569" y="63"/>
                  </a:cubicBezTo>
                  <a:cubicBezTo>
                    <a:pt x="163" y="293"/>
                    <a:pt x="0" y="740"/>
                    <a:pt x="163" y="1200"/>
                  </a:cubicBezTo>
                  <a:cubicBezTo>
                    <a:pt x="293" y="1490"/>
                    <a:pt x="601" y="1654"/>
                    <a:pt x="917" y="1654"/>
                  </a:cubicBezTo>
                  <a:cubicBezTo>
                    <a:pt x="1028" y="1654"/>
                    <a:pt x="1140" y="1634"/>
                    <a:pt x="1245" y="1592"/>
                  </a:cubicBezTo>
                  <a:cubicBezTo>
                    <a:pt x="1692" y="1362"/>
                    <a:pt x="1854" y="915"/>
                    <a:pt x="1692" y="455"/>
                  </a:cubicBezTo>
                  <a:cubicBezTo>
                    <a:pt x="1522" y="165"/>
                    <a:pt x="1203" y="1"/>
                    <a:pt x="890" y="1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18"/>
            <p:cNvSpPr/>
            <p:nvPr/>
          </p:nvSpPr>
          <p:spPr>
            <a:xfrm>
              <a:off x="4538287" y="7317018"/>
              <a:ext cx="187115" cy="170815"/>
            </a:xfrm>
            <a:custGeom>
              <a:avLst/>
              <a:gdLst/>
              <a:ahLst/>
              <a:cxnLst/>
              <a:rect l="l" t="t" r="r" b="b"/>
              <a:pathLst>
                <a:path w="4236" h="3867" extrusionOk="0">
                  <a:moveTo>
                    <a:pt x="2160" y="1"/>
                  </a:moveTo>
                  <a:cubicBezTo>
                    <a:pt x="2028" y="1"/>
                    <a:pt x="1894" y="16"/>
                    <a:pt x="1759" y="46"/>
                  </a:cubicBezTo>
                  <a:cubicBezTo>
                    <a:pt x="677" y="276"/>
                    <a:pt x="0" y="1291"/>
                    <a:pt x="230" y="2306"/>
                  </a:cubicBezTo>
                  <a:cubicBezTo>
                    <a:pt x="430" y="3234"/>
                    <a:pt x="1221" y="3866"/>
                    <a:pt x="2126" y="3866"/>
                  </a:cubicBezTo>
                  <a:cubicBezTo>
                    <a:pt x="2263" y="3866"/>
                    <a:pt x="2403" y="3851"/>
                    <a:pt x="2544" y="3821"/>
                  </a:cubicBezTo>
                  <a:cubicBezTo>
                    <a:pt x="3559" y="3591"/>
                    <a:pt x="4235" y="2576"/>
                    <a:pt x="4005" y="1507"/>
                  </a:cubicBezTo>
                  <a:cubicBezTo>
                    <a:pt x="3818" y="627"/>
                    <a:pt x="3029" y="1"/>
                    <a:pt x="2160" y="1"/>
                  </a:cubicBezTo>
                  <a:close/>
                </a:path>
              </a:pathLst>
            </a:custGeom>
            <a:solidFill>
              <a:srgbClr val="EA515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18"/>
            <p:cNvSpPr/>
            <p:nvPr/>
          </p:nvSpPr>
          <p:spPr>
            <a:xfrm>
              <a:off x="4635688" y="7355669"/>
              <a:ext cx="55039" cy="51019"/>
            </a:xfrm>
            <a:custGeom>
              <a:avLst/>
              <a:gdLst/>
              <a:ahLst/>
              <a:cxnLst/>
              <a:rect l="l" t="t" r="r" b="b"/>
              <a:pathLst>
                <a:path w="1246" h="1155" extrusionOk="0">
                  <a:moveTo>
                    <a:pt x="620" y="0"/>
                  </a:moveTo>
                  <a:cubicBezTo>
                    <a:pt x="582" y="0"/>
                    <a:pt x="542" y="3"/>
                    <a:pt x="501" y="10"/>
                  </a:cubicBezTo>
                  <a:cubicBezTo>
                    <a:pt x="163" y="78"/>
                    <a:pt x="1" y="348"/>
                    <a:pt x="55" y="686"/>
                  </a:cubicBezTo>
                  <a:cubicBezTo>
                    <a:pt x="104" y="942"/>
                    <a:pt x="383" y="1154"/>
                    <a:pt x="646" y="1154"/>
                  </a:cubicBezTo>
                  <a:cubicBezTo>
                    <a:pt x="675" y="1154"/>
                    <a:pt x="703" y="1152"/>
                    <a:pt x="731" y="1147"/>
                  </a:cubicBezTo>
                  <a:cubicBezTo>
                    <a:pt x="1070" y="1092"/>
                    <a:pt x="1246" y="754"/>
                    <a:pt x="1178" y="470"/>
                  </a:cubicBezTo>
                  <a:cubicBezTo>
                    <a:pt x="1130" y="172"/>
                    <a:pt x="904" y="0"/>
                    <a:pt x="620" y="0"/>
                  </a:cubicBezTo>
                  <a:close/>
                </a:path>
              </a:pathLst>
            </a:custGeom>
            <a:solidFill>
              <a:srgbClr val="413D3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23" name="Google Shape;823;p18"/>
          <p:cNvSpPr txBox="1">
            <a:spLocks noGrp="1"/>
          </p:cNvSpPr>
          <p:nvPr>
            <p:ph type="ctrTitle"/>
          </p:nvPr>
        </p:nvSpPr>
        <p:spPr>
          <a:xfrm>
            <a:off x="1895700" y="4457950"/>
            <a:ext cx="3768600" cy="104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Christmas</a:t>
            </a:r>
            <a:endParaRPr dirty="0"/>
          </a:p>
        </p:txBody>
      </p:sp>
      <p:sp>
        <p:nvSpPr>
          <p:cNvPr id="824" name="Google Shape;824;p18"/>
          <p:cNvSpPr txBox="1">
            <a:spLocks noGrp="1"/>
          </p:cNvSpPr>
          <p:nvPr>
            <p:ph type="subTitle" idx="1"/>
          </p:nvPr>
        </p:nvSpPr>
        <p:spPr>
          <a:xfrm>
            <a:off x="1895700" y="5507450"/>
            <a:ext cx="3768600" cy="47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menu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76701F-9534-6948-6561-9F04F649D111}"/>
              </a:ext>
            </a:extLst>
          </p:cNvPr>
          <p:cNvSpPr txBox="1"/>
          <p:nvPr/>
        </p:nvSpPr>
        <p:spPr>
          <a:xfrm>
            <a:off x="1741050" y="1231900"/>
            <a:ext cx="41771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Monotype Corsiva" panose="03010101010201010101" pitchFamily="66" charset="0"/>
              </a:rPr>
              <a:t>Hotel </a:t>
            </a:r>
            <a:r>
              <a:rPr lang="en-GB" sz="6600" dirty="0">
                <a:solidFill>
                  <a:schemeClr val="bg1"/>
                </a:solidFill>
                <a:latin typeface="Monotype Corsiva" panose="03010101010201010101" pitchFamily="66" charset="0"/>
              </a:rPr>
              <a:t>Trinity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DD79BB-6C93-5B15-958E-0CD4B9AAAC3B}"/>
              </a:ext>
            </a:extLst>
          </p:cNvPr>
          <p:cNvSpPr txBox="1"/>
          <p:nvPr/>
        </p:nvSpPr>
        <p:spPr>
          <a:xfrm>
            <a:off x="1895700" y="7952014"/>
            <a:ext cx="39232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  <a:latin typeface="Monotype Corsiva" panose="03010101010201010101" pitchFamily="66" charset="0"/>
              </a:rPr>
              <a:t>Student Name: Mohammed Nazir Hussain</a:t>
            </a:r>
          </a:p>
          <a:p>
            <a:pPr algn="ctr"/>
            <a:r>
              <a:rPr lang="en-GB" sz="1800" dirty="0">
                <a:solidFill>
                  <a:schemeClr val="bg1"/>
                </a:solidFill>
                <a:latin typeface="Monotype Corsiva" panose="03010101010201010101" pitchFamily="66" charset="0"/>
              </a:rPr>
              <a:t>Student Number: 2132107</a:t>
            </a:r>
          </a:p>
          <a:p>
            <a:pPr algn="ctr"/>
            <a:r>
              <a:rPr lang="en-GB" sz="1800" dirty="0">
                <a:solidFill>
                  <a:schemeClr val="bg1"/>
                </a:solidFill>
                <a:latin typeface="Monotype Corsiva" panose="03010101010201010101" pitchFamily="66" charset="0"/>
              </a:rPr>
              <a:t>Module Name: Food &amp; Beverage Operations</a:t>
            </a:r>
          </a:p>
          <a:p>
            <a:pPr algn="ctr"/>
            <a:r>
              <a:rPr lang="en-GB" sz="1800" dirty="0">
                <a:solidFill>
                  <a:schemeClr val="bg1"/>
                </a:solidFill>
                <a:latin typeface="Monotype Corsiva" panose="03010101010201010101" pitchFamily="66" charset="0"/>
              </a:rPr>
              <a:t>Module Code: BMIH4002</a:t>
            </a:r>
          </a:p>
          <a:p>
            <a:pPr algn="ctr"/>
            <a:r>
              <a:rPr lang="en-GB" sz="1800" dirty="0">
                <a:solidFill>
                  <a:schemeClr val="bg1"/>
                </a:solidFill>
                <a:latin typeface="Monotype Corsiva" panose="03010101010201010101" pitchFamily="66" charset="0"/>
              </a:rPr>
              <a:t>Lecturer Name: Ffion </a:t>
            </a:r>
            <a:r>
              <a:rPr lang="en-GB" sz="1800" dirty="0" err="1">
                <a:solidFill>
                  <a:schemeClr val="bg1"/>
                </a:solidFill>
                <a:latin typeface="Monotype Corsiva" panose="03010101010201010101" pitchFamily="66" charset="0"/>
              </a:rPr>
              <a:t>Cumberpatch</a:t>
            </a:r>
            <a:endParaRPr lang="en-GB" sz="1800" dirty="0">
              <a:solidFill>
                <a:schemeClr val="bg1"/>
              </a:solidFill>
              <a:latin typeface="Monotype Corsiva" panose="03010101010201010101" pitchFamily="66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" name="Google Shape;829;p19"/>
          <p:cNvSpPr txBox="1">
            <a:spLocks noGrp="1"/>
          </p:cNvSpPr>
          <p:nvPr>
            <p:ph type="ctrTitle"/>
          </p:nvPr>
        </p:nvSpPr>
        <p:spPr>
          <a:xfrm>
            <a:off x="1791432" y="185356"/>
            <a:ext cx="3649104" cy="119506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Christmas</a:t>
            </a:r>
            <a:endParaRPr dirty="0"/>
          </a:p>
        </p:txBody>
      </p:sp>
      <p:sp>
        <p:nvSpPr>
          <p:cNvPr id="830" name="Google Shape;830;p19"/>
          <p:cNvSpPr txBox="1">
            <a:spLocks noGrp="1"/>
          </p:cNvSpPr>
          <p:nvPr>
            <p:ph type="subTitle" idx="4294967295"/>
          </p:nvPr>
        </p:nvSpPr>
        <p:spPr>
          <a:xfrm>
            <a:off x="5021263" y="2936875"/>
            <a:ext cx="2538412" cy="33655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- MAIN DISHES - </a:t>
            </a:r>
            <a:endParaRPr dirty="0"/>
          </a:p>
        </p:txBody>
      </p:sp>
      <p:sp>
        <p:nvSpPr>
          <p:cNvPr id="831" name="Google Shape;831;p19"/>
          <p:cNvSpPr txBox="1">
            <a:spLocks noGrp="1"/>
          </p:cNvSpPr>
          <p:nvPr>
            <p:ph type="subTitle" idx="4294967295"/>
          </p:nvPr>
        </p:nvSpPr>
        <p:spPr>
          <a:xfrm>
            <a:off x="0" y="7004050"/>
            <a:ext cx="2538413" cy="33813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- DESSERTS -</a:t>
            </a:r>
            <a:endParaRPr/>
          </a:p>
        </p:txBody>
      </p:sp>
      <p:sp>
        <p:nvSpPr>
          <p:cNvPr id="833" name="Google Shape;833;p19"/>
          <p:cNvSpPr txBox="1">
            <a:spLocks noGrp="1"/>
          </p:cNvSpPr>
          <p:nvPr>
            <p:ph type="subTitle" idx="4294967295"/>
          </p:nvPr>
        </p:nvSpPr>
        <p:spPr>
          <a:xfrm>
            <a:off x="5021263" y="7004050"/>
            <a:ext cx="2538412" cy="33813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- DRINKS -</a:t>
            </a:r>
            <a:endParaRPr/>
          </a:p>
        </p:txBody>
      </p:sp>
      <p:sp>
        <p:nvSpPr>
          <p:cNvPr id="834" name="Google Shape;834;p19"/>
          <p:cNvSpPr txBox="1">
            <a:spLocks noGrp="1"/>
          </p:cNvSpPr>
          <p:nvPr>
            <p:ph type="subTitle" idx="4294967295"/>
          </p:nvPr>
        </p:nvSpPr>
        <p:spPr>
          <a:xfrm>
            <a:off x="0" y="1519238"/>
            <a:ext cx="3883025" cy="47466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menu</a:t>
            </a:r>
            <a:endParaRPr dirty="0"/>
          </a:p>
        </p:txBody>
      </p:sp>
      <p:sp>
        <p:nvSpPr>
          <p:cNvPr id="991" name="Google Shape;991;p19"/>
          <p:cNvSpPr txBox="1">
            <a:spLocks noGrp="1"/>
          </p:cNvSpPr>
          <p:nvPr>
            <p:ph type="subTitle" idx="4294967295"/>
          </p:nvPr>
        </p:nvSpPr>
        <p:spPr>
          <a:xfrm>
            <a:off x="-89634" y="1938008"/>
            <a:ext cx="1863725" cy="46911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i="1" dirty="0">
                <a:solidFill>
                  <a:schemeClr val="lt1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Offere valid till 24th DECEMBER</a:t>
            </a:r>
            <a:endParaRPr sz="1200" i="1" dirty="0">
              <a:solidFill>
                <a:schemeClr val="lt1"/>
              </a:solidFill>
              <a:latin typeface="Montserrat Medium"/>
              <a:ea typeface="Montserrat Medium"/>
              <a:cs typeface="Montserrat Medium"/>
              <a:sym typeface="Montserrat Medium"/>
            </a:endParaRPr>
          </a:p>
        </p:txBody>
      </p:sp>
      <p:grpSp>
        <p:nvGrpSpPr>
          <p:cNvPr id="847" name="Google Shape;847;p19"/>
          <p:cNvGrpSpPr/>
          <p:nvPr/>
        </p:nvGrpSpPr>
        <p:grpSpPr>
          <a:xfrm>
            <a:off x="638175" y="4983340"/>
            <a:ext cx="5753789" cy="1154409"/>
            <a:chOff x="878300" y="5339038"/>
            <a:chExt cx="5753789" cy="1154409"/>
          </a:xfrm>
        </p:grpSpPr>
        <p:grpSp>
          <p:nvGrpSpPr>
            <p:cNvPr id="848" name="Google Shape;848;p19"/>
            <p:cNvGrpSpPr/>
            <p:nvPr/>
          </p:nvGrpSpPr>
          <p:grpSpPr>
            <a:xfrm rot="5400000">
              <a:off x="3254579" y="3115936"/>
              <a:ext cx="1102714" cy="5652307"/>
              <a:chOff x="236750" y="1579975"/>
              <a:chExt cx="653925" cy="3351700"/>
            </a:xfrm>
          </p:grpSpPr>
          <p:sp>
            <p:nvSpPr>
              <p:cNvPr id="849" name="Google Shape;849;p19"/>
              <p:cNvSpPr/>
              <p:nvPr/>
            </p:nvSpPr>
            <p:spPr>
              <a:xfrm>
                <a:off x="279050" y="3094950"/>
                <a:ext cx="356575" cy="197250"/>
              </a:xfrm>
              <a:custGeom>
                <a:avLst/>
                <a:gdLst/>
                <a:ahLst/>
                <a:cxnLst/>
                <a:rect l="l" t="t" r="r" b="b"/>
                <a:pathLst>
                  <a:path w="14263" h="7890" extrusionOk="0">
                    <a:moveTo>
                      <a:pt x="9526" y="1"/>
                    </a:moveTo>
                    <a:cubicBezTo>
                      <a:pt x="9526" y="1"/>
                      <a:pt x="8486" y="1156"/>
                      <a:pt x="7278" y="1156"/>
                    </a:cubicBezTo>
                    <a:cubicBezTo>
                      <a:pt x="6777" y="1156"/>
                      <a:pt x="6247" y="957"/>
                      <a:pt x="5751" y="393"/>
                    </a:cubicBezTo>
                    <a:cubicBezTo>
                      <a:pt x="5751" y="393"/>
                      <a:pt x="5506" y="3262"/>
                      <a:pt x="3263" y="3262"/>
                    </a:cubicBezTo>
                    <a:cubicBezTo>
                      <a:pt x="3090" y="3262"/>
                      <a:pt x="2904" y="3245"/>
                      <a:pt x="2706" y="3208"/>
                    </a:cubicBezTo>
                    <a:lnTo>
                      <a:pt x="2706" y="3208"/>
                    </a:lnTo>
                    <a:cubicBezTo>
                      <a:pt x="2706" y="3208"/>
                      <a:pt x="3613" y="5237"/>
                      <a:pt x="0" y="6929"/>
                    </a:cubicBezTo>
                    <a:cubicBezTo>
                      <a:pt x="827" y="6675"/>
                      <a:pt x="1507" y="6575"/>
                      <a:pt x="2064" y="6575"/>
                    </a:cubicBezTo>
                    <a:cubicBezTo>
                      <a:pt x="4090" y="6575"/>
                      <a:pt x="4506" y="7889"/>
                      <a:pt x="4506" y="7889"/>
                    </a:cubicBezTo>
                    <a:cubicBezTo>
                      <a:pt x="5070" y="7136"/>
                      <a:pt x="5722" y="6885"/>
                      <a:pt x="6342" y="6885"/>
                    </a:cubicBezTo>
                    <a:cubicBezTo>
                      <a:pt x="7581" y="6885"/>
                      <a:pt x="8687" y="7889"/>
                      <a:pt x="8687" y="7889"/>
                    </a:cubicBezTo>
                    <a:cubicBezTo>
                      <a:pt x="8632" y="5805"/>
                      <a:pt x="10734" y="5621"/>
                      <a:pt x="11476" y="5621"/>
                    </a:cubicBezTo>
                    <a:cubicBezTo>
                      <a:pt x="11635" y="5621"/>
                      <a:pt x="11732" y="5630"/>
                      <a:pt x="11732" y="5630"/>
                    </a:cubicBezTo>
                    <a:cubicBezTo>
                      <a:pt x="11393" y="2815"/>
                      <a:pt x="13694" y="1638"/>
                      <a:pt x="14262" y="1408"/>
                    </a:cubicBezTo>
                    <a:lnTo>
                      <a:pt x="14262" y="1408"/>
                    </a:lnTo>
                    <a:cubicBezTo>
                      <a:pt x="14019" y="1506"/>
                      <a:pt x="13427" y="1696"/>
                      <a:pt x="12697" y="1696"/>
                    </a:cubicBezTo>
                    <a:cubicBezTo>
                      <a:pt x="11719" y="1696"/>
                      <a:pt x="10494" y="1356"/>
                      <a:pt x="9526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0" name="Google Shape;850;p19"/>
              <p:cNvSpPr/>
              <p:nvPr/>
            </p:nvSpPr>
            <p:spPr>
              <a:xfrm>
                <a:off x="366325" y="3154150"/>
                <a:ext cx="214500" cy="78850"/>
              </a:xfrm>
              <a:custGeom>
                <a:avLst/>
                <a:gdLst/>
                <a:ahLst/>
                <a:cxnLst/>
                <a:rect l="l" t="t" r="r" b="b"/>
                <a:pathLst>
                  <a:path w="8580" h="3154" extrusionOk="0">
                    <a:moveTo>
                      <a:pt x="8579" y="1"/>
                    </a:moveTo>
                    <a:cubicBezTo>
                      <a:pt x="4858" y="1516"/>
                      <a:pt x="0" y="3153"/>
                      <a:pt x="0" y="3153"/>
                    </a:cubicBezTo>
                    <a:cubicBezTo>
                      <a:pt x="3613" y="2707"/>
                      <a:pt x="8579" y="1"/>
                      <a:pt x="8579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1" name="Google Shape;851;p19"/>
              <p:cNvSpPr/>
              <p:nvPr/>
            </p:nvSpPr>
            <p:spPr>
              <a:xfrm>
                <a:off x="469150" y="2773600"/>
                <a:ext cx="201650" cy="352175"/>
              </a:xfrm>
              <a:custGeom>
                <a:avLst/>
                <a:gdLst/>
                <a:ahLst/>
                <a:cxnLst/>
                <a:rect l="l" t="t" r="r" b="b"/>
                <a:pathLst>
                  <a:path w="8066" h="14087" extrusionOk="0">
                    <a:moveTo>
                      <a:pt x="907" y="0"/>
                    </a:moveTo>
                    <a:cubicBezTo>
                      <a:pt x="2152" y="3830"/>
                      <a:pt x="1" y="4560"/>
                      <a:pt x="1" y="4560"/>
                    </a:cubicBezTo>
                    <a:cubicBezTo>
                      <a:pt x="2315" y="6198"/>
                      <a:pt x="123" y="8674"/>
                      <a:pt x="123" y="8674"/>
                    </a:cubicBezTo>
                    <a:cubicBezTo>
                      <a:pt x="166" y="8672"/>
                      <a:pt x="209" y="8671"/>
                      <a:pt x="250" y="8671"/>
                    </a:cubicBezTo>
                    <a:cubicBezTo>
                      <a:pt x="2647" y="8671"/>
                      <a:pt x="2490" y="11664"/>
                      <a:pt x="2490" y="11664"/>
                    </a:cubicBezTo>
                    <a:cubicBezTo>
                      <a:pt x="2713" y="11633"/>
                      <a:pt x="2926" y="11619"/>
                      <a:pt x="3128" y="11619"/>
                    </a:cubicBezTo>
                    <a:cubicBezTo>
                      <a:pt x="5487" y="11619"/>
                      <a:pt x="6513" y="13575"/>
                      <a:pt x="6712" y="14086"/>
                    </a:cubicBezTo>
                    <a:cubicBezTo>
                      <a:pt x="6496" y="13531"/>
                      <a:pt x="5751" y="11109"/>
                      <a:pt x="8065" y="9418"/>
                    </a:cubicBezTo>
                    <a:cubicBezTo>
                      <a:pt x="8065" y="9418"/>
                      <a:pt x="5697" y="7321"/>
                      <a:pt x="7565" y="5575"/>
                    </a:cubicBezTo>
                    <a:cubicBezTo>
                      <a:pt x="7565" y="5575"/>
                      <a:pt x="4236" y="5413"/>
                      <a:pt x="4737" y="2652"/>
                    </a:cubicBezTo>
                    <a:lnTo>
                      <a:pt x="4737" y="2652"/>
                    </a:lnTo>
                    <a:cubicBezTo>
                      <a:pt x="4737" y="2652"/>
                      <a:pt x="4495" y="2765"/>
                      <a:pt x="4105" y="2765"/>
                    </a:cubicBezTo>
                    <a:cubicBezTo>
                      <a:pt x="3364" y="2765"/>
                      <a:pt x="2086" y="2358"/>
                      <a:pt x="907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2" name="Google Shape;852;p19"/>
              <p:cNvSpPr/>
              <p:nvPr/>
            </p:nvSpPr>
            <p:spPr>
              <a:xfrm>
                <a:off x="525650" y="2860875"/>
                <a:ext cx="91700" cy="210100"/>
              </a:xfrm>
              <a:custGeom>
                <a:avLst/>
                <a:gdLst/>
                <a:ahLst/>
                <a:cxnLst/>
                <a:rect l="l" t="t" r="r" b="b"/>
                <a:pathLst>
                  <a:path w="3668" h="8404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1" y="1"/>
                      <a:pt x="2138" y="4628"/>
                      <a:pt x="3667" y="8403"/>
                    </a:cubicBezTo>
                    <a:cubicBezTo>
                      <a:pt x="3667" y="8403"/>
                      <a:pt x="2138" y="2937"/>
                      <a:pt x="0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3" name="Google Shape;853;p19"/>
              <p:cNvSpPr/>
              <p:nvPr/>
            </p:nvSpPr>
            <p:spPr>
              <a:xfrm>
                <a:off x="635600" y="3157275"/>
                <a:ext cx="83225" cy="72300"/>
              </a:xfrm>
              <a:custGeom>
                <a:avLst/>
                <a:gdLst/>
                <a:ahLst/>
                <a:cxnLst/>
                <a:rect l="l" t="t" r="r" b="b"/>
                <a:pathLst>
                  <a:path w="3329" h="2892" extrusionOk="0">
                    <a:moveTo>
                      <a:pt x="1649" y="0"/>
                    </a:moveTo>
                    <a:cubicBezTo>
                      <a:pt x="1472" y="0"/>
                      <a:pt x="1294" y="30"/>
                      <a:pt x="1123" y="92"/>
                    </a:cubicBezTo>
                    <a:cubicBezTo>
                      <a:pt x="338" y="376"/>
                      <a:pt x="0" y="1229"/>
                      <a:pt x="284" y="1960"/>
                    </a:cubicBezTo>
                    <a:cubicBezTo>
                      <a:pt x="505" y="2528"/>
                      <a:pt x="1062" y="2891"/>
                      <a:pt x="1642" y="2891"/>
                    </a:cubicBezTo>
                    <a:cubicBezTo>
                      <a:pt x="1808" y="2891"/>
                      <a:pt x="1975" y="2862"/>
                      <a:pt x="2138" y="2798"/>
                    </a:cubicBezTo>
                    <a:cubicBezTo>
                      <a:pt x="2936" y="2528"/>
                      <a:pt x="3329" y="1675"/>
                      <a:pt x="3045" y="945"/>
                    </a:cubicBezTo>
                    <a:cubicBezTo>
                      <a:pt x="2826" y="340"/>
                      <a:pt x="2245" y="0"/>
                      <a:pt x="1649" y="0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4" name="Google Shape;854;p19"/>
              <p:cNvSpPr/>
              <p:nvPr/>
            </p:nvSpPr>
            <p:spPr>
              <a:xfrm>
                <a:off x="648450" y="3181900"/>
                <a:ext cx="23700" cy="22000"/>
              </a:xfrm>
              <a:custGeom>
                <a:avLst/>
                <a:gdLst/>
                <a:ahLst/>
                <a:cxnLst/>
                <a:rect l="l" t="t" r="r" b="b"/>
                <a:pathLst>
                  <a:path w="948" h="880" extrusionOk="0">
                    <a:moveTo>
                      <a:pt x="450" y="0"/>
                    </a:moveTo>
                    <a:cubicBezTo>
                      <a:pt x="413" y="0"/>
                      <a:pt x="375" y="5"/>
                      <a:pt x="339" y="14"/>
                    </a:cubicBezTo>
                    <a:cubicBezTo>
                      <a:pt x="108" y="122"/>
                      <a:pt x="0" y="352"/>
                      <a:pt x="54" y="582"/>
                    </a:cubicBezTo>
                    <a:cubicBezTo>
                      <a:pt x="145" y="764"/>
                      <a:pt x="322" y="879"/>
                      <a:pt x="505" y="879"/>
                    </a:cubicBezTo>
                    <a:cubicBezTo>
                      <a:pt x="540" y="879"/>
                      <a:pt x="575" y="875"/>
                      <a:pt x="609" y="866"/>
                    </a:cubicBezTo>
                    <a:cubicBezTo>
                      <a:pt x="839" y="745"/>
                      <a:pt x="947" y="528"/>
                      <a:pt x="893" y="298"/>
                    </a:cubicBezTo>
                    <a:cubicBezTo>
                      <a:pt x="803" y="107"/>
                      <a:pt x="630" y="0"/>
                      <a:pt x="450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5" name="Google Shape;855;p19"/>
              <p:cNvSpPr/>
              <p:nvPr/>
            </p:nvSpPr>
            <p:spPr>
              <a:xfrm>
                <a:off x="652500" y="3087275"/>
                <a:ext cx="118425" cy="102650"/>
              </a:xfrm>
              <a:custGeom>
                <a:avLst/>
                <a:gdLst/>
                <a:ahLst/>
                <a:cxnLst/>
                <a:rect l="l" t="t" r="r" b="b"/>
                <a:pathLst>
                  <a:path w="4737" h="4106" extrusionOk="0">
                    <a:moveTo>
                      <a:pt x="2372" y="1"/>
                    </a:moveTo>
                    <a:cubicBezTo>
                      <a:pt x="2128" y="1"/>
                      <a:pt x="1880" y="43"/>
                      <a:pt x="1638" y="132"/>
                    </a:cubicBezTo>
                    <a:cubicBezTo>
                      <a:pt x="569" y="524"/>
                      <a:pt x="1" y="1715"/>
                      <a:pt x="393" y="2784"/>
                    </a:cubicBezTo>
                    <a:cubicBezTo>
                      <a:pt x="749" y="3611"/>
                      <a:pt x="1534" y="4106"/>
                      <a:pt x="2366" y="4106"/>
                    </a:cubicBezTo>
                    <a:cubicBezTo>
                      <a:pt x="2610" y="4106"/>
                      <a:pt x="2857" y="4064"/>
                      <a:pt x="3099" y="3975"/>
                    </a:cubicBezTo>
                    <a:cubicBezTo>
                      <a:pt x="4168" y="3569"/>
                      <a:pt x="4737" y="2392"/>
                      <a:pt x="4344" y="1323"/>
                    </a:cubicBezTo>
                    <a:cubicBezTo>
                      <a:pt x="3999" y="496"/>
                      <a:pt x="3208" y="1"/>
                      <a:pt x="2372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6" name="Google Shape;856;p19"/>
              <p:cNvSpPr/>
              <p:nvPr/>
            </p:nvSpPr>
            <p:spPr>
              <a:xfrm>
                <a:off x="670775" y="3122200"/>
                <a:ext cx="35200" cy="31425"/>
              </a:xfrm>
              <a:custGeom>
                <a:avLst/>
                <a:gdLst/>
                <a:ahLst/>
                <a:cxnLst/>
                <a:rect l="l" t="t" r="r" b="b"/>
                <a:pathLst>
                  <a:path w="1408" h="1257" extrusionOk="0">
                    <a:moveTo>
                      <a:pt x="723" y="1"/>
                    </a:moveTo>
                    <a:cubicBezTo>
                      <a:pt x="655" y="1"/>
                      <a:pt x="585" y="11"/>
                      <a:pt x="514" y="34"/>
                    </a:cubicBezTo>
                    <a:cubicBezTo>
                      <a:pt x="176" y="142"/>
                      <a:pt x="0" y="548"/>
                      <a:pt x="122" y="819"/>
                    </a:cubicBezTo>
                    <a:cubicBezTo>
                      <a:pt x="209" y="1090"/>
                      <a:pt x="478" y="1256"/>
                      <a:pt x="755" y="1256"/>
                    </a:cubicBezTo>
                    <a:cubicBezTo>
                      <a:pt x="824" y="1256"/>
                      <a:pt x="894" y="1246"/>
                      <a:pt x="961" y="1225"/>
                    </a:cubicBezTo>
                    <a:cubicBezTo>
                      <a:pt x="1245" y="1103"/>
                      <a:pt x="1408" y="710"/>
                      <a:pt x="1299" y="426"/>
                    </a:cubicBezTo>
                    <a:cubicBezTo>
                      <a:pt x="1213" y="158"/>
                      <a:pt x="983" y="1"/>
                      <a:pt x="723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7" name="Google Shape;857;p19"/>
              <p:cNvSpPr/>
              <p:nvPr/>
            </p:nvSpPr>
            <p:spPr>
              <a:xfrm>
                <a:off x="606150" y="3079075"/>
                <a:ext cx="82900" cy="72900"/>
              </a:xfrm>
              <a:custGeom>
                <a:avLst/>
                <a:gdLst/>
                <a:ahLst/>
                <a:cxnLst/>
                <a:rect l="l" t="t" r="r" b="b"/>
                <a:pathLst>
                  <a:path w="3316" h="2916" extrusionOk="0">
                    <a:moveTo>
                      <a:pt x="1631" y="1"/>
                    </a:moveTo>
                    <a:cubicBezTo>
                      <a:pt x="1359" y="1"/>
                      <a:pt x="1084" y="77"/>
                      <a:pt x="840" y="243"/>
                    </a:cubicBezTo>
                    <a:cubicBezTo>
                      <a:pt x="163" y="690"/>
                      <a:pt x="1" y="1597"/>
                      <a:pt x="447" y="2273"/>
                    </a:cubicBezTo>
                    <a:cubicBezTo>
                      <a:pt x="725" y="2694"/>
                      <a:pt x="1181" y="2916"/>
                      <a:pt x="1649" y="2916"/>
                    </a:cubicBezTo>
                    <a:cubicBezTo>
                      <a:pt x="1933" y="2916"/>
                      <a:pt x="2221" y="2834"/>
                      <a:pt x="2477" y="2665"/>
                    </a:cubicBezTo>
                    <a:cubicBezTo>
                      <a:pt x="3154" y="2205"/>
                      <a:pt x="3316" y="1312"/>
                      <a:pt x="2869" y="636"/>
                    </a:cubicBezTo>
                    <a:cubicBezTo>
                      <a:pt x="2584" y="238"/>
                      <a:pt x="2112" y="1"/>
                      <a:pt x="1631" y="1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8" name="Google Shape;858;p19"/>
              <p:cNvSpPr/>
              <p:nvPr/>
            </p:nvSpPr>
            <p:spPr>
              <a:xfrm>
                <a:off x="618675" y="3107475"/>
                <a:ext cx="25400" cy="22325"/>
              </a:xfrm>
              <a:custGeom>
                <a:avLst/>
                <a:gdLst/>
                <a:ahLst/>
                <a:cxnLst/>
                <a:rect l="l" t="t" r="r" b="b"/>
                <a:pathLst>
                  <a:path w="1016" h="893" extrusionOk="0">
                    <a:moveTo>
                      <a:pt x="476" y="1"/>
                    </a:moveTo>
                    <a:cubicBezTo>
                      <a:pt x="405" y="1"/>
                      <a:pt x="338" y="19"/>
                      <a:pt x="285" y="55"/>
                    </a:cubicBezTo>
                    <a:cubicBezTo>
                      <a:pt x="55" y="230"/>
                      <a:pt x="1" y="515"/>
                      <a:pt x="176" y="677"/>
                    </a:cubicBezTo>
                    <a:cubicBezTo>
                      <a:pt x="243" y="818"/>
                      <a:pt x="374" y="892"/>
                      <a:pt x="504" y="892"/>
                    </a:cubicBezTo>
                    <a:cubicBezTo>
                      <a:pt x="586" y="892"/>
                      <a:pt x="668" y="862"/>
                      <a:pt x="731" y="799"/>
                    </a:cubicBezTo>
                    <a:cubicBezTo>
                      <a:pt x="961" y="677"/>
                      <a:pt x="1015" y="393"/>
                      <a:pt x="907" y="230"/>
                    </a:cubicBezTo>
                    <a:cubicBezTo>
                      <a:pt x="789" y="76"/>
                      <a:pt x="622" y="1"/>
                      <a:pt x="476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9" name="Google Shape;859;p19"/>
              <p:cNvSpPr/>
              <p:nvPr/>
            </p:nvSpPr>
            <p:spPr>
              <a:xfrm>
                <a:off x="364975" y="3636200"/>
                <a:ext cx="204325" cy="345400"/>
              </a:xfrm>
              <a:custGeom>
                <a:avLst/>
                <a:gdLst/>
                <a:ahLst/>
                <a:cxnLst/>
                <a:rect l="l" t="t" r="r" b="b"/>
                <a:pathLst>
                  <a:path w="8173" h="13816" extrusionOk="0">
                    <a:moveTo>
                      <a:pt x="623" y="1"/>
                    </a:moveTo>
                    <a:lnTo>
                      <a:pt x="623" y="1"/>
                    </a:lnTo>
                    <a:cubicBezTo>
                      <a:pt x="2084" y="3722"/>
                      <a:pt x="0" y="4560"/>
                      <a:pt x="0" y="4560"/>
                    </a:cubicBezTo>
                    <a:cubicBezTo>
                      <a:pt x="2368" y="6089"/>
                      <a:pt x="230" y="8674"/>
                      <a:pt x="230" y="8674"/>
                    </a:cubicBezTo>
                    <a:cubicBezTo>
                      <a:pt x="316" y="8667"/>
                      <a:pt x="398" y="8663"/>
                      <a:pt x="478" y="8663"/>
                    </a:cubicBezTo>
                    <a:cubicBezTo>
                      <a:pt x="2757" y="8663"/>
                      <a:pt x="2706" y="11556"/>
                      <a:pt x="2706" y="11556"/>
                    </a:cubicBezTo>
                    <a:cubicBezTo>
                      <a:pt x="2996" y="11503"/>
                      <a:pt x="3270" y="11479"/>
                      <a:pt x="3529" y="11479"/>
                    </a:cubicBezTo>
                    <a:cubicBezTo>
                      <a:pt x="5778" y="11479"/>
                      <a:pt x="6849" y="13306"/>
                      <a:pt x="7104" y="13816"/>
                    </a:cubicBezTo>
                    <a:cubicBezTo>
                      <a:pt x="6820" y="13247"/>
                      <a:pt x="5981" y="10825"/>
                      <a:pt x="8173" y="9080"/>
                    </a:cubicBezTo>
                    <a:cubicBezTo>
                      <a:pt x="8173" y="9080"/>
                      <a:pt x="5751" y="7104"/>
                      <a:pt x="7551" y="5291"/>
                    </a:cubicBezTo>
                    <a:cubicBezTo>
                      <a:pt x="7551" y="5291"/>
                      <a:pt x="4235" y="5237"/>
                      <a:pt x="4574" y="2423"/>
                    </a:cubicBezTo>
                    <a:lnTo>
                      <a:pt x="4574" y="2423"/>
                    </a:lnTo>
                    <a:cubicBezTo>
                      <a:pt x="4574" y="2423"/>
                      <a:pt x="4289" y="2577"/>
                      <a:pt x="3827" y="2577"/>
                    </a:cubicBezTo>
                    <a:cubicBezTo>
                      <a:pt x="3073" y="2577"/>
                      <a:pt x="1848" y="2166"/>
                      <a:pt x="62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0" name="Google Shape;860;p19"/>
              <p:cNvSpPr/>
              <p:nvPr/>
            </p:nvSpPr>
            <p:spPr>
              <a:xfrm>
                <a:off x="421450" y="3720775"/>
                <a:ext cx="94425" cy="207050"/>
              </a:xfrm>
              <a:custGeom>
                <a:avLst/>
                <a:gdLst/>
                <a:ahLst/>
                <a:cxnLst/>
                <a:rect l="l" t="t" r="r" b="b"/>
                <a:pathLst>
                  <a:path w="3777" h="8282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732" y="3545"/>
                      <a:pt x="3776" y="8281"/>
                      <a:pt x="3776" y="8281"/>
                    </a:cubicBezTo>
                    <a:cubicBezTo>
                      <a:pt x="1976" y="4682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1" name="Google Shape;861;p19"/>
              <p:cNvSpPr/>
              <p:nvPr/>
            </p:nvSpPr>
            <p:spPr>
              <a:xfrm>
                <a:off x="546950" y="3802300"/>
                <a:ext cx="343725" cy="206025"/>
              </a:xfrm>
              <a:custGeom>
                <a:avLst/>
                <a:gdLst/>
                <a:ahLst/>
                <a:cxnLst/>
                <a:rect l="l" t="t" r="r" b="b"/>
                <a:pathLst>
                  <a:path w="13749" h="8241" extrusionOk="0">
                    <a:moveTo>
                      <a:pt x="9189" y="0"/>
                    </a:moveTo>
                    <a:cubicBezTo>
                      <a:pt x="8625" y="873"/>
                      <a:pt x="7909" y="1148"/>
                      <a:pt x="7230" y="1148"/>
                    </a:cubicBezTo>
                    <a:cubicBezTo>
                      <a:pt x="6065" y="1148"/>
                      <a:pt x="5007" y="339"/>
                      <a:pt x="5007" y="339"/>
                    </a:cubicBezTo>
                    <a:lnTo>
                      <a:pt x="5007" y="339"/>
                    </a:lnTo>
                    <a:cubicBezTo>
                      <a:pt x="5280" y="2779"/>
                      <a:pt x="2390" y="2828"/>
                      <a:pt x="2154" y="2828"/>
                    </a:cubicBezTo>
                    <a:cubicBezTo>
                      <a:pt x="2144" y="2828"/>
                      <a:pt x="2139" y="2828"/>
                      <a:pt x="2139" y="2828"/>
                    </a:cubicBezTo>
                    <a:lnTo>
                      <a:pt x="2139" y="2828"/>
                    </a:lnTo>
                    <a:cubicBezTo>
                      <a:pt x="2761" y="5643"/>
                      <a:pt x="502" y="6942"/>
                      <a:pt x="1" y="7226"/>
                    </a:cubicBezTo>
                    <a:cubicBezTo>
                      <a:pt x="272" y="7114"/>
                      <a:pt x="975" y="6840"/>
                      <a:pt x="1842" y="6840"/>
                    </a:cubicBezTo>
                    <a:cubicBezTo>
                      <a:pt x="2749" y="6840"/>
                      <a:pt x="3836" y="7140"/>
                      <a:pt x="4791" y="8241"/>
                    </a:cubicBezTo>
                    <a:cubicBezTo>
                      <a:pt x="4791" y="8241"/>
                      <a:pt x="5816" y="6903"/>
                      <a:pt x="7099" y="6903"/>
                    </a:cubicBezTo>
                    <a:cubicBezTo>
                      <a:pt x="7566" y="6903"/>
                      <a:pt x="8068" y="7080"/>
                      <a:pt x="8566" y="7564"/>
                    </a:cubicBezTo>
                    <a:cubicBezTo>
                      <a:pt x="8566" y="7564"/>
                      <a:pt x="8566" y="4502"/>
                      <a:pt x="11049" y="4502"/>
                    </a:cubicBezTo>
                    <a:cubicBezTo>
                      <a:pt x="11155" y="4502"/>
                      <a:pt x="11265" y="4508"/>
                      <a:pt x="11381" y="4520"/>
                    </a:cubicBezTo>
                    <a:cubicBezTo>
                      <a:pt x="11381" y="4520"/>
                      <a:pt x="10312" y="2598"/>
                      <a:pt x="13749" y="569"/>
                    </a:cubicBezTo>
                    <a:lnTo>
                      <a:pt x="13749" y="569"/>
                    </a:lnTo>
                    <a:cubicBezTo>
                      <a:pt x="12764" y="955"/>
                      <a:pt x="11980" y="1098"/>
                      <a:pt x="11362" y="1098"/>
                    </a:cubicBezTo>
                    <a:cubicBezTo>
                      <a:pt x="9642" y="1098"/>
                      <a:pt x="9189" y="0"/>
                      <a:pt x="9189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2" name="Google Shape;862;p19"/>
              <p:cNvSpPr/>
              <p:nvPr/>
            </p:nvSpPr>
            <p:spPr>
              <a:xfrm>
                <a:off x="600400" y="3856075"/>
                <a:ext cx="205700" cy="102875"/>
              </a:xfrm>
              <a:custGeom>
                <a:avLst/>
                <a:gdLst/>
                <a:ahLst/>
                <a:cxnLst/>
                <a:rect l="l" t="t" r="r" b="b"/>
                <a:pathLst>
                  <a:path w="8228" h="4115" extrusionOk="0">
                    <a:moveTo>
                      <a:pt x="8228" y="1"/>
                    </a:moveTo>
                    <a:cubicBezTo>
                      <a:pt x="8227" y="1"/>
                      <a:pt x="3722" y="2423"/>
                      <a:pt x="1" y="4114"/>
                    </a:cubicBezTo>
                    <a:cubicBezTo>
                      <a:pt x="1" y="4114"/>
                      <a:pt x="5413" y="2315"/>
                      <a:pt x="8228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3" name="Google Shape;863;p19"/>
              <p:cNvSpPr/>
              <p:nvPr/>
            </p:nvSpPr>
            <p:spPr>
              <a:xfrm>
                <a:off x="439725" y="3989450"/>
                <a:ext cx="83250" cy="72925"/>
              </a:xfrm>
              <a:custGeom>
                <a:avLst/>
                <a:gdLst/>
                <a:ahLst/>
                <a:cxnLst/>
                <a:rect l="l" t="t" r="r" b="b"/>
                <a:pathLst>
                  <a:path w="3330" h="2917" extrusionOk="0">
                    <a:moveTo>
                      <a:pt x="1664" y="1"/>
                    </a:moveTo>
                    <a:cubicBezTo>
                      <a:pt x="1465" y="1"/>
                      <a:pt x="1263" y="43"/>
                      <a:pt x="1070" y="132"/>
                    </a:cubicBezTo>
                    <a:cubicBezTo>
                      <a:pt x="285" y="471"/>
                      <a:pt x="1" y="1309"/>
                      <a:pt x="285" y="2054"/>
                    </a:cubicBezTo>
                    <a:cubicBezTo>
                      <a:pt x="533" y="2591"/>
                      <a:pt x="1082" y="2916"/>
                      <a:pt x="1651" y="2916"/>
                    </a:cubicBezTo>
                    <a:cubicBezTo>
                      <a:pt x="1856" y="2916"/>
                      <a:pt x="2063" y="2874"/>
                      <a:pt x="2260" y="2784"/>
                    </a:cubicBezTo>
                    <a:cubicBezTo>
                      <a:pt x="2991" y="2446"/>
                      <a:pt x="3329" y="1594"/>
                      <a:pt x="2991" y="863"/>
                    </a:cubicBezTo>
                    <a:cubicBezTo>
                      <a:pt x="2742" y="326"/>
                      <a:pt x="2215" y="1"/>
                      <a:pt x="1664" y="1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4" name="Google Shape;864;p19"/>
              <p:cNvSpPr/>
              <p:nvPr/>
            </p:nvSpPr>
            <p:spPr>
              <a:xfrm>
                <a:off x="467800" y="3998650"/>
                <a:ext cx="25400" cy="21900"/>
              </a:xfrm>
              <a:custGeom>
                <a:avLst/>
                <a:gdLst/>
                <a:ahLst/>
                <a:cxnLst/>
                <a:rect l="l" t="t" r="r" b="b"/>
                <a:pathLst>
                  <a:path w="1016" h="876" extrusionOk="0">
                    <a:moveTo>
                      <a:pt x="533" y="0"/>
                    </a:moveTo>
                    <a:cubicBezTo>
                      <a:pt x="468" y="0"/>
                      <a:pt x="402" y="15"/>
                      <a:pt x="339" y="48"/>
                    </a:cubicBezTo>
                    <a:cubicBezTo>
                      <a:pt x="122" y="157"/>
                      <a:pt x="1" y="387"/>
                      <a:pt x="122" y="603"/>
                    </a:cubicBezTo>
                    <a:cubicBezTo>
                      <a:pt x="202" y="772"/>
                      <a:pt x="347" y="875"/>
                      <a:pt x="504" y="875"/>
                    </a:cubicBezTo>
                    <a:cubicBezTo>
                      <a:pt x="561" y="875"/>
                      <a:pt x="620" y="862"/>
                      <a:pt x="677" y="833"/>
                    </a:cubicBezTo>
                    <a:cubicBezTo>
                      <a:pt x="907" y="725"/>
                      <a:pt x="1015" y="495"/>
                      <a:pt x="907" y="265"/>
                    </a:cubicBezTo>
                    <a:cubicBezTo>
                      <a:pt x="868" y="107"/>
                      <a:pt x="707" y="0"/>
                      <a:pt x="533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5" name="Google Shape;865;p19"/>
              <p:cNvSpPr/>
              <p:nvPr/>
            </p:nvSpPr>
            <p:spPr>
              <a:xfrm>
                <a:off x="479300" y="4005350"/>
                <a:ext cx="118425" cy="103750"/>
              </a:xfrm>
              <a:custGeom>
                <a:avLst/>
                <a:gdLst/>
                <a:ahLst/>
                <a:cxnLst/>
                <a:rect l="l" t="t" r="r" b="b"/>
                <a:pathLst>
                  <a:path w="4737" h="4150" extrusionOk="0">
                    <a:moveTo>
                      <a:pt x="2361" y="1"/>
                    </a:moveTo>
                    <a:cubicBezTo>
                      <a:pt x="2081" y="1"/>
                      <a:pt x="1794" y="57"/>
                      <a:pt x="1516" y="173"/>
                    </a:cubicBezTo>
                    <a:cubicBezTo>
                      <a:pt x="447" y="673"/>
                      <a:pt x="1" y="1864"/>
                      <a:pt x="447" y="2933"/>
                    </a:cubicBezTo>
                    <a:cubicBezTo>
                      <a:pt x="774" y="3675"/>
                      <a:pt x="1528" y="4150"/>
                      <a:pt x="2327" y="4150"/>
                    </a:cubicBezTo>
                    <a:cubicBezTo>
                      <a:pt x="2621" y="4150"/>
                      <a:pt x="2921" y="4086"/>
                      <a:pt x="3208" y="3948"/>
                    </a:cubicBezTo>
                    <a:cubicBezTo>
                      <a:pt x="4222" y="3501"/>
                      <a:pt x="4737" y="2257"/>
                      <a:pt x="4277" y="1242"/>
                    </a:cubicBezTo>
                    <a:cubicBezTo>
                      <a:pt x="3906" y="451"/>
                      <a:pt x="3158" y="1"/>
                      <a:pt x="2361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6" name="Google Shape;866;p19"/>
              <p:cNvSpPr/>
              <p:nvPr/>
            </p:nvSpPr>
            <p:spPr>
              <a:xfrm>
                <a:off x="519900" y="4019200"/>
                <a:ext cx="35550" cy="31075"/>
              </a:xfrm>
              <a:custGeom>
                <a:avLst/>
                <a:gdLst/>
                <a:ahLst/>
                <a:cxnLst/>
                <a:rect l="l" t="t" r="r" b="b"/>
                <a:pathLst>
                  <a:path w="1422" h="1243" extrusionOk="0">
                    <a:moveTo>
                      <a:pt x="734" y="1"/>
                    </a:moveTo>
                    <a:cubicBezTo>
                      <a:pt x="645" y="1"/>
                      <a:pt x="553" y="21"/>
                      <a:pt x="460" y="65"/>
                    </a:cubicBezTo>
                    <a:cubicBezTo>
                      <a:pt x="176" y="187"/>
                      <a:pt x="0" y="580"/>
                      <a:pt x="122" y="864"/>
                    </a:cubicBezTo>
                    <a:cubicBezTo>
                      <a:pt x="244" y="1118"/>
                      <a:pt x="466" y="1242"/>
                      <a:pt x="712" y="1242"/>
                    </a:cubicBezTo>
                    <a:cubicBezTo>
                      <a:pt x="793" y="1242"/>
                      <a:pt x="877" y="1229"/>
                      <a:pt x="961" y="1202"/>
                    </a:cubicBezTo>
                    <a:cubicBezTo>
                      <a:pt x="1299" y="1026"/>
                      <a:pt x="1421" y="688"/>
                      <a:pt x="1299" y="349"/>
                    </a:cubicBezTo>
                    <a:cubicBezTo>
                      <a:pt x="1181" y="143"/>
                      <a:pt x="971" y="1"/>
                      <a:pt x="734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7" name="Google Shape;867;p19"/>
              <p:cNvSpPr/>
              <p:nvPr/>
            </p:nvSpPr>
            <p:spPr>
              <a:xfrm>
                <a:off x="515850" y="3956175"/>
                <a:ext cx="83225" cy="72200"/>
              </a:xfrm>
              <a:custGeom>
                <a:avLst/>
                <a:gdLst/>
                <a:ahLst/>
                <a:cxnLst/>
                <a:rect l="l" t="t" r="r" b="b"/>
                <a:pathLst>
                  <a:path w="3329" h="2888" extrusionOk="0">
                    <a:moveTo>
                      <a:pt x="1659" y="0"/>
                    </a:moveTo>
                    <a:cubicBezTo>
                      <a:pt x="1350" y="0"/>
                      <a:pt x="1039" y="90"/>
                      <a:pt x="785" y="273"/>
                    </a:cubicBezTo>
                    <a:cubicBezTo>
                      <a:pt x="162" y="787"/>
                      <a:pt x="0" y="1693"/>
                      <a:pt x="501" y="2302"/>
                    </a:cubicBezTo>
                    <a:cubicBezTo>
                      <a:pt x="809" y="2675"/>
                      <a:pt x="1258" y="2888"/>
                      <a:pt x="1699" y="2888"/>
                    </a:cubicBezTo>
                    <a:cubicBezTo>
                      <a:pt x="1994" y="2888"/>
                      <a:pt x="2286" y="2792"/>
                      <a:pt x="2530" y="2586"/>
                    </a:cubicBezTo>
                    <a:cubicBezTo>
                      <a:pt x="3207" y="2086"/>
                      <a:pt x="3329" y="1179"/>
                      <a:pt x="2815" y="557"/>
                    </a:cubicBezTo>
                    <a:cubicBezTo>
                      <a:pt x="2550" y="189"/>
                      <a:pt x="2106" y="0"/>
                      <a:pt x="1659" y="0"/>
                    </a:cubicBezTo>
                    <a:close/>
                  </a:path>
                </a:pathLst>
              </a:custGeom>
              <a:solidFill>
                <a:srgbClr val="EA515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8" name="Google Shape;868;p19"/>
              <p:cNvSpPr/>
              <p:nvPr/>
            </p:nvSpPr>
            <p:spPr>
              <a:xfrm>
                <a:off x="541200" y="3965975"/>
                <a:ext cx="25400" cy="21475"/>
              </a:xfrm>
              <a:custGeom>
                <a:avLst/>
                <a:gdLst/>
                <a:ahLst/>
                <a:cxnLst/>
                <a:rect l="l" t="t" r="r" b="b"/>
                <a:pathLst>
                  <a:path w="1016" h="859" extrusionOk="0">
                    <a:moveTo>
                      <a:pt x="438" y="0"/>
                    </a:moveTo>
                    <a:cubicBezTo>
                      <a:pt x="361" y="0"/>
                      <a:pt x="288" y="18"/>
                      <a:pt x="231" y="56"/>
                    </a:cubicBezTo>
                    <a:cubicBezTo>
                      <a:pt x="55" y="219"/>
                      <a:pt x="1" y="503"/>
                      <a:pt x="163" y="679"/>
                    </a:cubicBezTo>
                    <a:cubicBezTo>
                      <a:pt x="235" y="806"/>
                      <a:pt x="362" y="858"/>
                      <a:pt x="487" y="858"/>
                    </a:cubicBezTo>
                    <a:cubicBezTo>
                      <a:pt x="576" y="858"/>
                      <a:pt x="664" y="832"/>
                      <a:pt x="732" y="787"/>
                    </a:cubicBezTo>
                    <a:cubicBezTo>
                      <a:pt x="962" y="625"/>
                      <a:pt x="1016" y="341"/>
                      <a:pt x="840" y="165"/>
                    </a:cubicBezTo>
                    <a:cubicBezTo>
                      <a:pt x="735" y="60"/>
                      <a:pt x="579" y="0"/>
                      <a:pt x="438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9" name="Google Shape;869;p19"/>
              <p:cNvSpPr/>
              <p:nvPr/>
            </p:nvSpPr>
            <p:spPr>
              <a:xfrm>
                <a:off x="386275" y="1858900"/>
                <a:ext cx="445200" cy="140750"/>
              </a:xfrm>
              <a:custGeom>
                <a:avLst/>
                <a:gdLst/>
                <a:ahLst/>
                <a:cxnLst/>
                <a:rect l="l" t="t" r="r" b="b"/>
                <a:pathLst>
                  <a:path w="17808" h="5630" extrusionOk="0">
                    <a:moveTo>
                      <a:pt x="17699" y="0"/>
                    </a:moveTo>
                    <a:cubicBezTo>
                      <a:pt x="10934" y="4736"/>
                      <a:pt x="109" y="5467"/>
                      <a:pt x="1" y="5467"/>
                    </a:cubicBezTo>
                    <a:lnTo>
                      <a:pt x="55" y="5629"/>
                    </a:lnTo>
                    <a:cubicBezTo>
                      <a:pt x="109" y="5629"/>
                      <a:pt x="10988" y="4899"/>
                      <a:pt x="17808" y="109"/>
                    </a:cubicBezTo>
                    <a:lnTo>
                      <a:pt x="17699" y="0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0" name="Google Shape;870;p19"/>
              <p:cNvSpPr/>
              <p:nvPr/>
            </p:nvSpPr>
            <p:spPr>
              <a:xfrm>
                <a:off x="800675" y="1877150"/>
                <a:ext cx="77475" cy="32775"/>
              </a:xfrm>
              <a:custGeom>
                <a:avLst/>
                <a:gdLst/>
                <a:ahLst/>
                <a:cxnLst/>
                <a:rect l="l" t="t" r="r" b="b"/>
                <a:pathLst>
                  <a:path w="3099" h="1311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442" y="1180"/>
                      <a:pt x="2516" y="1311"/>
                      <a:pt x="2921" y="1311"/>
                    </a:cubicBezTo>
                    <a:cubicBezTo>
                      <a:pt x="3037" y="1311"/>
                      <a:pt x="3099" y="1300"/>
                      <a:pt x="3099" y="1300"/>
                    </a:cubicBezTo>
                    <a:cubicBezTo>
                      <a:pt x="2476" y="163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1" name="Google Shape;871;p19"/>
              <p:cNvSpPr/>
              <p:nvPr/>
            </p:nvSpPr>
            <p:spPr>
              <a:xfrm>
                <a:off x="768200" y="1898125"/>
                <a:ext cx="77475" cy="32825"/>
              </a:xfrm>
              <a:custGeom>
                <a:avLst/>
                <a:gdLst/>
                <a:ahLst/>
                <a:cxnLst/>
                <a:rect l="l" t="t" r="r" b="b"/>
                <a:pathLst>
                  <a:path w="3099" h="1313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1425" y="1176"/>
                      <a:pt x="2490" y="1312"/>
                      <a:pt x="2907" y="1312"/>
                    </a:cubicBezTo>
                    <a:cubicBezTo>
                      <a:pt x="3032" y="1312"/>
                      <a:pt x="3099" y="1300"/>
                      <a:pt x="3099" y="1300"/>
                    </a:cubicBezTo>
                    <a:cubicBezTo>
                      <a:pt x="2476" y="177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2" name="Google Shape;872;p19"/>
              <p:cNvSpPr/>
              <p:nvPr/>
            </p:nvSpPr>
            <p:spPr>
              <a:xfrm>
                <a:off x="739775" y="1817975"/>
                <a:ext cx="36900" cy="80175"/>
              </a:xfrm>
              <a:custGeom>
                <a:avLst/>
                <a:gdLst/>
                <a:ahLst/>
                <a:cxnLst/>
                <a:rect l="l" t="t" r="r" b="b"/>
                <a:pathLst>
                  <a:path w="1476" h="3207" extrusionOk="0">
                    <a:moveTo>
                      <a:pt x="461" y="0"/>
                    </a:moveTo>
                    <a:cubicBezTo>
                      <a:pt x="461" y="0"/>
                      <a:pt x="1" y="1123"/>
                      <a:pt x="1137" y="3207"/>
                    </a:cubicBezTo>
                    <a:cubicBezTo>
                      <a:pt x="1137" y="3207"/>
                      <a:pt x="1476" y="785"/>
                      <a:pt x="46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3" name="Google Shape;873;p19"/>
              <p:cNvSpPr/>
              <p:nvPr/>
            </p:nvSpPr>
            <p:spPr>
              <a:xfrm>
                <a:off x="718800" y="1922150"/>
                <a:ext cx="70400" cy="45025"/>
              </a:xfrm>
              <a:custGeom>
                <a:avLst/>
                <a:gdLst/>
                <a:ahLst/>
                <a:cxnLst/>
                <a:rect l="l" t="t" r="r" b="b"/>
                <a:pathLst>
                  <a:path w="2816" h="18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414" y="1742"/>
                      <a:pt x="2639" y="1801"/>
                      <a:pt x="2798" y="1801"/>
                    </a:cubicBezTo>
                    <a:cubicBezTo>
                      <a:pt x="2809" y="1801"/>
                      <a:pt x="2815" y="1800"/>
                      <a:pt x="2815" y="1800"/>
                    </a:cubicBezTo>
                    <a:cubicBezTo>
                      <a:pt x="2423" y="623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4" name="Google Shape;874;p19"/>
              <p:cNvSpPr/>
              <p:nvPr/>
            </p:nvSpPr>
            <p:spPr>
              <a:xfrm>
                <a:off x="700550" y="1838925"/>
                <a:ext cx="39250" cy="83250"/>
              </a:xfrm>
              <a:custGeom>
                <a:avLst/>
                <a:gdLst/>
                <a:ahLst/>
                <a:cxnLst/>
                <a:rect l="l" t="t" r="r" b="b"/>
                <a:pathLst>
                  <a:path w="1570" h="3330" extrusionOk="0">
                    <a:moveTo>
                      <a:pt x="731" y="1"/>
                    </a:moveTo>
                    <a:cubicBezTo>
                      <a:pt x="731" y="1"/>
                      <a:pt x="0" y="1016"/>
                      <a:pt x="731" y="3330"/>
                    </a:cubicBezTo>
                    <a:cubicBezTo>
                      <a:pt x="731" y="3330"/>
                      <a:pt x="1570" y="962"/>
                      <a:pt x="73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5" name="Google Shape;875;p19"/>
              <p:cNvSpPr/>
              <p:nvPr/>
            </p:nvSpPr>
            <p:spPr>
              <a:xfrm>
                <a:off x="666700" y="1939075"/>
                <a:ext cx="69050" cy="46700"/>
              </a:xfrm>
              <a:custGeom>
                <a:avLst/>
                <a:gdLst/>
                <a:ahLst/>
                <a:cxnLst/>
                <a:rect l="l" t="t" r="r" b="b"/>
                <a:pathLst>
                  <a:path w="2762" h="1868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516" y="1867"/>
                      <a:pt x="2761" y="1867"/>
                      <a:pt x="2761" y="1867"/>
                    </a:cubicBezTo>
                    <a:cubicBezTo>
                      <a:pt x="2423" y="623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6" name="Google Shape;876;p19"/>
              <p:cNvSpPr/>
              <p:nvPr/>
            </p:nvSpPr>
            <p:spPr>
              <a:xfrm>
                <a:off x="648450" y="1855850"/>
                <a:ext cx="37900" cy="83250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3330" extrusionOk="0">
                    <a:moveTo>
                      <a:pt x="731" y="1"/>
                    </a:moveTo>
                    <a:cubicBezTo>
                      <a:pt x="731" y="1"/>
                      <a:pt x="0" y="1069"/>
                      <a:pt x="731" y="3329"/>
                    </a:cubicBezTo>
                    <a:cubicBezTo>
                      <a:pt x="731" y="3329"/>
                      <a:pt x="1516" y="1015"/>
                      <a:pt x="73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7" name="Google Shape;877;p19"/>
              <p:cNvSpPr/>
              <p:nvPr/>
            </p:nvSpPr>
            <p:spPr>
              <a:xfrm>
                <a:off x="591950" y="1964425"/>
                <a:ext cx="69025" cy="45025"/>
              </a:xfrm>
              <a:custGeom>
                <a:avLst/>
                <a:gdLst/>
                <a:ahLst/>
                <a:cxnLst/>
                <a:rect l="l" t="t" r="r" b="b"/>
                <a:pathLst>
                  <a:path w="2761" h="18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414" y="1742"/>
                      <a:pt x="2591" y="1801"/>
                      <a:pt x="2744" y="1801"/>
                    </a:cubicBezTo>
                    <a:cubicBezTo>
                      <a:pt x="2755" y="1801"/>
                      <a:pt x="2761" y="1801"/>
                      <a:pt x="2761" y="1801"/>
                    </a:cubicBezTo>
                    <a:cubicBezTo>
                      <a:pt x="2423" y="623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8" name="Google Shape;878;p19"/>
              <p:cNvSpPr/>
              <p:nvPr/>
            </p:nvSpPr>
            <p:spPr>
              <a:xfrm>
                <a:off x="573675" y="1881225"/>
                <a:ext cx="37925" cy="8322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3329" extrusionOk="0">
                    <a:moveTo>
                      <a:pt x="732" y="0"/>
                    </a:moveTo>
                    <a:cubicBezTo>
                      <a:pt x="732" y="0"/>
                      <a:pt x="1" y="1015"/>
                      <a:pt x="732" y="3329"/>
                    </a:cubicBezTo>
                    <a:cubicBezTo>
                      <a:pt x="732" y="3329"/>
                      <a:pt x="1516" y="961"/>
                      <a:pt x="73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9" name="Google Shape;879;p19"/>
              <p:cNvSpPr/>
              <p:nvPr/>
            </p:nvSpPr>
            <p:spPr>
              <a:xfrm>
                <a:off x="515850" y="1980000"/>
                <a:ext cx="70375" cy="46375"/>
              </a:xfrm>
              <a:custGeom>
                <a:avLst/>
                <a:gdLst/>
                <a:ahLst/>
                <a:cxnLst/>
                <a:rect l="l" t="t" r="r" b="b"/>
                <a:pathLst>
                  <a:path w="2815" h="1855" extrusionOk="0">
                    <a:moveTo>
                      <a:pt x="0" y="0"/>
                    </a:moveTo>
                    <a:cubicBezTo>
                      <a:pt x="1516" y="1854"/>
                      <a:pt x="2815" y="1854"/>
                      <a:pt x="2815" y="1854"/>
                    </a:cubicBezTo>
                    <a:cubicBezTo>
                      <a:pt x="2422" y="623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0" name="Google Shape;880;p19"/>
              <p:cNvSpPr/>
              <p:nvPr/>
            </p:nvSpPr>
            <p:spPr>
              <a:xfrm>
                <a:off x="442425" y="1994200"/>
                <a:ext cx="69050" cy="45025"/>
              </a:xfrm>
              <a:custGeom>
                <a:avLst/>
                <a:gdLst/>
                <a:ahLst/>
                <a:cxnLst/>
                <a:rect l="l" t="t" r="r" b="b"/>
                <a:pathLst>
                  <a:path w="2762" h="180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530" y="1800"/>
                      <a:pt x="2761" y="1800"/>
                      <a:pt x="2761" y="1800"/>
                    </a:cubicBezTo>
                    <a:cubicBezTo>
                      <a:pt x="2423" y="610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1" name="Google Shape;881;p19"/>
              <p:cNvSpPr/>
              <p:nvPr/>
            </p:nvSpPr>
            <p:spPr>
              <a:xfrm>
                <a:off x="497575" y="1896775"/>
                <a:ext cx="39250" cy="83250"/>
              </a:xfrm>
              <a:custGeom>
                <a:avLst/>
                <a:gdLst/>
                <a:ahLst/>
                <a:cxnLst/>
                <a:rect l="l" t="t" r="r" b="b"/>
                <a:pathLst>
                  <a:path w="1570" h="3330" extrusionOk="0">
                    <a:moveTo>
                      <a:pt x="731" y="1"/>
                    </a:moveTo>
                    <a:cubicBezTo>
                      <a:pt x="731" y="1"/>
                      <a:pt x="0" y="1070"/>
                      <a:pt x="731" y="3329"/>
                    </a:cubicBezTo>
                    <a:cubicBezTo>
                      <a:pt x="731" y="3329"/>
                      <a:pt x="1570" y="1016"/>
                      <a:pt x="73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2" name="Google Shape;882;p19"/>
              <p:cNvSpPr/>
              <p:nvPr/>
            </p:nvSpPr>
            <p:spPr>
              <a:xfrm>
                <a:off x="429925" y="1911000"/>
                <a:ext cx="37900" cy="83225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3329" extrusionOk="0">
                    <a:moveTo>
                      <a:pt x="677" y="0"/>
                    </a:moveTo>
                    <a:cubicBezTo>
                      <a:pt x="677" y="0"/>
                      <a:pt x="0" y="1069"/>
                      <a:pt x="731" y="3329"/>
                    </a:cubicBezTo>
                    <a:cubicBezTo>
                      <a:pt x="731" y="3329"/>
                      <a:pt x="1516" y="961"/>
                      <a:pt x="677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3" name="Google Shape;883;p19"/>
              <p:cNvSpPr/>
              <p:nvPr/>
            </p:nvSpPr>
            <p:spPr>
              <a:xfrm>
                <a:off x="775300" y="1796650"/>
                <a:ext cx="37900" cy="81900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3276" extrusionOk="0">
                    <a:moveTo>
                      <a:pt x="501" y="1"/>
                    </a:moveTo>
                    <a:lnTo>
                      <a:pt x="501" y="1"/>
                    </a:lnTo>
                    <a:cubicBezTo>
                      <a:pt x="501" y="1"/>
                      <a:pt x="0" y="1137"/>
                      <a:pt x="1178" y="3275"/>
                    </a:cubicBezTo>
                    <a:lnTo>
                      <a:pt x="1178" y="3275"/>
                    </a:lnTo>
                    <a:cubicBezTo>
                      <a:pt x="1178" y="3275"/>
                      <a:pt x="1516" y="799"/>
                      <a:pt x="50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4" name="Google Shape;884;p19"/>
              <p:cNvSpPr/>
              <p:nvPr/>
            </p:nvSpPr>
            <p:spPr>
              <a:xfrm>
                <a:off x="810475" y="1822025"/>
                <a:ext cx="56175" cy="53925"/>
              </a:xfrm>
              <a:custGeom>
                <a:avLst/>
                <a:gdLst/>
                <a:ahLst/>
                <a:cxnLst/>
                <a:rect l="l" t="t" r="r" b="b"/>
                <a:pathLst>
                  <a:path w="2247" h="2157" extrusionOk="0">
                    <a:moveTo>
                      <a:pt x="1178" y="0"/>
                    </a:moveTo>
                    <a:cubicBezTo>
                      <a:pt x="623" y="0"/>
                      <a:pt x="109" y="460"/>
                      <a:pt x="55" y="1015"/>
                    </a:cubicBezTo>
                    <a:cubicBezTo>
                      <a:pt x="1" y="1584"/>
                      <a:pt x="447" y="2084"/>
                      <a:pt x="1070" y="2152"/>
                    </a:cubicBezTo>
                    <a:cubicBezTo>
                      <a:pt x="1100" y="2155"/>
                      <a:pt x="1130" y="2156"/>
                      <a:pt x="1160" y="2156"/>
                    </a:cubicBezTo>
                    <a:cubicBezTo>
                      <a:pt x="1690" y="2156"/>
                      <a:pt x="2141" y="1713"/>
                      <a:pt x="2193" y="1137"/>
                    </a:cubicBezTo>
                    <a:cubicBezTo>
                      <a:pt x="2247" y="569"/>
                      <a:pt x="1800" y="55"/>
                      <a:pt x="1178" y="0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5" name="Google Shape;885;p19"/>
              <p:cNvSpPr/>
              <p:nvPr/>
            </p:nvSpPr>
            <p:spPr>
              <a:xfrm>
                <a:off x="854125" y="1829125"/>
                <a:ext cx="15575" cy="13200"/>
              </a:xfrm>
              <a:custGeom>
                <a:avLst/>
                <a:gdLst/>
                <a:ahLst/>
                <a:cxnLst/>
                <a:rect l="l" t="t" r="r" b="b"/>
                <a:pathLst>
                  <a:path w="623" h="528" extrusionOk="0">
                    <a:moveTo>
                      <a:pt x="338" y="1"/>
                    </a:moveTo>
                    <a:cubicBezTo>
                      <a:pt x="163" y="1"/>
                      <a:pt x="54" y="109"/>
                      <a:pt x="54" y="231"/>
                    </a:cubicBezTo>
                    <a:cubicBezTo>
                      <a:pt x="0" y="393"/>
                      <a:pt x="108" y="515"/>
                      <a:pt x="284" y="515"/>
                    </a:cubicBezTo>
                    <a:cubicBezTo>
                      <a:pt x="311" y="524"/>
                      <a:pt x="337" y="528"/>
                      <a:pt x="361" y="528"/>
                    </a:cubicBezTo>
                    <a:cubicBezTo>
                      <a:pt x="483" y="528"/>
                      <a:pt x="568" y="420"/>
                      <a:pt x="568" y="285"/>
                    </a:cubicBezTo>
                    <a:cubicBezTo>
                      <a:pt x="623" y="109"/>
                      <a:pt x="501" y="1"/>
                      <a:pt x="338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6" name="Google Shape;886;p19"/>
              <p:cNvSpPr/>
              <p:nvPr/>
            </p:nvSpPr>
            <p:spPr>
              <a:xfrm>
                <a:off x="293250" y="4256250"/>
                <a:ext cx="466500" cy="42325"/>
              </a:xfrm>
              <a:custGeom>
                <a:avLst/>
                <a:gdLst/>
                <a:ahLst/>
                <a:cxnLst/>
                <a:rect l="l" t="t" r="r" b="b"/>
                <a:pathLst>
                  <a:path w="18660" h="1693" extrusionOk="0">
                    <a:moveTo>
                      <a:pt x="18606" y="1"/>
                    </a:moveTo>
                    <a:cubicBezTo>
                      <a:pt x="15410" y="1175"/>
                      <a:pt x="11758" y="1523"/>
                      <a:pt x="8544" y="1523"/>
                    </a:cubicBezTo>
                    <a:cubicBezTo>
                      <a:pt x="3867" y="1523"/>
                      <a:pt x="119" y="786"/>
                      <a:pt x="55" y="786"/>
                    </a:cubicBezTo>
                    <a:lnTo>
                      <a:pt x="1" y="908"/>
                    </a:lnTo>
                    <a:cubicBezTo>
                      <a:pt x="109" y="962"/>
                      <a:pt x="3884" y="1692"/>
                      <a:pt x="8566" y="1692"/>
                    </a:cubicBezTo>
                    <a:cubicBezTo>
                      <a:pt x="11773" y="1692"/>
                      <a:pt x="15440" y="1300"/>
                      <a:pt x="18660" y="177"/>
                    </a:cubicBezTo>
                    <a:lnTo>
                      <a:pt x="18606" y="1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7" name="Google Shape;887;p19"/>
              <p:cNvSpPr/>
              <p:nvPr/>
            </p:nvSpPr>
            <p:spPr>
              <a:xfrm>
                <a:off x="724550" y="4267425"/>
                <a:ext cx="66000" cy="50775"/>
              </a:xfrm>
              <a:custGeom>
                <a:avLst/>
                <a:gdLst/>
                <a:ahLst/>
                <a:cxnLst/>
                <a:rect l="l" t="t" r="r" b="b"/>
                <a:pathLst>
                  <a:path w="2640" h="2031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1408" y="1976"/>
                      <a:pt x="2639" y="2030"/>
                      <a:pt x="2639" y="2030"/>
                    </a:cubicBezTo>
                    <a:cubicBezTo>
                      <a:pt x="2369" y="799"/>
                      <a:pt x="1" y="1"/>
                      <a:pt x="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8" name="Google Shape;888;p19"/>
              <p:cNvSpPr/>
              <p:nvPr/>
            </p:nvSpPr>
            <p:spPr>
              <a:xfrm>
                <a:off x="689025" y="4280275"/>
                <a:ext cx="66350" cy="50775"/>
              </a:xfrm>
              <a:custGeom>
                <a:avLst/>
                <a:gdLst/>
                <a:ahLst/>
                <a:cxnLst/>
                <a:rect l="l" t="t" r="r" b="b"/>
                <a:pathLst>
                  <a:path w="2654" h="2031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1354" y="1922"/>
                      <a:pt x="2653" y="2030"/>
                      <a:pt x="2653" y="2030"/>
                    </a:cubicBezTo>
                    <a:cubicBezTo>
                      <a:pt x="2369" y="785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9" name="Google Shape;889;p19"/>
              <p:cNvSpPr/>
              <p:nvPr/>
            </p:nvSpPr>
            <p:spPr>
              <a:xfrm>
                <a:off x="673825" y="4197075"/>
                <a:ext cx="39250" cy="83225"/>
              </a:xfrm>
              <a:custGeom>
                <a:avLst/>
                <a:gdLst/>
                <a:ahLst/>
                <a:cxnLst/>
                <a:rect l="l" t="t" r="r" b="b"/>
                <a:pathLst>
                  <a:path w="1570" h="3329" extrusionOk="0">
                    <a:moveTo>
                      <a:pt x="785" y="0"/>
                    </a:moveTo>
                    <a:cubicBezTo>
                      <a:pt x="785" y="0"/>
                      <a:pt x="0" y="1015"/>
                      <a:pt x="609" y="3329"/>
                    </a:cubicBezTo>
                    <a:cubicBezTo>
                      <a:pt x="609" y="3329"/>
                      <a:pt x="1570" y="1069"/>
                      <a:pt x="785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19"/>
              <p:cNvSpPr/>
              <p:nvPr/>
            </p:nvSpPr>
            <p:spPr>
              <a:xfrm>
                <a:off x="635600" y="4290100"/>
                <a:ext cx="55150" cy="61925"/>
              </a:xfrm>
              <a:custGeom>
                <a:avLst/>
                <a:gdLst/>
                <a:ahLst/>
                <a:cxnLst/>
                <a:rect l="l" t="t" r="r" b="b"/>
                <a:pathLst>
                  <a:path w="2206" h="2477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961" y="2206"/>
                      <a:pt x="2206" y="2476"/>
                      <a:pt x="2206" y="2476"/>
                    </a:cubicBezTo>
                    <a:cubicBezTo>
                      <a:pt x="2138" y="124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19"/>
              <p:cNvSpPr/>
              <p:nvPr/>
            </p:nvSpPr>
            <p:spPr>
              <a:xfrm>
                <a:off x="632875" y="4209925"/>
                <a:ext cx="36575" cy="80200"/>
              </a:xfrm>
              <a:custGeom>
                <a:avLst/>
                <a:gdLst/>
                <a:ahLst/>
                <a:cxnLst/>
                <a:rect l="l" t="t" r="r" b="b"/>
                <a:pathLst>
                  <a:path w="1463" h="3208" extrusionOk="0">
                    <a:moveTo>
                      <a:pt x="962" y="0"/>
                    </a:moveTo>
                    <a:lnTo>
                      <a:pt x="962" y="0"/>
                    </a:lnTo>
                    <a:cubicBezTo>
                      <a:pt x="961" y="0"/>
                      <a:pt x="1" y="839"/>
                      <a:pt x="109" y="3207"/>
                    </a:cubicBezTo>
                    <a:cubicBezTo>
                      <a:pt x="109" y="3207"/>
                      <a:pt x="1462" y="1177"/>
                      <a:pt x="96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19"/>
              <p:cNvSpPr/>
              <p:nvPr/>
            </p:nvSpPr>
            <p:spPr>
              <a:xfrm>
                <a:off x="579100" y="4292800"/>
                <a:ext cx="55150" cy="62275"/>
              </a:xfrm>
              <a:custGeom>
                <a:avLst/>
                <a:gdLst/>
                <a:ahLst/>
                <a:cxnLst/>
                <a:rect l="l" t="t" r="r" b="b"/>
                <a:pathLst>
                  <a:path w="2206" h="249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1015" y="2206"/>
                      <a:pt x="2206" y="2490"/>
                      <a:pt x="2206" y="2490"/>
                    </a:cubicBezTo>
                    <a:cubicBezTo>
                      <a:pt x="2206" y="1245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3" name="Google Shape;893;p19"/>
              <p:cNvSpPr/>
              <p:nvPr/>
            </p:nvSpPr>
            <p:spPr>
              <a:xfrm>
                <a:off x="576400" y="4212625"/>
                <a:ext cx="38250" cy="80200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208" extrusionOk="0">
                    <a:moveTo>
                      <a:pt x="961" y="0"/>
                    </a:moveTo>
                    <a:cubicBezTo>
                      <a:pt x="961" y="0"/>
                      <a:pt x="0" y="839"/>
                      <a:pt x="108" y="3207"/>
                    </a:cubicBezTo>
                    <a:cubicBezTo>
                      <a:pt x="108" y="3207"/>
                      <a:pt x="1529" y="1178"/>
                      <a:pt x="96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4" name="Google Shape;894;p19"/>
              <p:cNvSpPr/>
              <p:nvPr/>
            </p:nvSpPr>
            <p:spPr>
              <a:xfrm>
                <a:off x="501625" y="4298550"/>
                <a:ext cx="55175" cy="61925"/>
              </a:xfrm>
              <a:custGeom>
                <a:avLst/>
                <a:gdLst/>
                <a:ahLst/>
                <a:cxnLst/>
                <a:rect l="l" t="t" r="r" b="b"/>
                <a:pathLst>
                  <a:path w="2207" h="2477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961" y="2138"/>
                      <a:pt x="2206" y="2477"/>
                      <a:pt x="2206" y="2477"/>
                    </a:cubicBezTo>
                    <a:cubicBezTo>
                      <a:pt x="2152" y="1191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19"/>
              <p:cNvSpPr/>
              <p:nvPr/>
            </p:nvSpPr>
            <p:spPr>
              <a:xfrm>
                <a:off x="498925" y="4218375"/>
                <a:ext cx="36550" cy="80200"/>
              </a:xfrm>
              <a:custGeom>
                <a:avLst/>
                <a:gdLst/>
                <a:ahLst/>
                <a:cxnLst/>
                <a:rect l="l" t="t" r="r" b="b"/>
                <a:pathLst>
                  <a:path w="1462" h="3208" extrusionOk="0">
                    <a:moveTo>
                      <a:pt x="961" y="0"/>
                    </a:moveTo>
                    <a:cubicBezTo>
                      <a:pt x="961" y="1"/>
                      <a:pt x="0" y="785"/>
                      <a:pt x="109" y="3207"/>
                    </a:cubicBezTo>
                    <a:cubicBezTo>
                      <a:pt x="109" y="3207"/>
                      <a:pt x="1462" y="1124"/>
                      <a:pt x="96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19"/>
              <p:cNvSpPr/>
              <p:nvPr/>
            </p:nvSpPr>
            <p:spPr>
              <a:xfrm>
                <a:off x="424175" y="4294475"/>
                <a:ext cx="55150" cy="61950"/>
              </a:xfrm>
              <a:custGeom>
                <a:avLst/>
                <a:gdLst/>
                <a:ahLst/>
                <a:cxnLst/>
                <a:rect l="l" t="t" r="r" b="b"/>
                <a:pathLst>
                  <a:path w="2206" h="2478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961" y="2139"/>
                      <a:pt x="2206" y="2477"/>
                      <a:pt x="2206" y="2477"/>
                    </a:cubicBezTo>
                    <a:cubicBezTo>
                      <a:pt x="2138" y="1178"/>
                      <a:pt x="0" y="1"/>
                      <a:pt x="0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7" name="Google Shape;897;p19"/>
              <p:cNvSpPr/>
              <p:nvPr/>
            </p:nvSpPr>
            <p:spPr>
              <a:xfrm>
                <a:off x="349400" y="4287375"/>
                <a:ext cx="55175" cy="63300"/>
              </a:xfrm>
              <a:custGeom>
                <a:avLst/>
                <a:gdLst/>
                <a:ahLst/>
                <a:cxnLst/>
                <a:rect l="l" t="t" r="r" b="b"/>
                <a:pathLst>
                  <a:path w="2207" h="2532" extrusionOk="0">
                    <a:moveTo>
                      <a:pt x="1" y="1"/>
                    </a:moveTo>
                    <a:lnTo>
                      <a:pt x="1" y="1"/>
                    </a:lnTo>
                    <a:cubicBezTo>
                      <a:pt x="961" y="2193"/>
                      <a:pt x="2206" y="2531"/>
                      <a:pt x="2206" y="2531"/>
                    </a:cubicBezTo>
                    <a:cubicBezTo>
                      <a:pt x="2152" y="1232"/>
                      <a:pt x="1" y="1"/>
                      <a:pt x="1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8" name="Google Shape;898;p19"/>
              <p:cNvSpPr/>
              <p:nvPr/>
            </p:nvSpPr>
            <p:spPr>
              <a:xfrm>
                <a:off x="421450" y="4213975"/>
                <a:ext cx="36575" cy="80525"/>
              </a:xfrm>
              <a:custGeom>
                <a:avLst/>
                <a:gdLst/>
                <a:ahLst/>
                <a:cxnLst/>
                <a:rect l="l" t="t" r="r" b="b"/>
                <a:pathLst>
                  <a:path w="1463" h="3221" extrusionOk="0">
                    <a:moveTo>
                      <a:pt x="962" y="1"/>
                    </a:moveTo>
                    <a:lnTo>
                      <a:pt x="962" y="1"/>
                    </a:lnTo>
                    <a:cubicBezTo>
                      <a:pt x="962" y="1"/>
                      <a:pt x="1" y="785"/>
                      <a:pt x="109" y="3221"/>
                    </a:cubicBezTo>
                    <a:cubicBezTo>
                      <a:pt x="109" y="3221"/>
                      <a:pt x="1462" y="1124"/>
                      <a:pt x="96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9" name="Google Shape;899;p19"/>
              <p:cNvSpPr/>
              <p:nvPr/>
            </p:nvSpPr>
            <p:spPr>
              <a:xfrm>
                <a:off x="350750" y="4209925"/>
                <a:ext cx="38250" cy="78825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153" extrusionOk="0">
                    <a:moveTo>
                      <a:pt x="962" y="0"/>
                    </a:moveTo>
                    <a:cubicBezTo>
                      <a:pt x="962" y="0"/>
                      <a:pt x="1" y="785"/>
                      <a:pt x="123" y="3153"/>
                    </a:cubicBezTo>
                    <a:cubicBezTo>
                      <a:pt x="123" y="3153"/>
                      <a:pt x="1530" y="1123"/>
                      <a:pt x="96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0" name="Google Shape;900;p19"/>
              <p:cNvSpPr/>
              <p:nvPr/>
            </p:nvSpPr>
            <p:spPr>
              <a:xfrm>
                <a:off x="714400" y="4187250"/>
                <a:ext cx="38250" cy="81900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3276" extrusionOk="0">
                    <a:moveTo>
                      <a:pt x="799" y="1"/>
                    </a:moveTo>
                    <a:lnTo>
                      <a:pt x="799" y="1"/>
                    </a:lnTo>
                    <a:cubicBezTo>
                      <a:pt x="799" y="1"/>
                      <a:pt x="1" y="961"/>
                      <a:pt x="569" y="3275"/>
                    </a:cubicBezTo>
                    <a:cubicBezTo>
                      <a:pt x="569" y="3275"/>
                      <a:pt x="1530" y="1015"/>
                      <a:pt x="79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1" name="Google Shape;901;p19"/>
              <p:cNvSpPr/>
              <p:nvPr/>
            </p:nvSpPr>
            <p:spPr>
              <a:xfrm>
                <a:off x="739775" y="4224000"/>
                <a:ext cx="59225" cy="53200"/>
              </a:xfrm>
              <a:custGeom>
                <a:avLst/>
                <a:gdLst/>
                <a:ahLst/>
                <a:cxnLst/>
                <a:rect l="l" t="t" r="r" b="b"/>
                <a:pathLst>
                  <a:path w="2369" h="2128" extrusionOk="0">
                    <a:moveTo>
                      <a:pt x="1205" y="1"/>
                    </a:moveTo>
                    <a:cubicBezTo>
                      <a:pt x="743" y="1"/>
                      <a:pt x="308" y="273"/>
                      <a:pt x="177" y="723"/>
                    </a:cubicBezTo>
                    <a:cubicBezTo>
                      <a:pt x="1" y="1291"/>
                      <a:pt x="285" y="1913"/>
                      <a:pt x="853" y="2076"/>
                    </a:cubicBezTo>
                    <a:cubicBezTo>
                      <a:pt x="966" y="2111"/>
                      <a:pt x="1081" y="2127"/>
                      <a:pt x="1193" y="2127"/>
                    </a:cubicBezTo>
                    <a:cubicBezTo>
                      <a:pt x="1646" y="2127"/>
                      <a:pt x="2065" y="1855"/>
                      <a:pt x="2206" y="1399"/>
                    </a:cubicBezTo>
                    <a:cubicBezTo>
                      <a:pt x="2369" y="844"/>
                      <a:pt x="2098" y="276"/>
                      <a:pt x="1530" y="46"/>
                    </a:cubicBezTo>
                    <a:cubicBezTo>
                      <a:pt x="1422" y="15"/>
                      <a:pt x="1313" y="1"/>
                      <a:pt x="1205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2" name="Google Shape;902;p19"/>
              <p:cNvSpPr/>
              <p:nvPr/>
            </p:nvSpPr>
            <p:spPr>
              <a:xfrm>
                <a:off x="787825" y="4236275"/>
                <a:ext cx="15575" cy="14250"/>
              </a:xfrm>
              <a:custGeom>
                <a:avLst/>
                <a:gdLst/>
                <a:ahLst/>
                <a:cxnLst/>
                <a:rect l="l" t="t" r="r" b="b"/>
                <a:pathLst>
                  <a:path w="623" h="570" extrusionOk="0">
                    <a:moveTo>
                      <a:pt x="307" y="1"/>
                    </a:moveTo>
                    <a:cubicBezTo>
                      <a:pt x="188" y="1"/>
                      <a:pt x="98" y="89"/>
                      <a:pt x="54" y="178"/>
                    </a:cubicBezTo>
                    <a:cubicBezTo>
                      <a:pt x="0" y="353"/>
                      <a:pt x="54" y="516"/>
                      <a:pt x="230" y="570"/>
                    </a:cubicBezTo>
                    <a:cubicBezTo>
                      <a:pt x="338" y="570"/>
                      <a:pt x="514" y="516"/>
                      <a:pt x="568" y="353"/>
                    </a:cubicBezTo>
                    <a:cubicBezTo>
                      <a:pt x="622" y="232"/>
                      <a:pt x="568" y="69"/>
                      <a:pt x="392" y="15"/>
                    </a:cubicBezTo>
                    <a:cubicBezTo>
                      <a:pt x="363" y="5"/>
                      <a:pt x="334" y="1"/>
                      <a:pt x="307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3" name="Google Shape;903;p19"/>
              <p:cNvSpPr/>
              <p:nvPr/>
            </p:nvSpPr>
            <p:spPr>
              <a:xfrm>
                <a:off x="472200" y="1579975"/>
                <a:ext cx="270500" cy="211875"/>
              </a:xfrm>
              <a:custGeom>
                <a:avLst/>
                <a:gdLst/>
                <a:ahLst/>
                <a:cxnLst/>
                <a:rect l="l" t="t" r="r" b="b"/>
                <a:pathLst>
                  <a:path w="10820" h="8475" extrusionOk="0">
                    <a:moveTo>
                      <a:pt x="8648" y="0"/>
                    </a:moveTo>
                    <a:cubicBezTo>
                      <a:pt x="7082" y="0"/>
                      <a:pt x="5145" y="1249"/>
                      <a:pt x="4953" y="3715"/>
                    </a:cubicBezTo>
                    <a:cubicBezTo>
                      <a:pt x="4615" y="8113"/>
                      <a:pt x="1" y="8113"/>
                      <a:pt x="1" y="8113"/>
                    </a:cubicBezTo>
                    <a:cubicBezTo>
                      <a:pt x="553" y="8362"/>
                      <a:pt x="1178" y="8475"/>
                      <a:pt x="1841" y="8475"/>
                    </a:cubicBezTo>
                    <a:cubicBezTo>
                      <a:pt x="5497" y="8475"/>
                      <a:pt x="10317" y="5049"/>
                      <a:pt x="10650" y="2186"/>
                    </a:cubicBezTo>
                    <a:cubicBezTo>
                      <a:pt x="10819" y="724"/>
                      <a:pt x="9841" y="0"/>
                      <a:pt x="864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4" name="Google Shape;904;p19"/>
              <p:cNvSpPr/>
              <p:nvPr/>
            </p:nvSpPr>
            <p:spPr>
              <a:xfrm>
                <a:off x="555425" y="1627525"/>
                <a:ext cx="122475" cy="143775"/>
              </a:xfrm>
              <a:custGeom>
                <a:avLst/>
                <a:gdLst/>
                <a:ahLst/>
                <a:cxnLst/>
                <a:rect l="l" t="t" r="r" b="b"/>
                <a:pathLst>
                  <a:path w="4899" h="5751" extrusionOk="0">
                    <a:moveTo>
                      <a:pt x="4898" y="0"/>
                    </a:moveTo>
                    <a:lnTo>
                      <a:pt x="4898" y="0"/>
                    </a:lnTo>
                    <a:cubicBezTo>
                      <a:pt x="4898" y="0"/>
                      <a:pt x="2300" y="5074"/>
                      <a:pt x="0" y="5751"/>
                    </a:cubicBezTo>
                    <a:cubicBezTo>
                      <a:pt x="0" y="5751"/>
                      <a:pt x="3099" y="4966"/>
                      <a:pt x="4898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5" name="Google Shape;905;p19"/>
              <p:cNvSpPr/>
              <p:nvPr/>
            </p:nvSpPr>
            <p:spPr>
              <a:xfrm>
                <a:off x="236750" y="2221825"/>
                <a:ext cx="575100" cy="323450"/>
              </a:xfrm>
              <a:custGeom>
                <a:avLst/>
                <a:gdLst/>
                <a:ahLst/>
                <a:cxnLst/>
                <a:rect l="l" t="t" r="r" b="b"/>
                <a:pathLst>
                  <a:path w="23004" h="12938" extrusionOk="0">
                    <a:moveTo>
                      <a:pt x="62" y="1"/>
                    </a:moveTo>
                    <a:cubicBezTo>
                      <a:pt x="27" y="1"/>
                      <a:pt x="1" y="45"/>
                      <a:pt x="1" y="83"/>
                    </a:cubicBezTo>
                    <a:lnTo>
                      <a:pt x="55" y="137"/>
                    </a:lnTo>
                    <a:cubicBezTo>
                      <a:pt x="3884" y="922"/>
                      <a:pt x="7727" y="2329"/>
                      <a:pt x="11448" y="3750"/>
                    </a:cubicBezTo>
                    <a:cubicBezTo>
                      <a:pt x="11895" y="3913"/>
                      <a:pt x="12287" y="4089"/>
                      <a:pt x="12747" y="4251"/>
                    </a:cubicBezTo>
                    <a:cubicBezTo>
                      <a:pt x="17645" y="6118"/>
                      <a:pt x="20189" y="8824"/>
                      <a:pt x="22828" y="12884"/>
                    </a:cubicBezTo>
                    <a:lnTo>
                      <a:pt x="22896" y="12938"/>
                    </a:lnTo>
                    <a:lnTo>
                      <a:pt x="22950" y="12938"/>
                    </a:lnTo>
                    <a:cubicBezTo>
                      <a:pt x="23004" y="12884"/>
                      <a:pt x="23004" y="12884"/>
                      <a:pt x="23004" y="12816"/>
                    </a:cubicBezTo>
                    <a:cubicBezTo>
                      <a:pt x="20298" y="8703"/>
                      <a:pt x="17754" y="5996"/>
                      <a:pt x="12801" y="4143"/>
                    </a:cubicBezTo>
                    <a:cubicBezTo>
                      <a:pt x="12341" y="3967"/>
                      <a:pt x="11949" y="3804"/>
                      <a:pt x="11502" y="3628"/>
                    </a:cubicBezTo>
                    <a:cubicBezTo>
                      <a:pt x="7781" y="2221"/>
                      <a:pt x="3952" y="760"/>
                      <a:pt x="109" y="29"/>
                    </a:cubicBezTo>
                    <a:cubicBezTo>
                      <a:pt x="93" y="9"/>
                      <a:pt x="77" y="1"/>
                      <a:pt x="6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6" name="Google Shape;906;p19"/>
              <p:cNvSpPr/>
              <p:nvPr/>
            </p:nvSpPr>
            <p:spPr>
              <a:xfrm>
                <a:off x="751275" y="2444550"/>
                <a:ext cx="115375" cy="46950"/>
              </a:xfrm>
              <a:custGeom>
                <a:avLst/>
                <a:gdLst/>
                <a:ahLst/>
                <a:cxnLst/>
                <a:rect l="l" t="t" r="r" b="b"/>
                <a:pathLst>
                  <a:path w="4615" h="1878" extrusionOk="0">
                    <a:moveTo>
                      <a:pt x="2209" y="1"/>
                    </a:moveTo>
                    <a:cubicBezTo>
                      <a:pt x="1441" y="1"/>
                      <a:pt x="696" y="240"/>
                      <a:pt x="55" y="416"/>
                    </a:cubicBezTo>
                    <a:cubicBezTo>
                      <a:pt x="1" y="416"/>
                      <a:pt x="1" y="416"/>
                      <a:pt x="1" y="470"/>
                    </a:cubicBezTo>
                    <a:cubicBezTo>
                      <a:pt x="109" y="524"/>
                      <a:pt x="163" y="592"/>
                      <a:pt x="285" y="592"/>
                    </a:cubicBezTo>
                    <a:cubicBezTo>
                      <a:pt x="786" y="863"/>
                      <a:pt x="1300" y="1147"/>
                      <a:pt x="1800" y="1377"/>
                    </a:cubicBezTo>
                    <a:cubicBezTo>
                      <a:pt x="2369" y="1607"/>
                      <a:pt x="2869" y="1823"/>
                      <a:pt x="3492" y="1877"/>
                    </a:cubicBezTo>
                    <a:cubicBezTo>
                      <a:pt x="3830" y="1877"/>
                      <a:pt x="4114" y="1877"/>
                      <a:pt x="4277" y="1485"/>
                    </a:cubicBezTo>
                    <a:cubicBezTo>
                      <a:pt x="4615" y="700"/>
                      <a:pt x="3546" y="186"/>
                      <a:pt x="2923" y="78"/>
                    </a:cubicBezTo>
                    <a:cubicBezTo>
                      <a:pt x="2685" y="24"/>
                      <a:pt x="2446" y="1"/>
                      <a:pt x="2209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7" name="Google Shape;907;p19"/>
              <p:cNvSpPr/>
              <p:nvPr/>
            </p:nvSpPr>
            <p:spPr>
              <a:xfrm>
                <a:off x="701900" y="2462050"/>
                <a:ext cx="43650" cy="107250"/>
              </a:xfrm>
              <a:custGeom>
                <a:avLst/>
                <a:gdLst/>
                <a:ahLst/>
                <a:cxnLst/>
                <a:rect l="l" t="t" r="r" b="b"/>
                <a:pathLst>
                  <a:path w="1746" h="4290" extrusionOk="0">
                    <a:moveTo>
                      <a:pt x="1583" y="0"/>
                    </a:moveTo>
                    <a:cubicBezTo>
                      <a:pt x="1015" y="731"/>
                      <a:pt x="284" y="1516"/>
                      <a:pt x="108" y="2476"/>
                    </a:cubicBezTo>
                    <a:cubicBezTo>
                      <a:pt x="0" y="3099"/>
                      <a:pt x="0" y="4290"/>
                      <a:pt x="907" y="4290"/>
                    </a:cubicBezTo>
                    <a:cubicBezTo>
                      <a:pt x="1299" y="4290"/>
                      <a:pt x="1407" y="4060"/>
                      <a:pt x="1516" y="3721"/>
                    </a:cubicBezTo>
                    <a:cubicBezTo>
                      <a:pt x="1746" y="3153"/>
                      <a:pt x="1746" y="2598"/>
                      <a:pt x="1746" y="2030"/>
                    </a:cubicBezTo>
                    <a:cubicBezTo>
                      <a:pt x="1746" y="1462"/>
                      <a:pt x="1692" y="839"/>
                      <a:pt x="1637" y="284"/>
                    </a:cubicBezTo>
                    <a:lnTo>
                      <a:pt x="1637" y="0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8" name="Google Shape;908;p19"/>
              <p:cNvSpPr/>
              <p:nvPr/>
            </p:nvSpPr>
            <p:spPr>
              <a:xfrm>
                <a:off x="660950" y="2359100"/>
                <a:ext cx="102875" cy="37200"/>
              </a:xfrm>
              <a:custGeom>
                <a:avLst/>
                <a:gdLst/>
                <a:ahLst/>
                <a:cxnLst/>
                <a:rect l="l" t="t" r="r" b="b"/>
                <a:pathLst>
                  <a:path w="4115" h="1488" extrusionOk="0">
                    <a:moveTo>
                      <a:pt x="2328" y="0"/>
                    </a:moveTo>
                    <a:cubicBezTo>
                      <a:pt x="1489" y="0"/>
                      <a:pt x="691" y="416"/>
                      <a:pt x="1" y="735"/>
                    </a:cubicBezTo>
                    <a:lnTo>
                      <a:pt x="1" y="790"/>
                    </a:lnTo>
                    <a:cubicBezTo>
                      <a:pt x="55" y="844"/>
                      <a:pt x="177" y="844"/>
                      <a:pt x="285" y="898"/>
                    </a:cubicBezTo>
                    <a:cubicBezTo>
                      <a:pt x="732" y="1020"/>
                      <a:pt x="1246" y="1182"/>
                      <a:pt x="1746" y="1358"/>
                    </a:cubicBezTo>
                    <a:cubicBezTo>
                      <a:pt x="2123" y="1437"/>
                      <a:pt x="2492" y="1487"/>
                      <a:pt x="2864" y="1487"/>
                    </a:cubicBezTo>
                    <a:cubicBezTo>
                      <a:pt x="3001" y="1487"/>
                      <a:pt x="3138" y="1481"/>
                      <a:pt x="3275" y="1466"/>
                    </a:cubicBezTo>
                    <a:cubicBezTo>
                      <a:pt x="3614" y="1466"/>
                      <a:pt x="3898" y="1358"/>
                      <a:pt x="3952" y="1020"/>
                    </a:cubicBezTo>
                    <a:cubicBezTo>
                      <a:pt x="4114" y="289"/>
                      <a:pt x="3045" y="5"/>
                      <a:pt x="2477" y="5"/>
                    </a:cubicBezTo>
                    <a:cubicBezTo>
                      <a:pt x="2427" y="2"/>
                      <a:pt x="2377" y="0"/>
                      <a:pt x="232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9" name="Google Shape;909;p19"/>
              <p:cNvSpPr/>
              <p:nvPr/>
            </p:nvSpPr>
            <p:spPr>
              <a:xfrm>
                <a:off x="634225" y="2377475"/>
                <a:ext cx="39625" cy="99225"/>
              </a:xfrm>
              <a:custGeom>
                <a:avLst/>
                <a:gdLst/>
                <a:ahLst/>
                <a:cxnLst/>
                <a:rect l="l" t="t" r="r" b="b"/>
                <a:pathLst>
                  <a:path w="1585" h="3969" extrusionOk="0">
                    <a:moveTo>
                      <a:pt x="908" y="0"/>
                    </a:moveTo>
                    <a:cubicBezTo>
                      <a:pt x="502" y="731"/>
                      <a:pt x="1" y="1584"/>
                      <a:pt x="1" y="2477"/>
                    </a:cubicBezTo>
                    <a:cubicBezTo>
                      <a:pt x="1" y="3006"/>
                      <a:pt x="200" y="3968"/>
                      <a:pt x="860" y="3968"/>
                    </a:cubicBezTo>
                    <a:cubicBezTo>
                      <a:pt x="910" y="3968"/>
                      <a:pt x="961" y="3963"/>
                      <a:pt x="1016" y="3951"/>
                    </a:cubicBezTo>
                    <a:cubicBezTo>
                      <a:pt x="1354" y="3884"/>
                      <a:pt x="1408" y="3667"/>
                      <a:pt x="1462" y="3329"/>
                    </a:cubicBezTo>
                    <a:cubicBezTo>
                      <a:pt x="1584" y="2815"/>
                      <a:pt x="1516" y="2314"/>
                      <a:pt x="1408" y="1800"/>
                    </a:cubicBezTo>
                    <a:cubicBezTo>
                      <a:pt x="1300" y="1299"/>
                      <a:pt x="1124" y="785"/>
                      <a:pt x="1016" y="285"/>
                    </a:cubicBezTo>
                    <a:cubicBezTo>
                      <a:pt x="1016" y="163"/>
                      <a:pt x="1016" y="109"/>
                      <a:pt x="962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0" name="Google Shape;910;p19"/>
              <p:cNvSpPr/>
              <p:nvPr/>
            </p:nvSpPr>
            <p:spPr>
              <a:xfrm>
                <a:off x="567925" y="2294575"/>
                <a:ext cx="107275" cy="40650"/>
              </a:xfrm>
              <a:custGeom>
                <a:avLst/>
                <a:gdLst/>
                <a:ahLst/>
                <a:cxnLst/>
                <a:rect l="l" t="t" r="r" b="b"/>
                <a:pathLst>
                  <a:path w="4291" h="1626" extrusionOk="0">
                    <a:moveTo>
                      <a:pt x="2975" y="1"/>
                    </a:moveTo>
                    <a:cubicBezTo>
                      <a:pt x="2793" y="1"/>
                      <a:pt x="2620" y="17"/>
                      <a:pt x="2477" y="42"/>
                    </a:cubicBezTo>
                    <a:cubicBezTo>
                      <a:pt x="1530" y="218"/>
                      <a:pt x="732" y="894"/>
                      <a:pt x="1" y="1395"/>
                    </a:cubicBezTo>
                    <a:lnTo>
                      <a:pt x="1" y="1449"/>
                    </a:lnTo>
                    <a:cubicBezTo>
                      <a:pt x="55" y="1483"/>
                      <a:pt x="112" y="1483"/>
                      <a:pt x="170" y="1483"/>
                    </a:cubicBezTo>
                    <a:cubicBezTo>
                      <a:pt x="227" y="1483"/>
                      <a:pt x="285" y="1483"/>
                      <a:pt x="339" y="1517"/>
                    </a:cubicBezTo>
                    <a:cubicBezTo>
                      <a:pt x="907" y="1517"/>
                      <a:pt x="1462" y="1571"/>
                      <a:pt x="2031" y="1625"/>
                    </a:cubicBezTo>
                    <a:cubicBezTo>
                      <a:pt x="2599" y="1625"/>
                      <a:pt x="3154" y="1625"/>
                      <a:pt x="3668" y="1449"/>
                    </a:cubicBezTo>
                    <a:cubicBezTo>
                      <a:pt x="4006" y="1341"/>
                      <a:pt x="4290" y="1233"/>
                      <a:pt x="4290" y="840"/>
                    </a:cubicBezTo>
                    <a:cubicBezTo>
                      <a:pt x="4290" y="184"/>
                      <a:pt x="3584" y="1"/>
                      <a:pt x="2975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1" name="Google Shape;911;p19"/>
              <p:cNvSpPr/>
              <p:nvPr/>
            </p:nvSpPr>
            <p:spPr>
              <a:xfrm>
                <a:off x="549675" y="2329450"/>
                <a:ext cx="48050" cy="106150"/>
              </a:xfrm>
              <a:custGeom>
                <a:avLst/>
                <a:gdLst/>
                <a:ahLst/>
                <a:cxnLst/>
                <a:rect l="l" t="t" r="r" b="b"/>
                <a:pathLst>
                  <a:path w="1922" h="4246" extrusionOk="0">
                    <a:moveTo>
                      <a:pt x="623" y="0"/>
                    </a:moveTo>
                    <a:lnTo>
                      <a:pt x="568" y="54"/>
                    </a:lnTo>
                    <a:cubicBezTo>
                      <a:pt x="338" y="907"/>
                      <a:pt x="0" y="1867"/>
                      <a:pt x="163" y="2828"/>
                    </a:cubicBezTo>
                    <a:cubicBezTo>
                      <a:pt x="268" y="3358"/>
                      <a:pt x="661" y="4245"/>
                      <a:pt x="1286" y="4245"/>
                    </a:cubicBezTo>
                    <a:cubicBezTo>
                      <a:pt x="1380" y="4245"/>
                      <a:pt x="1479" y="4225"/>
                      <a:pt x="1583" y="4181"/>
                    </a:cubicBezTo>
                    <a:cubicBezTo>
                      <a:pt x="1922" y="4059"/>
                      <a:pt x="1922" y="3775"/>
                      <a:pt x="1922" y="3383"/>
                    </a:cubicBezTo>
                    <a:cubicBezTo>
                      <a:pt x="1922" y="2882"/>
                      <a:pt x="1746" y="2314"/>
                      <a:pt x="1462" y="1813"/>
                    </a:cubicBezTo>
                    <a:cubicBezTo>
                      <a:pt x="1245" y="1299"/>
                      <a:pt x="1015" y="798"/>
                      <a:pt x="731" y="284"/>
                    </a:cubicBezTo>
                    <a:cubicBezTo>
                      <a:pt x="731" y="176"/>
                      <a:pt x="677" y="122"/>
                      <a:pt x="623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2" name="Google Shape;912;p19"/>
              <p:cNvSpPr/>
              <p:nvPr/>
            </p:nvSpPr>
            <p:spPr>
              <a:xfrm>
                <a:off x="450900" y="2249575"/>
                <a:ext cx="107250" cy="41150"/>
              </a:xfrm>
              <a:custGeom>
                <a:avLst/>
                <a:gdLst/>
                <a:ahLst/>
                <a:cxnLst/>
                <a:rect l="l" t="t" r="r" b="b"/>
                <a:pathLst>
                  <a:path w="4290" h="1646" extrusionOk="0">
                    <a:moveTo>
                      <a:pt x="2983" y="1"/>
                    </a:moveTo>
                    <a:cubicBezTo>
                      <a:pt x="2802" y="1"/>
                      <a:pt x="2630" y="17"/>
                      <a:pt x="2490" y="42"/>
                    </a:cubicBezTo>
                    <a:cubicBezTo>
                      <a:pt x="1529" y="205"/>
                      <a:pt x="731" y="881"/>
                      <a:pt x="0" y="1395"/>
                    </a:cubicBezTo>
                    <a:lnTo>
                      <a:pt x="0" y="1450"/>
                    </a:lnTo>
                    <a:cubicBezTo>
                      <a:pt x="122" y="1504"/>
                      <a:pt x="230" y="1504"/>
                      <a:pt x="338" y="1504"/>
                    </a:cubicBezTo>
                    <a:cubicBezTo>
                      <a:pt x="907" y="1558"/>
                      <a:pt x="1475" y="1625"/>
                      <a:pt x="2030" y="1625"/>
                    </a:cubicBezTo>
                    <a:cubicBezTo>
                      <a:pt x="2170" y="1639"/>
                      <a:pt x="2310" y="1646"/>
                      <a:pt x="2448" y="1646"/>
                    </a:cubicBezTo>
                    <a:cubicBezTo>
                      <a:pt x="2874" y="1646"/>
                      <a:pt x="3290" y="1582"/>
                      <a:pt x="3667" y="1450"/>
                    </a:cubicBezTo>
                    <a:cubicBezTo>
                      <a:pt x="4005" y="1341"/>
                      <a:pt x="4289" y="1219"/>
                      <a:pt x="4289" y="827"/>
                    </a:cubicBezTo>
                    <a:cubicBezTo>
                      <a:pt x="4289" y="182"/>
                      <a:pt x="3585" y="1"/>
                      <a:pt x="298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3" name="Google Shape;913;p19"/>
              <p:cNvSpPr/>
              <p:nvPr/>
            </p:nvSpPr>
            <p:spPr>
              <a:xfrm>
                <a:off x="432625" y="2285800"/>
                <a:ext cx="48050" cy="105775"/>
              </a:xfrm>
              <a:custGeom>
                <a:avLst/>
                <a:gdLst/>
                <a:ahLst/>
                <a:cxnLst/>
                <a:rect l="l" t="t" r="r" b="b"/>
                <a:pathLst>
                  <a:path w="1922" h="4231" extrusionOk="0">
                    <a:moveTo>
                      <a:pt x="569" y="1"/>
                    </a:moveTo>
                    <a:cubicBezTo>
                      <a:pt x="339" y="853"/>
                      <a:pt x="0" y="1868"/>
                      <a:pt x="176" y="2815"/>
                    </a:cubicBezTo>
                    <a:cubicBezTo>
                      <a:pt x="271" y="3311"/>
                      <a:pt x="665" y="4230"/>
                      <a:pt x="1294" y="4230"/>
                    </a:cubicBezTo>
                    <a:cubicBezTo>
                      <a:pt x="1386" y="4230"/>
                      <a:pt x="1482" y="4211"/>
                      <a:pt x="1584" y="4168"/>
                    </a:cubicBezTo>
                    <a:cubicBezTo>
                      <a:pt x="1922" y="4006"/>
                      <a:pt x="1922" y="3722"/>
                      <a:pt x="1922" y="3383"/>
                    </a:cubicBezTo>
                    <a:cubicBezTo>
                      <a:pt x="1922" y="2815"/>
                      <a:pt x="1746" y="2260"/>
                      <a:pt x="1462" y="1746"/>
                    </a:cubicBezTo>
                    <a:cubicBezTo>
                      <a:pt x="1245" y="1245"/>
                      <a:pt x="1015" y="785"/>
                      <a:pt x="731" y="285"/>
                    </a:cubicBezTo>
                    <a:cubicBezTo>
                      <a:pt x="731" y="176"/>
                      <a:pt x="677" y="55"/>
                      <a:pt x="62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4" name="Google Shape;914;p19"/>
              <p:cNvSpPr/>
              <p:nvPr/>
            </p:nvSpPr>
            <p:spPr>
              <a:xfrm>
                <a:off x="344000" y="2205600"/>
                <a:ext cx="104200" cy="48350"/>
              </a:xfrm>
              <a:custGeom>
                <a:avLst/>
                <a:gdLst/>
                <a:ahLst/>
                <a:cxnLst/>
                <a:rect l="l" t="t" r="r" b="b"/>
                <a:pathLst>
                  <a:path w="4168" h="1934" extrusionOk="0">
                    <a:moveTo>
                      <a:pt x="3110" y="0"/>
                    </a:moveTo>
                    <a:cubicBezTo>
                      <a:pt x="2796" y="0"/>
                      <a:pt x="2473" y="72"/>
                      <a:pt x="2246" y="164"/>
                    </a:cubicBezTo>
                    <a:cubicBezTo>
                      <a:pt x="1286" y="448"/>
                      <a:pt x="609" y="1233"/>
                      <a:pt x="0" y="1855"/>
                    </a:cubicBezTo>
                    <a:lnTo>
                      <a:pt x="0" y="1910"/>
                    </a:lnTo>
                    <a:cubicBezTo>
                      <a:pt x="36" y="1928"/>
                      <a:pt x="72" y="1934"/>
                      <a:pt x="106" y="1934"/>
                    </a:cubicBezTo>
                    <a:cubicBezTo>
                      <a:pt x="175" y="1934"/>
                      <a:pt x="235" y="1910"/>
                      <a:pt x="271" y="1910"/>
                    </a:cubicBezTo>
                    <a:cubicBezTo>
                      <a:pt x="839" y="1855"/>
                      <a:pt x="1407" y="1855"/>
                      <a:pt x="1962" y="1801"/>
                    </a:cubicBezTo>
                    <a:cubicBezTo>
                      <a:pt x="2531" y="1747"/>
                      <a:pt x="3099" y="1625"/>
                      <a:pt x="3600" y="1355"/>
                    </a:cubicBezTo>
                    <a:cubicBezTo>
                      <a:pt x="3938" y="1233"/>
                      <a:pt x="4168" y="1071"/>
                      <a:pt x="4114" y="678"/>
                    </a:cubicBezTo>
                    <a:cubicBezTo>
                      <a:pt x="4040" y="165"/>
                      <a:pt x="3585" y="0"/>
                      <a:pt x="3110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5" name="Google Shape;915;p19"/>
              <p:cNvSpPr/>
              <p:nvPr/>
            </p:nvSpPr>
            <p:spPr>
              <a:xfrm>
                <a:off x="331150" y="2253325"/>
                <a:ext cx="56500" cy="102350"/>
              </a:xfrm>
              <a:custGeom>
                <a:avLst/>
                <a:gdLst/>
                <a:ahLst/>
                <a:cxnLst/>
                <a:rect l="l" t="t" r="r" b="b"/>
                <a:pathLst>
                  <a:path w="2260" h="4094" extrusionOk="0">
                    <a:moveTo>
                      <a:pt x="284" y="1"/>
                    </a:moveTo>
                    <a:cubicBezTo>
                      <a:pt x="230" y="907"/>
                      <a:pt x="0" y="1922"/>
                      <a:pt x="338" y="2829"/>
                    </a:cubicBezTo>
                    <a:cubicBezTo>
                      <a:pt x="533" y="3297"/>
                      <a:pt x="1007" y="4094"/>
                      <a:pt x="1590" y="4094"/>
                    </a:cubicBezTo>
                    <a:cubicBezTo>
                      <a:pt x="1697" y="4094"/>
                      <a:pt x="1808" y="4067"/>
                      <a:pt x="1921" y="4006"/>
                    </a:cubicBezTo>
                    <a:cubicBezTo>
                      <a:pt x="2260" y="3776"/>
                      <a:pt x="2260" y="3505"/>
                      <a:pt x="2138" y="3167"/>
                    </a:cubicBezTo>
                    <a:cubicBezTo>
                      <a:pt x="2030" y="2598"/>
                      <a:pt x="1800" y="2084"/>
                      <a:pt x="1529" y="1638"/>
                    </a:cubicBezTo>
                    <a:cubicBezTo>
                      <a:pt x="1191" y="1191"/>
                      <a:pt x="853" y="677"/>
                      <a:pt x="568" y="231"/>
                    </a:cubicBezTo>
                    <a:cubicBezTo>
                      <a:pt x="514" y="176"/>
                      <a:pt x="447" y="55"/>
                      <a:pt x="39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6" name="Google Shape;916;p19"/>
              <p:cNvSpPr/>
              <p:nvPr/>
            </p:nvSpPr>
            <p:spPr>
              <a:xfrm>
                <a:off x="794925" y="2522600"/>
                <a:ext cx="76125" cy="94800"/>
              </a:xfrm>
              <a:custGeom>
                <a:avLst/>
                <a:gdLst/>
                <a:ahLst/>
                <a:cxnLst/>
                <a:rect l="l" t="t" r="r" b="b"/>
                <a:pathLst>
                  <a:path w="3045" h="3792" extrusionOk="0">
                    <a:moveTo>
                      <a:pt x="0" y="0"/>
                    </a:moveTo>
                    <a:cubicBezTo>
                      <a:pt x="0" y="109"/>
                      <a:pt x="54" y="230"/>
                      <a:pt x="54" y="284"/>
                    </a:cubicBezTo>
                    <a:cubicBezTo>
                      <a:pt x="230" y="853"/>
                      <a:pt x="393" y="1407"/>
                      <a:pt x="623" y="1922"/>
                    </a:cubicBezTo>
                    <a:cubicBezTo>
                      <a:pt x="785" y="2476"/>
                      <a:pt x="1069" y="2991"/>
                      <a:pt x="1407" y="3437"/>
                    </a:cubicBezTo>
                    <a:cubicBezTo>
                      <a:pt x="1613" y="3643"/>
                      <a:pt x="1755" y="3792"/>
                      <a:pt x="1971" y="3792"/>
                    </a:cubicBezTo>
                    <a:cubicBezTo>
                      <a:pt x="2054" y="3792"/>
                      <a:pt x="2148" y="3770"/>
                      <a:pt x="2260" y="3721"/>
                    </a:cubicBezTo>
                    <a:cubicBezTo>
                      <a:pt x="3045" y="3437"/>
                      <a:pt x="2652" y="2314"/>
                      <a:pt x="2314" y="1746"/>
                    </a:cubicBezTo>
                    <a:cubicBezTo>
                      <a:pt x="1746" y="907"/>
                      <a:pt x="785" y="447"/>
                      <a:pt x="54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7" name="Google Shape;917;p19"/>
              <p:cNvSpPr/>
              <p:nvPr/>
            </p:nvSpPr>
            <p:spPr>
              <a:xfrm>
                <a:off x="277700" y="4388875"/>
                <a:ext cx="467850" cy="463800"/>
              </a:xfrm>
              <a:custGeom>
                <a:avLst/>
                <a:gdLst/>
                <a:ahLst/>
                <a:cxnLst/>
                <a:rect l="l" t="t" r="r" b="b"/>
                <a:pathLst>
                  <a:path w="18714" h="18552" extrusionOk="0">
                    <a:moveTo>
                      <a:pt x="108" y="0"/>
                    </a:moveTo>
                    <a:cubicBezTo>
                      <a:pt x="108" y="0"/>
                      <a:pt x="54" y="0"/>
                      <a:pt x="54" y="54"/>
                    </a:cubicBezTo>
                    <a:cubicBezTo>
                      <a:pt x="0" y="54"/>
                      <a:pt x="54" y="108"/>
                      <a:pt x="54" y="163"/>
                    </a:cubicBezTo>
                    <a:cubicBezTo>
                      <a:pt x="3545" y="1908"/>
                      <a:pt x="6874" y="4344"/>
                      <a:pt x="10027" y="6644"/>
                    </a:cubicBezTo>
                    <a:cubicBezTo>
                      <a:pt x="10433" y="6928"/>
                      <a:pt x="10771" y="7212"/>
                      <a:pt x="11163" y="7496"/>
                    </a:cubicBezTo>
                    <a:cubicBezTo>
                      <a:pt x="15385" y="10595"/>
                      <a:pt x="17076" y="13869"/>
                      <a:pt x="18551" y="18484"/>
                    </a:cubicBezTo>
                    <a:cubicBezTo>
                      <a:pt x="18605" y="18551"/>
                      <a:pt x="18605" y="18551"/>
                      <a:pt x="18660" y="18551"/>
                    </a:cubicBezTo>
                    <a:cubicBezTo>
                      <a:pt x="18714" y="18551"/>
                      <a:pt x="18714" y="18484"/>
                      <a:pt x="18714" y="18429"/>
                    </a:cubicBezTo>
                    <a:cubicBezTo>
                      <a:pt x="17198" y="13815"/>
                      <a:pt x="15507" y="10487"/>
                      <a:pt x="11217" y="7388"/>
                    </a:cubicBezTo>
                    <a:cubicBezTo>
                      <a:pt x="10879" y="7104"/>
                      <a:pt x="10487" y="6820"/>
                      <a:pt x="10148" y="6536"/>
                    </a:cubicBezTo>
                    <a:cubicBezTo>
                      <a:pt x="6928" y="4222"/>
                      <a:pt x="3599" y="1746"/>
                      <a:pt x="10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8" name="Google Shape;918;p19"/>
              <p:cNvSpPr/>
              <p:nvPr/>
            </p:nvSpPr>
            <p:spPr>
              <a:xfrm>
                <a:off x="711700" y="4749475"/>
                <a:ext cx="108625" cy="60875"/>
              </a:xfrm>
              <a:custGeom>
                <a:avLst/>
                <a:gdLst/>
                <a:ahLst/>
                <a:cxnLst/>
                <a:rect l="l" t="t" r="r" b="b"/>
                <a:pathLst>
                  <a:path w="4345" h="2435" extrusionOk="0">
                    <a:moveTo>
                      <a:pt x="1" y="0"/>
                    </a:moveTo>
                    <a:lnTo>
                      <a:pt x="1" y="68"/>
                    </a:lnTo>
                    <a:cubicBezTo>
                      <a:pt x="55" y="176"/>
                      <a:pt x="109" y="230"/>
                      <a:pt x="176" y="284"/>
                    </a:cubicBezTo>
                    <a:cubicBezTo>
                      <a:pt x="623" y="677"/>
                      <a:pt x="1015" y="1083"/>
                      <a:pt x="1462" y="1421"/>
                    </a:cubicBezTo>
                    <a:cubicBezTo>
                      <a:pt x="1922" y="1813"/>
                      <a:pt x="2369" y="2152"/>
                      <a:pt x="2937" y="2314"/>
                    </a:cubicBezTo>
                    <a:cubicBezTo>
                      <a:pt x="3086" y="2392"/>
                      <a:pt x="3224" y="2435"/>
                      <a:pt x="3356" y="2435"/>
                    </a:cubicBezTo>
                    <a:cubicBezTo>
                      <a:pt x="3523" y="2435"/>
                      <a:pt x="3678" y="2365"/>
                      <a:pt x="3830" y="2206"/>
                    </a:cubicBezTo>
                    <a:cubicBezTo>
                      <a:pt x="4344" y="1529"/>
                      <a:pt x="3437" y="744"/>
                      <a:pt x="2883" y="460"/>
                    </a:cubicBezTo>
                    <a:cubicBezTo>
                      <a:pt x="1976" y="0"/>
                      <a:pt x="907" y="68"/>
                      <a:pt x="1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9" name="Google Shape;919;p19"/>
              <p:cNvSpPr/>
              <p:nvPr/>
            </p:nvSpPr>
            <p:spPr>
              <a:xfrm>
                <a:off x="632875" y="4753875"/>
                <a:ext cx="67700" cy="99600"/>
              </a:xfrm>
              <a:custGeom>
                <a:avLst/>
                <a:gdLst/>
                <a:ahLst/>
                <a:cxnLst/>
                <a:rect l="l" t="t" r="r" b="b"/>
                <a:pathLst>
                  <a:path w="2708" h="3984" extrusionOk="0">
                    <a:moveTo>
                      <a:pt x="2653" y="0"/>
                    </a:moveTo>
                    <a:cubicBezTo>
                      <a:pt x="1909" y="568"/>
                      <a:pt x="1016" y="1123"/>
                      <a:pt x="556" y="2030"/>
                    </a:cubicBezTo>
                    <a:cubicBezTo>
                      <a:pt x="285" y="2598"/>
                      <a:pt x="1" y="3721"/>
                      <a:pt x="840" y="3951"/>
                    </a:cubicBezTo>
                    <a:cubicBezTo>
                      <a:pt x="918" y="3973"/>
                      <a:pt x="987" y="3983"/>
                      <a:pt x="1050" y="3983"/>
                    </a:cubicBezTo>
                    <a:cubicBezTo>
                      <a:pt x="1304" y="3983"/>
                      <a:pt x="1454" y="3816"/>
                      <a:pt x="1638" y="3545"/>
                    </a:cubicBezTo>
                    <a:cubicBezTo>
                      <a:pt x="1976" y="3099"/>
                      <a:pt x="2139" y="2530"/>
                      <a:pt x="2315" y="1976"/>
                    </a:cubicBezTo>
                    <a:cubicBezTo>
                      <a:pt x="2423" y="1461"/>
                      <a:pt x="2531" y="907"/>
                      <a:pt x="2653" y="338"/>
                    </a:cubicBezTo>
                    <a:cubicBezTo>
                      <a:pt x="2707" y="230"/>
                      <a:pt x="2707" y="108"/>
                      <a:pt x="2707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0" name="Google Shape;920;p19"/>
              <p:cNvSpPr/>
              <p:nvPr/>
            </p:nvSpPr>
            <p:spPr>
              <a:xfrm>
                <a:off x="644050" y="4646850"/>
                <a:ext cx="102850" cy="45800"/>
              </a:xfrm>
              <a:custGeom>
                <a:avLst/>
                <a:gdLst/>
                <a:ahLst/>
                <a:cxnLst/>
                <a:rect l="l" t="t" r="r" b="b"/>
                <a:pathLst>
                  <a:path w="4114" h="1832" extrusionOk="0">
                    <a:moveTo>
                      <a:pt x="1724" y="0"/>
                    </a:moveTo>
                    <a:cubicBezTo>
                      <a:pt x="1149" y="0"/>
                      <a:pt x="571" y="108"/>
                      <a:pt x="54" y="222"/>
                    </a:cubicBezTo>
                    <a:cubicBezTo>
                      <a:pt x="54" y="222"/>
                      <a:pt x="0" y="222"/>
                      <a:pt x="0" y="276"/>
                    </a:cubicBezTo>
                    <a:cubicBezTo>
                      <a:pt x="54" y="330"/>
                      <a:pt x="176" y="330"/>
                      <a:pt x="230" y="384"/>
                    </a:cubicBezTo>
                    <a:cubicBezTo>
                      <a:pt x="677" y="668"/>
                      <a:pt x="1123" y="953"/>
                      <a:pt x="1583" y="1237"/>
                    </a:cubicBezTo>
                    <a:cubicBezTo>
                      <a:pt x="2030" y="1467"/>
                      <a:pt x="2477" y="1683"/>
                      <a:pt x="2991" y="1805"/>
                    </a:cubicBezTo>
                    <a:cubicBezTo>
                      <a:pt x="3087" y="1820"/>
                      <a:pt x="3180" y="1831"/>
                      <a:pt x="3266" y="1831"/>
                    </a:cubicBezTo>
                    <a:cubicBezTo>
                      <a:pt x="3481" y="1831"/>
                      <a:pt x="3660" y="1762"/>
                      <a:pt x="3776" y="1521"/>
                    </a:cubicBezTo>
                    <a:cubicBezTo>
                      <a:pt x="4114" y="844"/>
                      <a:pt x="3153" y="276"/>
                      <a:pt x="2652" y="114"/>
                    </a:cubicBezTo>
                    <a:cubicBezTo>
                      <a:pt x="2351" y="32"/>
                      <a:pt x="2038" y="0"/>
                      <a:pt x="1724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1" name="Google Shape;921;p19"/>
              <p:cNvSpPr/>
              <p:nvPr/>
            </p:nvSpPr>
            <p:spPr>
              <a:xfrm>
                <a:off x="597700" y="4651025"/>
                <a:ext cx="45025" cy="94600"/>
              </a:xfrm>
              <a:custGeom>
                <a:avLst/>
                <a:gdLst/>
                <a:ahLst/>
                <a:cxnLst/>
                <a:rect l="l" t="t" r="r" b="b"/>
                <a:pathLst>
                  <a:path w="1801" h="3784" extrusionOk="0">
                    <a:moveTo>
                      <a:pt x="1746" y="1"/>
                    </a:moveTo>
                    <a:cubicBezTo>
                      <a:pt x="1178" y="555"/>
                      <a:pt x="447" y="1232"/>
                      <a:pt x="217" y="2084"/>
                    </a:cubicBezTo>
                    <a:cubicBezTo>
                      <a:pt x="55" y="2653"/>
                      <a:pt x="1" y="3722"/>
                      <a:pt x="785" y="3776"/>
                    </a:cubicBezTo>
                    <a:cubicBezTo>
                      <a:pt x="819" y="3781"/>
                      <a:pt x="850" y="3784"/>
                      <a:pt x="880" y="3784"/>
                    </a:cubicBezTo>
                    <a:cubicBezTo>
                      <a:pt x="1146" y="3784"/>
                      <a:pt x="1249" y="3573"/>
                      <a:pt x="1408" y="3329"/>
                    </a:cubicBezTo>
                    <a:cubicBezTo>
                      <a:pt x="1624" y="2815"/>
                      <a:pt x="1692" y="2315"/>
                      <a:pt x="1746" y="1800"/>
                    </a:cubicBezTo>
                    <a:cubicBezTo>
                      <a:pt x="1746" y="1300"/>
                      <a:pt x="1746" y="786"/>
                      <a:pt x="1800" y="285"/>
                    </a:cubicBezTo>
                    <a:lnTo>
                      <a:pt x="1800" y="1"/>
                    </a:ln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2" name="Google Shape;922;p19"/>
              <p:cNvSpPr/>
              <p:nvPr/>
            </p:nvSpPr>
            <p:spPr>
              <a:xfrm>
                <a:off x="567925" y="4563300"/>
                <a:ext cx="114375" cy="42425"/>
              </a:xfrm>
              <a:custGeom>
                <a:avLst/>
                <a:gdLst/>
                <a:ahLst/>
                <a:cxnLst/>
                <a:rect l="l" t="t" r="r" b="b"/>
                <a:pathLst>
                  <a:path w="4575" h="1697" extrusionOk="0">
                    <a:moveTo>
                      <a:pt x="2625" y="0"/>
                    </a:moveTo>
                    <a:cubicBezTo>
                      <a:pt x="1682" y="0"/>
                      <a:pt x="803" y="365"/>
                      <a:pt x="55" y="682"/>
                    </a:cubicBezTo>
                    <a:cubicBezTo>
                      <a:pt x="55" y="682"/>
                      <a:pt x="55" y="749"/>
                      <a:pt x="1" y="749"/>
                    </a:cubicBezTo>
                    <a:cubicBezTo>
                      <a:pt x="109" y="803"/>
                      <a:pt x="231" y="803"/>
                      <a:pt x="285" y="858"/>
                    </a:cubicBezTo>
                    <a:cubicBezTo>
                      <a:pt x="853" y="1020"/>
                      <a:pt x="1354" y="1250"/>
                      <a:pt x="1922" y="1426"/>
                    </a:cubicBezTo>
                    <a:cubicBezTo>
                      <a:pt x="2423" y="1588"/>
                      <a:pt x="2991" y="1697"/>
                      <a:pt x="3560" y="1697"/>
                    </a:cubicBezTo>
                    <a:cubicBezTo>
                      <a:pt x="3898" y="1697"/>
                      <a:pt x="4168" y="1642"/>
                      <a:pt x="4290" y="1250"/>
                    </a:cubicBezTo>
                    <a:cubicBezTo>
                      <a:pt x="4574" y="465"/>
                      <a:pt x="3384" y="73"/>
                      <a:pt x="2815" y="5"/>
                    </a:cubicBezTo>
                    <a:cubicBezTo>
                      <a:pt x="2752" y="2"/>
                      <a:pt x="2688" y="0"/>
                      <a:pt x="2625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3" name="Google Shape;923;p19"/>
              <p:cNvSpPr/>
              <p:nvPr/>
            </p:nvSpPr>
            <p:spPr>
              <a:xfrm>
                <a:off x="534175" y="4580325"/>
                <a:ext cx="43600" cy="106075"/>
              </a:xfrm>
              <a:custGeom>
                <a:avLst/>
                <a:gdLst/>
                <a:ahLst/>
                <a:cxnLst/>
                <a:rect l="l" t="t" r="r" b="b"/>
                <a:pathLst>
                  <a:path w="1744" h="4243" extrusionOk="0">
                    <a:moveTo>
                      <a:pt x="1188" y="1"/>
                    </a:moveTo>
                    <a:cubicBezTo>
                      <a:pt x="728" y="745"/>
                      <a:pt x="174" y="1584"/>
                      <a:pt x="52" y="2599"/>
                    </a:cubicBezTo>
                    <a:cubicBezTo>
                      <a:pt x="0" y="3142"/>
                      <a:pt x="159" y="4243"/>
                      <a:pt x="907" y="4243"/>
                    </a:cubicBezTo>
                    <a:cubicBezTo>
                      <a:pt x="941" y="4243"/>
                      <a:pt x="976" y="4241"/>
                      <a:pt x="1013" y="4236"/>
                    </a:cubicBezTo>
                    <a:cubicBezTo>
                      <a:pt x="1405" y="4236"/>
                      <a:pt x="1527" y="3952"/>
                      <a:pt x="1581" y="3614"/>
                    </a:cubicBezTo>
                    <a:cubicBezTo>
                      <a:pt x="1743" y="3045"/>
                      <a:pt x="1689" y="2490"/>
                      <a:pt x="1635" y="1922"/>
                    </a:cubicBezTo>
                    <a:cubicBezTo>
                      <a:pt x="1527" y="1354"/>
                      <a:pt x="1405" y="853"/>
                      <a:pt x="1297" y="285"/>
                    </a:cubicBezTo>
                    <a:cubicBezTo>
                      <a:pt x="1297" y="177"/>
                      <a:pt x="1297" y="68"/>
                      <a:pt x="124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4" name="Google Shape;924;p19"/>
              <p:cNvSpPr/>
              <p:nvPr/>
            </p:nvSpPr>
            <p:spPr>
              <a:xfrm>
                <a:off x="467800" y="4489850"/>
                <a:ext cx="113025" cy="42800"/>
              </a:xfrm>
              <a:custGeom>
                <a:avLst/>
                <a:gdLst/>
                <a:ahLst/>
                <a:cxnLst/>
                <a:rect l="l" t="t" r="r" b="b"/>
                <a:pathLst>
                  <a:path w="4521" h="1712" extrusionOk="0">
                    <a:moveTo>
                      <a:pt x="2440" y="0"/>
                    </a:moveTo>
                    <a:cubicBezTo>
                      <a:pt x="1598" y="0"/>
                      <a:pt x="757" y="391"/>
                      <a:pt x="1" y="643"/>
                    </a:cubicBezTo>
                    <a:lnTo>
                      <a:pt x="1" y="751"/>
                    </a:lnTo>
                    <a:cubicBezTo>
                      <a:pt x="55" y="805"/>
                      <a:pt x="177" y="805"/>
                      <a:pt x="285" y="859"/>
                    </a:cubicBezTo>
                    <a:cubicBezTo>
                      <a:pt x="799" y="1035"/>
                      <a:pt x="1354" y="1252"/>
                      <a:pt x="1868" y="1428"/>
                    </a:cubicBezTo>
                    <a:cubicBezTo>
                      <a:pt x="2423" y="1590"/>
                      <a:pt x="2937" y="1712"/>
                      <a:pt x="3505" y="1712"/>
                    </a:cubicBezTo>
                    <a:cubicBezTo>
                      <a:pt x="3898" y="1658"/>
                      <a:pt x="4182" y="1590"/>
                      <a:pt x="4290" y="1252"/>
                    </a:cubicBezTo>
                    <a:cubicBezTo>
                      <a:pt x="4520" y="413"/>
                      <a:pt x="3383" y="75"/>
                      <a:pt x="2761" y="20"/>
                    </a:cubicBezTo>
                    <a:cubicBezTo>
                      <a:pt x="2654" y="7"/>
                      <a:pt x="2547" y="0"/>
                      <a:pt x="2440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5" name="Google Shape;925;p19"/>
              <p:cNvSpPr/>
              <p:nvPr/>
            </p:nvSpPr>
            <p:spPr>
              <a:xfrm>
                <a:off x="434050" y="4505900"/>
                <a:ext cx="42225" cy="107150"/>
              </a:xfrm>
              <a:custGeom>
                <a:avLst/>
                <a:gdLst/>
                <a:ahLst/>
                <a:cxnLst/>
                <a:rect l="l" t="t" r="r" b="b"/>
                <a:pathLst>
                  <a:path w="1689" h="4286" extrusionOk="0">
                    <a:moveTo>
                      <a:pt x="1188" y="1"/>
                    </a:moveTo>
                    <a:cubicBezTo>
                      <a:pt x="728" y="786"/>
                      <a:pt x="119" y="1625"/>
                      <a:pt x="52" y="2585"/>
                    </a:cubicBezTo>
                    <a:cubicBezTo>
                      <a:pt x="0" y="3178"/>
                      <a:pt x="157" y="4285"/>
                      <a:pt x="896" y="4285"/>
                    </a:cubicBezTo>
                    <a:cubicBezTo>
                      <a:pt x="933" y="4285"/>
                      <a:pt x="972" y="4283"/>
                      <a:pt x="1012" y="4277"/>
                    </a:cubicBezTo>
                    <a:cubicBezTo>
                      <a:pt x="1405" y="4223"/>
                      <a:pt x="1527" y="3993"/>
                      <a:pt x="1581" y="3600"/>
                    </a:cubicBezTo>
                    <a:cubicBezTo>
                      <a:pt x="1689" y="3099"/>
                      <a:pt x="1689" y="2531"/>
                      <a:pt x="1581" y="1963"/>
                    </a:cubicBezTo>
                    <a:cubicBezTo>
                      <a:pt x="1527" y="1408"/>
                      <a:pt x="1405" y="840"/>
                      <a:pt x="1297" y="271"/>
                    </a:cubicBezTo>
                    <a:cubicBezTo>
                      <a:pt x="1297" y="217"/>
                      <a:pt x="1297" y="109"/>
                      <a:pt x="124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6" name="Google Shape;926;p19"/>
              <p:cNvSpPr/>
              <p:nvPr/>
            </p:nvSpPr>
            <p:spPr>
              <a:xfrm>
                <a:off x="373425" y="4419650"/>
                <a:ext cx="109975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4399" h="1611" extrusionOk="0">
                    <a:moveTo>
                      <a:pt x="2598" y="0"/>
                    </a:moveTo>
                    <a:cubicBezTo>
                      <a:pt x="1638" y="68"/>
                      <a:pt x="785" y="623"/>
                      <a:pt x="0" y="1083"/>
                    </a:cubicBezTo>
                    <a:lnTo>
                      <a:pt x="0" y="1137"/>
                    </a:lnTo>
                    <a:cubicBezTo>
                      <a:pt x="55" y="1191"/>
                      <a:pt x="176" y="1191"/>
                      <a:pt x="285" y="1191"/>
                    </a:cubicBezTo>
                    <a:cubicBezTo>
                      <a:pt x="853" y="1299"/>
                      <a:pt x="1354" y="1421"/>
                      <a:pt x="1922" y="1529"/>
                    </a:cubicBezTo>
                    <a:cubicBezTo>
                      <a:pt x="2199" y="1584"/>
                      <a:pt x="2480" y="1611"/>
                      <a:pt x="2762" y="1611"/>
                    </a:cubicBezTo>
                    <a:cubicBezTo>
                      <a:pt x="3045" y="1611"/>
                      <a:pt x="3329" y="1584"/>
                      <a:pt x="3613" y="1529"/>
                    </a:cubicBezTo>
                    <a:cubicBezTo>
                      <a:pt x="3952" y="1475"/>
                      <a:pt x="4236" y="1354"/>
                      <a:pt x="4290" y="1015"/>
                    </a:cubicBezTo>
                    <a:cubicBezTo>
                      <a:pt x="4398" y="176"/>
                      <a:pt x="3221" y="0"/>
                      <a:pt x="2598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7" name="Google Shape;927;p19"/>
              <p:cNvSpPr/>
              <p:nvPr/>
            </p:nvSpPr>
            <p:spPr>
              <a:xfrm>
                <a:off x="348050" y="4446700"/>
                <a:ext cx="45025" cy="106325"/>
              </a:xfrm>
              <a:custGeom>
                <a:avLst/>
                <a:gdLst/>
                <a:ahLst/>
                <a:cxnLst/>
                <a:rect l="l" t="t" r="r" b="b"/>
                <a:pathLst>
                  <a:path w="1801" h="4253" extrusionOk="0">
                    <a:moveTo>
                      <a:pt x="785" y="1"/>
                    </a:moveTo>
                    <a:cubicBezTo>
                      <a:pt x="447" y="840"/>
                      <a:pt x="1" y="1746"/>
                      <a:pt x="55" y="2707"/>
                    </a:cubicBezTo>
                    <a:cubicBezTo>
                      <a:pt x="104" y="3261"/>
                      <a:pt x="389" y="4253"/>
                      <a:pt x="1082" y="4253"/>
                    </a:cubicBezTo>
                    <a:cubicBezTo>
                      <a:pt x="1151" y="4253"/>
                      <a:pt x="1223" y="4243"/>
                      <a:pt x="1300" y="4223"/>
                    </a:cubicBezTo>
                    <a:cubicBezTo>
                      <a:pt x="1638" y="4114"/>
                      <a:pt x="1746" y="3884"/>
                      <a:pt x="1746" y="3492"/>
                    </a:cubicBezTo>
                    <a:cubicBezTo>
                      <a:pt x="1800" y="2924"/>
                      <a:pt x="1692" y="2369"/>
                      <a:pt x="1530" y="1855"/>
                    </a:cubicBezTo>
                    <a:cubicBezTo>
                      <a:pt x="1354" y="1354"/>
                      <a:pt x="1124" y="786"/>
                      <a:pt x="961" y="272"/>
                    </a:cubicBezTo>
                    <a:cubicBezTo>
                      <a:pt x="961" y="163"/>
                      <a:pt x="907" y="55"/>
                      <a:pt x="853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8" name="Google Shape;928;p19"/>
              <p:cNvSpPr/>
              <p:nvPr/>
            </p:nvSpPr>
            <p:spPr>
              <a:xfrm>
                <a:off x="734375" y="4827275"/>
                <a:ext cx="52100" cy="104400"/>
              </a:xfrm>
              <a:custGeom>
                <a:avLst/>
                <a:gdLst/>
                <a:ahLst/>
                <a:cxnLst/>
                <a:rect l="l" t="t" r="r" b="b"/>
                <a:pathLst>
                  <a:path w="2084" h="4176" extrusionOk="0">
                    <a:moveTo>
                      <a:pt x="0" y="0"/>
                    </a:moveTo>
                    <a:lnTo>
                      <a:pt x="0" y="271"/>
                    </a:lnTo>
                    <a:cubicBezTo>
                      <a:pt x="54" y="839"/>
                      <a:pt x="54" y="1462"/>
                      <a:pt x="54" y="2030"/>
                    </a:cubicBezTo>
                    <a:cubicBezTo>
                      <a:pt x="108" y="2585"/>
                      <a:pt x="217" y="3153"/>
                      <a:pt x="447" y="3654"/>
                    </a:cubicBezTo>
                    <a:cubicBezTo>
                      <a:pt x="605" y="3959"/>
                      <a:pt x="753" y="4176"/>
                      <a:pt x="1068" y="4176"/>
                    </a:cubicBezTo>
                    <a:cubicBezTo>
                      <a:pt x="1102" y="4176"/>
                      <a:pt x="1139" y="4173"/>
                      <a:pt x="1177" y="4168"/>
                    </a:cubicBezTo>
                    <a:cubicBezTo>
                      <a:pt x="2084" y="4114"/>
                      <a:pt x="1976" y="2869"/>
                      <a:pt x="1746" y="2301"/>
                    </a:cubicBezTo>
                    <a:cubicBezTo>
                      <a:pt x="1462" y="1353"/>
                      <a:pt x="677" y="609"/>
                      <a:pt x="54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9" name="Google Shape;929;p19"/>
              <p:cNvSpPr/>
              <p:nvPr/>
            </p:nvSpPr>
            <p:spPr>
              <a:xfrm>
                <a:off x="625775" y="3638675"/>
                <a:ext cx="37925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1343" extrusionOk="0">
                    <a:moveTo>
                      <a:pt x="739" y="0"/>
                    </a:moveTo>
                    <a:cubicBezTo>
                      <a:pt x="484" y="0"/>
                      <a:pt x="238" y="154"/>
                      <a:pt x="109" y="402"/>
                    </a:cubicBezTo>
                    <a:cubicBezTo>
                      <a:pt x="1" y="740"/>
                      <a:pt x="163" y="1133"/>
                      <a:pt x="501" y="1309"/>
                    </a:cubicBezTo>
                    <a:cubicBezTo>
                      <a:pt x="572" y="1331"/>
                      <a:pt x="645" y="1342"/>
                      <a:pt x="717" y="1342"/>
                    </a:cubicBezTo>
                    <a:cubicBezTo>
                      <a:pt x="995" y="1342"/>
                      <a:pt x="1268" y="1184"/>
                      <a:pt x="1354" y="916"/>
                    </a:cubicBezTo>
                    <a:cubicBezTo>
                      <a:pt x="1516" y="578"/>
                      <a:pt x="1354" y="186"/>
                      <a:pt x="1015" y="64"/>
                    </a:cubicBezTo>
                    <a:cubicBezTo>
                      <a:pt x="925" y="21"/>
                      <a:pt x="832" y="0"/>
                      <a:pt x="739" y="0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0" name="Google Shape;930;p19"/>
              <p:cNvSpPr/>
              <p:nvPr/>
            </p:nvSpPr>
            <p:spPr>
              <a:xfrm>
                <a:off x="646750" y="3651050"/>
                <a:ext cx="11525" cy="9725"/>
              </a:xfrm>
              <a:custGeom>
                <a:avLst/>
                <a:gdLst/>
                <a:ahLst/>
                <a:cxnLst/>
                <a:rect l="l" t="t" r="r" b="b"/>
                <a:pathLst>
                  <a:path w="461" h="389" extrusionOk="0">
                    <a:moveTo>
                      <a:pt x="189" y="1"/>
                    </a:moveTo>
                    <a:cubicBezTo>
                      <a:pt x="115" y="1"/>
                      <a:pt x="48" y="45"/>
                      <a:pt x="1" y="83"/>
                    </a:cubicBezTo>
                    <a:cubicBezTo>
                      <a:pt x="1" y="191"/>
                      <a:pt x="1" y="300"/>
                      <a:pt x="122" y="367"/>
                    </a:cubicBezTo>
                    <a:cubicBezTo>
                      <a:pt x="151" y="381"/>
                      <a:pt x="179" y="388"/>
                      <a:pt x="207" y="388"/>
                    </a:cubicBezTo>
                    <a:cubicBezTo>
                      <a:pt x="285" y="388"/>
                      <a:pt x="357" y="335"/>
                      <a:pt x="407" y="245"/>
                    </a:cubicBezTo>
                    <a:cubicBezTo>
                      <a:pt x="461" y="137"/>
                      <a:pt x="407" y="29"/>
                      <a:pt x="285" y="29"/>
                    </a:cubicBezTo>
                    <a:cubicBezTo>
                      <a:pt x="252" y="9"/>
                      <a:pt x="220" y="1"/>
                      <a:pt x="189" y="1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1" name="Google Shape;931;p19"/>
              <p:cNvSpPr/>
              <p:nvPr/>
            </p:nvSpPr>
            <p:spPr>
              <a:xfrm>
                <a:off x="642700" y="2176375"/>
                <a:ext cx="37900" cy="33575"/>
              </a:xfrm>
              <a:custGeom>
                <a:avLst/>
                <a:gdLst/>
                <a:ahLst/>
                <a:cxnLst/>
                <a:rect l="l" t="t" r="r" b="b"/>
                <a:pathLst>
                  <a:path w="1516" h="1343" extrusionOk="0">
                    <a:moveTo>
                      <a:pt x="800" y="1"/>
                    </a:moveTo>
                    <a:cubicBezTo>
                      <a:pt x="523" y="1"/>
                      <a:pt x="248" y="158"/>
                      <a:pt x="108" y="426"/>
                    </a:cubicBezTo>
                    <a:cubicBezTo>
                      <a:pt x="0" y="765"/>
                      <a:pt x="163" y="1171"/>
                      <a:pt x="501" y="1279"/>
                    </a:cubicBezTo>
                    <a:cubicBezTo>
                      <a:pt x="591" y="1322"/>
                      <a:pt x="686" y="1342"/>
                      <a:pt x="779" y="1342"/>
                    </a:cubicBezTo>
                    <a:cubicBezTo>
                      <a:pt x="1034" y="1342"/>
                      <a:pt x="1274" y="1189"/>
                      <a:pt x="1353" y="941"/>
                    </a:cubicBezTo>
                    <a:cubicBezTo>
                      <a:pt x="1516" y="602"/>
                      <a:pt x="1353" y="210"/>
                      <a:pt x="1015" y="34"/>
                    </a:cubicBezTo>
                    <a:cubicBezTo>
                      <a:pt x="945" y="12"/>
                      <a:pt x="872" y="1"/>
                      <a:pt x="800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2" name="Google Shape;932;p19"/>
              <p:cNvSpPr/>
              <p:nvPr/>
            </p:nvSpPr>
            <p:spPr>
              <a:xfrm>
                <a:off x="662325" y="2188050"/>
                <a:ext cx="12875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515" h="420" extrusionOk="0">
                    <a:moveTo>
                      <a:pt x="249" y="0"/>
                    </a:moveTo>
                    <a:cubicBezTo>
                      <a:pt x="173" y="0"/>
                      <a:pt x="103" y="57"/>
                      <a:pt x="54" y="135"/>
                    </a:cubicBezTo>
                    <a:cubicBezTo>
                      <a:pt x="0" y="244"/>
                      <a:pt x="54" y="365"/>
                      <a:pt x="176" y="419"/>
                    </a:cubicBezTo>
                    <a:cubicBezTo>
                      <a:pt x="284" y="419"/>
                      <a:pt x="392" y="365"/>
                      <a:pt x="460" y="298"/>
                    </a:cubicBezTo>
                    <a:cubicBezTo>
                      <a:pt x="514" y="189"/>
                      <a:pt x="460" y="81"/>
                      <a:pt x="338" y="27"/>
                    </a:cubicBezTo>
                    <a:cubicBezTo>
                      <a:pt x="308" y="8"/>
                      <a:pt x="278" y="0"/>
                      <a:pt x="249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3" name="Google Shape;933;p19"/>
              <p:cNvSpPr/>
              <p:nvPr/>
            </p:nvSpPr>
            <p:spPr>
              <a:xfrm>
                <a:off x="618675" y="2117775"/>
                <a:ext cx="38250" cy="32975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1319" extrusionOk="0">
                    <a:moveTo>
                      <a:pt x="761" y="1"/>
                    </a:moveTo>
                    <a:cubicBezTo>
                      <a:pt x="488" y="1"/>
                      <a:pt x="256" y="154"/>
                      <a:pt x="176" y="403"/>
                    </a:cubicBezTo>
                    <a:cubicBezTo>
                      <a:pt x="1" y="741"/>
                      <a:pt x="176" y="1147"/>
                      <a:pt x="515" y="1255"/>
                    </a:cubicBezTo>
                    <a:cubicBezTo>
                      <a:pt x="605" y="1298"/>
                      <a:pt x="699" y="1318"/>
                      <a:pt x="791" y="1318"/>
                    </a:cubicBezTo>
                    <a:cubicBezTo>
                      <a:pt x="1046" y="1318"/>
                      <a:pt x="1289" y="1165"/>
                      <a:pt x="1408" y="917"/>
                    </a:cubicBezTo>
                    <a:cubicBezTo>
                      <a:pt x="1530" y="578"/>
                      <a:pt x="1408" y="186"/>
                      <a:pt x="1069" y="64"/>
                    </a:cubicBezTo>
                    <a:cubicBezTo>
                      <a:pt x="965" y="21"/>
                      <a:pt x="861" y="1"/>
                      <a:pt x="761" y="1"/>
                    </a:cubicBezTo>
                    <a:close/>
                  </a:path>
                </a:pathLst>
              </a:custGeom>
              <a:solidFill>
                <a:srgbClr val="E7334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4" name="Google Shape;934;p19"/>
              <p:cNvSpPr/>
              <p:nvPr/>
            </p:nvSpPr>
            <p:spPr>
              <a:xfrm>
                <a:off x="639975" y="2128850"/>
                <a:ext cx="11200" cy="10500"/>
              </a:xfrm>
              <a:custGeom>
                <a:avLst/>
                <a:gdLst/>
                <a:ahLst/>
                <a:cxnLst/>
                <a:rect l="l" t="t" r="r" b="b"/>
                <a:pathLst>
                  <a:path w="448" h="420" extrusionOk="0">
                    <a:moveTo>
                      <a:pt x="242" y="0"/>
                    </a:moveTo>
                    <a:cubicBezTo>
                      <a:pt x="162" y="0"/>
                      <a:pt x="94" y="57"/>
                      <a:pt x="55" y="135"/>
                    </a:cubicBezTo>
                    <a:cubicBezTo>
                      <a:pt x="1" y="244"/>
                      <a:pt x="55" y="365"/>
                      <a:pt x="163" y="420"/>
                    </a:cubicBezTo>
                    <a:cubicBezTo>
                      <a:pt x="272" y="420"/>
                      <a:pt x="393" y="420"/>
                      <a:pt x="393" y="298"/>
                    </a:cubicBezTo>
                    <a:cubicBezTo>
                      <a:pt x="447" y="190"/>
                      <a:pt x="393" y="81"/>
                      <a:pt x="339" y="27"/>
                    </a:cubicBezTo>
                    <a:cubicBezTo>
                      <a:pt x="306" y="8"/>
                      <a:pt x="273" y="0"/>
                      <a:pt x="242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5" name="Google Shape;935;p19"/>
              <p:cNvSpPr/>
              <p:nvPr/>
            </p:nvSpPr>
            <p:spPr>
              <a:xfrm>
                <a:off x="497575" y="3379875"/>
                <a:ext cx="263100" cy="219000"/>
              </a:xfrm>
              <a:custGeom>
                <a:avLst/>
                <a:gdLst/>
                <a:ahLst/>
                <a:cxnLst/>
                <a:rect l="l" t="t" r="r" b="b"/>
                <a:pathLst>
                  <a:path w="10524" h="8760" extrusionOk="0">
                    <a:moveTo>
                      <a:pt x="1556" y="0"/>
                    </a:moveTo>
                    <a:cubicBezTo>
                      <a:pt x="1003" y="0"/>
                      <a:pt x="478" y="84"/>
                      <a:pt x="0" y="268"/>
                    </a:cubicBezTo>
                    <a:cubicBezTo>
                      <a:pt x="0" y="268"/>
                      <a:pt x="4614" y="552"/>
                      <a:pt x="4736" y="4895"/>
                    </a:cubicBezTo>
                    <a:cubicBezTo>
                      <a:pt x="4830" y="7442"/>
                      <a:pt x="6799" y="8759"/>
                      <a:pt x="8397" y="8759"/>
                    </a:cubicBezTo>
                    <a:cubicBezTo>
                      <a:pt x="9558" y="8759"/>
                      <a:pt x="10524" y="8064"/>
                      <a:pt x="10433" y="6641"/>
                    </a:cubicBezTo>
                    <a:cubicBezTo>
                      <a:pt x="10186" y="3745"/>
                      <a:pt x="5250" y="0"/>
                      <a:pt x="1556" y="0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6" name="Google Shape;936;p19"/>
              <p:cNvSpPr/>
              <p:nvPr/>
            </p:nvSpPr>
            <p:spPr>
              <a:xfrm>
                <a:off x="579100" y="3402125"/>
                <a:ext cx="117075" cy="149525"/>
              </a:xfrm>
              <a:custGeom>
                <a:avLst/>
                <a:gdLst/>
                <a:ahLst/>
                <a:cxnLst/>
                <a:rect l="l" t="t" r="r" b="b"/>
                <a:pathLst>
                  <a:path w="4683" h="598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2314" y="785"/>
                      <a:pt x="4682" y="5981"/>
                      <a:pt x="4682" y="5981"/>
                    </a:cubicBezTo>
                    <a:cubicBezTo>
                      <a:pt x="3113" y="907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7" name="Google Shape;937;p19"/>
              <p:cNvSpPr/>
              <p:nvPr/>
            </p:nvSpPr>
            <p:spPr>
              <a:xfrm>
                <a:off x="439725" y="2506100"/>
                <a:ext cx="263825" cy="219000"/>
              </a:xfrm>
              <a:custGeom>
                <a:avLst/>
                <a:gdLst/>
                <a:ahLst/>
                <a:cxnLst/>
                <a:rect l="l" t="t" r="r" b="b"/>
                <a:pathLst>
                  <a:path w="10553" h="8760" extrusionOk="0">
                    <a:moveTo>
                      <a:pt x="1572" y="1"/>
                    </a:moveTo>
                    <a:cubicBezTo>
                      <a:pt x="1015" y="1"/>
                      <a:pt x="485" y="85"/>
                      <a:pt x="1" y="268"/>
                    </a:cubicBezTo>
                    <a:cubicBezTo>
                      <a:pt x="1" y="268"/>
                      <a:pt x="4628" y="552"/>
                      <a:pt x="4791" y="4895"/>
                    </a:cubicBezTo>
                    <a:cubicBezTo>
                      <a:pt x="4853" y="7443"/>
                      <a:pt x="6832" y="8760"/>
                      <a:pt x="8430" y="8760"/>
                    </a:cubicBezTo>
                    <a:cubicBezTo>
                      <a:pt x="9592" y="8760"/>
                      <a:pt x="10553" y="8064"/>
                      <a:pt x="10433" y="6641"/>
                    </a:cubicBezTo>
                    <a:cubicBezTo>
                      <a:pt x="10186" y="3746"/>
                      <a:pt x="5291" y="1"/>
                      <a:pt x="1572" y="1"/>
                    </a:cubicBezTo>
                    <a:close/>
                  </a:path>
                </a:pathLst>
              </a:custGeom>
              <a:solidFill>
                <a:srgbClr val="FDDDB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8" name="Google Shape;938;p19"/>
              <p:cNvSpPr/>
              <p:nvPr/>
            </p:nvSpPr>
            <p:spPr>
              <a:xfrm>
                <a:off x="522950" y="2528350"/>
                <a:ext cx="117050" cy="149200"/>
              </a:xfrm>
              <a:custGeom>
                <a:avLst/>
                <a:gdLst/>
                <a:ahLst/>
                <a:cxnLst/>
                <a:rect l="l" t="t" r="r" b="b"/>
                <a:pathLst>
                  <a:path w="4682" h="5968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2314" y="785"/>
                      <a:pt x="4682" y="5967"/>
                      <a:pt x="4682" y="5967"/>
                    </a:cubicBezTo>
                    <a:cubicBezTo>
                      <a:pt x="3045" y="894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413D3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9" name="Google Shape;939;p19"/>
              <p:cNvSpPr/>
              <p:nvPr/>
            </p:nvSpPr>
            <p:spPr>
              <a:xfrm>
                <a:off x="658250" y="4133800"/>
                <a:ext cx="9850" cy="6800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72" extrusionOk="0">
                    <a:moveTo>
                      <a:pt x="163" y="1"/>
                    </a:moveTo>
                    <a:cubicBezTo>
                      <a:pt x="1" y="1"/>
                      <a:pt x="1" y="271"/>
                      <a:pt x="163" y="271"/>
                    </a:cubicBezTo>
                    <a:cubicBezTo>
                      <a:pt x="393" y="271"/>
                      <a:pt x="393" y="1"/>
                      <a:pt x="163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0" name="Google Shape;940;p19"/>
              <p:cNvSpPr/>
              <p:nvPr/>
            </p:nvSpPr>
            <p:spPr>
              <a:xfrm>
                <a:off x="607500" y="4424050"/>
                <a:ext cx="8500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40" h="285" extrusionOk="0">
                    <a:moveTo>
                      <a:pt x="163" y="0"/>
                    </a:moveTo>
                    <a:cubicBezTo>
                      <a:pt x="1" y="0"/>
                      <a:pt x="1" y="285"/>
                      <a:pt x="163" y="285"/>
                    </a:cubicBezTo>
                    <a:cubicBezTo>
                      <a:pt x="339" y="285"/>
                      <a:pt x="339" y="0"/>
                      <a:pt x="163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1" name="Google Shape;941;p19"/>
              <p:cNvSpPr/>
              <p:nvPr/>
            </p:nvSpPr>
            <p:spPr>
              <a:xfrm>
                <a:off x="639975" y="4494400"/>
                <a:ext cx="9850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94" h="285" extrusionOk="0">
                    <a:moveTo>
                      <a:pt x="163" y="1"/>
                    </a:moveTo>
                    <a:cubicBezTo>
                      <a:pt x="1" y="1"/>
                      <a:pt x="1" y="285"/>
                      <a:pt x="163" y="285"/>
                    </a:cubicBezTo>
                    <a:cubicBezTo>
                      <a:pt x="393" y="285"/>
                      <a:pt x="393" y="1"/>
                      <a:pt x="163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2" name="Google Shape;942;p19"/>
              <p:cNvSpPr/>
              <p:nvPr/>
            </p:nvSpPr>
            <p:spPr>
              <a:xfrm>
                <a:off x="582150" y="3571250"/>
                <a:ext cx="982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93" h="285" extrusionOk="0">
                    <a:moveTo>
                      <a:pt x="163" y="1"/>
                    </a:moveTo>
                    <a:cubicBezTo>
                      <a:pt x="0" y="1"/>
                      <a:pt x="0" y="285"/>
                      <a:pt x="163" y="285"/>
                    </a:cubicBezTo>
                    <a:cubicBezTo>
                      <a:pt x="393" y="285"/>
                      <a:pt x="393" y="1"/>
                      <a:pt x="163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3" name="Google Shape;943;p19"/>
              <p:cNvSpPr/>
              <p:nvPr/>
            </p:nvSpPr>
            <p:spPr>
              <a:xfrm>
                <a:off x="586200" y="3692350"/>
                <a:ext cx="847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339" h="285" extrusionOk="0">
                    <a:moveTo>
                      <a:pt x="176" y="1"/>
                    </a:moveTo>
                    <a:cubicBezTo>
                      <a:pt x="1" y="1"/>
                      <a:pt x="1" y="285"/>
                      <a:pt x="176" y="285"/>
                    </a:cubicBezTo>
                    <a:cubicBezTo>
                      <a:pt x="339" y="285"/>
                      <a:pt x="339" y="1"/>
                      <a:pt x="176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4" name="Google Shape;944;p19"/>
              <p:cNvSpPr/>
              <p:nvPr/>
            </p:nvSpPr>
            <p:spPr>
              <a:xfrm>
                <a:off x="621375" y="2818575"/>
                <a:ext cx="8500" cy="7150"/>
              </a:xfrm>
              <a:custGeom>
                <a:avLst/>
                <a:gdLst/>
                <a:ahLst/>
                <a:cxnLst/>
                <a:rect l="l" t="t" r="r" b="b"/>
                <a:pathLst>
                  <a:path w="340" h="286" extrusionOk="0">
                    <a:moveTo>
                      <a:pt x="177" y="1"/>
                    </a:moveTo>
                    <a:cubicBezTo>
                      <a:pt x="1" y="1"/>
                      <a:pt x="1" y="285"/>
                      <a:pt x="177" y="285"/>
                    </a:cubicBezTo>
                    <a:cubicBezTo>
                      <a:pt x="339" y="285"/>
                      <a:pt x="339" y="1"/>
                      <a:pt x="177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5" name="Google Shape;945;p19"/>
              <p:cNvSpPr/>
              <p:nvPr/>
            </p:nvSpPr>
            <p:spPr>
              <a:xfrm>
                <a:off x="697500" y="2935625"/>
                <a:ext cx="1017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407" h="285" extrusionOk="0">
                    <a:moveTo>
                      <a:pt x="176" y="1"/>
                    </a:moveTo>
                    <a:cubicBezTo>
                      <a:pt x="0" y="1"/>
                      <a:pt x="0" y="285"/>
                      <a:pt x="176" y="285"/>
                    </a:cubicBezTo>
                    <a:cubicBezTo>
                      <a:pt x="406" y="285"/>
                      <a:pt x="406" y="1"/>
                      <a:pt x="176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6" name="Google Shape;946;p19"/>
              <p:cNvSpPr/>
              <p:nvPr/>
            </p:nvSpPr>
            <p:spPr>
              <a:xfrm>
                <a:off x="623075" y="3259700"/>
                <a:ext cx="11175" cy="7125"/>
              </a:xfrm>
              <a:custGeom>
                <a:avLst/>
                <a:gdLst/>
                <a:ahLst/>
                <a:cxnLst/>
                <a:rect l="l" t="t" r="r" b="b"/>
                <a:pathLst>
                  <a:path w="447" h="285" extrusionOk="0">
                    <a:moveTo>
                      <a:pt x="217" y="0"/>
                    </a:moveTo>
                    <a:cubicBezTo>
                      <a:pt x="0" y="0"/>
                      <a:pt x="0" y="285"/>
                      <a:pt x="217" y="285"/>
                    </a:cubicBezTo>
                    <a:lnTo>
                      <a:pt x="271" y="285"/>
                    </a:lnTo>
                    <a:cubicBezTo>
                      <a:pt x="447" y="285"/>
                      <a:pt x="447" y="0"/>
                      <a:pt x="271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7" name="Google Shape;947;p19"/>
              <p:cNvSpPr/>
              <p:nvPr/>
            </p:nvSpPr>
            <p:spPr>
              <a:xfrm>
                <a:off x="673825" y="2882175"/>
                <a:ext cx="4075" cy="4100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64" extrusionOk="0">
                    <a:moveTo>
                      <a:pt x="54" y="1"/>
                    </a:moveTo>
                    <a:cubicBezTo>
                      <a:pt x="0" y="1"/>
                      <a:pt x="0" y="163"/>
                      <a:pt x="54" y="163"/>
                    </a:cubicBezTo>
                    <a:cubicBezTo>
                      <a:pt x="162" y="163"/>
                      <a:pt x="162" y="1"/>
                      <a:pt x="54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8" name="Google Shape;948;p19"/>
              <p:cNvSpPr/>
              <p:nvPr/>
            </p:nvSpPr>
            <p:spPr>
              <a:xfrm>
                <a:off x="714400" y="3017500"/>
                <a:ext cx="442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63" extrusionOk="0">
                    <a:moveTo>
                      <a:pt x="123" y="0"/>
                    </a:moveTo>
                    <a:cubicBezTo>
                      <a:pt x="1" y="0"/>
                      <a:pt x="1" y="163"/>
                      <a:pt x="123" y="163"/>
                    </a:cubicBezTo>
                    <a:cubicBezTo>
                      <a:pt x="177" y="163"/>
                      <a:pt x="177" y="0"/>
                      <a:pt x="123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9" name="Google Shape;949;p19"/>
              <p:cNvSpPr/>
              <p:nvPr/>
            </p:nvSpPr>
            <p:spPr>
              <a:xfrm>
                <a:off x="762450" y="2838200"/>
                <a:ext cx="442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7" extrusionOk="0">
                    <a:moveTo>
                      <a:pt x="54" y="1"/>
                    </a:moveTo>
                    <a:cubicBezTo>
                      <a:pt x="0" y="1"/>
                      <a:pt x="0" y="177"/>
                      <a:pt x="54" y="177"/>
                    </a:cubicBezTo>
                    <a:cubicBezTo>
                      <a:pt x="176" y="177"/>
                      <a:pt x="176" y="1"/>
                      <a:pt x="54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0" name="Google Shape;950;p19"/>
              <p:cNvSpPr/>
              <p:nvPr/>
            </p:nvSpPr>
            <p:spPr>
              <a:xfrm>
                <a:off x="652500" y="3734650"/>
                <a:ext cx="4425" cy="4400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6" extrusionOk="0">
                    <a:moveTo>
                      <a:pt x="109" y="0"/>
                    </a:moveTo>
                    <a:cubicBezTo>
                      <a:pt x="1" y="0"/>
                      <a:pt x="1" y="176"/>
                      <a:pt x="109" y="176"/>
                    </a:cubicBezTo>
                    <a:cubicBezTo>
                      <a:pt x="177" y="176"/>
                      <a:pt x="177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1" name="Google Shape;951;p19"/>
              <p:cNvSpPr/>
              <p:nvPr/>
            </p:nvSpPr>
            <p:spPr>
              <a:xfrm>
                <a:off x="689025" y="3688300"/>
                <a:ext cx="577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09" extrusionOk="0">
                    <a:moveTo>
                      <a:pt x="123" y="0"/>
                    </a:moveTo>
                    <a:cubicBezTo>
                      <a:pt x="1" y="0"/>
                      <a:pt x="1" y="109"/>
                      <a:pt x="123" y="109"/>
                    </a:cubicBezTo>
                    <a:cubicBezTo>
                      <a:pt x="231" y="109"/>
                      <a:pt x="231" y="0"/>
                      <a:pt x="123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2" name="Google Shape;952;p19"/>
              <p:cNvSpPr/>
              <p:nvPr/>
            </p:nvSpPr>
            <p:spPr>
              <a:xfrm>
                <a:off x="612925" y="4061750"/>
                <a:ext cx="4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9" extrusionOk="0">
                    <a:moveTo>
                      <a:pt x="122" y="1"/>
                    </a:moveTo>
                    <a:cubicBezTo>
                      <a:pt x="0" y="1"/>
                      <a:pt x="0" y="109"/>
                      <a:pt x="122" y="109"/>
                    </a:cubicBezTo>
                    <a:cubicBezTo>
                      <a:pt x="176" y="109"/>
                      <a:pt x="176" y="1"/>
                      <a:pt x="122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3" name="Google Shape;953;p19"/>
              <p:cNvSpPr/>
              <p:nvPr/>
            </p:nvSpPr>
            <p:spPr>
              <a:xfrm>
                <a:off x="611575" y="2511425"/>
                <a:ext cx="4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9" extrusionOk="0">
                    <a:moveTo>
                      <a:pt x="54" y="1"/>
                    </a:moveTo>
                    <a:cubicBezTo>
                      <a:pt x="0" y="1"/>
                      <a:pt x="0" y="109"/>
                      <a:pt x="54" y="109"/>
                    </a:cubicBezTo>
                    <a:cubicBezTo>
                      <a:pt x="176" y="109"/>
                      <a:pt x="176" y="1"/>
                      <a:pt x="54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4" name="Google Shape;954;p19"/>
              <p:cNvSpPr/>
              <p:nvPr/>
            </p:nvSpPr>
            <p:spPr>
              <a:xfrm>
                <a:off x="670775" y="2570625"/>
                <a:ext cx="4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9" extrusionOk="0">
                    <a:moveTo>
                      <a:pt x="122" y="1"/>
                    </a:moveTo>
                    <a:cubicBezTo>
                      <a:pt x="0" y="1"/>
                      <a:pt x="0" y="109"/>
                      <a:pt x="122" y="109"/>
                    </a:cubicBezTo>
                    <a:cubicBezTo>
                      <a:pt x="176" y="109"/>
                      <a:pt x="176" y="1"/>
                      <a:pt x="122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5" name="Google Shape;955;p19"/>
              <p:cNvSpPr/>
              <p:nvPr/>
            </p:nvSpPr>
            <p:spPr>
              <a:xfrm>
                <a:off x="683625" y="2507025"/>
                <a:ext cx="407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23" extrusionOk="0">
                    <a:moveTo>
                      <a:pt x="109" y="1"/>
                    </a:moveTo>
                    <a:cubicBezTo>
                      <a:pt x="0" y="1"/>
                      <a:pt x="0" y="123"/>
                      <a:pt x="109" y="123"/>
                    </a:cubicBezTo>
                    <a:cubicBezTo>
                      <a:pt x="163" y="123"/>
                      <a:pt x="163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6" name="Google Shape;956;p19"/>
              <p:cNvSpPr/>
              <p:nvPr/>
            </p:nvSpPr>
            <p:spPr>
              <a:xfrm>
                <a:off x="718800" y="2267525"/>
                <a:ext cx="4100" cy="2750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10" extrusionOk="0">
                    <a:moveTo>
                      <a:pt x="55" y="1"/>
                    </a:moveTo>
                    <a:cubicBezTo>
                      <a:pt x="1" y="1"/>
                      <a:pt x="1" y="109"/>
                      <a:pt x="55" y="109"/>
                    </a:cubicBezTo>
                    <a:cubicBezTo>
                      <a:pt x="163" y="109"/>
                      <a:pt x="163" y="1"/>
                      <a:pt x="55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7" name="Google Shape;957;p19"/>
              <p:cNvSpPr/>
              <p:nvPr/>
            </p:nvSpPr>
            <p:spPr>
              <a:xfrm>
                <a:off x="634225" y="2247925"/>
                <a:ext cx="4100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64" h="163" extrusionOk="0">
                    <a:moveTo>
                      <a:pt x="55" y="0"/>
                    </a:moveTo>
                    <a:cubicBezTo>
                      <a:pt x="1" y="0"/>
                      <a:pt x="1" y="162"/>
                      <a:pt x="55" y="162"/>
                    </a:cubicBezTo>
                    <a:cubicBezTo>
                      <a:pt x="163" y="162"/>
                      <a:pt x="163" y="0"/>
                      <a:pt x="55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8" name="Google Shape;958;p19"/>
              <p:cNvSpPr/>
              <p:nvPr/>
            </p:nvSpPr>
            <p:spPr>
              <a:xfrm>
                <a:off x="582150" y="2116650"/>
                <a:ext cx="40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77" extrusionOk="0">
                    <a:moveTo>
                      <a:pt x="108" y="1"/>
                    </a:moveTo>
                    <a:cubicBezTo>
                      <a:pt x="0" y="1"/>
                      <a:pt x="0" y="177"/>
                      <a:pt x="108" y="177"/>
                    </a:cubicBezTo>
                    <a:cubicBezTo>
                      <a:pt x="163" y="177"/>
                      <a:pt x="163" y="1"/>
                      <a:pt x="108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9" name="Google Shape;959;p19"/>
              <p:cNvSpPr/>
              <p:nvPr/>
            </p:nvSpPr>
            <p:spPr>
              <a:xfrm>
                <a:off x="580800" y="2237775"/>
                <a:ext cx="4075" cy="4400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76" extrusionOk="0">
                    <a:moveTo>
                      <a:pt x="54" y="0"/>
                    </a:moveTo>
                    <a:cubicBezTo>
                      <a:pt x="0" y="0"/>
                      <a:pt x="0" y="176"/>
                      <a:pt x="54" y="176"/>
                    </a:cubicBezTo>
                    <a:cubicBezTo>
                      <a:pt x="162" y="176"/>
                      <a:pt x="162" y="0"/>
                      <a:pt x="54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0" name="Google Shape;960;p19"/>
              <p:cNvSpPr/>
              <p:nvPr/>
            </p:nvSpPr>
            <p:spPr>
              <a:xfrm>
                <a:off x="617325" y="2040550"/>
                <a:ext cx="40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77" extrusionOk="0">
                    <a:moveTo>
                      <a:pt x="109" y="0"/>
                    </a:moveTo>
                    <a:cubicBezTo>
                      <a:pt x="0" y="0"/>
                      <a:pt x="0" y="176"/>
                      <a:pt x="109" y="176"/>
                    </a:cubicBezTo>
                    <a:cubicBezTo>
                      <a:pt x="163" y="176"/>
                      <a:pt x="163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1" name="Google Shape;961;p19"/>
              <p:cNvSpPr/>
              <p:nvPr/>
            </p:nvSpPr>
            <p:spPr>
              <a:xfrm>
                <a:off x="620025" y="1811525"/>
                <a:ext cx="3075" cy="5700"/>
              </a:xfrm>
              <a:custGeom>
                <a:avLst/>
                <a:gdLst/>
                <a:ahLst/>
                <a:cxnLst/>
                <a:rect l="l" t="t" r="r" b="b"/>
                <a:pathLst>
                  <a:path w="123" h="228" extrusionOk="0">
                    <a:moveTo>
                      <a:pt x="62" y="1"/>
                    </a:moveTo>
                    <a:cubicBezTo>
                      <a:pt x="31" y="1"/>
                      <a:pt x="1" y="28"/>
                      <a:pt x="1" y="82"/>
                    </a:cubicBezTo>
                    <a:lnTo>
                      <a:pt x="1" y="136"/>
                    </a:lnTo>
                    <a:cubicBezTo>
                      <a:pt x="1" y="197"/>
                      <a:pt x="31" y="228"/>
                      <a:pt x="62" y="228"/>
                    </a:cubicBezTo>
                    <a:cubicBezTo>
                      <a:pt x="92" y="228"/>
                      <a:pt x="122" y="197"/>
                      <a:pt x="122" y="136"/>
                    </a:cubicBezTo>
                    <a:lnTo>
                      <a:pt x="122" y="82"/>
                    </a:lnTo>
                    <a:cubicBezTo>
                      <a:pt x="122" y="28"/>
                      <a:pt x="92" y="1"/>
                      <a:pt x="62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2" name="Google Shape;962;p19"/>
              <p:cNvSpPr/>
              <p:nvPr/>
            </p:nvSpPr>
            <p:spPr>
              <a:xfrm>
                <a:off x="745525" y="1737450"/>
                <a:ext cx="442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7" extrusionOk="0">
                    <a:moveTo>
                      <a:pt x="55" y="1"/>
                    </a:moveTo>
                    <a:cubicBezTo>
                      <a:pt x="1" y="1"/>
                      <a:pt x="1" y="177"/>
                      <a:pt x="55" y="177"/>
                    </a:cubicBezTo>
                    <a:cubicBezTo>
                      <a:pt x="177" y="177"/>
                      <a:pt x="177" y="1"/>
                      <a:pt x="55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3" name="Google Shape;963;p19"/>
              <p:cNvSpPr/>
              <p:nvPr/>
            </p:nvSpPr>
            <p:spPr>
              <a:xfrm>
                <a:off x="763800" y="1674200"/>
                <a:ext cx="4425" cy="407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63" extrusionOk="0">
                    <a:moveTo>
                      <a:pt x="122" y="0"/>
                    </a:moveTo>
                    <a:cubicBezTo>
                      <a:pt x="0" y="0"/>
                      <a:pt x="0" y="163"/>
                      <a:pt x="122" y="163"/>
                    </a:cubicBezTo>
                    <a:cubicBezTo>
                      <a:pt x="176" y="163"/>
                      <a:pt x="176" y="0"/>
                      <a:pt x="122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4" name="Google Shape;964;p19"/>
              <p:cNvSpPr/>
              <p:nvPr/>
            </p:nvSpPr>
            <p:spPr>
              <a:xfrm>
                <a:off x="824350" y="2040550"/>
                <a:ext cx="442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77" extrusionOk="0">
                    <a:moveTo>
                      <a:pt x="68" y="0"/>
                    </a:moveTo>
                    <a:cubicBezTo>
                      <a:pt x="0" y="0"/>
                      <a:pt x="0" y="176"/>
                      <a:pt x="68" y="176"/>
                    </a:cubicBezTo>
                    <a:cubicBezTo>
                      <a:pt x="176" y="176"/>
                      <a:pt x="176" y="0"/>
                      <a:pt x="68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5" name="Google Shape;965;p19"/>
              <p:cNvSpPr/>
              <p:nvPr/>
            </p:nvSpPr>
            <p:spPr>
              <a:xfrm>
                <a:off x="693425" y="2084175"/>
                <a:ext cx="57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77" extrusionOk="0">
                    <a:moveTo>
                      <a:pt x="109" y="1"/>
                    </a:moveTo>
                    <a:cubicBezTo>
                      <a:pt x="1" y="1"/>
                      <a:pt x="1" y="177"/>
                      <a:pt x="109" y="177"/>
                    </a:cubicBezTo>
                    <a:cubicBezTo>
                      <a:pt x="231" y="177"/>
                      <a:pt x="231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6" name="Google Shape;966;p19"/>
              <p:cNvSpPr/>
              <p:nvPr/>
            </p:nvSpPr>
            <p:spPr>
              <a:xfrm>
                <a:off x="778000" y="2182975"/>
                <a:ext cx="577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09" extrusionOk="0">
                    <a:moveTo>
                      <a:pt x="109" y="0"/>
                    </a:moveTo>
                    <a:cubicBezTo>
                      <a:pt x="1" y="0"/>
                      <a:pt x="1" y="108"/>
                      <a:pt x="109" y="108"/>
                    </a:cubicBezTo>
                    <a:cubicBezTo>
                      <a:pt x="231" y="108"/>
                      <a:pt x="231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7" name="Google Shape;967;p19"/>
              <p:cNvSpPr/>
              <p:nvPr/>
            </p:nvSpPr>
            <p:spPr>
              <a:xfrm>
                <a:off x="731325" y="2773600"/>
                <a:ext cx="4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9" extrusionOk="0">
                    <a:moveTo>
                      <a:pt x="68" y="0"/>
                    </a:moveTo>
                    <a:cubicBezTo>
                      <a:pt x="0" y="0"/>
                      <a:pt x="0" y="109"/>
                      <a:pt x="68" y="109"/>
                    </a:cubicBezTo>
                    <a:cubicBezTo>
                      <a:pt x="176" y="109"/>
                      <a:pt x="176" y="0"/>
                      <a:pt x="68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8" name="Google Shape;968;p19"/>
              <p:cNvSpPr/>
              <p:nvPr/>
            </p:nvSpPr>
            <p:spPr>
              <a:xfrm>
                <a:off x="711700" y="3350025"/>
                <a:ext cx="577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09" extrusionOk="0">
                    <a:moveTo>
                      <a:pt x="109" y="0"/>
                    </a:moveTo>
                    <a:cubicBezTo>
                      <a:pt x="1" y="0"/>
                      <a:pt x="1" y="108"/>
                      <a:pt x="109" y="108"/>
                    </a:cubicBezTo>
                    <a:cubicBezTo>
                      <a:pt x="231" y="108"/>
                      <a:pt x="231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9" name="Google Shape;969;p19"/>
              <p:cNvSpPr/>
              <p:nvPr/>
            </p:nvSpPr>
            <p:spPr>
              <a:xfrm>
                <a:off x="710350" y="3428825"/>
                <a:ext cx="40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77" extrusionOk="0">
                    <a:moveTo>
                      <a:pt x="109" y="1"/>
                    </a:moveTo>
                    <a:cubicBezTo>
                      <a:pt x="0" y="1"/>
                      <a:pt x="0" y="177"/>
                      <a:pt x="109" y="177"/>
                    </a:cubicBezTo>
                    <a:cubicBezTo>
                      <a:pt x="163" y="177"/>
                      <a:pt x="163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0" name="Google Shape;970;p19"/>
              <p:cNvSpPr/>
              <p:nvPr/>
            </p:nvSpPr>
            <p:spPr>
              <a:xfrm>
                <a:off x="600400" y="3345625"/>
                <a:ext cx="577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23" extrusionOk="0">
                    <a:moveTo>
                      <a:pt x="109" y="0"/>
                    </a:moveTo>
                    <a:cubicBezTo>
                      <a:pt x="1" y="0"/>
                      <a:pt x="1" y="122"/>
                      <a:pt x="109" y="122"/>
                    </a:cubicBezTo>
                    <a:cubicBezTo>
                      <a:pt x="231" y="122"/>
                      <a:pt x="231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1" name="Google Shape;971;p19"/>
              <p:cNvSpPr/>
              <p:nvPr/>
            </p:nvSpPr>
            <p:spPr>
              <a:xfrm>
                <a:off x="746875" y="4080025"/>
                <a:ext cx="577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23" extrusionOk="0">
                    <a:moveTo>
                      <a:pt x="123" y="0"/>
                    </a:moveTo>
                    <a:cubicBezTo>
                      <a:pt x="1" y="0"/>
                      <a:pt x="1" y="122"/>
                      <a:pt x="123" y="122"/>
                    </a:cubicBezTo>
                    <a:cubicBezTo>
                      <a:pt x="231" y="122"/>
                      <a:pt x="231" y="0"/>
                      <a:pt x="123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2" name="Google Shape;972;p19"/>
              <p:cNvSpPr/>
              <p:nvPr/>
            </p:nvSpPr>
            <p:spPr>
              <a:xfrm>
                <a:off x="803375" y="4553600"/>
                <a:ext cx="4075" cy="3075"/>
              </a:xfrm>
              <a:custGeom>
                <a:avLst/>
                <a:gdLst/>
                <a:ahLst/>
                <a:cxnLst/>
                <a:rect l="l" t="t" r="r" b="b"/>
                <a:pathLst>
                  <a:path w="163" h="123" extrusionOk="0">
                    <a:moveTo>
                      <a:pt x="109" y="1"/>
                    </a:moveTo>
                    <a:cubicBezTo>
                      <a:pt x="0" y="1"/>
                      <a:pt x="0" y="123"/>
                      <a:pt x="109" y="123"/>
                    </a:cubicBezTo>
                    <a:cubicBezTo>
                      <a:pt x="163" y="123"/>
                      <a:pt x="163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3" name="Google Shape;973;p19"/>
              <p:cNvSpPr/>
              <p:nvPr/>
            </p:nvSpPr>
            <p:spPr>
              <a:xfrm>
                <a:off x="772250" y="4695000"/>
                <a:ext cx="4425" cy="5550"/>
              </a:xfrm>
              <a:custGeom>
                <a:avLst/>
                <a:gdLst/>
                <a:ahLst/>
                <a:cxnLst/>
                <a:rect l="l" t="t" r="r" b="b"/>
                <a:pathLst>
                  <a:path w="177" h="222" extrusionOk="0">
                    <a:moveTo>
                      <a:pt x="89" y="1"/>
                    </a:moveTo>
                    <a:cubicBezTo>
                      <a:pt x="45" y="1"/>
                      <a:pt x="1" y="14"/>
                      <a:pt x="1" y="41"/>
                    </a:cubicBezTo>
                    <a:lnTo>
                      <a:pt x="1" y="150"/>
                    </a:lnTo>
                    <a:cubicBezTo>
                      <a:pt x="1" y="188"/>
                      <a:pt x="57" y="222"/>
                      <a:pt x="106" y="222"/>
                    </a:cubicBezTo>
                    <a:cubicBezTo>
                      <a:pt x="144" y="222"/>
                      <a:pt x="177" y="202"/>
                      <a:pt x="177" y="150"/>
                    </a:cubicBezTo>
                    <a:lnTo>
                      <a:pt x="177" y="41"/>
                    </a:lnTo>
                    <a:cubicBezTo>
                      <a:pt x="177" y="14"/>
                      <a:pt x="133" y="1"/>
                      <a:pt x="8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4" name="Google Shape;974;p19"/>
              <p:cNvSpPr/>
              <p:nvPr/>
            </p:nvSpPr>
            <p:spPr>
              <a:xfrm>
                <a:off x="711700" y="4478850"/>
                <a:ext cx="5775" cy="4425"/>
              </a:xfrm>
              <a:custGeom>
                <a:avLst/>
                <a:gdLst/>
                <a:ahLst/>
                <a:cxnLst/>
                <a:rect l="l" t="t" r="r" b="b"/>
                <a:pathLst>
                  <a:path w="231" h="177" extrusionOk="0">
                    <a:moveTo>
                      <a:pt x="109" y="0"/>
                    </a:moveTo>
                    <a:cubicBezTo>
                      <a:pt x="1" y="0"/>
                      <a:pt x="1" y="176"/>
                      <a:pt x="109" y="176"/>
                    </a:cubicBezTo>
                    <a:cubicBezTo>
                      <a:pt x="231" y="176"/>
                      <a:pt x="231" y="0"/>
                      <a:pt x="109" y="0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5" name="Google Shape;975;p19"/>
              <p:cNvSpPr/>
              <p:nvPr/>
            </p:nvSpPr>
            <p:spPr>
              <a:xfrm>
                <a:off x="742825" y="4432500"/>
                <a:ext cx="5425" cy="2725"/>
              </a:xfrm>
              <a:custGeom>
                <a:avLst/>
                <a:gdLst/>
                <a:ahLst/>
                <a:cxnLst/>
                <a:rect l="l" t="t" r="r" b="b"/>
                <a:pathLst>
                  <a:path w="217" h="109" extrusionOk="0">
                    <a:moveTo>
                      <a:pt x="109" y="1"/>
                    </a:moveTo>
                    <a:cubicBezTo>
                      <a:pt x="0" y="1"/>
                      <a:pt x="0" y="109"/>
                      <a:pt x="109" y="109"/>
                    </a:cubicBezTo>
                    <a:cubicBezTo>
                      <a:pt x="217" y="109"/>
                      <a:pt x="217" y="1"/>
                      <a:pt x="109" y="1"/>
                    </a:cubicBezTo>
                    <a:close/>
                  </a:path>
                </a:pathLst>
              </a:custGeom>
              <a:solidFill>
                <a:srgbClr val="FEFEF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76" name="Google Shape;976;p19"/>
            <p:cNvSpPr/>
            <p:nvPr/>
          </p:nvSpPr>
          <p:spPr>
            <a:xfrm>
              <a:off x="878425" y="5339038"/>
              <a:ext cx="5749800" cy="5574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977" name="Google Shape;977;p19"/>
            <p:cNvCxnSpPr/>
            <p:nvPr/>
          </p:nvCxnSpPr>
          <p:spPr>
            <a:xfrm rot="10800000">
              <a:off x="878300" y="5889463"/>
              <a:ext cx="5749800" cy="0"/>
            </a:xfrm>
            <a:prstGeom prst="straightConnector1">
              <a:avLst/>
            </a:prstGeom>
            <a:noFill/>
            <a:ln w="19050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cxnSp>
        <p:nvCxnSpPr>
          <p:cNvPr id="993" name="Google Shape;993;p19"/>
          <p:cNvCxnSpPr/>
          <p:nvPr/>
        </p:nvCxnSpPr>
        <p:spPr>
          <a:xfrm>
            <a:off x="1412573" y="10063914"/>
            <a:ext cx="49419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B50637E-4C1E-B2F3-A175-5DE44D13E8D3}"/>
              </a:ext>
            </a:extLst>
          </p:cNvPr>
          <p:cNvSpPr txBox="1"/>
          <p:nvPr/>
        </p:nvSpPr>
        <p:spPr>
          <a:xfrm>
            <a:off x="638175" y="1299903"/>
            <a:ext cx="645794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Monotype Corsiva" panose="03010101010201010101" pitchFamily="66" charset="0"/>
              </a:rPr>
              <a:t>2 Courses 12.95 and  3 Courses 16.95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Monotype Corsiva" panose="03010101010201010101" pitchFamily="66" charset="0"/>
              </a:rPr>
              <a:t>All types of Cards are accepted and Booking for more than 6 are taken with advance deposit </a:t>
            </a:r>
          </a:p>
          <a:p>
            <a:pPr algn="ctr"/>
            <a:endParaRPr lang="en-GB" dirty="0">
              <a:solidFill>
                <a:schemeClr val="bg1"/>
              </a:solidFill>
              <a:latin typeface="Monotype Corsiva" panose="03010101010201010101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AC9C07-4E4C-3B15-BD58-CC7373911F16}"/>
              </a:ext>
            </a:extLst>
          </p:cNvPr>
          <p:cNvSpPr txBox="1"/>
          <p:nvPr/>
        </p:nvSpPr>
        <p:spPr>
          <a:xfrm>
            <a:off x="1868663" y="1858848"/>
            <a:ext cx="4135854" cy="523220"/>
          </a:xfrm>
          <a:prstGeom prst="rect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bg1"/>
                </a:solidFill>
                <a:latin typeface="Monotype Corsiva" panose="03010101010201010101" pitchFamily="66" charset="0"/>
              </a:rPr>
              <a:t>Starters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53FBD0-5619-1D61-455D-5726A8618311}"/>
              </a:ext>
            </a:extLst>
          </p:cNvPr>
          <p:cNvSpPr txBox="1"/>
          <p:nvPr/>
        </p:nvSpPr>
        <p:spPr>
          <a:xfrm>
            <a:off x="285126" y="2483867"/>
            <a:ext cx="2538412" cy="4054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Traditional suet dumpling in a wintery soup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Pate of duck liver and 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Scottish roast potatoes with mayonnaise and haggis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buttered garlic ciabatta, sautéed mushroom in a garlic butter sauce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Fresh Blend of sundried tomatoes, pepper, and fresh sardines with spices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Mediterranean tapenade with grilled goat cheese on sourdough bruschetta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10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dirty="0">
              <a:solidFill>
                <a:schemeClr val="bg1"/>
              </a:solidFill>
              <a:latin typeface="Monotype Corsiva" panose="03010101010201010101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C62B1B-BF77-BDBB-03C6-3A189324ED2C}"/>
              </a:ext>
            </a:extLst>
          </p:cNvPr>
          <p:cNvSpPr txBox="1"/>
          <p:nvPr/>
        </p:nvSpPr>
        <p:spPr>
          <a:xfrm>
            <a:off x="2829656" y="2485974"/>
            <a:ext cx="658092" cy="28392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</a:t>
            </a:r>
            <a:r>
              <a:rPr lang="en-GB" sz="12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4.95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4.95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5.95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 5.95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200" b="0" i="0" dirty="0">
              <a:solidFill>
                <a:schemeClr val="bg1"/>
              </a:solidFill>
              <a:effectLst/>
              <a:latin typeface="Roboto" panose="020000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8.95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4EEF59-DD53-7FFA-406E-FB62DF350ED0}"/>
              </a:ext>
            </a:extLst>
          </p:cNvPr>
          <p:cNvSpPr txBox="1"/>
          <p:nvPr/>
        </p:nvSpPr>
        <p:spPr>
          <a:xfrm>
            <a:off x="4164043" y="2329014"/>
            <a:ext cx="2182691" cy="38087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Home-cured brook trout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Pumpkin soup with spices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Toasty handmade fennel bread served with Cornish lobster and prawn mousse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French toast on brioche with honey, cinnamon sugar, and whipped vanilla cream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Cheese souffle baked in the oven with herb crumbs, pickled pear, and candied 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Mayo-topped, extremely hot chicken </a:t>
            </a:r>
            <a:r>
              <a:rPr lang="en-GB" sz="1050" dirty="0" err="1">
                <a:solidFill>
                  <a:schemeClr val="bg1"/>
                </a:solidFill>
                <a:latin typeface="Montserrat Medium" panose="00000600000000000000" pitchFamily="2" charset="0"/>
              </a:rPr>
              <a:t>chowmein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 with mushrooms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4FEB9D8-4647-FF9C-D5CA-AF5AB2DED5DE}"/>
              </a:ext>
            </a:extLst>
          </p:cNvPr>
          <p:cNvSpPr txBox="1"/>
          <p:nvPr/>
        </p:nvSpPr>
        <p:spPr>
          <a:xfrm>
            <a:off x="6346213" y="2398059"/>
            <a:ext cx="80261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3.95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3.95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6.95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6.95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5.95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4.95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8B664C5-48ED-54F3-BC08-2B26B59A09FD}"/>
              </a:ext>
            </a:extLst>
          </p:cNvPr>
          <p:cNvSpPr txBox="1"/>
          <p:nvPr/>
        </p:nvSpPr>
        <p:spPr>
          <a:xfrm>
            <a:off x="1255017" y="6123656"/>
            <a:ext cx="465450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bg1"/>
                </a:solidFill>
                <a:latin typeface="Monotype Corsiva" panose="03010101010201010101" pitchFamily="66" charset="0"/>
              </a:rPr>
              <a:t>Mains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D40FAD5-BEB7-7AEA-1801-DE3F15DE7B45}"/>
              </a:ext>
            </a:extLst>
          </p:cNvPr>
          <p:cNvSpPr txBox="1"/>
          <p:nvPr/>
        </p:nvSpPr>
        <p:spPr>
          <a:xfrm>
            <a:off x="532670" y="6679123"/>
            <a:ext cx="2244729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b="1" dirty="0">
                <a:solidFill>
                  <a:schemeClr val="bg1"/>
                </a:solidFill>
                <a:latin typeface="Montserrat Medium" panose="00000600000000000000" pitchFamily="2" charset="0"/>
              </a:rPr>
              <a:t>Traditional Turkey Roast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Sirloin tip of Beef Roast with Holiday Glazed Gammon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b="1" dirty="0">
                <a:solidFill>
                  <a:schemeClr val="bg1"/>
                </a:solidFill>
                <a:latin typeface="Montserrat Medium" panose="00000600000000000000" pitchFamily="2" charset="0"/>
              </a:rPr>
              <a:t>Baked Seafood</a:t>
            </a: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Salmon, haddock, and prawns in a breadcrumb-topped white wine sauce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b="1" dirty="0">
                <a:solidFill>
                  <a:schemeClr val="bg1"/>
                </a:solidFill>
                <a:latin typeface="Montserrat Medium" panose="00000600000000000000" pitchFamily="2" charset="0"/>
              </a:rPr>
              <a:t>Fillet of Scottish Salmon</a:t>
            </a: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Topped with hollandaise sauce and butter-and-white-wine poaching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b="1" dirty="0">
                <a:solidFill>
                  <a:schemeClr val="bg1"/>
                </a:solidFill>
                <a:latin typeface="Montserrat Medium" panose="00000600000000000000" pitchFamily="2" charset="0"/>
              </a:rPr>
              <a:t>Cranberry and Brie Wellington</a:t>
            </a: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Served with roasted sweet potatoes and butternut squash as a bed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F3A393B-1554-B36C-2367-C49E72F169A5}"/>
              </a:ext>
            </a:extLst>
          </p:cNvPr>
          <p:cNvSpPr txBox="1"/>
          <p:nvPr/>
        </p:nvSpPr>
        <p:spPr>
          <a:xfrm>
            <a:off x="3827971" y="6703018"/>
            <a:ext cx="20715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Lamb Roasted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Served with broccoli and roasted potatoes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Citrus Cured Salmon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Rye bread, sorbet with orange flowers, and beetroot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95B5562-AB65-E83B-CFCB-1F4385B0E753}"/>
              </a:ext>
            </a:extLst>
          </p:cNvPr>
          <p:cNvSpPr txBox="1"/>
          <p:nvPr/>
        </p:nvSpPr>
        <p:spPr>
          <a:xfrm>
            <a:off x="2817639" y="6819051"/>
            <a:ext cx="92330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14.95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14.95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14.95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12.95</a:t>
            </a:r>
          </a:p>
          <a:p>
            <a:endParaRPr lang="en-GB" sz="1050" dirty="0">
              <a:latin typeface="Montserrat Medium" panose="00000600000000000000" pitchFamily="2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0A902D2-58D8-FEF0-2E64-0AA2F2A16351}"/>
              </a:ext>
            </a:extLst>
          </p:cNvPr>
          <p:cNvSpPr txBox="1"/>
          <p:nvPr/>
        </p:nvSpPr>
        <p:spPr>
          <a:xfrm>
            <a:off x="5941393" y="6885639"/>
            <a:ext cx="648077" cy="12695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14.95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</a:t>
            </a: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 15.95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230E01-F285-9CA8-3C04-0C9FED7EEBCF}"/>
              </a:ext>
            </a:extLst>
          </p:cNvPr>
          <p:cNvSpPr txBox="1"/>
          <p:nvPr/>
        </p:nvSpPr>
        <p:spPr>
          <a:xfrm>
            <a:off x="4010267" y="8426003"/>
            <a:ext cx="175874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Glazed Ranch Carrots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Coleslaw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Smashed potatoes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Macaroni Salad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Fruit Salad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70B0FD8-4FBA-B77E-27BD-DC214E3CC2A5}"/>
              </a:ext>
            </a:extLst>
          </p:cNvPr>
          <p:cNvSpPr txBox="1"/>
          <p:nvPr/>
        </p:nvSpPr>
        <p:spPr>
          <a:xfrm>
            <a:off x="4142560" y="8084108"/>
            <a:ext cx="152374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  <a:latin typeface="Monotype Corsiva" panose="03010101010201010101" pitchFamily="66" charset="0"/>
              </a:rPr>
              <a:t>Sides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E6FB009-7472-4428-3DBA-DD861C942C13}"/>
              </a:ext>
            </a:extLst>
          </p:cNvPr>
          <p:cNvSpPr txBox="1"/>
          <p:nvPr/>
        </p:nvSpPr>
        <p:spPr>
          <a:xfrm>
            <a:off x="2175838" y="10094128"/>
            <a:ext cx="3172962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CC1E70D-F7A3-87F4-84BA-4CB8C46C0A6C}"/>
              </a:ext>
            </a:extLst>
          </p:cNvPr>
          <p:cNvSpPr txBox="1"/>
          <p:nvPr/>
        </p:nvSpPr>
        <p:spPr>
          <a:xfrm>
            <a:off x="5890809" y="8440368"/>
            <a:ext cx="64807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9.95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5.95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5.95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6.95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6.95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" name="Google Shape;1003;p20"/>
          <p:cNvSpPr txBox="1">
            <a:spLocks noGrp="1"/>
          </p:cNvSpPr>
          <p:nvPr>
            <p:ph type="subTitle" idx="4294967295"/>
          </p:nvPr>
        </p:nvSpPr>
        <p:spPr>
          <a:xfrm>
            <a:off x="0" y="2943225"/>
            <a:ext cx="3752850" cy="33655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- STARTERS-</a:t>
            </a:r>
            <a:endParaRPr/>
          </a:p>
        </p:txBody>
      </p:sp>
      <p:sp>
        <p:nvSpPr>
          <p:cNvPr id="1004" name="Google Shape;1004;p20"/>
          <p:cNvSpPr txBox="1">
            <a:spLocks noGrp="1"/>
          </p:cNvSpPr>
          <p:nvPr>
            <p:ph type="subTitle" idx="4294967295"/>
          </p:nvPr>
        </p:nvSpPr>
        <p:spPr>
          <a:xfrm>
            <a:off x="0" y="1519238"/>
            <a:ext cx="3883025" cy="47466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- DESSERTS-</a:t>
            </a:r>
            <a:endParaRPr/>
          </a:p>
        </p:txBody>
      </p:sp>
      <p:sp>
        <p:nvSpPr>
          <p:cNvPr id="1005" name="Google Shape;1005;p20"/>
          <p:cNvSpPr txBox="1">
            <a:spLocks noGrp="1"/>
          </p:cNvSpPr>
          <p:nvPr>
            <p:ph type="subTitle" idx="4294967295"/>
          </p:nvPr>
        </p:nvSpPr>
        <p:spPr>
          <a:xfrm>
            <a:off x="0" y="7358063"/>
            <a:ext cx="3752850" cy="33813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- MAIN DISHES -</a:t>
            </a:r>
            <a:endParaRPr/>
          </a:p>
        </p:txBody>
      </p:sp>
      <p:sp>
        <p:nvSpPr>
          <p:cNvPr id="1014" name="Google Shape;1014;p20"/>
          <p:cNvSpPr txBox="1">
            <a:spLocks noGrp="1"/>
          </p:cNvSpPr>
          <p:nvPr>
            <p:ph type="subTitle" idx="4294967295"/>
          </p:nvPr>
        </p:nvSpPr>
        <p:spPr>
          <a:xfrm>
            <a:off x="0" y="1519238"/>
            <a:ext cx="3883025" cy="47466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menu</a:t>
            </a: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673E67-20C3-4CC2-AD45-17C5DBA65C7C}"/>
              </a:ext>
            </a:extLst>
          </p:cNvPr>
          <p:cNvSpPr txBox="1"/>
          <p:nvPr/>
        </p:nvSpPr>
        <p:spPr>
          <a:xfrm>
            <a:off x="1191575" y="462254"/>
            <a:ext cx="5215575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i="1" dirty="0">
                <a:solidFill>
                  <a:schemeClr val="bg1"/>
                </a:solidFill>
                <a:latin typeface="Monotype Corsiva" panose="03010101010201010101" pitchFamily="66" charset="0"/>
              </a:rPr>
              <a:t>Allergen Intolerance  and Vegan Menu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0AE383-CCB7-FB57-2DCE-5B3A43698826}"/>
              </a:ext>
            </a:extLst>
          </p:cNvPr>
          <p:cNvSpPr txBox="1"/>
          <p:nvPr/>
        </p:nvSpPr>
        <p:spPr>
          <a:xfrm>
            <a:off x="1019174" y="1053041"/>
            <a:ext cx="1381125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bg1"/>
                </a:solidFill>
                <a:latin typeface="Monotype Corsiva" panose="03010101010201010101" pitchFamily="66" charset="0"/>
              </a:rPr>
              <a:t>Starters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E5938F-37A3-3844-810E-C4B2C88A93C8}"/>
              </a:ext>
            </a:extLst>
          </p:cNvPr>
          <p:cNvSpPr txBox="1"/>
          <p:nvPr/>
        </p:nvSpPr>
        <p:spPr>
          <a:xfrm>
            <a:off x="795337" y="1622537"/>
            <a:ext cx="1828800" cy="2516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 Crayfish and freshwater prawns paired on granary brown toast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Warm ciabatta and homemade soup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 Red onion, port marmalade, and toasted ciabatta on a dish of smooth pork liver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050" dirty="0">
                <a:solidFill>
                  <a:schemeClr val="accent1"/>
                </a:solidFill>
                <a:latin typeface="Montserrat Medium" panose="00000600000000000000" pitchFamily="2" charset="0"/>
              </a:rPr>
              <a:t> </a:t>
            </a:r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A5DA9F-29AD-AEF8-157D-C194A0B00235}"/>
              </a:ext>
            </a:extLst>
          </p:cNvPr>
          <p:cNvSpPr txBox="1"/>
          <p:nvPr/>
        </p:nvSpPr>
        <p:spPr>
          <a:xfrm>
            <a:off x="4370391" y="1141581"/>
            <a:ext cx="1685925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Monotype Corsiva" panose="03010101010201010101" pitchFamily="66" charset="0"/>
              </a:rPr>
              <a:t>Mains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06A6DC-73C9-B3DC-6785-8B0C4E3C49A9}"/>
              </a:ext>
            </a:extLst>
          </p:cNvPr>
          <p:cNvSpPr txBox="1"/>
          <p:nvPr/>
        </p:nvSpPr>
        <p:spPr>
          <a:xfrm>
            <a:off x="4316414" y="1769897"/>
            <a:ext cx="1828800" cy="1869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Gammon steak topped with parsley sauce, potatoes, or desired mashed potatoes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Servings of lasagne and </a:t>
            </a:r>
            <a:r>
              <a:rPr lang="en-GB" sz="1050" dirty="0" err="1">
                <a:solidFill>
                  <a:schemeClr val="bg1"/>
                </a:solidFill>
                <a:latin typeface="Montserrat Medium" panose="00000600000000000000" pitchFamily="2" charset="0"/>
              </a:rPr>
              <a:t>Arrabiata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 sauce with vegetarian meatballs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Risotto with smoked haddock and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DA27E7-7F7F-79C9-4703-E2B9050DFD39}"/>
              </a:ext>
            </a:extLst>
          </p:cNvPr>
          <p:cNvSpPr txBox="1"/>
          <p:nvPr/>
        </p:nvSpPr>
        <p:spPr>
          <a:xfrm>
            <a:off x="2618581" y="1769897"/>
            <a:ext cx="619125" cy="17774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5.95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3.95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6.95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24AC78-D483-7FAF-D656-BACA3026FD5D}"/>
              </a:ext>
            </a:extLst>
          </p:cNvPr>
          <p:cNvSpPr txBox="1"/>
          <p:nvPr/>
        </p:nvSpPr>
        <p:spPr>
          <a:xfrm>
            <a:off x="6182836" y="1844276"/>
            <a:ext cx="751364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13.95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13.95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14.95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8F05E08-DE9C-1732-B927-1E8097BAE2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775" y="3756884"/>
            <a:ext cx="5761219" cy="73064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CA1B263-F369-1A18-1511-9D17A8E0CE2B}"/>
              </a:ext>
            </a:extLst>
          </p:cNvPr>
          <p:cNvSpPr txBox="1"/>
          <p:nvPr/>
        </p:nvSpPr>
        <p:spPr>
          <a:xfrm>
            <a:off x="866775" y="4429125"/>
            <a:ext cx="1828800" cy="488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CF64F94-E01D-01E5-E984-17A789AF5163}"/>
              </a:ext>
            </a:extLst>
          </p:cNvPr>
          <p:cNvSpPr txBox="1"/>
          <p:nvPr/>
        </p:nvSpPr>
        <p:spPr>
          <a:xfrm>
            <a:off x="693737" y="4778040"/>
            <a:ext cx="2495550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Monotype Corsiva" panose="03010101010201010101" pitchFamily="66" charset="0"/>
              </a:rPr>
              <a:t>Christmas Drink Specials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BF17D2-EE57-17D4-F7E8-FFC13A41A7F1}"/>
              </a:ext>
            </a:extLst>
          </p:cNvPr>
          <p:cNvSpPr txBox="1"/>
          <p:nvPr/>
        </p:nvSpPr>
        <p:spPr>
          <a:xfrm>
            <a:off x="533400" y="5453449"/>
            <a:ext cx="2495550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Lemon Drop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Vodka, Lemon juice, lime wedge &amp; Vodka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Mojito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Club soda, lime juice, muddled mint and sugar, and white rum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Ward Eight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, Freshly squeezed lemon and orange juice, rye whiskey, and homemade grenadine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Martini with cocoa and orange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 Pure Vodka, Grand Marnier, Kahlua, and espresso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Seasonal Mojito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A classic Mojito with winter berries, Lime, Mint &amp; spiced syrup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Cosmos Christmas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Vodka, cranberry juice, and a lime squeeze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9D833F-F207-7C62-CA99-41F644A601C8}"/>
              </a:ext>
            </a:extLst>
          </p:cNvPr>
          <p:cNvSpPr txBox="1"/>
          <p:nvPr/>
        </p:nvSpPr>
        <p:spPr>
          <a:xfrm>
            <a:off x="2618581" y="5720032"/>
            <a:ext cx="98107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6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6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7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8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7</a:t>
            </a: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pPr algn="ctr"/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6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1072A8C-2515-7FDD-5DAC-E585AA5C7950}"/>
              </a:ext>
            </a:extLst>
          </p:cNvPr>
          <p:cNvSpPr txBox="1"/>
          <p:nvPr/>
        </p:nvSpPr>
        <p:spPr>
          <a:xfrm>
            <a:off x="4187349" y="4777458"/>
            <a:ext cx="2305050" cy="40011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Montserrat Medium" panose="00000600000000000000" pitchFamily="2" charset="0"/>
              </a:rPr>
              <a:t> </a:t>
            </a:r>
            <a:r>
              <a:rPr lang="en-GB" sz="2000" dirty="0">
                <a:solidFill>
                  <a:schemeClr val="bg1"/>
                </a:solidFill>
                <a:latin typeface="Monotype Corsiva" panose="03010101010201010101" pitchFamily="66" charset="0"/>
              </a:rPr>
              <a:t>Desserts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3E5B14-D1D5-13DB-DCC4-1468011859BF}"/>
              </a:ext>
            </a:extLst>
          </p:cNvPr>
          <p:cNvSpPr txBox="1"/>
          <p:nvPr/>
        </p:nvSpPr>
        <p:spPr>
          <a:xfrm>
            <a:off x="4266724" y="5630107"/>
            <a:ext cx="2225675" cy="34855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 Whiskey Cake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   Strawberry Cheesecake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  <a:latin typeface="Montserrat Medium" panose="00000600000000000000" pitchFamily="2" charset="0"/>
              </a:rPr>
              <a:t>R</a:t>
            </a:r>
            <a:r>
              <a:rPr kumimoji="0" lang="en-GB" sz="1050" b="0" i="0" u="none" strike="noStrike" kern="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aspberry</a:t>
            </a: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 coulis and cheesecake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Tiramisu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Peach Pudding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Vanilla Gelato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Berry-topped cake with mascarpone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Carrot Cake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Chocolate cookies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GB" sz="105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ontserrat Medium" panose="00000600000000000000" pitchFamily="2" charset="0"/>
              <a:cs typeface="Arial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05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ontserrat Medium" panose="00000600000000000000" pitchFamily="2" charset="0"/>
                <a:cs typeface="Arial"/>
                <a:sym typeface="Arial"/>
              </a:rPr>
              <a:t>Banana Foster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A3F9E83-1FD4-AE05-4052-71EF123FC450}"/>
              </a:ext>
            </a:extLst>
          </p:cNvPr>
          <p:cNvSpPr txBox="1"/>
          <p:nvPr/>
        </p:nvSpPr>
        <p:spPr>
          <a:xfrm>
            <a:off x="6407150" y="5615278"/>
            <a:ext cx="619125" cy="37164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5.95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3.95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4.95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4.95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5.95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3.95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5.95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4.95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2.95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£ </a:t>
            </a:r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2.95</a:t>
            </a:r>
          </a:p>
          <a:p>
            <a:endParaRPr lang="en-GB" sz="1050" dirty="0">
              <a:solidFill>
                <a:schemeClr val="bg1"/>
              </a:solidFill>
              <a:latin typeface="Montserrat Medium" panose="00000600000000000000" pitchFamily="2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5847F32-F0CA-CD83-4926-16616418F598}"/>
              </a:ext>
            </a:extLst>
          </p:cNvPr>
          <p:cNvSpPr txBox="1"/>
          <p:nvPr/>
        </p:nvSpPr>
        <p:spPr>
          <a:xfrm>
            <a:off x="2355851" y="10078451"/>
            <a:ext cx="2873375" cy="30777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56B97F5A-D39B-472D-71DF-FFA80882E2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1354" y="7936988"/>
            <a:ext cx="1201636" cy="1193518"/>
          </a:xfrm>
          <a:prstGeom prst="rect">
            <a:avLst/>
          </a:prstGeom>
        </p:spPr>
      </p:pic>
      <p:sp>
        <p:nvSpPr>
          <p:cNvPr id="34" name="Oval 33">
            <a:extLst>
              <a:ext uri="{FF2B5EF4-FFF2-40B4-BE49-F238E27FC236}">
                <a16:creationId xmlns:a16="http://schemas.microsoft.com/office/drawing/2014/main" id="{E511D4E4-784E-6B48-F074-6D5B87346772}"/>
              </a:ext>
            </a:extLst>
          </p:cNvPr>
          <p:cNvSpPr/>
          <p:nvPr/>
        </p:nvSpPr>
        <p:spPr>
          <a:xfrm>
            <a:off x="3497110" y="5914101"/>
            <a:ext cx="990124" cy="99222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>
                <a:solidFill>
                  <a:schemeClr val="bg1"/>
                </a:solidFill>
                <a:latin typeface="Montserrat Medium" panose="00000600000000000000" pitchFamily="2" charset="0"/>
              </a:rPr>
              <a:t>Buy 2 Drinks and get 1 free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527C732-03AF-5482-7FE3-D4C50BB6F272}"/>
              </a:ext>
            </a:extLst>
          </p:cNvPr>
          <p:cNvSpPr txBox="1"/>
          <p:nvPr/>
        </p:nvSpPr>
        <p:spPr>
          <a:xfrm rot="21004751">
            <a:off x="1648263" y="9651883"/>
            <a:ext cx="3531216" cy="430887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accent5">
                    <a:lumMod val="75000"/>
                  </a:schemeClr>
                </a:solidFill>
                <a:latin typeface="Monotype Corsiva" panose="03010101010201010101" pitchFamily="66" charset="0"/>
              </a:rPr>
              <a:t>Live Music and Entertainment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1B605BF5-01C8-455F-5CF9-6708597F70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9226" y="9128059"/>
            <a:ext cx="1147435" cy="116233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8F1DDCB-E168-ADCA-EFAB-E681D66B6575}"/>
              </a:ext>
            </a:extLst>
          </p:cNvPr>
          <p:cNvSpPr txBox="1"/>
          <p:nvPr/>
        </p:nvSpPr>
        <p:spPr>
          <a:xfrm>
            <a:off x="1190626" y="1304925"/>
            <a:ext cx="5353050" cy="86177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Monotype Corsiva" panose="03010101010201010101" pitchFamily="66" charset="0"/>
              </a:rPr>
              <a:t>References</a:t>
            </a:r>
          </a:p>
          <a:p>
            <a:pPr algn="just"/>
            <a:endParaRPr lang="en-GB" dirty="0">
              <a:solidFill>
                <a:schemeClr val="bg1"/>
              </a:solidFill>
              <a:latin typeface="Montserrat Medium" panose="000006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398928-507D-3DCE-0EEC-04CC3A3C7CFB}"/>
              </a:ext>
            </a:extLst>
          </p:cNvPr>
          <p:cNvSpPr txBox="1"/>
          <p:nvPr/>
        </p:nvSpPr>
        <p:spPr>
          <a:xfrm>
            <a:off x="769937" y="2352674"/>
            <a:ext cx="6019799" cy="55906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C. E. H. (2015) “Keeping Christmas in hotels,” </a:t>
            </a:r>
            <a:r>
              <a:rPr lang="en-GB" sz="1600" i="1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Notes and Queries</a:t>
            </a: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, 175(27), pp. 475–475.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i="1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Hotel Trinity &amp; Cafe – Hospitality with Better Services</a:t>
            </a: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 (no date) </a:t>
            </a:r>
            <a:r>
              <a:rPr lang="en-GB" sz="1600" i="1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Hotel Trinity Cafe</a:t>
            </a: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P. S, D. (2019) “A study on service quality, customer satisfaction and brand loyalty towards non-vegetarian hotels,” </a:t>
            </a:r>
            <a:r>
              <a:rPr lang="en-GB" sz="1600" i="1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International Journal of Research in Arts and Science</a:t>
            </a: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, 5(Special Issue), pp. 219–227.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Saunders, A.B. (2013) “Ice cream and desserts | dairy desserts,” </a:t>
            </a:r>
            <a:r>
              <a:rPr lang="en-GB" sz="1600" i="1" dirty="0" err="1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Encyclopedia</a:t>
            </a:r>
            <a:r>
              <a:rPr lang="en-GB" sz="1600" i="1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 of Dairy Sciences</a:t>
            </a: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, pp. 905–912.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“Starter menu” (2018) </a:t>
            </a:r>
            <a:r>
              <a:rPr lang="en-GB" sz="1600" i="1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Scientific American</a:t>
            </a: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, 301(3), pp. 6–6.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White, M. (2012) “2 live crew,” </a:t>
            </a:r>
            <a:r>
              <a:rPr lang="en-GB" sz="1600" i="1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Oxford Music Online</a:t>
            </a:r>
            <a:r>
              <a:rPr lang="en-GB" sz="1600" dirty="0">
                <a:solidFill>
                  <a:schemeClr val="bg1"/>
                </a:solidFill>
                <a:effectLst/>
                <a:latin typeface="Montserrat Medium" panose="00000600000000000000" pitchFamily="2" charset="0"/>
              </a:rPr>
              <a:t> [Preprint</a:t>
            </a:r>
            <a:r>
              <a:rPr lang="en-GB" dirty="0">
                <a:effectLst/>
              </a:rPr>
              <a:t>]. </a:t>
            </a:r>
          </a:p>
        </p:txBody>
      </p:sp>
    </p:spTree>
    <p:extLst>
      <p:ext uri="{BB962C8B-B14F-4D97-AF65-F5344CB8AC3E}">
        <p14:creationId xmlns:p14="http://schemas.microsoft.com/office/powerpoint/2010/main" val="667610819"/>
      </p:ext>
    </p:extLst>
  </p:cSld>
  <p:clrMapOvr>
    <a:masterClrMapping/>
  </p:clrMapOvr>
</p:sld>
</file>

<file path=ppt/theme/theme1.xml><?xml version="1.0" encoding="utf-8"?>
<a:theme xmlns:a="http://schemas.openxmlformats.org/drawingml/2006/main" name="Christmas Menu A4 by Slidesgo ">
  <a:themeElements>
    <a:clrScheme name="Simple Light">
      <a:dk1>
        <a:srgbClr val="413D3D"/>
      </a:dk1>
      <a:lt1>
        <a:srgbClr val="FFFFFF"/>
      </a:lt1>
      <a:dk2>
        <a:srgbClr val="FDDDBB"/>
      </a:dk2>
      <a:lt2>
        <a:srgbClr val="E73344"/>
      </a:lt2>
      <a:accent1>
        <a:srgbClr val="EA5150"/>
      </a:accent1>
      <a:accent2>
        <a:srgbClr val="413D3D"/>
      </a:accent2>
      <a:accent3>
        <a:srgbClr val="FDDDBB"/>
      </a:accent3>
      <a:accent4>
        <a:srgbClr val="E73344"/>
      </a:accent4>
      <a:accent5>
        <a:srgbClr val="EA5150"/>
      </a:accent5>
      <a:accent6>
        <a:srgbClr val="413D3D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702</Words>
  <Application>Microsoft Office PowerPoint</Application>
  <PresentationFormat>Custom</PresentationFormat>
  <Paragraphs>265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6" baseType="lpstr">
      <vt:lpstr>Maven Pro</vt:lpstr>
      <vt:lpstr>Great Vibes</vt:lpstr>
      <vt:lpstr>Roboto</vt:lpstr>
      <vt:lpstr>Monotype Corsiva</vt:lpstr>
      <vt:lpstr>Montserrat</vt:lpstr>
      <vt:lpstr>Wingdings</vt:lpstr>
      <vt:lpstr>Elsie</vt:lpstr>
      <vt:lpstr>Montserrat SemiBold</vt:lpstr>
      <vt:lpstr>Montserrat Medium</vt:lpstr>
      <vt:lpstr>Grand Hotel</vt:lpstr>
      <vt:lpstr>Arial</vt:lpstr>
      <vt:lpstr>Christmas Menu A4 by Slidesgo </vt:lpstr>
      <vt:lpstr>Christmas</vt:lpstr>
      <vt:lpstr>Christmas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cp:lastModifiedBy>Farihah Hussain</cp:lastModifiedBy>
  <cp:revision>1</cp:revision>
  <dcterms:modified xsi:type="dcterms:W3CDTF">2022-11-20T14:15:58Z</dcterms:modified>
</cp:coreProperties>
</file>