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0" r:id="rId4"/>
  </p:sldMasterIdLst>
  <p:notesMasterIdLst>
    <p:notesMasterId r:id="rId15"/>
  </p:notesMasterIdLst>
  <p:handoutMasterIdLst>
    <p:handoutMasterId r:id="rId16"/>
  </p:handoutMasterIdLst>
  <p:sldIdLst>
    <p:sldId id="1497" r:id="rId5"/>
    <p:sldId id="1514" r:id="rId6"/>
    <p:sldId id="1520" r:id="rId7"/>
    <p:sldId id="1519" r:id="rId8"/>
    <p:sldId id="1516" r:id="rId9"/>
    <p:sldId id="1515" r:id="rId10"/>
    <p:sldId id="1500" r:id="rId11"/>
    <p:sldId id="1502" r:id="rId12"/>
    <p:sldId id="1517" r:id="rId13"/>
    <p:sldId id="151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0079" autoAdjust="0"/>
  </p:normalViewPr>
  <p:slideViewPr>
    <p:cSldViewPr snapToGrid="0">
      <p:cViewPr varScale="1">
        <p:scale>
          <a:sx n="62" d="100"/>
          <a:sy n="62" d="100"/>
        </p:scale>
        <p:origin x="1056" y="60"/>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lina begum" userId="f0330ae026d5d440" providerId="LiveId" clId="{A88F16F0-0B12-429A-90A0-DCE300268C89}"/>
    <pc:docChg chg="undo custSel addSld delSld modSld sldOrd modMainMaster">
      <pc:chgData name="shelina begum" userId="f0330ae026d5d440" providerId="LiveId" clId="{A88F16F0-0B12-429A-90A0-DCE300268C89}" dt="2026-02-13T20:49:28.524" v="4080" actId="1076"/>
      <pc:docMkLst>
        <pc:docMk/>
      </pc:docMkLst>
      <pc:sldChg chg="modSp mod">
        <pc:chgData name="shelina begum" userId="f0330ae026d5d440" providerId="LiveId" clId="{A88F16F0-0B12-429A-90A0-DCE300268C89}" dt="2026-02-13T15:00:02.165" v="27" actId="2711"/>
        <pc:sldMkLst>
          <pc:docMk/>
          <pc:sldMk cId="1773831372" sldId="1497"/>
        </pc:sldMkLst>
        <pc:spChg chg="mod">
          <ac:chgData name="shelina begum" userId="f0330ae026d5d440" providerId="LiveId" clId="{A88F16F0-0B12-429A-90A0-DCE300268C89}" dt="2026-02-13T15:00:02.165" v="27" actId="2711"/>
          <ac:spMkLst>
            <pc:docMk/>
            <pc:sldMk cId="1773831372" sldId="1497"/>
            <ac:spMk id="2" creationId="{1F057989-07E4-B482-9F2A-EBF670F7FA92}"/>
          </ac:spMkLst>
        </pc:spChg>
      </pc:sldChg>
      <pc:sldChg chg="addSp delSp modSp del mod">
        <pc:chgData name="shelina begum" userId="f0330ae026d5d440" providerId="LiveId" clId="{A88F16F0-0B12-429A-90A0-DCE300268C89}" dt="2026-02-13T17:27:58.260" v="2700" actId="2696"/>
        <pc:sldMkLst>
          <pc:docMk/>
          <pc:sldMk cId="1751885377" sldId="1499"/>
        </pc:sldMkLst>
        <pc:spChg chg="add del mod">
          <ac:chgData name="shelina begum" userId="f0330ae026d5d440" providerId="LiveId" clId="{A88F16F0-0B12-429A-90A0-DCE300268C89}" dt="2026-02-13T14:51:48.823" v="7"/>
          <ac:spMkLst>
            <pc:docMk/>
            <pc:sldMk cId="1751885377" sldId="1499"/>
            <ac:spMk id="2" creationId="{BADCAB21-2FA0-C4F2-937A-25E3A996BBE0}"/>
          </ac:spMkLst>
        </pc:spChg>
        <pc:spChg chg="add mod">
          <ac:chgData name="shelina begum" userId="f0330ae026d5d440" providerId="LiveId" clId="{A88F16F0-0B12-429A-90A0-DCE300268C89}" dt="2026-02-13T16:24:48.560" v="621" actId="255"/>
          <ac:spMkLst>
            <pc:docMk/>
            <pc:sldMk cId="1751885377" sldId="1499"/>
            <ac:spMk id="3" creationId="{70602E60-220B-87D0-E803-BBE05CE97490}"/>
          </ac:spMkLst>
        </pc:spChg>
        <pc:spChg chg="mod">
          <ac:chgData name="shelina begum" userId="f0330ae026d5d440" providerId="LiveId" clId="{A88F16F0-0B12-429A-90A0-DCE300268C89}" dt="2026-02-13T15:00:17.164" v="28" actId="2711"/>
          <ac:spMkLst>
            <pc:docMk/>
            <pc:sldMk cId="1751885377" sldId="1499"/>
            <ac:spMk id="4" creationId="{70BEC428-72F6-FAAF-4FE5-379E2D12B88B}"/>
          </ac:spMkLst>
        </pc:spChg>
        <pc:spChg chg="del">
          <ac:chgData name="shelina begum" userId="f0330ae026d5d440" providerId="LiveId" clId="{A88F16F0-0B12-429A-90A0-DCE300268C89}" dt="2026-02-13T15:00:20.211" v="29" actId="478"/>
          <ac:spMkLst>
            <pc:docMk/>
            <pc:sldMk cId="1751885377" sldId="1499"/>
            <ac:spMk id="6" creationId="{A5F5F9D6-268A-2C65-98DB-9DCE52C9E074}"/>
          </ac:spMkLst>
        </pc:spChg>
      </pc:sldChg>
      <pc:sldChg chg="addSp delSp modSp mod">
        <pc:chgData name="shelina begum" userId="f0330ae026d5d440" providerId="LiveId" clId="{A88F16F0-0B12-429A-90A0-DCE300268C89}" dt="2026-02-13T19:50:20.625" v="2861" actId="313"/>
        <pc:sldMkLst>
          <pc:docMk/>
          <pc:sldMk cId="948600294" sldId="1500"/>
        </pc:sldMkLst>
        <pc:spChg chg="del mod">
          <ac:chgData name="shelina begum" userId="f0330ae026d5d440" providerId="LiveId" clId="{A88F16F0-0B12-429A-90A0-DCE300268C89}" dt="2026-02-13T16:35:04.907" v="1529" actId="478"/>
          <ac:spMkLst>
            <pc:docMk/>
            <pc:sldMk cId="948600294" sldId="1500"/>
            <ac:spMk id="2" creationId="{D1F5072A-5F3E-FB56-A498-3CACC2BCD40B}"/>
          </ac:spMkLst>
        </pc:spChg>
        <pc:spChg chg="del mod">
          <ac:chgData name="shelina begum" userId="f0330ae026d5d440" providerId="LiveId" clId="{A88F16F0-0B12-429A-90A0-DCE300268C89}" dt="2026-02-13T16:35:07.453" v="1530" actId="478"/>
          <ac:spMkLst>
            <pc:docMk/>
            <pc:sldMk cId="948600294" sldId="1500"/>
            <ac:spMk id="3" creationId="{017EDA3D-7A3B-89EE-20EE-3C585535263A}"/>
          </ac:spMkLst>
        </pc:spChg>
        <pc:spChg chg="add del mod">
          <ac:chgData name="shelina begum" userId="f0330ae026d5d440" providerId="LiveId" clId="{A88F16F0-0B12-429A-90A0-DCE300268C89}" dt="2026-02-13T16:35:14.671" v="1533"/>
          <ac:spMkLst>
            <pc:docMk/>
            <pc:sldMk cId="948600294" sldId="1500"/>
            <ac:spMk id="4" creationId="{C90C0AA9-1865-70DB-DE13-1D19AE980DF1}"/>
          </ac:spMkLst>
        </pc:spChg>
        <pc:spChg chg="add mod">
          <ac:chgData name="shelina begum" userId="f0330ae026d5d440" providerId="LiveId" clId="{A88F16F0-0B12-429A-90A0-DCE300268C89}" dt="2026-02-13T19:49:52.294" v="2859" actId="20577"/>
          <ac:spMkLst>
            <pc:docMk/>
            <pc:sldMk cId="948600294" sldId="1500"/>
            <ac:spMk id="5" creationId="{3E257909-7BAA-E03A-CCC0-0D49DE91D7C0}"/>
          </ac:spMkLst>
        </pc:spChg>
        <pc:spChg chg="add mod">
          <ac:chgData name="shelina begum" userId="f0330ae026d5d440" providerId="LiveId" clId="{A88F16F0-0B12-429A-90A0-DCE300268C89}" dt="2026-02-13T19:50:20.625" v="2861" actId="313"/>
          <ac:spMkLst>
            <pc:docMk/>
            <pc:sldMk cId="948600294" sldId="1500"/>
            <ac:spMk id="6" creationId="{000D9DB1-EAA3-287D-D4A1-4D5803D4166D}"/>
          </ac:spMkLst>
        </pc:spChg>
        <pc:picChg chg="mod">
          <ac:chgData name="shelina begum" userId="f0330ae026d5d440" providerId="LiveId" clId="{A88F16F0-0B12-429A-90A0-DCE300268C89}" dt="2026-02-13T14:57:51.854" v="9"/>
          <ac:picMkLst>
            <pc:docMk/>
            <pc:sldMk cId="948600294" sldId="1500"/>
            <ac:picMk id="11" creationId="{75885EE0-9135-0E4E-6ED4-37F31FB81161}"/>
          </ac:picMkLst>
        </pc:picChg>
      </pc:sldChg>
      <pc:sldChg chg="addSp delSp modSp mod">
        <pc:chgData name="shelina begum" userId="f0330ae026d5d440" providerId="LiveId" clId="{A88F16F0-0B12-429A-90A0-DCE300268C89}" dt="2026-02-13T20:45:42.703" v="3788" actId="20577"/>
        <pc:sldMkLst>
          <pc:docMk/>
          <pc:sldMk cId="1858387724" sldId="1502"/>
        </pc:sldMkLst>
        <pc:spChg chg="del mod">
          <ac:chgData name="shelina begum" userId="f0330ae026d5d440" providerId="LiveId" clId="{A88F16F0-0B12-429A-90A0-DCE300268C89}" dt="2026-02-13T16:38:52.495" v="1802" actId="478"/>
          <ac:spMkLst>
            <pc:docMk/>
            <pc:sldMk cId="1858387724" sldId="1502"/>
            <ac:spMk id="2" creationId="{76A360D7-F74C-CD9E-C576-1CB8FFE8778E}"/>
          </ac:spMkLst>
        </pc:spChg>
        <pc:spChg chg="add del mod">
          <ac:chgData name="shelina begum" userId="f0330ae026d5d440" providerId="LiveId" clId="{A88F16F0-0B12-429A-90A0-DCE300268C89}" dt="2026-02-13T15:12:28.869" v="563"/>
          <ac:spMkLst>
            <pc:docMk/>
            <pc:sldMk cId="1858387724" sldId="1502"/>
            <ac:spMk id="3" creationId="{40491031-A35A-DC7B-9FC2-606842F2E2DE}"/>
          </ac:spMkLst>
        </pc:spChg>
        <pc:spChg chg="add mod">
          <ac:chgData name="shelina begum" userId="f0330ae026d5d440" providerId="LiveId" clId="{A88F16F0-0B12-429A-90A0-DCE300268C89}" dt="2026-02-13T15:12:39.616" v="565" actId="1076"/>
          <ac:spMkLst>
            <pc:docMk/>
            <pc:sldMk cId="1858387724" sldId="1502"/>
            <ac:spMk id="4" creationId="{3633FE6F-3686-73A0-844D-7BE26F557A31}"/>
          </ac:spMkLst>
        </pc:spChg>
        <pc:spChg chg="add mod">
          <ac:chgData name="shelina begum" userId="f0330ae026d5d440" providerId="LiveId" clId="{A88F16F0-0B12-429A-90A0-DCE300268C89}" dt="2026-02-13T20:45:42.703" v="3788" actId="20577"/>
          <ac:spMkLst>
            <pc:docMk/>
            <pc:sldMk cId="1858387724" sldId="1502"/>
            <ac:spMk id="5" creationId="{8A81A907-A2A9-ED2C-B680-E3A22E14A8FC}"/>
          </ac:spMkLst>
        </pc:spChg>
      </pc:sldChg>
      <pc:sldChg chg="modSp del">
        <pc:chgData name="shelina begum" userId="f0330ae026d5d440" providerId="LiveId" clId="{A88F16F0-0B12-429A-90A0-DCE300268C89}" dt="2026-02-13T15:08:52.150" v="504" actId="47"/>
        <pc:sldMkLst>
          <pc:docMk/>
          <pc:sldMk cId="2236553916" sldId="1511"/>
        </pc:sldMkLst>
        <pc:spChg chg="mod">
          <ac:chgData name="shelina begum" userId="f0330ae026d5d440" providerId="LiveId" clId="{A88F16F0-0B12-429A-90A0-DCE300268C89}" dt="2026-02-13T14:57:51.854" v="9"/>
          <ac:spMkLst>
            <pc:docMk/>
            <pc:sldMk cId="2236553916" sldId="1511"/>
            <ac:spMk id="2" creationId="{75676E2C-040E-4D92-F9F7-F61C47F4F152}"/>
          </ac:spMkLst>
        </pc:spChg>
        <pc:spChg chg="mod">
          <ac:chgData name="shelina begum" userId="f0330ae026d5d440" providerId="LiveId" clId="{A88F16F0-0B12-429A-90A0-DCE300268C89}" dt="2026-02-13T14:57:51.854" v="9"/>
          <ac:spMkLst>
            <pc:docMk/>
            <pc:sldMk cId="2236553916" sldId="1511"/>
            <ac:spMk id="3" creationId="{3C6EE18F-CF72-C06C-3020-B9FA4DEAB729}"/>
          </ac:spMkLst>
        </pc:spChg>
      </pc:sldChg>
      <pc:sldChg chg="delSp modSp del mod">
        <pc:chgData name="shelina begum" userId="f0330ae026d5d440" providerId="LiveId" clId="{A88F16F0-0B12-429A-90A0-DCE300268C89}" dt="2026-02-13T20:34:48.821" v="3258" actId="47"/>
        <pc:sldMkLst>
          <pc:docMk/>
          <pc:sldMk cId="3272732094" sldId="1512"/>
        </pc:sldMkLst>
        <pc:spChg chg="del mod">
          <ac:chgData name="shelina begum" userId="f0330ae026d5d440" providerId="LiveId" clId="{A88F16F0-0B12-429A-90A0-DCE300268C89}" dt="2026-02-13T15:09:18.013" v="507" actId="478"/>
          <ac:spMkLst>
            <pc:docMk/>
            <pc:sldMk cId="3272732094" sldId="1512"/>
            <ac:spMk id="2" creationId="{29BA87EA-8BB3-79C6-656A-1A8ABD658D7E}"/>
          </ac:spMkLst>
        </pc:spChg>
        <pc:spChg chg="mod">
          <ac:chgData name="shelina begum" userId="f0330ae026d5d440" providerId="LiveId" clId="{A88F16F0-0B12-429A-90A0-DCE300268C89}" dt="2026-02-13T15:09:37.044" v="521" actId="1076"/>
          <ac:spMkLst>
            <pc:docMk/>
            <pc:sldMk cId="3272732094" sldId="1512"/>
            <ac:spMk id="5" creationId="{FC4C7E80-2E92-2A95-7C05-AFBB1B105442}"/>
          </ac:spMkLst>
        </pc:spChg>
        <pc:picChg chg="mod">
          <ac:chgData name="shelina begum" userId="f0330ae026d5d440" providerId="LiveId" clId="{A88F16F0-0B12-429A-90A0-DCE300268C89}" dt="2026-02-13T14:57:51.854" v="9"/>
          <ac:picMkLst>
            <pc:docMk/>
            <pc:sldMk cId="3272732094" sldId="1512"/>
            <ac:picMk id="18" creationId="{2DF43209-08B5-4410-CE46-63D3FC420156}"/>
          </ac:picMkLst>
        </pc:picChg>
      </pc:sldChg>
      <pc:sldChg chg="modSp mod">
        <pc:chgData name="shelina begum" userId="f0330ae026d5d440" providerId="LiveId" clId="{A88F16F0-0B12-429A-90A0-DCE300268C89}" dt="2026-02-13T14:59:46.366" v="26" actId="27636"/>
        <pc:sldMkLst>
          <pc:docMk/>
          <pc:sldMk cId="2002021855" sldId="1514"/>
        </pc:sldMkLst>
        <pc:spChg chg="mod">
          <ac:chgData name="shelina begum" userId="f0330ae026d5d440" providerId="LiveId" clId="{A88F16F0-0B12-429A-90A0-DCE300268C89}" dt="2026-02-13T14:59:46.366" v="26" actId="27636"/>
          <ac:spMkLst>
            <pc:docMk/>
            <pc:sldMk cId="2002021855" sldId="1514"/>
            <ac:spMk id="2" creationId="{F31FB56E-1A01-8D29-F217-638F3BEF697B}"/>
          </ac:spMkLst>
        </pc:spChg>
        <pc:spChg chg="mod">
          <ac:chgData name="shelina begum" userId="f0330ae026d5d440" providerId="LiveId" clId="{A88F16F0-0B12-429A-90A0-DCE300268C89}" dt="2026-02-13T14:58:55.651" v="16" actId="14100"/>
          <ac:spMkLst>
            <pc:docMk/>
            <pc:sldMk cId="2002021855" sldId="1514"/>
            <ac:spMk id="3" creationId="{8DE9521F-CC42-235E-F804-B826A36205D1}"/>
          </ac:spMkLst>
        </pc:spChg>
        <pc:picChg chg="mod">
          <ac:chgData name="shelina begum" userId="f0330ae026d5d440" providerId="LiveId" clId="{A88F16F0-0B12-429A-90A0-DCE300268C89}" dt="2026-02-13T14:57:51.854" v="9"/>
          <ac:picMkLst>
            <pc:docMk/>
            <pc:sldMk cId="2002021855" sldId="1514"/>
            <ac:picMk id="15" creationId="{7270AD1A-8F9F-BF9D-AE26-986ADE7EF350}"/>
          </ac:picMkLst>
        </pc:picChg>
      </pc:sldChg>
      <pc:sldChg chg="addSp delSp modSp mod ord">
        <pc:chgData name="shelina begum" userId="f0330ae026d5d440" providerId="LiveId" clId="{A88F16F0-0B12-429A-90A0-DCE300268C89}" dt="2026-02-13T19:57:41.078" v="3005" actId="20577"/>
        <pc:sldMkLst>
          <pc:docMk/>
          <pc:sldMk cId="3408536552" sldId="1515"/>
        </pc:sldMkLst>
        <pc:spChg chg="del mod">
          <ac:chgData name="shelina begum" userId="f0330ae026d5d440" providerId="LiveId" clId="{A88F16F0-0B12-429A-90A0-DCE300268C89}" dt="2026-02-13T16:29:39.325" v="1188" actId="478"/>
          <ac:spMkLst>
            <pc:docMk/>
            <pc:sldMk cId="3408536552" sldId="1515"/>
            <ac:spMk id="3" creationId="{24CAA463-F531-1FC1-6826-167C367BDDA1}"/>
          </ac:spMkLst>
        </pc:spChg>
        <pc:spChg chg="add del mod">
          <ac:chgData name="shelina begum" userId="f0330ae026d5d440" providerId="LiveId" clId="{A88F16F0-0B12-429A-90A0-DCE300268C89}" dt="2026-02-13T16:29:41.715" v="1189" actId="478"/>
          <ac:spMkLst>
            <pc:docMk/>
            <pc:sldMk cId="3408536552" sldId="1515"/>
            <ac:spMk id="4" creationId="{9855C5D0-5624-0956-D903-7FF9627D0C2A}"/>
          </ac:spMkLst>
        </pc:spChg>
        <pc:spChg chg="add mod">
          <ac:chgData name="shelina begum" userId="f0330ae026d5d440" providerId="LiveId" clId="{A88F16F0-0B12-429A-90A0-DCE300268C89}" dt="2026-02-13T19:57:41.078" v="3005" actId="20577"/>
          <ac:spMkLst>
            <pc:docMk/>
            <pc:sldMk cId="3408536552" sldId="1515"/>
            <ac:spMk id="5" creationId="{FCA99967-FC99-95D1-489E-4B43FD4E3D66}"/>
          </ac:spMkLst>
        </pc:spChg>
      </pc:sldChg>
      <pc:sldChg chg="addSp delSp modSp mod">
        <pc:chgData name="shelina begum" userId="f0330ae026d5d440" providerId="LiveId" clId="{A88F16F0-0B12-429A-90A0-DCE300268C89}" dt="2026-02-13T20:33:33.364" v="3257" actId="20577"/>
        <pc:sldMkLst>
          <pc:docMk/>
          <pc:sldMk cId="2949280008" sldId="1516"/>
        </pc:sldMkLst>
        <pc:spChg chg="add mod">
          <ac:chgData name="shelina begum" userId="f0330ae026d5d440" providerId="LiveId" clId="{A88F16F0-0B12-429A-90A0-DCE300268C89}" dt="2026-02-13T15:14:07.540" v="595" actId="20577"/>
          <ac:spMkLst>
            <pc:docMk/>
            <pc:sldMk cId="2949280008" sldId="1516"/>
            <ac:spMk id="2" creationId="{EB3DD534-8696-84A4-507C-A2FF2120F5A3}"/>
          </ac:spMkLst>
        </pc:spChg>
        <pc:spChg chg="mod">
          <ac:chgData name="shelina begum" userId="f0330ae026d5d440" providerId="LiveId" clId="{A88F16F0-0B12-429A-90A0-DCE300268C89}" dt="2026-02-13T14:57:51.854" v="9"/>
          <ac:spMkLst>
            <pc:docMk/>
            <pc:sldMk cId="2949280008" sldId="1516"/>
            <ac:spMk id="4" creationId="{5751BC45-CAED-BB43-A297-009708D51D81}"/>
          </ac:spMkLst>
        </pc:spChg>
        <pc:spChg chg="add del mod">
          <ac:chgData name="shelina begum" userId="f0330ae026d5d440" providerId="LiveId" clId="{A88F16F0-0B12-429A-90A0-DCE300268C89}" dt="2026-02-13T16:25:53.636" v="662" actId="478"/>
          <ac:spMkLst>
            <pc:docMk/>
            <pc:sldMk cId="2949280008" sldId="1516"/>
            <ac:spMk id="5" creationId="{73D953E8-CC4D-A493-4E85-ADA7D9964348}"/>
          </ac:spMkLst>
        </pc:spChg>
        <pc:spChg chg="del mod">
          <ac:chgData name="shelina begum" userId="f0330ae026d5d440" providerId="LiveId" clId="{A88F16F0-0B12-429A-90A0-DCE300268C89}" dt="2026-02-13T16:25:49.059" v="661" actId="478"/>
          <ac:spMkLst>
            <pc:docMk/>
            <pc:sldMk cId="2949280008" sldId="1516"/>
            <ac:spMk id="6" creationId="{062B897C-9D62-36E3-5DC1-154478A93ECF}"/>
          </ac:spMkLst>
        </pc:spChg>
        <pc:spChg chg="add mod">
          <ac:chgData name="shelina begum" userId="f0330ae026d5d440" providerId="LiveId" clId="{A88F16F0-0B12-429A-90A0-DCE300268C89}" dt="2026-02-13T20:33:33.364" v="3257" actId="20577"/>
          <ac:spMkLst>
            <pc:docMk/>
            <pc:sldMk cId="2949280008" sldId="1516"/>
            <ac:spMk id="7" creationId="{6DB3E67A-E65D-BCFD-4FCA-FA6ADF1A5AB0}"/>
          </ac:spMkLst>
        </pc:spChg>
      </pc:sldChg>
      <pc:sldChg chg="addSp delSp modSp mod">
        <pc:chgData name="shelina begum" userId="f0330ae026d5d440" providerId="LiveId" clId="{A88F16F0-0B12-429A-90A0-DCE300268C89}" dt="2026-02-13T20:49:28.524" v="4080" actId="1076"/>
        <pc:sldMkLst>
          <pc:docMk/>
          <pc:sldMk cId="2123826751" sldId="1517"/>
        </pc:sldMkLst>
        <pc:spChg chg="mod">
          <ac:chgData name="shelina begum" userId="f0330ae026d5d440" providerId="LiveId" clId="{A88F16F0-0B12-429A-90A0-DCE300268C89}" dt="2026-02-13T15:10:27.640" v="537" actId="207"/>
          <ac:spMkLst>
            <pc:docMk/>
            <pc:sldMk cId="2123826751" sldId="1517"/>
            <ac:spMk id="2" creationId="{A3B66960-6EB7-5543-D7E2-21C56C333DC6}"/>
          </ac:spMkLst>
        </pc:spChg>
        <pc:spChg chg="add mod">
          <ac:chgData name="shelina begum" userId="f0330ae026d5d440" providerId="LiveId" clId="{A88F16F0-0B12-429A-90A0-DCE300268C89}" dt="2026-02-13T20:49:28.524" v="4080" actId="1076"/>
          <ac:spMkLst>
            <pc:docMk/>
            <pc:sldMk cId="2123826751" sldId="1517"/>
            <ac:spMk id="3" creationId="{0D3DD021-8193-29A1-9B31-D128BADBBA0B}"/>
          </ac:spMkLst>
        </pc:spChg>
        <pc:spChg chg="del mod">
          <ac:chgData name="shelina begum" userId="f0330ae026d5d440" providerId="LiveId" clId="{A88F16F0-0B12-429A-90A0-DCE300268C89}" dt="2026-02-13T16:47:28.439" v="2264" actId="478"/>
          <ac:spMkLst>
            <pc:docMk/>
            <pc:sldMk cId="2123826751" sldId="1517"/>
            <ac:spMk id="4" creationId="{7C164372-143F-B743-4108-0795A65E5A5F}"/>
          </ac:spMkLst>
        </pc:spChg>
      </pc:sldChg>
      <pc:sldChg chg="addSp delSp modSp mod">
        <pc:chgData name="shelina begum" userId="f0330ae026d5d440" providerId="LiveId" clId="{A88F16F0-0B12-429A-90A0-DCE300268C89}" dt="2026-02-13T19:51:29.642" v="2864" actId="255"/>
        <pc:sldMkLst>
          <pc:docMk/>
          <pc:sldMk cId="272877688" sldId="1518"/>
        </pc:sldMkLst>
        <pc:spChg chg="add del mod">
          <ac:chgData name="shelina begum" userId="f0330ae026d5d440" providerId="LiveId" clId="{A88F16F0-0B12-429A-90A0-DCE300268C89}" dt="2026-02-13T19:51:29.642" v="2864" actId="255"/>
          <ac:spMkLst>
            <pc:docMk/>
            <pc:sldMk cId="272877688" sldId="1518"/>
            <ac:spMk id="2" creationId="{E972DF5B-19BB-91B2-B17D-939724E1A2E1}"/>
          </ac:spMkLst>
        </pc:spChg>
        <pc:spChg chg="del mod">
          <ac:chgData name="shelina begum" userId="f0330ae026d5d440" providerId="LiveId" clId="{A88F16F0-0B12-429A-90A0-DCE300268C89}" dt="2026-02-13T18:59:23.632" v="2743" actId="478"/>
          <ac:spMkLst>
            <pc:docMk/>
            <pc:sldMk cId="272877688" sldId="1518"/>
            <ac:spMk id="3" creationId="{31FEB8CF-9E22-6779-27CB-25347B9558FE}"/>
          </ac:spMkLst>
        </pc:spChg>
        <pc:spChg chg="mod">
          <ac:chgData name="shelina begum" userId="f0330ae026d5d440" providerId="LiveId" clId="{A88F16F0-0B12-429A-90A0-DCE300268C89}" dt="2026-02-13T19:04:31.270" v="2773" actId="1076"/>
          <ac:spMkLst>
            <pc:docMk/>
            <pc:sldMk cId="272877688" sldId="1518"/>
            <ac:spMk id="5" creationId="{B16B5B0F-5696-9238-400B-F737E480CE2D}"/>
          </ac:spMkLst>
        </pc:spChg>
      </pc:sldChg>
      <pc:sldChg chg="addSp delSp modSp new mod ord">
        <pc:chgData name="shelina begum" userId="f0330ae026d5d440" providerId="LiveId" clId="{A88F16F0-0B12-429A-90A0-DCE300268C89}" dt="2026-02-13T20:35:45.908" v="3269"/>
        <pc:sldMkLst>
          <pc:docMk/>
          <pc:sldMk cId="3021465892" sldId="1519"/>
        </pc:sldMkLst>
        <pc:spChg chg="del">
          <ac:chgData name="shelina begum" userId="f0330ae026d5d440" providerId="LiveId" clId="{A88F16F0-0B12-429A-90A0-DCE300268C89}" dt="2026-02-13T16:45:19.755" v="2099" actId="478"/>
          <ac:spMkLst>
            <pc:docMk/>
            <pc:sldMk cId="3021465892" sldId="1519"/>
            <ac:spMk id="2" creationId="{72E2F629-65D8-C6B6-B6C8-BC538754BA27}"/>
          </ac:spMkLst>
        </pc:spChg>
        <pc:spChg chg="del">
          <ac:chgData name="shelina begum" userId="f0330ae026d5d440" providerId="LiveId" clId="{A88F16F0-0B12-429A-90A0-DCE300268C89}" dt="2026-02-13T16:45:17.294" v="2098" actId="478"/>
          <ac:spMkLst>
            <pc:docMk/>
            <pc:sldMk cId="3021465892" sldId="1519"/>
            <ac:spMk id="3" creationId="{AEBB9E6D-026B-13A0-73C3-4A79C26EF1DA}"/>
          </ac:spMkLst>
        </pc:spChg>
        <pc:picChg chg="add mod modCrop">
          <ac:chgData name="shelina begum" userId="f0330ae026d5d440" providerId="LiveId" clId="{A88F16F0-0B12-429A-90A0-DCE300268C89}" dt="2026-02-13T16:45:46.114" v="2108" actId="14100"/>
          <ac:picMkLst>
            <pc:docMk/>
            <pc:sldMk cId="3021465892" sldId="1519"/>
            <ac:picMk id="5" creationId="{E0CB7A18-743C-C928-5689-8E1182544257}"/>
          </ac:picMkLst>
        </pc:picChg>
      </pc:sldChg>
      <pc:sldChg chg="addSp delSp modSp new mod ord">
        <pc:chgData name="shelina begum" userId="f0330ae026d5d440" providerId="LiveId" clId="{A88F16F0-0B12-429A-90A0-DCE300268C89}" dt="2026-02-13T20:44:17.964" v="3786" actId="1076"/>
        <pc:sldMkLst>
          <pc:docMk/>
          <pc:sldMk cId="1421904033" sldId="1520"/>
        </pc:sldMkLst>
        <pc:spChg chg="del">
          <ac:chgData name="shelina begum" userId="f0330ae026d5d440" providerId="LiveId" clId="{A88F16F0-0B12-429A-90A0-DCE300268C89}" dt="2026-02-13T20:35:56.947" v="3270" actId="478"/>
          <ac:spMkLst>
            <pc:docMk/>
            <pc:sldMk cId="1421904033" sldId="1520"/>
            <ac:spMk id="3" creationId="{C9C4F68F-F444-B452-8469-2F840E51FF98}"/>
          </ac:spMkLst>
        </pc:spChg>
        <pc:spChg chg="add del mod">
          <ac:chgData name="shelina begum" userId="f0330ae026d5d440" providerId="LiveId" clId="{A88F16F0-0B12-429A-90A0-DCE300268C89}" dt="2026-02-13T20:37:12.614" v="3282" actId="14100"/>
          <ac:spMkLst>
            <pc:docMk/>
            <pc:sldMk cId="1421904033" sldId="1520"/>
            <ac:spMk id="4" creationId="{170ECA96-1B9E-9778-E788-AB4972386C19}"/>
          </ac:spMkLst>
        </pc:spChg>
        <pc:spChg chg="add mod">
          <ac:chgData name="shelina begum" userId="f0330ae026d5d440" providerId="LiveId" clId="{A88F16F0-0B12-429A-90A0-DCE300268C89}" dt="2026-02-13T20:38:34.771" v="3335" actId="1076"/>
          <ac:spMkLst>
            <pc:docMk/>
            <pc:sldMk cId="1421904033" sldId="1520"/>
            <ac:spMk id="5" creationId="{00CF82FA-0794-1246-6EB5-60DFE3EFC909}"/>
          </ac:spMkLst>
        </pc:spChg>
        <pc:spChg chg="add mod">
          <ac:chgData name="shelina begum" userId="f0330ae026d5d440" providerId="LiveId" clId="{A88F16F0-0B12-429A-90A0-DCE300268C89}" dt="2026-02-13T20:44:17.964" v="3786" actId="1076"/>
          <ac:spMkLst>
            <pc:docMk/>
            <pc:sldMk cId="1421904033" sldId="1520"/>
            <ac:spMk id="6" creationId="{9C9B471A-6CE5-11A7-F15E-C1F0BD77C37B}"/>
          </ac:spMkLst>
        </pc:spChg>
      </pc:sldChg>
      <pc:sldMasterChg chg="delSldLayout modSldLayout">
        <pc:chgData name="shelina begum" userId="f0330ae026d5d440" providerId="LiveId" clId="{A88F16F0-0B12-429A-90A0-DCE300268C89}" dt="2026-02-13T20:34:48.821" v="3258" actId="47"/>
        <pc:sldMasterMkLst>
          <pc:docMk/>
          <pc:sldMasterMk cId="2682218825" sldId="2147483880"/>
        </pc:sldMasterMkLst>
        <pc:sldLayoutChg chg="delSp">
          <pc:chgData name="shelina begum" userId="f0330ae026d5d440" providerId="LiveId" clId="{A88F16F0-0B12-429A-90A0-DCE300268C89}" dt="2026-02-13T14:57:51.854" v="9"/>
          <pc:sldLayoutMkLst>
            <pc:docMk/>
            <pc:sldMasterMk cId="2682218825" sldId="2147483880"/>
            <pc:sldLayoutMk cId="3472374814" sldId="2147483898"/>
          </pc:sldLayoutMkLst>
          <pc:picChg chg="del">
            <ac:chgData name="shelina begum" userId="f0330ae026d5d440" providerId="LiveId" clId="{A88F16F0-0B12-429A-90A0-DCE300268C89}" dt="2026-02-13T14:57:51.854" v="9"/>
            <ac:picMkLst>
              <pc:docMk/>
              <pc:sldMasterMk cId="2682218825" sldId="2147483880"/>
              <pc:sldLayoutMk cId="3472374814" sldId="2147483898"/>
              <ac:picMk id="13" creationId="{D7D4B28D-BD47-8092-F202-DCD18D1BAEA9}"/>
            </ac:picMkLst>
          </pc:picChg>
          <pc:cxnChg chg="del">
            <ac:chgData name="shelina begum" userId="f0330ae026d5d440" providerId="LiveId" clId="{A88F16F0-0B12-429A-90A0-DCE300268C89}" dt="2026-02-13T14:57:51.854" v="9"/>
            <ac:cxnSpMkLst>
              <pc:docMk/>
              <pc:sldMasterMk cId="2682218825" sldId="2147483880"/>
              <pc:sldLayoutMk cId="3472374814" sldId="2147483898"/>
              <ac:cxnSpMk id="11" creationId="{57236231-7728-F430-19B7-A4956EAFC196}"/>
            </ac:cxnSpMkLst>
          </pc:cxnChg>
        </pc:sldLayoutChg>
        <pc:sldLayoutChg chg="delSp">
          <pc:chgData name="shelina begum" userId="f0330ae026d5d440" providerId="LiveId" clId="{A88F16F0-0B12-429A-90A0-DCE300268C89}" dt="2026-02-13T14:57:51.854" v="9"/>
          <pc:sldLayoutMkLst>
            <pc:docMk/>
            <pc:sldMasterMk cId="2682218825" sldId="2147483880"/>
            <pc:sldLayoutMk cId="2561165229" sldId="2147483899"/>
          </pc:sldLayoutMkLst>
          <pc:spChg chg="del">
            <ac:chgData name="shelina begum" userId="f0330ae026d5d440" providerId="LiveId" clId="{A88F16F0-0B12-429A-90A0-DCE300268C89}" dt="2026-02-13T14:57:51.854" v="9"/>
            <ac:spMkLst>
              <pc:docMk/>
              <pc:sldMasterMk cId="2682218825" sldId="2147483880"/>
              <pc:sldLayoutMk cId="2561165229" sldId="2147483899"/>
              <ac:spMk id="4" creationId="{6C6B2973-B39B-795B-C998-BD99945AC583}"/>
            </ac:spMkLst>
          </pc:spChg>
        </pc:sldLayoutChg>
        <pc:sldLayoutChg chg="delSp del">
          <pc:chgData name="shelina begum" userId="f0330ae026d5d440" providerId="LiveId" clId="{A88F16F0-0B12-429A-90A0-DCE300268C89}" dt="2026-02-13T17:27:58.260" v="2700" actId="2696"/>
          <pc:sldLayoutMkLst>
            <pc:docMk/>
            <pc:sldMasterMk cId="2682218825" sldId="2147483880"/>
            <pc:sldLayoutMk cId="3682529072" sldId="2147483900"/>
          </pc:sldLayoutMkLst>
          <pc:picChg chg="del">
            <ac:chgData name="shelina begum" userId="f0330ae026d5d440" providerId="LiveId" clId="{A88F16F0-0B12-429A-90A0-DCE300268C89}" dt="2026-02-13T14:57:51.854" v="9"/>
            <ac:picMkLst>
              <pc:docMk/>
              <pc:sldMasterMk cId="2682218825" sldId="2147483880"/>
              <pc:sldLayoutMk cId="3682529072" sldId="2147483900"/>
              <ac:picMk id="3" creationId="{9ECA965F-086A-7B72-BC9F-EA4CF32BCAAD}"/>
            </ac:picMkLst>
          </pc:picChg>
        </pc:sldLayoutChg>
        <pc:sldLayoutChg chg="delSp">
          <pc:chgData name="shelina begum" userId="f0330ae026d5d440" providerId="LiveId" clId="{A88F16F0-0B12-429A-90A0-DCE300268C89}" dt="2026-02-13T14:57:51.854" v="9"/>
          <pc:sldLayoutMkLst>
            <pc:docMk/>
            <pc:sldMasterMk cId="2682218825" sldId="2147483880"/>
            <pc:sldLayoutMk cId="993177640" sldId="2147483901"/>
          </pc:sldLayoutMkLst>
          <pc:spChg chg="del">
            <ac:chgData name="shelina begum" userId="f0330ae026d5d440" providerId="LiveId" clId="{A88F16F0-0B12-429A-90A0-DCE300268C89}" dt="2026-02-13T14:57:51.854" v="9"/>
            <ac:spMkLst>
              <pc:docMk/>
              <pc:sldMasterMk cId="2682218825" sldId="2147483880"/>
              <pc:sldLayoutMk cId="993177640" sldId="2147483901"/>
              <ac:spMk id="8" creationId="{A42EF41C-4509-4150-C0F1-83BB756ACF5F}"/>
            </ac:spMkLst>
          </pc:spChg>
        </pc:sldLayoutChg>
        <pc:sldLayoutChg chg="delSp">
          <pc:chgData name="shelina begum" userId="f0330ae026d5d440" providerId="LiveId" clId="{A88F16F0-0B12-429A-90A0-DCE300268C89}" dt="2026-02-13T14:57:51.854" v="9"/>
          <pc:sldLayoutMkLst>
            <pc:docMk/>
            <pc:sldMasterMk cId="2682218825" sldId="2147483880"/>
            <pc:sldLayoutMk cId="4196691919" sldId="2147483902"/>
          </pc:sldLayoutMkLst>
          <pc:spChg chg="del">
            <ac:chgData name="shelina begum" userId="f0330ae026d5d440" providerId="LiveId" clId="{A88F16F0-0B12-429A-90A0-DCE300268C89}" dt="2026-02-13T14:57:51.854" v="9"/>
            <ac:spMkLst>
              <pc:docMk/>
              <pc:sldMasterMk cId="2682218825" sldId="2147483880"/>
              <pc:sldLayoutMk cId="4196691919" sldId="2147483902"/>
              <ac:spMk id="9" creationId="{244775AE-F67F-CB44-1D87-AB4D287818A5}"/>
            </ac:spMkLst>
          </pc:spChg>
        </pc:sldLayoutChg>
        <pc:sldLayoutChg chg="delSp">
          <pc:chgData name="shelina begum" userId="f0330ae026d5d440" providerId="LiveId" clId="{A88F16F0-0B12-429A-90A0-DCE300268C89}" dt="2026-02-13T14:57:51.854" v="9"/>
          <pc:sldLayoutMkLst>
            <pc:docMk/>
            <pc:sldMasterMk cId="2682218825" sldId="2147483880"/>
            <pc:sldLayoutMk cId="45944835" sldId="2147483904"/>
          </pc:sldLayoutMkLst>
          <pc:picChg chg="del">
            <ac:chgData name="shelina begum" userId="f0330ae026d5d440" providerId="LiveId" clId="{A88F16F0-0B12-429A-90A0-DCE300268C89}" dt="2026-02-13T14:57:51.854" v="9"/>
            <ac:picMkLst>
              <pc:docMk/>
              <pc:sldMasterMk cId="2682218825" sldId="2147483880"/>
              <pc:sldLayoutMk cId="45944835" sldId="2147483904"/>
              <ac:picMk id="2" creationId="{0B3EB36B-144D-A648-1BD5-DBEDDC79D093}"/>
            </ac:picMkLst>
          </pc:picChg>
        </pc:sldLayoutChg>
        <pc:sldLayoutChg chg="delSp">
          <pc:chgData name="shelina begum" userId="f0330ae026d5d440" providerId="LiveId" clId="{A88F16F0-0B12-429A-90A0-DCE300268C89}" dt="2026-02-13T14:57:51.854" v="9"/>
          <pc:sldLayoutMkLst>
            <pc:docMk/>
            <pc:sldMasterMk cId="2682218825" sldId="2147483880"/>
            <pc:sldLayoutMk cId="4268522029" sldId="2147483906"/>
          </pc:sldLayoutMkLst>
          <pc:picChg chg="del">
            <ac:chgData name="shelina begum" userId="f0330ae026d5d440" providerId="LiveId" clId="{A88F16F0-0B12-429A-90A0-DCE300268C89}" dt="2026-02-13T14:57:51.854" v="9"/>
            <ac:picMkLst>
              <pc:docMk/>
              <pc:sldMasterMk cId="2682218825" sldId="2147483880"/>
              <pc:sldLayoutMk cId="4268522029" sldId="2147483906"/>
              <ac:picMk id="8" creationId="{34321655-180C-E5FF-5EBA-CB7C8C900534}"/>
            </ac:picMkLst>
          </pc:picChg>
          <pc:cxnChg chg="del">
            <ac:chgData name="shelina begum" userId="f0330ae026d5d440" providerId="LiveId" clId="{A88F16F0-0B12-429A-90A0-DCE300268C89}" dt="2026-02-13T14:57:51.854" v="9"/>
            <ac:cxnSpMkLst>
              <pc:docMk/>
              <pc:sldMasterMk cId="2682218825" sldId="2147483880"/>
              <pc:sldLayoutMk cId="4268522029" sldId="2147483906"/>
              <ac:cxnSpMk id="12" creationId="{0659926F-2327-8B2D-085E-499F8F38779A}"/>
            </ac:cxnSpMkLst>
          </pc:cxnChg>
        </pc:sldLayoutChg>
        <pc:sldLayoutChg chg="delSp del">
          <pc:chgData name="shelina begum" userId="f0330ae026d5d440" providerId="LiveId" clId="{A88F16F0-0B12-429A-90A0-DCE300268C89}" dt="2026-02-13T15:08:52.150" v="504" actId="47"/>
          <pc:sldLayoutMkLst>
            <pc:docMk/>
            <pc:sldMasterMk cId="2682218825" sldId="2147483880"/>
            <pc:sldLayoutMk cId="2452069591" sldId="2147483907"/>
          </pc:sldLayoutMkLst>
          <pc:picChg chg="del">
            <ac:chgData name="shelina begum" userId="f0330ae026d5d440" providerId="LiveId" clId="{A88F16F0-0B12-429A-90A0-DCE300268C89}" dt="2026-02-13T14:57:51.854" v="9"/>
            <ac:picMkLst>
              <pc:docMk/>
              <pc:sldMasterMk cId="2682218825" sldId="2147483880"/>
              <pc:sldLayoutMk cId="2452069591" sldId="2147483907"/>
              <ac:picMk id="8" creationId="{515E74ED-2A6E-80D7-2247-FD12F261259F}"/>
            </ac:picMkLst>
          </pc:picChg>
          <pc:cxnChg chg="del">
            <ac:chgData name="shelina begum" userId="f0330ae026d5d440" providerId="LiveId" clId="{A88F16F0-0B12-429A-90A0-DCE300268C89}" dt="2026-02-13T14:57:51.854" v="9"/>
            <ac:cxnSpMkLst>
              <pc:docMk/>
              <pc:sldMasterMk cId="2682218825" sldId="2147483880"/>
              <pc:sldLayoutMk cId="2452069591" sldId="2147483907"/>
              <ac:cxnSpMk id="11" creationId="{BB055BD5-F132-7EB0-787E-04988310DC8B}"/>
            </ac:cxnSpMkLst>
          </pc:cxnChg>
        </pc:sldLayoutChg>
        <pc:sldLayoutChg chg="delSp del">
          <pc:chgData name="shelina begum" userId="f0330ae026d5d440" providerId="LiveId" clId="{A88F16F0-0B12-429A-90A0-DCE300268C89}" dt="2026-02-13T20:34:48.821" v="3258" actId="47"/>
          <pc:sldLayoutMkLst>
            <pc:docMk/>
            <pc:sldMasterMk cId="2682218825" sldId="2147483880"/>
            <pc:sldLayoutMk cId="2949287042" sldId="2147483908"/>
          </pc:sldLayoutMkLst>
          <pc:spChg chg="del">
            <ac:chgData name="shelina begum" userId="f0330ae026d5d440" providerId="LiveId" clId="{A88F16F0-0B12-429A-90A0-DCE300268C89}" dt="2026-02-13T14:57:51.854" v="9"/>
            <ac:spMkLst>
              <pc:docMk/>
              <pc:sldMasterMk cId="2682218825" sldId="2147483880"/>
              <pc:sldLayoutMk cId="2949287042" sldId="2147483908"/>
              <ac:spMk id="7" creationId="{E5DF5215-34B8-BE6B-A816-58B2F37B1D55}"/>
            </ac:spMkLst>
          </pc:sp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2/13/2026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2/13/2026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665DFBE8-81F4-46A1-BB38-C49D79C4F68D}" type="datetime1">
              <a:rPr lang="en-US" smtClean="0"/>
              <a:t>2/13/2026</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r>
              <a:rPr lang="en-US"/>
              <a:t>Sample Footer Text</a:t>
            </a:r>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CC057153-B650-4DEB-B370-79DDCFDCE934}" type="slidenum">
              <a:rPr lang="en-US" smtClean="0"/>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8665112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65DFBE8-81F4-46A1-BB38-C49D79C4F68D}" type="datetime1">
              <a:rPr lang="en-US" smtClean="0"/>
              <a:t>2/13/2026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1119527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65DFBE8-81F4-46A1-BB38-C49D79C4F68D}" type="datetime1">
              <a:rPr lang="en-US" smtClean="0"/>
              <a:t>2/13/2026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8500867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65DFBE8-81F4-46A1-BB38-C49D79C4F68D}" type="datetime1">
              <a:rPr lang="en-US" smtClean="0"/>
              <a:t>2/13/2026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0854195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65DFBE8-81F4-46A1-BB38-C49D79C4F68D}" type="datetime1">
              <a:rPr lang="en-US" smtClean="0"/>
              <a:t>2/13/2026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6830259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F57FA73-4BE2-4237-90E8-28123CE1B9FA}" type="datetime1">
              <a:rPr lang="en-US" smtClean="0"/>
              <a:t>2/13/2026</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07969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BA1E88-22B3-4091-902C-19D6AD2267FE}" type="datetime1">
              <a:rPr lang="en-US" smtClean="0"/>
              <a:t>2/13/2026</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60623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65DFBE8-81F4-46A1-BB38-C49D79C4F68D}" type="datetime1">
              <a:rPr lang="en-US" smtClean="0"/>
              <a:t>2/13/2026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2223137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65DFBE8-81F4-46A1-BB38-C49D79C4F68D}" type="datetime1">
              <a:rPr lang="en-US" smtClean="0"/>
              <a:t>2/13/2026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3537856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65DFBE8-81F4-46A1-BB38-C49D79C4F68D}" type="datetime1">
              <a:rPr lang="en-US" smtClean="0"/>
              <a:t>2/13/2026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860606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65DFBE8-81F4-46A1-BB38-C49D79C4F68D}" type="datetime1">
              <a:rPr lang="en-US" smtClean="0"/>
              <a:t>2/13/2026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8017110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65DFBE8-81F4-46A1-BB38-C49D79C4F68D}" type="datetime1">
              <a:rPr lang="en-US" smtClean="0"/>
              <a:t>2/13/2026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7087184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65DFBE8-81F4-46A1-BB38-C49D79C4F68D}" type="datetime1">
              <a:rPr lang="en-US" smtClean="0"/>
              <a:t>2/13/2026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7740186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65DFBE8-81F4-46A1-BB38-C49D79C4F68D}" type="datetime1">
              <a:rPr lang="en-US" smtClean="0"/>
              <a:t>2/13/2026</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6529709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65DFBE8-81F4-46A1-BB38-C49D79C4F68D}" type="datetime1">
              <a:rPr lang="en-US" smtClean="0"/>
              <a:t>2/13/2026</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54412465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65DFBE8-81F4-46A1-BB38-C49D79C4F68D}" type="datetime1">
              <a:rPr lang="en-US" smtClean="0"/>
              <a:t>2/13/2026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315830"/>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65DFBE8-81F4-46A1-BB38-C49D79C4F68D}" type="datetime1">
              <a:rPr lang="en-US" smtClean="0"/>
              <a:t>2/13/2026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5470686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GB"/>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2/13/2026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723748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2/13/2026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611652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2/13/2026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3177640"/>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2/13/2026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966919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2/13/2026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840233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ection Header 2">
    <p:bg>
      <p:bgRef idx="1001">
        <a:schemeClr val="bg1"/>
      </p:bgRef>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2/13/2026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59448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2/13/2026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505165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2/13/2026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268522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3.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665DFBE8-81F4-46A1-BB38-C49D79C4F68D}" type="datetime1">
              <a:rPr lang="en-US" smtClean="0"/>
              <a:t>2/13/2026</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2682218825"/>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 id="2147483897" r:id="rId17"/>
    <p:sldLayoutId id="2147483898" r:id="rId18"/>
    <p:sldLayoutId id="2147483899" r:id="rId19"/>
    <p:sldLayoutId id="2147483901" r:id="rId20"/>
    <p:sldLayoutId id="2147483902" r:id="rId21"/>
    <p:sldLayoutId id="2147483903" r:id="rId22"/>
    <p:sldLayoutId id="2147483904" r:id="rId23"/>
    <p:sldLayoutId id="2147483905" r:id="rId24"/>
    <p:sldLayoutId id="2147483906" r:id="rId25"/>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itannica.com/science/biological-psychology" TargetMode="External"/><Relationship Id="rId2" Type="http://schemas.openxmlformats.org/officeDocument/2006/relationships/hyperlink" Target="https://positivepsychology.com/attachment-theory/" TargetMode="External"/><Relationship Id="rId1" Type="http://schemas.openxmlformats.org/officeDocument/2006/relationships/slideLayout" Target="../slideLayouts/slideLayout25.xml"/><Relationship Id="rId6" Type="http://schemas.openxmlformats.org/officeDocument/2006/relationships/hyperlink" Target="https://www.focusonkidspeds.com/info-articles/environmental-factors-that-affect-child-development/" TargetMode="External"/><Relationship Id="rId5" Type="http://schemas.openxmlformats.org/officeDocument/2006/relationships/hyperlink" Target="https://www.attachmentproject.com/attachment-theory/john-bowlby/" TargetMode="External"/><Relationship Id="rId4" Type="http://schemas.openxmlformats.org/officeDocument/2006/relationships/hyperlink" Target="https://www.structural-learning.com/post/bowlbys-attachment-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434762" y="1348353"/>
            <a:ext cx="8686801" cy="2743200"/>
          </a:xfrm>
        </p:spPr>
        <p:txBody>
          <a:bodyPr>
            <a:normAutofit fontScale="90000"/>
          </a:bodyPr>
          <a:lstStyle/>
          <a:p>
            <a:pPr algn="ctr"/>
            <a:r>
              <a:rPr lang="en-US" sz="3200" dirty="0">
                <a:latin typeface="Arial" panose="020B0604020202020204" pitchFamily="34" charset="0"/>
                <a:cs typeface="Arial" panose="020B0604020202020204" pitchFamily="34" charset="0"/>
              </a:rPr>
              <a:t>Psychology in health and social care </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lchs4010</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individual presentation</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shelina begum</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2434784</a:t>
            </a:r>
            <a:br>
              <a:rPr lang="en-US" sz="3200" dirty="0">
                <a:latin typeface="Arial" panose="020B0604020202020204" pitchFamily="34" charset="0"/>
                <a:cs typeface="Arial" panose="020B0604020202020204" pitchFamily="34" charset="0"/>
              </a:rPr>
            </a:br>
            <a:r>
              <a:rPr lang="en-US" sz="3200" dirty="0" err="1">
                <a:latin typeface="Arial" panose="020B0604020202020204" pitchFamily="34" charset="0"/>
                <a:cs typeface="Arial" panose="020B0604020202020204" pitchFamily="34" charset="0"/>
              </a:rPr>
              <a:t>alice</a:t>
            </a:r>
            <a:r>
              <a:rPr lang="en-US" sz="3200" dirty="0">
                <a:latin typeface="Arial" panose="020B0604020202020204" pitchFamily="34" charset="0"/>
                <a:cs typeface="Arial" panose="020B0604020202020204" pitchFamily="34" charset="0"/>
              </a:rPr>
              <a:t> clayton</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16</a:t>
            </a:r>
            <a:r>
              <a:rPr lang="en-US" sz="3200" baseline="30000" dirty="0">
                <a:latin typeface="Arial" panose="020B0604020202020204" pitchFamily="34" charset="0"/>
                <a:cs typeface="Arial" panose="020B0604020202020204" pitchFamily="34" charset="0"/>
              </a:rPr>
              <a:t>th</a:t>
            </a:r>
            <a:r>
              <a:rPr lang="en-US" sz="3200" dirty="0">
                <a:latin typeface="Arial" panose="020B0604020202020204" pitchFamily="34" charset="0"/>
                <a:cs typeface="Arial" panose="020B0604020202020204" pitchFamily="34" charset="0"/>
              </a:rPr>
              <a:t> February 2026</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859536" y="907303"/>
            <a:ext cx="4889886" cy="627029"/>
          </a:xfrm>
        </p:spPr>
        <p:txBody>
          <a:bodyPr>
            <a:normAutofit/>
          </a:bodyPr>
          <a:lstStyle/>
          <a:p>
            <a:r>
              <a:rPr lang="en-US" sz="20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859536" y="1689315"/>
            <a:ext cx="4366917" cy="4261382"/>
          </a:xfrm>
        </p:spPr>
        <p:txBody>
          <a:bodyPr>
            <a:normAutofit lnSpcReduction="10000"/>
          </a:bodyPr>
          <a:lstStyle/>
          <a:p>
            <a:pPr marL="0" indent="0">
              <a:buNone/>
            </a:pPr>
            <a:r>
              <a:rPr lang="en-US" sz="1600" dirty="0">
                <a:latin typeface="Arial" panose="020B0604020202020204" pitchFamily="34" charset="0"/>
                <a:cs typeface="Arial" panose="020B0604020202020204" pitchFamily="34" charset="0"/>
              </a:rPr>
              <a:t>Hello everyone my name is Shelina.</a:t>
            </a:r>
          </a:p>
          <a:p>
            <a:r>
              <a:rPr lang="en-US" sz="1600" dirty="0">
                <a:latin typeface="Arial" panose="020B0604020202020204" pitchFamily="34" charset="0"/>
                <a:cs typeface="Arial" panose="020B0604020202020204" pitchFamily="34" charset="0"/>
              </a:rPr>
              <a:t>My presentation will provide a support plan for Jenny’s own development and needs.</a:t>
            </a:r>
          </a:p>
          <a:p>
            <a:r>
              <a:rPr lang="en-US" sz="1600" dirty="0">
                <a:latin typeface="Arial" panose="020B0604020202020204" pitchFamily="34" charset="0"/>
                <a:cs typeface="Arial" panose="020B0604020202020204" pitchFamily="34" charset="0"/>
              </a:rPr>
              <a:t>I will be using Bowlby’s attachment theory</a:t>
            </a:r>
          </a:p>
          <a:p>
            <a:r>
              <a:rPr lang="en-US" sz="1600" dirty="0">
                <a:latin typeface="Arial" panose="020B0604020202020204" pitchFamily="34" charset="0"/>
                <a:cs typeface="Arial" panose="020B0604020202020204" pitchFamily="34" charset="0"/>
              </a:rPr>
              <a:t>Jenny has been caring for her mother for the past 5 years since her father death, due to the care and attention Jenny has forgotten her own development and needs. This will provide a support plan for her.</a:t>
            </a:r>
          </a:p>
          <a:p>
            <a:pPr marL="0" indent="0">
              <a:buNone/>
            </a:pPr>
            <a:endParaRPr lang="en-US" b="1" dirty="0"/>
          </a:p>
        </p:txBody>
      </p:sp>
      <p:pic>
        <p:nvPicPr>
          <p:cNvPr id="15" name="Picture Placeholder 14" descr="A white object on a white surface">
            <a:extLst>
              <a:ext uri="{FF2B5EF4-FFF2-40B4-BE49-F238E27FC236}">
                <a16:creationId xmlns:a16="http://schemas.microsoft.com/office/drawing/2014/main" id="{7270AD1A-8F9F-BF9D-AE26-986ADE7EF350}"/>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41" b="41"/>
          <a:stretch/>
        </p:blipFill>
        <p:spPr/>
      </p:pic>
    </p:spTree>
    <p:extLst>
      <p:ext uri="{BB962C8B-B14F-4D97-AF65-F5344CB8AC3E}">
        <p14:creationId xmlns:p14="http://schemas.microsoft.com/office/powerpoint/2010/main" val="200202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802E4-12F8-D1BC-B66E-8150C01EDC51}"/>
              </a:ext>
            </a:extLst>
          </p:cNvPr>
          <p:cNvSpPr>
            <a:spLocks noGrp="1"/>
          </p:cNvSpPr>
          <p:nvPr>
            <p:ph type="title"/>
          </p:nvPr>
        </p:nvSpPr>
        <p:spPr/>
        <p:txBody>
          <a:bodyPr/>
          <a:lstStyle/>
          <a:p>
            <a:endParaRPr lang="en-GB"/>
          </a:p>
        </p:txBody>
      </p:sp>
      <p:sp>
        <p:nvSpPr>
          <p:cNvPr id="5" name="TextBox 4">
            <a:extLst>
              <a:ext uri="{FF2B5EF4-FFF2-40B4-BE49-F238E27FC236}">
                <a16:creationId xmlns:a16="http://schemas.microsoft.com/office/drawing/2014/main" id="{00CF82FA-0794-1246-6EB5-60DFE3EFC909}"/>
              </a:ext>
            </a:extLst>
          </p:cNvPr>
          <p:cNvSpPr txBox="1"/>
          <p:nvPr/>
        </p:nvSpPr>
        <p:spPr>
          <a:xfrm>
            <a:off x="612648" y="326777"/>
            <a:ext cx="720671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Overview of Bowlby’s Attachment Theory</a:t>
            </a:r>
          </a:p>
        </p:txBody>
      </p:sp>
      <p:sp>
        <p:nvSpPr>
          <p:cNvPr id="6" name="TextBox 5">
            <a:extLst>
              <a:ext uri="{FF2B5EF4-FFF2-40B4-BE49-F238E27FC236}">
                <a16:creationId xmlns:a16="http://schemas.microsoft.com/office/drawing/2014/main" id="{9C9B471A-6CE5-11A7-F15E-C1F0BD77C37B}"/>
              </a:ext>
            </a:extLst>
          </p:cNvPr>
          <p:cNvSpPr txBox="1"/>
          <p:nvPr/>
        </p:nvSpPr>
        <p:spPr>
          <a:xfrm>
            <a:off x="2154263" y="1380663"/>
            <a:ext cx="7253207"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Bowlby, (1969) attachment theory provides a comprehensive explanation of the emotional bond between infants and their caregivers. Bowlby, (1969) argued that attachment is an innate, biologically based system that evolved to ensure survival, his theory integrates ideas from psychoanalysis, ethology and evolutionary biology proposing that early relationships form a foundation of later emotional and social development</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421904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AI-generated content may be incorrect.">
            <a:extLst>
              <a:ext uri="{FF2B5EF4-FFF2-40B4-BE49-F238E27FC236}">
                <a16:creationId xmlns:a16="http://schemas.microsoft.com/office/drawing/2014/main" id="{E0CB7A18-743C-C928-5689-8E1182544257}"/>
              </a:ext>
            </a:extLst>
          </p:cNvPr>
          <p:cNvPicPr>
            <a:picLocks noChangeAspect="1"/>
          </p:cNvPicPr>
          <p:nvPr/>
        </p:nvPicPr>
        <p:blipFill>
          <a:blip r:embed="rId2"/>
          <a:srcRect l="42076" t="21003" r="16610" b="24508"/>
          <a:stretch>
            <a:fillRect/>
          </a:stretch>
        </p:blipFill>
        <p:spPr>
          <a:xfrm>
            <a:off x="2185260" y="-13030"/>
            <a:ext cx="7160217" cy="5309576"/>
          </a:xfrm>
          <a:prstGeom prst="rect">
            <a:avLst/>
          </a:prstGeom>
        </p:spPr>
      </p:pic>
    </p:spTree>
    <p:extLst>
      <p:ext uri="{BB962C8B-B14F-4D97-AF65-F5344CB8AC3E}">
        <p14:creationId xmlns:p14="http://schemas.microsoft.com/office/powerpoint/2010/main" val="3021465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51BC45-CAED-BB43-A297-009708D51D81}"/>
              </a:ext>
            </a:extLst>
          </p:cNvPr>
          <p:cNvSpPr>
            <a:spLocks noGrp="1"/>
          </p:cNvSpPr>
          <p:nvPr>
            <p:ph type="title"/>
          </p:nvPr>
        </p:nvSpPr>
        <p:spPr/>
        <p:txBody>
          <a:bodyPr/>
          <a:lstStyle/>
          <a:p>
            <a:r>
              <a:rPr lang="en-US" dirty="0"/>
              <a:t>Quote</a:t>
            </a:r>
          </a:p>
        </p:txBody>
      </p:sp>
      <p:sp>
        <p:nvSpPr>
          <p:cNvPr id="2" name="TextBox 1">
            <a:extLst>
              <a:ext uri="{FF2B5EF4-FFF2-40B4-BE49-F238E27FC236}">
                <a16:creationId xmlns:a16="http://schemas.microsoft.com/office/drawing/2014/main" id="{EB3DD534-8696-84A4-507C-A2FF2120F5A3}"/>
              </a:ext>
            </a:extLst>
          </p:cNvPr>
          <p:cNvSpPr txBox="1"/>
          <p:nvPr/>
        </p:nvSpPr>
        <p:spPr>
          <a:xfrm>
            <a:off x="464949" y="325464"/>
            <a:ext cx="10523349"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Applying key concepts </a:t>
            </a:r>
          </a:p>
        </p:txBody>
      </p:sp>
      <p:sp>
        <p:nvSpPr>
          <p:cNvPr id="7" name="TextBox 6">
            <a:extLst>
              <a:ext uri="{FF2B5EF4-FFF2-40B4-BE49-F238E27FC236}">
                <a16:creationId xmlns:a16="http://schemas.microsoft.com/office/drawing/2014/main" id="{6DB3E67A-E65D-BCFD-4FCA-FA6ADF1A5AB0}"/>
              </a:ext>
            </a:extLst>
          </p:cNvPr>
          <p:cNvSpPr txBox="1"/>
          <p:nvPr/>
        </p:nvSpPr>
        <p:spPr>
          <a:xfrm>
            <a:off x="1518834" y="1020260"/>
            <a:ext cx="7780149" cy="369331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Secure attachment</a:t>
            </a:r>
            <a:r>
              <a:rPr lang="en-GB" dirty="0">
                <a:latin typeface="Arial" panose="020B0604020202020204" pitchFamily="34" charset="0"/>
                <a:cs typeface="Arial" panose="020B0604020202020204" pitchFamily="34" charset="0"/>
              </a:rPr>
              <a:t>: Jenny has lost her father who might have been her primary attachment figure and now lacks this secure attachment with others and does not have confidence to build a rapport with others.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Insecure attachment</a:t>
            </a:r>
            <a:r>
              <a:rPr lang="en-GB" dirty="0">
                <a:latin typeface="Arial" panose="020B0604020202020204" pitchFamily="34" charset="0"/>
                <a:cs typeface="Arial" panose="020B0604020202020204" pitchFamily="34" charset="0"/>
              </a:rPr>
              <a:t>: Jenny might not have a good relationship with her mum. She might not feel she can open up to her about her feelings, emotions and how she can express what she is feeling and how she will cope. </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Internal working model</a:t>
            </a:r>
            <a:r>
              <a:rPr lang="en-GB" dirty="0">
                <a:latin typeface="Arial" panose="020B0604020202020204" pitchFamily="34" charset="0"/>
                <a:cs typeface="Arial" panose="020B0604020202020204" pitchFamily="34" charset="0"/>
              </a:rPr>
              <a:t>. Jenny might have difficulties communicating and opening up to other people because she has lacked a secure relationship at home and does not know how to go about her feelings and expressing them.</a:t>
            </a:r>
          </a:p>
        </p:txBody>
      </p:sp>
    </p:spTree>
    <p:extLst>
      <p:ext uri="{BB962C8B-B14F-4D97-AF65-F5344CB8AC3E}">
        <p14:creationId xmlns:p14="http://schemas.microsoft.com/office/powerpoint/2010/main" val="2949280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A99967-FC99-95D1-489E-4B43FD4E3D66}"/>
              </a:ext>
            </a:extLst>
          </p:cNvPr>
          <p:cNvSpPr txBox="1"/>
          <p:nvPr/>
        </p:nvSpPr>
        <p:spPr>
          <a:xfrm>
            <a:off x="1658319" y="1038386"/>
            <a:ext cx="8539566" cy="341632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Practical strategies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Tailored methods to help Jenny achieve specific goals. Breaking tasks down so they are achievable.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Therapy / counselling – In order to help Jenny to open up about her feelings.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Youth worker – to help build up Jenny’s confidence and trust in relationships.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 care package for Jenny’s mum so that Jenny has free time to socialise with people her own age.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Teaching self compassion is a supportive and affective way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offer skill based resources that will be available to Jenny</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536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white paper figure in the air">
            <a:extLst>
              <a:ext uri="{FF2B5EF4-FFF2-40B4-BE49-F238E27FC236}">
                <a16:creationId xmlns:a16="http://schemas.microsoft.com/office/drawing/2014/main" id="{75885EE0-9135-0E4E-6ED4-37F31FB81161}"/>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l="15" r="15"/>
          <a:stretch/>
        </p:blipFill>
        <p:spPr/>
      </p:pic>
      <p:sp>
        <p:nvSpPr>
          <p:cNvPr id="5" name="TextBox 4">
            <a:extLst>
              <a:ext uri="{FF2B5EF4-FFF2-40B4-BE49-F238E27FC236}">
                <a16:creationId xmlns:a16="http://schemas.microsoft.com/office/drawing/2014/main" id="{3E257909-7BAA-E03A-CCC0-0D49DE91D7C0}"/>
              </a:ext>
            </a:extLst>
          </p:cNvPr>
          <p:cNvSpPr txBox="1"/>
          <p:nvPr/>
        </p:nvSpPr>
        <p:spPr>
          <a:xfrm>
            <a:off x="689673" y="197346"/>
            <a:ext cx="4889717" cy="2585323"/>
          </a:xfrm>
          <a:prstGeom prst="rect">
            <a:avLst/>
          </a:prstGeom>
          <a:noFill/>
        </p:spPr>
        <p:txBody>
          <a:bodyPr wrap="square" rtlCol="0">
            <a:spAutoFit/>
          </a:bodyPr>
          <a:lstStyle/>
          <a:p>
            <a:r>
              <a:rPr lang="en-GB" dirty="0"/>
              <a:t>Nature</a:t>
            </a:r>
          </a:p>
          <a:p>
            <a:r>
              <a:rPr lang="en-GB" dirty="0">
                <a:latin typeface="Arial" panose="020B0604020202020204" pitchFamily="34" charset="0"/>
                <a:cs typeface="Arial" panose="020B0604020202020204" pitchFamily="34" charset="0"/>
              </a:rPr>
              <a:t>The biological influences on Jenny’s behaviour: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Puberty and hormones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Mental disorder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Cognition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Emotions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Genetic predisposition to depression</a:t>
            </a:r>
          </a:p>
        </p:txBody>
      </p:sp>
      <p:sp>
        <p:nvSpPr>
          <p:cNvPr id="6" name="TextBox 5">
            <a:extLst>
              <a:ext uri="{FF2B5EF4-FFF2-40B4-BE49-F238E27FC236}">
                <a16:creationId xmlns:a16="http://schemas.microsoft.com/office/drawing/2014/main" id="{000D9DB1-EAA3-287D-D4A1-4D5803D4166D}"/>
              </a:ext>
            </a:extLst>
          </p:cNvPr>
          <p:cNvSpPr txBox="1"/>
          <p:nvPr/>
        </p:nvSpPr>
        <p:spPr>
          <a:xfrm>
            <a:off x="689673" y="2625716"/>
            <a:ext cx="4161295" cy="2862322"/>
          </a:xfrm>
          <a:prstGeom prst="rect">
            <a:avLst/>
          </a:prstGeom>
          <a:noFill/>
        </p:spPr>
        <p:txBody>
          <a:bodyPr wrap="square" rtlCol="0">
            <a:spAutoFit/>
          </a:bodyPr>
          <a:lstStyle/>
          <a:p>
            <a:endParaRPr lang="en-GB" dirty="0"/>
          </a:p>
          <a:p>
            <a:r>
              <a:rPr lang="en-GB" dirty="0"/>
              <a:t>Nurture</a:t>
            </a:r>
          </a:p>
          <a:p>
            <a:r>
              <a:rPr lang="en-GB" dirty="0">
                <a:latin typeface="Arial" panose="020B0604020202020204" pitchFamily="34" charset="0"/>
                <a:cs typeface="Arial" panose="020B0604020202020204" pitchFamily="34" charset="0"/>
              </a:rPr>
              <a:t>The environmental influences on Jenny’s behaviour: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Bereavement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Environmental setting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Neighbourhood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School work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Domestic responsibilities</a:t>
            </a:r>
          </a:p>
        </p:txBody>
      </p:sp>
    </p:spTree>
    <p:extLst>
      <p:ext uri="{BB962C8B-B14F-4D97-AF65-F5344CB8AC3E}">
        <p14:creationId xmlns:p14="http://schemas.microsoft.com/office/powerpoint/2010/main" val="948600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33FE6F-3686-73A0-844D-7BE26F557A31}"/>
              </a:ext>
            </a:extLst>
          </p:cNvPr>
          <p:cNvSpPr txBox="1"/>
          <p:nvPr/>
        </p:nvSpPr>
        <p:spPr>
          <a:xfrm>
            <a:off x="1297314" y="309966"/>
            <a:ext cx="3394129"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Evaluation</a:t>
            </a:r>
          </a:p>
        </p:txBody>
      </p:sp>
      <p:sp>
        <p:nvSpPr>
          <p:cNvPr id="5" name="TextBox 4">
            <a:extLst>
              <a:ext uri="{FF2B5EF4-FFF2-40B4-BE49-F238E27FC236}">
                <a16:creationId xmlns:a16="http://schemas.microsoft.com/office/drawing/2014/main" id="{8A81A907-A2A9-ED2C-B680-E3A22E14A8FC}"/>
              </a:ext>
            </a:extLst>
          </p:cNvPr>
          <p:cNvSpPr txBox="1"/>
          <p:nvPr/>
        </p:nvSpPr>
        <p:spPr>
          <a:xfrm>
            <a:off x="1188824" y="1332854"/>
            <a:ext cx="9505005" cy="341632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Strengths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There is lots of evidence to show that attachment types in early childhood link to later behaviour.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Weaknesses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There are other theories that might explain Jenny’s behaviour better, for example Vygotsky’s psychosocial theory which would say that Jenny needs scaffolded support to achieve her career goals.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8387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287455" y="341175"/>
            <a:ext cx="10465073" cy="1132258"/>
          </a:xfrm>
        </p:spPr>
        <p:txBody>
          <a:bodyPr>
            <a:normAutofit/>
          </a:bodyPr>
          <a:lstStyle/>
          <a:p>
            <a:r>
              <a:rPr lang="en-US" sz="1600" b="1" dirty="0">
                <a:solidFill>
                  <a:schemeClr val="tx1"/>
                </a:solidFill>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0D3DD021-8193-29A1-9B31-D128BADBBA0B}"/>
              </a:ext>
            </a:extLst>
          </p:cNvPr>
          <p:cNvSpPr txBox="1"/>
          <p:nvPr/>
        </p:nvSpPr>
        <p:spPr>
          <a:xfrm>
            <a:off x="1115878" y="1473433"/>
            <a:ext cx="9636650" cy="341632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Overall Bowlby’s attachment theory is useful for understanding Jenny’s relationship with her mum and her social and emotional development.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best support Jenny we need to provide social and practical support for both her and her mum.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Guide both mother and daughter to better themselves in all ways through counselling, therapy and workshops.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Jenny can use to better her development and find suitable caregivers for her mother so she not alone in this ad has help and time to better herself</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3826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16B5B0F-5696-9238-400B-F737E480CE2D}"/>
              </a:ext>
            </a:extLst>
          </p:cNvPr>
          <p:cNvSpPr>
            <a:spLocks noGrp="1"/>
          </p:cNvSpPr>
          <p:nvPr>
            <p:ph type="title"/>
          </p:nvPr>
        </p:nvSpPr>
        <p:spPr>
          <a:xfrm>
            <a:off x="2794642" y="520899"/>
            <a:ext cx="4923515" cy="466344"/>
          </a:xfrm>
        </p:spPr>
        <p:txBody>
          <a:bodyPr/>
          <a:lstStyle/>
          <a:p>
            <a:r>
              <a:rPr lang="en-GB" b="1" dirty="0">
                <a:latin typeface="Arial" panose="020B0604020202020204" pitchFamily="34" charset="0"/>
                <a:cs typeface="Arial" panose="020B0604020202020204" pitchFamily="34" charset="0"/>
              </a:rPr>
              <a:t>References</a:t>
            </a:r>
            <a:r>
              <a:rPr lang="en-GB" dirty="0">
                <a:latin typeface="Arial" panose="020B0604020202020204" pitchFamily="34" charset="0"/>
                <a:cs typeface="Arial" panose="020B0604020202020204" pitchFamily="34" charset="0"/>
              </a:rPr>
              <a:t> </a:t>
            </a:r>
          </a:p>
        </p:txBody>
      </p:sp>
      <p:sp>
        <p:nvSpPr>
          <p:cNvPr id="2" name="TextBox 1">
            <a:extLst>
              <a:ext uri="{FF2B5EF4-FFF2-40B4-BE49-F238E27FC236}">
                <a16:creationId xmlns:a16="http://schemas.microsoft.com/office/drawing/2014/main" id="{E972DF5B-19BB-91B2-B17D-939724E1A2E1}"/>
              </a:ext>
            </a:extLst>
          </p:cNvPr>
          <p:cNvSpPr txBox="1"/>
          <p:nvPr/>
        </p:nvSpPr>
        <p:spPr>
          <a:xfrm>
            <a:off x="1469758" y="1187326"/>
            <a:ext cx="8942522" cy="4278094"/>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hlinkClick r:id="rId2"/>
              </a:rPr>
              <a:t>Attachment Theory, Bowlby's Stages &amp; Attachment Styles</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hlinkClick r:id="rId3"/>
            </a:endParaRPr>
          </a:p>
          <a:p>
            <a:r>
              <a:rPr lang="en-GB" sz="2000" dirty="0">
                <a:latin typeface="Arial" panose="020B0604020202020204" pitchFamily="34" charset="0"/>
                <a:cs typeface="Arial" panose="020B0604020202020204" pitchFamily="34" charset="0"/>
                <a:hlinkClick r:id="rId3"/>
              </a:rPr>
              <a:t>Biological psychology | Neuroscience, </a:t>
            </a:r>
            <a:r>
              <a:rPr lang="en-GB" sz="2000" dirty="0" err="1">
                <a:latin typeface="Arial" panose="020B0604020202020204" pitchFamily="34" charset="0"/>
                <a:cs typeface="Arial" panose="020B0604020202020204" pitchFamily="34" charset="0"/>
                <a:hlinkClick r:id="rId3"/>
              </a:rPr>
              <a:t>Behavior</a:t>
            </a:r>
            <a:r>
              <a:rPr lang="en-GB" sz="2000" dirty="0">
                <a:latin typeface="Arial" panose="020B0604020202020204" pitchFamily="34" charset="0"/>
                <a:cs typeface="Arial" panose="020B0604020202020204" pitchFamily="34" charset="0"/>
                <a:hlinkClick r:id="rId3"/>
              </a:rPr>
              <a:t> &amp; Mental Health | Britannica</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hlinkClick r:id="rId4"/>
              </a:rPr>
              <a:t>Conclusion | What is Bowlby's Attachment Theory? Structural Learning</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5"/>
              </a:rPr>
              <a:t>John Bowlby and Attachment Theory: Stages and Working Model - Attachment Project</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6"/>
              </a:rPr>
              <a:t>Environmental Factors That Affect Child Development - FOKP</a:t>
            </a:r>
            <a:endParaRPr lang="en-GB" sz="2000" dirty="0">
              <a:latin typeface="Arial" panose="020B0604020202020204" pitchFamily="34" charset="0"/>
              <a:cs typeface="Arial" panose="020B0604020202020204" pitchFamily="34" charset="0"/>
            </a:endParaRPr>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27287768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TM04033927[[fn=Main Event]]</Template>
  <TotalTime>446</TotalTime>
  <Words>602</Words>
  <Application>Microsoft Office PowerPoint</Application>
  <PresentationFormat>Widescreen</PresentationFormat>
  <Paragraphs>72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Impact</vt:lpstr>
      <vt:lpstr>Playfair Display Black</vt:lpstr>
      <vt:lpstr>Main Event</vt:lpstr>
      <vt:lpstr>Psychology in health and social care  lchs4010 individual presentation shelina begum 2434784 alice clayton 16th February 2026</vt:lpstr>
      <vt:lpstr>Introduction</vt:lpstr>
      <vt:lpstr>PowerPoint Presentation</vt:lpstr>
      <vt:lpstr>PowerPoint Presentation</vt:lpstr>
      <vt:lpstr>Quote</vt:lpstr>
      <vt:lpstr>PowerPoint Presentation</vt:lpstr>
      <vt:lpstr>PowerPoint Presentation</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shelina begum</dc:creator>
  <cp:lastModifiedBy>shelina begum</cp:lastModifiedBy>
  <cp:revision>17</cp:revision>
  <dcterms:created xsi:type="dcterms:W3CDTF">2026-02-12T19:33:32Z</dcterms:created>
  <dcterms:modified xsi:type="dcterms:W3CDTF">2026-02-13T20:53:13Z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