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5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71BB4BE-E670-42D2-8E0B-8F676D32A0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767755"/>
            <a:ext cx="1842101" cy="1090246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244B1043-0951-430D-9725-8D2ABC9BF1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0338"/>
            <a:ext cx="1842101" cy="1559097"/>
          </a:xfrm>
          <a:prstGeom prst="rect">
            <a:avLst/>
          </a:prstGeom>
        </p:spPr>
      </p:pic>
      <p:pic>
        <p:nvPicPr>
          <p:cNvPr id="13" name="Picture 12" descr="A close up of a sign&#10;&#10;Description automatically generated">
            <a:extLst>
              <a:ext uri="{FF2B5EF4-FFF2-40B4-BE49-F238E27FC236}">
                <a16:creationId xmlns:a16="http://schemas.microsoft.com/office/drawing/2014/main" id="{9B25624C-5EC1-40E4-8FCA-0B255172BB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2903" y="5767754"/>
            <a:ext cx="1559097" cy="109024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8AC0BEE-B4ED-4239-9967-C766A50FE3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2903" y="-70338"/>
            <a:ext cx="1974935" cy="155909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3761EA98-8490-4D6B-B8C3-EE48BE9BAC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108" y="3627"/>
            <a:ext cx="1694550" cy="155909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1562724"/>
            <a:ext cx="348878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About Me</a:t>
            </a:r>
          </a:p>
          <a:p>
            <a:r>
              <a:rPr lang="en-GB" sz="1400" dirty="0"/>
              <a:t>Name-Jack Davies</a:t>
            </a:r>
          </a:p>
          <a:p>
            <a:r>
              <a:rPr lang="en-GB" sz="1400" dirty="0"/>
              <a:t>Age-21</a:t>
            </a:r>
          </a:p>
          <a:p>
            <a:r>
              <a:rPr lang="en-GB" sz="1400" dirty="0" err="1"/>
              <a:t>Bsc</a:t>
            </a:r>
            <a:r>
              <a:rPr lang="en-GB" sz="1400" dirty="0"/>
              <a:t> Rugby Coaching and Performance 2:1</a:t>
            </a:r>
          </a:p>
          <a:p>
            <a:r>
              <a:rPr lang="en-GB" sz="1400" dirty="0"/>
              <a:t>Hold a Level 2 WRU Certificate in Rugby coaching </a:t>
            </a:r>
          </a:p>
          <a:p>
            <a:r>
              <a:rPr lang="en-GB" sz="1400" dirty="0"/>
              <a:t>Level 1 rugby referee </a:t>
            </a:r>
          </a:p>
        </p:txBody>
      </p:sp>
      <p:pic>
        <p:nvPicPr>
          <p:cNvPr id="23" name="Picture 22" descr="A picture containing grass, outdoor, person, sport&#10;&#10;Description automatically generated">
            <a:extLst>
              <a:ext uri="{FF2B5EF4-FFF2-40B4-BE49-F238E27FC236}">
                <a16:creationId xmlns:a16="http://schemas.microsoft.com/office/drawing/2014/main" id="{F83EB8E5-A019-4B07-9393-CEBF57B1E7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7658" y="0"/>
            <a:ext cx="1794237" cy="156272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0329" y="1488759"/>
            <a:ext cx="3505504" cy="3660016"/>
          </a:xfrm>
          <a:prstGeom prst="rect">
            <a:avLst/>
          </a:prstGeom>
        </p:spPr>
      </p:pic>
      <p:pic>
        <p:nvPicPr>
          <p:cNvPr id="17" name="Picture 16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D42769A1-2C21-4A0F-A4B2-4C7596F9F1B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29" y="3843479"/>
            <a:ext cx="3505504" cy="130529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Sport Caerphilly Volunteer for 2 years</a:t>
            </a:r>
          </a:p>
          <a:p>
            <a:r>
              <a:rPr lang="en-GB" sz="1200" dirty="0"/>
              <a:t>(Teaching Tag rugby to over 25 children in 5 different schools each week)</a:t>
            </a:r>
          </a:p>
          <a:p>
            <a:r>
              <a:rPr lang="en-GB" sz="1200" dirty="0"/>
              <a:t> </a:t>
            </a:r>
          </a:p>
          <a:p>
            <a:r>
              <a:rPr lang="en-GB" sz="1200" dirty="0"/>
              <a:t>WRU Fun day Volunteer (Helping children reach their goals in sport)</a:t>
            </a:r>
          </a:p>
          <a:p>
            <a:endParaRPr lang="en-GB" sz="1200" dirty="0"/>
          </a:p>
          <a:p>
            <a:r>
              <a:rPr lang="en-GB" sz="1200" dirty="0"/>
              <a:t>Below is a statistic showing the effects of my engagement for sport Caerphilly in schools.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r>
              <a:rPr lang="en-GB" sz="1200" dirty="0"/>
              <a:t>I'm always on the lookout to engage with others and learn more. The old cliché “you learn something new each day”.</a:t>
            </a:r>
          </a:p>
          <a:p>
            <a:pPr marL="228600" indent="-228600">
              <a:buAutoNum type="arabicParenR"/>
            </a:pP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I’ve always wanted to give something back to the community in which made me who I am today.</a:t>
            </a:r>
          </a:p>
          <a:p>
            <a:pPr marL="228600" indent="-228600">
              <a:buAutoNum type="arabicParenR"/>
            </a:pP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The fact that I can look back at the process of a child taught by me over the year fascinates me. Furthermore, review myself and make adjustments to learning environments. </a:t>
            </a:r>
          </a:p>
          <a:p>
            <a:pPr marL="228600" indent="-228600">
              <a:buAutoNum type="arabicParenR"/>
            </a:pP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As I have a degree In coaching, I always have a open mindset and understand children learn in different ways. Also, I am beyond excited to witness and understand how the classroom environment can change and influence a child’s career. 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How can APLP help?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The bridging between the university and my chosen placement school help me critically assess myself in the workplace.</a:t>
            </a:r>
          </a:p>
          <a:p>
            <a:pPr marL="228600" indent="-228600">
              <a:buAutoNum type="arabicParenR"/>
            </a:pP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As the year is split up 50/50 in university and school, there is a more hands on approach and I have the opportunity to experience different teaching techniques.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82157" y="4255043"/>
            <a:ext cx="22292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HELPING IN A SCHOOL CLUB IS A MUST!!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27</TotalTime>
  <Words>267</Words>
  <Application>Microsoft Office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jack Davies</cp:lastModifiedBy>
  <cp:revision>3</cp:revision>
  <dcterms:created xsi:type="dcterms:W3CDTF">2019-09-05T20:58:34Z</dcterms:created>
  <dcterms:modified xsi:type="dcterms:W3CDTF">2019-09-06T07:30:27Z</dcterms:modified>
</cp:coreProperties>
</file>