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  <p:sldMasterId id="2147483677" r:id="rId2"/>
    <p:sldMasterId id="2147483648" r:id="rId3"/>
  </p:sldMasterIdLst>
  <p:sldIdLst>
    <p:sldId id="329" r:id="rId4"/>
    <p:sldId id="258" r:id="rId5"/>
    <p:sldId id="260" r:id="rId6"/>
    <p:sldId id="271" r:id="rId7"/>
    <p:sldId id="266" r:id="rId8"/>
    <p:sldId id="267" r:id="rId9"/>
    <p:sldId id="268" r:id="rId10"/>
    <p:sldId id="269" r:id="rId11"/>
    <p:sldId id="270" r:id="rId12"/>
    <p:sldId id="272" r:id="rId13"/>
    <p:sldId id="273" r:id="rId14"/>
    <p:sldId id="274" r:id="rId15"/>
    <p:sldId id="275" r:id="rId16"/>
    <p:sldId id="276" r:id="rId17"/>
    <p:sldId id="259" r:id="rId18"/>
    <p:sldId id="282" r:id="rId19"/>
    <p:sldId id="283" r:id="rId20"/>
    <p:sldId id="284" r:id="rId21"/>
    <p:sldId id="285" r:id="rId22"/>
    <p:sldId id="286" r:id="rId23"/>
    <p:sldId id="287" r:id="rId24"/>
    <p:sldId id="288" r:id="rId25"/>
    <p:sldId id="289" r:id="rId26"/>
    <p:sldId id="290" r:id="rId27"/>
    <p:sldId id="291" r:id="rId28"/>
    <p:sldId id="292" r:id="rId29"/>
    <p:sldId id="293" r:id="rId30"/>
    <p:sldId id="294" r:id="rId31"/>
    <p:sldId id="295" r:id="rId32"/>
    <p:sldId id="296" r:id="rId33"/>
    <p:sldId id="297" r:id="rId34"/>
    <p:sldId id="298" r:id="rId35"/>
    <p:sldId id="299" r:id="rId36"/>
    <p:sldId id="300" r:id="rId37"/>
    <p:sldId id="301" r:id="rId38"/>
    <p:sldId id="302" r:id="rId39"/>
    <p:sldId id="303" r:id="rId40"/>
    <p:sldId id="304" r:id="rId41"/>
    <p:sldId id="305" r:id="rId42"/>
    <p:sldId id="306" r:id="rId43"/>
    <p:sldId id="307" r:id="rId44"/>
    <p:sldId id="308" r:id="rId45"/>
    <p:sldId id="309" r:id="rId46"/>
    <p:sldId id="310" r:id="rId47"/>
    <p:sldId id="311" r:id="rId48"/>
    <p:sldId id="312" r:id="rId49"/>
    <p:sldId id="277" r:id="rId50"/>
    <p:sldId id="278" r:id="rId51"/>
    <p:sldId id="279" r:id="rId52"/>
    <p:sldId id="280" r:id="rId53"/>
    <p:sldId id="281" r:id="rId54"/>
    <p:sldId id="317" r:id="rId55"/>
    <p:sldId id="318" r:id="rId56"/>
    <p:sldId id="313" r:id="rId57"/>
    <p:sldId id="314" r:id="rId58"/>
    <p:sldId id="316" r:id="rId59"/>
    <p:sldId id="319" r:id="rId60"/>
    <p:sldId id="320" r:id="rId61"/>
    <p:sldId id="321" r:id="rId62"/>
    <p:sldId id="315" r:id="rId63"/>
    <p:sldId id="322" r:id="rId64"/>
    <p:sldId id="324" r:id="rId65"/>
    <p:sldId id="326" r:id="rId66"/>
    <p:sldId id="328" r:id="rId67"/>
    <p:sldId id="325" r:id="rId68"/>
    <p:sldId id="323" r:id="rId69"/>
    <p:sldId id="262" r:id="rId70"/>
    <p:sldId id="330" r:id="rId7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  <a:srgbClr val="CCF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4AA071-7A35-F595-6352-25C42565B81F}" v="11" dt="2023-03-27T08:48:08.730"/>
    <p1510:client id="{1367316C-8262-B728-C401-F978DD971ECE}" v="159" dt="2023-10-24T14:16:28.493"/>
    <p1510:client id="{6E562610-F561-6699-4BE1-7D1808751A67}" v="1458" dt="2023-01-31T15:41:52.745"/>
    <p1510:client id="{870A5B40-33EC-3ACC-537D-E348354DC9B8}" v="4" dt="2023-02-07T13:21:11.087"/>
    <p1510:client id="{B90B1090-3645-8517-012D-5636A95D6C1E}" v="1940" dt="2023-01-31T11:59:29.391"/>
    <p1510:client id="{DC593A69-E229-5AD4-103F-982DF3351873}" v="3" dt="2023-01-31T12:00:38.1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63" Type="http://schemas.openxmlformats.org/officeDocument/2006/relationships/slide" Target="slides/slide60.xml"/><Relationship Id="rId68" Type="http://schemas.openxmlformats.org/officeDocument/2006/relationships/slide" Target="slides/slide65.xml"/><Relationship Id="rId16" Type="http://schemas.openxmlformats.org/officeDocument/2006/relationships/slide" Target="slides/slide1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66" Type="http://schemas.openxmlformats.org/officeDocument/2006/relationships/slide" Target="slides/slide63.xml"/><Relationship Id="rId74" Type="http://schemas.openxmlformats.org/officeDocument/2006/relationships/theme" Target="theme/theme1.xml"/><Relationship Id="rId5" Type="http://schemas.openxmlformats.org/officeDocument/2006/relationships/slide" Target="slides/slide2.xml"/><Relationship Id="rId61" Type="http://schemas.openxmlformats.org/officeDocument/2006/relationships/slide" Target="slides/slide58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slide" Target="slides/slide61.xml"/><Relationship Id="rId69" Type="http://schemas.openxmlformats.org/officeDocument/2006/relationships/slide" Target="slides/slide66.xml"/><Relationship Id="rId77" Type="http://schemas.microsoft.com/office/2015/10/relationships/revisionInfo" Target="revisionInfo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slide" Target="slides/slide64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slide" Target="slides/slide59.xml"/><Relationship Id="rId70" Type="http://schemas.openxmlformats.org/officeDocument/2006/relationships/slide" Target="slides/slide67.xml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slide" Target="slides/slide62.xml"/><Relationship Id="rId73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slide" Target="slides/slide36.xml"/><Relationship Id="rId34" Type="http://schemas.openxmlformats.org/officeDocument/2006/relationships/slide" Target="slides/slide31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76" Type="http://schemas.microsoft.com/office/2016/11/relationships/changesInfo" Target="changesInfos/changesInfo1.xml"/><Relationship Id="rId7" Type="http://schemas.openxmlformats.org/officeDocument/2006/relationships/slide" Target="slides/slide4.xml"/><Relationship Id="rId71" Type="http://schemas.openxmlformats.org/officeDocument/2006/relationships/slide" Target="slides/slide68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084AA071-7A35-F595-6352-25C42565B81F}"/>
    <pc:docChg chg="modSld">
      <pc:chgData name="Mari Powell" userId="S::mari.powell@uwtsd.ac.uk::a1b98dd7-29dc-4131-8e37-1423e6a9ecca" providerId="AD" clId="Web-{084AA071-7A35-F595-6352-25C42565B81F}" dt="2023-03-27T08:48:07.230" v="3" actId="20577"/>
      <pc:docMkLst>
        <pc:docMk/>
      </pc:docMkLst>
      <pc:sldChg chg="modSp">
        <pc:chgData name="Mari Powell" userId="S::mari.powell@uwtsd.ac.uk::a1b98dd7-29dc-4131-8e37-1423e6a9ecca" providerId="AD" clId="Web-{084AA071-7A35-F595-6352-25C42565B81F}" dt="2023-03-27T08:48:07.230" v="3" actId="20577"/>
        <pc:sldMkLst>
          <pc:docMk/>
          <pc:sldMk cId="415717749" sldId="257"/>
        </pc:sldMkLst>
        <pc:spChg chg="mod">
          <ac:chgData name="Mari Powell" userId="S::mari.powell@uwtsd.ac.uk::a1b98dd7-29dc-4131-8e37-1423e6a9ecca" providerId="AD" clId="Web-{084AA071-7A35-F595-6352-25C42565B81F}" dt="2023-03-27T08:48:07.230" v="3" actId="20577"/>
          <ac:spMkLst>
            <pc:docMk/>
            <pc:sldMk cId="415717749" sldId="257"/>
            <ac:spMk id="5" creationId="{8F8274FD-B322-CC42-B45E-BB2D212C9444}"/>
          </ac:spMkLst>
        </pc:spChg>
      </pc:sldChg>
    </pc:docChg>
  </pc:docChgLst>
  <pc:docChgLst>
    <pc:chgData name="Mari Powell" userId="S::mari.powell@uwtsd.ac.uk::a1b98dd7-29dc-4131-8e37-1423e6a9ecca" providerId="AD" clId="Web-{6E562610-F561-6699-4BE1-7D1808751A67}"/>
    <pc:docChg chg="addSld delSld modSld sldOrd">
      <pc:chgData name="Mari Powell" userId="S::mari.powell@uwtsd.ac.uk::a1b98dd7-29dc-4131-8e37-1423e6a9ecca" providerId="AD" clId="Web-{6E562610-F561-6699-4BE1-7D1808751A67}" dt="2023-01-31T15:41:52.745" v="1034" actId="1076"/>
      <pc:docMkLst>
        <pc:docMk/>
      </pc:docMkLst>
      <pc:sldChg chg="addSp delSp modSp mod setBg">
        <pc:chgData name="Mari Powell" userId="S::mari.powell@uwtsd.ac.uk::a1b98dd7-29dc-4131-8e37-1423e6a9ecca" providerId="AD" clId="Web-{6E562610-F561-6699-4BE1-7D1808751A67}" dt="2023-01-31T12:07:36.810" v="62"/>
        <pc:sldMkLst>
          <pc:docMk/>
          <pc:sldMk cId="1911394684" sldId="320"/>
        </pc:sldMkLst>
        <pc:spChg chg="mod">
          <ac:chgData name="Mari Powell" userId="S::mari.powell@uwtsd.ac.uk::a1b98dd7-29dc-4131-8e37-1423e6a9ecca" providerId="AD" clId="Web-{6E562610-F561-6699-4BE1-7D1808751A67}" dt="2023-01-31T12:07:26.888" v="60"/>
          <ac:spMkLst>
            <pc:docMk/>
            <pc:sldMk cId="1911394684" sldId="320"/>
            <ac:spMk id="2" creationId="{C7335F1A-4C2B-B04C-9C48-2D290EC699CA}"/>
          </ac:spMkLst>
        </pc:spChg>
        <pc:spChg chg="del">
          <ac:chgData name="Mari Powell" userId="S::mari.powell@uwtsd.ac.uk::a1b98dd7-29dc-4131-8e37-1423e6a9ecca" providerId="AD" clId="Web-{6E562610-F561-6699-4BE1-7D1808751A67}" dt="2023-01-31T12:02:16.081" v="16"/>
          <ac:spMkLst>
            <pc:docMk/>
            <pc:sldMk cId="1911394684" sldId="320"/>
            <ac:spMk id="4" creationId="{8E1A8143-CC1E-C10C-5676-A3750010042F}"/>
          </ac:spMkLst>
        </pc:spChg>
        <pc:spChg chg="mod">
          <ac:chgData name="Mari Powell" userId="S::mari.powell@uwtsd.ac.uk::a1b98dd7-29dc-4131-8e37-1423e6a9ecca" providerId="AD" clId="Web-{6E562610-F561-6699-4BE1-7D1808751A67}" dt="2023-01-31T12:07:31.747" v="61"/>
          <ac:spMkLst>
            <pc:docMk/>
            <pc:sldMk cId="1911394684" sldId="320"/>
            <ac:spMk id="6" creationId="{2C14A93E-2EDA-BA4F-B7E5-663BD362DB94}"/>
          </ac:spMkLst>
        </pc:spChg>
        <pc:spChg chg="add del mod">
          <ac:chgData name="Mari Powell" userId="S::mari.powell@uwtsd.ac.uk::a1b98dd7-29dc-4131-8e37-1423e6a9ecca" providerId="AD" clId="Web-{6E562610-F561-6699-4BE1-7D1808751A67}" dt="2023-01-31T12:07:36.810" v="62"/>
          <ac:spMkLst>
            <pc:docMk/>
            <pc:sldMk cId="1911394684" sldId="320"/>
            <ac:spMk id="11" creationId="{79399E83-DD20-014E-A5C1-7FC920B98DEB}"/>
          </ac:spMkLst>
        </pc:spChg>
        <pc:spChg chg="del">
          <ac:chgData name="Mari Powell" userId="S::mari.powell@uwtsd.ac.uk::a1b98dd7-29dc-4131-8e37-1423e6a9ecca" providerId="AD" clId="Web-{6E562610-F561-6699-4BE1-7D1808751A67}" dt="2023-01-31T12:02:45.910" v="23"/>
          <ac:spMkLst>
            <pc:docMk/>
            <pc:sldMk cId="1911394684" sldId="320"/>
            <ac:spMk id="15" creationId="{114B4107-2A23-B347-A0E4-9B1923D7BCB6}"/>
          </ac:spMkLst>
        </pc:spChg>
        <pc:spChg chg="del">
          <ac:chgData name="Mari Powell" userId="S::mari.powell@uwtsd.ac.uk::a1b98dd7-29dc-4131-8e37-1423e6a9ecca" providerId="AD" clId="Web-{6E562610-F561-6699-4BE1-7D1808751A67}" dt="2023-01-31T12:02:54.160" v="25"/>
          <ac:spMkLst>
            <pc:docMk/>
            <pc:sldMk cId="1911394684" sldId="320"/>
            <ac:spMk id="16" creationId="{57B217C8-EB5D-CB47-B07B-14DF5AF9BFFF}"/>
          </ac:spMkLst>
        </pc:spChg>
        <pc:picChg chg="mod">
          <ac:chgData name="Mari Powell" userId="S::mari.powell@uwtsd.ac.uk::a1b98dd7-29dc-4131-8e37-1423e6a9ecca" providerId="AD" clId="Web-{6E562610-F561-6699-4BE1-7D1808751A67}" dt="2023-01-31T12:07:14.840" v="59"/>
          <ac:picMkLst>
            <pc:docMk/>
            <pc:sldMk cId="1911394684" sldId="320"/>
            <ac:picMk id="7" creationId="{1AFFCB74-8055-694A-9DE1-1B1F7FB0D2C9}"/>
          </ac:picMkLst>
        </pc:picChg>
        <pc:inkChg chg="add">
          <ac:chgData name="Mari Powell" userId="S::mari.powell@uwtsd.ac.uk::a1b98dd7-29dc-4131-8e37-1423e6a9ecca" providerId="AD" clId="Web-{6E562610-F561-6699-4BE1-7D1808751A67}" dt="2023-01-31T12:03:21.380" v="28"/>
          <ac:inkMkLst>
            <pc:docMk/>
            <pc:sldMk cId="1911394684" sldId="320"/>
            <ac:inkMk id="3" creationId="{3A0B954B-B0C8-4CA6-D371-9C52FAF1E473}"/>
          </ac:inkMkLst>
        </pc:inkChg>
        <pc:inkChg chg="add">
          <ac:chgData name="Mari Powell" userId="S::mari.powell@uwtsd.ac.uk::a1b98dd7-29dc-4131-8e37-1423e6a9ecca" providerId="AD" clId="Web-{6E562610-F561-6699-4BE1-7D1808751A67}" dt="2023-01-31T12:03:25.224" v="29"/>
          <ac:inkMkLst>
            <pc:docMk/>
            <pc:sldMk cId="1911394684" sldId="320"/>
            <ac:inkMk id="9" creationId="{8BE6807C-DA4E-087E-77DF-1BBC9FDBFDE6}"/>
          </ac:inkMkLst>
        </pc:inkChg>
        <pc:cxnChg chg="mod">
          <ac:chgData name="Mari Powell" userId="S::mari.powell@uwtsd.ac.uk::a1b98dd7-29dc-4131-8e37-1423e6a9ecca" providerId="AD" clId="Web-{6E562610-F561-6699-4BE1-7D1808751A67}" dt="2023-01-31T12:01:51.283" v="8"/>
          <ac:cxnSpMkLst>
            <pc:docMk/>
            <pc:sldMk cId="1911394684" sldId="320"/>
            <ac:cxnSpMk id="8" creationId="{32B1567A-8B73-A84D-817C-C8DDC6F9B27C}"/>
          </ac:cxnSpMkLst>
        </pc:cxnChg>
        <pc:cxnChg chg="mod">
          <ac:chgData name="Mari Powell" userId="S::mari.powell@uwtsd.ac.uk::a1b98dd7-29dc-4131-8e37-1423e6a9ecca" providerId="AD" clId="Web-{6E562610-F561-6699-4BE1-7D1808751A67}" dt="2023-01-31T12:02:22.425" v="19"/>
          <ac:cxnSpMkLst>
            <pc:docMk/>
            <pc:sldMk cId="1911394684" sldId="320"/>
            <ac:cxnSpMk id="12" creationId="{04F01B56-2959-6140-92B1-2C8C5E5DFCC9}"/>
          </ac:cxnSpMkLst>
        </pc:cxnChg>
      </pc:sldChg>
      <pc:sldChg chg="addSp delSp modSp add replId">
        <pc:chgData name="Mari Powell" userId="S::mari.powell@uwtsd.ac.uk::a1b98dd7-29dc-4131-8e37-1423e6a9ecca" providerId="AD" clId="Web-{6E562610-F561-6699-4BE1-7D1808751A67}" dt="2023-01-31T12:07:55.107" v="64"/>
        <pc:sldMkLst>
          <pc:docMk/>
          <pc:sldMk cId="520052218" sldId="321"/>
        </pc:sldMkLst>
        <pc:spChg chg="mod">
          <ac:chgData name="Mari Powell" userId="S::mari.powell@uwtsd.ac.uk::a1b98dd7-29dc-4131-8e37-1423e6a9ecca" providerId="AD" clId="Web-{6E562610-F561-6699-4BE1-7D1808751A67}" dt="2023-01-31T12:07:47.888" v="63"/>
          <ac:spMkLst>
            <pc:docMk/>
            <pc:sldMk cId="520052218" sldId="321"/>
            <ac:spMk id="2" creationId="{C7335F1A-4C2B-B04C-9C48-2D290EC699CA}"/>
          </ac:spMkLst>
        </pc:spChg>
        <pc:spChg chg="del mod">
          <ac:chgData name="Mari Powell" userId="S::mari.powell@uwtsd.ac.uk::a1b98dd7-29dc-4131-8e37-1423e6a9ecca" providerId="AD" clId="Web-{6E562610-F561-6699-4BE1-7D1808751A67}" dt="2023-01-31T12:04:51.992" v="37"/>
          <ac:spMkLst>
            <pc:docMk/>
            <pc:sldMk cId="520052218" sldId="321"/>
            <ac:spMk id="6" creationId="{2C14A93E-2EDA-BA4F-B7E5-663BD362DB94}"/>
          </ac:spMkLst>
        </pc:spChg>
        <pc:spChg chg="del">
          <ac:chgData name="Mari Powell" userId="S::mari.powell@uwtsd.ac.uk::a1b98dd7-29dc-4131-8e37-1423e6a9ecca" providerId="AD" clId="Web-{6E562610-F561-6699-4BE1-7D1808751A67}" dt="2023-01-31T12:04:46.711" v="34"/>
          <ac:spMkLst>
            <pc:docMk/>
            <pc:sldMk cId="520052218" sldId="321"/>
            <ac:spMk id="11" creationId="{79399E83-DD20-014E-A5C1-7FC920B98DEB}"/>
          </ac:spMkLst>
        </pc:spChg>
        <pc:picChg chg="add del mod modCrop">
          <ac:chgData name="Mari Powell" userId="S::mari.powell@uwtsd.ac.uk::a1b98dd7-29dc-4131-8e37-1423e6a9ecca" providerId="AD" clId="Web-{6E562610-F561-6699-4BE1-7D1808751A67}" dt="2023-01-31T12:05:51.478" v="49"/>
          <ac:picMkLst>
            <pc:docMk/>
            <pc:sldMk cId="520052218" sldId="321"/>
            <ac:picMk id="4" creationId="{FA2E4035-4D7B-60D8-06DC-B625C8A20D53}"/>
          </ac:picMkLst>
        </pc:picChg>
        <pc:picChg chg="del">
          <ac:chgData name="Mari Powell" userId="S::mari.powell@uwtsd.ac.uk::a1b98dd7-29dc-4131-8e37-1423e6a9ecca" providerId="AD" clId="Web-{6E562610-F561-6699-4BE1-7D1808751A67}" dt="2023-01-31T12:04:37.757" v="31"/>
          <ac:picMkLst>
            <pc:docMk/>
            <pc:sldMk cId="520052218" sldId="321"/>
            <ac:picMk id="7" creationId="{1AFFCB74-8055-694A-9DE1-1B1F7FB0D2C9}"/>
          </ac:picMkLst>
        </pc:picChg>
        <pc:picChg chg="add mod">
          <ac:chgData name="Mari Powell" userId="S::mari.powell@uwtsd.ac.uk::a1b98dd7-29dc-4131-8e37-1423e6a9ecca" providerId="AD" clId="Web-{6E562610-F561-6699-4BE1-7D1808751A67}" dt="2023-01-31T12:07:55.107" v="64"/>
          <ac:picMkLst>
            <pc:docMk/>
            <pc:sldMk cId="520052218" sldId="321"/>
            <ac:picMk id="10" creationId="{E8457EAB-679D-CC40-D0B9-D12BB7D069B1}"/>
          </ac:picMkLst>
        </pc:picChg>
        <pc:inkChg chg="del">
          <ac:chgData name="Mari Powell" userId="S::mari.powell@uwtsd.ac.uk::a1b98dd7-29dc-4131-8e37-1423e6a9ecca" providerId="AD" clId="Web-{6E562610-F561-6699-4BE1-7D1808751A67}" dt="2023-01-31T12:04:39.976" v="32"/>
          <ac:inkMkLst>
            <pc:docMk/>
            <pc:sldMk cId="520052218" sldId="321"/>
            <ac:inkMk id="3" creationId="{3A0B954B-B0C8-4CA6-D371-9C52FAF1E473}"/>
          </ac:inkMkLst>
        </pc:inkChg>
        <pc:inkChg chg="del">
          <ac:chgData name="Mari Powell" userId="S::mari.powell@uwtsd.ac.uk::a1b98dd7-29dc-4131-8e37-1423e6a9ecca" providerId="AD" clId="Web-{6E562610-F561-6699-4BE1-7D1808751A67}" dt="2023-01-31T12:04:42.320" v="33"/>
          <ac:inkMkLst>
            <pc:docMk/>
            <pc:sldMk cId="520052218" sldId="321"/>
            <ac:inkMk id="9" creationId="{8BE6807C-DA4E-087E-77DF-1BBC9FDBFDE6}"/>
          </ac:inkMkLst>
        </pc:inkChg>
        <pc:cxnChg chg="del">
          <ac:chgData name="Mari Powell" userId="S::mari.powell@uwtsd.ac.uk::a1b98dd7-29dc-4131-8e37-1423e6a9ecca" providerId="AD" clId="Web-{6E562610-F561-6699-4BE1-7D1808751A67}" dt="2023-01-31T12:04:53.648" v="38"/>
          <ac:cxnSpMkLst>
            <pc:docMk/>
            <pc:sldMk cId="520052218" sldId="321"/>
            <ac:cxnSpMk id="8" creationId="{32B1567A-8B73-A84D-817C-C8DDC6F9B27C}"/>
          </ac:cxnSpMkLst>
        </pc:cxnChg>
        <pc:cxnChg chg="del">
          <ac:chgData name="Mari Powell" userId="S::mari.powell@uwtsd.ac.uk::a1b98dd7-29dc-4131-8e37-1423e6a9ecca" providerId="AD" clId="Web-{6E562610-F561-6699-4BE1-7D1808751A67}" dt="2023-01-31T12:04:48.820" v="35"/>
          <ac:cxnSpMkLst>
            <pc:docMk/>
            <pc:sldMk cId="520052218" sldId="321"/>
            <ac:cxnSpMk id="12" creationId="{04F01B56-2959-6140-92B1-2C8C5E5DFCC9}"/>
          </ac:cxnSpMkLst>
        </pc:cxnChg>
      </pc:sldChg>
      <pc:sldChg chg="addSp delSp modSp new mod setBg">
        <pc:chgData name="Mari Powell" userId="S::mari.powell@uwtsd.ac.uk::a1b98dd7-29dc-4131-8e37-1423e6a9ecca" providerId="AD" clId="Web-{6E562610-F561-6699-4BE1-7D1808751A67}" dt="2023-01-31T12:38:43.198" v="416" actId="20577"/>
        <pc:sldMkLst>
          <pc:docMk/>
          <pc:sldMk cId="3269782092" sldId="322"/>
        </pc:sldMkLst>
        <pc:spChg chg="del">
          <ac:chgData name="Mari Powell" userId="S::mari.powell@uwtsd.ac.uk::a1b98dd7-29dc-4131-8e37-1423e6a9ecca" providerId="AD" clId="Web-{6E562610-F561-6699-4BE1-7D1808751A67}" dt="2023-01-31T12:11:39.380" v="66"/>
          <ac:spMkLst>
            <pc:docMk/>
            <pc:sldMk cId="3269782092" sldId="322"/>
            <ac:spMk id="2" creationId="{7C9AC500-E2DA-B89D-DB94-C5B42045D37B}"/>
          </ac:spMkLst>
        </pc:spChg>
        <pc:spChg chg="del">
          <ac:chgData name="Mari Powell" userId="S::mari.powell@uwtsd.ac.uk::a1b98dd7-29dc-4131-8e37-1423e6a9ecca" providerId="AD" clId="Web-{6E562610-F561-6699-4BE1-7D1808751A67}" dt="2023-01-31T12:11:41.630" v="67"/>
          <ac:spMkLst>
            <pc:docMk/>
            <pc:sldMk cId="3269782092" sldId="322"/>
            <ac:spMk id="3" creationId="{CC5579E4-6B29-ABE9-DB00-4A27685A5254}"/>
          </ac:spMkLst>
        </pc:spChg>
        <pc:spChg chg="add mod">
          <ac:chgData name="Mari Powell" userId="S::mari.powell@uwtsd.ac.uk::a1b98dd7-29dc-4131-8e37-1423e6a9ecca" providerId="AD" clId="Web-{6E562610-F561-6699-4BE1-7D1808751A67}" dt="2023-01-31T12:27:53.068" v="190" actId="1076"/>
          <ac:spMkLst>
            <pc:docMk/>
            <pc:sldMk cId="3269782092" sldId="322"/>
            <ac:spMk id="4" creationId="{D78D36F0-5A38-F4BB-E0DB-DAF2137F6AD1}"/>
          </ac:spMkLst>
        </pc:spChg>
        <pc:spChg chg="add mod">
          <ac:chgData name="Mari Powell" userId="S::mari.powell@uwtsd.ac.uk::a1b98dd7-29dc-4131-8e37-1423e6a9ecca" providerId="AD" clId="Web-{6E562610-F561-6699-4BE1-7D1808751A67}" dt="2023-01-31T12:38:14.463" v="411" actId="1076"/>
          <ac:spMkLst>
            <pc:docMk/>
            <pc:sldMk cId="3269782092" sldId="322"/>
            <ac:spMk id="6" creationId="{69A9FB44-1271-ED3A-D7F5-5AE59C6E1488}"/>
          </ac:spMkLst>
        </pc:spChg>
        <pc:spChg chg="add mod">
          <ac:chgData name="Mari Powell" userId="S::mari.powell@uwtsd.ac.uk::a1b98dd7-29dc-4131-8e37-1423e6a9ecca" providerId="AD" clId="Web-{6E562610-F561-6699-4BE1-7D1808751A67}" dt="2023-01-31T12:38:43.198" v="416" actId="20577"/>
          <ac:spMkLst>
            <pc:docMk/>
            <pc:sldMk cId="3269782092" sldId="322"/>
            <ac:spMk id="7" creationId="{2DE09D87-258C-D2DD-4930-07AC549FB37C}"/>
          </ac:spMkLst>
        </pc:spChg>
        <pc:spChg chg="add mod ord">
          <ac:chgData name="Mari Powell" userId="S::mari.powell@uwtsd.ac.uk::a1b98dd7-29dc-4131-8e37-1423e6a9ecca" providerId="AD" clId="Web-{6E562610-F561-6699-4BE1-7D1808751A67}" dt="2023-01-31T12:27:26.754" v="186" actId="14100"/>
          <ac:spMkLst>
            <pc:docMk/>
            <pc:sldMk cId="3269782092" sldId="322"/>
            <ac:spMk id="8" creationId="{B452514C-53BB-C00D-5B22-B565C65D0407}"/>
          </ac:spMkLst>
        </pc:spChg>
        <pc:spChg chg="add del">
          <ac:chgData name="Mari Powell" userId="S::mari.powell@uwtsd.ac.uk::a1b98dd7-29dc-4131-8e37-1423e6a9ecca" providerId="AD" clId="Web-{6E562610-F561-6699-4BE1-7D1808751A67}" dt="2023-01-31T12:37:46.603" v="406"/>
          <ac:spMkLst>
            <pc:docMk/>
            <pc:sldMk cId="3269782092" sldId="322"/>
            <ac:spMk id="9" creationId="{DF835A60-1409-84AE-EF98-6120754980E2}"/>
          </ac:spMkLst>
        </pc:spChg>
        <pc:picChg chg="add mod modCrop">
          <ac:chgData name="Mari Powell" userId="S::mari.powell@uwtsd.ac.uk::a1b98dd7-29dc-4131-8e37-1423e6a9ecca" providerId="AD" clId="Web-{6E562610-F561-6699-4BE1-7D1808751A67}" dt="2023-01-31T12:38:33.573" v="415" actId="1076"/>
          <ac:picMkLst>
            <pc:docMk/>
            <pc:sldMk cId="3269782092" sldId="322"/>
            <ac:picMk id="5" creationId="{F2555F2C-04C0-5D60-4BC3-184F92BC80EC}"/>
          </ac:picMkLst>
        </pc:picChg>
      </pc:sldChg>
      <pc:sldChg chg="addSp delSp modSp add ord">
        <pc:chgData name="Mari Powell" userId="S::mari.powell@uwtsd.ac.uk::a1b98dd7-29dc-4131-8e37-1423e6a9ecca" providerId="AD" clId="Web-{6E562610-F561-6699-4BE1-7D1808751A67}" dt="2023-01-31T13:41:33.129" v="636" actId="1076"/>
        <pc:sldMkLst>
          <pc:docMk/>
          <pc:sldMk cId="33053925" sldId="323"/>
        </pc:sldMkLst>
        <pc:spChg chg="del">
          <ac:chgData name="Mari Powell" userId="S::mari.powell@uwtsd.ac.uk::a1b98dd7-29dc-4131-8e37-1423e6a9ecca" providerId="AD" clId="Web-{6E562610-F561-6699-4BE1-7D1808751A67}" dt="2023-01-31T12:12:48.179" v="72"/>
          <ac:spMkLst>
            <pc:docMk/>
            <pc:sldMk cId="33053925" sldId="323"/>
            <ac:spMk id="3" creationId="{2CE10C3E-57A1-AD36-39DC-27A696BB819A}"/>
          </ac:spMkLst>
        </pc:spChg>
        <pc:spChg chg="add mod">
          <ac:chgData name="Mari Powell" userId="S::mari.powell@uwtsd.ac.uk::a1b98dd7-29dc-4131-8e37-1423e6a9ecca" providerId="AD" clId="Web-{6E562610-F561-6699-4BE1-7D1808751A67}" dt="2023-01-31T13:41:21.066" v="634"/>
          <ac:spMkLst>
            <pc:docMk/>
            <pc:sldMk cId="33053925" sldId="323"/>
            <ac:spMk id="4" creationId="{13071EF5-A957-14E7-E073-C041C15935C3}"/>
          </ac:spMkLst>
        </pc:spChg>
        <pc:spChg chg="mod">
          <ac:chgData name="Mari Powell" userId="S::mari.powell@uwtsd.ac.uk::a1b98dd7-29dc-4131-8e37-1423e6a9ecca" providerId="AD" clId="Web-{6E562610-F561-6699-4BE1-7D1808751A67}" dt="2023-01-31T13:39:22.281" v="548" actId="1076"/>
          <ac:spMkLst>
            <pc:docMk/>
            <pc:sldMk cId="33053925" sldId="323"/>
            <ac:spMk id="7" creationId="{AB083F80-C5CA-AA4E-A0FB-72C7EBC86799}"/>
          </ac:spMkLst>
        </pc:spChg>
        <pc:spChg chg="del">
          <ac:chgData name="Mari Powell" userId="S::mari.powell@uwtsd.ac.uk::a1b98dd7-29dc-4131-8e37-1423e6a9ecca" providerId="AD" clId="Web-{6E562610-F561-6699-4BE1-7D1808751A67}" dt="2023-01-31T12:12:46.132" v="71"/>
          <ac:spMkLst>
            <pc:docMk/>
            <pc:sldMk cId="33053925" sldId="323"/>
            <ac:spMk id="9" creationId="{3E1DA272-3CB5-0649-A066-CDDDE995D664}"/>
          </ac:spMkLst>
        </pc:spChg>
        <pc:picChg chg="mod modCrop">
          <ac:chgData name="Mari Powell" userId="S::mari.powell@uwtsd.ac.uk::a1b98dd7-29dc-4131-8e37-1423e6a9ecca" providerId="AD" clId="Web-{6E562610-F561-6699-4BE1-7D1808751A67}" dt="2023-01-31T13:39:16.518" v="547"/>
          <ac:picMkLst>
            <pc:docMk/>
            <pc:sldMk cId="33053925" sldId="323"/>
            <ac:picMk id="2" creationId="{D4B72622-B28A-CBF4-BE38-EA5ED734133A}"/>
          </ac:picMkLst>
        </pc:picChg>
        <pc:picChg chg="add mod">
          <ac:chgData name="Mari Powell" userId="S::mari.powell@uwtsd.ac.uk::a1b98dd7-29dc-4131-8e37-1423e6a9ecca" providerId="AD" clId="Web-{6E562610-F561-6699-4BE1-7D1808751A67}" dt="2023-01-31T13:41:33.129" v="636" actId="1076"/>
          <ac:picMkLst>
            <pc:docMk/>
            <pc:sldMk cId="33053925" sldId="323"/>
            <ac:picMk id="3" creationId="{722C1A3E-55CF-80ED-FCD2-6774E691F4D7}"/>
          </ac:picMkLst>
        </pc:picChg>
        <pc:picChg chg="del">
          <ac:chgData name="Mari Powell" userId="S::mari.powell@uwtsd.ac.uk::a1b98dd7-29dc-4131-8e37-1423e6a9ecca" providerId="AD" clId="Web-{6E562610-F561-6699-4BE1-7D1808751A67}" dt="2023-01-31T12:12:26.413" v="70"/>
          <ac:picMkLst>
            <pc:docMk/>
            <pc:sldMk cId="33053925" sldId="323"/>
            <ac:picMk id="4" creationId="{0E78EBAF-2713-B035-48ED-941BB4F03BBE}"/>
          </ac:picMkLst>
        </pc:picChg>
      </pc:sldChg>
      <pc:sldChg chg="addSp delSp modSp add replId">
        <pc:chgData name="Mari Powell" userId="S::mari.powell@uwtsd.ac.uk::a1b98dd7-29dc-4131-8e37-1423e6a9ecca" providerId="AD" clId="Web-{6E562610-F561-6699-4BE1-7D1808751A67}" dt="2023-01-31T12:37:00.023" v="403" actId="1076"/>
        <pc:sldMkLst>
          <pc:docMk/>
          <pc:sldMk cId="1971015135" sldId="324"/>
        </pc:sldMkLst>
        <pc:spChg chg="add mod">
          <ac:chgData name="Mari Powell" userId="S::mari.powell@uwtsd.ac.uk::a1b98dd7-29dc-4131-8e37-1423e6a9ecca" providerId="AD" clId="Web-{6E562610-F561-6699-4BE1-7D1808751A67}" dt="2023-01-31T12:36:32.100" v="397" actId="1076"/>
          <ac:spMkLst>
            <pc:docMk/>
            <pc:sldMk cId="1971015135" sldId="324"/>
            <ac:spMk id="2" creationId="{9D540F00-C165-6061-C665-1F88A17F725E}"/>
          </ac:spMkLst>
        </pc:spChg>
        <pc:spChg chg="add mod">
          <ac:chgData name="Mari Powell" userId="S::mari.powell@uwtsd.ac.uk::a1b98dd7-29dc-4131-8e37-1423e6a9ecca" providerId="AD" clId="Web-{6E562610-F561-6699-4BE1-7D1808751A67}" dt="2023-01-31T12:36:25.866" v="395"/>
          <ac:spMkLst>
            <pc:docMk/>
            <pc:sldMk cId="1971015135" sldId="324"/>
            <ac:spMk id="3" creationId="{C3A4C077-563B-9412-F29F-1C14A321165D}"/>
          </ac:spMkLst>
        </pc:spChg>
        <pc:spChg chg="mod">
          <ac:chgData name="Mari Powell" userId="S::mari.powell@uwtsd.ac.uk::a1b98dd7-29dc-4131-8e37-1423e6a9ecca" providerId="AD" clId="Web-{6E562610-F561-6699-4BE1-7D1808751A67}" dt="2023-01-31T12:35:27.176" v="383" actId="1076"/>
          <ac:spMkLst>
            <pc:docMk/>
            <pc:sldMk cId="1971015135" sldId="324"/>
            <ac:spMk id="4" creationId="{D78D36F0-5A38-F4BB-E0DB-DAF2137F6AD1}"/>
          </ac:spMkLst>
        </pc:spChg>
        <pc:spChg chg="mod">
          <ac:chgData name="Mari Powell" userId="S::mari.powell@uwtsd.ac.uk::a1b98dd7-29dc-4131-8e37-1423e6a9ecca" providerId="AD" clId="Web-{6E562610-F561-6699-4BE1-7D1808751A67}" dt="2023-01-31T12:36:18.943" v="392" actId="1076"/>
          <ac:spMkLst>
            <pc:docMk/>
            <pc:sldMk cId="1971015135" sldId="324"/>
            <ac:spMk id="6" creationId="{69A9FB44-1271-ED3A-D7F5-5AE59C6E1488}"/>
          </ac:spMkLst>
        </pc:spChg>
        <pc:spChg chg="del">
          <ac:chgData name="Mari Powell" userId="S::mari.powell@uwtsd.ac.uk::a1b98dd7-29dc-4131-8e37-1423e6a9ecca" providerId="AD" clId="Web-{6E562610-F561-6699-4BE1-7D1808751A67}" dt="2023-01-31T12:28:53.741" v="233"/>
          <ac:spMkLst>
            <pc:docMk/>
            <pc:sldMk cId="1971015135" sldId="324"/>
            <ac:spMk id="7" creationId="{2DE09D87-258C-D2DD-4930-07AC549FB37C}"/>
          </ac:spMkLst>
        </pc:spChg>
        <pc:spChg chg="add mod">
          <ac:chgData name="Mari Powell" userId="S::mari.powell@uwtsd.ac.uk::a1b98dd7-29dc-4131-8e37-1423e6a9ecca" providerId="AD" clId="Web-{6E562610-F561-6699-4BE1-7D1808751A67}" dt="2023-01-31T12:36:36.069" v="398"/>
          <ac:spMkLst>
            <pc:docMk/>
            <pc:sldMk cId="1971015135" sldId="324"/>
            <ac:spMk id="9" creationId="{2648E104-D074-7A62-A77C-E31E2D5ECB8A}"/>
          </ac:spMkLst>
        </pc:spChg>
        <pc:spChg chg="add mod">
          <ac:chgData name="Mari Powell" userId="S::mari.powell@uwtsd.ac.uk::a1b98dd7-29dc-4131-8e37-1423e6a9ecca" providerId="AD" clId="Web-{6E562610-F561-6699-4BE1-7D1808751A67}" dt="2023-01-31T12:32:50.952" v="302" actId="1076"/>
          <ac:spMkLst>
            <pc:docMk/>
            <pc:sldMk cId="1971015135" sldId="324"/>
            <ac:spMk id="10" creationId="{ACB4EA34-FE99-EFD7-3142-F1ACCA6E7C0F}"/>
          </ac:spMkLst>
        </pc:spChg>
        <pc:spChg chg="add mod">
          <ac:chgData name="Mari Powell" userId="S::mari.powell@uwtsd.ac.uk::a1b98dd7-29dc-4131-8e37-1423e6a9ecca" providerId="AD" clId="Web-{6E562610-F561-6699-4BE1-7D1808751A67}" dt="2023-01-31T12:32:54.734" v="303" actId="1076"/>
          <ac:spMkLst>
            <pc:docMk/>
            <pc:sldMk cId="1971015135" sldId="324"/>
            <ac:spMk id="11" creationId="{05709D29-241A-52A2-2963-F696DDF3D5DC}"/>
          </ac:spMkLst>
        </pc:spChg>
        <pc:spChg chg="add mod">
          <ac:chgData name="Mari Powell" userId="S::mari.powell@uwtsd.ac.uk::a1b98dd7-29dc-4131-8e37-1423e6a9ecca" providerId="AD" clId="Web-{6E562610-F561-6699-4BE1-7D1808751A67}" dt="2023-01-31T12:32:44.936" v="300" actId="1076"/>
          <ac:spMkLst>
            <pc:docMk/>
            <pc:sldMk cId="1971015135" sldId="324"/>
            <ac:spMk id="12" creationId="{F25BCA1C-710F-DC42-180D-7857B63DA2A1}"/>
          </ac:spMkLst>
        </pc:spChg>
        <pc:spChg chg="add mod">
          <ac:chgData name="Mari Powell" userId="S::mari.powell@uwtsd.ac.uk::a1b98dd7-29dc-4131-8e37-1423e6a9ecca" providerId="AD" clId="Web-{6E562610-F561-6699-4BE1-7D1808751A67}" dt="2023-01-31T12:37:00.023" v="403" actId="1076"/>
          <ac:spMkLst>
            <pc:docMk/>
            <pc:sldMk cId="1971015135" sldId="324"/>
            <ac:spMk id="13" creationId="{0C46D5E2-BFB5-4618-0532-48B0D922DD98}"/>
          </ac:spMkLst>
        </pc:spChg>
        <pc:spChg chg="add mod">
          <ac:chgData name="Mari Powell" userId="S::mari.powell@uwtsd.ac.uk::a1b98dd7-29dc-4131-8e37-1423e6a9ecca" providerId="AD" clId="Web-{6E562610-F561-6699-4BE1-7D1808751A67}" dt="2023-01-31T12:36:41.679" v="400"/>
          <ac:spMkLst>
            <pc:docMk/>
            <pc:sldMk cId="1971015135" sldId="324"/>
            <ac:spMk id="14" creationId="{64CADD3A-8CD2-BFF2-5799-A7F339E5B8C9}"/>
          </ac:spMkLst>
        </pc:spChg>
        <pc:spChg chg="add mod">
          <ac:chgData name="Mari Powell" userId="S::mari.powell@uwtsd.ac.uk::a1b98dd7-29dc-4131-8e37-1423e6a9ecca" providerId="AD" clId="Web-{6E562610-F561-6699-4BE1-7D1808751A67}" dt="2023-01-31T12:36:49.257" v="401" actId="20577"/>
          <ac:spMkLst>
            <pc:docMk/>
            <pc:sldMk cId="1971015135" sldId="324"/>
            <ac:spMk id="15" creationId="{D6538218-0E1B-03C7-9B36-E3B7D1403D71}"/>
          </ac:spMkLst>
        </pc:spChg>
        <pc:spChg chg="add mod">
          <ac:chgData name="Mari Powell" userId="S::mari.powell@uwtsd.ac.uk::a1b98dd7-29dc-4131-8e37-1423e6a9ecca" providerId="AD" clId="Web-{6E562610-F561-6699-4BE1-7D1808751A67}" dt="2023-01-31T12:36:52.976" v="402"/>
          <ac:spMkLst>
            <pc:docMk/>
            <pc:sldMk cId="1971015135" sldId="324"/>
            <ac:spMk id="16" creationId="{1AD5A949-194F-491B-2530-3943AA1D84E0}"/>
          </ac:spMkLst>
        </pc:spChg>
        <pc:picChg chg="del">
          <ac:chgData name="Mari Powell" userId="S::mari.powell@uwtsd.ac.uk::a1b98dd7-29dc-4131-8e37-1423e6a9ecca" providerId="AD" clId="Web-{6E562610-F561-6699-4BE1-7D1808751A67}" dt="2023-01-31T12:28:11.521" v="192"/>
          <ac:picMkLst>
            <pc:docMk/>
            <pc:sldMk cId="1971015135" sldId="324"/>
            <ac:picMk id="5" creationId="{F2555F2C-04C0-5D60-4BC3-184F92BC80EC}"/>
          </ac:picMkLst>
        </pc:picChg>
      </pc:sldChg>
      <pc:sldChg chg="addSp delSp modSp add ord replId">
        <pc:chgData name="Mari Powell" userId="S::mari.powell@uwtsd.ac.uk::a1b98dd7-29dc-4131-8e37-1423e6a9ecca" providerId="AD" clId="Web-{6E562610-F561-6699-4BE1-7D1808751A67}" dt="2023-01-31T15:41:52.745" v="1034" actId="1076"/>
        <pc:sldMkLst>
          <pc:docMk/>
          <pc:sldMk cId="532819213" sldId="325"/>
        </pc:sldMkLst>
        <pc:spChg chg="mod">
          <ac:chgData name="Mari Powell" userId="S::mari.powell@uwtsd.ac.uk::a1b98dd7-29dc-4131-8e37-1423e6a9ecca" providerId="AD" clId="Web-{6E562610-F561-6699-4BE1-7D1808751A67}" dt="2023-01-31T15:36:45.005" v="972" actId="688"/>
          <ac:spMkLst>
            <pc:docMk/>
            <pc:sldMk cId="532819213" sldId="325"/>
            <ac:spMk id="2" creationId="{9D540F00-C165-6061-C665-1F88A17F725E}"/>
          </ac:spMkLst>
        </pc:spChg>
        <pc:spChg chg="mod">
          <ac:chgData name="Mari Powell" userId="S::mari.powell@uwtsd.ac.uk::a1b98dd7-29dc-4131-8e37-1423e6a9ecca" providerId="AD" clId="Web-{6E562610-F561-6699-4BE1-7D1808751A67}" dt="2023-01-31T15:41:52.745" v="1034" actId="1076"/>
          <ac:spMkLst>
            <pc:docMk/>
            <pc:sldMk cId="532819213" sldId="325"/>
            <ac:spMk id="3" creationId="{C3A4C077-563B-9412-F29F-1C14A321165D}"/>
          </ac:spMkLst>
        </pc:spChg>
        <pc:spChg chg="mod">
          <ac:chgData name="Mari Powell" userId="S::mari.powell@uwtsd.ac.uk::a1b98dd7-29dc-4131-8e37-1423e6a9ecca" providerId="AD" clId="Web-{6E562610-F561-6699-4BE1-7D1808751A67}" dt="2023-01-31T15:36:28.456" v="967" actId="1076"/>
          <ac:spMkLst>
            <pc:docMk/>
            <pc:sldMk cId="532819213" sldId="325"/>
            <ac:spMk id="4" creationId="{D78D36F0-5A38-F4BB-E0DB-DAF2137F6AD1}"/>
          </ac:spMkLst>
        </pc:spChg>
        <pc:spChg chg="add mod">
          <ac:chgData name="Mari Powell" userId="S::mari.powell@uwtsd.ac.uk::a1b98dd7-29dc-4131-8e37-1423e6a9ecca" providerId="AD" clId="Web-{6E562610-F561-6699-4BE1-7D1808751A67}" dt="2023-01-31T15:39:59.081" v="1033"/>
          <ac:spMkLst>
            <pc:docMk/>
            <pc:sldMk cId="532819213" sldId="325"/>
            <ac:spMk id="5" creationId="{6BB486FB-1E91-4350-6BCD-C9DC1E5C9642}"/>
          </ac:spMkLst>
        </pc:spChg>
        <pc:spChg chg="mod">
          <ac:chgData name="Mari Powell" userId="S::mari.powell@uwtsd.ac.uk::a1b98dd7-29dc-4131-8e37-1423e6a9ecca" providerId="AD" clId="Web-{6E562610-F561-6699-4BE1-7D1808751A67}" dt="2023-01-31T15:36:33.113" v="969" actId="1076"/>
          <ac:spMkLst>
            <pc:docMk/>
            <pc:sldMk cId="532819213" sldId="325"/>
            <ac:spMk id="6" creationId="{69A9FB44-1271-ED3A-D7F5-5AE59C6E1488}"/>
          </ac:spMkLst>
        </pc:spChg>
        <pc:spChg chg="mod">
          <ac:chgData name="Mari Powell" userId="S::mari.powell@uwtsd.ac.uk::a1b98dd7-29dc-4131-8e37-1423e6a9ecca" providerId="AD" clId="Web-{6E562610-F561-6699-4BE1-7D1808751A67}" dt="2023-01-31T15:38:42.826" v="1013" actId="688"/>
          <ac:spMkLst>
            <pc:docMk/>
            <pc:sldMk cId="532819213" sldId="325"/>
            <ac:spMk id="9" creationId="{2648E104-D074-7A62-A77C-E31E2D5ECB8A}"/>
          </ac:spMkLst>
        </pc:spChg>
        <pc:spChg chg="del">
          <ac:chgData name="Mari Powell" userId="S::mari.powell@uwtsd.ac.uk::a1b98dd7-29dc-4131-8e37-1423e6a9ecca" providerId="AD" clId="Web-{6E562610-F561-6699-4BE1-7D1808751A67}" dt="2023-01-31T13:25:27.192" v="520"/>
          <ac:spMkLst>
            <pc:docMk/>
            <pc:sldMk cId="532819213" sldId="325"/>
            <ac:spMk id="10" creationId="{ACB4EA34-FE99-EFD7-3142-F1ACCA6E7C0F}"/>
          </ac:spMkLst>
        </pc:spChg>
        <pc:spChg chg="del">
          <ac:chgData name="Mari Powell" userId="S::mari.powell@uwtsd.ac.uk::a1b98dd7-29dc-4131-8e37-1423e6a9ecca" providerId="AD" clId="Web-{6E562610-F561-6699-4BE1-7D1808751A67}" dt="2023-01-31T13:25:24.738" v="519"/>
          <ac:spMkLst>
            <pc:docMk/>
            <pc:sldMk cId="532819213" sldId="325"/>
            <ac:spMk id="11" creationId="{05709D29-241A-52A2-2963-F696DDF3D5DC}"/>
          </ac:spMkLst>
        </pc:spChg>
        <pc:spChg chg="del">
          <ac:chgData name="Mari Powell" userId="S::mari.powell@uwtsd.ac.uk::a1b98dd7-29dc-4131-8e37-1423e6a9ecca" providerId="AD" clId="Web-{6E562610-F561-6699-4BE1-7D1808751A67}" dt="2023-01-31T13:25:29.758" v="521"/>
          <ac:spMkLst>
            <pc:docMk/>
            <pc:sldMk cId="532819213" sldId="325"/>
            <ac:spMk id="12" creationId="{F25BCA1C-710F-DC42-180D-7857B63DA2A1}"/>
          </ac:spMkLst>
        </pc:spChg>
        <pc:spChg chg="mod">
          <ac:chgData name="Mari Powell" userId="S::mari.powell@uwtsd.ac.uk::a1b98dd7-29dc-4131-8e37-1423e6a9ecca" providerId="AD" clId="Web-{6E562610-F561-6699-4BE1-7D1808751A67}" dt="2023-01-31T15:38:36.841" v="1012" actId="688"/>
          <ac:spMkLst>
            <pc:docMk/>
            <pc:sldMk cId="532819213" sldId="325"/>
            <ac:spMk id="13" creationId="{0C46D5E2-BFB5-4618-0532-48B0D922DD98}"/>
          </ac:spMkLst>
        </pc:spChg>
        <pc:spChg chg="mod">
          <ac:chgData name="Mari Powell" userId="S::mari.powell@uwtsd.ac.uk::a1b98dd7-29dc-4131-8e37-1423e6a9ecca" providerId="AD" clId="Web-{6E562610-F561-6699-4BE1-7D1808751A67}" dt="2023-01-31T15:38:31.278" v="1010" actId="1076"/>
          <ac:spMkLst>
            <pc:docMk/>
            <pc:sldMk cId="532819213" sldId="325"/>
            <ac:spMk id="14" creationId="{64CADD3A-8CD2-BFF2-5799-A7F339E5B8C9}"/>
          </ac:spMkLst>
        </pc:spChg>
        <pc:spChg chg="del">
          <ac:chgData name="Mari Powell" userId="S::mari.powell@uwtsd.ac.uk::a1b98dd7-29dc-4131-8e37-1423e6a9ecca" providerId="AD" clId="Web-{6E562610-F561-6699-4BE1-7D1808751A67}" dt="2023-01-31T13:25:21.113" v="518"/>
          <ac:spMkLst>
            <pc:docMk/>
            <pc:sldMk cId="532819213" sldId="325"/>
            <ac:spMk id="15" creationId="{D6538218-0E1B-03C7-9B36-E3B7D1403D71}"/>
          </ac:spMkLst>
        </pc:spChg>
        <pc:spChg chg="del">
          <ac:chgData name="Mari Powell" userId="S::mari.powell@uwtsd.ac.uk::a1b98dd7-29dc-4131-8e37-1423e6a9ecca" providerId="AD" clId="Web-{6E562610-F561-6699-4BE1-7D1808751A67}" dt="2023-01-31T13:25:18.707" v="517"/>
          <ac:spMkLst>
            <pc:docMk/>
            <pc:sldMk cId="532819213" sldId="325"/>
            <ac:spMk id="16" creationId="{1AD5A949-194F-491B-2530-3943AA1D84E0}"/>
          </ac:spMkLst>
        </pc:spChg>
      </pc:sldChg>
      <pc:sldChg chg="addSp delSp modSp add replId">
        <pc:chgData name="Mari Powell" userId="S::mari.powell@uwtsd.ac.uk::a1b98dd7-29dc-4131-8e37-1423e6a9ecca" providerId="AD" clId="Web-{6E562610-F561-6699-4BE1-7D1808751A67}" dt="2023-01-31T15:27:59.217" v="851" actId="1076"/>
        <pc:sldMkLst>
          <pc:docMk/>
          <pc:sldMk cId="2865726944" sldId="326"/>
        </pc:sldMkLst>
        <pc:spChg chg="del">
          <ac:chgData name="Mari Powell" userId="S::mari.powell@uwtsd.ac.uk::a1b98dd7-29dc-4131-8e37-1423e6a9ecca" providerId="AD" clId="Web-{6E562610-F561-6699-4BE1-7D1808751A67}" dt="2023-01-31T12:41:59.455" v="468"/>
          <ac:spMkLst>
            <pc:docMk/>
            <pc:sldMk cId="2865726944" sldId="326"/>
            <ac:spMk id="2" creationId="{9D540F00-C165-6061-C665-1F88A17F725E}"/>
          </ac:spMkLst>
        </pc:spChg>
        <pc:spChg chg="del">
          <ac:chgData name="Mari Powell" userId="S::mari.powell@uwtsd.ac.uk::a1b98dd7-29dc-4131-8e37-1423e6a9ecca" providerId="AD" clId="Web-{6E562610-F561-6699-4BE1-7D1808751A67}" dt="2023-01-31T12:41:57.439" v="467"/>
          <ac:spMkLst>
            <pc:docMk/>
            <pc:sldMk cId="2865726944" sldId="326"/>
            <ac:spMk id="3" creationId="{C3A4C077-563B-9412-F29F-1C14A321165D}"/>
          </ac:spMkLst>
        </pc:spChg>
        <pc:spChg chg="mod">
          <ac:chgData name="Mari Powell" userId="S::mari.powell@uwtsd.ac.uk::a1b98dd7-29dc-4131-8e37-1423e6a9ecca" providerId="AD" clId="Web-{6E562610-F561-6699-4BE1-7D1808751A67}" dt="2023-01-31T14:46:16.068" v="704" actId="1076"/>
          <ac:spMkLst>
            <pc:docMk/>
            <pc:sldMk cId="2865726944" sldId="326"/>
            <ac:spMk id="4" creationId="{D78D36F0-5A38-F4BB-E0DB-DAF2137F6AD1}"/>
          </ac:spMkLst>
        </pc:spChg>
        <pc:spChg chg="del">
          <ac:chgData name="Mari Powell" userId="S::mari.powell@uwtsd.ac.uk::a1b98dd7-29dc-4131-8e37-1423e6a9ecca" providerId="AD" clId="Web-{6E562610-F561-6699-4BE1-7D1808751A67}" dt="2023-01-31T12:41:55.455" v="466"/>
          <ac:spMkLst>
            <pc:docMk/>
            <pc:sldMk cId="2865726944" sldId="326"/>
            <ac:spMk id="6" creationId="{69A9FB44-1271-ED3A-D7F5-5AE59C6E1488}"/>
          </ac:spMkLst>
        </pc:spChg>
        <pc:spChg chg="mod">
          <ac:chgData name="Mari Powell" userId="S::mari.powell@uwtsd.ac.uk::a1b98dd7-29dc-4131-8e37-1423e6a9ecca" providerId="AD" clId="Web-{6E562610-F561-6699-4BE1-7D1808751A67}" dt="2023-01-31T14:49:31.566" v="710" actId="1076"/>
          <ac:spMkLst>
            <pc:docMk/>
            <pc:sldMk cId="2865726944" sldId="326"/>
            <ac:spMk id="8" creationId="{B452514C-53BB-C00D-5B22-B565C65D0407}"/>
          </ac:spMkLst>
        </pc:spChg>
        <pc:spChg chg="del">
          <ac:chgData name="Mari Powell" userId="S::mari.powell@uwtsd.ac.uk::a1b98dd7-29dc-4131-8e37-1423e6a9ecca" providerId="AD" clId="Web-{6E562610-F561-6699-4BE1-7D1808751A67}" dt="2023-01-31T12:42:01.845" v="469"/>
          <ac:spMkLst>
            <pc:docMk/>
            <pc:sldMk cId="2865726944" sldId="326"/>
            <ac:spMk id="9" creationId="{2648E104-D074-7A62-A77C-E31E2D5ECB8A}"/>
          </ac:spMkLst>
        </pc:spChg>
        <pc:spChg chg="add mod ord">
          <ac:chgData name="Mari Powell" userId="S::mari.powell@uwtsd.ac.uk::a1b98dd7-29dc-4131-8e37-1423e6a9ecca" providerId="AD" clId="Web-{6E562610-F561-6699-4BE1-7D1808751A67}" dt="2023-01-31T15:25:19.174" v="835" actId="1076"/>
          <ac:spMkLst>
            <pc:docMk/>
            <pc:sldMk cId="2865726944" sldId="326"/>
            <ac:spMk id="10" creationId="{65321771-5A47-4223-A968-34EE1A466B4F}"/>
          </ac:spMkLst>
        </pc:spChg>
        <pc:spChg chg="del">
          <ac:chgData name="Mari Powell" userId="S::mari.powell@uwtsd.ac.uk::a1b98dd7-29dc-4131-8e37-1423e6a9ecca" providerId="AD" clId="Web-{6E562610-F561-6699-4BE1-7D1808751A67}" dt="2023-01-31T12:42:07.642" v="471"/>
          <ac:spMkLst>
            <pc:docMk/>
            <pc:sldMk cId="2865726944" sldId="326"/>
            <ac:spMk id="10" creationId="{ACB4EA34-FE99-EFD7-3142-F1ACCA6E7C0F}"/>
          </ac:spMkLst>
        </pc:spChg>
        <pc:spChg chg="del">
          <ac:chgData name="Mari Powell" userId="S::mari.powell@uwtsd.ac.uk::a1b98dd7-29dc-4131-8e37-1423e6a9ecca" providerId="AD" clId="Web-{6E562610-F561-6699-4BE1-7D1808751A67}" dt="2023-01-31T12:42:05.549" v="470"/>
          <ac:spMkLst>
            <pc:docMk/>
            <pc:sldMk cId="2865726944" sldId="326"/>
            <ac:spMk id="11" creationId="{05709D29-241A-52A2-2963-F696DDF3D5DC}"/>
          </ac:spMkLst>
        </pc:spChg>
        <pc:spChg chg="add mod ord">
          <ac:chgData name="Mari Powell" userId="S::mari.powell@uwtsd.ac.uk::a1b98dd7-29dc-4131-8e37-1423e6a9ecca" providerId="AD" clId="Web-{6E562610-F561-6699-4BE1-7D1808751A67}" dt="2023-01-31T15:27:55.545" v="850" actId="1076"/>
          <ac:spMkLst>
            <pc:docMk/>
            <pc:sldMk cId="2865726944" sldId="326"/>
            <ac:spMk id="11" creationId="{8D5E032C-C2A0-B8CE-DD30-1F0E461E4810}"/>
          </ac:spMkLst>
        </pc:spChg>
        <pc:spChg chg="add mod ord">
          <ac:chgData name="Mari Powell" userId="S::mari.powell@uwtsd.ac.uk::a1b98dd7-29dc-4131-8e37-1423e6a9ecca" providerId="AD" clId="Web-{6E562610-F561-6699-4BE1-7D1808751A67}" dt="2023-01-31T14:57:46.195" v="760" actId="1076"/>
          <ac:spMkLst>
            <pc:docMk/>
            <pc:sldMk cId="2865726944" sldId="326"/>
            <ac:spMk id="12" creationId="{4732FED3-280D-11BA-0F46-A690EE36BE8A}"/>
          </ac:spMkLst>
        </pc:spChg>
        <pc:spChg chg="del">
          <ac:chgData name="Mari Powell" userId="S::mari.powell@uwtsd.ac.uk::a1b98dd7-29dc-4131-8e37-1423e6a9ecca" providerId="AD" clId="Web-{6E562610-F561-6699-4BE1-7D1808751A67}" dt="2023-01-31T12:42:10.252" v="472"/>
          <ac:spMkLst>
            <pc:docMk/>
            <pc:sldMk cId="2865726944" sldId="326"/>
            <ac:spMk id="12" creationId="{F25BCA1C-710F-DC42-180D-7857B63DA2A1}"/>
          </ac:spMkLst>
        </pc:spChg>
        <pc:spChg chg="del">
          <ac:chgData name="Mari Powell" userId="S::mari.powell@uwtsd.ac.uk::a1b98dd7-29dc-4131-8e37-1423e6a9ecca" providerId="AD" clId="Web-{6E562610-F561-6699-4BE1-7D1808751A67}" dt="2023-01-31T12:42:17.690" v="475"/>
          <ac:spMkLst>
            <pc:docMk/>
            <pc:sldMk cId="2865726944" sldId="326"/>
            <ac:spMk id="13" creationId="{0C46D5E2-BFB5-4618-0532-48B0D922DD98}"/>
          </ac:spMkLst>
        </pc:spChg>
        <pc:spChg chg="del">
          <ac:chgData name="Mari Powell" userId="S::mari.powell@uwtsd.ac.uk::a1b98dd7-29dc-4131-8e37-1423e6a9ecca" providerId="AD" clId="Web-{6E562610-F561-6699-4BE1-7D1808751A67}" dt="2023-01-31T12:42:16.174" v="474"/>
          <ac:spMkLst>
            <pc:docMk/>
            <pc:sldMk cId="2865726944" sldId="326"/>
            <ac:spMk id="14" creationId="{64CADD3A-8CD2-BFF2-5799-A7F339E5B8C9}"/>
          </ac:spMkLst>
        </pc:spChg>
        <pc:spChg chg="del">
          <ac:chgData name="Mari Powell" userId="S::mari.powell@uwtsd.ac.uk::a1b98dd7-29dc-4131-8e37-1423e6a9ecca" providerId="AD" clId="Web-{6E562610-F561-6699-4BE1-7D1808751A67}" dt="2023-01-31T12:42:20.158" v="476"/>
          <ac:spMkLst>
            <pc:docMk/>
            <pc:sldMk cId="2865726944" sldId="326"/>
            <ac:spMk id="15" creationId="{D6538218-0E1B-03C7-9B36-E3B7D1403D71}"/>
          </ac:spMkLst>
        </pc:spChg>
        <pc:spChg chg="del">
          <ac:chgData name="Mari Powell" userId="S::mari.powell@uwtsd.ac.uk::a1b98dd7-29dc-4131-8e37-1423e6a9ecca" providerId="AD" clId="Web-{6E562610-F561-6699-4BE1-7D1808751A67}" dt="2023-01-31T12:42:12.939" v="473"/>
          <ac:spMkLst>
            <pc:docMk/>
            <pc:sldMk cId="2865726944" sldId="326"/>
            <ac:spMk id="16" creationId="{1AD5A949-194F-491B-2530-3943AA1D84E0}"/>
          </ac:spMkLst>
        </pc:spChg>
        <pc:picChg chg="add del mod">
          <ac:chgData name="Mari Powell" userId="S::mari.powell@uwtsd.ac.uk::a1b98dd7-29dc-4131-8e37-1423e6a9ecca" providerId="AD" clId="Web-{6E562610-F561-6699-4BE1-7D1808751A67}" dt="2023-01-31T14:39:40.320" v="648"/>
          <ac:picMkLst>
            <pc:docMk/>
            <pc:sldMk cId="2865726944" sldId="326"/>
            <ac:picMk id="2" creationId="{CDD29970-C0D6-704C-1107-43E306A29AEF}"/>
          </ac:picMkLst>
        </pc:picChg>
        <pc:picChg chg="add mod">
          <ac:chgData name="Mari Powell" userId="S::mari.powell@uwtsd.ac.uk::a1b98dd7-29dc-4131-8e37-1423e6a9ecca" providerId="AD" clId="Web-{6E562610-F561-6699-4BE1-7D1808751A67}" dt="2023-01-31T15:02:27.200" v="793" actId="1076"/>
          <ac:picMkLst>
            <pc:docMk/>
            <pc:sldMk cId="2865726944" sldId="326"/>
            <ac:picMk id="3" creationId="{256E55F0-EC80-CA04-2D44-886392A8F06B}"/>
          </ac:picMkLst>
        </pc:picChg>
        <pc:picChg chg="add mod">
          <ac:chgData name="Mari Powell" userId="S::mari.powell@uwtsd.ac.uk::a1b98dd7-29dc-4131-8e37-1423e6a9ecca" providerId="AD" clId="Web-{6E562610-F561-6699-4BE1-7D1808751A67}" dt="2023-01-31T15:02:33.029" v="795" actId="1076"/>
          <ac:picMkLst>
            <pc:docMk/>
            <pc:sldMk cId="2865726944" sldId="326"/>
            <ac:picMk id="5" creationId="{CA4F3BBB-C739-906F-2A0B-1BE47020DA95}"/>
          </ac:picMkLst>
        </pc:picChg>
        <pc:picChg chg="add mod">
          <ac:chgData name="Mari Powell" userId="S::mari.powell@uwtsd.ac.uk::a1b98dd7-29dc-4131-8e37-1423e6a9ecca" providerId="AD" clId="Web-{6E562610-F561-6699-4BE1-7D1808751A67}" dt="2023-01-31T15:02:31.044" v="794" actId="1076"/>
          <ac:picMkLst>
            <pc:docMk/>
            <pc:sldMk cId="2865726944" sldId="326"/>
            <ac:picMk id="6" creationId="{540BC3E2-BC65-006B-4CFB-FA0860E4642D}"/>
          </ac:picMkLst>
        </pc:picChg>
        <pc:picChg chg="add mod ord">
          <ac:chgData name="Mari Powell" userId="S::mari.powell@uwtsd.ac.uk::a1b98dd7-29dc-4131-8e37-1423e6a9ecca" providerId="AD" clId="Web-{6E562610-F561-6699-4BE1-7D1808751A67}" dt="2023-01-31T15:25:22.221" v="836" actId="1076"/>
          <ac:picMkLst>
            <pc:docMk/>
            <pc:sldMk cId="2865726944" sldId="326"/>
            <ac:picMk id="7" creationId="{0D2AAFBB-85B6-921D-68CC-0251DB0FEB4C}"/>
          </ac:picMkLst>
        </pc:picChg>
        <pc:picChg chg="add mod ord">
          <ac:chgData name="Mari Powell" userId="S::mari.powell@uwtsd.ac.uk::a1b98dd7-29dc-4131-8e37-1423e6a9ecca" providerId="AD" clId="Web-{6E562610-F561-6699-4BE1-7D1808751A67}" dt="2023-01-31T15:25:23.987" v="837" actId="1076"/>
          <ac:picMkLst>
            <pc:docMk/>
            <pc:sldMk cId="2865726944" sldId="326"/>
            <ac:picMk id="13" creationId="{D0A61ACC-70B4-2274-D9EA-C18E7C869CD4}"/>
          </ac:picMkLst>
        </pc:picChg>
        <pc:picChg chg="add mod ord">
          <ac:chgData name="Mari Powell" userId="S::mari.powell@uwtsd.ac.uk::a1b98dd7-29dc-4131-8e37-1423e6a9ecca" providerId="AD" clId="Web-{6E562610-F561-6699-4BE1-7D1808751A67}" dt="2023-01-31T15:25:29.800" v="839" actId="1076"/>
          <ac:picMkLst>
            <pc:docMk/>
            <pc:sldMk cId="2865726944" sldId="326"/>
            <ac:picMk id="14" creationId="{34374D45-62D1-98E2-EDED-F5141D7893BD}"/>
          </ac:picMkLst>
        </pc:picChg>
        <pc:picChg chg="add mod">
          <ac:chgData name="Mari Powell" userId="S::mari.powell@uwtsd.ac.uk::a1b98dd7-29dc-4131-8e37-1423e6a9ecca" providerId="AD" clId="Web-{6E562610-F561-6699-4BE1-7D1808751A67}" dt="2023-01-31T14:57:58.259" v="763" actId="1076"/>
          <ac:picMkLst>
            <pc:docMk/>
            <pc:sldMk cId="2865726944" sldId="326"/>
            <ac:picMk id="15" creationId="{BBE34812-7009-CF69-92DD-014ACB9A4E6A}"/>
          </ac:picMkLst>
        </pc:picChg>
        <pc:picChg chg="add mod ord">
          <ac:chgData name="Mari Powell" userId="S::mari.powell@uwtsd.ac.uk::a1b98dd7-29dc-4131-8e37-1423e6a9ecca" providerId="AD" clId="Web-{6E562610-F561-6699-4BE1-7D1808751A67}" dt="2023-01-31T14:57:52.290" v="762" actId="688"/>
          <ac:picMkLst>
            <pc:docMk/>
            <pc:sldMk cId="2865726944" sldId="326"/>
            <ac:picMk id="16" creationId="{B252EFF3-BE94-1725-9C56-2034FDD12286}"/>
          </ac:picMkLst>
        </pc:picChg>
        <pc:picChg chg="add mod">
          <ac:chgData name="Mari Powell" userId="S::mari.powell@uwtsd.ac.uk::a1b98dd7-29dc-4131-8e37-1423e6a9ecca" providerId="AD" clId="Web-{6E562610-F561-6699-4BE1-7D1808751A67}" dt="2023-01-31T14:59:21.249" v="768" actId="1076"/>
          <ac:picMkLst>
            <pc:docMk/>
            <pc:sldMk cId="2865726944" sldId="326"/>
            <ac:picMk id="17" creationId="{E8437610-AF25-CF57-EA44-9C205A96C6EB}"/>
          </ac:picMkLst>
        </pc:picChg>
        <pc:picChg chg="add del mod">
          <ac:chgData name="Mari Powell" userId="S::mari.powell@uwtsd.ac.uk::a1b98dd7-29dc-4131-8e37-1423e6a9ecca" providerId="AD" clId="Web-{6E562610-F561-6699-4BE1-7D1808751A67}" dt="2023-01-31T15:00:17.347" v="773"/>
          <ac:picMkLst>
            <pc:docMk/>
            <pc:sldMk cId="2865726944" sldId="326"/>
            <ac:picMk id="18" creationId="{CF1C7EFA-AC3B-E59C-37F2-3F15941246EC}"/>
          </ac:picMkLst>
        </pc:picChg>
        <pc:picChg chg="add del mod">
          <ac:chgData name="Mari Powell" userId="S::mari.powell@uwtsd.ac.uk::a1b98dd7-29dc-4131-8e37-1423e6a9ecca" providerId="AD" clId="Web-{6E562610-F561-6699-4BE1-7D1808751A67}" dt="2023-01-31T15:03:25.298" v="797"/>
          <ac:picMkLst>
            <pc:docMk/>
            <pc:sldMk cId="2865726944" sldId="326"/>
            <ac:picMk id="19" creationId="{7E6ABE29-3357-741A-D4F0-87D006B6F06D}"/>
          </ac:picMkLst>
        </pc:picChg>
        <pc:picChg chg="add mod">
          <ac:chgData name="Mari Powell" userId="S::mari.powell@uwtsd.ac.uk::a1b98dd7-29dc-4131-8e37-1423e6a9ecca" providerId="AD" clId="Web-{6E562610-F561-6699-4BE1-7D1808751A67}" dt="2023-01-31T15:25:26.753" v="838" actId="1076"/>
          <ac:picMkLst>
            <pc:docMk/>
            <pc:sldMk cId="2865726944" sldId="326"/>
            <ac:picMk id="20" creationId="{7E371B1C-2675-78C4-EB68-C599BC4899FF}"/>
          </ac:picMkLst>
        </pc:picChg>
        <pc:picChg chg="add mod ord">
          <ac:chgData name="Mari Powell" userId="S::mari.powell@uwtsd.ac.uk::a1b98dd7-29dc-4131-8e37-1423e6a9ecca" providerId="AD" clId="Web-{6E562610-F561-6699-4BE1-7D1808751A67}" dt="2023-01-31T15:27:48.638" v="849"/>
          <ac:picMkLst>
            <pc:docMk/>
            <pc:sldMk cId="2865726944" sldId="326"/>
            <ac:picMk id="21" creationId="{B3E0DEDB-4F09-7A01-6655-CF757DE67C1B}"/>
          </ac:picMkLst>
        </pc:picChg>
        <pc:picChg chg="add mod">
          <ac:chgData name="Mari Powell" userId="S::mari.powell@uwtsd.ac.uk::a1b98dd7-29dc-4131-8e37-1423e6a9ecca" providerId="AD" clId="Web-{6E562610-F561-6699-4BE1-7D1808751A67}" dt="2023-01-31T15:11:32.317" v="825" actId="1076"/>
          <ac:picMkLst>
            <pc:docMk/>
            <pc:sldMk cId="2865726944" sldId="326"/>
            <ac:picMk id="22" creationId="{77C4E1F5-F360-6BD4-F135-4226A4E9533C}"/>
          </ac:picMkLst>
        </pc:picChg>
        <pc:picChg chg="add del mod">
          <ac:chgData name="Mari Powell" userId="S::mari.powell@uwtsd.ac.uk::a1b98dd7-29dc-4131-8e37-1423e6a9ecca" providerId="AD" clId="Web-{6E562610-F561-6699-4BE1-7D1808751A67}" dt="2023-01-31T15:25:35.300" v="841"/>
          <ac:picMkLst>
            <pc:docMk/>
            <pc:sldMk cId="2865726944" sldId="326"/>
            <ac:picMk id="23" creationId="{529E7BF8-A4BA-9D0C-2B5C-FAAE1DCBA4BB}"/>
          </ac:picMkLst>
        </pc:picChg>
        <pc:picChg chg="add mod ord">
          <ac:chgData name="Mari Powell" userId="S::mari.powell@uwtsd.ac.uk::a1b98dd7-29dc-4131-8e37-1423e6a9ecca" providerId="AD" clId="Web-{6E562610-F561-6699-4BE1-7D1808751A67}" dt="2023-01-31T15:27:59.217" v="851" actId="1076"/>
          <ac:picMkLst>
            <pc:docMk/>
            <pc:sldMk cId="2865726944" sldId="326"/>
            <ac:picMk id="24" creationId="{EA375668-F6F1-3ADE-5731-0053C8F280D5}"/>
          </ac:picMkLst>
        </pc:picChg>
      </pc:sldChg>
      <pc:sldChg chg="add del replId">
        <pc:chgData name="Mari Powell" userId="S::mari.powell@uwtsd.ac.uk::a1b98dd7-29dc-4131-8e37-1423e6a9ecca" providerId="AD" clId="Web-{6E562610-F561-6699-4BE1-7D1808751A67}" dt="2023-01-31T13:41:57.583" v="638"/>
        <pc:sldMkLst>
          <pc:docMk/>
          <pc:sldMk cId="145258451" sldId="327"/>
        </pc:sldMkLst>
      </pc:sldChg>
      <pc:sldChg chg="delSp new del ord">
        <pc:chgData name="Mari Powell" userId="S::mari.powell@uwtsd.ac.uk::a1b98dd7-29dc-4131-8e37-1423e6a9ecca" providerId="AD" clId="Web-{6E562610-F561-6699-4BE1-7D1808751A67}" dt="2023-01-31T15:35:23.749" v="923"/>
        <pc:sldMkLst>
          <pc:docMk/>
          <pc:sldMk cId="324547749" sldId="327"/>
        </pc:sldMkLst>
        <pc:spChg chg="del">
          <ac:chgData name="Mari Powell" userId="S::mari.powell@uwtsd.ac.uk::a1b98dd7-29dc-4131-8e37-1423e6a9ecca" providerId="AD" clId="Web-{6E562610-F561-6699-4BE1-7D1808751A67}" dt="2023-01-31T13:42:04.068" v="640"/>
          <ac:spMkLst>
            <pc:docMk/>
            <pc:sldMk cId="324547749" sldId="327"/>
            <ac:spMk id="2" creationId="{2CC2F5E9-F16D-35BD-674B-0A4F243C26B0}"/>
          </ac:spMkLst>
        </pc:spChg>
        <pc:spChg chg="del">
          <ac:chgData name="Mari Powell" userId="S::mari.powell@uwtsd.ac.uk::a1b98dd7-29dc-4131-8e37-1423e6a9ecca" providerId="AD" clId="Web-{6E562610-F561-6699-4BE1-7D1808751A67}" dt="2023-01-31T13:42:05.912" v="641"/>
          <ac:spMkLst>
            <pc:docMk/>
            <pc:sldMk cId="324547749" sldId="327"/>
            <ac:spMk id="3" creationId="{4A236555-62E3-4C60-73D6-ED9E6820F498}"/>
          </ac:spMkLst>
        </pc:spChg>
      </pc:sldChg>
      <pc:sldChg chg="addSp delSp modSp add replId">
        <pc:chgData name="Mari Powell" userId="S::mari.powell@uwtsd.ac.uk::a1b98dd7-29dc-4131-8e37-1423e6a9ecca" providerId="AD" clId="Web-{6E562610-F561-6699-4BE1-7D1808751A67}" dt="2023-01-31T15:34:51.231" v="921" actId="1076"/>
        <pc:sldMkLst>
          <pc:docMk/>
          <pc:sldMk cId="4170285812" sldId="328"/>
        </pc:sldMkLst>
        <pc:spChg chg="add mod">
          <ac:chgData name="Mari Powell" userId="S::mari.powell@uwtsd.ac.uk::a1b98dd7-29dc-4131-8e37-1423e6a9ecca" providerId="AD" clId="Web-{6E562610-F561-6699-4BE1-7D1808751A67}" dt="2023-01-31T15:28:56.127" v="855"/>
          <ac:spMkLst>
            <pc:docMk/>
            <pc:sldMk cId="4170285812" sldId="328"/>
            <ac:spMk id="2" creationId="{784E441C-07FA-D8D2-2DC7-C804BC237CBB}"/>
          </ac:spMkLst>
        </pc:spChg>
        <pc:spChg chg="add mod">
          <ac:chgData name="Mari Powell" userId="S::mari.powell@uwtsd.ac.uk::a1b98dd7-29dc-4131-8e37-1423e6a9ecca" providerId="AD" clId="Web-{6E562610-F561-6699-4BE1-7D1808751A67}" dt="2023-01-31T15:29:39.318" v="859" actId="1076"/>
          <ac:spMkLst>
            <pc:docMk/>
            <pc:sldMk cId="4170285812" sldId="328"/>
            <ac:spMk id="9" creationId="{4544BAE1-C7A9-1286-0664-6362E280413F}"/>
          </ac:spMkLst>
        </pc:spChg>
        <pc:spChg chg="ord">
          <ac:chgData name="Mari Powell" userId="S::mari.powell@uwtsd.ac.uk::a1b98dd7-29dc-4131-8e37-1423e6a9ecca" providerId="AD" clId="Web-{6E562610-F561-6699-4BE1-7D1808751A67}" dt="2023-01-31T15:32:49.378" v="897"/>
          <ac:spMkLst>
            <pc:docMk/>
            <pc:sldMk cId="4170285812" sldId="328"/>
            <ac:spMk id="10" creationId="{65321771-5A47-4223-A968-34EE1A466B4F}"/>
          </ac:spMkLst>
        </pc:spChg>
        <pc:spChg chg="ord">
          <ac:chgData name="Mari Powell" userId="S::mari.powell@uwtsd.ac.uk::a1b98dd7-29dc-4131-8e37-1423e6a9ecca" providerId="AD" clId="Web-{6E562610-F561-6699-4BE1-7D1808751A67}" dt="2023-01-31T15:32:30.111" v="893"/>
          <ac:spMkLst>
            <pc:docMk/>
            <pc:sldMk cId="4170285812" sldId="328"/>
            <ac:spMk id="11" creationId="{8D5E032C-C2A0-B8CE-DD30-1F0E461E4810}"/>
          </ac:spMkLst>
        </pc:spChg>
        <pc:spChg chg="ord">
          <ac:chgData name="Mari Powell" userId="S::mari.powell@uwtsd.ac.uk::a1b98dd7-29dc-4131-8e37-1423e6a9ecca" providerId="AD" clId="Web-{6E562610-F561-6699-4BE1-7D1808751A67}" dt="2023-01-31T15:34:13.494" v="913"/>
          <ac:spMkLst>
            <pc:docMk/>
            <pc:sldMk cId="4170285812" sldId="328"/>
            <ac:spMk id="12" creationId="{4732FED3-280D-11BA-0F46-A690EE36BE8A}"/>
          </ac:spMkLst>
        </pc:spChg>
        <pc:spChg chg="add mod">
          <ac:chgData name="Mari Powell" userId="S::mari.powell@uwtsd.ac.uk::a1b98dd7-29dc-4131-8e37-1423e6a9ecca" providerId="AD" clId="Web-{6E562610-F561-6699-4BE1-7D1808751A67}" dt="2023-01-31T15:30:05.710" v="867" actId="1076"/>
          <ac:spMkLst>
            <pc:docMk/>
            <pc:sldMk cId="4170285812" sldId="328"/>
            <ac:spMk id="18" creationId="{606953DE-F462-A4F4-8D85-52F2C1A8F71F}"/>
          </ac:spMkLst>
        </pc:spChg>
        <pc:spChg chg="add mod">
          <ac:chgData name="Mari Powell" userId="S::mari.powell@uwtsd.ac.uk::a1b98dd7-29dc-4131-8e37-1423e6a9ecca" providerId="AD" clId="Web-{6E562610-F561-6699-4BE1-7D1808751A67}" dt="2023-01-31T15:32:36.534" v="894" actId="1076"/>
          <ac:spMkLst>
            <pc:docMk/>
            <pc:sldMk cId="4170285812" sldId="328"/>
            <ac:spMk id="19" creationId="{920E77E3-9B36-E352-09FE-92F878F410F3}"/>
          </ac:spMkLst>
        </pc:spChg>
        <pc:spChg chg="add mod">
          <ac:chgData name="Mari Powell" userId="S::mari.powell@uwtsd.ac.uk::a1b98dd7-29dc-4131-8e37-1423e6a9ecca" providerId="AD" clId="Web-{6E562610-F561-6699-4BE1-7D1808751A67}" dt="2023-01-31T15:32:42.378" v="895" actId="1076"/>
          <ac:spMkLst>
            <pc:docMk/>
            <pc:sldMk cId="4170285812" sldId="328"/>
            <ac:spMk id="23" creationId="{2D5279BA-2C2D-CFD3-6C04-9F4509D7B698}"/>
          </ac:spMkLst>
        </pc:spChg>
        <pc:spChg chg="add mod">
          <ac:chgData name="Mari Powell" userId="S::mari.powell@uwtsd.ac.uk::a1b98dd7-29dc-4131-8e37-1423e6a9ecca" providerId="AD" clId="Web-{6E562610-F561-6699-4BE1-7D1808751A67}" dt="2023-01-31T15:32:44.472" v="896" actId="1076"/>
          <ac:spMkLst>
            <pc:docMk/>
            <pc:sldMk cId="4170285812" sldId="328"/>
            <ac:spMk id="25" creationId="{76C840ED-DB44-B2D7-E169-4CAD11F30637}"/>
          </ac:spMkLst>
        </pc:spChg>
        <pc:spChg chg="add mod">
          <ac:chgData name="Mari Powell" userId="S::mari.powell@uwtsd.ac.uk::a1b98dd7-29dc-4131-8e37-1423e6a9ecca" providerId="AD" clId="Web-{6E562610-F561-6699-4BE1-7D1808751A67}" dt="2023-01-31T15:32:04.781" v="892" actId="1076"/>
          <ac:spMkLst>
            <pc:docMk/>
            <pc:sldMk cId="4170285812" sldId="328"/>
            <ac:spMk id="26" creationId="{5E9D4853-A12A-D43B-9FD6-BFC6D228A9E2}"/>
          </ac:spMkLst>
        </pc:spChg>
        <pc:spChg chg="add mod">
          <ac:chgData name="Mari Powell" userId="S::mari.powell@uwtsd.ac.uk::a1b98dd7-29dc-4131-8e37-1423e6a9ecca" providerId="AD" clId="Web-{6E562610-F561-6699-4BE1-7D1808751A67}" dt="2023-01-31T15:33:02.942" v="901" actId="1076"/>
          <ac:spMkLst>
            <pc:docMk/>
            <pc:sldMk cId="4170285812" sldId="328"/>
            <ac:spMk id="27" creationId="{9DAED4E9-0CA1-6F11-B1E9-FF30C3AA2E38}"/>
          </ac:spMkLst>
        </pc:spChg>
        <pc:spChg chg="add mod">
          <ac:chgData name="Mari Powell" userId="S::mari.powell@uwtsd.ac.uk::a1b98dd7-29dc-4131-8e37-1423e6a9ecca" providerId="AD" clId="Web-{6E562610-F561-6699-4BE1-7D1808751A67}" dt="2023-01-31T15:33:19.083" v="906" actId="1076"/>
          <ac:spMkLst>
            <pc:docMk/>
            <pc:sldMk cId="4170285812" sldId="328"/>
            <ac:spMk id="28" creationId="{B55401C5-E444-9796-D1DD-FFAEEACE1419}"/>
          </ac:spMkLst>
        </pc:spChg>
        <pc:spChg chg="add mod">
          <ac:chgData name="Mari Powell" userId="S::mari.powell@uwtsd.ac.uk::a1b98dd7-29dc-4131-8e37-1423e6a9ecca" providerId="AD" clId="Web-{6E562610-F561-6699-4BE1-7D1808751A67}" dt="2023-01-31T15:33:50.383" v="910" actId="1076"/>
          <ac:spMkLst>
            <pc:docMk/>
            <pc:sldMk cId="4170285812" sldId="328"/>
            <ac:spMk id="29" creationId="{36DBAA8E-F74D-663E-DB46-F7D7E585CCA2}"/>
          </ac:spMkLst>
        </pc:spChg>
        <pc:spChg chg="add mod">
          <ac:chgData name="Mari Powell" userId="S::mari.powell@uwtsd.ac.uk::a1b98dd7-29dc-4131-8e37-1423e6a9ecca" providerId="AD" clId="Web-{6E562610-F561-6699-4BE1-7D1808751A67}" dt="2023-01-31T15:34:08.290" v="912" actId="1076"/>
          <ac:spMkLst>
            <pc:docMk/>
            <pc:sldMk cId="4170285812" sldId="328"/>
            <ac:spMk id="30" creationId="{2DB00B67-4119-9C0A-79A2-A3B930C04F25}"/>
          </ac:spMkLst>
        </pc:spChg>
        <pc:spChg chg="add mod ord">
          <ac:chgData name="Mari Powell" userId="S::mari.powell@uwtsd.ac.uk::a1b98dd7-29dc-4131-8e37-1423e6a9ecca" providerId="AD" clId="Web-{6E562610-F561-6699-4BE1-7D1808751A67}" dt="2023-01-31T15:34:36.495" v="917"/>
          <ac:spMkLst>
            <pc:docMk/>
            <pc:sldMk cId="4170285812" sldId="328"/>
            <ac:spMk id="31" creationId="{999C258B-3BC2-F591-D39B-71ED84187855}"/>
          </ac:spMkLst>
        </pc:spChg>
        <pc:spChg chg="add mod">
          <ac:chgData name="Mari Powell" userId="S::mari.powell@uwtsd.ac.uk::a1b98dd7-29dc-4131-8e37-1423e6a9ecca" providerId="AD" clId="Web-{6E562610-F561-6699-4BE1-7D1808751A67}" dt="2023-01-31T15:34:51.231" v="921" actId="1076"/>
          <ac:spMkLst>
            <pc:docMk/>
            <pc:sldMk cId="4170285812" sldId="328"/>
            <ac:spMk id="32" creationId="{2B91AE59-0DED-04AD-9F13-0A1D71F933C5}"/>
          </ac:spMkLst>
        </pc:spChg>
        <pc:picChg chg="del">
          <ac:chgData name="Mari Powell" userId="S::mari.powell@uwtsd.ac.uk::a1b98dd7-29dc-4131-8e37-1423e6a9ecca" providerId="AD" clId="Web-{6E562610-F561-6699-4BE1-7D1808751A67}" dt="2023-01-31T15:29:29.551" v="858"/>
          <ac:picMkLst>
            <pc:docMk/>
            <pc:sldMk cId="4170285812" sldId="328"/>
            <ac:picMk id="3" creationId="{256E55F0-EC80-CA04-2D44-886392A8F06B}"/>
          </ac:picMkLst>
        </pc:picChg>
        <pc:picChg chg="del">
          <ac:chgData name="Mari Powell" userId="S::mari.powell@uwtsd.ac.uk::a1b98dd7-29dc-4131-8e37-1423e6a9ecca" providerId="AD" clId="Web-{6E562610-F561-6699-4BE1-7D1808751A67}" dt="2023-01-31T15:28:37.423" v="853"/>
          <ac:picMkLst>
            <pc:docMk/>
            <pc:sldMk cId="4170285812" sldId="328"/>
            <ac:picMk id="5" creationId="{CA4F3BBB-C739-906F-2A0B-1BE47020DA95}"/>
          </ac:picMkLst>
        </pc:picChg>
        <pc:picChg chg="del">
          <ac:chgData name="Mari Powell" userId="S::mari.powell@uwtsd.ac.uk::a1b98dd7-29dc-4131-8e37-1423e6a9ecca" providerId="AD" clId="Web-{6E562610-F561-6699-4BE1-7D1808751A67}" dt="2023-01-31T15:29:01.471" v="856"/>
          <ac:picMkLst>
            <pc:docMk/>
            <pc:sldMk cId="4170285812" sldId="328"/>
            <ac:picMk id="6" creationId="{540BC3E2-BC65-006B-4CFB-FA0860E4642D}"/>
          </ac:picMkLst>
        </pc:picChg>
        <pc:picChg chg="del">
          <ac:chgData name="Mari Powell" userId="S::mari.powell@uwtsd.ac.uk::a1b98dd7-29dc-4131-8e37-1423e6a9ecca" providerId="AD" clId="Web-{6E562610-F561-6699-4BE1-7D1808751A67}" dt="2023-01-31T15:30:25.930" v="872"/>
          <ac:picMkLst>
            <pc:docMk/>
            <pc:sldMk cId="4170285812" sldId="328"/>
            <ac:picMk id="7" creationId="{0D2AAFBB-85B6-921D-68CC-0251DB0FEB4C}"/>
          </ac:picMkLst>
        </pc:picChg>
        <pc:picChg chg="del">
          <ac:chgData name="Mari Powell" userId="S::mari.powell@uwtsd.ac.uk::a1b98dd7-29dc-4131-8e37-1423e6a9ecca" providerId="AD" clId="Web-{6E562610-F561-6699-4BE1-7D1808751A67}" dt="2023-01-31T15:30:24.462" v="871"/>
          <ac:picMkLst>
            <pc:docMk/>
            <pc:sldMk cId="4170285812" sldId="328"/>
            <ac:picMk id="13" creationId="{D0A61ACC-70B4-2274-D9EA-C18E7C869CD4}"/>
          </ac:picMkLst>
        </pc:picChg>
        <pc:picChg chg="del">
          <ac:chgData name="Mari Powell" userId="S::mari.powell@uwtsd.ac.uk::a1b98dd7-29dc-4131-8e37-1423e6a9ecca" providerId="AD" clId="Web-{6E562610-F561-6699-4BE1-7D1808751A67}" dt="2023-01-31T15:30:27.540" v="873"/>
          <ac:picMkLst>
            <pc:docMk/>
            <pc:sldMk cId="4170285812" sldId="328"/>
            <ac:picMk id="14" creationId="{34374D45-62D1-98E2-EDED-F5141D7893BD}"/>
          </ac:picMkLst>
        </pc:picChg>
        <pc:picChg chg="del">
          <ac:chgData name="Mari Powell" userId="S::mari.powell@uwtsd.ac.uk::a1b98dd7-29dc-4131-8e37-1423e6a9ecca" providerId="AD" clId="Web-{6E562610-F561-6699-4BE1-7D1808751A67}" dt="2023-01-31T15:30:32.056" v="876"/>
          <ac:picMkLst>
            <pc:docMk/>
            <pc:sldMk cId="4170285812" sldId="328"/>
            <ac:picMk id="15" creationId="{BBE34812-7009-CF69-92DD-014ACB9A4E6A}"/>
          </ac:picMkLst>
        </pc:picChg>
        <pc:picChg chg="del">
          <ac:chgData name="Mari Powell" userId="S::mari.powell@uwtsd.ac.uk::a1b98dd7-29dc-4131-8e37-1423e6a9ecca" providerId="AD" clId="Web-{6E562610-F561-6699-4BE1-7D1808751A67}" dt="2023-01-31T15:30:30.587" v="875"/>
          <ac:picMkLst>
            <pc:docMk/>
            <pc:sldMk cId="4170285812" sldId="328"/>
            <ac:picMk id="16" creationId="{B252EFF3-BE94-1725-9C56-2034FDD12286}"/>
          </ac:picMkLst>
        </pc:picChg>
        <pc:picChg chg="del">
          <ac:chgData name="Mari Powell" userId="S::mari.powell@uwtsd.ac.uk::a1b98dd7-29dc-4131-8e37-1423e6a9ecca" providerId="AD" clId="Web-{6E562610-F561-6699-4BE1-7D1808751A67}" dt="2023-01-31T15:30:33.634" v="877"/>
          <ac:picMkLst>
            <pc:docMk/>
            <pc:sldMk cId="4170285812" sldId="328"/>
            <ac:picMk id="17" creationId="{E8437610-AF25-CF57-EA44-9C205A96C6EB}"/>
          </ac:picMkLst>
        </pc:picChg>
        <pc:picChg chg="del">
          <ac:chgData name="Mari Powell" userId="S::mari.powell@uwtsd.ac.uk::a1b98dd7-29dc-4131-8e37-1423e6a9ecca" providerId="AD" clId="Web-{6E562610-F561-6699-4BE1-7D1808751A67}" dt="2023-01-31T15:30:28.915" v="874"/>
          <ac:picMkLst>
            <pc:docMk/>
            <pc:sldMk cId="4170285812" sldId="328"/>
            <ac:picMk id="20" creationId="{7E371B1C-2675-78C4-EB68-C599BC4899FF}"/>
          </ac:picMkLst>
        </pc:picChg>
        <pc:picChg chg="del">
          <ac:chgData name="Mari Powell" userId="S::mari.powell@uwtsd.ac.uk::a1b98dd7-29dc-4131-8e37-1423e6a9ecca" providerId="AD" clId="Web-{6E562610-F561-6699-4BE1-7D1808751A67}" dt="2023-01-31T15:30:21.618" v="870"/>
          <ac:picMkLst>
            <pc:docMk/>
            <pc:sldMk cId="4170285812" sldId="328"/>
            <ac:picMk id="21" creationId="{B3E0DEDB-4F09-7A01-6655-CF757DE67C1B}"/>
          </ac:picMkLst>
        </pc:picChg>
        <pc:picChg chg="del">
          <ac:chgData name="Mari Powell" userId="S::mari.powell@uwtsd.ac.uk::a1b98dd7-29dc-4131-8e37-1423e6a9ecca" providerId="AD" clId="Web-{6E562610-F561-6699-4BE1-7D1808751A67}" dt="2023-01-31T15:30:18.055" v="868"/>
          <ac:picMkLst>
            <pc:docMk/>
            <pc:sldMk cId="4170285812" sldId="328"/>
            <ac:picMk id="22" creationId="{77C4E1F5-F360-6BD4-F135-4226A4E9533C}"/>
          </ac:picMkLst>
        </pc:picChg>
        <pc:picChg chg="del">
          <ac:chgData name="Mari Powell" userId="S::mari.powell@uwtsd.ac.uk::a1b98dd7-29dc-4131-8e37-1423e6a9ecca" providerId="AD" clId="Web-{6E562610-F561-6699-4BE1-7D1808751A67}" dt="2023-01-31T15:30:19.930" v="869"/>
          <ac:picMkLst>
            <pc:docMk/>
            <pc:sldMk cId="4170285812" sldId="328"/>
            <ac:picMk id="24" creationId="{EA375668-F6F1-3ADE-5731-0053C8F280D5}"/>
          </ac:picMkLst>
        </pc:picChg>
      </pc:sldChg>
    </pc:docChg>
  </pc:docChgLst>
  <pc:docChgLst>
    <pc:chgData name="Mari Powell" userId="S::mari.powell@uwtsd.ac.uk::a1b98dd7-29dc-4131-8e37-1423e6a9ecca" providerId="AD" clId="Web-{B90B1090-3645-8517-012D-5636A95D6C1E}"/>
    <pc:docChg chg="addSld delSld modSld sldOrd addMainMaster modMainMaster">
      <pc:chgData name="Mari Powell" userId="S::mari.powell@uwtsd.ac.uk::a1b98dd7-29dc-4131-8e37-1423e6a9ecca" providerId="AD" clId="Web-{B90B1090-3645-8517-012D-5636A95D6C1E}" dt="2023-01-31T11:59:29.391" v="1508" actId="1076"/>
      <pc:docMkLst>
        <pc:docMk/>
      </pc:docMkLst>
      <pc:sldChg chg="del">
        <pc:chgData name="Mari Powell" userId="S::mari.powell@uwtsd.ac.uk::a1b98dd7-29dc-4131-8e37-1423e6a9ecca" providerId="AD" clId="Web-{B90B1090-3645-8517-012D-5636A95D6C1E}" dt="2023-01-31T09:12:35.021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B90B1090-3645-8517-012D-5636A95D6C1E}" dt="2023-01-31T09:12:52.240" v="17" actId="20577"/>
        <pc:sldMkLst>
          <pc:docMk/>
          <pc:sldMk cId="415717749" sldId="257"/>
        </pc:sldMkLst>
        <pc:spChg chg="mod">
          <ac:chgData name="Mari Powell" userId="S::mari.powell@uwtsd.ac.uk::a1b98dd7-29dc-4131-8e37-1423e6a9ecca" providerId="AD" clId="Web-{B90B1090-3645-8517-012D-5636A95D6C1E}" dt="2023-01-31T09:12:52.240" v="17" actId="20577"/>
          <ac:spMkLst>
            <pc:docMk/>
            <pc:sldMk cId="415717749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B90B1090-3645-8517-012D-5636A95D6C1E}" dt="2023-01-31T09:55:52.266" v="70" actId="20577"/>
        <pc:sldMkLst>
          <pc:docMk/>
          <pc:sldMk cId="3114946452" sldId="258"/>
        </pc:sldMkLst>
        <pc:spChg chg="mod">
          <ac:chgData name="Mari Powell" userId="S::mari.powell@uwtsd.ac.uk::a1b98dd7-29dc-4131-8e37-1423e6a9ecca" providerId="AD" clId="Web-{B90B1090-3645-8517-012D-5636A95D6C1E}" dt="2023-01-31T09:55:52.266" v="70" actId="20577"/>
          <ac:spMkLst>
            <pc:docMk/>
            <pc:sldMk cId="3114946452" sldId="258"/>
            <ac:spMk id="17" creationId="{BDFADEDA-18FE-9442-A9BC-FC8EB05AFE41}"/>
          </ac:spMkLst>
        </pc:spChg>
      </pc:sldChg>
      <pc:sldChg chg="modSp add">
        <pc:chgData name="Mari Powell" userId="S::mari.powell@uwtsd.ac.uk::a1b98dd7-29dc-4131-8e37-1423e6a9ecca" providerId="AD" clId="Web-{B90B1090-3645-8517-012D-5636A95D6C1E}" dt="2023-01-31T10:52:20.075" v="532" actId="20577"/>
        <pc:sldMkLst>
          <pc:docMk/>
          <pc:sldMk cId="468680747" sldId="259"/>
        </pc:sldMkLst>
        <pc:spChg chg="mod">
          <ac:chgData name="Mari Powell" userId="S::mari.powell@uwtsd.ac.uk::a1b98dd7-29dc-4131-8e37-1423e6a9ecca" providerId="AD" clId="Web-{B90B1090-3645-8517-012D-5636A95D6C1E}" dt="2023-01-31T10:52:20.075" v="532" actId="20577"/>
          <ac:spMkLst>
            <pc:docMk/>
            <pc:sldMk cId="468680747" sldId="259"/>
            <ac:spMk id="3" creationId="{5937BB17-5B48-3DBB-17BA-C9089CD2ED15}"/>
          </ac:spMkLst>
        </pc:spChg>
      </pc:sldChg>
      <pc:sldChg chg="add ord">
        <pc:chgData name="Mari Powell" userId="S::mari.powell@uwtsd.ac.uk::a1b98dd7-29dc-4131-8e37-1423e6a9ecca" providerId="AD" clId="Web-{B90B1090-3645-8517-012D-5636A95D6C1E}" dt="2023-01-31T10:12:22.250" v="87"/>
        <pc:sldMkLst>
          <pc:docMk/>
          <pc:sldMk cId="2994011992" sldId="260"/>
        </pc:sldMkLst>
      </pc:sldChg>
      <pc:sldChg chg="add del">
        <pc:chgData name="Mari Powell" userId="S::mari.powell@uwtsd.ac.uk::a1b98dd7-29dc-4131-8e37-1423e6a9ecca" providerId="AD" clId="Web-{B90B1090-3645-8517-012D-5636A95D6C1E}" dt="2023-01-31T09:56:34.580" v="73"/>
        <pc:sldMkLst>
          <pc:docMk/>
          <pc:sldMk cId="1292109597" sldId="261"/>
        </pc:sldMkLst>
      </pc:sldChg>
      <pc:sldChg chg="add">
        <pc:chgData name="Mari Powell" userId="S::mari.powell@uwtsd.ac.uk::a1b98dd7-29dc-4131-8e37-1423e6a9ecca" providerId="AD" clId="Web-{B90B1090-3645-8517-012D-5636A95D6C1E}" dt="2023-01-31T09:14:22.290" v="49"/>
        <pc:sldMkLst>
          <pc:docMk/>
          <pc:sldMk cId="1072470626" sldId="262"/>
        </pc:sldMkLst>
      </pc:sldChg>
      <pc:sldChg chg="modSp add">
        <pc:chgData name="Mari Powell" userId="S::mari.powell@uwtsd.ac.uk::a1b98dd7-29dc-4131-8e37-1423e6a9ecca" providerId="AD" clId="Web-{B90B1090-3645-8517-012D-5636A95D6C1E}" dt="2023-01-31T09:14:37.149" v="58" actId="20577"/>
        <pc:sldMkLst>
          <pc:docMk/>
          <pc:sldMk cId="459129764" sldId="263"/>
        </pc:sldMkLst>
        <pc:spChg chg="mod">
          <ac:chgData name="Mari Powell" userId="S::mari.powell@uwtsd.ac.uk::a1b98dd7-29dc-4131-8e37-1423e6a9ecca" providerId="AD" clId="Web-{B90B1090-3645-8517-012D-5636A95D6C1E}" dt="2023-01-31T09:14:37.149" v="58" actId="20577"/>
          <ac:spMkLst>
            <pc:docMk/>
            <pc:sldMk cId="459129764" sldId="263"/>
            <ac:spMk id="8" creationId="{BB9738B8-5480-5B4C-8CF6-8C2225BA5B0B}"/>
          </ac:spMkLst>
        </pc:spChg>
      </pc:sldChg>
      <pc:sldChg chg="add del replId">
        <pc:chgData name="Mari Powell" userId="S::mari.powell@uwtsd.ac.uk::a1b98dd7-29dc-4131-8e37-1423e6a9ecca" providerId="AD" clId="Web-{B90B1090-3645-8517-012D-5636A95D6C1E}" dt="2023-01-31T09:56:36.595" v="74"/>
        <pc:sldMkLst>
          <pc:docMk/>
          <pc:sldMk cId="2369136067" sldId="264"/>
        </pc:sldMkLst>
      </pc:sldChg>
      <pc:sldChg chg="addSp delSp modSp add ord">
        <pc:chgData name="Mari Powell" userId="S::mari.powell@uwtsd.ac.uk::a1b98dd7-29dc-4131-8e37-1423e6a9ecca" providerId="AD" clId="Web-{B90B1090-3645-8517-012D-5636A95D6C1E}" dt="2023-01-31T10:55:08.237" v="555"/>
        <pc:sldMkLst>
          <pc:docMk/>
          <pc:sldMk cId="3166598090" sldId="265"/>
        </pc:sldMkLst>
        <pc:spChg chg="del">
          <ac:chgData name="Mari Powell" userId="S::mari.powell@uwtsd.ac.uk::a1b98dd7-29dc-4131-8e37-1423e6a9ecca" providerId="AD" clId="Web-{B90B1090-3645-8517-012D-5636A95D6C1E}" dt="2023-01-31T09:56:46.830" v="76"/>
          <ac:spMkLst>
            <pc:docMk/>
            <pc:sldMk cId="3166598090" sldId="265"/>
            <ac:spMk id="3" creationId="{2CE10C3E-57A1-AD36-39DC-27A696BB819A}"/>
          </ac:spMkLst>
        </pc:spChg>
        <pc:spChg chg="del">
          <ac:chgData name="Mari Powell" userId="S::mari.powell@uwtsd.ac.uk::a1b98dd7-29dc-4131-8e37-1423e6a9ecca" providerId="AD" clId="Web-{B90B1090-3645-8517-012D-5636A95D6C1E}" dt="2023-01-31T09:56:44.221" v="75"/>
          <ac:spMkLst>
            <pc:docMk/>
            <pc:sldMk cId="3166598090" sldId="265"/>
            <ac:spMk id="9" creationId="{3E1DA272-3CB5-0649-A066-CDDDE995D664}"/>
          </ac:spMkLst>
        </pc:spChg>
        <pc:picChg chg="del mod">
          <ac:chgData name="Mari Powell" userId="S::mari.powell@uwtsd.ac.uk::a1b98dd7-29dc-4131-8e37-1423e6a9ecca" providerId="AD" clId="Web-{B90B1090-3645-8517-012D-5636A95D6C1E}" dt="2023-01-31T10:10:21.543" v="82"/>
          <ac:picMkLst>
            <pc:docMk/>
            <pc:sldMk cId="3166598090" sldId="265"/>
            <ac:picMk id="4" creationId="{0E78EBAF-2713-B035-48ED-941BB4F03BBE}"/>
          </ac:picMkLst>
        </pc:picChg>
        <pc:picChg chg="add del mod">
          <ac:chgData name="Mari Powell" userId="S::mari.powell@uwtsd.ac.uk::a1b98dd7-29dc-4131-8e37-1423e6a9ecca" providerId="AD" clId="Web-{B90B1090-3645-8517-012D-5636A95D6C1E}" dt="2023-01-31T10:10:33.809" v="86"/>
          <ac:picMkLst>
            <pc:docMk/>
            <pc:sldMk cId="3166598090" sldId="265"/>
            <ac:picMk id="5" creationId="{655AD373-5806-69C9-F81D-890E6A8B3F7E}"/>
          </ac:picMkLst>
        </pc:picChg>
      </pc:sldChg>
      <pc:sldChg chg="add">
        <pc:chgData name="Mari Powell" userId="S::mari.powell@uwtsd.ac.uk::a1b98dd7-29dc-4131-8e37-1423e6a9ecca" providerId="AD" clId="Web-{B90B1090-3645-8517-012D-5636A95D6C1E}" dt="2023-01-31T10:15:29.365" v="88"/>
        <pc:sldMkLst>
          <pc:docMk/>
          <pc:sldMk cId="874650046" sldId="266"/>
        </pc:sldMkLst>
      </pc:sldChg>
      <pc:sldChg chg="add">
        <pc:chgData name="Mari Powell" userId="S::mari.powell@uwtsd.ac.uk::a1b98dd7-29dc-4131-8e37-1423e6a9ecca" providerId="AD" clId="Web-{B90B1090-3645-8517-012D-5636A95D6C1E}" dt="2023-01-31T10:15:39.787" v="89"/>
        <pc:sldMkLst>
          <pc:docMk/>
          <pc:sldMk cId="2798703570" sldId="267"/>
        </pc:sldMkLst>
      </pc:sldChg>
      <pc:sldChg chg="add">
        <pc:chgData name="Mari Powell" userId="S::mari.powell@uwtsd.ac.uk::a1b98dd7-29dc-4131-8e37-1423e6a9ecca" providerId="AD" clId="Web-{B90B1090-3645-8517-012D-5636A95D6C1E}" dt="2023-01-31T10:15:55.929" v="90"/>
        <pc:sldMkLst>
          <pc:docMk/>
          <pc:sldMk cId="4013712714" sldId="268"/>
        </pc:sldMkLst>
      </pc:sldChg>
      <pc:sldChg chg="add">
        <pc:chgData name="Mari Powell" userId="S::mari.powell@uwtsd.ac.uk::a1b98dd7-29dc-4131-8e37-1423e6a9ecca" providerId="AD" clId="Web-{B90B1090-3645-8517-012D-5636A95D6C1E}" dt="2023-01-31T10:16:05.257" v="91"/>
        <pc:sldMkLst>
          <pc:docMk/>
          <pc:sldMk cId="2615182545" sldId="269"/>
        </pc:sldMkLst>
      </pc:sldChg>
      <pc:sldChg chg="modSp add mod setBg">
        <pc:chgData name="Mari Powell" userId="S::mari.powell@uwtsd.ac.uk::a1b98dd7-29dc-4131-8e37-1423e6a9ecca" providerId="AD" clId="Web-{B90B1090-3645-8517-012D-5636A95D6C1E}" dt="2023-01-31T10:30:30.409" v="309"/>
        <pc:sldMkLst>
          <pc:docMk/>
          <pc:sldMk cId="2085395137" sldId="270"/>
        </pc:sldMkLst>
        <pc:spChg chg="mod">
          <ac:chgData name="Mari Powell" userId="S::mari.powell@uwtsd.ac.uk::a1b98dd7-29dc-4131-8e37-1423e6a9ecca" providerId="AD" clId="Web-{B90B1090-3645-8517-012D-5636A95D6C1E}" dt="2023-01-31T10:17:01.884" v="120" actId="20577"/>
          <ac:spMkLst>
            <pc:docMk/>
            <pc:sldMk cId="2085395137" sldId="270"/>
            <ac:spMk id="3" creationId="{6DB3127E-C1DA-BC44-A6AF-F80079AEEE22}"/>
          </ac:spMkLst>
        </pc:spChg>
        <pc:spChg chg="mod">
          <ac:chgData name="Mari Powell" userId="S::mari.powell@uwtsd.ac.uk::a1b98dd7-29dc-4131-8e37-1423e6a9ecca" providerId="AD" clId="Web-{B90B1090-3645-8517-012D-5636A95D6C1E}" dt="2023-01-31T10:16:59.665" v="119" actId="1076"/>
          <ac:spMkLst>
            <pc:docMk/>
            <pc:sldMk cId="2085395137" sldId="270"/>
            <ac:spMk id="7" creationId="{4422B2BB-D872-D842-9CFE-E8F9C04B3A1F}"/>
          </ac:spMkLst>
        </pc:spChg>
      </pc:sldChg>
      <pc:sldChg chg="addSp delSp modSp add">
        <pc:chgData name="Mari Powell" userId="S::mari.powell@uwtsd.ac.uk::a1b98dd7-29dc-4131-8e37-1423e6a9ecca" providerId="AD" clId="Web-{B90B1090-3645-8517-012D-5636A95D6C1E}" dt="2023-01-31T10:20:58.641" v="236" actId="1076"/>
        <pc:sldMkLst>
          <pc:docMk/>
          <pc:sldMk cId="2228463355" sldId="271"/>
        </pc:sldMkLst>
        <pc:spChg chg="add mod">
          <ac:chgData name="Mari Powell" userId="S::mari.powell@uwtsd.ac.uk::a1b98dd7-29dc-4131-8e37-1423e6a9ecca" providerId="AD" clId="Web-{B90B1090-3645-8517-012D-5636A95D6C1E}" dt="2023-01-31T10:20:54.360" v="235" actId="1076"/>
          <ac:spMkLst>
            <pc:docMk/>
            <pc:sldMk cId="2228463355" sldId="271"/>
            <ac:spMk id="3" creationId="{FDFAF644-1B19-901A-4F09-5E3425D67329}"/>
          </ac:spMkLst>
        </pc:spChg>
        <pc:spChg chg="mod">
          <ac:chgData name="Mari Powell" userId="S::mari.powell@uwtsd.ac.uk::a1b98dd7-29dc-4131-8e37-1423e6a9ecca" providerId="AD" clId="Web-{B90B1090-3645-8517-012D-5636A95D6C1E}" dt="2023-01-31T10:20:20.687" v="229" actId="1076"/>
          <ac:spMkLst>
            <pc:docMk/>
            <pc:sldMk cId="2228463355" sldId="271"/>
            <ac:spMk id="4" creationId="{A56ED437-6CC2-D3A2-F2B0-E464B4EDF2A8}"/>
          </ac:spMkLst>
        </pc:spChg>
        <pc:spChg chg="del">
          <ac:chgData name="Mari Powell" userId="S::mari.powell@uwtsd.ac.uk::a1b98dd7-29dc-4131-8e37-1423e6a9ecca" providerId="AD" clId="Web-{B90B1090-3645-8517-012D-5636A95D6C1E}" dt="2023-01-31T10:17:31.385" v="122"/>
          <ac:spMkLst>
            <pc:docMk/>
            <pc:sldMk cId="2228463355" sldId="271"/>
            <ac:spMk id="5" creationId="{3D718D5E-B293-DC27-A801-FC80BF30F03B}"/>
          </ac:spMkLst>
        </pc:spChg>
        <pc:spChg chg="mod">
          <ac:chgData name="Mari Powell" userId="S::mari.powell@uwtsd.ac.uk::a1b98dd7-29dc-4131-8e37-1423e6a9ecca" providerId="AD" clId="Web-{B90B1090-3645-8517-012D-5636A95D6C1E}" dt="2023-01-31T10:20:24.609" v="231" actId="1076"/>
          <ac:spMkLst>
            <pc:docMk/>
            <pc:sldMk cId="2228463355" sldId="271"/>
            <ac:spMk id="6" creationId="{ACAC8C72-2436-64F6-B9CB-F59DF5C18146}"/>
          </ac:spMkLst>
        </pc:spChg>
        <pc:spChg chg="mod">
          <ac:chgData name="Mari Powell" userId="S::mari.powell@uwtsd.ac.uk::a1b98dd7-29dc-4131-8e37-1423e6a9ecca" providerId="AD" clId="Web-{B90B1090-3645-8517-012D-5636A95D6C1E}" dt="2023-01-31T10:20:58.641" v="236" actId="1076"/>
          <ac:spMkLst>
            <pc:docMk/>
            <pc:sldMk cId="2228463355" sldId="271"/>
            <ac:spMk id="7" creationId="{6C774B36-0EBC-B172-AD99-8ED55AA8B27A}"/>
          </ac:spMkLst>
        </pc:spChg>
        <pc:spChg chg="add mod">
          <ac:chgData name="Mari Powell" userId="S::mari.powell@uwtsd.ac.uk::a1b98dd7-29dc-4131-8e37-1423e6a9ecca" providerId="AD" clId="Web-{B90B1090-3645-8517-012D-5636A95D6C1E}" dt="2023-01-31T10:20:51.969" v="234" actId="1076"/>
          <ac:spMkLst>
            <pc:docMk/>
            <pc:sldMk cId="2228463355" sldId="271"/>
            <ac:spMk id="8" creationId="{1F259FBB-BBFB-B062-4347-994F93D66B44}"/>
          </ac:spMkLst>
        </pc:spChg>
        <pc:picChg chg="mod">
          <ac:chgData name="Mari Powell" userId="S::mari.powell@uwtsd.ac.uk::a1b98dd7-29dc-4131-8e37-1423e6a9ecca" providerId="AD" clId="Web-{B90B1090-3645-8517-012D-5636A95D6C1E}" dt="2023-01-31T10:17:39.791" v="126" actId="1076"/>
          <ac:picMkLst>
            <pc:docMk/>
            <pc:sldMk cId="2228463355" sldId="271"/>
            <ac:picMk id="2" creationId="{4AE6EC48-CF7A-B3C2-5ED1-7E6C60660423}"/>
          </ac:picMkLst>
        </pc:picChg>
      </pc:sldChg>
      <pc:sldChg chg="addSp delSp modSp add mod setBg delAnim">
        <pc:chgData name="Mari Powell" userId="S::mari.powell@uwtsd.ac.uk::a1b98dd7-29dc-4131-8e37-1423e6a9ecca" providerId="AD" clId="Web-{B90B1090-3645-8517-012D-5636A95D6C1E}" dt="2023-01-31T10:31:12.644" v="317" actId="1076"/>
        <pc:sldMkLst>
          <pc:docMk/>
          <pc:sldMk cId="743347495" sldId="272"/>
        </pc:sldMkLst>
        <pc:spChg chg="mod">
          <ac:chgData name="Mari Powell" userId="S::mari.powell@uwtsd.ac.uk::a1b98dd7-29dc-4131-8e37-1423e6a9ecca" providerId="AD" clId="Web-{B90B1090-3645-8517-012D-5636A95D6C1E}" dt="2023-01-31T10:31:12.644" v="317" actId="1076"/>
          <ac:spMkLst>
            <pc:docMk/>
            <pc:sldMk cId="743347495" sldId="272"/>
            <ac:spMk id="2" creationId="{7514220C-D430-BB42-840C-B19FE9B20225}"/>
          </ac:spMkLst>
        </pc:spChg>
        <pc:spChg chg="del">
          <ac:chgData name="Mari Powell" userId="S::mari.powell@uwtsd.ac.uk::a1b98dd7-29dc-4131-8e37-1423e6a9ecca" providerId="AD" clId="Web-{B90B1090-3645-8517-012D-5636A95D6C1E}" dt="2023-01-31T10:23:58.318" v="246"/>
          <ac:spMkLst>
            <pc:docMk/>
            <pc:sldMk cId="743347495" sldId="272"/>
            <ac:spMk id="6" creationId="{2447A076-F18F-D543-A311-C46C36A573D7}"/>
          </ac:spMkLst>
        </pc:spChg>
        <pc:spChg chg="mod">
          <ac:chgData name="Mari Powell" userId="S::mari.powell@uwtsd.ac.uk::a1b98dd7-29dc-4131-8e37-1423e6a9ecca" providerId="AD" clId="Web-{B90B1090-3645-8517-012D-5636A95D6C1E}" dt="2023-01-31T10:31:05.910" v="314" actId="1076"/>
          <ac:spMkLst>
            <pc:docMk/>
            <pc:sldMk cId="743347495" sldId="272"/>
            <ac:spMk id="9" creationId="{4D738DDE-8114-1349-B796-D23F13D125CA}"/>
          </ac:spMkLst>
        </pc:spChg>
        <pc:spChg chg="mod">
          <ac:chgData name="Mari Powell" userId="S::mari.powell@uwtsd.ac.uk::a1b98dd7-29dc-4131-8e37-1423e6a9ecca" providerId="AD" clId="Web-{B90B1090-3645-8517-012D-5636A95D6C1E}" dt="2023-01-31T10:25:11.086" v="289" actId="1076"/>
          <ac:spMkLst>
            <pc:docMk/>
            <pc:sldMk cId="743347495" sldId="272"/>
            <ac:spMk id="10" creationId="{23207344-6D95-0B43-B512-30F5E46DDB59}"/>
          </ac:spMkLst>
        </pc:spChg>
        <pc:spChg chg="del">
          <ac:chgData name="Mari Powell" userId="S::mari.powell@uwtsd.ac.uk::a1b98dd7-29dc-4131-8e37-1423e6a9ecca" providerId="AD" clId="Web-{B90B1090-3645-8517-012D-5636A95D6C1E}" dt="2023-01-31T10:24:53.289" v="282"/>
          <ac:spMkLst>
            <pc:docMk/>
            <pc:sldMk cId="743347495" sldId="272"/>
            <ac:spMk id="12" creationId="{5D22462D-73AA-B74D-967A-F0667C822926}"/>
          </ac:spMkLst>
        </pc:spChg>
        <pc:spChg chg="del">
          <ac:chgData name="Mari Powell" userId="S::mari.powell@uwtsd.ac.uk::a1b98dd7-29dc-4131-8e37-1423e6a9ecca" providerId="AD" clId="Web-{B90B1090-3645-8517-012D-5636A95D6C1E}" dt="2023-01-31T10:24:00.381" v="247"/>
          <ac:spMkLst>
            <pc:docMk/>
            <pc:sldMk cId="743347495" sldId="272"/>
            <ac:spMk id="13" creationId="{812A388F-AC34-224E-87DF-23F0D10E2B41}"/>
          </ac:spMkLst>
        </pc:spChg>
        <pc:spChg chg="del">
          <ac:chgData name="Mari Powell" userId="S::mari.powell@uwtsd.ac.uk::a1b98dd7-29dc-4131-8e37-1423e6a9ecca" providerId="AD" clId="Web-{B90B1090-3645-8517-012D-5636A95D6C1E}" dt="2023-01-31T10:24:51.570" v="281"/>
          <ac:spMkLst>
            <pc:docMk/>
            <pc:sldMk cId="743347495" sldId="272"/>
            <ac:spMk id="15" creationId="{F76178D9-9621-244B-A247-DD1BE9EF0277}"/>
          </ac:spMkLst>
        </pc:spChg>
        <pc:spChg chg="del">
          <ac:chgData name="Mari Powell" userId="S::mari.powell@uwtsd.ac.uk::a1b98dd7-29dc-4131-8e37-1423e6a9ecca" providerId="AD" clId="Web-{B90B1090-3645-8517-012D-5636A95D6C1E}" dt="2023-01-31T10:24:02.365" v="248"/>
          <ac:spMkLst>
            <pc:docMk/>
            <pc:sldMk cId="743347495" sldId="272"/>
            <ac:spMk id="16" creationId="{B0BE16E9-90F7-564A-BBE7-FE2BDBF604AC}"/>
          </ac:spMkLst>
        </pc:spChg>
        <pc:spChg chg="del">
          <ac:chgData name="Mari Powell" userId="S::mari.powell@uwtsd.ac.uk::a1b98dd7-29dc-4131-8e37-1423e6a9ecca" providerId="AD" clId="Web-{B90B1090-3645-8517-012D-5636A95D6C1E}" dt="2023-01-31T10:24:50.258" v="280"/>
          <ac:spMkLst>
            <pc:docMk/>
            <pc:sldMk cId="743347495" sldId="272"/>
            <ac:spMk id="18" creationId="{CF399021-6851-0C45-A7FC-D7EAC0873043}"/>
          </ac:spMkLst>
        </pc:spChg>
        <pc:picChg chg="add del mod">
          <ac:chgData name="Mari Powell" userId="S::mari.powell@uwtsd.ac.uk::a1b98dd7-29dc-4131-8e37-1423e6a9ecca" providerId="AD" clId="Web-{B90B1090-3645-8517-012D-5636A95D6C1E}" dt="2023-01-31T10:29:24.969" v="303"/>
          <ac:picMkLst>
            <pc:docMk/>
            <pc:sldMk cId="743347495" sldId="272"/>
            <ac:picMk id="3" creationId="{AC8FC9C1-C831-59EC-2954-13880DD9F714}"/>
          </ac:picMkLst>
        </pc:picChg>
        <pc:picChg chg="add mod">
          <ac:chgData name="Mari Powell" userId="S::mari.powell@uwtsd.ac.uk::a1b98dd7-29dc-4131-8e37-1423e6a9ecca" providerId="AD" clId="Web-{B90B1090-3645-8517-012D-5636A95D6C1E}" dt="2023-01-31T10:30:06.486" v="308"/>
          <ac:picMkLst>
            <pc:docMk/>
            <pc:sldMk cId="743347495" sldId="272"/>
            <ac:picMk id="4" creationId="{05187927-49D2-2900-55C9-361DB8F256FB}"/>
          </ac:picMkLst>
        </pc:picChg>
        <pc:picChg chg="del">
          <ac:chgData name="Mari Powell" userId="S::mari.powell@uwtsd.ac.uk::a1b98dd7-29dc-4131-8e37-1423e6a9ecca" providerId="AD" clId="Web-{B90B1090-3645-8517-012D-5636A95D6C1E}" dt="2023-01-31T10:29:08.703" v="298"/>
          <ac:picMkLst>
            <pc:docMk/>
            <pc:sldMk cId="743347495" sldId="272"/>
            <ac:picMk id="5" creationId="{8AE6DA9A-422B-7946-B3D5-12D05FDFCE40}"/>
          </ac:picMkLst>
        </pc:picChg>
        <pc:picChg chg="del">
          <ac:chgData name="Mari Powell" userId="S::mari.powell@uwtsd.ac.uk::a1b98dd7-29dc-4131-8e37-1423e6a9ecca" providerId="AD" clId="Web-{B90B1090-3645-8517-012D-5636A95D6C1E}" dt="2023-01-31T10:22:00.846" v="238"/>
          <ac:picMkLst>
            <pc:docMk/>
            <pc:sldMk cId="743347495" sldId="272"/>
            <ac:picMk id="17" creationId="{8473607F-B35C-4143-AA96-AA3CDB1A5757}"/>
          </ac:picMkLst>
        </pc:picChg>
      </pc:sldChg>
      <pc:sldChg chg="addSp delSp modSp new mod setBg">
        <pc:chgData name="Mari Powell" userId="S::mari.powell@uwtsd.ac.uk::a1b98dd7-29dc-4131-8e37-1423e6a9ecca" providerId="AD" clId="Web-{B90B1090-3645-8517-012D-5636A95D6C1E}" dt="2023-01-31T10:40:49.256" v="441"/>
        <pc:sldMkLst>
          <pc:docMk/>
          <pc:sldMk cId="71406644" sldId="273"/>
        </pc:sldMkLst>
        <pc:spChg chg="del">
          <ac:chgData name="Mari Powell" userId="S::mari.powell@uwtsd.ac.uk::a1b98dd7-29dc-4131-8e37-1423e6a9ecca" providerId="AD" clId="Web-{B90B1090-3645-8517-012D-5636A95D6C1E}" dt="2023-01-31T10:32:26.428" v="319"/>
          <ac:spMkLst>
            <pc:docMk/>
            <pc:sldMk cId="71406644" sldId="273"/>
            <ac:spMk id="2" creationId="{D004A0C2-127E-2CCA-3820-D547CCFC3DF9}"/>
          </ac:spMkLst>
        </pc:spChg>
        <pc:spChg chg="del">
          <ac:chgData name="Mari Powell" userId="S::mari.powell@uwtsd.ac.uk::a1b98dd7-29dc-4131-8e37-1423e6a9ecca" providerId="AD" clId="Web-{B90B1090-3645-8517-012D-5636A95D6C1E}" dt="2023-01-31T10:32:29.194" v="320"/>
          <ac:spMkLst>
            <pc:docMk/>
            <pc:sldMk cId="71406644" sldId="273"/>
            <ac:spMk id="3" creationId="{77511AB0-01A7-0AC5-F4F0-4E7F98237FBF}"/>
          </ac:spMkLst>
        </pc:spChg>
        <pc:spChg chg="add del mod">
          <ac:chgData name="Mari Powell" userId="S::mari.powell@uwtsd.ac.uk::a1b98dd7-29dc-4131-8e37-1423e6a9ecca" providerId="AD" clId="Web-{B90B1090-3645-8517-012D-5636A95D6C1E}" dt="2023-01-31T10:40:49.256" v="441"/>
          <ac:spMkLst>
            <pc:docMk/>
            <pc:sldMk cId="71406644" sldId="273"/>
            <ac:spMk id="13" creationId="{7141F43A-311D-7AEE-A5CF-B5166FCA95FA}"/>
          </ac:spMkLst>
        </pc:spChg>
        <pc:spChg chg="add">
          <ac:chgData name="Mari Powell" userId="S::mari.powell@uwtsd.ac.uk::a1b98dd7-29dc-4131-8e37-1423e6a9ecca" providerId="AD" clId="Web-{B90B1090-3645-8517-012D-5636A95D6C1E}" dt="2023-01-31T10:38:52.831" v="412"/>
          <ac:spMkLst>
            <pc:docMk/>
            <pc:sldMk cId="71406644" sldId="273"/>
            <ac:spMk id="16" creationId="{DA2E7C1E-2B5A-4BBA-AE51-1CD8C19309D7}"/>
          </ac:spMkLst>
        </pc:spChg>
        <pc:spChg chg="add">
          <ac:chgData name="Mari Powell" userId="S::mari.powell@uwtsd.ac.uk::a1b98dd7-29dc-4131-8e37-1423e6a9ecca" providerId="AD" clId="Web-{B90B1090-3645-8517-012D-5636A95D6C1E}" dt="2023-01-31T10:38:52.831" v="412"/>
          <ac:spMkLst>
            <pc:docMk/>
            <pc:sldMk cId="71406644" sldId="273"/>
            <ac:spMk id="18" creationId="{43DF76B1-5174-4FAF-9D19-FFEE98426836}"/>
          </ac:spMkLst>
        </pc:spChg>
        <pc:picChg chg="add mod">
          <ac:chgData name="Mari Powell" userId="S::mari.powell@uwtsd.ac.uk::a1b98dd7-29dc-4131-8e37-1423e6a9ecca" providerId="AD" clId="Web-{B90B1090-3645-8517-012D-5636A95D6C1E}" dt="2023-01-31T10:38:52.831" v="412"/>
          <ac:picMkLst>
            <pc:docMk/>
            <pc:sldMk cId="71406644" sldId="273"/>
            <ac:picMk id="4" creationId="{86F46812-85AB-B56D-6EA0-34A9DB843483}"/>
          </ac:picMkLst>
        </pc:picChg>
        <pc:picChg chg="add mod">
          <ac:chgData name="Mari Powell" userId="S::mari.powell@uwtsd.ac.uk::a1b98dd7-29dc-4131-8e37-1423e6a9ecca" providerId="AD" clId="Web-{B90B1090-3645-8517-012D-5636A95D6C1E}" dt="2023-01-31T10:38:52.831" v="412"/>
          <ac:picMkLst>
            <pc:docMk/>
            <pc:sldMk cId="71406644" sldId="273"/>
            <ac:picMk id="5" creationId="{063A887F-1F36-0311-529A-A183ED205A42}"/>
          </ac:picMkLst>
        </pc:picChg>
        <pc:picChg chg="add mod ord">
          <ac:chgData name="Mari Powell" userId="S::mari.powell@uwtsd.ac.uk::a1b98dd7-29dc-4131-8e37-1423e6a9ecca" providerId="AD" clId="Web-{B90B1090-3645-8517-012D-5636A95D6C1E}" dt="2023-01-31T10:38:52.831" v="412"/>
          <ac:picMkLst>
            <pc:docMk/>
            <pc:sldMk cId="71406644" sldId="273"/>
            <ac:picMk id="6" creationId="{D0D62C13-C060-4D33-47A8-7E2DCCF6E9EF}"/>
          </ac:picMkLst>
        </pc:picChg>
        <pc:picChg chg="add mod">
          <ac:chgData name="Mari Powell" userId="S::mari.powell@uwtsd.ac.uk::a1b98dd7-29dc-4131-8e37-1423e6a9ecca" providerId="AD" clId="Web-{B90B1090-3645-8517-012D-5636A95D6C1E}" dt="2023-01-31T10:38:52.831" v="412"/>
          <ac:picMkLst>
            <pc:docMk/>
            <pc:sldMk cId="71406644" sldId="273"/>
            <ac:picMk id="7" creationId="{50F3E4EC-927C-9D07-33EE-7CA292BDF1EE}"/>
          </ac:picMkLst>
        </pc:picChg>
        <pc:picChg chg="add mod">
          <ac:chgData name="Mari Powell" userId="S::mari.powell@uwtsd.ac.uk::a1b98dd7-29dc-4131-8e37-1423e6a9ecca" providerId="AD" clId="Web-{B90B1090-3645-8517-012D-5636A95D6C1E}" dt="2023-01-31T10:38:52.831" v="412"/>
          <ac:picMkLst>
            <pc:docMk/>
            <pc:sldMk cId="71406644" sldId="273"/>
            <ac:picMk id="8" creationId="{1030DC29-0AF8-D604-F10C-54C825E87514}"/>
          </ac:picMkLst>
        </pc:picChg>
        <pc:picChg chg="add mod">
          <ac:chgData name="Mari Powell" userId="S::mari.powell@uwtsd.ac.uk::a1b98dd7-29dc-4131-8e37-1423e6a9ecca" providerId="AD" clId="Web-{B90B1090-3645-8517-012D-5636A95D6C1E}" dt="2023-01-31T10:38:52.831" v="412"/>
          <ac:picMkLst>
            <pc:docMk/>
            <pc:sldMk cId="71406644" sldId="273"/>
            <ac:picMk id="9" creationId="{CAC1AC5E-0697-EA7E-C9E7-20745D1056D3}"/>
          </ac:picMkLst>
        </pc:picChg>
        <pc:picChg chg="add mod ord">
          <ac:chgData name="Mari Powell" userId="S::mari.powell@uwtsd.ac.uk::a1b98dd7-29dc-4131-8e37-1423e6a9ecca" providerId="AD" clId="Web-{B90B1090-3645-8517-012D-5636A95D6C1E}" dt="2023-01-31T10:38:52.831" v="412"/>
          <ac:picMkLst>
            <pc:docMk/>
            <pc:sldMk cId="71406644" sldId="273"/>
            <ac:picMk id="10" creationId="{2A3943FA-9EBA-4492-48A9-26DF79DB1849}"/>
          </ac:picMkLst>
        </pc:picChg>
        <pc:picChg chg="add mod ord">
          <ac:chgData name="Mari Powell" userId="S::mari.powell@uwtsd.ac.uk::a1b98dd7-29dc-4131-8e37-1423e6a9ecca" providerId="AD" clId="Web-{B90B1090-3645-8517-012D-5636A95D6C1E}" dt="2023-01-31T10:38:52.831" v="412"/>
          <ac:picMkLst>
            <pc:docMk/>
            <pc:sldMk cId="71406644" sldId="273"/>
            <ac:picMk id="11" creationId="{B2FB9A7C-F0A7-C8DF-2938-1BFCD6D6A9F8}"/>
          </ac:picMkLst>
        </pc:picChg>
      </pc:sldChg>
      <pc:sldChg chg="add">
        <pc:chgData name="Mari Powell" userId="S::mari.powell@uwtsd.ac.uk::a1b98dd7-29dc-4131-8e37-1423e6a9ecca" providerId="AD" clId="Web-{B90B1090-3645-8517-012D-5636A95D6C1E}" dt="2023-01-31T10:33:26.914" v="322"/>
        <pc:sldMkLst>
          <pc:docMk/>
          <pc:sldMk cId="1417048291" sldId="274"/>
        </pc:sldMkLst>
      </pc:sldChg>
      <pc:sldChg chg="add">
        <pc:chgData name="Mari Powell" userId="S::mari.powell@uwtsd.ac.uk::a1b98dd7-29dc-4131-8e37-1423e6a9ecca" providerId="AD" clId="Web-{B90B1090-3645-8517-012D-5636A95D6C1E}" dt="2023-01-31T10:33:36.493" v="323"/>
        <pc:sldMkLst>
          <pc:docMk/>
          <pc:sldMk cId="881604756" sldId="275"/>
        </pc:sldMkLst>
      </pc:sldChg>
      <pc:sldChg chg="modSp add">
        <pc:chgData name="Mari Powell" userId="S::mari.powell@uwtsd.ac.uk::a1b98dd7-29dc-4131-8e37-1423e6a9ecca" providerId="AD" clId="Web-{B90B1090-3645-8517-012D-5636A95D6C1E}" dt="2023-01-31T10:36:05.997" v="394" actId="1076"/>
        <pc:sldMkLst>
          <pc:docMk/>
          <pc:sldMk cId="598814346" sldId="276"/>
        </pc:sldMkLst>
        <pc:spChg chg="mod">
          <ac:chgData name="Mari Powell" userId="S::mari.powell@uwtsd.ac.uk::a1b98dd7-29dc-4131-8e37-1423e6a9ecca" providerId="AD" clId="Web-{B90B1090-3645-8517-012D-5636A95D6C1E}" dt="2023-01-31T10:36:01.482" v="393" actId="1076"/>
          <ac:spMkLst>
            <pc:docMk/>
            <pc:sldMk cId="598814346" sldId="276"/>
            <ac:spMk id="5" creationId="{9836355E-2D7B-B874-3225-E5F53AD0A163}"/>
          </ac:spMkLst>
        </pc:spChg>
        <pc:graphicFrameChg chg="mod modGraphic">
          <ac:chgData name="Mari Powell" userId="S::mari.powell@uwtsd.ac.uk::a1b98dd7-29dc-4131-8e37-1423e6a9ecca" providerId="AD" clId="Web-{B90B1090-3645-8517-012D-5636A95D6C1E}" dt="2023-01-31T10:36:05.997" v="394" actId="1076"/>
          <ac:graphicFrameMkLst>
            <pc:docMk/>
            <pc:sldMk cId="598814346" sldId="276"/>
            <ac:graphicFrameMk id="3" creationId="{066A8EAD-81AB-752B-8FB0-813A14134218}"/>
          </ac:graphicFrameMkLst>
        </pc:graphicFrameChg>
      </pc:sldChg>
      <pc:sldChg chg="add">
        <pc:chgData name="Mari Powell" userId="S::mari.powell@uwtsd.ac.uk::a1b98dd7-29dc-4131-8e37-1423e6a9ecca" providerId="AD" clId="Web-{B90B1090-3645-8517-012D-5636A95D6C1E}" dt="2023-01-31T10:43:00.058" v="442"/>
        <pc:sldMkLst>
          <pc:docMk/>
          <pc:sldMk cId="751181955" sldId="277"/>
        </pc:sldMkLst>
      </pc:sldChg>
      <pc:sldChg chg="add">
        <pc:chgData name="Mari Powell" userId="S::mari.powell@uwtsd.ac.uk::a1b98dd7-29dc-4131-8e37-1423e6a9ecca" providerId="AD" clId="Web-{B90B1090-3645-8517-012D-5636A95D6C1E}" dt="2023-01-31T10:43:14.292" v="443"/>
        <pc:sldMkLst>
          <pc:docMk/>
          <pc:sldMk cId="3275951544" sldId="278"/>
        </pc:sldMkLst>
      </pc:sldChg>
      <pc:sldChg chg="add">
        <pc:chgData name="Mari Powell" userId="S::mari.powell@uwtsd.ac.uk::a1b98dd7-29dc-4131-8e37-1423e6a9ecca" providerId="AD" clId="Web-{B90B1090-3645-8517-012D-5636A95D6C1E}" dt="2023-01-31T10:43:43.903" v="444"/>
        <pc:sldMkLst>
          <pc:docMk/>
          <pc:sldMk cId="1333885231" sldId="279"/>
        </pc:sldMkLst>
      </pc:sldChg>
      <pc:sldChg chg="add">
        <pc:chgData name="Mari Powell" userId="S::mari.powell@uwtsd.ac.uk::a1b98dd7-29dc-4131-8e37-1423e6a9ecca" providerId="AD" clId="Web-{B90B1090-3645-8517-012D-5636A95D6C1E}" dt="2023-01-31T10:43:55.278" v="445"/>
        <pc:sldMkLst>
          <pc:docMk/>
          <pc:sldMk cId="1129591148" sldId="280"/>
        </pc:sldMkLst>
      </pc:sldChg>
      <pc:sldChg chg="add">
        <pc:chgData name="Mari Powell" userId="S::mari.powell@uwtsd.ac.uk::a1b98dd7-29dc-4131-8e37-1423e6a9ecca" providerId="AD" clId="Web-{B90B1090-3645-8517-012D-5636A95D6C1E}" dt="2023-01-31T10:44:08.247" v="446"/>
        <pc:sldMkLst>
          <pc:docMk/>
          <pc:sldMk cId="1658916127" sldId="281"/>
        </pc:sldMkLst>
      </pc:sldChg>
      <pc:sldChg chg="add">
        <pc:chgData name="Mari Powell" userId="S::mari.powell@uwtsd.ac.uk::a1b98dd7-29dc-4131-8e37-1423e6a9ecca" providerId="AD" clId="Web-{B90B1090-3645-8517-012D-5636A95D6C1E}" dt="2023-01-31T10:46:00.454" v="449"/>
        <pc:sldMkLst>
          <pc:docMk/>
          <pc:sldMk cId="2574518120" sldId="282"/>
        </pc:sldMkLst>
      </pc:sldChg>
      <pc:sldChg chg="add">
        <pc:chgData name="Mari Powell" userId="S::mari.powell@uwtsd.ac.uk::a1b98dd7-29dc-4131-8e37-1423e6a9ecca" providerId="AD" clId="Web-{B90B1090-3645-8517-012D-5636A95D6C1E}" dt="2023-01-31T10:46:22.986" v="450"/>
        <pc:sldMkLst>
          <pc:docMk/>
          <pc:sldMk cId="3477396937" sldId="283"/>
        </pc:sldMkLst>
      </pc:sldChg>
      <pc:sldChg chg="add">
        <pc:chgData name="Mari Powell" userId="S::mari.powell@uwtsd.ac.uk::a1b98dd7-29dc-4131-8e37-1423e6a9ecca" providerId="AD" clId="Web-{B90B1090-3645-8517-012D-5636A95D6C1E}" dt="2023-01-31T10:46:30.721" v="451"/>
        <pc:sldMkLst>
          <pc:docMk/>
          <pc:sldMk cId="2534905983" sldId="284"/>
        </pc:sldMkLst>
      </pc:sldChg>
      <pc:sldChg chg="add">
        <pc:chgData name="Mari Powell" userId="S::mari.powell@uwtsd.ac.uk::a1b98dd7-29dc-4131-8e37-1423e6a9ecca" providerId="AD" clId="Web-{B90B1090-3645-8517-012D-5636A95D6C1E}" dt="2023-01-31T10:46:38.190" v="452"/>
        <pc:sldMkLst>
          <pc:docMk/>
          <pc:sldMk cId="3543307120" sldId="285"/>
        </pc:sldMkLst>
      </pc:sldChg>
      <pc:sldChg chg="add">
        <pc:chgData name="Mari Powell" userId="S::mari.powell@uwtsd.ac.uk::a1b98dd7-29dc-4131-8e37-1423e6a9ecca" providerId="AD" clId="Web-{B90B1090-3645-8517-012D-5636A95D6C1E}" dt="2023-01-31T10:46:46.674" v="453"/>
        <pc:sldMkLst>
          <pc:docMk/>
          <pc:sldMk cId="4036771642" sldId="286"/>
        </pc:sldMkLst>
      </pc:sldChg>
      <pc:sldChg chg="add">
        <pc:chgData name="Mari Powell" userId="S::mari.powell@uwtsd.ac.uk::a1b98dd7-29dc-4131-8e37-1423e6a9ecca" providerId="AD" clId="Web-{B90B1090-3645-8517-012D-5636A95D6C1E}" dt="2023-01-31T10:46:55.409" v="454"/>
        <pc:sldMkLst>
          <pc:docMk/>
          <pc:sldMk cId="1348462181" sldId="287"/>
        </pc:sldMkLst>
      </pc:sldChg>
      <pc:sldChg chg="add">
        <pc:chgData name="Mari Powell" userId="S::mari.powell@uwtsd.ac.uk::a1b98dd7-29dc-4131-8e37-1423e6a9ecca" providerId="AD" clId="Web-{B90B1090-3645-8517-012D-5636A95D6C1E}" dt="2023-01-31T10:47:05.409" v="455"/>
        <pc:sldMkLst>
          <pc:docMk/>
          <pc:sldMk cId="1247816046" sldId="288"/>
        </pc:sldMkLst>
      </pc:sldChg>
      <pc:sldChg chg="add">
        <pc:chgData name="Mari Powell" userId="S::mari.powell@uwtsd.ac.uk::a1b98dd7-29dc-4131-8e37-1423e6a9ecca" providerId="AD" clId="Web-{B90B1090-3645-8517-012D-5636A95D6C1E}" dt="2023-01-31T10:47:15.316" v="456"/>
        <pc:sldMkLst>
          <pc:docMk/>
          <pc:sldMk cId="3403473123" sldId="289"/>
        </pc:sldMkLst>
      </pc:sldChg>
      <pc:sldChg chg="add">
        <pc:chgData name="Mari Powell" userId="S::mari.powell@uwtsd.ac.uk::a1b98dd7-29dc-4131-8e37-1423e6a9ecca" providerId="AD" clId="Web-{B90B1090-3645-8517-012D-5636A95D6C1E}" dt="2023-01-31T10:47:23.800" v="457"/>
        <pc:sldMkLst>
          <pc:docMk/>
          <pc:sldMk cId="3623479975" sldId="290"/>
        </pc:sldMkLst>
      </pc:sldChg>
      <pc:sldChg chg="add">
        <pc:chgData name="Mari Powell" userId="S::mari.powell@uwtsd.ac.uk::a1b98dd7-29dc-4131-8e37-1423e6a9ecca" providerId="AD" clId="Web-{B90B1090-3645-8517-012D-5636A95D6C1E}" dt="2023-01-31T10:47:31.410" v="458"/>
        <pc:sldMkLst>
          <pc:docMk/>
          <pc:sldMk cId="3594780856" sldId="291"/>
        </pc:sldMkLst>
      </pc:sldChg>
      <pc:sldChg chg="add">
        <pc:chgData name="Mari Powell" userId="S::mari.powell@uwtsd.ac.uk::a1b98dd7-29dc-4131-8e37-1423e6a9ecca" providerId="AD" clId="Web-{B90B1090-3645-8517-012D-5636A95D6C1E}" dt="2023-01-31T10:47:40.254" v="459"/>
        <pc:sldMkLst>
          <pc:docMk/>
          <pc:sldMk cId="1994864660" sldId="292"/>
        </pc:sldMkLst>
      </pc:sldChg>
      <pc:sldChg chg="add">
        <pc:chgData name="Mari Powell" userId="S::mari.powell@uwtsd.ac.uk::a1b98dd7-29dc-4131-8e37-1423e6a9ecca" providerId="AD" clId="Web-{B90B1090-3645-8517-012D-5636A95D6C1E}" dt="2023-01-31T10:47:50.582" v="460"/>
        <pc:sldMkLst>
          <pc:docMk/>
          <pc:sldMk cId="1109608566" sldId="293"/>
        </pc:sldMkLst>
      </pc:sldChg>
      <pc:sldChg chg="add">
        <pc:chgData name="Mari Powell" userId="S::mari.powell@uwtsd.ac.uk::a1b98dd7-29dc-4131-8e37-1423e6a9ecca" providerId="AD" clId="Web-{B90B1090-3645-8517-012D-5636A95D6C1E}" dt="2023-01-31T10:47:58.426" v="461"/>
        <pc:sldMkLst>
          <pc:docMk/>
          <pc:sldMk cId="1298215379" sldId="294"/>
        </pc:sldMkLst>
      </pc:sldChg>
      <pc:sldChg chg="add">
        <pc:chgData name="Mari Powell" userId="S::mari.powell@uwtsd.ac.uk::a1b98dd7-29dc-4131-8e37-1423e6a9ecca" providerId="AD" clId="Web-{B90B1090-3645-8517-012D-5636A95D6C1E}" dt="2023-01-31T10:48:08.317" v="462"/>
        <pc:sldMkLst>
          <pc:docMk/>
          <pc:sldMk cId="156506562" sldId="295"/>
        </pc:sldMkLst>
      </pc:sldChg>
      <pc:sldChg chg="add">
        <pc:chgData name="Mari Powell" userId="S::mari.powell@uwtsd.ac.uk::a1b98dd7-29dc-4131-8e37-1423e6a9ecca" providerId="AD" clId="Web-{B90B1090-3645-8517-012D-5636A95D6C1E}" dt="2023-01-31T10:48:17.911" v="463"/>
        <pc:sldMkLst>
          <pc:docMk/>
          <pc:sldMk cId="636848496" sldId="296"/>
        </pc:sldMkLst>
      </pc:sldChg>
      <pc:sldChg chg="add">
        <pc:chgData name="Mari Powell" userId="S::mari.powell@uwtsd.ac.uk::a1b98dd7-29dc-4131-8e37-1423e6a9ecca" providerId="AD" clId="Web-{B90B1090-3645-8517-012D-5636A95D6C1E}" dt="2023-01-31T10:48:26.740" v="464"/>
        <pc:sldMkLst>
          <pc:docMk/>
          <pc:sldMk cId="2816547471" sldId="297"/>
        </pc:sldMkLst>
      </pc:sldChg>
      <pc:sldChg chg="add">
        <pc:chgData name="Mari Powell" userId="S::mari.powell@uwtsd.ac.uk::a1b98dd7-29dc-4131-8e37-1423e6a9ecca" providerId="AD" clId="Web-{B90B1090-3645-8517-012D-5636A95D6C1E}" dt="2023-01-31T10:48:35.600" v="465"/>
        <pc:sldMkLst>
          <pc:docMk/>
          <pc:sldMk cId="2490688393" sldId="298"/>
        </pc:sldMkLst>
      </pc:sldChg>
      <pc:sldChg chg="add">
        <pc:chgData name="Mari Powell" userId="S::mari.powell@uwtsd.ac.uk::a1b98dd7-29dc-4131-8e37-1423e6a9ecca" providerId="AD" clId="Web-{B90B1090-3645-8517-012D-5636A95D6C1E}" dt="2023-01-31T10:48:44.037" v="466"/>
        <pc:sldMkLst>
          <pc:docMk/>
          <pc:sldMk cId="273941594" sldId="299"/>
        </pc:sldMkLst>
      </pc:sldChg>
      <pc:sldChg chg="add">
        <pc:chgData name="Mari Powell" userId="S::mari.powell@uwtsd.ac.uk::a1b98dd7-29dc-4131-8e37-1423e6a9ecca" providerId="AD" clId="Web-{B90B1090-3645-8517-012D-5636A95D6C1E}" dt="2023-01-31T10:48:52.147" v="467"/>
        <pc:sldMkLst>
          <pc:docMk/>
          <pc:sldMk cId="4169392136" sldId="300"/>
        </pc:sldMkLst>
      </pc:sldChg>
      <pc:sldChg chg="add">
        <pc:chgData name="Mari Powell" userId="S::mari.powell@uwtsd.ac.uk::a1b98dd7-29dc-4131-8e37-1423e6a9ecca" providerId="AD" clId="Web-{B90B1090-3645-8517-012D-5636A95D6C1E}" dt="2023-01-31T10:49:01.085" v="468"/>
        <pc:sldMkLst>
          <pc:docMk/>
          <pc:sldMk cId="3819177189" sldId="301"/>
        </pc:sldMkLst>
      </pc:sldChg>
      <pc:sldChg chg="add">
        <pc:chgData name="Mari Powell" userId="S::mari.powell@uwtsd.ac.uk::a1b98dd7-29dc-4131-8e37-1423e6a9ecca" providerId="AD" clId="Web-{B90B1090-3645-8517-012D-5636A95D6C1E}" dt="2023-01-31T10:49:11.445" v="469"/>
        <pc:sldMkLst>
          <pc:docMk/>
          <pc:sldMk cId="2730933925" sldId="302"/>
        </pc:sldMkLst>
      </pc:sldChg>
      <pc:sldChg chg="add">
        <pc:chgData name="Mari Powell" userId="S::mari.powell@uwtsd.ac.uk::a1b98dd7-29dc-4131-8e37-1423e6a9ecca" providerId="AD" clId="Web-{B90B1090-3645-8517-012D-5636A95D6C1E}" dt="2023-01-31T10:49:20.882" v="470"/>
        <pc:sldMkLst>
          <pc:docMk/>
          <pc:sldMk cId="1635294158" sldId="303"/>
        </pc:sldMkLst>
      </pc:sldChg>
      <pc:sldChg chg="add">
        <pc:chgData name="Mari Powell" userId="S::mari.powell@uwtsd.ac.uk::a1b98dd7-29dc-4131-8e37-1423e6a9ecca" providerId="AD" clId="Web-{B90B1090-3645-8517-012D-5636A95D6C1E}" dt="2023-01-31T10:49:29.257" v="471"/>
        <pc:sldMkLst>
          <pc:docMk/>
          <pc:sldMk cId="3687854475" sldId="304"/>
        </pc:sldMkLst>
      </pc:sldChg>
      <pc:sldChg chg="add">
        <pc:chgData name="Mari Powell" userId="S::mari.powell@uwtsd.ac.uk::a1b98dd7-29dc-4131-8e37-1423e6a9ecca" providerId="AD" clId="Web-{B90B1090-3645-8517-012D-5636A95D6C1E}" dt="2023-01-31T10:49:43.383" v="472"/>
        <pc:sldMkLst>
          <pc:docMk/>
          <pc:sldMk cId="976539047" sldId="305"/>
        </pc:sldMkLst>
      </pc:sldChg>
      <pc:sldChg chg="add">
        <pc:chgData name="Mari Powell" userId="S::mari.powell@uwtsd.ac.uk::a1b98dd7-29dc-4131-8e37-1423e6a9ecca" providerId="AD" clId="Web-{B90B1090-3645-8517-012D-5636A95D6C1E}" dt="2023-01-31T10:49:51.352" v="473"/>
        <pc:sldMkLst>
          <pc:docMk/>
          <pc:sldMk cId="4044485680" sldId="306"/>
        </pc:sldMkLst>
      </pc:sldChg>
      <pc:sldChg chg="add">
        <pc:chgData name="Mari Powell" userId="S::mari.powell@uwtsd.ac.uk::a1b98dd7-29dc-4131-8e37-1423e6a9ecca" providerId="AD" clId="Web-{B90B1090-3645-8517-012D-5636A95D6C1E}" dt="2023-01-31T10:50:00.071" v="474"/>
        <pc:sldMkLst>
          <pc:docMk/>
          <pc:sldMk cId="169061726" sldId="307"/>
        </pc:sldMkLst>
      </pc:sldChg>
      <pc:sldChg chg="add">
        <pc:chgData name="Mari Powell" userId="S::mari.powell@uwtsd.ac.uk::a1b98dd7-29dc-4131-8e37-1423e6a9ecca" providerId="AD" clId="Web-{B90B1090-3645-8517-012D-5636A95D6C1E}" dt="2023-01-31T10:50:07.634" v="475"/>
        <pc:sldMkLst>
          <pc:docMk/>
          <pc:sldMk cId="2865620809" sldId="308"/>
        </pc:sldMkLst>
      </pc:sldChg>
      <pc:sldChg chg="add">
        <pc:chgData name="Mari Powell" userId="S::mari.powell@uwtsd.ac.uk::a1b98dd7-29dc-4131-8e37-1423e6a9ecca" providerId="AD" clId="Web-{B90B1090-3645-8517-012D-5636A95D6C1E}" dt="2023-01-31T10:50:19.868" v="476"/>
        <pc:sldMkLst>
          <pc:docMk/>
          <pc:sldMk cId="3020671862" sldId="309"/>
        </pc:sldMkLst>
      </pc:sldChg>
      <pc:sldChg chg="add">
        <pc:chgData name="Mari Powell" userId="S::mari.powell@uwtsd.ac.uk::a1b98dd7-29dc-4131-8e37-1423e6a9ecca" providerId="AD" clId="Web-{B90B1090-3645-8517-012D-5636A95D6C1E}" dt="2023-01-31T10:50:30.572" v="477"/>
        <pc:sldMkLst>
          <pc:docMk/>
          <pc:sldMk cId="3298421927" sldId="310"/>
        </pc:sldMkLst>
      </pc:sldChg>
      <pc:sldChg chg="add">
        <pc:chgData name="Mari Powell" userId="S::mari.powell@uwtsd.ac.uk::a1b98dd7-29dc-4131-8e37-1423e6a9ecca" providerId="AD" clId="Web-{B90B1090-3645-8517-012D-5636A95D6C1E}" dt="2023-01-31T10:50:38.276" v="478"/>
        <pc:sldMkLst>
          <pc:docMk/>
          <pc:sldMk cId="3654326513" sldId="311"/>
        </pc:sldMkLst>
      </pc:sldChg>
      <pc:sldChg chg="add">
        <pc:chgData name="Mari Powell" userId="S::mari.powell@uwtsd.ac.uk::a1b98dd7-29dc-4131-8e37-1423e6a9ecca" providerId="AD" clId="Web-{B90B1090-3645-8517-012D-5636A95D6C1E}" dt="2023-01-31T10:50:48.369" v="479"/>
        <pc:sldMkLst>
          <pc:docMk/>
          <pc:sldMk cId="3205916070" sldId="312"/>
        </pc:sldMkLst>
      </pc:sldChg>
      <pc:sldChg chg="modSp add replId">
        <pc:chgData name="Mari Powell" userId="S::mari.powell@uwtsd.ac.uk::a1b98dd7-29dc-4131-8e37-1423e6a9ecca" providerId="AD" clId="Web-{B90B1090-3645-8517-012D-5636A95D6C1E}" dt="2023-01-31T10:53:37.672" v="549" actId="1076"/>
        <pc:sldMkLst>
          <pc:docMk/>
          <pc:sldMk cId="41437557" sldId="313"/>
        </pc:sldMkLst>
        <pc:spChg chg="mod">
          <ac:chgData name="Mari Powell" userId="S::mari.powell@uwtsd.ac.uk::a1b98dd7-29dc-4131-8e37-1423e6a9ecca" providerId="AD" clId="Web-{B90B1090-3645-8517-012D-5636A95D6C1E}" dt="2023-01-31T10:53:37.672" v="549" actId="1076"/>
          <ac:spMkLst>
            <pc:docMk/>
            <pc:sldMk cId="41437557" sldId="313"/>
            <ac:spMk id="3" creationId="{5937BB17-5B48-3DBB-17BA-C9089CD2ED15}"/>
          </ac:spMkLst>
        </pc:spChg>
      </pc:sldChg>
      <pc:sldChg chg="addSp delSp modSp new mod ord setBg">
        <pc:chgData name="Mari Powell" userId="S::mari.powell@uwtsd.ac.uk::a1b98dd7-29dc-4131-8e37-1423e6a9ecca" providerId="AD" clId="Web-{B90B1090-3645-8517-012D-5636A95D6C1E}" dt="2023-01-31T11:58:49.404" v="1501" actId="1076"/>
        <pc:sldMkLst>
          <pc:docMk/>
          <pc:sldMk cId="3766399605" sldId="314"/>
        </pc:sldMkLst>
        <pc:spChg chg="del">
          <ac:chgData name="Mari Powell" userId="S::mari.powell@uwtsd.ac.uk::a1b98dd7-29dc-4131-8e37-1423e6a9ecca" providerId="AD" clId="Web-{B90B1090-3645-8517-012D-5636A95D6C1E}" dt="2023-01-31T10:53:45.906" v="551"/>
          <ac:spMkLst>
            <pc:docMk/>
            <pc:sldMk cId="3766399605" sldId="314"/>
            <ac:spMk id="2" creationId="{F841103B-F721-1102-F84D-A8FD54DD1017}"/>
          </ac:spMkLst>
        </pc:spChg>
        <pc:spChg chg="del">
          <ac:chgData name="Mari Powell" userId="S::mari.powell@uwtsd.ac.uk::a1b98dd7-29dc-4131-8e37-1423e6a9ecca" providerId="AD" clId="Web-{B90B1090-3645-8517-012D-5636A95D6C1E}" dt="2023-01-31T10:53:48.281" v="552"/>
          <ac:spMkLst>
            <pc:docMk/>
            <pc:sldMk cId="3766399605" sldId="314"/>
            <ac:spMk id="3" creationId="{6B156E76-0B90-18E0-14FF-0368C370F500}"/>
          </ac:spMkLst>
        </pc:spChg>
        <pc:picChg chg="add mod">
          <ac:chgData name="Mari Powell" userId="S::mari.powell@uwtsd.ac.uk::a1b98dd7-29dc-4131-8e37-1423e6a9ecca" providerId="AD" clId="Web-{B90B1090-3645-8517-012D-5636A95D6C1E}" dt="2023-01-31T11:58:42.638" v="1499" actId="1076"/>
          <ac:picMkLst>
            <pc:docMk/>
            <pc:sldMk cId="3766399605" sldId="314"/>
            <ac:picMk id="2" creationId="{593E76FB-A716-DD5C-7909-8A865B99CD02}"/>
          </ac:picMkLst>
        </pc:picChg>
        <pc:picChg chg="add">
          <ac:chgData name="Mari Powell" userId="S::mari.powell@uwtsd.ac.uk::a1b98dd7-29dc-4131-8e37-1423e6a9ecca" providerId="AD" clId="Web-{B90B1090-3645-8517-012D-5636A95D6C1E}" dt="2023-01-31T11:58:28.840" v="1497"/>
          <ac:picMkLst>
            <pc:docMk/>
            <pc:sldMk cId="3766399605" sldId="314"/>
            <ac:picMk id="7" creationId="{62A59E21-FBE2-B362-8512-91463617E0B2}"/>
          </ac:picMkLst>
        </pc:picChg>
        <pc:inkChg chg="add del">
          <ac:chgData name="Mari Powell" userId="S::mari.powell@uwtsd.ac.uk::a1b98dd7-29dc-4131-8e37-1423e6a9ecca" providerId="AD" clId="Web-{B90B1090-3645-8517-012D-5636A95D6C1E}" dt="2023-01-31T11:41:40.059" v="1426"/>
          <ac:inkMkLst>
            <pc:docMk/>
            <pc:sldMk cId="3766399605" sldId="314"/>
            <ac:inkMk id="3" creationId="{58B9FE69-AC8B-3068-1558-3DA9D0CBD217}"/>
          </ac:inkMkLst>
        </pc:inkChg>
        <pc:inkChg chg="add del">
          <ac:chgData name="Mari Powell" userId="S::mari.powell@uwtsd.ac.uk::a1b98dd7-29dc-4131-8e37-1423e6a9ecca" providerId="AD" clId="Web-{B90B1090-3645-8517-012D-5636A95D6C1E}" dt="2023-01-31T11:42:57.470" v="1430"/>
          <ac:inkMkLst>
            <pc:docMk/>
            <pc:sldMk cId="3766399605" sldId="314"/>
            <ac:inkMk id="4" creationId="{C24FEF03-3649-1569-95EF-B98BBA546CD0}"/>
          </ac:inkMkLst>
        </pc:inkChg>
        <pc:inkChg chg="add mod">
          <ac:chgData name="Mari Powell" userId="S::mari.powell@uwtsd.ac.uk::a1b98dd7-29dc-4131-8e37-1423e6a9ecca" providerId="AD" clId="Web-{B90B1090-3645-8517-012D-5636A95D6C1E}" dt="2023-01-31T11:58:49.404" v="1501" actId="1076"/>
          <ac:inkMkLst>
            <pc:docMk/>
            <pc:sldMk cId="3766399605" sldId="314"/>
            <ac:inkMk id="5" creationId="{51762C5A-7AE8-BA85-7160-9CD294A7E224}"/>
          </ac:inkMkLst>
        </pc:inkChg>
      </pc:sldChg>
      <pc:sldChg chg="modSp add">
        <pc:chgData name="Mari Powell" userId="S::mari.powell@uwtsd.ac.uk::a1b98dd7-29dc-4131-8e37-1423e6a9ecca" providerId="AD" clId="Web-{B90B1090-3645-8517-012D-5636A95D6C1E}" dt="2023-01-31T10:58:32.947" v="661" actId="20577"/>
        <pc:sldMkLst>
          <pc:docMk/>
          <pc:sldMk cId="3630740287" sldId="315"/>
        </pc:sldMkLst>
        <pc:spChg chg="mod">
          <ac:chgData name="Mari Powell" userId="S::mari.powell@uwtsd.ac.uk::a1b98dd7-29dc-4131-8e37-1423e6a9ecca" providerId="AD" clId="Web-{B90B1090-3645-8517-012D-5636A95D6C1E}" dt="2023-01-31T10:58:32.947" v="661" actId="20577"/>
          <ac:spMkLst>
            <pc:docMk/>
            <pc:sldMk cId="3630740287" sldId="315"/>
            <ac:spMk id="5" creationId="{3D718D5E-B293-DC27-A801-FC80BF30F03B}"/>
          </ac:spMkLst>
        </pc:spChg>
        <pc:graphicFrameChg chg="mod modGraphic">
          <ac:chgData name="Mari Powell" userId="S::mari.powell@uwtsd.ac.uk::a1b98dd7-29dc-4131-8e37-1423e6a9ecca" providerId="AD" clId="Web-{B90B1090-3645-8517-012D-5636A95D6C1E}" dt="2023-01-31T10:58:12.743" v="648"/>
          <ac:graphicFrameMkLst>
            <pc:docMk/>
            <pc:sldMk cId="3630740287" sldId="315"/>
            <ac:graphicFrameMk id="8" creationId="{519D2C75-C423-CF27-7BCC-6105D70A4335}"/>
          </ac:graphicFrameMkLst>
        </pc:graphicFrameChg>
      </pc:sldChg>
      <pc:sldChg chg="addSp delSp modSp new mod setBg">
        <pc:chgData name="Mari Powell" userId="S::mari.powell@uwtsd.ac.uk::a1b98dd7-29dc-4131-8e37-1423e6a9ecca" providerId="AD" clId="Web-{B90B1090-3645-8517-012D-5636A95D6C1E}" dt="2023-01-31T11:59:05.468" v="1504" actId="1076"/>
        <pc:sldMkLst>
          <pc:docMk/>
          <pc:sldMk cId="1671398141" sldId="316"/>
        </pc:sldMkLst>
        <pc:spChg chg="del">
          <ac:chgData name="Mari Powell" userId="S::mari.powell@uwtsd.ac.uk::a1b98dd7-29dc-4131-8e37-1423e6a9ecca" providerId="AD" clId="Web-{B90B1090-3645-8517-012D-5636A95D6C1E}" dt="2023-01-31T10:58:56.729" v="663"/>
          <ac:spMkLst>
            <pc:docMk/>
            <pc:sldMk cId="1671398141" sldId="316"/>
            <ac:spMk id="2" creationId="{2A9D40C8-7AB4-3F11-3E44-B946651C101D}"/>
          </ac:spMkLst>
        </pc:spChg>
        <pc:spChg chg="del">
          <ac:chgData name="Mari Powell" userId="S::mari.powell@uwtsd.ac.uk::a1b98dd7-29dc-4131-8e37-1423e6a9ecca" providerId="AD" clId="Web-{B90B1090-3645-8517-012D-5636A95D6C1E}" dt="2023-01-31T10:58:59.557" v="664"/>
          <ac:spMkLst>
            <pc:docMk/>
            <pc:sldMk cId="1671398141" sldId="316"/>
            <ac:spMk id="3" creationId="{029FE8A6-6CD2-EAE6-680B-A354A66D530B}"/>
          </ac:spMkLst>
        </pc:spChg>
        <pc:picChg chg="add mod">
          <ac:chgData name="Mari Powell" userId="S::mari.powell@uwtsd.ac.uk::a1b98dd7-29dc-4131-8e37-1423e6a9ecca" providerId="AD" clId="Web-{B90B1090-3645-8517-012D-5636A95D6C1E}" dt="2023-01-31T11:59:00.811" v="1503" actId="1076"/>
          <ac:picMkLst>
            <pc:docMk/>
            <pc:sldMk cId="1671398141" sldId="316"/>
            <ac:picMk id="8" creationId="{EF7C01FF-9D85-FE90-7E86-105E2ED2765B}"/>
          </ac:picMkLst>
        </pc:picChg>
        <pc:picChg chg="add">
          <ac:chgData name="Mari Powell" userId="S::mari.powell@uwtsd.ac.uk::a1b98dd7-29dc-4131-8e37-1423e6a9ecca" providerId="AD" clId="Web-{B90B1090-3645-8517-012D-5636A95D6C1E}" dt="2023-01-31T11:58:57.342" v="1502"/>
          <ac:picMkLst>
            <pc:docMk/>
            <pc:sldMk cId="1671398141" sldId="316"/>
            <ac:picMk id="13" creationId="{F5F29F59-E486-7D1D-C16E-04486880EC53}"/>
          </ac:picMkLst>
        </pc:picChg>
        <pc:inkChg chg="add del">
          <ac:chgData name="Mari Powell" userId="S::mari.powell@uwtsd.ac.uk::a1b98dd7-29dc-4131-8e37-1423e6a9ecca" providerId="AD" clId="Web-{B90B1090-3645-8517-012D-5636A95D6C1E}" dt="2023-01-31T11:43:59.083" v="1433"/>
          <ac:inkMkLst>
            <pc:docMk/>
            <pc:sldMk cId="1671398141" sldId="316"/>
            <ac:inkMk id="2" creationId="{3B62ABA8-703E-22D0-049E-A78B72CD12E0}"/>
          </ac:inkMkLst>
        </pc:inkChg>
        <pc:inkChg chg="add del">
          <ac:chgData name="Mari Powell" userId="S::mari.powell@uwtsd.ac.uk::a1b98dd7-29dc-4131-8e37-1423e6a9ecca" providerId="AD" clId="Web-{B90B1090-3645-8517-012D-5636A95D6C1E}" dt="2023-01-31T11:44:03.912" v="1435"/>
          <ac:inkMkLst>
            <pc:docMk/>
            <pc:sldMk cId="1671398141" sldId="316"/>
            <ac:inkMk id="3" creationId="{1D5EE799-88BD-CF20-A609-151B247DD182}"/>
          </ac:inkMkLst>
        </pc:inkChg>
        <pc:inkChg chg="add">
          <ac:chgData name="Mari Powell" userId="S::mari.powell@uwtsd.ac.uk::a1b98dd7-29dc-4131-8e37-1423e6a9ecca" providerId="AD" clId="Web-{B90B1090-3645-8517-012D-5636A95D6C1E}" dt="2023-01-31T11:44:09.131" v="1436"/>
          <ac:inkMkLst>
            <pc:docMk/>
            <pc:sldMk cId="1671398141" sldId="316"/>
            <ac:inkMk id="4" creationId="{4BB365A2-D230-E163-897B-7A0446664AA3}"/>
          </ac:inkMkLst>
        </pc:inkChg>
        <pc:inkChg chg="add del">
          <ac:chgData name="Mari Powell" userId="S::mari.powell@uwtsd.ac.uk::a1b98dd7-29dc-4131-8e37-1423e6a9ecca" providerId="AD" clId="Web-{B90B1090-3645-8517-012D-5636A95D6C1E}" dt="2023-01-31T11:44:12.053" v="1438"/>
          <ac:inkMkLst>
            <pc:docMk/>
            <pc:sldMk cId="1671398141" sldId="316"/>
            <ac:inkMk id="5" creationId="{F672465E-7F12-3268-B719-BBFD08EAA22F}"/>
          </ac:inkMkLst>
        </pc:inkChg>
        <pc:inkChg chg="add">
          <ac:chgData name="Mari Powell" userId="S::mari.powell@uwtsd.ac.uk::a1b98dd7-29dc-4131-8e37-1423e6a9ecca" providerId="AD" clId="Web-{B90B1090-3645-8517-012D-5636A95D6C1E}" dt="2023-01-31T11:44:20.460" v="1439"/>
          <ac:inkMkLst>
            <pc:docMk/>
            <pc:sldMk cId="1671398141" sldId="316"/>
            <ac:inkMk id="6" creationId="{FFE16E65-6995-2D2C-CDCC-BEA15B1C140B}"/>
          </ac:inkMkLst>
        </pc:inkChg>
        <pc:inkChg chg="add">
          <ac:chgData name="Mari Powell" userId="S::mari.powell@uwtsd.ac.uk::a1b98dd7-29dc-4131-8e37-1423e6a9ecca" providerId="AD" clId="Web-{B90B1090-3645-8517-012D-5636A95D6C1E}" dt="2023-01-31T11:44:24.679" v="1440"/>
          <ac:inkMkLst>
            <pc:docMk/>
            <pc:sldMk cId="1671398141" sldId="316"/>
            <ac:inkMk id="7" creationId="{C9595A2B-9C0B-8B8E-B1F5-C6383349CA71}"/>
          </ac:inkMkLst>
        </pc:inkChg>
        <pc:inkChg chg="add del">
          <ac:chgData name="Mari Powell" userId="S::mari.powell@uwtsd.ac.uk::a1b98dd7-29dc-4131-8e37-1423e6a9ecca" providerId="AD" clId="Web-{B90B1090-3645-8517-012D-5636A95D6C1E}" dt="2023-01-31T11:44:35.195" v="1443"/>
          <ac:inkMkLst>
            <pc:docMk/>
            <pc:sldMk cId="1671398141" sldId="316"/>
            <ac:inkMk id="9" creationId="{08190CC4-CDA5-CAC2-482C-F82443527A3B}"/>
          </ac:inkMkLst>
        </pc:inkChg>
        <pc:inkChg chg="add del">
          <ac:chgData name="Mari Powell" userId="S::mari.powell@uwtsd.ac.uk::a1b98dd7-29dc-4131-8e37-1423e6a9ecca" providerId="AD" clId="Web-{B90B1090-3645-8517-012D-5636A95D6C1E}" dt="2023-01-31T11:44:41.414" v="1445"/>
          <ac:inkMkLst>
            <pc:docMk/>
            <pc:sldMk cId="1671398141" sldId="316"/>
            <ac:inkMk id="10" creationId="{924FD2C4-4CCB-DE38-09AE-09CD0D680201}"/>
          </ac:inkMkLst>
        </pc:inkChg>
        <pc:inkChg chg="add mod">
          <ac:chgData name="Mari Powell" userId="S::mari.powell@uwtsd.ac.uk::a1b98dd7-29dc-4131-8e37-1423e6a9ecca" providerId="AD" clId="Web-{B90B1090-3645-8517-012D-5636A95D6C1E}" dt="2023-01-31T11:59:05.468" v="1504" actId="1076"/>
          <ac:inkMkLst>
            <pc:docMk/>
            <pc:sldMk cId="1671398141" sldId="316"/>
            <ac:inkMk id="11" creationId="{8604BC49-913B-00A7-DB71-55709EF445E5}"/>
          </ac:inkMkLst>
        </pc:inkChg>
      </pc:sldChg>
      <pc:sldChg chg="addSp delSp modSp add mod replId setBg addAnim">
        <pc:chgData name="Mari Powell" userId="S::mari.powell@uwtsd.ac.uk::a1b98dd7-29dc-4131-8e37-1423e6a9ecca" providerId="AD" clId="Web-{B90B1090-3645-8517-012D-5636A95D6C1E}" dt="2023-01-31T11:25:53.313" v="1091" actId="1076"/>
        <pc:sldMkLst>
          <pc:docMk/>
          <pc:sldMk cId="3310094455" sldId="317"/>
        </pc:sldMkLst>
        <pc:spChg chg="mod">
          <ac:chgData name="Mari Powell" userId="S::mari.powell@uwtsd.ac.uk::a1b98dd7-29dc-4131-8e37-1423e6a9ecca" providerId="AD" clId="Web-{B90B1090-3645-8517-012D-5636A95D6C1E}" dt="2023-01-31T11:00:28.622" v="722" actId="20577"/>
          <ac:spMkLst>
            <pc:docMk/>
            <pc:sldMk cId="3310094455" sldId="317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B90B1090-3645-8517-012D-5636A95D6C1E}" dt="2023-01-31T11:25:08.294" v="1056" actId="1076"/>
          <ac:spMkLst>
            <pc:docMk/>
            <pc:sldMk cId="3310094455" sldId="317"/>
            <ac:spMk id="8" creationId="{3E996DAD-F2A1-AA4F-9E37-53AF29DBE59E}"/>
          </ac:spMkLst>
        </pc:spChg>
        <pc:graphicFrameChg chg="add mod modGraphic">
          <ac:chgData name="Mari Powell" userId="S::mari.powell@uwtsd.ac.uk::a1b98dd7-29dc-4131-8e37-1423e6a9ecca" providerId="AD" clId="Web-{B90B1090-3645-8517-012D-5636A95D6C1E}" dt="2023-01-31T11:25:53.313" v="1091" actId="1076"/>
          <ac:graphicFrameMkLst>
            <pc:docMk/>
            <pc:sldMk cId="3310094455" sldId="317"/>
            <ac:graphicFrameMk id="5" creationId="{60DD020C-D221-2A11-7BFB-D805E7993E1B}"/>
          </ac:graphicFrameMkLst>
        </pc:graphicFrameChg>
        <pc:picChg chg="del">
          <ac:chgData name="Mari Powell" userId="S::mari.powell@uwtsd.ac.uk::a1b98dd7-29dc-4131-8e37-1423e6a9ecca" providerId="AD" clId="Web-{B90B1090-3645-8517-012D-5636A95D6C1E}" dt="2023-01-31T10:59:27.808" v="666"/>
          <ac:picMkLst>
            <pc:docMk/>
            <pc:sldMk cId="3310094455" sldId="317"/>
            <ac:picMk id="2" creationId="{2573B361-0D57-E8DE-5228-EEA647FFE28E}"/>
          </ac:picMkLst>
        </pc:picChg>
        <pc:picChg chg="add mod">
          <ac:chgData name="Mari Powell" userId="S::mari.powell@uwtsd.ac.uk::a1b98dd7-29dc-4131-8e37-1423e6a9ecca" providerId="AD" clId="Web-{B90B1090-3645-8517-012D-5636A95D6C1E}" dt="2023-01-31T11:17:51.189" v="736" actId="14100"/>
          <ac:picMkLst>
            <pc:docMk/>
            <pc:sldMk cId="3310094455" sldId="317"/>
            <ac:picMk id="3" creationId="{B3A52B68-755A-8568-2AF4-F17B61210A30}"/>
          </ac:picMkLst>
        </pc:picChg>
      </pc:sldChg>
      <pc:sldChg chg="addSp modSp add replId addAnim">
        <pc:chgData name="Mari Powell" userId="S::mari.powell@uwtsd.ac.uk::a1b98dd7-29dc-4131-8e37-1423e6a9ecca" providerId="AD" clId="Web-{B90B1090-3645-8517-012D-5636A95D6C1E}" dt="2023-01-31T11:30:10.704" v="1416" actId="20577"/>
        <pc:sldMkLst>
          <pc:docMk/>
          <pc:sldMk cId="3324136910" sldId="318"/>
        </pc:sldMkLst>
        <pc:spChg chg="mod">
          <ac:chgData name="Mari Powell" userId="S::mari.powell@uwtsd.ac.uk::a1b98dd7-29dc-4131-8e37-1423e6a9ecca" providerId="AD" clId="Web-{B90B1090-3645-8517-012D-5636A95D6C1E}" dt="2023-01-31T11:19:43.243" v="743" actId="20577"/>
          <ac:spMkLst>
            <pc:docMk/>
            <pc:sldMk cId="3324136910" sldId="318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B90B1090-3645-8517-012D-5636A95D6C1E}" dt="2023-01-31T11:30:10.704" v="1416" actId="20577"/>
          <ac:spMkLst>
            <pc:docMk/>
            <pc:sldMk cId="3324136910" sldId="318"/>
            <ac:spMk id="8" creationId="{3E996DAD-F2A1-AA4F-9E37-53AF29DBE59E}"/>
          </ac:spMkLst>
        </pc:spChg>
        <pc:graphicFrameChg chg="add mod modGraphic">
          <ac:chgData name="Mari Powell" userId="S::mari.powell@uwtsd.ac.uk::a1b98dd7-29dc-4131-8e37-1423e6a9ecca" providerId="AD" clId="Web-{B90B1090-3645-8517-012D-5636A95D6C1E}" dt="2023-01-31T11:28:41.011" v="1408"/>
          <ac:graphicFrameMkLst>
            <pc:docMk/>
            <pc:sldMk cId="3324136910" sldId="318"/>
            <ac:graphicFrameMk id="5" creationId="{5B0C711E-D903-CEB9-1DC9-5873A108732A}"/>
          </ac:graphicFrameMkLst>
        </pc:graphicFrameChg>
      </pc:sldChg>
      <pc:sldChg chg="addSp delSp modSp add replId">
        <pc:chgData name="Mari Powell" userId="S::mari.powell@uwtsd.ac.uk::a1b98dd7-29dc-4131-8e37-1423e6a9ecca" providerId="AD" clId="Web-{B90B1090-3645-8517-012D-5636A95D6C1E}" dt="2023-01-31T11:59:29.391" v="1508" actId="1076"/>
        <pc:sldMkLst>
          <pc:docMk/>
          <pc:sldMk cId="3367631329" sldId="319"/>
        </pc:sldMkLst>
        <pc:spChg chg="add mod">
          <ac:chgData name="Mari Powell" userId="S::mari.powell@uwtsd.ac.uk::a1b98dd7-29dc-4131-8e37-1423e6a9ecca" providerId="AD" clId="Web-{B90B1090-3645-8517-012D-5636A95D6C1E}" dt="2023-01-31T11:59:26.672" v="1507" actId="1076"/>
          <ac:spMkLst>
            <pc:docMk/>
            <pc:sldMk cId="3367631329" sldId="319"/>
            <ac:spMk id="5" creationId="{9C35B3C5-0FEE-BCEF-268A-DAB863E5E859}"/>
          </ac:spMkLst>
        </pc:spChg>
        <pc:spChg chg="add mod">
          <ac:chgData name="Mari Powell" userId="S::mari.powell@uwtsd.ac.uk::a1b98dd7-29dc-4131-8e37-1423e6a9ecca" providerId="AD" clId="Web-{B90B1090-3645-8517-012D-5636A95D6C1E}" dt="2023-01-31T11:59:29.391" v="1508" actId="1076"/>
          <ac:spMkLst>
            <pc:docMk/>
            <pc:sldMk cId="3367631329" sldId="319"/>
            <ac:spMk id="9" creationId="{0CC027E9-E3CC-E219-DD50-EF6A190ADB90}"/>
          </ac:spMkLst>
        </pc:spChg>
        <pc:spChg chg="add del">
          <ac:chgData name="Mari Powell" userId="S::mari.powell@uwtsd.ac.uk::a1b98dd7-29dc-4131-8e37-1423e6a9ecca" providerId="AD" clId="Web-{B90B1090-3645-8517-012D-5636A95D6C1E}" dt="2023-01-31T11:58:07.230" v="1496"/>
          <ac:spMkLst>
            <pc:docMk/>
            <pc:sldMk cId="3367631329" sldId="319"/>
            <ac:spMk id="10" creationId="{0CC027E9-E3CC-E219-DD50-EF6A190ADB90}"/>
          </ac:spMkLst>
        </pc:spChg>
        <pc:picChg chg="add del mod">
          <ac:chgData name="Mari Powell" userId="S::mari.powell@uwtsd.ac.uk::a1b98dd7-29dc-4131-8e37-1423e6a9ecca" providerId="AD" clId="Web-{B90B1090-3645-8517-012D-5636A95D6C1E}" dt="2023-01-31T11:52:38.506" v="1461"/>
          <ac:picMkLst>
            <pc:docMk/>
            <pc:sldMk cId="3367631329" sldId="319"/>
            <ac:picMk id="2" creationId="{AAAD53B9-15E4-8981-9754-6AB095FF0861}"/>
          </ac:picMkLst>
        </pc:picChg>
        <pc:picChg chg="add mod">
          <ac:chgData name="Mari Powell" userId="S::mari.powell@uwtsd.ac.uk::a1b98dd7-29dc-4131-8e37-1423e6a9ecca" providerId="AD" clId="Web-{B90B1090-3645-8517-012D-5636A95D6C1E}" dt="2023-01-31T11:59:23.031" v="1506" actId="1076"/>
          <ac:picMkLst>
            <pc:docMk/>
            <pc:sldMk cId="3367631329" sldId="319"/>
            <ac:picMk id="3" creationId="{E22B80FF-245D-2A71-12A5-3DD3D2704648}"/>
          </ac:picMkLst>
        </pc:picChg>
        <pc:picChg chg="del">
          <ac:chgData name="Mari Powell" userId="S::mari.powell@uwtsd.ac.uk::a1b98dd7-29dc-4131-8e37-1423e6a9ecca" providerId="AD" clId="Web-{B90B1090-3645-8517-012D-5636A95D6C1E}" dt="2023-01-31T11:47:13.861" v="1455"/>
          <ac:picMkLst>
            <pc:docMk/>
            <pc:sldMk cId="3367631329" sldId="319"/>
            <ac:picMk id="8" creationId="{EF7C01FF-9D85-FE90-7E86-105E2ED2765B}"/>
          </ac:picMkLst>
        </pc:picChg>
        <pc:picChg chg="add">
          <ac:chgData name="Mari Powell" userId="S::mari.powell@uwtsd.ac.uk::a1b98dd7-29dc-4131-8e37-1423e6a9ecca" providerId="AD" clId="Web-{B90B1090-3645-8517-012D-5636A95D6C1E}" dt="2023-01-31T11:59:18.328" v="1505"/>
          <ac:picMkLst>
            <pc:docMk/>
            <pc:sldMk cId="3367631329" sldId="319"/>
            <ac:picMk id="13" creationId="{230B9CFE-6B8D-0B06-3D12-C4A191A11ACA}"/>
          </ac:picMkLst>
        </pc:picChg>
        <pc:inkChg chg="del">
          <ac:chgData name="Mari Powell" userId="S::mari.powell@uwtsd.ac.uk::a1b98dd7-29dc-4131-8e37-1423e6a9ecca" providerId="AD" clId="Web-{B90B1090-3645-8517-012D-5636A95D6C1E}" dt="2023-01-31T11:47:12.392" v="1454"/>
          <ac:inkMkLst>
            <pc:docMk/>
            <pc:sldMk cId="3367631329" sldId="319"/>
            <ac:inkMk id="11" creationId="{8604BC49-913B-00A7-DB71-55709EF445E5}"/>
          </ac:inkMkLst>
        </pc:inkChg>
      </pc:sldChg>
      <pc:sldMasterChg chg="add addSldLayout">
        <pc:chgData name="Mari Powell" userId="S::mari.powell@uwtsd.ac.uk::a1b98dd7-29dc-4131-8e37-1423e6a9ecca" providerId="AD" clId="Web-{B90B1090-3645-8517-012D-5636A95D6C1E}" dt="2023-01-31T10:21:53.080" v="237"/>
        <pc:sldMasterMkLst>
          <pc:docMk/>
          <pc:sldMasterMk cId="192101702" sldId="2147483648"/>
        </pc:sldMasterMkLst>
        <pc:sldLayoutChg chg="add">
          <pc:chgData name="Mari Powell" userId="S::mari.powell@uwtsd.ac.uk::a1b98dd7-29dc-4131-8e37-1423e6a9ecca" providerId="AD" clId="Web-{B90B1090-3645-8517-012D-5636A95D6C1E}" dt="2023-01-31T10:21:53.080" v="237"/>
          <pc:sldLayoutMkLst>
            <pc:docMk/>
            <pc:sldMasterMk cId="192101702" sldId="2147483648"/>
            <pc:sldLayoutMk cId="239319709" sldId="2147483649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10:21:53.080" v="237"/>
          <pc:sldLayoutMkLst>
            <pc:docMk/>
            <pc:sldMasterMk cId="192101702" sldId="2147483648"/>
            <pc:sldLayoutMk cId="1408163672" sldId="2147483650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10:21:53.080" v="237"/>
          <pc:sldLayoutMkLst>
            <pc:docMk/>
            <pc:sldMasterMk cId="192101702" sldId="2147483648"/>
            <pc:sldLayoutMk cId="3184012299" sldId="2147483651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10:21:53.080" v="237"/>
          <pc:sldLayoutMkLst>
            <pc:docMk/>
            <pc:sldMasterMk cId="192101702" sldId="2147483648"/>
            <pc:sldLayoutMk cId="2214636700" sldId="2147483652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10:21:53.080" v="237"/>
          <pc:sldLayoutMkLst>
            <pc:docMk/>
            <pc:sldMasterMk cId="192101702" sldId="2147483648"/>
            <pc:sldLayoutMk cId="939115774" sldId="2147483653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10:21:53.080" v="237"/>
          <pc:sldLayoutMkLst>
            <pc:docMk/>
            <pc:sldMasterMk cId="192101702" sldId="2147483648"/>
            <pc:sldLayoutMk cId="3266607336" sldId="2147483654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10:21:53.080" v="237"/>
          <pc:sldLayoutMkLst>
            <pc:docMk/>
            <pc:sldMasterMk cId="192101702" sldId="2147483648"/>
            <pc:sldLayoutMk cId="2013111484" sldId="2147483655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10:21:53.080" v="237"/>
          <pc:sldLayoutMkLst>
            <pc:docMk/>
            <pc:sldMasterMk cId="192101702" sldId="2147483648"/>
            <pc:sldLayoutMk cId="4112262004" sldId="2147483656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10:21:53.080" v="237"/>
          <pc:sldLayoutMkLst>
            <pc:docMk/>
            <pc:sldMasterMk cId="192101702" sldId="2147483648"/>
            <pc:sldLayoutMk cId="4242832061" sldId="2147483657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10:21:53.080" v="237"/>
          <pc:sldLayoutMkLst>
            <pc:docMk/>
            <pc:sldMasterMk cId="192101702" sldId="2147483648"/>
            <pc:sldLayoutMk cId="1512415761" sldId="2147483658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10:21:53.080" v="237"/>
          <pc:sldLayoutMkLst>
            <pc:docMk/>
            <pc:sldMasterMk cId="192101702" sldId="2147483648"/>
            <pc:sldLayoutMk cId="1916575637" sldId="2147483659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10:21:53.080" v="237"/>
          <pc:sldLayoutMkLst>
            <pc:docMk/>
            <pc:sldMasterMk cId="192101702" sldId="2147483648"/>
            <pc:sldLayoutMk cId="1133236050" sldId="2147483660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10:21:53.080" v="237"/>
          <pc:sldLayoutMkLst>
            <pc:docMk/>
            <pc:sldMasterMk cId="192101702" sldId="2147483648"/>
            <pc:sldLayoutMk cId="3086910363" sldId="2147483661"/>
          </pc:sldLayoutMkLst>
        </pc:sldLayoutChg>
      </pc:sldMasterChg>
      <pc:sldMasterChg chg="add addSldLayout">
        <pc:chgData name="Mari Powell" userId="S::mari.powell@uwtsd.ac.uk::a1b98dd7-29dc-4131-8e37-1423e6a9ecca" providerId="AD" clId="Web-{B90B1090-3645-8517-012D-5636A95D6C1E}" dt="2023-01-31T09:13:56.133" v="48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B90B1090-3645-8517-012D-5636A95D6C1E}" dt="2023-01-31T09:13:56.133" v="48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3:56.133" v="48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3:56.133" v="48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3:56.133" v="48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3:56.133" v="48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3:56.133" v="48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3:56.133" v="48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3:56.133" v="48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3:56.133" v="48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3:56.133" v="48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3:56.133" v="48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3:56.133" v="48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B90B1090-3645-8517-012D-5636A95D6C1E}" dt="2023-01-31T09:12:30.958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B90B1090-3645-8517-012D-5636A95D6C1E}" dt="2023-01-31T09:12:30.958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2:30.958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2:30.958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2:30.958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2:30.958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2:30.958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2:30.958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2:30.958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2:30.958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2:30.958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2:30.958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B90B1090-3645-8517-012D-5636A95D6C1E}" dt="2023-01-31T09:12:30.958" v="0"/>
          <pc:sldLayoutMkLst>
            <pc:docMk/>
            <pc:sldMasterMk cId="3101509124" sldId="2147483761"/>
            <pc:sldLayoutMk cId="2198172456" sldId="2147483773"/>
          </pc:sldLayoutMkLst>
        </pc:sldLayoutChg>
      </pc:sldMasterChg>
      <pc:sldMasterChg chg="replId modSldLayout">
        <pc:chgData name="Mari Powell" userId="S::mari.powell@uwtsd.ac.uk::a1b98dd7-29dc-4131-8e37-1423e6a9ecca" providerId="AD" clId="Web-{B90B1090-3645-8517-012D-5636A95D6C1E}" dt="2023-01-31T10:21:53.080" v="237"/>
        <pc:sldMasterMkLst>
          <pc:docMk/>
          <pc:sldMasterMk cId="2460954070" sldId="2147483774"/>
        </pc:sldMasterMkLst>
        <pc:sldLayoutChg chg="replId">
          <pc:chgData name="Mari Powell" userId="S::mari.powell@uwtsd.ac.uk::a1b98dd7-29dc-4131-8e37-1423e6a9ecca" providerId="AD" clId="Web-{B90B1090-3645-8517-012D-5636A95D6C1E}" dt="2023-01-31T10:21:53.080" v="237"/>
          <pc:sldLayoutMkLst>
            <pc:docMk/>
            <pc:sldMasterMk cId="2460954070" sldId="2147483774"/>
            <pc:sldLayoutMk cId="2385387890" sldId="2147483775"/>
          </pc:sldLayoutMkLst>
        </pc:sldLayoutChg>
      </pc:sldMasterChg>
    </pc:docChg>
  </pc:docChgLst>
  <pc:docChgLst>
    <pc:chgData name="Mari Powell" userId="S::mari.powell@uwtsd.ac.uk::a1b98dd7-29dc-4131-8e37-1423e6a9ecca" providerId="AD" clId="Web-{1367316C-8262-B728-C401-F978DD971ECE}"/>
    <pc:docChg chg="addSld delSld modSld">
      <pc:chgData name="Mari Powell" userId="S::mari.powell@uwtsd.ac.uk::a1b98dd7-29dc-4131-8e37-1423e6a9ecca" providerId="AD" clId="Web-{1367316C-8262-B728-C401-F978DD971ECE}" dt="2023-10-24T14:16:28.493" v="111" actId="1076"/>
      <pc:docMkLst>
        <pc:docMk/>
      </pc:docMkLst>
      <pc:sldChg chg="del">
        <pc:chgData name="Mari Powell" userId="S::mari.powell@uwtsd.ac.uk::a1b98dd7-29dc-4131-8e37-1423e6a9ecca" providerId="AD" clId="Web-{1367316C-8262-B728-C401-F978DD971ECE}" dt="2023-10-24T13:24:15.185" v="15"/>
        <pc:sldMkLst>
          <pc:docMk/>
          <pc:sldMk cId="415717749" sldId="257"/>
        </pc:sldMkLst>
      </pc:sldChg>
      <pc:sldChg chg="del">
        <pc:chgData name="Mari Powell" userId="S::mari.powell@uwtsd.ac.uk::a1b98dd7-29dc-4131-8e37-1423e6a9ecca" providerId="AD" clId="Web-{1367316C-8262-B728-C401-F978DD971ECE}" dt="2023-10-24T13:30:59.540" v="82"/>
        <pc:sldMkLst>
          <pc:docMk/>
          <pc:sldMk cId="459129764" sldId="263"/>
        </pc:sldMkLst>
      </pc:sldChg>
      <pc:sldChg chg="del">
        <pc:chgData name="Mari Powell" userId="S::mari.powell@uwtsd.ac.uk::a1b98dd7-29dc-4131-8e37-1423e6a9ecca" providerId="AD" clId="Web-{1367316C-8262-B728-C401-F978DD971ECE}" dt="2023-10-24T13:29:48.038" v="80"/>
        <pc:sldMkLst>
          <pc:docMk/>
          <pc:sldMk cId="3166598090" sldId="265"/>
        </pc:sldMkLst>
      </pc:sldChg>
      <pc:sldChg chg="delSp modSp">
        <pc:chgData name="Mari Powell" userId="S::mari.powell@uwtsd.ac.uk::a1b98dd7-29dc-4131-8e37-1423e6a9ecca" providerId="AD" clId="Web-{1367316C-8262-B728-C401-F978DD971ECE}" dt="2023-10-24T13:27:40.003" v="59" actId="14100"/>
        <pc:sldMkLst>
          <pc:docMk/>
          <pc:sldMk cId="743347495" sldId="272"/>
        </pc:sldMkLst>
        <pc:spChg chg="del mod">
          <ac:chgData name="Mari Powell" userId="S::mari.powell@uwtsd.ac.uk::a1b98dd7-29dc-4131-8e37-1423e6a9ecca" providerId="AD" clId="Web-{1367316C-8262-B728-C401-F978DD971ECE}" dt="2023-10-24T13:25:17.452" v="18"/>
          <ac:spMkLst>
            <pc:docMk/>
            <pc:sldMk cId="743347495" sldId="272"/>
            <ac:spMk id="2" creationId="{7514220C-D430-BB42-840C-B19FE9B20225}"/>
          </ac:spMkLst>
        </pc:spChg>
        <pc:spChg chg="mod">
          <ac:chgData name="Mari Powell" userId="S::mari.powell@uwtsd.ac.uk::a1b98dd7-29dc-4131-8e37-1423e6a9ecca" providerId="AD" clId="Web-{1367316C-8262-B728-C401-F978DD971ECE}" dt="2023-10-24T13:27:34.050" v="57" actId="1076"/>
          <ac:spMkLst>
            <pc:docMk/>
            <pc:sldMk cId="743347495" sldId="272"/>
            <ac:spMk id="9" creationId="{4D738DDE-8114-1349-B796-D23F13D125CA}"/>
          </ac:spMkLst>
        </pc:spChg>
        <pc:spChg chg="mod">
          <ac:chgData name="Mari Powell" userId="S::mari.powell@uwtsd.ac.uk::a1b98dd7-29dc-4131-8e37-1423e6a9ecca" providerId="AD" clId="Web-{1367316C-8262-B728-C401-F978DD971ECE}" dt="2023-10-24T13:27:09.893" v="53" actId="1076"/>
          <ac:spMkLst>
            <pc:docMk/>
            <pc:sldMk cId="743347495" sldId="272"/>
            <ac:spMk id="10" creationId="{23207344-6D95-0B43-B512-30F5E46DDB59}"/>
          </ac:spMkLst>
        </pc:spChg>
        <pc:picChg chg="mod">
          <ac:chgData name="Mari Powell" userId="S::mari.powell@uwtsd.ac.uk::a1b98dd7-29dc-4131-8e37-1423e6a9ecca" providerId="AD" clId="Web-{1367316C-8262-B728-C401-F978DD971ECE}" dt="2023-10-24T13:27:40.003" v="59" actId="14100"/>
          <ac:picMkLst>
            <pc:docMk/>
            <pc:sldMk cId="743347495" sldId="272"/>
            <ac:picMk id="4" creationId="{05187927-49D2-2900-55C9-361DB8F256FB}"/>
          </ac:picMkLst>
        </pc:picChg>
      </pc:sldChg>
      <pc:sldChg chg="addSp delSp modSp">
        <pc:chgData name="Mari Powell" userId="S::mari.powell@uwtsd.ac.uk::a1b98dd7-29dc-4131-8e37-1423e6a9ecca" providerId="AD" clId="Web-{1367316C-8262-B728-C401-F978DD971ECE}" dt="2023-10-24T13:29:29.975" v="79"/>
        <pc:sldMkLst>
          <pc:docMk/>
          <pc:sldMk cId="598814346" sldId="276"/>
        </pc:sldMkLst>
        <pc:spChg chg="add del mod">
          <ac:chgData name="Mari Powell" userId="S::mari.powell@uwtsd.ac.uk::a1b98dd7-29dc-4131-8e37-1423e6a9ecca" providerId="AD" clId="Web-{1367316C-8262-B728-C401-F978DD971ECE}" dt="2023-10-24T13:29:29.975" v="79"/>
          <ac:spMkLst>
            <pc:docMk/>
            <pc:sldMk cId="598814346" sldId="276"/>
            <ac:spMk id="4" creationId="{8583B7B9-3B7A-5104-6E21-1BB20011FC75}"/>
          </ac:spMkLst>
        </pc:spChg>
        <pc:spChg chg="mod">
          <ac:chgData name="Mari Powell" userId="S::mari.powell@uwtsd.ac.uk::a1b98dd7-29dc-4131-8e37-1423e6a9ecca" providerId="AD" clId="Web-{1367316C-8262-B728-C401-F978DD971ECE}" dt="2023-10-24T13:29:15.272" v="76" actId="1076"/>
          <ac:spMkLst>
            <pc:docMk/>
            <pc:sldMk cId="598814346" sldId="276"/>
            <ac:spMk id="5" creationId="{9836355E-2D7B-B874-3225-E5F53AD0A163}"/>
          </ac:spMkLst>
        </pc:spChg>
        <pc:graphicFrameChg chg="del">
          <ac:chgData name="Mari Powell" userId="S::mari.powell@uwtsd.ac.uk::a1b98dd7-29dc-4131-8e37-1423e6a9ecca" providerId="AD" clId="Web-{1367316C-8262-B728-C401-F978DD971ECE}" dt="2023-10-24T13:27:57.176" v="61"/>
          <ac:graphicFrameMkLst>
            <pc:docMk/>
            <pc:sldMk cId="598814346" sldId="276"/>
            <ac:graphicFrameMk id="3" creationId="{066A8EAD-81AB-752B-8FB0-813A14134218}"/>
          </ac:graphicFrameMkLst>
        </pc:graphicFrameChg>
        <pc:graphicFrameChg chg="add mod">
          <ac:chgData name="Mari Powell" userId="S::mari.powell@uwtsd.ac.uk::a1b98dd7-29dc-4131-8e37-1423e6a9ecca" providerId="AD" clId="Web-{1367316C-8262-B728-C401-F978DD971ECE}" dt="2023-10-24T13:28:29.770" v="66" actId="1076"/>
          <ac:graphicFrameMkLst>
            <pc:docMk/>
            <pc:sldMk cId="598814346" sldId="276"/>
            <ac:graphicFrameMk id="6" creationId="{C241B824-2FCE-0050-2472-6F34EC79E367}"/>
          </ac:graphicFrameMkLst>
        </pc:graphicFrameChg>
        <pc:graphicFrameChg chg="del">
          <ac:chgData name="Mari Powell" userId="S::mari.powell@uwtsd.ac.uk::a1b98dd7-29dc-4131-8e37-1423e6a9ecca" providerId="AD" clId="Web-{1367316C-8262-B728-C401-F978DD971ECE}" dt="2023-10-24T13:27:54.972" v="60"/>
          <ac:graphicFrameMkLst>
            <pc:docMk/>
            <pc:sldMk cId="598814346" sldId="276"/>
            <ac:graphicFrameMk id="9" creationId="{FDA81B35-FFEA-BFF3-8E72-4B0431155720}"/>
          </ac:graphicFrameMkLst>
        </pc:graphicFrameChg>
        <pc:graphicFrameChg chg="add mod modGraphic">
          <ac:chgData name="Mari Powell" userId="S::mari.powell@uwtsd.ac.uk::a1b98dd7-29dc-4131-8e37-1423e6a9ecca" providerId="AD" clId="Web-{1367316C-8262-B728-C401-F978DD971ECE}" dt="2023-10-24T13:29:22.647" v="77" actId="1076"/>
          <ac:graphicFrameMkLst>
            <pc:docMk/>
            <pc:sldMk cId="598814346" sldId="276"/>
            <ac:graphicFrameMk id="10" creationId="{1117D1CC-DB71-2B77-4C28-649F58B222CD}"/>
          </ac:graphicFrameMkLst>
        </pc:graphicFrameChg>
      </pc:sldChg>
      <pc:sldChg chg="addSp delSp modSp">
        <pc:chgData name="Mari Powell" userId="S::mari.powell@uwtsd.ac.uk::a1b98dd7-29dc-4131-8e37-1423e6a9ecca" providerId="AD" clId="Web-{1367316C-8262-B728-C401-F978DD971ECE}" dt="2023-10-24T14:11:45.669" v="88" actId="1076"/>
        <pc:sldMkLst>
          <pc:docMk/>
          <pc:sldMk cId="3766399605" sldId="314"/>
        </pc:sldMkLst>
        <pc:picChg chg="mod">
          <ac:chgData name="Mari Powell" userId="S::mari.powell@uwtsd.ac.uk::a1b98dd7-29dc-4131-8e37-1423e6a9ecca" providerId="AD" clId="Web-{1367316C-8262-B728-C401-F978DD971ECE}" dt="2023-10-24T14:11:45.669" v="88" actId="1076"/>
          <ac:picMkLst>
            <pc:docMk/>
            <pc:sldMk cId="3766399605" sldId="314"/>
            <ac:picMk id="2" creationId="{593E76FB-A716-DD5C-7909-8A865B99CD02}"/>
          </ac:picMkLst>
        </pc:picChg>
        <pc:picChg chg="add mod">
          <ac:chgData name="Mari Powell" userId="S::mari.powell@uwtsd.ac.uk::a1b98dd7-29dc-4131-8e37-1423e6a9ecca" providerId="AD" clId="Web-{1367316C-8262-B728-C401-F978DD971ECE}" dt="2023-10-24T14:11:36.935" v="86" actId="14100"/>
          <ac:picMkLst>
            <pc:docMk/>
            <pc:sldMk cId="3766399605" sldId="314"/>
            <ac:picMk id="3" creationId="{A6861490-0B30-7E35-F5A3-78F42A3CEFAD}"/>
          </ac:picMkLst>
        </pc:picChg>
        <pc:picChg chg="del">
          <ac:chgData name="Mari Powell" userId="S::mari.powell@uwtsd.ac.uk::a1b98dd7-29dc-4131-8e37-1423e6a9ecca" providerId="AD" clId="Web-{1367316C-8262-B728-C401-F978DD971ECE}" dt="2023-10-24T13:30:33.774" v="81"/>
          <ac:picMkLst>
            <pc:docMk/>
            <pc:sldMk cId="3766399605" sldId="314"/>
            <ac:picMk id="7" creationId="{62A59E21-FBE2-B362-8512-91463617E0B2}"/>
          </ac:picMkLst>
        </pc:picChg>
      </pc:sldChg>
      <pc:sldChg chg="addSp delSp modSp">
        <pc:chgData name="Mari Powell" userId="S::mari.powell@uwtsd.ac.uk::a1b98dd7-29dc-4131-8e37-1423e6a9ecca" providerId="AD" clId="Web-{1367316C-8262-B728-C401-F978DD971ECE}" dt="2023-10-24T14:12:15.389" v="93" actId="1076"/>
        <pc:sldMkLst>
          <pc:docMk/>
          <pc:sldMk cId="1671398141" sldId="316"/>
        </pc:sldMkLst>
        <pc:picChg chg="add mod">
          <ac:chgData name="Mari Powell" userId="S::mari.powell@uwtsd.ac.uk::a1b98dd7-29dc-4131-8e37-1423e6a9ecca" providerId="AD" clId="Web-{1367316C-8262-B728-C401-F978DD971ECE}" dt="2023-10-24T14:12:11.843" v="92" actId="14100"/>
          <ac:picMkLst>
            <pc:docMk/>
            <pc:sldMk cId="1671398141" sldId="316"/>
            <ac:picMk id="2" creationId="{AC0BAF5D-1466-E40F-8837-D3607E5248FA}"/>
          </ac:picMkLst>
        </pc:picChg>
        <pc:picChg chg="mod">
          <ac:chgData name="Mari Powell" userId="S::mari.powell@uwtsd.ac.uk::a1b98dd7-29dc-4131-8e37-1423e6a9ecca" providerId="AD" clId="Web-{1367316C-8262-B728-C401-F978DD971ECE}" dt="2023-10-24T14:12:15.389" v="93" actId="1076"/>
          <ac:picMkLst>
            <pc:docMk/>
            <pc:sldMk cId="1671398141" sldId="316"/>
            <ac:picMk id="8" creationId="{EF7C01FF-9D85-FE90-7E86-105E2ED2765B}"/>
          </ac:picMkLst>
        </pc:picChg>
        <pc:picChg chg="del">
          <ac:chgData name="Mari Powell" userId="S::mari.powell@uwtsd.ac.uk::a1b98dd7-29dc-4131-8e37-1423e6a9ecca" providerId="AD" clId="Web-{1367316C-8262-B728-C401-F978DD971ECE}" dt="2023-10-24T14:12:02.889" v="89"/>
          <ac:picMkLst>
            <pc:docMk/>
            <pc:sldMk cId="1671398141" sldId="316"/>
            <ac:picMk id="13" creationId="{F5F29F59-E486-7D1D-C16E-04486880EC53}"/>
          </ac:picMkLst>
        </pc:picChg>
      </pc:sldChg>
      <pc:sldChg chg="addSp delSp modSp">
        <pc:chgData name="Mari Powell" userId="S::mari.powell@uwtsd.ac.uk::a1b98dd7-29dc-4131-8e37-1423e6a9ecca" providerId="AD" clId="Web-{1367316C-8262-B728-C401-F978DD971ECE}" dt="2023-10-24T14:12:52.469" v="100" actId="1076"/>
        <pc:sldMkLst>
          <pc:docMk/>
          <pc:sldMk cId="3367631329" sldId="319"/>
        </pc:sldMkLst>
        <pc:picChg chg="add mod">
          <ac:chgData name="Mari Powell" userId="S::mari.powell@uwtsd.ac.uk::a1b98dd7-29dc-4131-8e37-1423e6a9ecca" providerId="AD" clId="Web-{1367316C-8262-B728-C401-F978DD971ECE}" dt="2023-10-24T14:12:45.875" v="98" actId="14100"/>
          <ac:picMkLst>
            <pc:docMk/>
            <pc:sldMk cId="3367631329" sldId="319"/>
            <ac:picMk id="2" creationId="{8E011070-C9D8-1036-ACF3-4DB8289B4262}"/>
          </ac:picMkLst>
        </pc:picChg>
        <pc:picChg chg="mod">
          <ac:chgData name="Mari Powell" userId="S::mari.powell@uwtsd.ac.uk::a1b98dd7-29dc-4131-8e37-1423e6a9ecca" providerId="AD" clId="Web-{1367316C-8262-B728-C401-F978DD971ECE}" dt="2023-10-24T14:12:52.469" v="100" actId="1076"/>
          <ac:picMkLst>
            <pc:docMk/>
            <pc:sldMk cId="3367631329" sldId="319"/>
            <ac:picMk id="3" creationId="{E22B80FF-245D-2A71-12A5-3DD3D2704648}"/>
          </ac:picMkLst>
        </pc:picChg>
        <pc:picChg chg="del">
          <ac:chgData name="Mari Powell" userId="S::mari.powell@uwtsd.ac.uk::a1b98dd7-29dc-4131-8e37-1423e6a9ecca" providerId="AD" clId="Web-{1367316C-8262-B728-C401-F978DD971ECE}" dt="2023-10-24T14:12:20.983" v="94"/>
          <ac:picMkLst>
            <pc:docMk/>
            <pc:sldMk cId="3367631329" sldId="319"/>
            <ac:picMk id="13" creationId="{230B9CFE-6B8D-0B06-3D12-C4A191A11ACA}"/>
          </ac:picMkLst>
        </pc:picChg>
      </pc:sldChg>
      <pc:sldChg chg="addSp delSp modSp">
        <pc:chgData name="Mari Powell" userId="S::mari.powell@uwtsd.ac.uk::a1b98dd7-29dc-4131-8e37-1423e6a9ecca" providerId="AD" clId="Web-{1367316C-8262-B728-C401-F978DD971ECE}" dt="2023-10-24T14:16:02.851" v="105" actId="1076"/>
        <pc:sldMkLst>
          <pc:docMk/>
          <pc:sldMk cId="1911394684" sldId="320"/>
        </pc:sldMkLst>
        <pc:picChg chg="add mod">
          <ac:chgData name="Mari Powell" userId="S::mari.powell@uwtsd.ac.uk::a1b98dd7-29dc-4131-8e37-1423e6a9ecca" providerId="AD" clId="Web-{1367316C-8262-B728-C401-F978DD971ECE}" dt="2023-10-24T14:15:59.460" v="104" actId="14100"/>
          <ac:picMkLst>
            <pc:docMk/>
            <pc:sldMk cId="1911394684" sldId="320"/>
            <ac:picMk id="4" creationId="{389EE85A-295F-58E2-5B3A-42EB5C3F026D}"/>
          </ac:picMkLst>
        </pc:picChg>
        <pc:picChg chg="del">
          <ac:chgData name="Mari Powell" userId="S::mari.powell@uwtsd.ac.uk::a1b98dd7-29dc-4131-8e37-1423e6a9ecca" providerId="AD" clId="Web-{1367316C-8262-B728-C401-F978DD971ECE}" dt="2023-10-24T14:15:50.601" v="101"/>
          <ac:picMkLst>
            <pc:docMk/>
            <pc:sldMk cId="1911394684" sldId="320"/>
            <ac:picMk id="5" creationId="{D6D208FD-87AE-6CBF-E04E-38219802066B}"/>
          </ac:picMkLst>
        </pc:picChg>
        <pc:picChg chg="mod">
          <ac:chgData name="Mari Powell" userId="S::mari.powell@uwtsd.ac.uk::a1b98dd7-29dc-4131-8e37-1423e6a9ecca" providerId="AD" clId="Web-{1367316C-8262-B728-C401-F978DD971ECE}" dt="2023-10-24T14:16:02.851" v="105" actId="1076"/>
          <ac:picMkLst>
            <pc:docMk/>
            <pc:sldMk cId="1911394684" sldId="320"/>
            <ac:picMk id="7" creationId="{1AFFCB74-8055-694A-9DE1-1B1F7FB0D2C9}"/>
          </ac:picMkLst>
        </pc:picChg>
      </pc:sldChg>
      <pc:sldChg chg="addSp delSp modSp">
        <pc:chgData name="Mari Powell" userId="S::mari.powell@uwtsd.ac.uk::a1b98dd7-29dc-4131-8e37-1423e6a9ecca" providerId="AD" clId="Web-{1367316C-8262-B728-C401-F978DD971ECE}" dt="2023-10-24T14:16:28.493" v="111" actId="1076"/>
        <pc:sldMkLst>
          <pc:docMk/>
          <pc:sldMk cId="520052218" sldId="321"/>
        </pc:sldMkLst>
        <pc:spChg chg="mod">
          <ac:chgData name="Mari Powell" userId="S::mari.powell@uwtsd.ac.uk::a1b98dd7-29dc-4131-8e37-1423e6a9ecca" providerId="AD" clId="Web-{1367316C-8262-B728-C401-F978DD971ECE}" dt="2023-10-24T14:16:23.914" v="110" actId="1076"/>
          <ac:spMkLst>
            <pc:docMk/>
            <pc:sldMk cId="520052218" sldId="321"/>
            <ac:spMk id="2" creationId="{C7335F1A-4C2B-B04C-9C48-2D290EC699CA}"/>
          </ac:spMkLst>
        </pc:spChg>
        <pc:picChg chg="add mod">
          <ac:chgData name="Mari Powell" userId="S::mari.powell@uwtsd.ac.uk::a1b98dd7-29dc-4131-8e37-1423e6a9ecca" providerId="AD" clId="Web-{1367316C-8262-B728-C401-F978DD971ECE}" dt="2023-10-24T14:16:20.758" v="109" actId="14100"/>
          <ac:picMkLst>
            <pc:docMk/>
            <pc:sldMk cId="520052218" sldId="321"/>
            <ac:picMk id="3" creationId="{5FD26C3A-A8C2-80CB-52EC-3961297A42A4}"/>
          </ac:picMkLst>
        </pc:picChg>
        <pc:picChg chg="del">
          <ac:chgData name="Mari Powell" userId="S::mari.powell@uwtsd.ac.uk::a1b98dd7-29dc-4131-8e37-1423e6a9ecca" providerId="AD" clId="Web-{1367316C-8262-B728-C401-F978DD971ECE}" dt="2023-10-24T14:16:07.648" v="106"/>
          <ac:picMkLst>
            <pc:docMk/>
            <pc:sldMk cId="520052218" sldId="321"/>
            <ac:picMk id="5" creationId="{D6D208FD-87AE-6CBF-E04E-38219802066B}"/>
          </ac:picMkLst>
        </pc:picChg>
        <pc:picChg chg="mod">
          <ac:chgData name="Mari Powell" userId="S::mari.powell@uwtsd.ac.uk::a1b98dd7-29dc-4131-8e37-1423e6a9ecca" providerId="AD" clId="Web-{1367316C-8262-B728-C401-F978DD971ECE}" dt="2023-10-24T14:16:28.493" v="111" actId="1076"/>
          <ac:picMkLst>
            <pc:docMk/>
            <pc:sldMk cId="520052218" sldId="321"/>
            <ac:picMk id="10" creationId="{E8457EAB-679D-CC40-D0B9-D12BB7D069B1}"/>
          </ac:picMkLst>
        </pc:picChg>
      </pc:sldChg>
      <pc:sldChg chg="modSp add">
        <pc:chgData name="Mari Powell" userId="S::mari.powell@uwtsd.ac.uk::a1b98dd7-29dc-4131-8e37-1423e6a9ecca" providerId="AD" clId="Web-{1367316C-8262-B728-C401-F978DD971ECE}" dt="2023-10-24T13:24:12.575" v="14" actId="20577"/>
        <pc:sldMkLst>
          <pc:docMk/>
          <pc:sldMk cId="3206835760" sldId="329"/>
        </pc:sldMkLst>
        <pc:spChg chg="mod">
          <ac:chgData name="Mari Powell" userId="S::mari.powell@uwtsd.ac.uk::a1b98dd7-29dc-4131-8e37-1423e6a9ecca" providerId="AD" clId="Web-{1367316C-8262-B728-C401-F978DD971ECE}" dt="2023-10-24T13:24:12.575" v="14" actId="20577"/>
          <ac:spMkLst>
            <pc:docMk/>
            <pc:sldMk cId="3206835760" sldId="329"/>
            <ac:spMk id="4" creationId="{5062BA96-231F-369E-477C-F092AC95A812}"/>
          </ac:spMkLst>
        </pc:spChg>
      </pc:sldChg>
      <pc:sldChg chg="add">
        <pc:chgData name="Mari Powell" userId="S::mari.powell@uwtsd.ac.uk::a1b98dd7-29dc-4131-8e37-1423e6a9ecca" providerId="AD" clId="Web-{1367316C-8262-B728-C401-F978DD971ECE}" dt="2023-10-24T13:31:04.822" v="83"/>
        <pc:sldMkLst>
          <pc:docMk/>
          <pc:sldMk cId="1695927736" sldId="330"/>
        </pc:sldMkLst>
      </pc:sldChg>
      <pc:sldMasterChg chg="addSldLayout">
        <pc:chgData name="Mari Powell" userId="S::mari.powell@uwtsd.ac.uk::a1b98dd7-29dc-4131-8e37-1423e6a9ecca" providerId="AD" clId="Web-{1367316C-8262-B728-C401-F978DD971ECE}" dt="2023-10-24T13:23:58.293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1367316C-8262-B728-C401-F978DD971ECE}" dt="2023-10-24T13:23:58.293" v="0"/>
          <pc:sldLayoutMkLst>
            <pc:docMk/>
            <pc:sldMasterMk cId="3101509124" sldId="2147483761"/>
            <pc:sldLayoutMk cId="3311451031" sldId="2147483774"/>
          </pc:sldLayoutMkLst>
        </pc:sldLayoutChg>
        <pc:sldLayoutChg chg="add">
          <pc:chgData name="Mari Powell" userId="S::mari.powell@uwtsd.ac.uk::a1b98dd7-29dc-4131-8e37-1423e6a9ecca" providerId="AD" clId="Web-{1367316C-8262-B728-C401-F978DD971ECE}" dt="2023-10-24T13:23:58.293" v="0"/>
          <pc:sldLayoutMkLst>
            <pc:docMk/>
            <pc:sldMasterMk cId="3101509124" sldId="2147483761"/>
            <pc:sldLayoutMk cId="4111712587" sldId="2147483896"/>
          </pc:sldLayoutMkLst>
        </pc:sldLayoutChg>
      </pc:sldMasterChg>
    </pc:docChg>
  </pc:docChgLst>
  <pc:docChgLst>
    <pc:chgData name="Mari Powell" userId="S::mari.powell@uwtsd.ac.uk::a1b98dd7-29dc-4131-8e37-1423e6a9ecca" providerId="AD" clId="Web-{DC593A69-E229-5AD4-103F-982DF3351873}"/>
    <pc:docChg chg="addSld modSld">
      <pc:chgData name="Mari Powell" userId="S::mari.powell@uwtsd.ac.uk::a1b98dd7-29dc-4131-8e37-1423e6a9ecca" providerId="AD" clId="Web-{DC593A69-E229-5AD4-103F-982DF3351873}" dt="2023-01-31T12:00:38.173" v="2"/>
      <pc:docMkLst>
        <pc:docMk/>
      </pc:docMkLst>
      <pc:sldChg chg="addSp delSp add">
        <pc:chgData name="Mari Powell" userId="S::mari.powell@uwtsd.ac.uk::a1b98dd7-29dc-4131-8e37-1423e6a9ecca" providerId="AD" clId="Web-{DC593A69-E229-5AD4-103F-982DF3351873}" dt="2023-01-31T12:00:38.173" v="2"/>
        <pc:sldMkLst>
          <pc:docMk/>
          <pc:sldMk cId="1911394684" sldId="320"/>
        </pc:sldMkLst>
        <pc:picChg chg="add">
          <ac:chgData name="Mari Powell" userId="S::mari.powell@uwtsd.ac.uk::a1b98dd7-29dc-4131-8e37-1423e6a9ecca" providerId="AD" clId="Web-{DC593A69-E229-5AD4-103F-982DF3351873}" dt="2023-01-31T12:00:38.173" v="2"/>
          <ac:picMkLst>
            <pc:docMk/>
            <pc:sldMk cId="1911394684" sldId="320"/>
            <ac:picMk id="5" creationId="{D6D208FD-87AE-6CBF-E04E-38219802066B}"/>
          </ac:picMkLst>
        </pc:picChg>
        <pc:picChg chg="del">
          <ac:chgData name="Mari Powell" userId="S::mari.powell@uwtsd.ac.uk::a1b98dd7-29dc-4131-8e37-1423e6a9ecca" providerId="AD" clId="Web-{DC593A69-E229-5AD4-103F-982DF3351873}" dt="2023-01-31T12:00:29.079" v="1"/>
          <ac:picMkLst>
            <pc:docMk/>
            <pc:sldMk cId="1911394684" sldId="320"/>
            <ac:picMk id="17" creationId="{1D867DAA-E866-5244-839F-256444EC5327}"/>
          </ac:picMkLst>
        </pc:picChg>
      </pc:sldChg>
    </pc:docChg>
  </pc:docChgLst>
  <pc:docChgLst>
    <pc:chgData name="Mari Powell" userId="S::mari.powell@uwtsd.ac.uk::a1b98dd7-29dc-4131-8e37-1423e6a9ecca" providerId="AD" clId="Web-{870A5B40-33EC-3ACC-537D-E348354DC9B8}"/>
    <pc:docChg chg="modSld">
      <pc:chgData name="Mari Powell" userId="S::mari.powell@uwtsd.ac.uk::a1b98dd7-29dc-4131-8e37-1423e6a9ecca" providerId="AD" clId="Web-{870A5B40-33EC-3ACC-537D-E348354DC9B8}" dt="2023-02-07T13:21:11.087" v="1" actId="20577"/>
      <pc:docMkLst>
        <pc:docMk/>
      </pc:docMkLst>
      <pc:sldChg chg="modSp">
        <pc:chgData name="Mari Powell" userId="S::mari.powell@uwtsd.ac.uk::a1b98dd7-29dc-4131-8e37-1423e6a9ecca" providerId="AD" clId="Web-{870A5B40-33EC-3ACC-537D-E348354DC9B8}" dt="2023-02-07T13:21:11.087" v="1" actId="20577"/>
        <pc:sldMkLst>
          <pc:docMk/>
          <pc:sldMk cId="598814346" sldId="276"/>
        </pc:sldMkLst>
        <pc:spChg chg="mod">
          <ac:chgData name="Mari Powell" userId="S::mari.powell@uwtsd.ac.uk::a1b98dd7-29dc-4131-8e37-1423e6a9ecca" providerId="AD" clId="Web-{870A5B40-33EC-3ACC-537D-E348354DC9B8}" dt="2023-02-07T13:21:11.087" v="1" actId="20577"/>
          <ac:spMkLst>
            <pc:docMk/>
            <pc:sldMk cId="598814346" sldId="276"/>
            <ac:spMk id="5" creationId="{9836355E-2D7B-B874-3225-E5F53AD0A163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31T11:59:44.015"/>
    </inkml:context>
    <inkml:brush xml:id="br0">
      <inkml:brushProperty name="width" value="0.35" units="cm"/>
      <inkml:brushProperty name="height" value="0.35" units="cm"/>
      <inkml:brushProperty name="color" value="#FF0066"/>
    </inkml:brush>
  </inkml:definitions>
  <inkml:trace contextRef="#ctx0" brushRef="#br0">9713 9093 0 0 0,'-137'-12'0'0'0,"-63"-5"0"0"0,-10 1 0 0 0,11 4 0 0 0,34 3 0 0 0,33 3 0 0 0,32 3 0 0 0,21 2 0 0 0,18 1 0 0 0,12 0 0 0 0,9 1 0 0 0,5 0 0 0 0,3-1 0 0 0,-1 1 0 0 0,0-1 0 0 0,0 0 0 0 0,-2 0 0 0 0,0 0 0 0 0,-1 0 0 0 0,-1 0 0 0 0,1 0 0 0 0,-1 0 0 0 0,1 0 0 0 0,-1 0 0 0 0,0 0 0 0 0,1 6 0 0 0,-1 2 0 0 0,1 0 0 0 0,-1-1 0 0 0,1-3 0 0 0,-1 5 0 0 0,1 1 0 0 0,-1-2 0 0 0,1 5 0 0 0,-1-1 0 0 0,1-1 0 0 0,5 2 0 0 0,3 1 0 0 0,0 2 0 0 0,-3 0 0 0 0,-1 3 0 0 0,-1-2 0 0 0,-2 2 0 0 0,-1-1 0 0 0,6 1 0 0 0,1-1 0 0 0,6 1 0 0 0,7 5 0 0 0,0-3 0 0 0,3 2 0 0 0,3 3 0 0 0,4 4 0 0 0,-4-4 0 0 0,0 0 0 0 0,2 2 0 0 0,2 2 0 0 0,2 3 0 0 0,2 1 0 0 0,1 2 0 0 0,1 0 0 0 0,7 1 0 0 0,1 0 0 0 0,0 0 0 0 0,-1-1 0 0 0,4-5 0 0 0,0-3 0 0 0,-1 1 0 0 0,-3 1 0 0 0,4 2 0 0 0,-1 2 0 0 0,-1 1 0 0 0,4 1 0 0 0,0 0 0 0 0,3 1 0 0 0,0 0 0 0 0,2 0 0 0 0,-1 0 0 0 0,3-7 0 0 0,-2-2 0 0 0,1-5 0 0 0,-1-1 0 0 0,-5 2 0 0 0,2-3 0 0 0,-1 1 0 0 0,3-3 0 0 0,-2 2 0 0 0,3-4 0 0 0,-1 3 0 0 0,2-3 0 0 0,5 2 0 0 0,3-2 0 0 0,5 2 0 0 0,2-2 0 0 0,-5 2 0 0 0,0-2 0 0 0,0-4 0 0 0,-4 3 0 0 0,0-3 0 0 0,1-2 0 0 0,-3 2 0 0 0,0-1 0 0 0,3-2 0 0 0,-3 4 0 0 0,0-2 0 0 0,4-2 0 0 0,2 4 0 0 0,3-2 0 0 0,2-1 0 0 0,1-4 0 0 0,2-3 0 0 0,-6 5 0 0 0,-3 0 0 0 0,8-1 0 0 0,3-2 0 0 0,7 4 0 0 0,9 1 0 0 0,7-2 0 0 0,5-3 0 0 0,4-2 0 0 0,3-1 0 0 0,0-2 0 0 0,7-1 0 0 0,8 6 0 0 0,13 2 0 0 0,15 6 0 0 0,6 0 0 0 0,-6-2 0 0 0,-4 3 0 0 0,-8-1 0 0 0,-5-3 0 0 0,-5 4 0 0 0,-2-2 0 0 0,-3-3 0 0 0,-5 3 0 0 0,2 0 0 0 0,-2-3 0 0 0,-2-2 0 0 0,-10-4 0 0 0,-4 5 0 0 0,-2 0 0 0 0,6-1 0 0 0,4-3 0 0 0,0-1 0 0 0,0-1 0 0 0,0-2 0 0 0,4-1 0 0 0,2 0 0 0 0,-1-1 0 0 0,3 1 0 0 0,7 0 0 0 0,6-1 0 0 0,-1-5 0 0 0,-5-2 0 0 0,1 0 0 0 0,-3 1 0 0 0,1 3 0 0 0,5 1 0 0 0,-3 2 0 0 0,-3 0 0 0 0,0-5 0 0 0,4-2 0 0 0,-1 0 0 0 0,-5-4 0 0 0,-4-7 0 0 0,2 1 0 0 0,5-4 0 0 0,5-4 0 0 0,6 3 0 0 0,-3-2 0 0 0,1 4 0 0 0,1 6 0 0 0,-3-1 0 0 0,-6 2 0 0 0,-7-3 0 0 0,-11 2 0 0 0,-12 3 0 0 0,-4-2 0 0 0,0 0 0 0 0,-3 4 0 0 0,-5 3 0 0 0,1-4 0 0 0,-1-5 0 0 0,2-1 0 0 0,0 3 0 0 0,-4 3 0 0 0,-3-2 0 0 0,-3 1 0 0 0,-3-3 0 0 0,4 0 0 0 0,2-3 0 0 0,5 1 0 0 0,0 4 0 0 0,-1-3 0 0 0,2 3 0 0 0,-1-4 0 0 0,-2 1 0 0 0,-4-2 0 0 0,-3 1 0 0 0,5-2 0 0 0,-1-5 0 0 0,6-4 0 0 0,6 3 0 0 0,-1-1 0 0 0,3-2 0 0 0,-2 4 0 0 0,1 0 0 0 0,-3-3 0 0 0,-4 4 0 0 0,-5-1 0 0 0,-5-2 0 0 0,-2 3 0 0 0,-1-1 0 0 0,4 4 0 0 0,2-1 0 0 0,-1-3 0 0 0,-1 3 0 0 0,-1-2 0 0 0,-3-3 0 0 0,0-3 0 0 0,5-3 0 0 0,2 4 0 0 0,-1-6 0 0 0,-1-3 0 0 0,-3-1 0 0 0,0-1 0 0 0,-3 0 0 0 0,0 1 0 0 0,0 0 0 0 0,-7 1 0 0 0,-9 0 0 0 0,-7 0 0 0 0,-6 1 0 0 0,-5-1 0 0 0,-3 1 0 0 0,-1 0 0 0 0,0-1 0 0 0,-1 1 0 0 0,1-1 0 0 0,-6 1 0 0 0,-8 6 0 0 0,-8 1 0 0 0,-6 7 0 0 0,-4 6 0 0 0,-3 6 0 0 0,-1 5 0 0 0,-1-3 0 0 0,-7 0 0 0 0,-1 1 0 0 0,-5 2 0 0 0,-1 2 0 0 0,3-5 0 0 0,-3-1 0 0 0,1 1 0 0 0,-3 2 0 0 0,-11 2 0 0 0,0-5 0 0 0,-3 0 0 0 0,-1 0 0 0 0,-7 3 0 0 0,-11 2 0 0 0,-7 2 0 0 0,-2 0 0 0 0,-8 2 0 0 0,-12 0 0 0 0,-11-6 0 0 0,-15-1 0 0 0,-8-7 0 0 0,-9 0 0 0 0,-3-5 0 0 0,8 2 0 0 0,11 3 0 0 0,11 4 0 0 0,4-2 0 0 0,5 1 0 0 0,10 2 0 0 0,7 2 0 0 0,8 3 0 0 0,9 2 0 0 0,0 2 0 0 0,-2-7 0 0 0,-12 0 0 0 0,-18-1 0 0 0,-14 2 0 0 0,-15 2 0 0 0,-13 2 0 0 0,-4 0 0 0 0,2 2 0 0 0,11 0 0 0 0,12 0 0 0 0,18 1 0 0 0,18-1 0 0 0,21 0 0 0 0,18 7 0 0 0,9 1 0 0 0,7 0 0 0 0,-6-2 0 0 0,-5-1 0 0 0,-5-2 0 0 0,-4-2 0 0 0,-1 6 0 0 0,-2 1 0 0 0,0 0 0 0 0,-7-2 0 0 0,5-2 0 0 0,9-2 0 0 0,4 0 0 0 0,5 4 0 0 0,8 2 0 0 0,5 0 0 0 0,4-2 0 0 0,3 4 0 0 0,2 1 0 0 0,1-2 0 0 0,0 4 0 0 0,0 0 0 0 0,-1-2 0 0 0,0 2 0 0 0,0 0 0 0 0,0-2 0 0 0,-1 2 0 0 0,7 0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31T11:59:44.016"/>
    </inkml:context>
    <inkml:brush xml:id="br0">
      <inkml:brushProperty name="width" value="0.35" units="cm"/>
      <inkml:brushProperty name="height" value="0.35" units="cm"/>
      <inkml:brushProperty name="color" value="#FF0066"/>
    </inkml:brush>
  </inkml:definitions>
  <inkml:trace contextRef="#ctx0" brushRef="#br0">6244 6482 0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31T11:59:44.017"/>
    </inkml:context>
    <inkml:brush xml:id="br0">
      <inkml:brushProperty name="width" value="0.35" units="cm"/>
      <inkml:brushProperty name="height" value="0.35" units="cm"/>
      <inkml:brushProperty name="color" value="#FF0066"/>
    </inkml:brush>
  </inkml:definitions>
  <inkml:trace contextRef="#ctx0" brushRef="#br0">7620 6059 0 0 0,'0'0'0'0'0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31T11:59:44.018"/>
    </inkml:context>
    <inkml:brush xml:id="br0">
      <inkml:brushProperty name="width" value="0.35" units="cm"/>
      <inkml:brushProperty name="height" value="0.35" units="cm"/>
      <inkml:brushProperty name="color" value="#FF0066"/>
    </inkml:brush>
  </inkml:definitions>
  <inkml:trace contextRef="#ctx0" brushRef="#br0">9551 7461 0 0 0,'0'0'0'0'0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31T11:59:44.019"/>
    </inkml:context>
    <inkml:brush xml:id="br0">
      <inkml:brushProperty name="width" value="0.35" units="cm"/>
      <inkml:brushProperty name="height" value="0.35" units="cm"/>
      <inkml:brushProperty name="color" value="#FF0066"/>
    </inkml:brush>
  </inkml:definitions>
  <inkml:trace contextRef="#ctx0" brushRef="#br0">8436 5574 0 0 0,'-298'-62'0'0'0,"-111"-21"0"0"0,9 5 0 0 0,65 14 0 0 0,84 25 0 0 0,78 19 0 0 0,63 13 0 0 0,43 8 0 0 0,27 9 0 0 0,14 4 0 0 0,6-1 0 0 0,-1 3 0 0 0,-2 0 0 0 0,-4 3 0 0 0,-3-2 0 0 0,3 2 0 0 0,0-1 0 0 0,-2-5 0 0 0,5 2 0 0 0,0-1 0 0 0,3 3 0 0 0,0-2 0 0 0,-3 4 0 0 0,3 4 0 0 0,-2 4 0 0 0,-2 4 0 0 0,2 3 0 0 0,-1-4 0 0 0,4-1 0 0 0,-1 0 0 0 0,3 8 0 0 0,-2 5 0 0 0,3 0 0 0 0,4-1 0 0 0,5 0 0 0 0,-3-2 0 0 0,0 0 0 0 0,2-2 0 0 0,3 0 0 0 0,-4-1 0 0 0,0 1 0 0 0,2 5 0 0 0,1 3 0 0 0,3 5 0 0 0,2 1 0 0 0,-5-2 0 0 0,-2 3 0 0 0,1-2 0 0 0,3-2 0 0 0,0-3 0 0 0,3-4 0 0 0,7-2 0 0 0,3-2 0 0 0,0 0 0 0 0,-1-1 0 0 0,4-7 0 0 0,0 5 0 0 0,5-4 0 0 0,-1 0 0 0 0,4 0 0 0 0,4 2 0 0 0,5 7 0 0 0,4 4 0 0 0,2 0 0 0 0,-4 0 0 0 0,5-2 0 0 0,3-1 0 0 0,7-2 0 0 0,3-1 0 0 0,4 0 0 0 0,14-1 0 0 0,12 1 0 0 0,20-1 0 0 0,22 0 0 0 0,11 0 0 0 0,1-5 0 0 0,-3-10 0 0 0,-5 0 0 0 0,-11-5 0 0 0,-13-5 0 0 0,-10-4 0 0 0,-2 3 0 0 0,8-1 0 0 0,7-1 0 0 0,11 4 0 0 0,17 0 0 0 0,17-3 0 0 0,15 5 0 0 0,10-1 0 0 0,13-3 0 0 0,0 4 0 0 0,-7-2 0 0 0,-15-1 0 0 0,-17-4 0 0 0,-15-2 0 0 0,-12-3 0 0 0,-6-1 0 0 0,-5-1 0 0 0,10 0 0 0 0,16-1 0 0 0,16 1 0 0 0,7-1 0 0 0,8 1 0 0 0,0 0 0 0 0,-9-1 0 0 0,-12 1 0 0 0,-20 0 0 0 0,-17 0 0 0 0,-16 0 0 0 0,-16 0 0 0 0,-4 0 0 0 0,0 0 0 0 0,-1 0 0 0 0,6 0 0 0 0,16 0 0 0 0,21 0 0 0 0,18 0 0 0 0,23-6 0 0 0,22-2 0 0 0,13 0 0 0 0,10 2 0 0 0,-9-5 0 0 0,-13 0 0 0 0,-12 2 0 0 0,-15-4 0 0 0,-9 0 0 0 0,-10-4 0 0 0,-14 1 0 0 0,-4-2 0 0 0,-1 0 0 0 0,-2-1 0 0 0,5 1 0 0 0,8 5 0 0 0,7-3 0 0 0,6 3 0 0 0,-1 2 0 0 0,-11 4 0 0 0,-15 3 0 0 0,-14 2 0 0 0,-10-5 0 0 0,-14-1 0 0 0,-1-6 0 0 0,-5 0 0 0 0,3-4 0 0 0,10 1 0 0 0,3-2 0 0 0,7-5 0 0 0,0-5 0 0 0,-9 4 0 0 0,-11-1 0 0 0,-12-2 0 0 0,-3-3 0 0 0,-4 4 0 0 0,-11 1 0 0 0,-6 5 0 0 0,-2-1 0 0 0,0-3 0 0 0,1-3 0 0 0,0-3 0 0 0,-4-8 0 0 0,-1-5 0 0 0,1 0 0 0 0,-4 1 0 0 0,0 1 0 0 0,-4 2 0 0 0,-6-4 0 0 0,-5-2 0 0 0,3 1 0 0 0,-2 2 0 0 0,-1-3 0 0 0,-4-2 0 0 0,-1 3 0 0 0,-3 2 0 0 0,0 2 0 0 0,-1 2 0 0 0,0-5 0 0 0,-1-1 0 0 0,1 1 0 0 0,-1 1 0 0 0,1 3 0 0 0,0-5 0 0 0,0-1 0 0 0,0 1 0 0 0,0 2 0 0 0,0 3 0 0 0,-6 7 0 0 0,-3 4 0 0 0,-5 6 0 0 0,0 1 0 0 0,-5 5 0 0 0,2-2 0 0 0,-3 3 0 0 0,-4-2 0 0 0,-5 1 0 0 0,-3 5 0 0 0,-2-3 0 0 0,-8 2 0 0 0,-16-4 0 0 0,-10-4 0 0 0,-12 1 0 0 0,-17-3 0 0 0,-17-3 0 0 0,-8-4 0 0 0,4 4 0 0 0,4 0 0 0 0,9 4 0 0 0,10 6 0 0 0,9 6 0 0 0,6 4 0 0 0,-2 3 0 0 0,-5 3 0 0 0,-13 1 0 0 0,-14 0 0 0 0,-13 0 0 0 0,-28 0 0 0 0,-12 0 0 0 0,3-1 0 0 0,11 0 0 0 0,19 1 0 0 0,20-1 0 0 0,11 0 0 0 0,11-7 0 0 0,1-1 0 0 0,5 0 0 0 0,4 2 0 0 0,-2 1 0 0 0,-12 2 0 0 0,-15 2 0 0 0,-6 0 0 0 0,-9-5 0 0 0,-8-2 0 0 0,1 1 0 0 0,4 1 0 0 0,6 1 0 0 0,-2-3 0 0 0,2-2 0 0 0,4 1 0 0 0,-3 3 0 0 0,-12 2 0 0 0,-2 1 0 0 0,-15 2 0 0 0,-18 1 0 0 0,-13-6 0 0 0,-12-2 0 0 0,3 1 0 0 0,14 1 0 0 0,19 1 0 0 0,24 3 0 0 0,23 0 0 0 0,17 2 0 0 0,12 6 0 0 0,8 3 0 0 0,-2-1 0 0 0,-13-2 0 0 0,-10-1 0 0 0,-19 4 0 0 0,-15 1 0 0 0,-2 5 0 0 0,2 0 0 0 0,11-3 0 0 0,15-3 0 0 0,13-4 0 0 0,9 4 0 0 0,8 1 0 0 0,-2 4 0 0 0,-1 1 0 0 0,2 2 0 0 0,1 0 0 0 0,2 3 0 0 0,7-3 0 0 0,9-3 0 0 0,14-5 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31T11:47:09.173"/>
    </inkml:context>
    <inkml:brush xml:id="br0">
      <inkml:brushProperty name="width" value="0.35" units="cm"/>
      <inkml:brushProperty name="height" value="0.35" units="cm"/>
      <inkml:brushProperty name="color" value="#FF0066"/>
    </inkml:brush>
  </inkml:definitions>
  <inkml:trace contextRef="#ctx0" brushRef="#br0">6244 6482 0 0 0,'0'0'0'0'0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31T11:47:09.174"/>
    </inkml:context>
    <inkml:brush xml:id="br0">
      <inkml:brushProperty name="width" value="0.35" units="cm"/>
      <inkml:brushProperty name="height" value="0.35" units="cm"/>
      <inkml:brushProperty name="color" value="#FF0066"/>
    </inkml:brush>
  </inkml:definitions>
  <inkml:trace contextRef="#ctx0" brushRef="#br0">7620 6059 0 0 0,'0'0'0'0'0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31T11:47:09.175"/>
    </inkml:context>
    <inkml:brush xml:id="br0">
      <inkml:brushProperty name="width" value="0.35" units="cm"/>
      <inkml:brushProperty name="height" value="0.35" units="cm"/>
      <inkml:brushProperty name="color" value="#FF0066"/>
    </inkml:brush>
  </inkml:definitions>
  <inkml:trace contextRef="#ctx0" brushRef="#br0">9551 7461 0 0 0,'0'0'0'0'0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31T13:24:35.034"/>
    </inkml:context>
    <inkml:brush xml:id="br0">
      <inkml:brushProperty name="width" value="0.35" units="cm"/>
      <inkml:brushProperty name="height" value="0.35" units="cm"/>
      <inkml:brushProperty name="color" value="#FF0066"/>
    </inkml:brush>
  </inkml:definitions>
  <inkml:trace contextRef="#ctx0" brushRef="#br0">17617 5224 0 0 0,'-24'-19'0'0'0,"-16"-12"0"0"0,-12-1 0 0 0,-4-1 0 0 0,-4-1 0 0 0,0 5 0 0 0,0 1 0 0 0,3 6 0 0 0,-1 6 0 0 0,-10 0 0 0 0,-5 2 0 0 0,-9 5 0 0 0,-3-4 0 0 0,1 1 0 0 0,-5 3 0 0 0,-5 2 0 0 0,1 3 0 0 0,4 2 0 0 0,4 1 0 0 0,11 1 0 0 0,12 0 0 0 0,9 1 0 0 0,9 0 0 0 0,5-1 0 0 0,3 0 0 0 0,-5 0 0 0 0,-8 1 0 0 0,-8-1 0 0 0,0 0 0 0 0,3 0 0 0 0,5 0 0 0 0,4-1 0 0 0,3 1 0 0 0,4 7 0 0 0,1 1 0 0 0,1 0 0 0 0,0-2 0 0 0,1 5 0 0 0,-1 0 0 0 0,0 4 0 0 0,0 1 0 0 0,0 2 0 0 0,5 6 0 0 0,3-3 0 0 0,0 3 0 0 0,-3 2 0 0 0,6 4 0 0 0,-1 3 0 0 0,5 1 0 0 0,0-4 0 0 0,3-2 0 0 0,-1 2 0 0 0,2 0 0 0 0,4 3 0 0 0,-1 1 0 0 0,0 1 0 0 0,-2 1 0 0 0,1 1 0 0 0,3 0 0 0 0,-3 0 0 0 0,2-1 0 0 0,2 1 0 0 0,-2-6 0 0 0,0-3 0 0 0,3 1 0 0 0,3 1 0 0 0,2 2 0 0 0,3 2 0 0 0,1 1 0 0 0,1 0 0 0 0,1 2 0 0 0,-1 6 0 0 0,1 2 0 0 0,-1 0 0 0 0,1-2 0 0 0,-1 4 0 0 0,0 1 0 0 0,6-2 0 0 0,2 3 0 0 0,0 1 0 0 0,5-3 0 0 0,0 3 0 0 0,3 5 0 0 0,7 7 0 0 0,10-2 0 0 0,7 1 0 0 0,15-3 0 0 0,22 1 0 0 0,24-3 0 0 0,19-6 0 0 0,2-4 0 0 0,4-5 0 0 0,1-2 0 0 0,-11-8 0 0 0,-11-3 0 0 0,-11-7 0 0 0,-10-6 0 0 0,-13-6 0 0 0,-5 1 0 0 0,-9 0 0 0 0,-7-2 0 0 0,0-3 0 0 0,-2-2 0 0 0,3 5 0 0 0,-1 1 0 0 0,3-2 0 0 0,6-1 0 0 0,5-2 0 0 0,9 5 0 0 0,6 0 0 0 0,2 0 0 0 0,-8-3 0 0 0,-3-2 0 0 0,-1-2 0 0 0,-6 0 0 0 0,-8-2 0 0 0,-6 0 0 0 0,0-1 0 0 0,-2 1 0 0 0,4 0 0 0 0,-1-7 0 0 0,3-1 0 0 0,6 0 0 0 0,5 1 0 0 0,-3-3 0 0 0,-5-1 0 0 0,-5-5 0 0 0,-7 1 0 0 0,-3-4 0 0 0,-9-4 0 0 0,-4-5 0 0 0,0-4 0 0 0,-5-2 0 0 0,-1 4 0 0 0,-3 1 0 0 0,1 0 0 0 0,-3-2 0 0 0,-5-2 0 0 0,-3-1 0 0 0,2-2 0 0 0,-1 0 0 0 0,-1-1 0 0 0,-4 1 0 0 0,-1-1 0 0 0,-2 0 0 0 0,-1 0 0 0 0,-1 1 0 0 0,0-1 0 0 0,-1 1 0 0 0,1-1 0 0 0,-1-6 0 0 0,1-1 0 0 0,-6-1 0 0 0,-3 2 0 0 0,1 2 0 0 0,2 2 0 0 0,-5-5 0 0 0,0-1 0 0 0,2 0 0 0 0,-10-4 0 0 0,-2 1 0 0 0,-4 1 0 0 0,3 3 0 0 0,-1 2 0 0 0,-3 3 0 0 0,-4 1 0 0 0,-2 2 0 0 0,4 0 0 0 0,0 6 0 0 0,0 2 0 0 0,-3 0 0 0 0,-2-2 0 0 0,-1 5 0 0 0,-1-1 0 0 0,-1-1 0 0 0,-1-2 0 0 0,6-3 0 0 0,3 4 0 0 0,5 1 0 0 0,7-2 0 0 0,0-1 0 0 0,2-3 0 0 0,5-1 0 0 0,2 5 0 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31T13:24:35.049"/>
    </inkml:context>
    <inkml:brush xml:id="br0">
      <inkml:brushProperty name="width" value="0.35" units="cm"/>
      <inkml:brushProperty name="height" value="0.35" units="cm"/>
      <inkml:brushProperty name="color" value="#FF0066"/>
    </inkml:brush>
  </inkml:definitions>
  <inkml:trace contextRef="#ctx0" brushRef="#br0">20272 8832 0 0 0,'-25'-12'0'0'0,"-21"-11"0"0"0,-20-7 0 0 0,-19-11 0 0 0,-12 1 0 0 0,-10 2 0 0 0,-10 0 0 0 0,-5 1 0 0 0,7 7 0 0 0,4 8 0 0 0,8 9 0 0 0,10-1 0 0 0,1 2 0 0 0,5 4 0 0 0,-2 3 0 0 0,2 2 0 0 0,3 2 0 0 0,-3 1 0 0 0,8 0 0 0 0,10 1 0 0 0,12-1 0 0 0,8 1 0 0 0,7-1 0 0 0,4 0 0 0 0,3 0 0 0 0,0 1 0 0 0,-5-1 0 0 0,-3 6 0 0 0,0 2 0 0 0,-5 0 0 0 0,-7-2 0 0 0,0-1 0 0 0,3-3 0 0 0,-2 0 0 0 0,-5-8 0 0 0,2-2 0 0 0,5 0 0 0 0,4 1 0 0 0,5 2 0 0 0,9 8 0 0 0,5 4 0 0 0,0 0 0 0 0,0-1 0 0 0,4 5 0 0 0,0 1 0 0 0,-1-2 0 0 0,3 3 0 0 0,0 0 0 0 0,-3 4 0 0 0,-3 5 0 0 0,-3-1 0 0 0,4 2 0 0 0,1 3 0 0 0,-2-3 0 0 0,5 2 0 0 0,0 2 0 0 0,-3 2 0 0 0,4 4 0 0 0,0 1 0 0 0,3 2 0 0 0,6 0 0 0 0,-2 1 0 0 0,2 0 0 0 0,4 0 0 0 0,3 0 0 0 0,3 6 0 0 0,2 2 0 0 0,2-1 0 0 0,7-1 0 0 0,1-2 0 0 0,1-1 0 0 0,4-3 0 0 0,0 1 0 0 0,4-2 0 0 0,6 0 0 0 0,4 0 0 0 0,5 1 0 0 0,-4-1 0 0 0,0 0 0 0 0,1-6 0 0 0,9-2 0 0 0,3-5 0 0 0,1-1 0 0 0,0-4 0 0 0,-1-6 0 0 0,-1-3 0 0 0,-2-5 0 0 0,-1-2 0 0 0,0 4 0 0 0,0 2 0 0 0,-1-1 0 0 0,0-2 0 0 0,1-1 0 0 0,-1-2 0 0 0,0-1 0 0 0,1 0 0 0 0,-1-1 0 0 0,1 6 0 0 0,-1 1 0 0 0,7 1 0 0 0,2-2 0 0 0,-1-2 0 0 0,5-1 0 0 0,13 5 0 0 0,14 1 0 0 0,6-1 0 0 0,3-2 0 0 0,-2-2 0 0 0,-2-2 0 0 0,-2 6 0 0 0,-3 0 0 0 0,-7 0 0 0 0,-4-2 0 0 0,-6-2 0 0 0,-8-1 0 0 0,-5-2 0 0 0,-5-1 0 0 0,3 0 0 0 0,7 0 0 0 0,7 0 0 0 0,5-1 0 0 0,12 1 0 0 0,-1 0 0 0 0,5 0 0 0 0,-5 0 0 0 0,-2 0 0 0 0,0-7 0 0 0,-8-1 0 0 0,-1 0 0 0 0,-6 2 0 0 0,-12-5 0 0 0,-7 0 0 0 0,-5-4 0 0 0,-1 0 0 0 0,0 2 0 0 0,1-2 0 0 0,0 1 0 0 0,2-3 0 0 0,-5-5 0 0 0,-3 1 0 0 0,2-2 0 0 0,-5-3 0 0 0,0-3 0 0 0,2-4 0 0 0,3-1 0 0 0,-4-2 0 0 0,1-1 0 0 0,-5 0 0 0 0,1 0 0 0 0,-4 0 0 0 0,-5 0 0 0 0,-4 0 0 0 0,-4 0 0 0 0,-3 1 0 0 0,-2-1 0 0 0,0 1 0 0 0,-1-1 0 0 0,0 1 0 0 0,-6 5 0 0 0,-2 3 0 0 0,-5 0 0 0 0,-7 4 0 0 0,0 0 0 0 0,-2 4 0 0 0,2 0 0 0 0,-1 2 0 0 0,-3 6 0 0 0,3-3 0 0 0,-2 2 0 0 0,-2 3 0 0 0,3 3 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25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5486E-7899-86B8-4ED4-A60FB0839B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D14A81-3F39-3AE7-A142-CFEF911244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BD70A2-6FE9-3FFE-00A0-35095B838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4821A8-9952-FED3-33F0-E219ED968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A5C1B9-20F2-505D-86D1-EF9C2CF02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1970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0E5DC-0256-BC70-3E7A-F0861AD11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2F823-3060-513F-A5CF-B1254AA977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72E257-480E-9CC2-D705-56A35AA81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924A7-34E4-DD40-DBD0-CD646F213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55F49C-185C-B88C-39B0-F104CACF9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16367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4EEBB-58D4-4E58-50DB-160AE6E2B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026CC-3BD8-61B0-DAF6-7831BBE97D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3381A-FB15-C352-B8F4-562B3C2E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81BDD9-2B6A-ECDA-C5CF-F9D5058E9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C58A6C-22AD-8FC3-A11C-5D36165E9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01229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D8495-D652-A3CE-DE43-526184ACF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6815B-0A80-15FF-7753-F90E517221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FC14D2-BB85-CEBD-820D-CB0B4949FD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3D56C3-549E-19A8-CC26-40363A483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50B474-F093-1554-8A27-B9C03E53F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4A3EDF-7079-709A-72E1-A46D8B36C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63670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ABDF0-1782-1A7D-FE3A-B1D46DA6D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04110B-B844-0D88-3E3B-CFBC039D1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175924-0A38-0630-4C08-9E5F768F62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DAC766-56D5-34DE-D4A4-AF33D002E9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453C97-1924-7972-714D-C74DE64455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B49799-D124-99CF-3EE3-40E3F1CEE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5C31D4-E521-5463-D0DD-DBD2B7E73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A96CBB-806D-BFA7-C5B2-57565370B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11577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8258C-1E2A-2495-DE9C-6DB0C8559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51A82B-6AAB-B834-0A02-412BC128C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2F1CB0-57A4-527D-F21A-DC849A6AE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FE306-671D-9687-5EC5-CF6946403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60733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4924A4-E678-9519-B37E-C7985118D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8B56A9-01B5-9939-B480-7646B6D37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B3C4D6-115D-8784-D213-EB5D80940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11148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0EBEB-49B2-0255-1B34-55ACF803A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E1687-91AC-2A03-C508-B044580FE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0132A7-029F-7DFC-FBBB-3B2BE47223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2863C8-76DE-399E-E4E7-15F094902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DCEB58-1652-9B0A-28CE-8F9AEAF50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0763E8-0FA1-08E6-6E92-2120DDAE9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26200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6F65F-A03A-52A1-7F0E-EDC50566C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5F84D3-E369-BB6E-93AF-200EC2DFCF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47D60C-B92E-815D-1058-93BC117E78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37C457-BE91-797D-7524-9A9161BEF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2B7726-D06C-EF7B-B3AA-1CAD602F6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0CB4D2-4DEE-CD7E-1CD8-42355DBDA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83206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86BE5-C179-B60F-8FE2-530246109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337F0C-037D-BBC9-9AEB-D30D3032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A5FED2-8C2B-385F-10D6-A7DC1107C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D3680-E65B-2C81-EACF-D2F5E98AE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3D805-0109-421D-E290-13E385FAE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41576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942770-659D-05D6-A6E7-D1ADE4B07C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CCBB1B-8BAA-7216-7EC8-0E623842C8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14E01-8B2A-B696-3481-38E352206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9BEDE-748B-CF12-2018-8DA926F7F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2CC559-091D-0C11-D26A-6C0D74507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5756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13323605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910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9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Relationship Id="rId1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896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10298D-5A78-9BE1-C428-6501B3A20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C2E194-0976-55B9-12D4-9C4676F118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15A8B-6982-D89F-56F2-2713D8A737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107D38-E897-F440-9169-2B9DA655C01D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5DF8BA-8D20-F7A4-2874-86A359A37C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9D4082-17B4-9D89-EDAB-EC89413AC6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01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Relationship Id="rId9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2.png"/><Relationship Id="rId4" Type="http://schemas.openxmlformats.org/officeDocument/2006/relationships/image" Target="../media/image53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54.png"/><Relationship Id="rId7" Type="http://schemas.openxmlformats.org/officeDocument/2006/relationships/customXml" Target="../ink/ink5.xml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5" Type="http://schemas.openxmlformats.org/officeDocument/2006/relationships/customXml" Target="../ink/ink4.xml"/><Relationship Id="rId4" Type="http://schemas.openxmlformats.org/officeDocument/2006/relationships/customXml" Target="../ink/ink3.xml"/><Relationship Id="rId9" Type="http://schemas.openxmlformats.org/officeDocument/2006/relationships/image" Target="../media/image52.pn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54.png"/><Relationship Id="rId7" Type="http://schemas.openxmlformats.org/officeDocument/2006/relationships/hyperlink" Target="https://hwb.gov.wales/curriculum-for-wales" TargetMode="External"/><Relationship Id="rId2" Type="http://schemas.openxmlformats.org/officeDocument/2006/relationships/customXml" Target="../ink/ink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png"/><Relationship Id="rId5" Type="http://schemas.openxmlformats.org/officeDocument/2006/relationships/customXml" Target="../ink/ink8.xml"/><Relationship Id="rId4" Type="http://schemas.openxmlformats.org/officeDocument/2006/relationships/customXml" Target="../ink/ink7.xml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customXml" Target="../ink/ink9.xml"/><Relationship Id="rId7" Type="http://schemas.openxmlformats.org/officeDocument/2006/relationships/image" Target="../media/image60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33.xml"/><Relationship Id="rId6" Type="http://schemas.openxmlformats.org/officeDocument/2006/relationships/customXml" Target="../ink/ink10.xml"/><Relationship Id="rId5" Type="http://schemas.openxmlformats.org/officeDocument/2006/relationships/image" Target="../media/image59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33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13" Type="http://schemas.openxmlformats.org/officeDocument/2006/relationships/image" Target="../media/image74.pn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12" Type="http://schemas.openxmlformats.org/officeDocument/2006/relationships/image" Target="../media/image73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jpeg"/><Relationship Id="rId11" Type="http://schemas.openxmlformats.org/officeDocument/2006/relationships/image" Target="../media/image72.png"/><Relationship Id="rId5" Type="http://schemas.openxmlformats.org/officeDocument/2006/relationships/image" Target="../media/image66.png"/><Relationship Id="rId10" Type="http://schemas.openxmlformats.org/officeDocument/2006/relationships/image" Target="../media/image71.png"/><Relationship Id="rId4" Type="http://schemas.openxmlformats.org/officeDocument/2006/relationships/image" Target="../media/image65.png"/><Relationship Id="rId9" Type="http://schemas.openxmlformats.org/officeDocument/2006/relationships/image" Target="../media/image70.png"/><Relationship Id="rId14" Type="http://schemas.openxmlformats.org/officeDocument/2006/relationships/image" Target="../media/image75.png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6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9.sv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428748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93892" y="3426777"/>
            <a:ext cx="850538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BA2 – </a:t>
            </a:r>
            <a:r>
              <a:rPr lang="en-US" sz="3200" dirty="0" err="1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 5</a:t>
            </a:r>
          </a:p>
          <a:p>
            <a:pPr algn="ctr"/>
            <a:endParaRPr lang="en-US" sz="240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  <a:ea typeface="Calibri"/>
                <a:cs typeface="Calibri"/>
              </a:rPr>
              <a:t>Tachwedd</a:t>
            </a:r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 7fed 2023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endParaRPr lang="en-GB" sz="3600">
              <a:solidFill>
                <a:srgbClr val="F01A7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06835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43" r="99" b="991"/>
          <a:stretch/>
        </p:blipFill>
        <p:spPr>
          <a:xfrm>
            <a:off x="4238299" y="0"/>
            <a:ext cx="7951077" cy="686517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387042" y="402809"/>
            <a:ext cx="522055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67869" y="2893554"/>
            <a:ext cx="3125286" cy="249299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err="1">
                <a:solidFill>
                  <a:srgbClr val="002060"/>
                </a:solidFill>
                <a:cs typeface="Calibri" panose="020F0502020204030204"/>
              </a:rPr>
              <a:t>Adolygu</a:t>
            </a:r>
            <a:endParaRPr lang="en-US" sz="3200" b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2000" b="1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>
                <a:solidFill>
                  <a:srgbClr val="002060"/>
                </a:solidFill>
                <a:latin typeface="Calibri"/>
                <a:cs typeface="Calibri"/>
              </a:rPr>
              <a:t>Revision</a:t>
            </a:r>
            <a:endParaRPr lang="en-US" sz="2000" i="1">
              <a:solidFill>
                <a:srgbClr val="002060"/>
              </a:solidFill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>
                <a:solidFill>
                  <a:srgbClr val="002060"/>
                </a:solidFill>
                <a:latin typeface="Calibri"/>
                <a:cs typeface="Calibri"/>
              </a:rPr>
              <a:t>Dyma fi!</a:t>
            </a:r>
          </a:p>
          <a:p>
            <a:r>
              <a:rPr lang="en-US" sz="200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>
                <a:solidFill>
                  <a:srgbClr val="002060"/>
                </a:solidFill>
                <a:latin typeface="Calibri"/>
                <a:cs typeface="Calibri"/>
              </a:rPr>
              <a:t>This is me!</a:t>
            </a:r>
          </a:p>
          <a:p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149464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53730" y="4647426"/>
            <a:ext cx="5957322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</a:rPr>
              <a:t>Mae </a:t>
            </a:r>
            <a:r>
              <a:rPr lang="en-US" sz="4000" b="1" err="1">
                <a:solidFill>
                  <a:srgbClr val="002060"/>
                </a:solidFill>
              </a:rPr>
              <a:t>hi'n</a:t>
            </a:r>
            <a:r>
              <a:rPr lang="en-US" sz="4000" b="1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amser</a:t>
            </a:r>
            <a:r>
              <a:rPr lang="en-US" sz="40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4000" b="1" err="1">
                <a:solidFill>
                  <a:srgbClr val="002060"/>
                </a:solidFill>
              </a:rPr>
              <a:t>cofrestru</a:t>
            </a:r>
            <a:r>
              <a:rPr lang="en-US" sz="4000" b="1">
                <a:solidFill>
                  <a:srgbClr val="002060"/>
                </a:solidFill>
              </a:rPr>
              <a:t>!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i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It's registration time!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940119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4AE6EC48-CF7A-B3C2-5ED1-7E6C606604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86" y="1502121"/>
            <a:ext cx="4437993" cy="5404036"/>
          </a:xfrm>
          <a:prstGeom prst="rect">
            <a:avLst/>
          </a:prstGeom>
        </p:spPr>
      </p:pic>
      <p:sp>
        <p:nvSpPr>
          <p:cNvPr id="4" name="Oval Callout 15">
            <a:extLst>
              <a:ext uri="{FF2B5EF4-FFF2-40B4-BE49-F238E27FC236}">
                <a16:creationId xmlns:a16="http://schemas.microsoft.com/office/drawing/2014/main" id="{A56ED437-6CC2-D3A2-F2B0-E464B4EDF2A8}"/>
              </a:ext>
            </a:extLst>
          </p:cNvPr>
          <p:cNvSpPr/>
          <p:nvPr/>
        </p:nvSpPr>
        <p:spPr>
          <a:xfrm>
            <a:off x="2058846" y="129959"/>
            <a:ext cx="4540448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err="1">
                <a:solidFill>
                  <a:srgbClr val="002060"/>
                </a:solidFill>
                <a:cs typeface="Calibri"/>
              </a:rPr>
              <a:t>Edrychwch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 arna </a:t>
            </a:r>
            <a:r>
              <a:rPr lang="en-US" sz="3200" b="1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Look at me!</a:t>
            </a:r>
          </a:p>
        </p:txBody>
      </p:sp>
      <p:sp>
        <p:nvSpPr>
          <p:cNvPr id="6" name="Oval Callout 15">
            <a:extLst>
              <a:ext uri="{FF2B5EF4-FFF2-40B4-BE49-F238E27FC236}">
                <a16:creationId xmlns:a16="http://schemas.microsoft.com/office/drawing/2014/main" id="{ACAC8C72-2436-64F6-B9CB-F59DF5C18146}"/>
              </a:ext>
            </a:extLst>
          </p:cNvPr>
          <p:cNvSpPr/>
          <p:nvPr/>
        </p:nvSpPr>
        <p:spPr>
          <a:xfrm>
            <a:off x="6801638" y="445269"/>
            <a:ext cx="5289309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err="1">
                <a:solidFill>
                  <a:srgbClr val="002060"/>
                </a:solidFill>
                <a:cs typeface="Calibri"/>
              </a:rPr>
              <a:t>Gwrandewch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3200" b="1" err="1">
                <a:solidFill>
                  <a:srgbClr val="002060"/>
                </a:solidFill>
                <a:cs typeface="Calibri"/>
              </a:rPr>
              <a:t>blant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Listen, children!</a:t>
            </a:r>
          </a:p>
        </p:txBody>
      </p:sp>
      <p:sp>
        <p:nvSpPr>
          <p:cNvPr id="7" name="Oval Callout 15">
            <a:extLst>
              <a:ext uri="{FF2B5EF4-FFF2-40B4-BE49-F238E27FC236}">
                <a16:creationId xmlns:a16="http://schemas.microsoft.com/office/drawing/2014/main" id="{6C774B36-0EBC-B172-AD99-8ED55AA8B27A}"/>
              </a:ext>
            </a:extLst>
          </p:cNvPr>
          <p:cNvSpPr/>
          <p:nvPr/>
        </p:nvSpPr>
        <p:spPr>
          <a:xfrm>
            <a:off x="2925950" y="1929856"/>
            <a:ext cx="4816343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err="1">
                <a:solidFill>
                  <a:srgbClr val="002060"/>
                </a:solidFill>
                <a:cs typeface="Calibri"/>
              </a:rPr>
              <a:t>Eisteddwch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3200" b="1" err="1">
                <a:solidFill>
                  <a:srgbClr val="002060"/>
                </a:solidFill>
                <a:cs typeface="Calibri"/>
              </a:rPr>
              <a:t>bawb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Sit down, everyone!</a:t>
            </a:r>
          </a:p>
        </p:txBody>
      </p:sp>
      <p:sp>
        <p:nvSpPr>
          <p:cNvPr id="3" name="Oval Callout 15">
            <a:extLst>
              <a:ext uri="{FF2B5EF4-FFF2-40B4-BE49-F238E27FC236}">
                <a16:creationId xmlns:a16="http://schemas.microsoft.com/office/drawing/2014/main" id="{FDFAF644-1B19-901A-4F09-5E3425D67329}"/>
              </a:ext>
            </a:extLst>
          </p:cNvPr>
          <p:cNvSpPr/>
          <p:nvPr/>
        </p:nvSpPr>
        <p:spPr>
          <a:xfrm>
            <a:off x="5790020" y="3296200"/>
            <a:ext cx="6235239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err="1">
                <a:solidFill>
                  <a:srgbClr val="002060"/>
                </a:solidFill>
                <a:cs typeface="Calibri"/>
              </a:rPr>
              <a:t>Croeso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3200" b="1" err="1">
                <a:solidFill>
                  <a:srgbClr val="002060"/>
                </a:solidFill>
                <a:cs typeface="Calibri"/>
              </a:rPr>
              <a:t>i'r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3200" b="1" err="1">
                <a:solidFill>
                  <a:srgbClr val="002060"/>
                </a:solidFill>
                <a:cs typeface="Calibri"/>
              </a:rPr>
              <a:t>wers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3200" b="1" err="1">
                <a:solidFill>
                  <a:srgbClr val="002060"/>
                </a:solidFill>
                <a:cs typeface="Calibri"/>
              </a:rPr>
              <a:t>Gymraeg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Welcome to the Welsh lesson!</a:t>
            </a:r>
          </a:p>
        </p:txBody>
      </p:sp>
      <p:sp>
        <p:nvSpPr>
          <p:cNvPr id="8" name="Oval Callout 15">
            <a:extLst>
              <a:ext uri="{FF2B5EF4-FFF2-40B4-BE49-F238E27FC236}">
                <a16:creationId xmlns:a16="http://schemas.microsoft.com/office/drawing/2014/main" id="{1F259FBB-BBFB-B062-4347-994F93D66B44}"/>
              </a:ext>
            </a:extLst>
          </p:cNvPr>
          <p:cNvSpPr/>
          <p:nvPr/>
        </p:nvSpPr>
        <p:spPr>
          <a:xfrm>
            <a:off x="3595985" y="5017270"/>
            <a:ext cx="4921446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err="1">
                <a:solidFill>
                  <a:srgbClr val="002060"/>
                </a:solidFill>
                <a:cs typeface="Calibri"/>
              </a:rPr>
              <a:t>Ydych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err="1">
                <a:solidFill>
                  <a:srgbClr val="002060"/>
                </a:solidFill>
                <a:cs typeface="Calibri"/>
              </a:rPr>
              <a:t>chi'n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err="1">
                <a:solidFill>
                  <a:srgbClr val="002060"/>
                </a:solidFill>
                <a:cs typeface="Calibri"/>
              </a:rPr>
              <a:t>barod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Are you ready?</a:t>
            </a:r>
          </a:p>
        </p:txBody>
      </p:sp>
    </p:spTree>
    <p:extLst>
      <p:ext uri="{BB962C8B-B14F-4D97-AF65-F5344CB8AC3E}">
        <p14:creationId xmlns:p14="http://schemas.microsoft.com/office/powerpoint/2010/main" val="22284633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48156" y="1798605"/>
            <a:ext cx="6276108" cy="1631216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Ydy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braf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Is it fine today?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braf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476492" y="4781089"/>
            <a:ext cx="508154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</a:rPr>
              <a:t>Nac </a:t>
            </a:r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dydy</a:t>
            </a:r>
            <a:r>
              <a:rPr lang="en-US" sz="3600" b="1">
                <a:solidFill>
                  <a:srgbClr val="002060"/>
                </a:solidFill>
              </a:rPr>
              <a:t> hi</a:t>
            </a:r>
            <a:r>
              <a:rPr lang="en-US" sz="3600" b="1"/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braf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RHEOL: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y </a:t>
            </a:r>
            <a:r>
              <a:rPr lang="en-US" err="1">
                <a:solidFill>
                  <a:srgbClr val="002060"/>
                </a:solidFill>
              </a:rPr>
              <a:t>cwestiwn</a:t>
            </a:r>
            <a:r>
              <a:rPr lang="en-US">
                <a:solidFill>
                  <a:srgbClr val="002060"/>
                </a:solidFill>
              </a:rPr>
              <a:t> =  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yr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ateb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RULE: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in the question =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>
                <a:solidFill>
                  <a:srgbClr val="002060"/>
                </a:solidFill>
              </a:rPr>
              <a:t>in the answer.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746500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Iau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Thursday today?     </a:t>
            </a:r>
            <a:r>
              <a:rPr lang="en-US" sz="2800" b="1" i="1"/>
              <a:t>                </a:t>
            </a: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 Iau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 Iau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703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Iau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Thursday today?     </a:t>
            </a:r>
            <a:r>
              <a:rPr lang="en-US" sz="2800" b="1" i="1"/>
              <a:t>                </a:t>
            </a: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 Iau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 Iau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712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 </a:t>
            </a:r>
            <a:r>
              <a:rPr lang="en-US" sz="6600" b="1" err="1">
                <a:solidFill>
                  <a:srgbClr val="002060"/>
                </a:solidFill>
              </a:rPr>
              <a:t>heddiw</a:t>
            </a:r>
            <a:r>
              <a:rPr lang="en-US" sz="66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err="1">
                <a:solidFill>
                  <a:srgbClr val="002060"/>
                </a:solidFill>
              </a:rPr>
              <a:t>Dydd</a:t>
            </a:r>
            <a:r>
              <a:rPr lang="en-US" sz="4800" b="1">
                <a:solidFill>
                  <a:srgbClr val="002060"/>
                </a:solidFill>
              </a:rPr>
              <a:t> Iau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15182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75172" y="3869522"/>
            <a:ext cx="11770817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    Mis                                   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2956092" y="2743162"/>
            <a:ext cx="5952787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err="1">
                <a:solidFill>
                  <a:srgbClr val="002060"/>
                </a:solidFill>
                <a:cs typeface="Calibri"/>
              </a:rPr>
              <a:t>Chwefror</a:t>
            </a:r>
          </a:p>
        </p:txBody>
      </p:sp>
    </p:spTree>
    <p:extLst>
      <p:ext uri="{BB962C8B-B14F-4D97-AF65-F5344CB8AC3E}">
        <p14:creationId xmlns:p14="http://schemas.microsoft.com/office/powerpoint/2010/main" val="2085395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-444384" y="306284"/>
            <a:ext cx="5342653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ydy’r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dyddiad</a:t>
            </a:r>
            <a:r>
              <a:rPr lang="en-US" sz="5400" b="1" dirty="0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5400" b="1" dirty="0" err="1">
                <a:solidFill>
                  <a:srgbClr val="002060"/>
                </a:solidFill>
              </a:rPr>
              <a:t>heddiw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  <a:endParaRPr lang="en-US" sz="5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215553" y="4418571"/>
            <a:ext cx="9755891" cy="2123658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Dydd</a:t>
            </a:r>
            <a:r>
              <a:rPr lang="en-US" sz="4400" b="1" dirty="0">
                <a:solidFill>
                  <a:srgbClr val="002060"/>
                </a:solidFill>
              </a:rPr>
              <a:t> Mawrth, y </a:t>
            </a:r>
            <a:r>
              <a:rPr lang="en-US" sz="4400" b="1" dirty="0" err="1">
                <a:solidFill>
                  <a:srgbClr val="002060"/>
                </a:solidFill>
              </a:rPr>
              <a:t>seithfed</a:t>
            </a:r>
            <a:r>
              <a:rPr lang="en-US" sz="4400" b="1" dirty="0">
                <a:solidFill>
                  <a:srgbClr val="002060"/>
                </a:solidFill>
              </a:rPr>
              <a:t> o </a:t>
            </a:r>
            <a:r>
              <a:rPr lang="en-US" sz="4400" b="1" dirty="0" err="1">
                <a:solidFill>
                  <a:srgbClr val="002060"/>
                </a:solidFill>
              </a:rPr>
              <a:t>Dachwedd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Dydd</a:t>
            </a:r>
            <a:r>
              <a:rPr lang="en-US" sz="4400" b="1" dirty="0">
                <a:solidFill>
                  <a:srgbClr val="002060"/>
                </a:solidFill>
              </a:rPr>
              <a:t> Mawrth, </a:t>
            </a:r>
            <a:r>
              <a:rPr lang="en-US" sz="4400" b="1" dirty="0" err="1">
                <a:solidFill>
                  <a:srgbClr val="002060"/>
                </a:solidFill>
              </a:rPr>
              <a:t>Tachwedd</a:t>
            </a:r>
            <a:r>
              <a:rPr lang="en-US" sz="4400" b="1" dirty="0">
                <a:solidFill>
                  <a:srgbClr val="002060"/>
                </a:solidFill>
              </a:rPr>
              <a:t> y </a:t>
            </a:r>
            <a:r>
              <a:rPr lang="en-US" sz="4400" b="1" dirty="0" err="1">
                <a:solidFill>
                  <a:srgbClr val="002060"/>
                </a:solidFill>
              </a:rPr>
              <a:t>seithfed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Picture 6" descr="Table&#10;&#10;Description automatically generated">
            <a:extLst>
              <a:ext uri="{FF2B5EF4-FFF2-40B4-BE49-F238E27FC236}">
                <a16:creationId xmlns:a16="http://schemas.microsoft.com/office/drawing/2014/main" id="{05187927-49D2-2900-55C9-361DB8F25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8744" y="300735"/>
            <a:ext cx="6395544" cy="376032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743347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A2E7C1E-2B5A-4BBA-AE51-1CD8C1930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43DF76B1-5174-4FAF-9D19-FFEE98426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86F46812-85AB-B56D-6EA0-34A9DB8434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" y="966788"/>
            <a:ext cx="2492375" cy="2444750"/>
          </a:xfrm>
          <a:prstGeom prst="rect">
            <a:avLst/>
          </a:prstGeom>
        </p:spPr>
      </p:pic>
      <p:pic>
        <p:nvPicPr>
          <p:cNvPr id="11" name="Picture 11" descr="A picture containing text, electronics, computer&#10;&#10;Description automatically generated">
            <a:extLst>
              <a:ext uri="{FF2B5EF4-FFF2-40B4-BE49-F238E27FC236}">
                <a16:creationId xmlns:a16="http://schemas.microsoft.com/office/drawing/2014/main" id="{B2FB9A7C-F0A7-C8DF-2938-1BFCD6D6A9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600" y="3481388"/>
            <a:ext cx="2492375" cy="2349500"/>
          </a:xfrm>
          <a:prstGeom prst="rect">
            <a:avLst/>
          </a:prstGeom>
        </p:spPr>
      </p:pic>
      <p:pic>
        <p:nvPicPr>
          <p:cNvPr id="5" name="Picture 5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063A887F-1F36-0311-529A-A183ED205A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1238" y="966788"/>
            <a:ext cx="2444750" cy="2397125"/>
          </a:xfrm>
          <a:prstGeom prst="rect">
            <a:avLst/>
          </a:prstGeom>
        </p:spPr>
      </p:pic>
      <p:pic>
        <p:nvPicPr>
          <p:cNvPr id="7" name="Picture 7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50F3E4EC-927C-9D07-33EE-7CA292BDF1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1238" y="3432175"/>
            <a:ext cx="2444750" cy="2397125"/>
          </a:xfrm>
          <a:prstGeom prst="rect">
            <a:avLst/>
          </a:prstGeom>
        </p:spPr>
      </p:pic>
      <p:pic>
        <p:nvPicPr>
          <p:cNvPr id="6" name="Picture 6" descr="Icon&#10;&#10;Description automatically generated">
            <a:extLst>
              <a:ext uri="{FF2B5EF4-FFF2-40B4-BE49-F238E27FC236}">
                <a16:creationId xmlns:a16="http://schemas.microsoft.com/office/drawing/2014/main" id="{D0D62C13-C060-4D33-47A8-7E2DCCF6E9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7425" y="966788"/>
            <a:ext cx="2487613" cy="2438400"/>
          </a:xfrm>
          <a:prstGeom prst="rect">
            <a:avLst/>
          </a:prstGeom>
        </p:spPr>
      </p:pic>
      <p:pic>
        <p:nvPicPr>
          <p:cNvPr id="10" name="Picture 10" descr="A picture containing diagram&#10;&#10;Description automatically generated">
            <a:extLst>
              <a:ext uri="{FF2B5EF4-FFF2-40B4-BE49-F238E27FC236}">
                <a16:creationId xmlns:a16="http://schemas.microsoft.com/office/drawing/2014/main" id="{2A3943FA-9EBA-4492-48A9-26DF79DB184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425" y="3473450"/>
            <a:ext cx="2487613" cy="2355850"/>
          </a:xfrm>
          <a:prstGeom prst="rect">
            <a:avLst/>
          </a:prstGeom>
        </p:spPr>
      </p:pic>
      <p:pic>
        <p:nvPicPr>
          <p:cNvPr id="8" name="Picture 8" descr="Logo&#10;&#10;Description automatically generated">
            <a:extLst>
              <a:ext uri="{FF2B5EF4-FFF2-40B4-BE49-F238E27FC236}">
                <a16:creationId xmlns:a16="http://schemas.microsoft.com/office/drawing/2014/main" id="{1030DC29-0AF8-D604-F10C-54C825E8751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21713" y="966788"/>
            <a:ext cx="2503488" cy="2454275"/>
          </a:xfrm>
          <a:prstGeom prst="rect">
            <a:avLst/>
          </a:prstGeom>
        </p:spPr>
      </p:pic>
      <p:pic>
        <p:nvPicPr>
          <p:cNvPr id="9" name="Picture 9" descr="Icon&#10;&#10;Description automatically generated">
            <a:extLst>
              <a:ext uri="{FF2B5EF4-FFF2-40B4-BE49-F238E27FC236}">
                <a16:creationId xmlns:a16="http://schemas.microsoft.com/office/drawing/2014/main" id="{CAC1AC5E-0697-EA7E-C9E7-20745D1056D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21713" y="3489325"/>
            <a:ext cx="2503488" cy="2339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066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4738132" y="1141643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       Do you like …? (singular) 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5244602" y="4271655"/>
            <a:ext cx="2160748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u="none" strike="noStrike" err="1">
                <a:solidFill>
                  <a:srgbClr val="002060"/>
                </a:solidFill>
                <a:effectLst/>
              </a:rPr>
              <a:t>Ydw</a:t>
            </a:r>
            <a:r>
              <a:rPr lang="en-US" sz="6000" b="1" u="none" strike="noStrike">
                <a:solidFill>
                  <a:srgbClr val="002060"/>
                </a:solidFill>
                <a:effectLst/>
              </a:rPr>
              <a:t>. ​</a:t>
            </a:r>
            <a:endParaRPr lang="en-US" sz="60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8603740" y="4271655"/>
            <a:ext cx="3232596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u="none" strike="noStrike">
                <a:solidFill>
                  <a:srgbClr val="002060"/>
                </a:solidFill>
                <a:effectLst/>
              </a:rPr>
              <a:t>Nac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ydw</a:t>
            </a:r>
            <a:r>
              <a:rPr lang="en-US" sz="6000" b="1">
                <a:solidFill>
                  <a:srgbClr val="002060"/>
                </a:solidFill>
              </a:rPr>
              <a:t>.</a:t>
            </a:r>
            <a:endParaRPr lang="en-US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D0F75BA0-C5BB-FB45-939C-25FF7F45FD32}"/>
              </a:ext>
            </a:extLst>
          </p:cNvPr>
          <p:cNvCxnSpPr/>
          <p:nvPr/>
        </p:nvCxnSpPr>
        <p:spPr>
          <a:xfrm flipH="1">
            <a:off x="6478073" y="2624522"/>
            <a:ext cx="1287888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6D19CEE-42ED-6D42-BCEA-4D1D4ECB813B}"/>
              </a:ext>
            </a:extLst>
          </p:cNvPr>
          <p:cNvCxnSpPr>
            <a:cxnSpLocks/>
          </p:cNvCxnSpPr>
          <p:nvPr/>
        </p:nvCxnSpPr>
        <p:spPr>
          <a:xfrm>
            <a:off x="8819882" y="2624522"/>
            <a:ext cx="1400156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52" y="582729"/>
            <a:ext cx="4280337" cy="6270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0482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3555718" y="563574"/>
            <a:ext cx="8058213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Pa </a:t>
            </a:r>
            <a:r>
              <a:rPr lang="en-US" sz="5400" b="1" err="1">
                <a:solidFill>
                  <a:srgbClr val="002060"/>
                </a:solidFill>
              </a:rPr>
              <a:t>wers</a:t>
            </a:r>
            <a:r>
              <a:rPr lang="en-US" sz="5400" b="1">
                <a:solidFill>
                  <a:srgbClr val="002060"/>
                </a:solidFill>
              </a:rPr>
              <a:t> </a:t>
            </a:r>
            <a:r>
              <a:rPr lang="en-US" sz="5400" b="1" err="1">
                <a:solidFill>
                  <a:srgbClr val="002060"/>
                </a:solidFill>
              </a:rPr>
              <a:t>wyt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 sz="5400"/>
          </a:p>
          <a:p>
            <a:pPr algn="ctr"/>
            <a:r>
              <a:rPr lang="en-US" sz="5400" i="1">
                <a:solidFill>
                  <a:srgbClr val="002060"/>
                </a:solidFill>
              </a:rPr>
              <a:t>            </a:t>
            </a:r>
            <a:r>
              <a:rPr lang="en-US" sz="2800" i="1">
                <a:solidFill>
                  <a:srgbClr val="002060"/>
                </a:solidFill>
              </a:rPr>
              <a:t>What lesson do you like? </a:t>
            </a:r>
            <a:r>
              <a:rPr lang="en-US" sz="5400" i="1">
                <a:solidFill>
                  <a:srgbClr val="002060"/>
                </a:solidFill>
              </a:rPr>
              <a:t>              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621431" y="3719861"/>
            <a:ext cx="4993079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Dw </a:t>
            </a:r>
            <a:r>
              <a:rPr lang="en-US" sz="6000" b="1" err="1">
                <a:solidFill>
                  <a:srgbClr val="002060"/>
                </a:solidFill>
              </a:rPr>
              <a:t>i'n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hoffi</a:t>
            </a:r>
            <a:r>
              <a:rPr lang="en-US" sz="6000" b="1">
                <a:solidFill>
                  <a:srgbClr val="002060"/>
                </a:solidFill>
              </a:rPr>
              <a:t>...</a:t>
            </a:r>
            <a:endParaRPr lang="en-US" sz="6000" b="1" u="none" strike="noStrike">
              <a:solidFill>
                <a:srgbClr val="002060"/>
              </a:solidFill>
              <a:effectLst/>
            </a:endParaRPr>
          </a:p>
          <a:p>
            <a:pPr algn="ctr" rtl="0" fontAlgn="base"/>
            <a:r>
              <a:rPr lang="en-US" sz="2000" b="0" i="1" u="none" strike="noStrike">
                <a:solidFill>
                  <a:srgbClr val="002060"/>
                </a:solidFill>
                <a:effectLst/>
              </a:rPr>
              <a:t>I </a:t>
            </a:r>
            <a:r>
              <a:rPr lang="en-US" sz="2000" i="1">
                <a:solidFill>
                  <a:srgbClr val="002060"/>
                </a:solidFill>
              </a:rPr>
              <a:t>like...</a:t>
            </a:r>
            <a:endParaRPr lang="en-US" sz="2000" b="0" i="1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52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6047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234418" y="1258"/>
            <a:ext cx="6648993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cofrestru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endParaRPr lang="en-US" sz="4400" dirty="0">
              <a:cs typeface="Calibri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7784712" y="6353"/>
            <a:ext cx="4402989" cy="203132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i="1">
                <a:solidFill>
                  <a:srgbClr val="002060"/>
                </a:solidFill>
              </a:rPr>
              <a:t>Greet the class.</a:t>
            </a:r>
            <a:endParaRPr lang="en-GB" i="1">
              <a:solidFill>
                <a:srgbClr val="002060"/>
              </a:solidFill>
              <a:effectLst/>
              <a:cs typeface="Calibri"/>
            </a:endParaRPr>
          </a:p>
          <a:p>
            <a:pPr marL="342900" indent="-342900">
              <a:buAutoNum type="arabicPeriod"/>
            </a:pPr>
            <a:r>
              <a:rPr lang="en-GB" i="1">
                <a:solidFill>
                  <a:srgbClr val="002060"/>
                </a:solidFill>
                <a:cs typeface="Calibri"/>
              </a:rPr>
              <a:t>It's registration time!</a:t>
            </a:r>
          </a:p>
          <a:p>
            <a:pPr marL="342900" indent="-342900">
              <a:buAutoNum type="arabicPeriod"/>
            </a:pPr>
            <a:r>
              <a:rPr lang="en-GB" i="1">
                <a:solidFill>
                  <a:srgbClr val="002060"/>
                </a:solidFill>
                <a:cs typeface="Calibri"/>
              </a:rPr>
              <a:t>Is ….. here today?</a:t>
            </a:r>
          </a:p>
          <a:p>
            <a:pPr marL="342900" indent="-342900">
              <a:buAutoNum type="arabicPeriod"/>
            </a:pPr>
            <a:r>
              <a:rPr lang="en-GB" i="1">
                <a:solidFill>
                  <a:srgbClr val="002060"/>
                </a:solidFill>
              </a:rPr>
              <a:t>How are you</a:t>
            </a:r>
            <a:r>
              <a:rPr lang="en-GB" i="1">
                <a:solidFill>
                  <a:srgbClr val="002060"/>
                </a:solidFill>
                <a:effectLst/>
              </a:rPr>
              <a:t>?</a:t>
            </a:r>
            <a:endParaRPr lang="en-GB">
              <a:solidFill>
                <a:srgbClr val="002060"/>
              </a:solidFill>
            </a:endParaRPr>
          </a:p>
          <a:p>
            <a:pPr marL="342900" indent="-342900">
              <a:buAutoNum type="arabicPeriod"/>
            </a:pPr>
            <a:r>
              <a:rPr lang="en-GB" i="1">
                <a:solidFill>
                  <a:srgbClr val="002060"/>
                </a:solidFill>
                <a:cs typeface="Calibri"/>
              </a:rPr>
              <a:t>The weather</a:t>
            </a:r>
          </a:p>
          <a:p>
            <a:pPr marL="342900" indent="-342900">
              <a:buAutoNum type="arabicPeriod"/>
            </a:pPr>
            <a:r>
              <a:rPr lang="en-GB" i="1">
                <a:solidFill>
                  <a:srgbClr val="002060"/>
                </a:solidFill>
                <a:cs typeface="Calibri"/>
              </a:rPr>
              <a:t>Day/Month/Date</a:t>
            </a:r>
          </a:p>
          <a:p>
            <a:pPr marL="342900" indent="-342900">
              <a:buAutoNum type="arabicPeriod"/>
            </a:pPr>
            <a:r>
              <a:rPr lang="en-GB" i="1">
                <a:solidFill>
                  <a:srgbClr val="002060"/>
                </a:solidFill>
                <a:cs typeface="Calibri"/>
              </a:rPr>
              <a:t>Do you like...? / Which lesson </a:t>
            </a:r>
            <a:r>
              <a:rPr lang="en-GB" i="1" dirty="0">
                <a:solidFill>
                  <a:srgbClr val="002060"/>
                </a:solidFill>
                <a:cs typeface="Calibri"/>
              </a:rPr>
              <a:t>do you like?</a:t>
            </a: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241B824-2FCE-0050-2472-6F34EC79E3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0362008"/>
              </p:ext>
            </p:extLst>
          </p:nvPr>
        </p:nvGraphicFramePr>
        <p:xfrm>
          <a:off x="4614862" y="898046"/>
          <a:ext cx="2962275" cy="59245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>
                  <a:extLst>
                    <a:ext uri="{9D8B030D-6E8A-4147-A177-3AD203B41FA5}">
                      <a16:colId xmlns:a16="http://schemas.microsoft.com/office/drawing/2014/main" val="2279823326"/>
                    </a:ext>
                  </a:extLst>
                </a:gridCol>
                <a:gridCol w="2047875">
                  <a:extLst>
                    <a:ext uri="{9D8B030D-6E8A-4147-A177-3AD203B41FA5}">
                      <a16:colId xmlns:a16="http://schemas.microsoft.com/office/drawing/2014/main" val="811541030"/>
                    </a:ext>
                  </a:extLst>
                </a:gridCol>
              </a:tblGrid>
              <a:tr h="4381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Rhif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Pwy?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7081571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Caitlin Bayliss-Clark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366416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Caitlin Maunders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67132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Cara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256252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Carly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490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Elle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445286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Emily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6360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Emma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933404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Emmie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292535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9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Ffion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805681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10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Holly Congdon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262543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11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Holly Davies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764217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12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Holly Drummond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990350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13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Jodie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47832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14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Kate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587800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Kayla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412969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117D1CC-DB71-2B77-4C28-649F58B222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7813224"/>
              </p:ext>
            </p:extLst>
          </p:nvPr>
        </p:nvGraphicFramePr>
        <p:xfrm>
          <a:off x="8408275" y="2115207"/>
          <a:ext cx="2619375" cy="4701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9625">
                  <a:extLst>
                    <a:ext uri="{9D8B030D-6E8A-4147-A177-3AD203B41FA5}">
                      <a16:colId xmlns:a16="http://schemas.microsoft.com/office/drawing/2014/main" val="397912032"/>
                    </a:ext>
                  </a:extLst>
                </a:gridCol>
                <a:gridCol w="1809750">
                  <a:extLst>
                    <a:ext uri="{9D8B030D-6E8A-4147-A177-3AD203B41FA5}">
                      <a16:colId xmlns:a16="http://schemas.microsoft.com/office/drawing/2014/main" val="763930374"/>
                    </a:ext>
                  </a:extLst>
                </a:gridCol>
              </a:tblGrid>
              <a:tr h="3941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Rhif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Pwy?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8966912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Kieran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6669110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Lauren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2918235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Lucie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4773966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19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Lucy Gerlach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1837359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20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Lucy Mann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455245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21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Megan 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3958036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22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Melissa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91107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23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Millie-Jayne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657334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24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Nia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882885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25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Olivia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0487249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26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Phoebe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0429521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27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Rebecca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64380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88143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769041" y="4686840"/>
            <a:ext cx="5090219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  <a:cs typeface="Calibri"/>
              </a:rPr>
              <a:t>Mae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hi'n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amser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adolygu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It's time to revise!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6807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darllen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 descr="A picture containing toy, LEGO&#10;&#10;Description automatically generated">
            <a:extLst>
              <a:ext uri="{FF2B5EF4-FFF2-40B4-BE49-F238E27FC236}">
                <a16:creationId xmlns:a16="http://schemas.microsoft.com/office/drawing/2014/main" id="{15828232-326D-8DCA-8C72-F3A5BC8DF7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124" y="924374"/>
            <a:ext cx="3689130" cy="4050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518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seiclo</a:t>
            </a: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E45A5364-3C77-EF00-76F6-30CD94763D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159" y="949571"/>
            <a:ext cx="3636579" cy="4249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396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marchogaeth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ceffyl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6FD6A604-0A30-3EF5-50B4-344809DFAC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297" y="860515"/>
            <a:ext cx="4490544" cy="4493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905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rhedeg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vector graphics, clipart&#10;&#10;Description automatically generated">
            <a:extLst>
              <a:ext uri="{FF2B5EF4-FFF2-40B4-BE49-F238E27FC236}">
                <a16:creationId xmlns:a16="http://schemas.microsoft.com/office/drawing/2014/main" id="{9E9BB7CB-09CE-8A80-3EDE-F09679BFF6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7917" y="957692"/>
            <a:ext cx="3334406" cy="4220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307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cerdded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oy, vector graphics&#10;&#10;Description automatically generated">
            <a:extLst>
              <a:ext uri="{FF2B5EF4-FFF2-40B4-BE49-F238E27FC236}">
                <a16:creationId xmlns:a16="http://schemas.microsoft.com/office/drawing/2014/main" id="{B5191B01-B8DF-70EF-A263-9D1ACD7E9F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4572" y="720600"/>
            <a:ext cx="3675993" cy="4720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771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mynd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am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dro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ext, doll, toy&#10;&#10;Description automatically generated">
            <a:extLst>
              <a:ext uri="{FF2B5EF4-FFF2-40B4-BE49-F238E27FC236}">
                <a16:creationId xmlns:a16="http://schemas.microsoft.com/office/drawing/2014/main" id="{9EA390FF-A624-EB01-65CB-5857303ED2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366" y="1150075"/>
            <a:ext cx="6500648" cy="4137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462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mynd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â'r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ci am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dro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ext, doll, toy, vector graphics&#10;&#10;Description automatically generated">
            <a:extLst>
              <a:ext uri="{FF2B5EF4-FFF2-40B4-BE49-F238E27FC236}">
                <a16:creationId xmlns:a16="http://schemas.microsoft.com/office/drawing/2014/main" id="{1C8AD2C4-1481-52CB-4282-AAF6042BE4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9434" y="1163340"/>
            <a:ext cx="5344509" cy="4255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816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Lego</a:t>
            </a:r>
          </a:p>
        </p:txBody>
      </p:sp>
      <p:pic>
        <p:nvPicPr>
          <p:cNvPr id="2" name="Picture 2" descr="A picture containing vector graphics, toy&#10;&#10;Description automatically generated">
            <a:extLst>
              <a:ext uri="{FF2B5EF4-FFF2-40B4-BE49-F238E27FC236}">
                <a16:creationId xmlns:a16="http://schemas.microsoft.com/office/drawing/2014/main" id="{A62198CF-F733-D6CC-0D5B-AFA01F1FEC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4503" y="1605500"/>
            <a:ext cx="6474372" cy="3292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473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gymnasteg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539DB94-BE76-A720-BA53-EFD2B78330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676" y="1471758"/>
            <a:ext cx="4884682" cy="4032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479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7724EBE7-20A4-055F-E20E-62A0F8F19A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3366" y="1054231"/>
            <a:ext cx="4674475" cy="44342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peintio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94780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2FB52920-8233-3DD5-0B49-198E2F1525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6124" y="779429"/>
            <a:ext cx="3636579" cy="46685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canu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94864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music, piano&#10;&#10;Description automatically generated">
            <a:extLst>
              <a:ext uri="{FF2B5EF4-FFF2-40B4-BE49-F238E27FC236}">
                <a16:creationId xmlns:a16="http://schemas.microsoft.com/office/drawing/2014/main" id="{164C8FF6-75CC-66FC-4D37-812EB09C0A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8469" y="729508"/>
            <a:ext cx="4648200" cy="455815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canu'r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piano</a:t>
            </a:r>
          </a:p>
        </p:txBody>
      </p:sp>
    </p:spTree>
    <p:extLst>
      <p:ext uri="{BB962C8B-B14F-4D97-AF65-F5344CB8AC3E}">
        <p14:creationId xmlns:p14="http://schemas.microsoft.com/office/powerpoint/2010/main" val="110960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bocsio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AFCDCF92-E816-AE8E-17C6-7B30DF78B4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0536" y="649014"/>
            <a:ext cx="3039549" cy="4771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215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oy, vector graphics, doll&#10;&#10;Description automatically generated">
            <a:extLst>
              <a:ext uri="{FF2B5EF4-FFF2-40B4-BE49-F238E27FC236}">
                <a16:creationId xmlns:a16="http://schemas.microsoft.com/office/drawing/2014/main" id="{D9301E6A-C284-A606-CAAC-75DF8B57B1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9469" y="818178"/>
            <a:ext cx="4004441" cy="468298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carati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650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siopa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0119982-8453-192C-7485-A935C71D3F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7055" y="1415900"/>
            <a:ext cx="6369268" cy="3855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848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9FF96AEE-C671-DE93-31C4-D0F7093D75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5745" y="833825"/>
            <a:ext cx="3951889" cy="469111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dawnsio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16547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rectangle&#10;&#10;Description automatically generated">
            <a:extLst>
              <a:ext uri="{FF2B5EF4-FFF2-40B4-BE49-F238E27FC236}">
                <a16:creationId xmlns:a16="http://schemas.microsoft.com/office/drawing/2014/main" id="{53414F20-4AEA-AB09-48DD-4F7D094157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2193" y="658905"/>
            <a:ext cx="4700752" cy="47781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coginio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90688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pêl-droed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566C0E2-B16D-C96F-A85A-E503F0F598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124" y="1182696"/>
            <a:ext cx="3675993" cy="4269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41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1BDDC945-F76D-C744-23E9-E8FBF775F5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3572" y="679456"/>
            <a:ext cx="4556234" cy="45925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gwylio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pêl-droed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69392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29DD330F-67FC-9A65-0CB3-B4C90FCAC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6262" y="980831"/>
            <a:ext cx="6579475" cy="44233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rygbi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19177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gwylio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rygbi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51F8322D-7BAD-A8C5-B6C1-A473E6123F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124" y="1270175"/>
            <a:ext cx="4963511" cy="4251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0933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pêl-rwyd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FCFA0DA2-F59B-715B-5557-D2DFCF5FBA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4986" y="595577"/>
            <a:ext cx="3400096" cy="4812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294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E959238-E2E3-2089-406B-06E639F5DE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6124" y="604030"/>
            <a:ext cx="3899337" cy="47171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hoci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87854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FD5AF9FF-53B3-D69F-D8F2-BDC8D0FE51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6710" y="1091563"/>
            <a:ext cx="4188373" cy="43201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98306" y="309894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neidio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ar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y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trampolîn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76539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80218D5C-3095-C385-3663-7B9747F3B7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779" y="1203417"/>
            <a:ext cx="4135820" cy="42935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dringo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44485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nofio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21A25392-2C96-5E76-88E7-F1314C963D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0607" y="1464224"/>
            <a:ext cx="5502165" cy="3469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61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icon&#10;&#10;Description automatically generated">
            <a:extLst>
              <a:ext uri="{FF2B5EF4-FFF2-40B4-BE49-F238E27FC236}">
                <a16:creationId xmlns:a16="http://schemas.microsoft.com/office/drawing/2014/main" id="{C7B4B89A-B10B-D732-B7E0-204CE2B5CD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2607" y="1198290"/>
            <a:ext cx="3689131" cy="42380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gwylio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ffilm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65620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mynd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i'r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sinema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34C3EB22-437E-5F78-B0CF-12CFFBE518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1779" y="1363247"/>
            <a:ext cx="5659820" cy="3803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671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09396A1-C776-94A5-F9D6-965AFBA6F2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0986" y="849229"/>
            <a:ext cx="5883165" cy="45289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gêmau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bwrdd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98421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9185229B-28FA-4DFF-8CFE-A9E53F7A4A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331" y="661600"/>
            <a:ext cx="6198475" cy="46282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mynd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i'r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parc</a:t>
            </a:r>
          </a:p>
        </p:txBody>
      </p:sp>
    </p:spTree>
    <p:extLst>
      <p:ext uri="{BB962C8B-B14F-4D97-AF65-F5344CB8AC3E}">
        <p14:creationId xmlns:p14="http://schemas.microsoft.com/office/powerpoint/2010/main" val="3654326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umbrella, accessory, seat&#10;&#10;Description automatically generated">
            <a:extLst>
              <a:ext uri="{FF2B5EF4-FFF2-40B4-BE49-F238E27FC236}">
                <a16:creationId xmlns:a16="http://schemas.microsoft.com/office/drawing/2014/main" id="{FF9F29A5-DA62-8C16-FC27-9D4F558C8D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2986" y="721996"/>
            <a:ext cx="4477406" cy="46782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mynd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i'r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traeth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05916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-480014" y="200251"/>
            <a:ext cx="10797829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wyt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wneud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 sz="5400"/>
          </a:p>
          <a:p>
            <a:pPr algn="ctr"/>
            <a:r>
              <a:rPr lang="en-US" sz="5400" i="1">
                <a:solidFill>
                  <a:srgbClr val="002060"/>
                </a:solidFill>
              </a:rPr>
              <a:t>       </a:t>
            </a:r>
            <a:r>
              <a:rPr lang="en-US" sz="2800" i="1">
                <a:solidFill>
                  <a:srgbClr val="002060"/>
                </a:solidFill>
              </a:rPr>
              <a:t> </a:t>
            </a:r>
            <a:r>
              <a:rPr lang="en-US" sz="5400" i="1">
                <a:solidFill>
                  <a:srgbClr val="002060"/>
                </a:solidFill>
              </a:rPr>
              <a:t>            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4757911" y="2918209"/>
            <a:ext cx="6420097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Dw </a:t>
            </a:r>
            <a:r>
              <a:rPr lang="en-US" sz="6000" b="1" err="1">
                <a:solidFill>
                  <a:srgbClr val="002060"/>
                </a:solidFill>
              </a:rPr>
              <a:t>i'n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hoffi</a:t>
            </a:r>
            <a:r>
              <a:rPr lang="en-US" sz="6000" b="1">
                <a:solidFill>
                  <a:srgbClr val="002060"/>
                </a:solidFill>
              </a:rPr>
              <a:t>...</a:t>
            </a:r>
            <a:endParaRPr lang="en-US" sz="6000" b="1" u="none" strike="noStrike">
              <a:solidFill>
                <a:srgbClr val="002060"/>
              </a:solidFill>
              <a:effectLst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814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18195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-1546815" y="214105"/>
            <a:ext cx="9647902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ydy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dy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hobi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/>
          </a:p>
          <a:p>
            <a:pPr algn="ctr"/>
            <a:r>
              <a:rPr lang="en-US" sz="5400" i="1">
                <a:solidFill>
                  <a:srgbClr val="002060"/>
                </a:solidFill>
              </a:rPr>
              <a:t>                         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118129" y="2918209"/>
            <a:ext cx="6350824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002060"/>
                </a:solidFill>
              </a:rPr>
              <a:t>Fy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hobi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ydy</a:t>
            </a:r>
            <a:r>
              <a:rPr lang="en-US" sz="6000" b="1">
                <a:solidFill>
                  <a:srgbClr val="002060"/>
                </a:solidFill>
              </a:rPr>
              <a:t>...</a:t>
            </a:r>
            <a:endParaRPr lang="en-US" sz="6000" b="1" u="none" strike="noStrike">
              <a:solidFill>
                <a:srgbClr val="002060"/>
              </a:solidFill>
              <a:effectLst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814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95154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582729"/>
            <a:ext cx="4280337" cy="62706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4041822" y="484746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4482603" y="3115517"/>
            <a:ext cx="3224919" cy="120032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3600" b="1" u="none" strike="noStrike" err="1">
                <a:solidFill>
                  <a:srgbClr val="002060"/>
                </a:solidFill>
                <a:effectLst/>
              </a:rPr>
              <a:t>Ydw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i'n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>
                <a:solidFill>
                  <a:srgbClr val="002060"/>
                </a:solidFill>
              </a:rPr>
              <a:t>.... </a:t>
            </a:r>
            <a:r>
              <a:rPr lang="en-US" sz="3600" b="1" u="none" strike="noStrike">
                <a:solidFill>
                  <a:srgbClr val="002060"/>
                </a:solidFill>
                <a:effectLst/>
              </a:rPr>
              <a:t>​</a:t>
            </a:r>
            <a:endParaRPr lang="en-US" sz="3600" b="1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8367257" y="3115517"/>
            <a:ext cx="3232596" cy="120032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u="none" strike="noStrike">
                <a:solidFill>
                  <a:srgbClr val="002060"/>
                </a:solidFill>
                <a:effectLst/>
              </a:rPr>
              <a:t>Nac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ydw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i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>
                <a:solidFill>
                  <a:srgbClr val="002060"/>
                </a:solidFill>
              </a:rPr>
              <a:t>...</a:t>
            </a:r>
            <a:endParaRPr lang="en-US" sz="3600" b="1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D0F75BA0-C5BB-FB45-939C-25FF7F45FD32}"/>
              </a:ext>
            </a:extLst>
          </p:cNvPr>
          <p:cNvCxnSpPr/>
          <p:nvPr/>
        </p:nvCxnSpPr>
        <p:spPr>
          <a:xfrm flipH="1">
            <a:off x="5913142" y="1468384"/>
            <a:ext cx="1287888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6D19CEE-42ED-6D42-BCEA-4D1D4ECB813B}"/>
              </a:ext>
            </a:extLst>
          </p:cNvPr>
          <p:cNvCxnSpPr>
            <a:cxnSpLocks/>
          </p:cNvCxnSpPr>
          <p:nvPr/>
        </p:nvCxnSpPr>
        <p:spPr>
          <a:xfrm>
            <a:off x="8741054" y="1468384"/>
            <a:ext cx="1400156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8828337C-5FDD-3B33-411F-438E0D712103}"/>
              </a:ext>
            </a:extLst>
          </p:cNvPr>
          <p:cNvSpPr/>
          <p:nvPr/>
        </p:nvSpPr>
        <p:spPr>
          <a:xfrm>
            <a:off x="6555828" y="4322380"/>
            <a:ext cx="2956035" cy="244365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885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>
            <a:off x="1582046" y="368507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pic>
        <p:nvPicPr>
          <p:cNvPr id="10" name="Picture 10" descr="A picture containing icon&#10;&#10;Description automatically generated">
            <a:extLst>
              <a:ext uri="{FF2B5EF4-FFF2-40B4-BE49-F238E27FC236}">
                <a16:creationId xmlns:a16="http://schemas.microsoft.com/office/drawing/2014/main" id="{DACBA351-AF25-193E-01A0-E1705FCACA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616" y="1306223"/>
            <a:ext cx="2419350" cy="2943225"/>
          </a:xfrm>
          <a:prstGeom prst="rect">
            <a:avLst/>
          </a:prstGeom>
        </p:spPr>
      </p:pic>
      <p:sp>
        <p:nvSpPr>
          <p:cNvPr id="11" name="Oval Callout 12">
            <a:extLst>
              <a:ext uri="{FF2B5EF4-FFF2-40B4-BE49-F238E27FC236}">
                <a16:creationId xmlns:a16="http://schemas.microsoft.com/office/drawing/2014/main" id="{2555B45C-8AEE-FA7D-112A-AC7E83337BCA}"/>
              </a:ext>
            </a:extLst>
          </p:cNvPr>
          <p:cNvSpPr/>
          <p:nvPr/>
        </p:nvSpPr>
        <p:spPr>
          <a:xfrm rot="960000">
            <a:off x="2170014" y="1144843"/>
            <a:ext cx="2761452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243410"/>
              </p:ext>
            </p:extLst>
          </p:nvPr>
        </p:nvGraphicFramePr>
        <p:xfrm>
          <a:off x="5529873" y="1200806"/>
          <a:ext cx="6513252" cy="53932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9017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064235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hwyl.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ddiddorol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fendigedig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ffordd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dda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ymlacio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chwarae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fy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ffrindiau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ennill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!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cael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awyr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iach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  <a:endParaRPr lang="en-US" sz="2400" b="1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9591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mask, vector graphics, toy&#10;&#10;Description automatically generated">
            <a:extLst>
              <a:ext uri="{FF2B5EF4-FFF2-40B4-BE49-F238E27FC236}">
                <a16:creationId xmlns:a16="http://schemas.microsoft.com/office/drawing/2014/main" id="{AA447020-DDC6-2344-2BD5-FF56E34F3F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382" y="1387021"/>
            <a:ext cx="2743200" cy="30310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>
            <a:off x="1582046" y="368507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sp>
        <p:nvSpPr>
          <p:cNvPr id="11" name="Oval Callout 12">
            <a:extLst>
              <a:ext uri="{FF2B5EF4-FFF2-40B4-BE49-F238E27FC236}">
                <a16:creationId xmlns:a16="http://schemas.microsoft.com/office/drawing/2014/main" id="{2555B45C-8AEE-FA7D-112A-AC7E83337BCA}"/>
              </a:ext>
            </a:extLst>
          </p:cNvPr>
          <p:cNvSpPr/>
          <p:nvPr/>
        </p:nvSpPr>
        <p:spPr>
          <a:xfrm rot="960000">
            <a:off x="2146331" y="1254748"/>
            <a:ext cx="3551161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>
                <a:solidFill>
                  <a:srgbClr val="002060"/>
                </a:solidFill>
                <a:cs typeface="Calibri"/>
              </a:rPr>
              <a:t>Nac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2841428"/>
              </p:ext>
            </p:extLst>
          </p:nvPr>
        </p:nvGraphicFramePr>
        <p:xfrm>
          <a:off x="5876237" y="2253751"/>
          <a:ext cx="6042189" cy="42045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4218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4697971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ddiflas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anodd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mewn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allan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colli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8916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571020" y="265941"/>
            <a:ext cx="10797829" cy="141577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5400" b="1">
                <a:solidFill>
                  <a:srgbClr val="FF0000"/>
                </a:solidFill>
              </a:rPr>
              <a:t>Ble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rwyt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ti'n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 sz="5400">
              <a:solidFill>
                <a:srgbClr val="000000"/>
              </a:solidFill>
              <a:cs typeface="Calibri" panose="020F0502020204030204"/>
            </a:endParaRPr>
          </a:p>
          <a:p>
            <a:r>
              <a:rPr lang="en-US" sz="3200" i="1">
                <a:solidFill>
                  <a:srgbClr val="FF0000"/>
                </a:solidFill>
                <a:cs typeface="Calibri"/>
              </a:rPr>
              <a:t>Where </a:t>
            </a:r>
            <a:r>
              <a:rPr lang="en-US" sz="3200" i="1">
                <a:solidFill>
                  <a:srgbClr val="002060"/>
                </a:solidFill>
                <a:cs typeface="Calibri"/>
              </a:rPr>
              <a:t>do you …?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743257" y="474554"/>
            <a:ext cx="5763201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Dw </a:t>
            </a:r>
            <a:r>
              <a:rPr lang="en-US" sz="6000" b="1" err="1">
                <a:solidFill>
                  <a:srgbClr val="002060"/>
                </a:solidFill>
              </a:rPr>
              <a:t>i'n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>
                <a:solidFill>
                  <a:srgbClr val="FF0000"/>
                </a:solidFill>
              </a:rPr>
              <a:t>…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yn</a:t>
            </a:r>
            <a:r>
              <a:rPr lang="en-US" sz="6000" b="1">
                <a:solidFill>
                  <a:srgbClr val="002060"/>
                </a:solidFill>
              </a:rPr>
              <a:t> y </a:t>
            </a:r>
            <a:r>
              <a:rPr lang="en-US" sz="6000" b="1">
                <a:solidFill>
                  <a:srgbClr val="FF0000"/>
                </a:solidFill>
              </a:rPr>
              <a:t>...</a:t>
            </a:r>
            <a:endParaRPr lang="en-US" sz="6000" b="1" u="none" strike="noStrike">
              <a:solidFill>
                <a:srgbClr val="FF0000"/>
              </a:solidFill>
              <a:effectLst/>
              <a:cs typeface="Calibri"/>
            </a:endParaRPr>
          </a:p>
        </p:txBody>
      </p:sp>
      <p:pic>
        <p:nvPicPr>
          <p:cNvPr id="3" name="Picture 4" descr="A picture containing toy&#10;&#10;Description automatically generated">
            <a:extLst>
              <a:ext uri="{FF2B5EF4-FFF2-40B4-BE49-F238E27FC236}">
                <a16:creationId xmlns:a16="http://schemas.microsoft.com/office/drawing/2014/main" id="{B3A52B68-755A-8568-2AF4-F17B61210A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14" y="2086702"/>
            <a:ext cx="3886200" cy="4773527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0DD020C-D221-2A11-7BFB-D805E7993E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8066229"/>
              </p:ext>
            </p:extLst>
          </p:nvPr>
        </p:nvGraphicFramePr>
        <p:xfrm>
          <a:off x="6441169" y="1846476"/>
          <a:ext cx="4697971" cy="47321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97971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y parc.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ysgol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awyr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iach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y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gegin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y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Ganolfan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Hamdden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fy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nghartref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y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</a:t>
                      </a:r>
                      <a:r>
                        <a:rPr lang="en-US" sz="2400" b="1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ŷ</a:t>
                      </a:r>
                      <a:r>
                        <a:rPr lang="en-US" sz="2400" b="1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.</a:t>
                      </a:r>
                      <a:endParaRPr lang="en-US" sz="2400" b="1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yn</a:t>
                      </a:r>
                      <a:r>
                        <a:rPr lang="en-US" sz="2400" b="1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 y </a:t>
                      </a:r>
                      <a:r>
                        <a:rPr lang="en-US" sz="2400" b="1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dref</a:t>
                      </a:r>
                      <a:r>
                        <a:rPr lang="en-US" sz="2400" b="1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46304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0094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571020" y="265941"/>
            <a:ext cx="10797829" cy="141577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5400" b="1" err="1">
                <a:solidFill>
                  <a:srgbClr val="00B050"/>
                </a:solidFill>
              </a:rPr>
              <a:t>Pryd</a:t>
            </a:r>
            <a:r>
              <a:rPr lang="en-US" sz="5400" b="1">
                <a:solidFill>
                  <a:srgbClr val="002060"/>
                </a:solidFill>
              </a:rPr>
              <a:t> </a:t>
            </a:r>
            <a:r>
              <a:rPr lang="en-US" sz="5400" b="1" err="1">
                <a:solidFill>
                  <a:srgbClr val="002060"/>
                </a:solidFill>
              </a:rPr>
              <a:t>rwyt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ti'n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 sz="5400">
              <a:solidFill>
                <a:srgbClr val="000000"/>
              </a:solidFill>
              <a:cs typeface="Calibri" panose="020F0502020204030204"/>
            </a:endParaRPr>
          </a:p>
          <a:p>
            <a:r>
              <a:rPr lang="en-US" sz="3200" i="1">
                <a:solidFill>
                  <a:srgbClr val="00B050"/>
                </a:solidFill>
                <a:cs typeface="Calibri"/>
              </a:rPr>
              <a:t>When</a:t>
            </a:r>
            <a:r>
              <a:rPr lang="en-US" sz="3200" i="1">
                <a:solidFill>
                  <a:srgbClr val="FF0000"/>
                </a:solidFill>
                <a:cs typeface="Calibri"/>
              </a:rPr>
              <a:t> </a:t>
            </a:r>
            <a:r>
              <a:rPr lang="en-US" sz="3200" i="1">
                <a:solidFill>
                  <a:srgbClr val="002060"/>
                </a:solidFill>
                <a:cs typeface="Calibri"/>
              </a:rPr>
              <a:t>do you …?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6045429" y="474554"/>
            <a:ext cx="5631822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Dw </a:t>
            </a:r>
            <a:r>
              <a:rPr lang="en-US" sz="6000" b="1" err="1">
                <a:solidFill>
                  <a:srgbClr val="002060"/>
                </a:solidFill>
              </a:rPr>
              <a:t>i'n</a:t>
            </a:r>
            <a:r>
              <a:rPr lang="en-US" sz="6000" b="1">
                <a:solidFill>
                  <a:srgbClr val="002060"/>
                </a:solidFill>
              </a:rPr>
              <a:t> … </a:t>
            </a:r>
            <a:r>
              <a:rPr lang="en-US" sz="6000" b="1">
                <a:solidFill>
                  <a:srgbClr val="00B050"/>
                </a:solidFill>
              </a:rPr>
              <a:t>….....</a:t>
            </a:r>
            <a:endParaRPr lang="en-US">
              <a:solidFill>
                <a:srgbClr val="00B050"/>
              </a:solidFill>
              <a:cs typeface="Calibri"/>
            </a:endParaRPr>
          </a:p>
        </p:txBody>
      </p:sp>
      <p:pic>
        <p:nvPicPr>
          <p:cNvPr id="3" name="Picture 4" descr="A picture containing toy&#10;&#10;Description automatically generated">
            <a:extLst>
              <a:ext uri="{FF2B5EF4-FFF2-40B4-BE49-F238E27FC236}">
                <a16:creationId xmlns:a16="http://schemas.microsoft.com/office/drawing/2014/main" id="{B3A52B68-755A-8568-2AF4-F17B61210A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14" y="2086702"/>
            <a:ext cx="3886200" cy="4773527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B0C711E-D903-CEB9-1DC9-5873A10873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8870061"/>
              </p:ext>
            </p:extLst>
          </p:nvPr>
        </p:nvGraphicFramePr>
        <p:xfrm>
          <a:off x="6441169" y="1846476"/>
          <a:ext cx="4697971" cy="47321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97971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ar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ddydd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Llun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ddydd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Mawrth.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nos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Wener.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nos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Sadwrn.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92399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bob bore.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bob nos.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y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penwythnos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bob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penwythnos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4136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729627" y="4844495"/>
            <a:ext cx="5090219" cy="166199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Dyma fi!</a:t>
            </a: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This is me!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755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593E76FB-A716-DD5C-7909-8A865B99CD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6194" y="123686"/>
            <a:ext cx="9272752" cy="5467627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51762C5A-7AE8-BA85-7160-9CD294A7E224}"/>
                  </a:ext>
                </a:extLst>
              </p14:cNvPr>
              <p14:cNvContentPartPr/>
              <p14:nvPr/>
            </p14:nvContentPartPr>
            <p14:xfrm>
              <a:off x="2679435" y="3467873"/>
              <a:ext cx="3248404" cy="815741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51762C5A-7AE8-BA85-7160-9CD294A7E22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616440" y="3404902"/>
                <a:ext cx="3374035" cy="941323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Picture 2" descr="A blue background with white letter r&#10;&#10;Description automatically generated">
            <a:extLst>
              <a:ext uri="{FF2B5EF4-FFF2-40B4-BE49-F238E27FC236}">
                <a16:creationId xmlns:a16="http://schemas.microsoft.com/office/drawing/2014/main" id="{A6861490-0B30-7E35-F5A3-78F42A3CEF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596079"/>
            <a:ext cx="12192000" cy="1262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39960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4BB365A2-D230-E163-897B-7A0446664AA3}"/>
                  </a:ext>
                </a:extLst>
              </p14:cNvPr>
              <p14:cNvContentPartPr/>
              <p14:nvPr/>
            </p14:nvContentPartPr>
            <p14:xfrm>
              <a:off x="1904999" y="2811517"/>
              <a:ext cx="13137" cy="13137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4BB365A2-D230-E163-897B-7A0446664AA3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393976" y="512542"/>
                <a:ext cx="4597950" cy="45979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FFE16E65-6995-2D2C-CDCC-BEA15B1C140B}"/>
                  </a:ext>
                </a:extLst>
              </p14:cNvPr>
              <p14:cNvContentPartPr/>
              <p14:nvPr/>
            </p14:nvContentPartPr>
            <p14:xfrm>
              <a:off x="2588172" y="2601310"/>
              <a:ext cx="13137" cy="13137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FFE16E65-6995-2D2C-CDCC-BEA15B1C140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89197" y="302335"/>
                <a:ext cx="4597950" cy="45979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C9595A2B-9C0B-8B8E-B1F5-C6383349CA71}"/>
                  </a:ext>
                </a:extLst>
              </p14:cNvPr>
              <p14:cNvContentPartPr/>
              <p14:nvPr/>
            </p14:nvContentPartPr>
            <p14:xfrm>
              <a:off x="3547241" y="3297620"/>
              <a:ext cx="13137" cy="13137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C9595A2B-9C0B-8B8E-B1F5-C6383349CA71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48266" y="998645"/>
                <a:ext cx="4597950" cy="4597950"/>
              </a:xfrm>
              <a:prstGeom prst="rect">
                <a:avLst/>
              </a:prstGeom>
            </p:spPr>
          </p:pic>
        </mc:Fallback>
      </mc:AlternateContent>
      <p:pic>
        <p:nvPicPr>
          <p:cNvPr id="8" name="Picture 8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EF7C01FF-9D85-FE90-7E86-105E2ED2765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331" y="373477"/>
            <a:ext cx="11532474" cy="486294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8604BC49-913B-00A7-DB71-55709EF445E5}"/>
                  </a:ext>
                </a:extLst>
              </p14:cNvPr>
              <p14:cNvContentPartPr/>
              <p14:nvPr/>
            </p14:nvContentPartPr>
            <p14:xfrm>
              <a:off x="1681642" y="1922615"/>
              <a:ext cx="3876489" cy="889841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8604BC49-913B-00A7-DB71-55709EF445E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618648" y="1859646"/>
                <a:ext cx="4002118" cy="1015419"/>
              </a:xfrm>
              <a:prstGeom prst="rect">
                <a:avLst/>
              </a:prstGeom>
            </p:spPr>
          </p:pic>
        </mc:Fallback>
      </mc:AlternateContent>
      <p:pic>
        <p:nvPicPr>
          <p:cNvPr id="2" name="Picture 1" descr="A blue background with white letter r&#10;&#10;Description automatically generated">
            <a:extLst>
              <a:ext uri="{FF2B5EF4-FFF2-40B4-BE49-F238E27FC236}">
                <a16:creationId xmlns:a16="http://schemas.microsoft.com/office/drawing/2014/main" id="{AC0BAF5D-1466-E40F-8837-D3607E5248F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5596078"/>
            <a:ext cx="12192000" cy="1262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39814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4BB365A2-D230-E163-897B-7A0446664AA3}"/>
                  </a:ext>
                </a:extLst>
              </p14:cNvPr>
              <p14:cNvContentPartPr/>
              <p14:nvPr/>
            </p14:nvContentPartPr>
            <p14:xfrm>
              <a:off x="1904999" y="2811517"/>
              <a:ext cx="13137" cy="13137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4BB365A2-D230-E163-897B-7A0446664AA3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393976" y="512542"/>
                <a:ext cx="4597950" cy="45979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FFE16E65-6995-2D2C-CDCC-BEA15B1C140B}"/>
                  </a:ext>
                </a:extLst>
              </p14:cNvPr>
              <p14:cNvContentPartPr/>
              <p14:nvPr/>
            </p14:nvContentPartPr>
            <p14:xfrm>
              <a:off x="2588172" y="2601310"/>
              <a:ext cx="13137" cy="13137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FFE16E65-6995-2D2C-CDCC-BEA15B1C140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89197" y="302335"/>
                <a:ext cx="4597950" cy="45979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C9595A2B-9C0B-8B8E-B1F5-C6383349CA71}"/>
                  </a:ext>
                </a:extLst>
              </p14:cNvPr>
              <p14:cNvContentPartPr/>
              <p14:nvPr/>
            </p14:nvContentPartPr>
            <p14:xfrm>
              <a:off x="3547241" y="3297620"/>
              <a:ext cx="13137" cy="13137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C9595A2B-9C0B-8B8E-B1F5-C6383349CA71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48266" y="998645"/>
                <a:ext cx="4597950" cy="4597950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E22B80FF-245D-2A71-12A5-3DD3D27046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2814" y="228184"/>
            <a:ext cx="4346028" cy="516666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35B3C5-0FEE-BCEF-268A-DAB863E5E859}"/>
              </a:ext>
            </a:extLst>
          </p:cNvPr>
          <p:cNvSpPr txBox="1"/>
          <p:nvPr/>
        </p:nvSpPr>
        <p:spPr>
          <a:xfrm>
            <a:off x="5670331" y="1032641"/>
            <a:ext cx="6251026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Languages, Literacy and Communication Area of Learning and Experience</a:t>
            </a:r>
          </a:p>
          <a:p>
            <a:endParaRPr lang="en-US" sz="2800" b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Page 126 onwards</a:t>
            </a:r>
          </a:p>
          <a:p>
            <a:endParaRPr lang="en-US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CC027E9-E3CC-E219-DD50-EF6A190ADB90}"/>
              </a:ext>
            </a:extLst>
          </p:cNvPr>
          <p:cNvSpPr txBox="1">
            <a:spLocks/>
          </p:cNvSpPr>
          <p:nvPr/>
        </p:nvSpPr>
        <p:spPr>
          <a:xfrm>
            <a:off x="5673961" y="3962980"/>
            <a:ext cx="5153414" cy="67952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800">
                <a:ea typeface="+mn-lt"/>
                <a:cs typeface="+mn-lt"/>
                <a:hlinkClick r:id="rId7"/>
              </a:rPr>
              <a:t>https://hwb.gov.wales/curriculum-for-wales</a:t>
            </a:r>
            <a:endParaRPr lang="en-US" sz="2800"/>
          </a:p>
          <a:p>
            <a:pPr marL="0" indent="0">
              <a:buNone/>
            </a:pPr>
            <a:endParaRPr lang="en-US" sz="2800"/>
          </a:p>
          <a:p>
            <a:endParaRPr lang="en-US" sz="2800"/>
          </a:p>
        </p:txBody>
      </p:sp>
      <p:pic>
        <p:nvPicPr>
          <p:cNvPr id="2" name="Picture 1" descr="A blue background with white letter r&#10;&#10;Description automatically generated">
            <a:extLst>
              <a:ext uri="{FF2B5EF4-FFF2-40B4-BE49-F238E27FC236}">
                <a16:creationId xmlns:a16="http://schemas.microsoft.com/office/drawing/2014/main" id="{8E011070-C9D8-1036-ACF3-4DB8289B426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5596079"/>
            <a:ext cx="12192000" cy="1262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63132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4F01B56-2959-6140-92B1-2C8C5E5DFCC9}"/>
              </a:ext>
            </a:extLst>
          </p:cNvPr>
          <p:cNvCxnSpPr>
            <a:cxnSpLocks/>
          </p:cNvCxnSpPr>
          <p:nvPr/>
        </p:nvCxnSpPr>
        <p:spPr>
          <a:xfrm flipV="1">
            <a:off x="2901505" y="2716249"/>
            <a:ext cx="2017692" cy="1505526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C7335F1A-4C2B-B04C-9C48-2D290EC699CA}"/>
              </a:ext>
            </a:extLst>
          </p:cNvPr>
          <p:cNvSpPr txBox="1"/>
          <p:nvPr/>
        </p:nvSpPr>
        <p:spPr>
          <a:xfrm>
            <a:off x="813949" y="320883"/>
            <a:ext cx="10583055" cy="707886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b="1"/>
              <a:t>With reference to each STATEMENT OF WHAT MATTERS there are DESCRIPTIONS OF LEARNING, and within those descriptions there are PROGRESSION STEPS.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2B1567A-8B73-A84D-817C-C8DDC6F9B27C}"/>
              </a:ext>
            </a:extLst>
          </p:cNvPr>
          <p:cNvCxnSpPr>
            <a:cxnSpLocks/>
          </p:cNvCxnSpPr>
          <p:nvPr/>
        </p:nvCxnSpPr>
        <p:spPr>
          <a:xfrm>
            <a:off x="3064566" y="1882344"/>
            <a:ext cx="1881961" cy="280017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1AFFCB74-8055-694A-9DE1-1B1F7FB0D2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89" t="12445" r="12406" b="10222"/>
          <a:stretch/>
        </p:blipFill>
        <p:spPr>
          <a:xfrm>
            <a:off x="4969164" y="1261364"/>
            <a:ext cx="6241628" cy="4093128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9399E83-DD20-014E-A5C1-7FC920B98DEB}"/>
              </a:ext>
            </a:extLst>
          </p:cNvPr>
          <p:cNvSpPr txBox="1"/>
          <p:nvPr/>
        </p:nvSpPr>
        <p:spPr>
          <a:xfrm>
            <a:off x="1079292" y="2661597"/>
            <a:ext cx="2523067" cy="2246769"/>
          </a:xfrm>
          <a:prstGeom prst="rect">
            <a:avLst/>
          </a:prstGeom>
          <a:solidFill>
            <a:srgbClr val="CCF9FF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/>
              <a:t>PROGRESSION STEPS</a:t>
            </a:r>
            <a:endParaRPr lang="en-US"/>
          </a:p>
          <a:p>
            <a:endParaRPr lang="en-US" sz="2000"/>
          </a:p>
          <a:p>
            <a:pPr marL="457200" indent="-457200">
              <a:buAutoNum type="arabicPeriod"/>
            </a:pPr>
            <a:r>
              <a:rPr lang="en-US" sz="2000"/>
              <a:t>5 year old</a:t>
            </a:r>
            <a:endParaRPr lang="en-US" sz="2000">
              <a:cs typeface="Calibri"/>
            </a:endParaRPr>
          </a:p>
          <a:p>
            <a:pPr marL="457200" indent="-457200">
              <a:buAutoNum type="arabicPeriod"/>
            </a:pPr>
            <a:r>
              <a:rPr lang="en-US" sz="2000"/>
              <a:t>8 year old</a:t>
            </a:r>
            <a:endParaRPr lang="en-US" sz="2000">
              <a:cs typeface="Calibri"/>
            </a:endParaRPr>
          </a:p>
          <a:p>
            <a:pPr marL="457200" indent="-457200">
              <a:buAutoNum type="arabicPeriod"/>
            </a:pPr>
            <a:r>
              <a:rPr lang="en-US" sz="2000"/>
              <a:t>11 year old</a:t>
            </a:r>
            <a:endParaRPr lang="en-US" sz="2000">
              <a:cs typeface="Calibri"/>
            </a:endParaRPr>
          </a:p>
          <a:p>
            <a:pPr marL="457200" indent="-457200">
              <a:buAutoNum type="arabicPeriod"/>
            </a:pPr>
            <a:r>
              <a:rPr lang="en-US" sz="2000"/>
              <a:t>14 year old</a:t>
            </a:r>
            <a:endParaRPr lang="en-US" sz="2000">
              <a:cs typeface="Calibri"/>
            </a:endParaRPr>
          </a:p>
          <a:p>
            <a:pPr marL="457200" indent="-457200">
              <a:buAutoNum type="arabicPeriod"/>
            </a:pPr>
            <a:r>
              <a:rPr lang="en-US" sz="2000"/>
              <a:t>16 year old</a:t>
            </a:r>
            <a:endParaRPr lang="en-US" sz="20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14A93E-2EDA-BA4F-B7E5-663BD362DB94}"/>
              </a:ext>
            </a:extLst>
          </p:cNvPr>
          <p:cNvSpPr txBox="1"/>
          <p:nvPr/>
        </p:nvSpPr>
        <p:spPr>
          <a:xfrm>
            <a:off x="1079292" y="1574462"/>
            <a:ext cx="2098346" cy="707886"/>
          </a:xfrm>
          <a:prstGeom prst="rect">
            <a:avLst/>
          </a:prstGeom>
          <a:solidFill>
            <a:srgbClr val="CCF9FF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/>
              <a:t>STATEMENT OF WHAT MATTERS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3A0B954B-B0C8-4CA6-D371-9C52FAF1E473}"/>
                  </a:ext>
                </a:extLst>
              </p14:cNvPr>
              <p14:cNvContentPartPr/>
              <p14:nvPr/>
            </p14:nvContentPartPr>
            <p14:xfrm>
              <a:off x="6173898" y="2022372"/>
              <a:ext cx="1223516" cy="842362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3A0B954B-B0C8-4CA6-D371-9C52FAF1E47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110923" y="1959402"/>
                <a:ext cx="1349106" cy="96794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8BE6807C-DA4E-087E-77DF-1BBC9FDBFDE6}"/>
                  </a:ext>
                </a:extLst>
              </p14:cNvPr>
              <p14:cNvContentPartPr/>
              <p14:nvPr/>
            </p14:nvContentPartPr>
            <p14:xfrm>
              <a:off x="7237886" y="3795869"/>
              <a:ext cx="1277048" cy="513976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8BE6807C-DA4E-087E-77DF-1BBC9FDBFDE6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174897" y="3732882"/>
                <a:ext cx="1402665" cy="639591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3" descr="A blue background with white letter r&#10;&#10;Description automatically generated">
            <a:extLst>
              <a:ext uri="{FF2B5EF4-FFF2-40B4-BE49-F238E27FC236}">
                <a16:creationId xmlns:a16="http://schemas.microsoft.com/office/drawing/2014/main" id="{389EE85A-295F-58E2-5B3A-42EB5C3F026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5596078"/>
            <a:ext cx="12192000" cy="1262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39468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7335F1A-4C2B-B04C-9C48-2D290EC699CA}"/>
              </a:ext>
            </a:extLst>
          </p:cNvPr>
          <p:cNvSpPr txBox="1"/>
          <p:nvPr/>
        </p:nvSpPr>
        <p:spPr>
          <a:xfrm>
            <a:off x="813949" y="163228"/>
            <a:ext cx="10583055" cy="707886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b="1"/>
              <a:t>With reference to each STATEMENT OF WHAT MATTERS there are DESCRIPTIONS OF LEARNING, and within those descriptions there are PROGRESSION STEPS.</a:t>
            </a:r>
          </a:p>
        </p:txBody>
      </p:sp>
      <p:pic>
        <p:nvPicPr>
          <p:cNvPr id="10" name="Picture 12" descr="Table&#10;&#10;Description automatically generated">
            <a:extLst>
              <a:ext uri="{FF2B5EF4-FFF2-40B4-BE49-F238E27FC236}">
                <a16:creationId xmlns:a16="http://schemas.microsoft.com/office/drawing/2014/main" id="{E8457EAB-679D-CC40-D0B9-D12BB7D069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3023" y="1102494"/>
            <a:ext cx="9706303" cy="4488169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3" name="Picture 2" descr="A blue background with white letter r&#10;&#10;Description automatically generated">
            <a:extLst>
              <a:ext uri="{FF2B5EF4-FFF2-40B4-BE49-F238E27FC236}">
                <a16:creationId xmlns:a16="http://schemas.microsoft.com/office/drawing/2014/main" id="{5FD26C3A-A8C2-80CB-52EC-3961297A42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596078"/>
            <a:ext cx="12192000" cy="1262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05221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28298" y="336330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Agor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– Dyma fi!</a:t>
            </a:r>
          </a:p>
          <a:p>
            <a:r>
              <a:rPr lang="en-US" sz="2800" i="1">
                <a:solidFill>
                  <a:srgbClr val="002060"/>
                </a:solidFill>
                <a:cs typeface="Calibri"/>
              </a:rPr>
              <a:t>Lesson openers – This is me!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19D2C75-C423-CF27-7BCC-6105D70A43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1582456"/>
              </p:ext>
            </p:extLst>
          </p:nvPr>
        </p:nvGraphicFramePr>
        <p:xfrm>
          <a:off x="512379" y="1799896"/>
          <a:ext cx="11458575" cy="46996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2150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686425">
                  <a:extLst>
                    <a:ext uri="{9D8B030D-6E8A-4147-A177-3AD203B41FA5}">
                      <a16:colId xmlns:a16="http://schemas.microsoft.com/office/drawing/2014/main" val="1005698731"/>
                    </a:ext>
                  </a:extLst>
                </a:gridCol>
              </a:tblGrid>
              <a:tr h="904875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Croeso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i’r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wers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Gymraeg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fontAlgn="base"/>
                      <a:endParaRPr lang="en-US" sz="200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Nod y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wers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heddiw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dysgu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amdanaf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Edrychwch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arna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Heddiw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rydych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chi'n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mynd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ddysgu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amdanaf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Gwrandewch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arna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Edrychwch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y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bwrdd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gwyn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/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sgrîn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Ydych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chi'n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Agorwch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eich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llyfrau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Pawb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hapus?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Ysgrifennwch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y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dyddiad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Pawb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Trowch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dudalen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5.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Oes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cwestiwn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074028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455275" y="262758"/>
            <a:ext cx="5961992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fi!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pic>
        <p:nvPicPr>
          <p:cNvPr id="5" name="Picture 5" descr="A picture containing toy, vector graphics, doll&#10;&#10;Description automatically generated">
            <a:extLst>
              <a:ext uri="{FF2B5EF4-FFF2-40B4-BE49-F238E27FC236}">
                <a16:creationId xmlns:a16="http://schemas.microsoft.com/office/drawing/2014/main" id="{F2555F2C-04C0-5D60-4BC3-184F92BC80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96" b="7715"/>
          <a:stretch/>
        </p:blipFill>
        <p:spPr>
          <a:xfrm>
            <a:off x="3653060" y="2366968"/>
            <a:ext cx="5265686" cy="41655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9A9FB44-1271-ED3A-D7F5-5AE59C6E1488}"/>
              </a:ext>
            </a:extLst>
          </p:cNvPr>
          <p:cNvSpPr txBox="1"/>
          <p:nvPr/>
        </p:nvSpPr>
        <p:spPr>
          <a:xfrm rot="-540000">
            <a:off x="810539" y="1888709"/>
            <a:ext cx="3034146" cy="255454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wyt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ti’n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gallu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ei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ddweud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amdanat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ti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dy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hun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E09D87-258C-D2DD-4930-07AC549FB37C}"/>
              </a:ext>
            </a:extLst>
          </p:cNvPr>
          <p:cNvSpPr txBox="1"/>
          <p:nvPr/>
        </p:nvSpPr>
        <p:spPr>
          <a:xfrm rot="840000">
            <a:off x="8891717" y="3621270"/>
            <a:ext cx="2687782" cy="255454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>
                <a:solidFill>
                  <a:srgbClr val="002060"/>
                </a:solidFill>
                <a:latin typeface="Cavolini"/>
                <a:cs typeface="Cavolini"/>
              </a:rPr>
              <a:t>What can </a:t>
            </a:r>
            <a:endParaRPr lang="en-US">
              <a:solidFill>
                <a:srgbClr val="002060"/>
              </a:solidFill>
              <a:latin typeface="Calibri" panose="020F0502020204030204"/>
              <a:cs typeface="Calibri" panose="020F0502020204030204"/>
            </a:endParaRPr>
          </a:p>
          <a:p>
            <a:pPr algn="ctr"/>
            <a:r>
              <a:rPr lang="en-US" sz="3200">
                <a:solidFill>
                  <a:srgbClr val="002060"/>
                </a:solidFill>
                <a:latin typeface="Cavolini"/>
                <a:cs typeface="Cavolini"/>
              </a:rPr>
              <a:t>you say about yourself in Welsh?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6978209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245068" y="2281939"/>
            <a:ext cx="5961992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fi!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A9FB44-1271-ED3A-D7F5-5AE59C6E1488}"/>
              </a:ext>
            </a:extLst>
          </p:cNvPr>
          <p:cNvSpPr txBox="1"/>
          <p:nvPr/>
        </p:nvSpPr>
        <p:spPr>
          <a:xfrm rot="21060000">
            <a:off x="596868" y="728107"/>
            <a:ext cx="3075710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PWY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wyt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ti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540F00-C165-6061-C665-1F88A17F725E}"/>
              </a:ext>
            </a:extLst>
          </p:cNvPr>
          <p:cNvSpPr txBox="1"/>
          <p:nvPr/>
        </p:nvSpPr>
        <p:spPr>
          <a:xfrm rot="960000">
            <a:off x="6965956" y="1223416"/>
            <a:ext cx="4635062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BLE 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rwyt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ti'n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byw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A4C077-563B-9412-F29F-1C14A321165D}"/>
              </a:ext>
            </a:extLst>
          </p:cNvPr>
          <p:cNvSpPr txBox="1"/>
          <p:nvPr/>
        </p:nvSpPr>
        <p:spPr>
          <a:xfrm rot="360000">
            <a:off x="2942450" y="1380665"/>
            <a:ext cx="3270390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SUT 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wyt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ti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48E104-D074-7A62-A77C-E31E2D5ECB8A}"/>
              </a:ext>
            </a:extLst>
          </p:cNvPr>
          <p:cNvSpPr txBox="1"/>
          <p:nvPr/>
        </p:nvSpPr>
        <p:spPr>
          <a:xfrm rot="840000">
            <a:off x="614470" y="3995196"/>
            <a:ext cx="4346027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 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ydy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dy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hobi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CB4EA34-FE99-EFD7-3142-F1ACCA6E7C0F}"/>
              </a:ext>
            </a:extLst>
          </p:cNvPr>
          <p:cNvSpPr txBox="1"/>
          <p:nvPr/>
        </p:nvSpPr>
        <p:spPr>
          <a:xfrm rot="21060000">
            <a:off x="-602181" y="4680356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Ble?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709D29-241A-52A2-2963-F696DDF3D5DC}"/>
              </a:ext>
            </a:extLst>
          </p:cNvPr>
          <p:cNvSpPr txBox="1"/>
          <p:nvPr/>
        </p:nvSpPr>
        <p:spPr>
          <a:xfrm rot="780000">
            <a:off x="777301" y="4969392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B050"/>
                </a:solidFill>
                <a:latin typeface="Cavolini"/>
                <a:cs typeface="Cavolini"/>
              </a:rPr>
              <a:t>Pryd</a:t>
            </a:r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5BCA1C-710F-DC42-180D-7857B63DA2A1}"/>
              </a:ext>
            </a:extLst>
          </p:cNvPr>
          <p:cNvSpPr txBox="1"/>
          <p:nvPr/>
        </p:nvSpPr>
        <p:spPr>
          <a:xfrm>
            <a:off x="317474" y="5718254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Gyda </a:t>
            </a:r>
            <a:r>
              <a:rPr lang="en-US" sz="3200" b="1" err="1">
                <a:solidFill>
                  <a:srgbClr val="00B050"/>
                </a:solidFill>
                <a:latin typeface="Cavolini"/>
                <a:cs typeface="Cavolini"/>
              </a:rPr>
              <a:t>phwy</a:t>
            </a:r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46D5E2-BFB5-4618-0532-48B0D922DD98}"/>
              </a:ext>
            </a:extLst>
          </p:cNvPr>
          <p:cNvSpPr txBox="1"/>
          <p:nvPr/>
        </p:nvSpPr>
        <p:spPr>
          <a:xfrm rot="21060000">
            <a:off x="6737224" y="3836440"/>
            <a:ext cx="4752109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wyt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ti'n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4CADD3A-8CD2-BFF2-5799-A7F339E5B8C9}"/>
              </a:ext>
            </a:extLst>
          </p:cNvPr>
          <p:cNvSpPr txBox="1"/>
          <p:nvPr/>
        </p:nvSpPr>
        <p:spPr>
          <a:xfrm rot="420000">
            <a:off x="5302139" y="5230228"/>
            <a:ext cx="6414654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dwyt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ti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ddim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538218-0E1B-03C7-9B36-E3B7D1403D71}"/>
              </a:ext>
            </a:extLst>
          </p:cNvPr>
          <p:cNvSpPr txBox="1"/>
          <p:nvPr/>
        </p:nvSpPr>
        <p:spPr>
          <a:xfrm rot="780000">
            <a:off x="9006900" y="4512191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Pam?</a:t>
            </a:r>
            <a:endParaRPr lang="en-US">
              <a:solidFill>
                <a:srgbClr val="FF0000"/>
              </a:solidFill>
              <a:cs typeface="Calibri" panose="020F0502020204030204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AD5A949-194F-491B-2530-3943AA1D84E0}"/>
              </a:ext>
            </a:extLst>
          </p:cNvPr>
          <p:cNvSpPr txBox="1"/>
          <p:nvPr/>
        </p:nvSpPr>
        <p:spPr>
          <a:xfrm rot="-300000">
            <a:off x="5030646" y="5731391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Pam?</a:t>
            </a:r>
            <a:endParaRPr lang="en-US">
              <a:solidFill>
                <a:srgbClr val="FF000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71015135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342050" y="259175"/>
            <a:ext cx="5961992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fi!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pic>
        <p:nvPicPr>
          <p:cNvPr id="5" name="Picture 6" descr="A picture containing text, doll, toy&#10;&#10;Description automatically generated">
            <a:extLst>
              <a:ext uri="{FF2B5EF4-FFF2-40B4-BE49-F238E27FC236}">
                <a16:creationId xmlns:a16="http://schemas.microsoft.com/office/drawing/2014/main" id="{CA4F3BBB-C739-906F-2A0B-1BE47020DA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110" y="533026"/>
            <a:ext cx="1842654" cy="2328313"/>
          </a:xfrm>
          <a:prstGeom prst="rect">
            <a:avLst/>
          </a:prstGeom>
        </p:spPr>
      </p:pic>
      <p:pic>
        <p:nvPicPr>
          <p:cNvPr id="3" name="Picture 5" descr="Map&#10;&#10;Description automatically generated">
            <a:extLst>
              <a:ext uri="{FF2B5EF4-FFF2-40B4-BE49-F238E27FC236}">
                <a16:creationId xmlns:a16="http://schemas.microsoft.com/office/drawing/2014/main" id="{256E55F0-EC80-CA04-2D44-886392A8F0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4944" y="542126"/>
            <a:ext cx="1828800" cy="233782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6" descr="A picture containing light&#10;&#10;Description automatically generated">
            <a:extLst>
              <a:ext uri="{FF2B5EF4-FFF2-40B4-BE49-F238E27FC236}">
                <a16:creationId xmlns:a16="http://schemas.microsoft.com/office/drawing/2014/main" id="{540BC3E2-BC65-006B-4CFB-FA0860E464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880000">
            <a:off x="3119928" y="1812811"/>
            <a:ext cx="1149929" cy="136014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3" descr="Chart&#10;&#10;Description automatically generated">
            <a:extLst>
              <a:ext uri="{FF2B5EF4-FFF2-40B4-BE49-F238E27FC236}">
                <a16:creationId xmlns:a16="http://schemas.microsoft.com/office/drawing/2014/main" id="{D0A61ACC-70B4-2274-D9EA-C18E7C869C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-840000">
            <a:off x="4290722" y="3076399"/>
            <a:ext cx="1704110" cy="1545534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0D2AAFBB-85B6-921D-68CC-0251DB0FEB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">
            <a:off x="6117988" y="2945663"/>
            <a:ext cx="1271848" cy="125799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4" name="Picture 14" descr="A picture containing text, businesscard, vector graphics&#10;&#10;Description automatically generated">
            <a:extLst>
              <a:ext uri="{FF2B5EF4-FFF2-40B4-BE49-F238E27FC236}">
                <a16:creationId xmlns:a16="http://schemas.microsoft.com/office/drawing/2014/main" id="{34374D45-62D1-98E2-EDED-F5141D7893B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600000">
            <a:off x="4685434" y="4544289"/>
            <a:ext cx="1477241" cy="149629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5321771-5A47-4223-A968-34EE1A466B4F}"/>
              </a:ext>
            </a:extLst>
          </p:cNvPr>
          <p:cNvSpPr txBox="1"/>
          <p:nvPr/>
        </p:nvSpPr>
        <p:spPr>
          <a:xfrm rot="21060000">
            <a:off x="4912735" y="2487842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</a:p>
        </p:txBody>
      </p:sp>
      <p:pic>
        <p:nvPicPr>
          <p:cNvPr id="15" name="Picture 15" descr="Icon&#10;&#10;Description automatically generated">
            <a:extLst>
              <a:ext uri="{FF2B5EF4-FFF2-40B4-BE49-F238E27FC236}">
                <a16:creationId xmlns:a16="http://schemas.microsoft.com/office/drawing/2014/main" id="{BBE34812-7009-CF69-92DD-014ACB9A4E6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720000">
            <a:off x="9696912" y="3750523"/>
            <a:ext cx="1680730" cy="154911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6" name="Picture 16" descr="A picture containing toy&#10;&#10;Description automatically generated">
            <a:extLst>
              <a:ext uri="{FF2B5EF4-FFF2-40B4-BE49-F238E27FC236}">
                <a16:creationId xmlns:a16="http://schemas.microsoft.com/office/drawing/2014/main" id="{B252EFF3-BE94-1725-9C56-2034FDD1228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700000">
            <a:off x="8277515" y="3802295"/>
            <a:ext cx="1347356" cy="184785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732FED3-280D-11BA-0F46-A690EE36BE8A}"/>
              </a:ext>
            </a:extLst>
          </p:cNvPr>
          <p:cNvSpPr txBox="1"/>
          <p:nvPr/>
        </p:nvSpPr>
        <p:spPr>
          <a:xfrm>
            <a:off x="7921937" y="3136673"/>
            <a:ext cx="360218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ddim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endParaRPr lang="en-US" sz="3200" b="1" dirty="0">
              <a:solidFill>
                <a:srgbClr val="002060"/>
              </a:solidFill>
              <a:latin typeface="Cavolini"/>
              <a:cs typeface="Cavolini"/>
            </a:endParaRPr>
          </a:p>
        </p:txBody>
      </p:sp>
      <p:pic>
        <p:nvPicPr>
          <p:cNvPr id="17" name="Picture 17" descr="Icon&#10;&#10;Description automatically generated">
            <a:extLst>
              <a:ext uri="{FF2B5EF4-FFF2-40B4-BE49-F238E27FC236}">
                <a16:creationId xmlns:a16="http://schemas.microsoft.com/office/drawing/2014/main" id="{E8437610-AF25-CF57-EA44-9C205A96C6E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428018" y="5412798"/>
            <a:ext cx="1330037" cy="100618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0" name="Picture 20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7E371B1C-2675-78C4-EB68-C599BC4899F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24587" y="4203123"/>
            <a:ext cx="1613189" cy="1887682"/>
          </a:xfrm>
          <a:prstGeom prst="rect">
            <a:avLst/>
          </a:prstGeom>
        </p:spPr>
      </p:pic>
      <p:pic>
        <p:nvPicPr>
          <p:cNvPr id="22" name="Picture 22">
            <a:extLst>
              <a:ext uri="{FF2B5EF4-FFF2-40B4-BE49-F238E27FC236}">
                <a16:creationId xmlns:a16="http://schemas.microsoft.com/office/drawing/2014/main" id="{77C4E1F5-F360-6BD4-F135-4226A4E9533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780000">
            <a:off x="607436" y="4026043"/>
            <a:ext cx="1209675" cy="156296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4" name="Picture 24" descr="Logo&#10;&#10;Description automatically generated">
            <a:extLst>
              <a:ext uri="{FF2B5EF4-FFF2-40B4-BE49-F238E27FC236}">
                <a16:creationId xmlns:a16="http://schemas.microsoft.com/office/drawing/2014/main" id="{EA375668-F6F1-3ADE-5731-0053C8F280D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756930" y="5446135"/>
            <a:ext cx="1584614" cy="939512"/>
          </a:xfrm>
          <a:prstGeom prst="rect">
            <a:avLst/>
          </a:prstGeom>
        </p:spPr>
      </p:pic>
      <p:pic>
        <p:nvPicPr>
          <p:cNvPr id="21" name="Picture 21">
            <a:extLst>
              <a:ext uri="{FF2B5EF4-FFF2-40B4-BE49-F238E27FC236}">
                <a16:creationId xmlns:a16="http://schemas.microsoft.com/office/drawing/2014/main" id="{B3E0DEDB-4F09-7A01-6655-CF757DE67C1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0400000">
            <a:off x="2351810" y="3672752"/>
            <a:ext cx="1143000" cy="189547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D5E032C-C2A0-B8CE-DD30-1F0E461E4810}"/>
              </a:ext>
            </a:extLst>
          </p:cNvPr>
          <p:cNvSpPr txBox="1"/>
          <p:nvPr/>
        </p:nvSpPr>
        <p:spPr>
          <a:xfrm rot="21060000">
            <a:off x="548553" y="3443805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hobïau</a:t>
            </a:r>
          </a:p>
        </p:txBody>
      </p:sp>
    </p:spTree>
    <p:extLst>
      <p:ext uri="{BB962C8B-B14F-4D97-AF65-F5344CB8AC3E}">
        <p14:creationId xmlns:p14="http://schemas.microsoft.com/office/powerpoint/2010/main" val="286572694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342050" y="259175"/>
            <a:ext cx="5961992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fi!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84E441C-07FA-D8D2-2DC7-C804BC237CBB}"/>
              </a:ext>
            </a:extLst>
          </p:cNvPr>
          <p:cNvSpPr/>
          <p:nvPr/>
        </p:nvSpPr>
        <p:spPr>
          <a:xfrm>
            <a:off x="762000" y="568036"/>
            <a:ext cx="1939636" cy="236912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544BAE1-C7A9-1286-0664-6362E280413F}"/>
              </a:ext>
            </a:extLst>
          </p:cNvPr>
          <p:cNvSpPr/>
          <p:nvPr/>
        </p:nvSpPr>
        <p:spPr>
          <a:xfrm>
            <a:off x="9490363" y="568036"/>
            <a:ext cx="1939636" cy="236912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06953DE-F462-A4F4-8D85-52F2C1A8F71F}"/>
              </a:ext>
            </a:extLst>
          </p:cNvPr>
          <p:cNvSpPr/>
          <p:nvPr/>
        </p:nvSpPr>
        <p:spPr>
          <a:xfrm rot="20880000">
            <a:off x="3049913" y="1757160"/>
            <a:ext cx="1163781" cy="134389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20E77E3-9B36-E352-09FE-92F878F410F3}"/>
              </a:ext>
            </a:extLst>
          </p:cNvPr>
          <p:cNvSpPr/>
          <p:nvPr/>
        </p:nvSpPr>
        <p:spPr>
          <a:xfrm rot="1080000">
            <a:off x="628773" y="4135004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D5279BA-2C2D-CFD3-6C04-9F4509D7B698}"/>
              </a:ext>
            </a:extLst>
          </p:cNvPr>
          <p:cNvSpPr/>
          <p:nvPr/>
        </p:nvSpPr>
        <p:spPr>
          <a:xfrm rot="-780000">
            <a:off x="2416010" y="3483841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6C840ED-DB44-B2D7-E169-4CAD11F30637}"/>
              </a:ext>
            </a:extLst>
          </p:cNvPr>
          <p:cNvSpPr/>
          <p:nvPr/>
        </p:nvSpPr>
        <p:spPr>
          <a:xfrm rot="5400000">
            <a:off x="2028081" y="4813876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E9D4853-A12A-D43B-9FD6-BFC6D228A9E2}"/>
              </a:ext>
            </a:extLst>
          </p:cNvPr>
          <p:cNvSpPr/>
          <p:nvPr/>
        </p:nvSpPr>
        <p:spPr>
          <a:xfrm rot="1080000">
            <a:off x="4494191" y="3206749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5E032C-C2A0-B8CE-DD30-1F0E461E4810}"/>
              </a:ext>
            </a:extLst>
          </p:cNvPr>
          <p:cNvSpPr txBox="1"/>
          <p:nvPr/>
        </p:nvSpPr>
        <p:spPr>
          <a:xfrm rot="21060000">
            <a:off x="548553" y="3443805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hobïau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5321771-5A47-4223-A968-34EE1A466B4F}"/>
              </a:ext>
            </a:extLst>
          </p:cNvPr>
          <p:cNvSpPr txBox="1"/>
          <p:nvPr/>
        </p:nvSpPr>
        <p:spPr>
          <a:xfrm rot="21060000">
            <a:off x="4912735" y="2487842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DAED4E9-0CA1-6F11-B1E9-FF30C3AA2E38}"/>
              </a:ext>
            </a:extLst>
          </p:cNvPr>
          <p:cNvSpPr/>
          <p:nvPr/>
        </p:nvSpPr>
        <p:spPr>
          <a:xfrm rot="3900000">
            <a:off x="4812845" y="4633766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55401C5-E444-9796-D1DD-FFAEEACE1419}"/>
              </a:ext>
            </a:extLst>
          </p:cNvPr>
          <p:cNvSpPr/>
          <p:nvPr/>
        </p:nvSpPr>
        <p:spPr>
          <a:xfrm rot="19980000">
            <a:off x="6142882" y="3026640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6DBAA8E-F74D-663E-DB46-F7D7E585CCA2}"/>
              </a:ext>
            </a:extLst>
          </p:cNvPr>
          <p:cNvSpPr/>
          <p:nvPr/>
        </p:nvSpPr>
        <p:spPr>
          <a:xfrm rot="6300000">
            <a:off x="6530809" y="4633767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DB00B67-4119-9C0A-79A2-A3B930C04F25}"/>
              </a:ext>
            </a:extLst>
          </p:cNvPr>
          <p:cNvSpPr/>
          <p:nvPr/>
        </p:nvSpPr>
        <p:spPr>
          <a:xfrm rot="1080000">
            <a:off x="8636700" y="3747077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99C258B-3BC2-F591-D39B-71ED84187855}"/>
              </a:ext>
            </a:extLst>
          </p:cNvPr>
          <p:cNvSpPr/>
          <p:nvPr/>
        </p:nvSpPr>
        <p:spPr>
          <a:xfrm rot="-1500000">
            <a:off x="10132991" y="3788640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732FED3-280D-11BA-0F46-A690EE36BE8A}"/>
              </a:ext>
            </a:extLst>
          </p:cNvPr>
          <p:cNvSpPr txBox="1"/>
          <p:nvPr/>
        </p:nvSpPr>
        <p:spPr>
          <a:xfrm>
            <a:off x="7921937" y="3136673"/>
            <a:ext cx="360218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ddim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endParaRPr lang="en-US" sz="3200" b="1" dirty="0">
              <a:solidFill>
                <a:srgbClr val="002060"/>
              </a:solidFill>
              <a:latin typeface="Cavolini"/>
              <a:cs typeface="Cavolini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B91AE59-0DED-04AD-9F13-0A1D71F933C5}"/>
              </a:ext>
            </a:extLst>
          </p:cNvPr>
          <p:cNvSpPr/>
          <p:nvPr/>
        </p:nvSpPr>
        <p:spPr>
          <a:xfrm rot="5400000">
            <a:off x="9606519" y="4813876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285812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245068" y="259175"/>
            <a:ext cx="5961992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fi!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A9FB44-1271-ED3A-D7F5-5AE59C6E1488}"/>
              </a:ext>
            </a:extLst>
          </p:cNvPr>
          <p:cNvSpPr txBox="1"/>
          <p:nvPr/>
        </p:nvSpPr>
        <p:spPr>
          <a:xfrm rot="21060000">
            <a:off x="448732" y="629890"/>
            <a:ext cx="2410692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Mari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dw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540F00-C165-6061-C665-1F88A17F725E}"/>
              </a:ext>
            </a:extLst>
          </p:cNvPr>
          <p:cNvSpPr txBox="1"/>
          <p:nvPr/>
        </p:nvSpPr>
        <p:spPr>
          <a:xfrm rot="-1500000">
            <a:off x="8672949" y="995048"/>
            <a:ext cx="3055645" cy="1077218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Dw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i'n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byw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 Abertawe.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A4C077-563B-9412-F29F-1C14A321165D}"/>
              </a:ext>
            </a:extLst>
          </p:cNvPr>
          <p:cNvSpPr txBox="1"/>
          <p:nvPr/>
        </p:nvSpPr>
        <p:spPr>
          <a:xfrm rot="360000">
            <a:off x="894643" y="1741673"/>
            <a:ext cx="3090281" cy="1077218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Dw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i'n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dda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iawn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48E104-D074-7A62-A77C-E31E2D5ECB8A}"/>
              </a:ext>
            </a:extLst>
          </p:cNvPr>
          <p:cNvSpPr txBox="1"/>
          <p:nvPr/>
        </p:nvSpPr>
        <p:spPr>
          <a:xfrm rot="600000">
            <a:off x="600615" y="3492060"/>
            <a:ext cx="4346027" cy="2062103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Fy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hobïau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ydy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darllen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,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mynd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a'r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ci am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dro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a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gwylio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Netflix.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46D5E2-BFB5-4618-0532-48B0D922DD98}"/>
              </a:ext>
            </a:extLst>
          </p:cNvPr>
          <p:cNvSpPr txBox="1"/>
          <p:nvPr/>
        </p:nvSpPr>
        <p:spPr>
          <a:xfrm rot="840000">
            <a:off x="4437369" y="2332617"/>
            <a:ext cx="4752109" cy="1569660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Dw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i'n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pinc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,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bwyta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siocled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,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Cymraeg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a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siopa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4CADD3A-8CD2-BFF2-5799-A7F339E5B8C9}"/>
              </a:ext>
            </a:extLst>
          </p:cNvPr>
          <p:cNvSpPr txBox="1"/>
          <p:nvPr/>
        </p:nvSpPr>
        <p:spPr>
          <a:xfrm rot="-720000">
            <a:off x="5302139" y="4734625"/>
            <a:ext cx="6414654" cy="1077218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Dw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i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ddim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rhedeg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, bananas a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phryf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copyn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486FB-1E91-4350-6BCD-C9DC1E5C9642}"/>
              </a:ext>
            </a:extLst>
          </p:cNvPr>
          <p:cNvSpPr txBox="1"/>
          <p:nvPr/>
        </p:nvSpPr>
        <p:spPr>
          <a:xfrm>
            <a:off x="9218659" y="5783781"/>
            <a:ext cx="2410692" cy="584775"/>
          </a:xfrm>
          <a:prstGeom prst="rect">
            <a:avLst/>
          </a:prstGeom>
          <a:solidFill>
            <a:srgbClr val="00B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FFFFFF"/>
                </a:solidFill>
                <a:latin typeface="Cavolini"/>
                <a:cs typeface="Cavolini"/>
              </a:rPr>
              <a:t>achos</a:t>
            </a:r>
            <a:r>
              <a:rPr lang="en-US" sz="3200" b="1" dirty="0">
                <a:solidFill>
                  <a:srgbClr val="FFFFFF"/>
                </a:solidFill>
                <a:latin typeface="Cavolini"/>
                <a:cs typeface="Cavolini"/>
              </a:rPr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53281921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0" b="207"/>
          <a:stretch/>
        </p:blipFill>
        <p:spPr>
          <a:xfrm>
            <a:off x="0" y="51503"/>
            <a:ext cx="6185052" cy="66725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181548" y="4883777"/>
            <a:ext cx="361970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Gwaith </a:t>
            </a:r>
            <a:r>
              <a:rPr lang="en-US" sz="4400" b="1" err="1">
                <a:solidFill>
                  <a:srgbClr val="002060"/>
                </a:solidFill>
              </a:rPr>
              <a:t>Cartref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Homework</a:t>
            </a:r>
          </a:p>
        </p:txBody>
      </p:sp>
      <p:pic>
        <p:nvPicPr>
          <p:cNvPr id="3" name="Picture 3" descr="Table&#10;&#10;Description automatically generated">
            <a:extLst>
              <a:ext uri="{FF2B5EF4-FFF2-40B4-BE49-F238E27FC236}">
                <a16:creationId xmlns:a16="http://schemas.microsoft.com/office/drawing/2014/main" id="{722C1A3E-55CF-80ED-FCD2-6774E691F4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628649"/>
            <a:ext cx="5791200" cy="3674922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3071EF5-A957-14E7-E073-C041C15935C3}"/>
              </a:ext>
            </a:extLst>
          </p:cNvPr>
          <p:cNvSpPr txBox="1"/>
          <p:nvPr/>
        </p:nvSpPr>
        <p:spPr>
          <a:xfrm>
            <a:off x="5475938" y="4911487"/>
            <a:ext cx="7001256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Use the patterns you </a:t>
            </a:r>
            <a:endParaRPr lang="en-US" sz="3600">
              <a:solidFill>
                <a:srgbClr val="000000"/>
              </a:solidFill>
              <a:ea typeface="+mn-lt"/>
              <a:cs typeface="+mn-lt"/>
            </a:endParaRPr>
          </a:p>
          <a:p>
            <a:pPr algn="ctr"/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have learnt on the course!</a:t>
            </a:r>
            <a:endParaRPr lang="en-US" sz="36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053925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47062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443483" y="1656481"/>
            <a:ext cx="6480435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 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pPr algn="ctr"/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95927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68</Slides>
  <Notes>0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68</vt:i4>
      </vt:variant>
    </vt:vector>
  </HeadingPairs>
  <TitlesOfParts>
    <vt:vector size="71" baseType="lpstr"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287</cp:revision>
  <dcterms:created xsi:type="dcterms:W3CDTF">2023-01-31T09:12:13Z</dcterms:created>
  <dcterms:modified xsi:type="dcterms:W3CDTF">2023-10-24T14:16:30Z</dcterms:modified>
</cp:coreProperties>
</file>