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17"/>
  </p:notesMasterIdLst>
  <p:handoutMasterIdLst>
    <p:handoutMasterId r:id="rId18"/>
  </p:handoutMasterIdLst>
  <p:sldIdLst>
    <p:sldId id="277" r:id="rId5"/>
    <p:sldId id="328" r:id="rId6"/>
    <p:sldId id="340" r:id="rId7"/>
    <p:sldId id="329" r:id="rId8"/>
    <p:sldId id="331" r:id="rId9"/>
    <p:sldId id="332" r:id="rId10"/>
    <p:sldId id="333" r:id="rId11"/>
    <p:sldId id="334" r:id="rId12"/>
    <p:sldId id="335" r:id="rId13"/>
    <p:sldId id="336" r:id="rId14"/>
    <p:sldId id="337" r:id="rId15"/>
    <p:sldId id="341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1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8ABBD7AB-15F1-5A4E-AC8C-CF9E3CDE73A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BA362BC0-4F0A-7C4B-83EA-6D00E30B7B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7617B48D-6101-D74A-90A8-04DB63B3F3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7EE03A5A-1DC7-1D4E-A1FA-7DA255A209C2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2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880534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C6A4FCDB-4C6D-0D48-B6E6-77F1724D7B9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E85733BB-A181-AF45-ABFF-4C5995D4C2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7289BD31-5130-2542-A898-85F42F7B2D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E226B18E-BA40-DE4A-B0A4-71BFEE28CF3E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4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61496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83FB470F-7212-1443-A738-A9EED263F6F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D7F52323-8B0D-2840-AD15-2D948729F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F0B9CCD5-E786-FD4A-A7CC-EA428652F2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6C79F9B1-A72F-6744-BD67-314FFBC8E932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5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691647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6D5B432D-B67A-F847-95E2-A215C191255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AF0F8043-66AA-754A-A1C9-ECE7C1163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DA9D2053-38B8-9C4A-9FFA-72C005CD2B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B012E620-728E-A64D-86B6-4196BF23CD15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6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442611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83C8650A-B7C5-BD48-9A89-DD0E0B98A5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1AC0AB09-249E-954D-8027-84655F2D3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471F14C1-8ACA-E547-BD11-B933E4E6F1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EF7CFFBF-6F07-0B43-9981-6F59662EE325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7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63696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9834A862-9EC1-2E42-B7C8-F91E5B17D0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3490C385-5EA5-044F-A47E-73E67792C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3E968FE2-A8EB-8545-8800-F6A8FC109E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24E4E87E-C18D-B143-A2C7-9A2512D3D5D5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8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173425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022B575F-8CFF-4640-9872-C71EA6DD98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E350436B-E4FF-9843-A66F-2BEEEC2B7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AE3041A-03C3-1A42-947C-56F7F9D897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257C87ED-2D99-3B41-854A-15D479DE4D77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9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46200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FE16C24-B072-674F-AC80-7767084C98A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8044D5CF-3565-8049-B117-2A32E908FC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4C825A12-A630-1940-9696-FA937A06D0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5B4AC69D-4555-BE42-B13F-CD29F8F485FE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10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393178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E47879D-421B-6046-A4C2-3515652A74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550932C7-DFFD-B246-B8F0-BCCD6DA2A1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546272F3-5AAE-F649-AAF3-E0515FF8E3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95FE41BD-EA2B-0B4D-ABDE-95DD435EB41F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11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4090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ctorialabalme.com/communication_and_presentation_skills/?p=776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27584" y="1844824"/>
            <a:ext cx="8795146" cy="381568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Presentation Skills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EC3B2CE-89CF-F541-ABBE-605CD2E03C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Power Point Presentations 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25A9C287-D788-5747-B910-20AE723A7B4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525962"/>
          </a:xfrm>
        </p:spPr>
        <p:txBody>
          <a:bodyPr/>
          <a:lstStyle/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 dirty="0"/>
              <a:t>Pre-talk preparation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 dirty="0"/>
              <a:t>Opening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 dirty="0"/>
              <a:t>Speaking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 dirty="0"/>
              <a:t>Body Language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 dirty="0"/>
              <a:t>Questions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 dirty="0"/>
              <a:t>Length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 dirty="0"/>
              <a:t>Behavior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 dirty="0"/>
              <a:t>Conclusion</a:t>
            </a:r>
          </a:p>
          <a:p>
            <a:pPr marL="514350" indent="-514350"/>
            <a:endParaRPr lang="en-US" altLang="en-US" sz="2800" dirty="0"/>
          </a:p>
          <a:p>
            <a:pPr marL="514350" indent="-514350">
              <a:buFont typeface="Arial" panose="020B0604020202020204" pitchFamily="34" charset="0"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6017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157A3-3F86-95C0-50DE-E638AAF64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6A194-DF77-73B5-16CA-5A70AC647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Use bullet points and short phrases instead of long paragraphs – </a:t>
            </a:r>
            <a:r>
              <a:rPr lang="en-GB" sz="2000" b="1" dirty="0">
                <a:solidFill>
                  <a:srgbClr val="FF0000"/>
                </a:solidFill>
              </a:rPr>
              <a:t>Explain these points further when presenting.</a:t>
            </a:r>
            <a:endParaRPr lang="en-GB" sz="2400" b="1" dirty="0">
              <a:solidFill>
                <a:srgbClr val="FF0000"/>
              </a:solidFill>
            </a:endParaRPr>
          </a:p>
          <a:p>
            <a:r>
              <a:rPr lang="en-GB" sz="2400" dirty="0"/>
              <a:t>Ensure text is large enough to read from a distance (24-point font for body text).</a:t>
            </a:r>
          </a:p>
          <a:p>
            <a:r>
              <a:rPr lang="en-GB" sz="2400" dirty="0"/>
              <a:t>Use a consistent design theme, font style, and colour scheme.</a:t>
            </a:r>
          </a:p>
          <a:p>
            <a:r>
              <a:rPr lang="en-GB" sz="2400" dirty="0"/>
              <a:t>Present your main points with supporting arguments and examples.</a:t>
            </a:r>
          </a:p>
          <a:p>
            <a:r>
              <a:rPr lang="en-GB" sz="2400" dirty="0"/>
              <a:t>Use high-quality images, charts, graphs, and infographics to illustrate points if applicable.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B8F9B-A73C-5629-C354-B016683CD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DFA441-7E40-2622-D6E8-B0E6DE10D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2443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93B3430-0D7D-484E-B9C5-904357CD6A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117AE099-D696-8449-A1B7-DED7D8F3B1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r>
              <a:rPr lang="en-US" altLang="en-US" sz="2400" dirty="0"/>
              <a:t>Arrive on time on the presentation day. </a:t>
            </a:r>
          </a:p>
          <a:p>
            <a:r>
              <a:rPr lang="en-US" altLang="en-US" sz="2400" dirty="0"/>
              <a:t>Dress appropriately for your audience (Optional).</a:t>
            </a:r>
          </a:p>
          <a:p>
            <a:r>
              <a:rPr lang="en-US" altLang="en-US" sz="2400" dirty="0"/>
              <a:t>Make sure your mobile phone is on </a:t>
            </a:r>
            <a:r>
              <a:rPr lang="en-US" altLang="en-US" sz="2400" b="1" dirty="0"/>
              <a:t>silent mode</a:t>
            </a:r>
            <a:r>
              <a:rPr lang="en-US" altLang="en-US" sz="2400" dirty="0"/>
              <a:t> or turn it off.</a:t>
            </a:r>
          </a:p>
          <a:p>
            <a:endParaRPr lang="en-US" altLang="en-US" sz="2400" dirty="0"/>
          </a:p>
        </p:txBody>
      </p:sp>
      <p:pic>
        <p:nvPicPr>
          <p:cNvPr id="43010" name="Picture 2" descr="E:\no-to-mobiles.jpg">
            <a:extLst>
              <a:ext uri="{FF2B5EF4-FFF2-40B4-BE49-F238E27FC236}">
                <a16:creationId xmlns:a16="http://schemas.microsoft.com/office/drawing/2014/main" id="{82E0DF1B-FAA5-294D-931D-141649FF7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689026"/>
            <a:ext cx="1977207" cy="197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592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C47D0E32-38E7-C64B-9412-076F4F7099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A33EBF57-8DB6-8845-B83A-2AFBC18035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r>
              <a:rPr lang="en-US" altLang="en-US" sz="2400" dirty="0"/>
              <a:t>Jump right in and get to the point.</a:t>
            </a:r>
          </a:p>
          <a:p>
            <a:r>
              <a:rPr lang="en-US" altLang="en-US" sz="2400" dirty="0"/>
              <a:t>Don't improvise at the last moment – </a:t>
            </a:r>
            <a:r>
              <a:rPr lang="en-US" altLang="en-US" sz="2400" b="1" dirty="0">
                <a:solidFill>
                  <a:srgbClr val="FF0000"/>
                </a:solidFill>
              </a:rPr>
              <a:t>Practice.</a:t>
            </a:r>
          </a:p>
          <a:p>
            <a:r>
              <a:rPr lang="en-US" altLang="en-US" sz="2400" dirty="0"/>
              <a:t>Use the opening to catch the interest and attention of the audience.</a:t>
            </a:r>
          </a:p>
          <a:p>
            <a:r>
              <a:rPr lang="en-US" altLang="en-US" sz="2400" dirty="0"/>
              <a:t>Briefly state the problem or topic you will be discussing and content of the presentation.</a:t>
            </a:r>
          </a:p>
        </p:txBody>
      </p:sp>
    </p:spTree>
    <p:extLst>
      <p:ext uri="{BB962C8B-B14F-4D97-AF65-F5344CB8AC3E}">
        <p14:creationId xmlns:p14="http://schemas.microsoft.com/office/powerpoint/2010/main" val="147921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AD7691-4548-EF41-866E-F52B720F68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FC2CC65-79F0-3944-A0F5-542A2ABBCD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sz="2400" dirty="0"/>
          </a:p>
          <a:p>
            <a:r>
              <a:rPr lang="en-US" altLang="en-US" sz="2400" dirty="0"/>
              <a:t>Talk at a natural rate of speech .</a:t>
            </a:r>
          </a:p>
          <a:p>
            <a:r>
              <a:rPr lang="en-US" altLang="en-US" sz="2400" dirty="0"/>
              <a:t>Project your voice.</a:t>
            </a:r>
          </a:p>
          <a:p>
            <a:r>
              <a:rPr lang="en-US" altLang="en-US" sz="2400" dirty="0"/>
              <a:t>Speak clearly and distinctly.</a:t>
            </a:r>
          </a:p>
          <a:p>
            <a:r>
              <a:rPr lang="en-US" altLang="en-US" sz="2400" dirty="0"/>
              <a:t>Repeat critical information.</a:t>
            </a:r>
          </a:p>
          <a:p>
            <a:r>
              <a:rPr lang="en-US" altLang="en-US" sz="2400" dirty="0"/>
              <a:t>Pause briefly to give your audience time to digest the information on each new slide.</a:t>
            </a:r>
          </a:p>
          <a:p>
            <a:r>
              <a:rPr lang="en-US" altLang="en-US" sz="2400" dirty="0"/>
              <a:t>Don’t read the slides aloud – </a:t>
            </a:r>
            <a:r>
              <a:rPr lang="en-US" altLang="en-US" sz="2400" b="1" dirty="0">
                <a:solidFill>
                  <a:srgbClr val="FF0000"/>
                </a:solidFill>
              </a:rPr>
              <a:t>Explain.</a:t>
            </a:r>
          </a:p>
        </p:txBody>
      </p:sp>
    </p:spTree>
    <p:extLst>
      <p:ext uri="{BB962C8B-B14F-4D97-AF65-F5344CB8AC3E}">
        <p14:creationId xmlns:p14="http://schemas.microsoft.com/office/powerpoint/2010/main" val="312059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D2E89F0C-0ACD-5341-92FD-1755A1539A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55D012EF-D1E7-8345-A7B9-3B4D8108851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r>
              <a:rPr lang="en-US" altLang="en-US" sz="2400" dirty="0"/>
              <a:t>Keep your eyes on the audience.</a:t>
            </a:r>
          </a:p>
          <a:p>
            <a:r>
              <a:rPr lang="en-US" altLang="en-US" sz="2400" dirty="0"/>
              <a:t>Use natural gestures.</a:t>
            </a:r>
          </a:p>
          <a:p>
            <a:r>
              <a:rPr lang="en-US" altLang="en-US" sz="2400" dirty="0"/>
              <a:t>Don’t turn your back to the audience.</a:t>
            </a:r>
          </a:p>
          <a:p>
            <a:r>
              <a:rPr lang="en-US" altLang="en-US" sz="2400" dirty="0"/>
              <a:t>Only use notes as reference points to keep you on track.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A41DC0-BD43-D948-83BE-82B567D77A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4005063"/>
            <a:ext cx="2879725" cy="1440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6FFD72-FF6D-C046-AA9B-5ADCACEA0E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5488" y="6372225"/>
            <a:ext cx="4865687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1pPr>
            <a:lvl2pPr marL="742950" indent="-28575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2pPr>
            <a:lvl3pPr marL="1143000" indent="-22860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3pPr>
            <a:lvl4pPr marL="1600200" indent="-22860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800" i="0"/>
              <a:t>Image source: </a:t>
            </a:r>
            <a:r>
              <a:rPr lang="en-GB" altLang="en-US" sz="800" i="0">
                <a:hlinkClick r:id="rId4"/>
              </a:rPr>
              <a:t>http://www.victorialabalme.com/communication_and_presentation_skills/?p=776</a:t>
            </a:r>
            <a:endParaRPr lang="en-GB" altLang="en-US" sz="800" i="0"/>
          </a:p>
        </p:txBody>
      </p:sp>
    </p:spTree>
    <p:extLst>
      <p:ext uri="{BB962C8B-B14F-4D97-AF65-F5344CB8AC3E}">
        <p14:creationId xmlns:p14="http://schemas.microsoft.com/office/powerpoint/2010/main" val="250598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A83D879C-54C2-AD4C-8228-8BAD5538BF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8B82F60-29B7-804A-9BBA-0A3D8B9EEE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r>
              <a:rPr lang="en-US" altLang="en-US" sz="2400" dirty="0"/>
              <a:t>Always leave time for a few questions at the end of the talk.</a:t>
            </a:r>
          </a:p>
          <a:p>
            <a:r>
              <a:rPr lang="en-US" altLang="en-US" sz="2400" dirty="0"/>
              <a:t>Don’t take questions during the presentation.</a:t>
            </a:r>
          </a:p>
          <a:p>
            <a:r>
              <a:rPr lang="en-GB" altLang="en-US" sz="2400" dirty="0"/>
              <a:t>If you can't answer a question, you can reply by stating that you'll do more research and provide advice later.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8416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8A8DDAB7-958D-3346-B8DE-8B4397F8D4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6089B0E9-8703-A141-A98E-C565673E12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r>
              <a:rPr lang="en-US" altLang="en-US" sz="2400" dirty="0"/>
              <a:t>To end on time, you must </a:t>
            </a:r>
            <a:r>
              <a:rPr lang="en-US" altLang="en-US" sz="2400" b="1" dirty="0">
                <a:solidFill>
                  <a:srgbClr val="FF0000"/>
                </a:solidFill>
              </a:rPr>
              <a:t>PRACTICE</a:t>
            </a:r>
            <a:r>
              <a:rPr lang="en-US" altLang="en-US" sz="2400" dirty="0"/>
              <a:t>!</a:t>
            </a:r>
          </a:p>
          <a:p>
            <a:r>
              <a:rPr lang="en-US" altLang="en-US" sz="2400" dirty="0"/>
              <a:t>When practicing, try to end early.</a:t>
            </a:r>
          </a:p>
          <a:p>
            <a:r>
              <a:rPr lang="en-US" altLang="en-US" sz="2400" dirty="0"/>
              <a:t>Allow time for audience interruptions and questions.</a:t>
            </a:r>
          </a:p>
        </p:txBody>
      </p:sp>
    </p:spTree>
    <p:extLst>
      <p:ext uri="{BB962C8B-B14F-4D97-AF65-F5344CB8AC3E}">
        <p14:creationId xmlns:p14="http://schemas.microsoft.com/office/powerpoint/2010/main" val="3641702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FA952E86-237D-064B-8AB7-DD6AA708E0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Behaviour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E8CB9E35-FC7A-4D49-9EAB-63FB0886FF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r>
              <a:rPr lang="en-US" altLang="en-US" sz="2400" dirty="0"/>
              <a:t>Show some enthusiasm, but don’t overdo it.</a:t>
            </a:r>
          </a:p>
          <a:p>
            <a:r>
              <a:rPr lang="en-US" altLang="en-US" sz="2400" dirty="0"/>
              <a:t>Involve your audience.</a:t>
            </a:r>
          </a:p>
          <a:p>
            <a:r>
              <a:rPr lang="en-US" altLang="en-US" sz="2400" dirty="0"/>
              <a:t>Make eye contact, use humor.</a:t>
            </a:r>
          </a:p>
          <a:p>
            <a:r>
              <a:rPr lang="en-US" altLang="en-US" sz="2400" dirty="0"/>
              <a:t>Don’t get distracted by noises or audience movements.</a:t>
            </a:r>
          </a:p>
          <a:p>
            <a:r>
              <a:rPr lang="en-US" altLang="en-US" sz="2400" dirty="0"/>
              <a:t>If you temporarily lose your train of thought, gain time to recover by asking if the audience has any questions. </a:t>
            </a:r>
          </a:p>
        </p:txBody>
      </p:sp>
    </p:spTree>
    <p:extLst>
      <p:ext uri="{BB962C8B-B14F-4D97-AF65-F5344CB8AC3E}">
        <p14:creationId xmlns:p14="http://schemas.microsoft.com/office/powerpoint/2010/main" val="297590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288E2EFA-0BB8-1248-8624-135B3F3769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6D91042-E817-C94C-AF9B-463BED3DB8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/>
              <a:t>Concisely summarise your key concepts and the main ideas of your presentation</a:t>
            </a:r>
          </a:p>
          <a:p>
            <a:r>
              <a:rPr lang="en-US" altLang="en-US" sz="2400"/>
              <a:t>End your talk with the summary statement or question you have prepared</a:t>
            </a:r>
          </a:p>
          <a:p>
            <a:r>
              <a:rPr lang="en-US" altLang="en-US" sz="2400"/>
              <a:t>Consider alternatives to “Questions?” for your closing slide</a:t>
            </a:r>
          </a:p>
          <a:p>
            <a:pPr lvl="1"/>
            <a:r>
              <a:rPr lang="en-US" altLang="en-US" sz="2000"/>
              <a:t>A summary of your key points, a cartoon, a team logo, or a company logo may be stronger </a:t>
            </a:r>
          </a:p>
        </p:txBody>
      </p:sp>
    </p:spTree>
    <p:extLst>
      <p:ext uri="{BB962C8B-B14F-4D97-AF65-F5344CB8AC3E}">
        <p14:creationId xmlns:p14="http://schemas.microsoft.com/office/powerpoint/2010/main" val="19252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14540-D2F0-82C6-4AE3-A881DDE07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3778E5-B62D-0D90-014D-AF0548F8A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5B0913-EC9C-E002-8A92-57F9B47483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980728"/>
            <a:ext cx="6480720" cy="3854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55786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16" ma:contentTypeDescription="Create a new document." ma:contentTypeScope="" ma:versionID="990a771519468bd59b5e8795ce35051a">
  <xsd:schema xmlns:xsd="http://www.w3.org/2001/XMLSchema" xmlns:xs="http://www.w3.org/2001/XMLSchema" xmlns:p="http://schemas.microsoft.com/office/2006/metadata/properties" xmlns:ns3="f856874f-9946-48cd-ac29-4cb76853c4c1" xmlns:ns4="2c5f1cb7-c8e7-4c33-a07f-489018ddf9f3" targetNamespace="http://schemas.microsoft.com/office/2006/metadata/properties" ma:root="true" ma:fieldsID="161dff9ae28c5b164f2e21381a7d5f3e" ns3:_="" ns4:_="">
    <xsd:import namespace="f856874f-9946-48cd-ac29-4cb76853c4c1"/>
    <xsd:import namespace="2c5f1cb7-c8e7-4c33-a07f-489018ddf9f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5f1cb7-c8e7-4c33-a07f-489018ddf9f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856874f-9946-48cd-ac29-4cb76853c4c1" xsi:nil="true"/>
  </documentManagement>
</p:properties>
</file>

<file path=customXml/itemProps1.xml><?xml version="1.0" encoding="utf-8"?>
<ds:datastoreItem xmlns:ds="http://schemas.openxmlformats.org/officeDocument/2006/customXml" ds:itemID="{86C1ECA8-5AAF-4EEA-ACA8-29995484147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2c5f1cb7-c8e7-4c33-a07f-489018ddf9f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EA77257-3C46-4C6E-92C1-5716E57C462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C4C5035-6DF5-43A9-A211-1D6B74460AD2}">
  <ds:schemaRefs>
    <ds:schemaRef ds:uri="http://schemas.microsoft.com/office/infopath/2007/PartnerControls"/>
    <ds:schemaRef ds:uri="http://purl.org/dc/terms/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http://schemas.openxmlformats.org/package/2006/metadata/core-properties"/>
    <ds:schemaRef ds:uri="2c5f1cb7-c8e7-4c33-a07f-489018ddf9f3"/>
    <ds:schemaRef ds:uri="f856874f-9946-48cd-ac29-4cb76853c4c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2580</TotalTime>
  <Words>465</Words>
  <Application>Microsoft Office PowerPoint</Application>
  <PresentationFormat>On-screen Show (4:3)</PresentationFormat>
  <Paragraphs>82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Myriad Pro</vt:lpstr>
      <vt:lpstr>华文细黑</vt:lpstr>
      <vt:lpstr>Arial</vt:lpstr>
      <vt:lpstr>Calibri</vt:lpstr>
      <vt:lpstr>Verdana</vt:lpstr>
      <vt:lpstr>20140311PresentationUWTSDTemplate</vt:lpstr>
      <vt:lpstr>PowerPoint Presentation</vt:lpstr>
      <vt:lpstr>Power Point Presentations </vt:lpstr>
      <vt:lpstr>Power Point</vt:lpstr>
      <vt:lpstr>Pre-talk Preparation</vt:lpstr>
      <vt:lpstr>Opening</vt:lpstr>
      <vt:lpstr>Speaking</vt:lpstr>
      <vt:lpstr>Body Language</vt:lpstr>
      <vt:lpstr>Questions</vt:lpstr>
      <vt:lpstr>Length</vt:lpstr>
      <vt:lpstr>Behaviour</vt:lpstr>
      <vt:lpstr>Conclusion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173</cp:revision>
  <cp:lastPrinted>2018-07-09T15:27:01Z</cp:lastPrinted>
  <dcterms:created xsi:type="dcterms:W3CDTF">2002-10-07T19:43:58Z</dcterms:created>
  <dcterms:modified xsi:type="dcterms:W3CDTF">2024-07-17T11:39:43Z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