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12"/>
  </p:notesMasterIdLst>
  <p:sldIdLst>
    <p:sldId id="256" r:id="rId2"/>
    <p:sldId id="261" r:id="rId3"/>
    <p:sldId id="258" r:id="rId4"/>
    <p:sldId id="257" r:id="rId5"/>
    <p:sldId id="260" r:id="rId6"/>
    <p:sldId id="267" r:id="rId7"/>
    <p:sldId id="268" r:id="rId8"/>
    <p:sldId id="259" r:id="rId9"/>
    <p:sldId id="262"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311" dt="2026-10-03T21:53:04.732"/>
    <p1510:client id="{105234B3-52AF-44E4-EE5C-298EF5A87595}" v="127" dt="2026-10-03T20:21:08.482"/>
    <p1510:client id="{199B7184-30DC-31CA-C450-C76A522CDB4C}" v="97" dt="2026-10-03T21:27:19.237"/>
    <p1510:client id="{3C2FD6FF-94CE-91B7-615F-50609B8BF191}" v="15" dt="2026-10-03T17:31:55.615"/>
    <p1510:client id="{848DCB60-963E-60E7-9933-D6AEE828CCE8}" v="930" dt="2026-10-04T19:03:50.569"/>
    <p1510:client id="{869707D2-3057-15FD-AB6A-3D76D7EE88BC}" v="1165" dt="2026-10-04T12:02:24.206"/>
    <p1510:client id="{917FD3C5-7774-9263-E22B-9F9FC50F6C1B}" v="263" dt="2026-10-03T21:28:57.076"/>
    <p1510:client id="{C50BB9D9-1160-6349-9297-6AB0E3F45C06}" v="8" dt="2026-10-04T11:06:30.774"/>
    <p1510:client id="{F5E79DBC-2F4B-32A7-CE7E-69AEAD37E894}" v="3" dt="2026-10-04T19:11:44.5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mera Banaras (2605653)" userId="S::2605653@student.uwtsd.ac.uk::4abf792f-802c-49cc-a91b-6c34bd61f04b" providerId="AD" clId="Web-{199B7184-30DC-31CA-C450-C76A522CDB4C}"/>
    <pc:docChg chg="modSld">
      <pc:chgData name="Smera Banaras (2605653)" userId="S::2605653@student.uwtsd.ac.uk::4abf792f-802c-49cc-a91b-6c34bd61f04b" providerId="AD" clId="Web-{199B7184-30DC-31CA-C450-C76A522CDB4C}" dt="2026-10-03T21:27:19.237" v="53" actId="20577"/>
      <pc:docMkLst>
        <pc:docMk/>
      </pc:docMkLst>
      <pc:sldChg chg="modSp">
        <pc:chgData name="Smera Banaras (2605653)" userId="S::2605653@student.uwtsd.ac.uk::4abf792f-802c-49cc-a91b-6c34bd61f04b" providerId="AD" clId="Web-{199B7184-30DC-31CA-C450-C76A522CDB4C}" dt="2026-10-03T21:27:19.237" v="53" actId="20577"/>
        <pc:sldMkLst>
          <pc:docMk/>
          <pc:sldMk cId="68773649" sldId="265"/>
        </pc:sldMkLst>
        <pc:spChg chg="mod">
          <ac:chgData name="Smera Banaras (2605653)" userId="S::2605653@student.uwtsd.ac.uk::4abf792f-802c-49cc-a91b-6c34bd61f04b" providerId="AD" clId="Web-{199B7184-30DC-31CA-C450-C76A522CDB4C}" dt="2026-10-03T21:27:19.237" v="53" actId="20577"/>
          <ac:spMkLst>
            <pc:docMk/>
            <pc:sldMk cId="68773649" sldId="265"/>
            <ac:spMk id="4" creationId="{B66155D2-5ED7-E933-1FDC-8EE4ADA7A790}"/>
          </ac:spMkLst>
        </pc:spChg>
      </pc:sldChg>
    </pc:docChg>
  </pc:docChgLst>
  <pc:docChgLst>
    <pc:chgData name="Siba Parveen (2333490)" userId="S::2333490@student.uwtsd.ac.uk::d76ea274-df1f-4758-9b76-37377ba35f28" providerId="AD" clId="Web-{70001613-91A2-3C86-26E6-7B62F8DFC0B3}"/>
    <pc:docChg chg="mod modSld addMainMaster delMainMaster">
      <pc:chgData name="Siba Parveen (2333490)" userId="S::2333490@student.uwtsd.ac.uk::d76ea274-df1f-4758-9b76-37377ba35f28" providerId="AD" clId="Web-{70001613-91A2-3C86-26E6-7B62F8DFC0B3}" dt="2026-09-29T10:56:18.150" v="127"/>
      <pc:docMkLst>
        <pc:docMk/>
      </pc:docMkLst>
      <pc:sldChg chg="modSp mod modClrScheme chgLayout">
        <pc:chgData name="Siba Parveen (2333490)" userId="S::2333490@student.uwtsd.ac.uk::d76ea274-df1f-4758-9b76-37377ba35f28" providerId="AD" clId="Web-{70001613-91A2-3C86-26E6-7B62F8DFC0B3}" dt="2026-09-29T10:56:18.150" v="127"/>
        <pc:sldMkLst>
          <pc:docMk/>
          <pc:sldMk cId="109857222" sldId="256"/>
        </pc:sldMkLst>
        <pc:spChg chg="mod ord">
          <ac:chgData name="Siba Parveen (2333490)" userId="S::2333490@student.uwtsd.ac.uk::d76ea274-df1f-4758-9b76-37377ba35f28" providerId="AD" clId="Web-{70001613-91A2-3C86-26E6-7B62F8DFC0B3}" dt="2026-09-29T10:56:18.150" v="127"/>
          <ac:spMkLst>
            <pc:docMk/>
            <pc:sldMk cId="109857222" sldId="256"/>
            <ac:spMk id="2" creationId="{00000000-0000-0000-0000-000000000000}"/>
          </ac:spMkLst>
        </pc:spChg>
        <pc:spChg chg="mod ord">
          <ac:chgData name="Siba Parveen (2333490)" userId="S::2333490@student.uwtsd.ac.uk::d76ea274-df1f-4758-9b76-37377ba35f28" providerId="AD" clId="Web-{70001613-91A2-3C86-26E6-7B62F8DFC0B3}" dt="2026-09-29T10:56:18.150" v="127"/>
          <ac:spMkLst>
            <pc:docMk/>
            <pc:sldMk cId="109857222" sldId="256"/>
            <ac:spMk id="3" creationId="{00000000-0000-0000-0000-000000000000}"/>
          </ac:spMkLst>
        </pc:spChg>
      </pc:sldChg>
      <pc:sldChg chg="modSp mod modClrScheme chgLayout">
        <pc:chgData name="Siba Parveen (2333490)" userId="S::2333490@student.uwtsd.ac.uk::d76ea274-df1f-4758-9b76-37377ba35f28" providerId="AD" clId="Web-{70001613-91A2-3C86-26E6-7B62F8DFC0B3}" dt="2026-09-29T10:56:18.150" v="127"/>
        <pc:sldMkLst>
          <pc:docMk/>
          <pc:sldMk cId="3112111999" sldId="257"/>
        </pc:sldMkLst>
        <pc:spChg chg="mod ord">
          <ac:chgData name="Siba Parveen (2333490)" userId="S::2333490@student.uwtsd.ac.uk::d76ea274-df1f-4758-9b76-37377ba35f28" providerId="AD" clId="Web-{70001613-91A2-3C86-26E6-7B62F8DFC0B3}" dt="2026-09-29T10:56:18.150" v="127"/>
          <ac:spMkLst>
            <pc:docMk/>
            <pc:sldMk cId="3112111999" sldId="257"/>
            <ac:spMk id="3" creationId="{B000A7AC-B180-35EC-FF33-D96428DB5B7F}"/>
          </ac:spMkLst>
        </pc:spChg>
      </pc:sldChg>
      <pc:sldChg chg="delSp modSp mod modClrScheme delDesignElem chgLayout">
        <pc:chgData name="Siba Parveen (2333490)" userId="S::2333490@student.uwtsd.ac.uk::d76ea274-df1f-4758-9b76-37377ba35f28" providerId="AD" clId="Web-{70001613-91A2-3C86-26E6-7B62F8DFC0B3}" dt="2026-09-29T10:56:18.150" v="127"/>
        <pc:sldMkLst>
          <pc:docMk/>
          <pc:sldMk cId="1069763665" sldId="258"/>
        </pc:sldMkLst>
        <pc:picChg chg="mod ord">
          <ac:chgData name="Siba Parveen (2333490)" userId="S::2333490@student.uwtsd.ac.uk::d76ea274-df1f-4758-9b76-37377ba35f28" providerId="AD" clId="Web-{70001613-91A2-3C86-26E6-7B62F8DFC0B3}" dt="2026-09-29T10:56:18.150" v="127"/>
          <ac:picMkLst>
            <pc:docMk/>
            <pc:sldMk cId="1069763665" sldId="258"/>
            <ac:picMk id="4" creationId="{53185C44-6E9C-1E52-2661-7E469E9AAD93}"/>
          </ac:picMkLst>
        </pc:picChg>
      </pc:sldChg>
      <pc:sldChg chg="addSp delSp modSp mod modClrScheme chgLayout">
        <pc:chgData name="Siba Parveen (2333490)" userId="S::2333490@student.uwtsd.ac.uk::d76ea274-df1f-4758-9b76-37377ba35f28" providerId="AD" clId="Web-{70001613-91A2-3C86-26E6-7B62F8DFC0B3}" dt="2026-09-29T10:56:18.150" v="127"/>
        <pc:sldMkLst>
          <pc:docMk/>
          <pc:sldMk cId="2487536249" sldId="259"/>
        </pc:sldMkLst>
      </pc:sldChg>
    </pc:docChg>
  </pc:docChgLst>
  <pc:docChgLst>
    <pc:chgData name="Siba Parveen (2333490)" userId="S::2333490@student.uwtsd.ac.uk::d76ea274-df1f-4758-9b76-37377ba35f28" providerId="AD" clId="Web-{B110FB2D-C4A8-5122-40C6-878A78B7724A}"/>
    <pc:docChg chg="modSld">
      <pc:chgData name="Siba Parveen (2333490)" userId="S::2333490@student.uwtsd.ac.uk::d76ea274-df1f-4758-9b76-37377ba35f28" providerId="AD" clId="Web-{B110FB2D-C4A8-5122-40C6-878A78B7724A}" dt="2026-10-03T09:58:38.716" v="4" actId="1076"/>
      <pc:docMkLst>
        <pc:docMk/>
      </pc:docMkLst>
      <pc:sldChg chg="modSp">
        <pc:chgData name="Siba Parveen (2333490)" userId="S::2333490@student.uwtsd.ac.uk::d76ea274-df1f-4758-9b76-37377ba35f28" providerId="AD" clId="Web-{B110FB2D-C4A8-5122-40C6-878A78B7724A}" dt="2026-10-03T09:58:38.716" v="4" actId="1076"/>
        <pc:sldMkLst>
          <pc:docMk/>
          <pc:sldMk cId="2487536249" sldId="259"/>
        </pc:sldMkLst>
        <pc:graphicFrameChg chg="mod modGraphic">
          <ac:chgData name="Siba Parveen (2333490)" userId="S::2333490@student.uwtsd.ac.uk::d76ea274-df1f-4758-9b76-37377ba35f28" providerId="AD" clId="Web-{B110FB2D-C4A8-5122-40C6-878A78B7724A}" dt="2026-10-03T09:58:38.716" v="4" actId="1076"/>
          <ac:graphicFrameMkLst>
            <pc:docMk/>
            <pc:sldMk cId="2487536249" sldId="259"/>
            <ac:graphicFrameMk id="2" creationId="{E65FB196-FFC1-AF13-57DF-AAC3905487B8}"/>
          </ac:graphicFrameMkLst>
        </pc:graphicFrameChg>
      </pc:sldChg>
      <pc:sldChg chg="modSp">
        <pc:chgData name="Siba Parveen (2333490)" userId="S::2333490@student.uwtsd.ac.uk::d76ea274-df1f-4758-9b76-37377ba35f28" providerId="AD" clId="Web-{B110FB2D-C4A8-5122-40C6-878A78B7724A}" dt="2026-10-03T09:57:40.165" v="0" actId="20577"/>
        <pc:sldMkLst>
          <pc:docMk/>
          <pc:sldMk cId="1114060914" sldId="261"/>
        </pc:sldMkLst>
        <pc:spChg chg="mod">
          <ac:chgData name="Siba Parveen (2333490)" userId="S::2333490@student.uwtsd.ac.uk::d76ea274-df1f-4758-9b76-37377ba35f28" providerId="AD" clId="Web-{B110FB2D-C4A8-5122-40C6-878A78B7724A}" dt="2026-10-03T09:57:40.165" v="0" actId="20577"/>
          <ac:spMkLst>
            <pc:docMk/>
            <pc:sldMk cId="1114060914" sldId="261"/>
            <ac:spMk id="18" creationId="{59CDF8E7-94CC-00B2-E0F5-D7F7F13A4091}"/>
          </ac:spMkLst>
        </pc:spChg>
      </pc:sldChg>
    </pc:docChg>
  </pc:docChgLst>
  <pc:docChgLst>
    <pc:chgData name="Smera Banaras (2605653)" userId="S::2605653@student.uwtsd.ac.uk::4abf792f-802c-49cc-a91b-6c34bd61f04b" providerId="AD" clId="Web-{D7D9F027-E3DB-BDA6-9F8E-C54948AFCD96}"/>
    <pc:docChg chg="addSld modSld">
      <pc:chgData name="Smera Banaras (2605653)" userId="S::2605653@student.uwtsd.ac.uk::4abf792f-802c-49cc-a91b-6c34bd61f04b" providerId="AD" clId="Web-{D7D9F027-E3DB-BDA6-9F8E-C54948AFCD96}" dt="2026-10-01T09:54:40.485" v="3"/>
      <pc:docMkLst>
        <pc:docMk/>
      </pc:docMkLst>
    </pc:docChg>
  </pc:docChgLst>
  <pc:docChgLst>
    <pc:chgData name="Smera Banaras (2605653)" userId="S::2605653@student.uwtsd.ac.uk::4abf792f-802c-49cc-a91b-6c34bd61f04b" providerId="AD" clId="Web-{00000000-0000-0000-0000-000000000000}"/>
    <pc:docChg chg="addSld delSld modSld">
      <pc:chgData name="Smera Banaras (2605653)" userId="S::2605653@student.uwtsd.ac.uk::4abf792f-802c-49cc-a91b-6c34bd61f04b" providerId="AD" clId="Web-{00000000-0000-0000-0000-000000000000}" dt="2026-10-03T20:47:05.168" v="272" actId="20577"/>
      <pc:docMkLst>
        <pc:docMk/>
      </pc:docMkLst>
      <pc:sldChg chg="modSp">
        <pc:chgData name="Smera Banaras (2605653)" userId="S::2605653@student.uwtsd.ac.uk::4abf792f-802c-49cc-a91b-6c34bd61f04b" providerId="AD" clId="Web-{00000000-0000-0000-0000-000000000000}" dt="2026-10-03T20:47:05.168" v="272" actId="20577"/>
        <pc:sldMkLst>
          <pc:docMk/>
          <pc:sldMk cId="68773649" sldId="265"/>
        </pc:sldMkLst>
        <pc:spChg chg="mod">
          <ac:chgData name="Smera Banaras (2605653)" userId="S::2605653@student.uwtsd.ac.uk::4abf792f-802c-49cc-a91b-6c34bd61f04b" providerId="AD" clId="Web-{00000000-0000-0000-0000-000000000000}" dt="2026-10-03T20:47:05.168" v="272" actId="20577"/>
          <ac:spMkLst>
            <pc:docMk/>
            <pc:sldMk cId="68773649" sldId="265"/>
            <ac:spMk id="4" creationId="{B66155D2-5ED7-E933-1FDC-8EE4ADA7A790}"/>
          </ac:spMkLst>
        </pc:spChg>
      </pc:sldChg>
      <pc:sldChg chg="modSp mod modClrScheme chgLayout">
        <pc:chgData name="Smera Banaras (2605653)" userId="S::2605653@student.uwtsd.ac.uk::4abf792f-802c-49cc-a91b-6c34bd61f04b" providerId="AD" clId="Web-{00000000-0000-0000-0000-000000000000}" dt="2026-10-03T20:33:24.962" v="240" actId="20577"/>
        <pc:sldMkLst>
          <pc:docMk/>
          <pc:sldMk cId="2646280757" sldId="267"/>
        </pc:sldMkLst>
        <pc:spChg chg="mod ord">
          <ac:chgData name="Smera Banaras (2605653)" userId="S::2605653@student.uwtsd.ac.uk::4abf792f-802c-49cc-a91b-6c34bd61f04b" providerId="AD" clId="Web-{00000000-0000-0000-0000-000000000000}" dt="2026-10-03T20:28:28.296" v="184"/>
          <ac:spMkLst>
            <pc:docMk/>
            <pc:sldMk cId="2646280757" sldId="267"/>
            <ac:spMk id="5" creationId="{901A1E7B-062F-3E64-010B-5A246D85DBB9}"/>
          </ac:spMkLst>
        </pc:spChg>
        <pc:spChg chg="mod ord">
          <ac:chgData name="Smera Banaras (2605653)" userId="S::2605653@student.uwtsd.ac.uk::4abf792f-802c-49cc-a91b-6c34bd61f04b" providerId="AD" clId="Web-{00000000-0000-0000-0000-000000000000}" dt="2026-10-03T20:28:28.296" v="184"/>
          <ac:spMkLst>
            <pc:docMk/>
            <pc:sldMk cId="2646280757" sldId="267"/>
            <ac:spMk id="11" creationId="{6FC90D7B-CD9C-EDA4-14B7-F17927B264C5}"/>
          </ac:spMkLst>
        </pc:spChg>
        <pc:spChg chg="mod ord">
          <ac:chgData name="Smera Banaras (2605653)" userId="S::2605653@student.uwtsd.ac.uk::4abf792f-802c-49cc-a91b-6c34bd61f04b" providerId="AD" clId="Web-{00000000-0000-0000-0000-000000000000}" dt="2026-10-03T20:33:24.962" v="240" actId="20577"/>
          <ac:spMkLst>
            <pc:docMk/>
            <pc:sldMk cId="2646280757" sldId="267"/>
            <ac:spMk id="13" creationId="{B30CD3A1-D2CC-A9B8-2CE6-ED8976FC676F}"/>
          </ac:spMkLst>
        </pc:spChg>
        <pc:picChg chg="mod ord">
          <ac:chgData name="Smera Banaras (2605653)" userId="S::2605653@student.uwtsd.ac.uk::4abf792f-802c-49cc-a91b-6c34bd61f04b" providerId="AD" clId="Web-{00000000-0000-0000-0000-000000000000}" dt="2026-10-03T20:28:28.296" v="184"/>
          <ac:picMkLst>
            <pc:docMk/>
            <pc:sldMk cId="2646280757" sldId="267"/>
            <ac:picMk id="6" creationId="{E0C980DA-D218-DEAF-E3AF-2A729D496BE3}"/>
          </ac:picMkLst>
        </pc:picChg>
      </pc:sldChg>
      <pc:sldChg chg="addSp delSp modSp new mod modClrScheme chgLayout">
        <pc:chgData name="Smera Banaras (2605653)" userId="S::2605653@student.uwtsd.ac.uk::4abf792f-802c-49cc-a91b-6c34bd61f04b" providerId="AD" clId="Web-{00000000-0000-0000-0000-000000000000}" dt="2026-10-03T20:33:03.024" v="239"/>
        <pc:sldMkLst>
          <pc:docMk/>
          <pc:sldMk cId="391025987" sldId="268"/>
        </pc:sldMkLst>
        <pc:spChg chg="mod">
          <ac:chgData name="Smera Banaras (2605653)" userId="S::2605653@student.uwtsd.ac.uk::4abf792f-802c-49cc-a91b-6c34bd61f04b" providerId="AD" clId="Web-{00000000-0000-0000-0000-000000000000}" dt="2026-10-03T20:33:03.024" v="239"/>
          <ac:spMkLst>
            <pc:docMk/>
            <pc:sldMk cId="391025987" sldId="268"/>
            <ac:spMk id="2" creationId="{9A8D5815-6350-832A-24B9-65B6E0C6FB3A}"/>
          </ac:spMkLst>
        </pc:spChg>
        <pc:spChg chg="mod">
          <ac:chgData name="Smera Banaras (2605653)" userId="S::2605653@student.uwtsd.ac.uk::4abf792f-802c-49cc-a91b-6c34bd61f04b" providerId="AD" clId="Web-{00000000-0000-0000-0000-000000000000}" dt="2026-10-03T20:33:03.024" v="239"/>
          <ac:spMkLst>
            <pc:docMk/>
            <pc:sldMk cId="391025987" sldId="268"/>
            <ac:spMk id="3" creationId="{B16A254A-EC3A-7840-37E7-B2FA2A3ABF20}"/>
          </ac:spMkLst>
        </pc:spChg>
        <pc:spChg chg="del">
          <ac:chgData name="Smera Banaras (2605653)" userId="S::2605653@student.uwtsd.ac.uk::4abf792f-802c-49cc-a91b-6c34bd61f04b" providerId="AD" clId="Web-{00000000-0000-0000-0000-000000000000}" dt="2026-10-03T20:32:38.039" v="236"/>
          <ac:spMkLst>
            <pc:docMk/>
            <pc:sldMk cId="391025987" sldId="268"/>
            <ac:spMk id="4" creationId="{C8103381-843B-3555-F1B6-F58F088DFF61}"/>
          </ac:spMkLst>
        </pc:spChg>
        <pc:spChg chg="mod ord">
          <ac:chgData name="Smera Banaras (2605653)" userId="S::2605653@student.uwtsd.ac.uk::4abf792f-802c-49cc-a91b-6c34bd61f04b" providerId="AD" clId="Web-{00000000-0000-0000-0000-000000000000}" dt="2026-10-03T20:33:03.024" v="239"/>
          <ac:spMkLst>
            <pc:docMk/>
            <pc:sldMk cId="391025987" sldId="268"/>
            <ac:spMk id="5" creationId="{15ACDCBA-0182-34E7-4123-2766BB29A8EB}"/>
          </ac:spMkLst>
        </pc:spChg>
        <pc:picChg chg="add mod">
          <ac:chgData name="Smera Banaras (2605653)" userId="S::2605653@student.uwtsd.ac.uk::4abf792f-802c-49cc-a91b-6c34bd61f04b" providerId="AD" clId="Web-{00000000-0000-0000-0000-000000000000}" dt="2026-10-03T20:33:03.024" v="239"/>
          <ac:picMkLst>
            <pc:docMk/>
            <pc:sldMk cId="391025987" sldId="268"/>
            <ac:picMk id="6" creationId="{A05296DF-4EE4-17FA-16C3-111A5F773D74}"/>
          </ac:picMkLst>
        </pc:picChg>
      </pc:sldChg>
      <pc:sldChg chg="modSp new del">
        <pc:chgData name="Smera Banaras (2605653)" userId="S::2605653@student.uwtsd.ac.uk::4abf792f-802c-49cc-a91b-6c34bd61f04b" providerId="AD" clId="Web-{00000000-0000-0000-0000-000000000000}" dt="2026-10-03T20:29:32.595" v="197"/>
        <pc:sldMkLst>
          <pc:docMk/>
          <pc:sldMk cId="3013815615" sldId="268"/>
        </pc:sldMkLst>
        <pc:spChg chg="mod">
          <ac:chgData name="Smera Banaras (2605653)" userId="S::2605653@student.uwtsd.ac.uk::4abf792f-802c-49cc-a91b-6c34bd61f04b" providerId="AD" clId="Web-{00000000-0000-0000-0000-000000000000}" dt="2026-10-03T20:29:29.845" v="196" actId="1076"/>
          <ac:spMkLst>
            <pc:docMk/>
            <pc:sldMk cId="3013815615" sldId="268"/>
            <ac:spMk id="4" creationId="{D51152C3-6211-73A0-89A1-BF67BCE899A1}"/>
          </ac:spMkLst>
        </pc:spChg>
      </pc:sldChg>
      <pc:sldChg chg="add del">
        <pc:chgData name="Smera Banaras (2605653)" userId="S::2605653@student.uwtsd.ac.uk::4abf792f-802c-49cc-a91b-6c34bd61f04b" providerId="AD" clId="Web-{00000000-0000-0000-0000-000000000000}" dt="2026-10-03T20:30:04.502" v="214"/>
        <pc:sldMkLst>
          <pc:docMk/>
          <pc:sldMk cId="3013815615" sldId="269"/>
        </pc:sldMkLst>
      </pc:sldChg>
      <pc:sldChg chg="add del">
        <pc:chgData name="Smera Banaras (2605653)" userId="S::2605653@student.uwtsd.ac.uk::4abf792f-802c-49cc-a91b-6c34bd61f04b" providerId="AD" clId="Web-{00000000-0000-0000-0000-000000000000}" dt="2026-10-03T20:30:03.268" v="213"/>
        <pc:sldMkLst>
          <pc:docMk/>
          <pc:sldMk cId="108248565" sldId="270"/>
        </pc:sldMkLst>
      </pc:sldChg>
    </pc:docChg>
  </pc:docChgLst>
  <pc:docChgLst>
    <pc:chgData name="Wassab Khan (2609902)" userId="S::2609902@student.uwtsd.ac.uk::1ec2b5ab-d083-4dd1-bb23-5899d5675fb2" providerId="AD" clId="Web-{00000000-0000-0000-0000-000000000000}"/>
    <pc:docChg chg="addSld modSld">
      <pc:chgData name="Wassab Khan (2609902)" userId="S::2609902@student.uwtsd.ac.uk::1ec2b5ab-d083-4dd1-bb23-5899d5675fb2" providerId="AD" clId="Web-{00000000-0000-0000-0000-000000000000}" dt="2026-10-03T17:35:07.953" v="431" actId="20577"/>
      <pc:docMkLst>
        <pc:docMk/>
      </pc:docMkLst>
      <pc:sldChg chg="modSp">
        <pc:chgData name="Wassab Khan (2609902)" userId="S::2609902@student.uwtsd.ac.uk::1ec2b5ab-d083-4dd1-bb23-5899d5675fb2" providerId="AD" clId="Web-{00000000-0000-0000-0000-000000000000}" dt="2026-09-29T11:05:12.588" v="13" actId="20577"/>
        <pc:sldMkLst>
          <pc:docMk/>
          <pc:sldMk cId="109857222" sldId="256"/>
        </pc:sldMkLst>
        <pc:spChg chg="mod">
          <ac:chgData name="Wassab Khan (2609902)" userId="S::2609902@student.uwtsd.ac.uk::1ec2b5ab-d083-4dd1-bb23-5899d5675fb2" providerId="AD" clId="Web-{00000000-0000-0000-0000-000000000000}" dt="2026-09-29T11:05:12.588" v="13" actId="20577"/>
          <ac:spMkLst>
            <pc:docMk/>
            <pc:sldMk cId="109857222" sldId="256"/>
            <ac:spMk id="3" creationId="{00000000-0000-0000-0000-000000000000}"/>
          </ac:spMkLst>
        </pc:spChg>
      </pc:sldChg>
      <pc:sldChg chg="modSp">
        <pc:chgData name="Wassab Khan (2609902)" userId="S::2609902@student.uwtsd.ac.uk::1ec2b5ab-d083-4dd1-bb23-5899d5675fb2" providerId="AD" clId="Web-{00000000-0000-0000-0000-000000000000}" dt="2026-10-03T17:35:07.953" v="431" actId="20577"/>
        <pc:sldMkLst>
          <pc:docMk/>
          <pc:sldMk cId="3112111999" sldId="257"/>
        </pc:sldMkLst>
        <pc:spChg chg="mod">
          <ac:chgData name="Wassab Khan (2609902)" userId="S::2609902@student.uwtsd.ac.uk::1ec2b5ab-d083-4dd1-bb23-5899d5675fb2" providerId="AD" clId="Web-{00000000-0000-0000-0000-000000000000}" dt="2026-10-03T17:35:07.953" v="431" actId="20577"/>
          <ac:spMkLst>
            <pc:docMk/>
            <pc:sldMk cId="3112111999" sldId="257"/>
            <ac:spMk id="3" creationId="{B000A7AC-B180-35EC-FF33-D96428DB5B7F}"/>
          </ac:spMkLst>
        </pc:spChg>
      </pc:sldChg>
      <pc:sldChg chg="addSp delSp modSp new">
        <pc:chgData name="Wassab Khan (2609902)" userId="S::2609902@student.uwtsd.ac.uk::1ec2b5ab-d083-4dd1-bb23-5899d5675fb2" providerId="AD" clId="Web-{00000000-0000-0000-0000-000000000000}" dt="2026-09-29T11:09:49.177" v="107" actId="14100"/>
        <pc:sldMkLst>
          <pc:docMk/>
          <pc:sldMk cId="2057227625" sldId="260"/>
        </pc:sldMkLst>
      </pc:sldChg>
      <pc:sldChg chg="addSp delSp modSp">
        <pc:chgData name="Wassab Khan (2609902)" userId="S::2609902@student.uwtsd.ac.uk::1ec2b5ab-d083-4dd1-bb23-5899d5675fb2" providerId="AD" clId="Web-{00000000-0000-0000-0000-000000000000}" dt="2026-09-29T11:43:55.153" v="428" actId="20577"/>
        <pc:sldMkLst>
          <pc:docMk/>
          <pc:sldMk cId="1114060914" sldId="261"/>
        </pc:sldMkLst>
        <pc:spChg chg="mod">
          <ac:chgData name="Wassab Khan (2609902)" userId="S::2609902@student.uwtsd.ac.uk::1ec2b5ab-d083-4dd1-bb23-5899d5675fb2" providerId="AD" clId="Web-{00000000-0000-0000-0000-000000000000}" dt="2026-09-29T11:28:19.816" v="208" actId="20577"/>
          <ac:spMkLst>
            <pc:docMk/>
            <pc:sldMk cId="1114060914" sldId="261"/>
            <ac:spMk id="2" creationId="{29BB7E02-F012-FB6F-13FD-03519025B6F4}"/>
          </ac:spMkLst>
        </pc:spChg>
        <pc:spChg chg="mod">
          <ac:chgData name="Wassab Khan (2609902)" userId="S::2609902@student.uwtsd.ac.uk::1ec2b5ab-d083-4dd1-bb23-5899d5675fb2" providerId="AD" clId="Web-{00000000-0000-0000-0000-000000000000}" dt="2026-09-29T11:19:36.725" v="165" actId="20577"/>
          <ac:spMkLst>
            <pc:docMk/>
            <pc:sldMk cId="1114060914" sldId="261"/>
            <ac:spMk id="3" creationId="{53F7CCB4-E0B9-01D2-09F0-FFBD20A2317E}"/>
          </ac:spMkLst>
        </pc:spChg>
        <pc:spChg chg="add mod">
          <ac:chgData name="Wassab Khan (2609902)" userId="S::2609902@student.uwtsd.ac.uk::1ec2b5ab-d083-4dd1-bb23-5899d5675fb2" providerId="AD" clId="Web-{00000000-0000-0000-0000-000000000000}" dt="2026-09-29T11:29:55.350" v="210" actId="1076"/>
          <ac:spMkLst>
            <pc:docMk/>
            <pc:sldMk cId="1114060914" sldId="261"/>
            <ac:spMk id="4" creationId="{8090FDDF-8B76-333E-8721-D6C98D594071}"/>
          </ac:spMkLst>
        </pc:spChg>
        <pc:spChg chg="add mod">
          <ac:chgData name="Wassab Khan (2609902)" userId="S::2609902@student.uwtsd.ac.uk::1ec2b5ab-d083-4dd1-bb23-5899d5675fb2" providerId="AD" clId="Web-{00000000-0000-0000-0000-000000000000}" dt="2026-09-29T11:36:15.672" v="266" actId="20577"/>
          <ac:spMkLst>
            <pc:docMk/>
            <pc:sldMk cId="1114060914" sldId="261"/>
            <ac:spMk id="12" creationId="{1F1B4B50-7D93-4E0A-42BF-3AE5D8D62662}"/>
          </ac:spMkLst>
        </pc:spChg>
        <pc:spChg chg="add mod">
          <ac:chgData name="Wassab Khan (2609902)" userId="S::2609902@student.uwtsd.ac.uk::1ec2b5ab-d083-4dd1-bb23-5899d5675fb2" providerId="AD" clId="Web-{00000000-0000-0000-0000-000000000000}" dt="2026-09-29T11:37:36.752" v="321" actId="20577"/>
          <ac:spMkLst>
            <pc:docMk/>
            <pc:sldMk cId="1114060914" sldId="261"/>
            <ac:spMk id="16" creationId="{4649ED1E-0ED2-EAD6-CC4A-37F3FB89AAAA}"/>
          </ac:spMkLst>
        </pc:spChg>
        <pc:spChg chg="add mod">
          <ac:chgData name="Wassab Khan (2609902)" userId="S::2609902@student.uwtsd.ac.uk::1ec2b5ab-d083-4dd1-bb23-5899d5675fb2" providerId="AD" clId="Web-{00000000-0000-0000-0000-000000000000}" dt="2026-09-29T11:38:44.379" v="351" actId="20577"/>
          <ac:spMkLst>
            <pc:docMk/>
            <pc:sldMk cId="1114060914" sldId="261"/>
            <ac:spMk id="18" creationId="{59CDF8E7-94CC-00B2-E0F5-D7F7F13A4091}"/>
          </ac:spMkLst>
        </pc:spChg>
        <pc:spChg chg="add mod">
          <ac:chgData name="Wassab Khan (2609902)" userId="S::2609902@student.uwtsd.ac.uk::1ec2b5ab-d083-4dd1-bb23-5899d5675fb2" providerId="AD" clId="Web-{00000000-0000-0000-0000-000000000000}" dt="2026-09-29T11:39:39.865" v="374" actId="20577"/>
          <ac:spMkLst>
            <pc:docMk/>
            <pc:sldMk cId="1114060914" sldId="261"/>
            <ac:spMk id="19" creationId="{8C214855-15FE-9AD4-094D-46FEBE46FBDB}"/>
          </ac:spMkLst>
        </pc:spChg>
        <pc:spChg chg="add mod">
          <ac:chgData name="Wassab Khan (2609902)" userId="S::2609902@student.uwtsd.ac.uk::1ec2b5ab-d083-4dd1-bb23-5899d5675fb2" providerId="AD" clId="Web-{00000000-0000-0000-0000-000000000000}" dt="2026-09-29T11:42:35.619" v="399" actId="20577"/>
          <ac:spMkLst>
            <pc:docMk/>
            <pc:sldMk cId="1114060914" sldId="261"/>
            <ac:spMk id="22" creationId="{56925517-D166-C157-5D53-DF18222DA766}"/>
          </ac:spMkLst>
        </pc:spChg>
        <pc:spChg chg="add mod">
          <ac:chgData name="Wassab Khan (2609902)" userId="S::2609902@student.uwtsd.ac.uk::1ec2b5ab-d083-4dd1-bb23-5899d5675fb2" providerId="AD" clId="Web-{00000000-0000-0000-0000-000000000000}" dt="2026-09-29T11:43:55.153" v="428" actId="20577"/>
          <ac:spMkLst>
            <pc:docMk/>
            <pc:sldMk cId="1114060914" sldId="261"/>
            <ac:spMk id="25" creationId="{EE91D2B6-5AF3-FF6B-60BC-FB7BC4DC95C8}"/>
          </ac:spMkLst>
        </pc:spChg>
        <pc:cxnChg chg="add mod">
          <ac:chgData name="Wassab Khan (2609902)" userId="S::2609902@student.uwtsd.ac.uk::1ec2b5ab-d083-4dd1-bb23-5899d5675fb2" providerId="AD" clId="Web-{00000000-0000-0000-0000-000000000000}" dt="2026-09-29T11:30:29.257" v="212" actId="1076"/>
          <ac:cxnSpMkLst>
            <pc:docMk/>
            <pc:sldMk cId="1114060914" sldId="261"/>
            <ac:cxnSpMk id="5" creationId="{FD5870DE-15FD-DED3-ED2A-11D3B3CEC09A}"/>
          </ac:cxnSpMkLst>
        </pc:cxnChg>
        <pc:cxnChg chg="add">
          <ac:chgData name="Wassab Khan (2609902)" userId="S::2609902@student.uwtsd.ac.uk::1ec2b5ab-d083-4dd1-bb23-5899d5675fb2" providerId="AD" clId="Web-{00000000-0000-0000-0000-000000000000}" dt="2026-09-29T11:30:40.195" v="213"/>
          <ac:cxnSpMkLst>
            <pc:docMk/>
            <pc:sldMk cId="1114060914" sldId="261"/>
            <ac:cxnSpMk id="6" creationId="{FCE84AD1-2F9C-274C-5475-DDD71A26E762}"/>
          </ac:cxnSpMkLst>
        </pc:cxnChg>
        <pc:cxnChg chg="add">
          <ac:chgData name="Wassab Khan (2609902)" userId="S::2609902@student.uwtsd.ac.uk::1ec2b5ab-d083-4dd1-bb23-5899d5675fb2" providerId="AD" clId="Web-{00000000-0000-0000-0000-000000000000}" dt="2026-09-29T11:32:00.400" v="216"/>
          <ac:cxnSpMkLst>
            <pc:docMk/>
            <pc:sldMk cId="1114060914" sldId="261"/>
            <ac:cxnSpMk id="8" creationId="{789369B0-AEBA-1DB9-C482-E3DC143F6789}"/>
          </ac:cxnSpMkLst>
        </pc:cxnChg>
        <pc:cxnChg chg="add">
          <ac:chgData name="Wassab Khan (2609902)" userId="S::2609902@student.uwtsd.ac.uk::1ec2b5ab-d083-4dd1-bb23-5899d5675fb2" providerId="AD" clId="Web-{00000000-0000-0000-0000-000000000000}" dt="2026-09-29T11:32:58.964" v="217"/>
          <ac:cxnSpMkLst>
            <pc:docMk/>
            <pc:sldMk cId="1114060914" sldId="261"/>
            <ac:cxnSpMk id="9" creationId="{D08ECDAC-1AA7-4094-9100-0D3AAC0D0F63}"/>
          </ac:cxnSpMkLst>
        </pc:cxnChg>
        <pc:cxnChg chg="add">
          <ac:chgData name="Wassab Khan (2609902)" userId="S::2609902@student.uwtsd.ac.uk::1ec2b5ab-d083-4dd1-bb23-5899d5675fb2" providerId="AD" clId="Web-{00000000-0000-0000-0000-000000000000}" dt="2026-09-29T11:33:22.308" v="218"/>
          <ac:cxnSpMkLst>
            <pc:docMk/>
            <pc:sldMk cId="1114060914" sldId="261"/>
            <ac:cxnSpMk id="10" creationId="{3DB8BAE4-8EEE-660C-D736-4845BDEF92F1}"/>
          </ac:cxnSpMkLst>
        </pc:cxnChg>
        <pc:cxnChg chg="add">
          <ac:chgData name="Wassab Khan (2609902)" userId="S::2609902@student.uwtsd.ac.uk::1ec2b5ab-d083-4dd1-bb23-5899d5675fb2" providerId="AD" clId="Web-{00000000-0000-0000-0000-000000000000}" dt="2026-09-29T11:33:45.356" v="219"/>
          <ac:cxnSpMkLst>
            <pc:docMk/>
            <pc:sldMk cId="1114060914" sldId="261"/>
            <ac:cxnSpMk id="11" creationId="{7AEBA80A-4021-1A41-E92C-72E8D04BF69F}"/>
          </ac:cxnSpMkLst>
        </pc:cxnChg>
        <pc:cxnChg chg="add">
          <ac:chgData name="Wassab Khan (2609902)" userId="S::2609902@student.uwtsd.ac.uk::1ec2b5ab-d083-4dd1-bb23-5899d5675fb2" providerId="AD" clId="Web-{00000000-0000-0000-0000-000000000000}" dt="2026-09-29T11:42:50.151" v="400"/>
          <ac:cxnSpMkLst>
            <pc:docMk/>
            <pc:sldMk cId="1114060914" sldId="261"/>
            <ac:cxnSpMk id="23" creationId="{96C30684-FBCE-3DAC-CD54-29481964D825}"/>
          </ac:cxnSpMkLst>
        </pc:cxnChg>
      </pc:sldChg>
    </pc:docChg>
  </pc:docChgLst>
  <pc:docChgLst>
    <pc:chgData name="Siba Parveen (2333490)" userId="S::2333490@student.uwtsd.ac.uk::d76ea274-df1f-4758-9b76-37377ba35f28" providerId="AD" clId="Web-{734EF44E-0785-1857-6E9D-E7BDFC0ECD07}"/>
    <pc:docChg chg="addSld modSld modMainMaster">
      <pc:chgData name="Siba Parveen (2333490)" userId="S::2333490@student.uwtsd.ac.uk::d76ea274-df1f-4758-9b76-37377ba35f28" providerId="AD" clId="Web-{734EF44E-0785-1857-6E9D-E7BDFC0ECD07}" dt="2026-09-30T10:03:39.762" v="2306"/>
      <pc:docMkLst>
        <pc:docMk/>
      </pc:docMkLst>
      <pc:sldChg chg="addSp modSp">
        <pc:chgData name="Siba Parveen (2333490)" userId="S::2333490@student.uwtsd.ac.uk::d76ea274-df1f-4758-9b76-37377ba35f28" providerId="AD" clId="Web-{734EF44E-0785-1857-6E9D-E7BDFC0ECD07}" dt="2026-09-30T10:03:26.277" v="2302"/>
        <pc:sldMkLst>
          <pc:docMk/>
          <pc:sldMk cId="109857222" sldId="256"/>
        </pc:sldMkLst>
        <pc:spChg chg="add mod">
          <ac:chgData name="Siba Parveen (2333490)" userId="S::2333490@student.uwtsd.ac.uk::d76ea274-df1f-4758-9b76-37377ba35f28" providerId="AD" clId="Web-{734EF44E-0785-1857-6E9D-E7BDFC0ECD07}" dt="2026-09-30T10:03:26.277" v="2302"/>
          <ac:spMkLst>
            <pc:docMk/>
            <pc:sldMk cId="109857222" sldId="256"/>
            <ac:spMk id="5" creationId="{92BE50D7-81DC-3463-5041-A03292EFCD0A}"/>
          </ac:spMkLst>
        </pc:spChg>
      </pc:sldChg>
      <pc:sldChg chg="addSp modSp">
        <pc:chgData name="Siba Parveen (2333490)" userId="S::2333490@student.uwtsd.ac.uk::d76ea274-df1f-4758-9b76-37377ba35f28" providerId="AD" clId="Web-{734EF44E-0785-1857-6E9D-E7BDFC0ECD07}" dt="2026-09-30T10:03:26.277" v="2302"/>
        <pc:sldMkLst>
          <pc:docMk/>
          <pc:sldMk cId="3112111999" sldId="257"/>
        </pc:sldMkLst>
        <pc:spChg chg="add mod">
          <ac:chgData name="Siba Parveen (2333490)" userId="S::2333490@student.uwtsd.ac.uk::d76ea274-df1f-4758-9b76-37377ba35f28" providerId="AD" clId="Web-{734EF44E-0785-1857-6E9D-E7BDFC0ECD07}" dt="2026-09-30T10:03:26.277" v="2302"/>
          <ac:spMkLst>
            <pc:docMk/>
            <pc:sldMk cId="3112111999" sldId="257"/>
            <ac:spMk id="4" creationId="{F0AE0C2C-6F38-DA1D-F141-BE28D3D77651}"/>
          </ac:spMkLst>
        </pc:spChg>
      </pc:sldChg>
      <pc:sldChg chg="addSp modSp">
        <pc:chgData name="Siba Parveen (2333490)" userId="S::2333490@student.uwtsd.ac.uk::d76ea274-df1f-4758-9b76-37377ba35f28" providerId="AD" clId="Web-{734EF44E-0785-1857-6E9D-E7BDFC0ECD07}" dt="2026-09-30T10:03:26.277" v="2302"/>
        <pc:sldMkLst>
          <pc:docMk/>
          <pc:sldMk cId="1069763665" sldId="258"/>
        </pc:sldMkLst>
        <pc:spChg chg="add mod">
          <ac:chgData name="Siba Parveen (2333490)" userId="S::2333490@student.uwtsd.ac.uk::d76ea274-df1f-4758-9b76-37377ba35f28" providerId="AD" clId="Web-{734EF44E-0785-1857-6E9D-E7BDFC0ECD07}" dt="2026-09-30T10:03:26.277" v="2302"/>
          <ac:spMkLst>
            <pc:docMk/>
            <pc:sldMk cId="1069763665" sldId="258"/>
            <ac:spMk id="3" creationId="{2689C5E4-E3AC-4B6B-058F-7B68F75E29BD}"/>
          </ac:spMkLst>
        </pc:spChg>
      </pc:sldChg>
      <pc:sldChg chg="addSp delSp modSp">
        <pc:chgData name="Siba Parveen (2333490)" userId="S::2333490@student.uwtsd.ac.uk::d76ea274-df1f-4758-9b76-37377ba35f28" providerId="AD" clId="Web-{734EF44E-0785-1857-6E9D-E7BDFC0ECD07}" dt="2026-09-30T10:03:20.933" v="2301"/>
        <pc:sldMkLst>
          <pc:docMk/>
          <pc:sldMk cId="2487536249" sldId="259"/>
        </pc:sldMkLst>
        <pc:spChg chg="add mod">
          <ac:chgData name="Siba Parveen (2333490)" userId="S::2333490@student.uwtsd.ac.uk::d76ea274-df1f-4758-9b76-37377ba35f28" providerId="AD" clId="Web-{734EF44E-0785-1857-6E9D-E7BDFC0ECD07}" dt="2026-09-30T10:02:58.165" v="2297"/>
          <ac:spMkLst>
            <pc:docMk/>
            <pc:sldMk cId="2487536249" sldId="259"/>
            <ac:spMk id="3" creationId="{9D30D133-1198-82AE-D6A1-91A0382AE5A9}"/>
          </ac:spMkLst>
        </pc:spChg>
        <pc:graphicFrameChg chg="add mod modGraphic">
          <ac:chgData name="Siba Parveen (2333490)" userId="S::2333490@student.uwtsd.ac.uk::d76ea274-df1f-4758-9b76-37377ba35f28" providerId="AD" clId="Web-{734EF44E-0785-1857-6E9D-E7BDFC0ECD07}" dt="2026-09-30T09:48:07.602" v="1942"/>
          <ac:graphicFrameMkLst>
            <pc:docMk/>
            <pc:sldMk cId="2487536249" sldId="259"/>
            <ac:graphicFrameMk id="2" creationId="{E65FB196-FFC1-AF13-57DF-AAC3905487B8}"/>
          </ac:graphicFrameMkLst>
        </pc:graphicFrameChg>
      </pc:sldChg>
      <pc:sldChg chg="addSp modSp">
        <pc:chgData name="Siba Parveen (2333490)" userId="S::2333490@student.uwtsd.ac.uk::d76ea274-df1f-4758-9b76-37377ba35f28" providerId="AD" clId="Web-{734EF44E-0785-1857-6E9D-E7BDFC0ECD07}" dt="2026-09-30T10:03:26.277" v="2302"/>
        <pc:sldMkLst>
          <pc:docMk/>
          <pc:sldMk cId="2057227625" sldId="260"/>
        </pc:sldMkLst>
        <pc:spChg chg="add mod">
          <ac:chgData name="Siba Parveen (2333490)" userId="S::2333490@student.uwtsd.ac.uk::d76ea274-df1f-4758-9b76-37377ba35f28" providerId="AD" clId="Web-{734EF44E-0785-1857-6E9D-E7BDFC0ECD07}" dt="2026-09-30T10:03:26.277" v="2302"/>
          <ac:spMkLst>
            <pc:docMk/>
            <pc:sldMk cId="2057227625" sldId="260"/>
            <ac:spMk id="3" creationId="{EEE597AD-9414-5195-85E2-60B6719D3980}"/>
          </ac:spMkLst>
        </pc:spChg>
      </pc:sldChg>
      <pc:sldChg chg="addSp modSp">
        <pc:chgData name="Siba Parveen (2333490)" userId="S::2333490@student.uwtsd.ac.uk::d76ea274-df1f-4758-9b76-37377ba35f28" providerId="AD" clId="Web-{734EF44E-0785-1857-6E9D-E7BDFC0ECD07}" dt="2026-09-30T10:03:26.277" v="2302"/>
        <pc:sldMkLst>
          <pc:docMk/>
          <pc:sldMk cId="1114060914" sldId="261"/>
        </pc:sldMkLst>
        <pc:spChg chg="add mod">
          <ac:chgData name="Siba Parveen (2333490)" userId="S::2333490@student.uwtsd.ac.uk::d76ea274-df1f-4758-9b76-37377ba35f28" providerId="AD" clId="Web-{734EF44E-0785-1857-6E9D-E7BDFC0ECD07}" dt="2026-09-30T10:03:26.277" v="2302"/>
          <ac:spMkLst>
            <pc:docMk/>
            <pc:sldMk cId="1114060914" sldId="261"/>
            <ac:spMk id="15" creationId="{BFB0F866-2E62-2E57-E36E-8F0A5001834E}"/>
          </ac:spMkLst>
        </pc:spChg>
      </pc:sldChg>
      <pc:sldChg chg="addSp modSp new">
        <pc:chgData name="Siba Parveen (2333490)" userId="S::2333490@student.uwtsd.ac.uk::d76ea274-df1f-4758-9b76-37377ba35f28" providerId="AD" clId="Web-{734EF44E-0785-1857-6E9D-E7BDFC0ECD07}" dt="2026-09-30T10:03:26.277" v="2302"/>
        <pc:sldMkLst>
          <pc:docMk/>
          <pc:sldMk cId="1593362125" sldId="262"/>
        </pc:sldMkLst>
        <pc:spChg chg="mod">
          <ac:chgData name="Siba Parveen (2333490)" userId="S::2333490@student.uwtsd.ac.uk::d76ea274-df1f-4758-9b76-37377ba35f28" providerId="AD" clId="Web-{734EF44E-0785-1857-6E9D-E7BDFC0ECD07}" dt="2026-09-30T10:00:38.271" v="2294" actId="20577"/>
          <ac:spMkLst>
            <pc:docMk/>
            <pc:sldMk cId="1593362125" sldId="262"/>
            <ac:spMk id="2" creationId="{41C88228-BA24-60FB-86C8-2B44CD58AB57}"/>
          </ac:spMkLst>
        </pc:spChg>
        <pc:spChg chg="mod">
          <ac:chgData name="Siba Parveen (2333490)" userId="S::2333490@student.uwtsd.ac.uk::d76ea274-df1f-4758-9b76-37377ba35f28" providerId="AD" clId="Web-{734EF44E-0785-1857-6E9D-E7BDFC0ECD07}" dt="2026-09-30T10:00:54.646" v="2296" actId="14100"/>
          <ac:spMkLst>
            <pc:docMk/>
            <pc:sldMk cId="1593362125" sldId="262"/>
            <ac:spMk id="3" creationId="{1237A9A7-4EFD-EF6A-A5BD-E3F3F39C3C15}"/>
          </ac:spMkLst>
        </pc:spChg>
        <pc:spChg chg="add mod">
          <ac:chgData name="Siba Parveen (2333490)" userId="S::2333490@student.uwtsd.ac.uk::d76ea274-df1f-4758-9b76-37377ba35f28" providerId="AD" clId="Web-{734EF44E-0785-1857-6E9D-E7BDFC0ECD07}" dt="2026-09-30T10:03:26.277" v="2302"/>
          <ac:spMkLst>
            <pc:docMk/>
            <pc:sldMk cId="1593362125" sldId="262"/>
            <ac:spMk id="5" creationId="{941B573F-C20A-BCDE-B167-CD57A3F3BF28}"/>
          </ac:spMkLst>
        </pc:spChg>
      </pc:sldChg>
      <pc:sldMasterChg chg="modSp mod modSldLayout">
        <pc:chgData name="Siba Parveen (2333490)" userId="S::2333490@student.uwtsd.ac.uk::d76ea274-df1f-4758-9b76-37377ba35f28" providerId="AD" clId="Web-{734EF44E-0785-1857-6E9D-E7BDFC0ECD07}" dt="2026-09-30T10:03:39.762" v="2306"/>
        <pc:sldMasterMkLst>
          <pc:docMk/>
          <pc:sldMasterMk cId="2225439198" sldId="2147483792"/>
        </pc:sldMasterMkLst>
        <pc:spChg chg="mod">
          <ac:chgData name="Siba Parveen (2333490)" userId="S::2333490@student.uwtsd.ac.uk::d76ea274-df1f-4758-9b76-37377ba35f28" providerId="AD" clId="Web-{734EF44E-0785-1857-6E9D-E7BDFC0ECD07}" dt="2026-09-30T10:03:26.277" v="2302"/>
          <ac:spMkLst>
            <pc:docMk/>
            <pc:sldMasterMk cId="2225439198" sldId="2147483792"/>
            <ac:spMk id="5" creationId="{D4E1B7C8-DA74-800B-EE14-A39E9DB32DE4}"/>
          </ac:spMkLst>
        </pc:spChg>
        <pc:sldLayoutChg chg="modSp mod">
          <pc:chgData name="Siba Parveen (2333490)" userId="S::2333490@student.uwtsd.ac.uk::d76ea274-df1f-4758-9b76-37377ba35f28" providerId="AD" clId="Web-{734EF44E-0785-1857-6E9D-E7BDFC0ECD07}" dt="2026-09-30T10:03:39.762" v="2306"/>
          <pc:sldLayoutMkLst>
            <pc:docMk/>
            <pc:sldMasterMk cId="2225439198" sldId="2147483792"/>
            <pc:sldLayoutMk cId="3636350480" sldId="2147483793"/>
          </pc:sldLayoutMkLst>
          <pc:spChg chg="mod">
            <ac:chgData name="Siba Parveen (2333490)" userId="S::2333490@student.uwtsd.ac.uk::d76ea274-df1f-4758-9b76-37377ba35f28" providerId="AD" clId="Web-{734EF44E-0785-1857-6E9D-E7BDFC0ECD07}" dt="2026-09-30T10:03:26.277" v="2302"/>
            <ac:spMkLst>
              <pc:docMk/>
              <pc:sldMasterMk cId="2225439198" sldId="2147483792"/>
              <pc:sldLayoutMk cId="3636350480" sldId="2147483793"/>
              <ac:spMk id="5" creationId="{FDEC7B0B-C375-9D64-1424-3B07B71AF1FE}"/>
            </ac:spMkLst>
          </pc:spChg>
        </pc:sldLayoutChg>
        <pc:sldLayoutChg chg="modSp mod">
          <pc:chgData name="Siba Parveen (2333490)" userId="S::2333490@student.uwtsd.ac.uk::d76ea274-df1f-4758-9b76-37377ba35f28" providerId="AD" clId="Web-{734EF44E-0785-1857-6E9D-E7BDFC0ECD07}" dt="2026-09-30T10:03:39.762" v="2306"/>
          <pc:sldLayoutMkLst>
            <pc:docMk/>
            <pc:sldMasterMk cId="2225439198" sldId="2147483792"/>
            <pc:sldLayoutMk cId="701531790" sldId="2147483794"/>
          </pc:sldLayoutMkLst>
          <pc:spChg chg="mod">
            <ac:chgData name="Siba Parveen (2333490)" userId="S::2333490@student.uwtsd.ac.uk::d76ea274-df1f-4758-9b76-37377ba35f28" providerId="AD" clId="Web-{734EF44E-0785-1857-6E9D-E7BDFC0ECD07}" dt="2026-09-30T10:03:26.277" v="2302"/>
            <ac:spMkLst>
              <pc:docMk/>
              <pc:sldMasterMk cId="2225439198" sldId="2147483792"/>
              <pc:sldLayoutMk cId="701531790" sldId="2147483794"/>
              <ac:spMk id="7" creationId="{64FD1A6D-2D8E-1FD1-C1AC-CB5E9D5A15CD}"/>
            </ac:spMkLst>
          </pc:spChg>
        </pc:sldLayoutChg>
        <pc:sldLayoutChg chg="mod">
          <pc:chgData name="Siba Parveen (2333490)" userId="S::2333490@student.uwtsd.ac.uk::d76ea274-df1f-4758-9b76-37377ba35f28" providerId="AD" clId="Web-{734EF44E-0785-1857-6E9D-E7BDFC0ECD07}" dt="2026-09-30T10:03:39.762" v="2306"/>
          <pc:sldLayoutMkLst>
            <pc:docMk/>
            <pc:sldMasterMk cId="2225439198" sldId="2147483792"/>
            <pc:sldLayoutMk cId="2284007693" sldId="2147483795"/>
          </pc:sldLayoutMkLst>
        </pc:sldLayoutChg>
        <pc:sldLayoutChg chg="modSp mod">
          <pc:chgData name="Siba Parveen (2333490)" userId="S::2333490@student.uwtsd.ac.uk::d76ea274-df1f-4758-9b76-37377ba35f28" providerId="AD" clId="Web-{734EF44E-0785-1857-6E9D-E7BDFC0ECD07}" dt="2026-09-30T10:03:39.762" v="2306"/>
          <pc:sldLayoutMkLst>
            <pc:docMk/>
            <pc:sldMasterMk cId="2225439198" sldId="2147483792"/>
            <pc:sldLayoutMk cId="2069422078" sldId="2147483796"/>
          </pc:sldLayoutMkLst>
          <pc:spChg chg="mod">
            <ac:chgData name="Siba Parveen (2333490)" userId="S::2333490@student.uwtsd.ac.uk::d76ea274-df1f-4758-9b76-37377ba35f28" providerId="AD" clId="Web-{734EF44E-0785-1857-6E9D-E7BDFC0ECD07}" dt="2026-09-30T10:03:26.277" v="2302"/>
            <ac:spMkLst>
              <pc:docMk/>
              <pc:sldMasterMk cId="2225439198" sldId="2147483792"/>
              <pc:sldLayoutMk cId="2069422078" sldId="2147483796"/>
              <ac:spMk id="5" creationId="{AA3F14EE-EFB3-D2DC-CEAA-621D66627158}"/>
            </ac:spMkLst>
          </pc:spChg>
        </pc:sldLayoutChg>
        <pc:sldLayoutChg chg="mod">
          <pc:chgData name="Siba Parveen (2333490)" userId="S::2333490@student.uwtsd.ac.uk::d76ea274-df1f-4758-9b76-37377ba35f28" providerId="AD" clId="Web-{734EF44E-0785-1857-6E9D-E7BDFC0ECD07}" dt="2026-09-30T10:03:39.762" v="2306"/>
          <pc:sldLayoutMkLst>
            <pc:docMk/>
            <pc:sldMasterMk cId="2225439198" sldId="2147483792"/>
            <pc:sldLayoutMk cId="3824529319" sldId="2147483797"/>
          </pc:sldLayoutMkLst>
        </pc:sldLayoutChg>
        <pc:sldLayoutChg chg="mod">
          <pc:chgData name="Siba Parveen (2333490)" userId="S::2333490@student.uwtsd.ac.uk::d76ea274-df1f-4758-9b76-37377ba35f28" providerId="AD" clId="Web-{734EF44E-0785-1857-6E9D-E7BDFC0ECD07}" dt="2026-09-30T10:03:39.762" v="2306"/>
          <pc:sldLayoutMkLst>
            <pc:docMk/>
            <pc:sldMasterMk cId="2225439198" sldId="2147483792"/>
            <pc:sldLayoutMk cId="1032851849" sldId="2147483798"/>
          </pc:sldLayoutMkLst>
        </pc:sldLayoutChg>
        <pc:sldLayoutChg chg="modSp mod">
          <pc:chgData name="Siba Parveen (2333490)" userId="S::2333490@student.uwtsd.ac.uk::d76ea274-df1f-4758-9b76-37377ba35f28" providerId="AD" clId="Web-{734EF44E-0785-1857-6E9D-E7BDFC0ECD07}" dt="2026-09-30T10:03:39.762" v="2306"/>
          <pc:sldLayoutMkLst>
            <pc:docMk/>
            <pc:sldMasterMk cId="2225439198" sldId="2147483792"/>
            <pc:sldLayoutMk cId="775929319" sldId="2147483799"/>
          </pc:sldLayoutMkLst>
          <pc:spChg chg="mod">
            <ac:chgData name="Siba Parveen (2333490)" userId="S::2333490@student.uwtsd.ac.uk::d76ea274-df1f-4758-9b76-37377ba35f28" providerId="AD" clId="Web-{734EF44E-0785-1857-6E9D-E7BDFC0ECD07}" dt="2026-09-30T10:03:26.277" v="2302"/>
            <ac:spMkLst>
              <pc:docMk/>
              <pc:sldMasterMk cId="2225439198" sldId="2147483792"/>
              <pc:sldLayoutMk cId="775929319" sldId="2147483799"/>
              <ac:spMk id="4" creationId="{0B12CFE6-D05E-5478-B3A4-81DC4DCD7410}"/>
            </ac:spMkLst>
          </pc:spChg>
        </pc:sldLayoutChg>
        <pc:sldLayoutChg chg="modSp mod">
          <pc:chgData name="Siba Parveen (2333490)" userId="S::2333490@student.uwtsd.ac.uk::d76ea274-df1f-4758-9b76-37377ba35f28" providerId="AD" clId="Web-{734EF44E-0785-1857-6E9D-E7BDFC0ECD07}" dt="2026-09-30T10:03:39.762" v="2306"/>
          <pc:sldLayoutMkLst>
            <pc:docMk/>
            <pc:sldMasterMk cId="2225439198" sldId="2147483792"/>
            <pc:sldLayoutMk cId="2349207137" sldId="2147483800"/>
          </pc:sldLayoutMkLst>
          <pc:spChg chg="mod">
            <ac:chgData name="Siba Parveen (2333490)" userId="S::2333490@student.uwtsd.ac.uk::d76ea274-df1f-4758-9b76-37377ba35f28" providerId="AD" clId="Web-{734EF44E-0785-1857-6E9D-E7BDFC0ECD07}" dt="2026-09-30T10:03:26.277" v="2302"/>
            <ac:spMkLst>
              <pc:docMk/>
              <pc:sldMasterMk cId="2225439198" sldId="2147483792"/>
              <pc:sldLayoutMk cId="2349207137" sldId="2147483800"/>
              <ac:spMk id="3" creationId="{83A196D4-110B-6911-7AF5-9149D3FFF8BC}"/>
            </ac:spMkLst>
          </pc:spChg>
        </pc:sldLayoutChg>
        <pc:sldLayoutChg chg="modSp mod">
          <pc:chgData name="Siba Parveen (2333490)" userId="S::2333490@student.uwtsd.ac.uk::d76ea274-df1f-4758-9b76-37377ba35f28" providerId="AD" clId="Web-{734EF44E-0785-1857-6E9D-E7BDFC0ECD07}" dt="2026-09-30T10:03:39.762" v="2306"/>
          <pc:sldLayoutMkLst>
            <pc:docMk/>
            <pc:sldMasterMk cId="2225439198" sldId="2147483792"/>
            <pc:sldLayoutMk cId="318780071" sldId="2147483801"/>
          </pc:sldLayoutMkLst>
          <pc:spChg chg="mod">
            <ac:chgData name="Siba Parveen (2333490)" userId="S::2333490@student.uwtsd.ac.uk::d76ea274-df1f-4758-9b76-37377ba35f28" providerId="AD" clId="Web-{734EF44E-0785-1857-6E9D-E7BDFC0ECD07}" dt="2026-09-30T10:03:26.277" v="2302"/>
            <ac:spMkLst>
              <pc:docMk/>
              <pc:sldMasterMk cId="2225439198" sldId="2147483792"/>
              <pc:sldLayoutMk cId="318780071" sldId="2147483801"/>
              <ac:spMk id="5" creationId="{37A9910B-18FC-4A92-025A-A88AC7CD6B13}"/>
            </ac:spMkLst>
          </pc:spChg>
        </pc:sldLayoutChg>
        <pc:sldLayoutChg chg="modSp mod">
          <pc:chgData name="Siba Parveen (2333490)" userId="S::2333490@student.uwtsd.ac.uk::d76ea274-df1f-4758-9b76-37377ba35f28" providerId="AD" clId="Web-{734EF44E-0785-1857-6E9D-E7BDFC0ECD07}" dt="2026-09-30T10:03:39.762" v="2306"/>
          <pc:sldLayoutMkLst>
            <pc:docMk/>
            <pc:sldMasterMk cId="2225439198" sldId="2147483792"/>
            <pc:sldLayoutMk cId="2586998534" sldId="2147483802"/>
          </pc:sldLayoutMkLst>
          <pc:spChg chg="mod">
            <ac:chgData name="Siba Parveen (2333490)" userId="S::2333490@student.uwtsd.ac.uk::d76ea274-df1f-4758-9b76-37377ba35f28" providerId="AD" clId="Web-{734EF44E-0785-1857-6E9D-E7BDFC0ECD07}" dt="2026-09-30T10:03:26.277" v="2302"/>
            <ac:spMkLst>
              <pc:docMk/>
              <pc:sldMasterMk cId="2225439198" sldId="2147483792"/>
              <pc:sldLayoutMk cId="2586998534" sldId="2147483802"/>
              <ac:spMk id="9" creationId="{C65BFCB1-FAA8-D03A-3B62-DCB2CF1CA112}"/>
            </ac:spMkLst>
          </pc:spChg>
        </pc:sldLayoutChg>
        <pc:sldLayoutChg chg="modSp mod">
          <pc:chgData name="Siba Parveen (2333490)" userId="S::2333490@student.uwtsd.ac.uk::d76ea274-df1f-4758-9b76-37377ba35f28" providerId="AD" clId="Web-{734EF44E-0785-1857-6E9D-E7BDFC0ECD07}" dt="2026-09-30T10:03:39.762" v="2306"/>
          <pc:sldLayoutMkLst>
            <pc:docMk/>
            <pc:sldMasterMk cId="2225439198" sldId="2147483792"/>
            <pc:sldLayoutMk cId="405558469" sldId="2147483803"/>
          </pc:sldLayoutMkLst>
          <pc:spChg chg="mod">
            <ac:chgData name="Siba Parveen (2333490)" userId="S::2333490@student.uwtsd.ac.uk::d76ea274-df1f-4758-9b76-37377ba35f28" providerId="AD" clId="Web-{734EF44E-0785-1857-6E9D-E7BDFC0ECD07}" dt="2026-09-30T10:03:26.277" v="2302"/>
            <ac:spMkLst>
              <pc:docMk/>
              <pc:sldMasterMk cId="2225439198" sldId="2147483792"/>
              <pc:sldLayoutMk cId="405558469" sldId="2147483803"/>
              <ac:spMk id="10" creationId="{4F9B8FC8-8820-A655-2A18-E8F8FC2C72DE}"/>
            </ac:spMkLst>
          </pc:spChg>
        </pc:sldLayoutChg>
        <pc:sldLayoutChg chg="modSp mod">
          <pc:chgData name="Siba Parveen (2333490)" userId="S::2333490@student.uwtsd.ac.uk::d76ea274-df1f-4758-9b76-37377ba35f28" providerId="AD" clId="Web-{734EF44E-0785-1857-6E9D-E7BDFC0ECD07}" dt="2026-09-30T10:03:39.762" v="2306"/>
          <pc:sldLayoutMkLst>
            <pc:docMk/>
            <pc:sldMasterMk cId="2225439198" sldId="2147483792"/>
            <pc:sldLayoutMk cId="3115293282" sldId="2147483804"/>
          </pc:sldLayoutMkLst>
          <pc:spChg chg="mod">
            <ac:chgData name="Siba Parveen (2333490)" userId="S::2333490@student.uwtsd.ac.uk::d76ea274-df1f-4758-9b76-37377ba35f28" providerId="AD" clId="Web-{734EF44E-0785-1857-6E9D-E7BDFC0ECD07}" dt="2026-09-30T10:03:26.277" v="2302"/>
            <ac:spMkLst>
              <pc:docMk/>
              <pc:sldMasterMk cId="2225439198" sldId="2147483792"/>
              <pc:sldLayoutMk cId="3115293282" sldId="2147483804"/>
              <ac:spMk id="5" creationId="{C6115057-015C-DC83-074A-D22D9E0B6CD2}"/>
            </ac:spMkLst>
          </pc:spChg>
        </pc:sldLayoutChg>
        <pc:sldLayoutChg chg="modSp mod">
          <pc:chgData name="Siba Parveen (2333490)" userId="S::2333490@student.uwtsd.ac.uk::d76ea274-df1f-4758-9b76-37377ba35f28" providerId="AD" clId="Web-{734EF44E-0785-1857-6E9D-E7BDFC0ECD07}" dt="2026-09-30T10:03:39.762" v="2306"/>
          <pc:sldLayoutMkLst>
            <pc:docMk/>
            <pc:sldMasterMk cId="2225439198" sldId="2147483792"/>
            <pc:sldLayoutMk cId="2966164430" sldId="2147483805"/>
          </pc:sldLayoutMkLst>
          <pc:spChg chg="mod">
            <ac:chgData name="Siba Parveen (2333490)" userId="S::2333490@student.uwtsd.ac.uk::d76ea274-df1f-4758-9b76-37377ba35f28" providerId="AD" clId="Web-{734EF44E-0785-1857-6E9D-E7BDFC0ECD07}" dt="2026-09-30T10:03:26.277" v="2302"/>
            <ac:spMkLst>
              <pc:docMk/>
              <pc:sldMasterMk cId="2225439198" sldId="2147483792"/>
              <pc:sldLayoutMk cId="2966164430" sldId="2147483805"/>
              <ac:spMk id="9" creationId="{8917C8CF-AEBF-835D-4503-06A0208049F0}"/>
            </ac:spMkLst>
          </pc:spChg>
        </pc:sldLayoutChg>
        <pc:sldLayoutChg chg="modSp mod">
          <pc:chgData name="Siba Parveen (2333490)" userId="S::2333490@student.uwtsd.ac.uk::d76ea274-df1f-4758-9b76-37377ba35f28" providerId="AD" clId="Web-{734EF44E-0785-1857-6E9D-E7BDFC0ECD07}" dt="2026-09-30T10:03:39.762" v="2306"/>
          <pc:sldLayoutMkLst>
            <pc:docMk/>
            <pc:sldMasterMk cId="2225439198" sldId="2147483792"/>
            <pc:sldLayoutMk cId="2193864187" sldId="2147483806"/>
          </pc:sldLayoutMkLst>
          <pc:spChg chg="mod">
            <ac:chgData name="Siba Parveen (2333490)" userId="S::2333490@student.uwtsd.ac.uk::d76ea274-df1f-4758-9b76-37377ba35f28" providerId="AD" clId="Web-{734EF44E-0785-1857-6E9D-E7BDFC0ECD07}" dt="2026-09-30T10:03:26.277" v="2302"/>
            <ac:spMkLst>
              <pc:docMk/>
              <pc:sldMasterMk cId="2225439198" sldId="2147483792"/>
              <pc:sldLayoutMk cId="2193864187" sldId="2147483806"/>
              <ac:spMk id="10" creationId="{4784CE43-81E9-3B12-CB65-9B5FC6ECE9ED}"/>
            </ac:spMkLst>
          </pc:spChg>
        </pc:sldLayoutChg>
        <pc:sldLayoutChg chg="modSp mod">
          <pc:chgData name="Siba Parveen (2333490)" userId="S::2333490@student.uwtsd.ac.uk::d76ea274-df1f-4758-9b76-37377ba35f28" providerId="AD" clId="Web-{734EF44E-0785-1857-6E9D-E7BDFC0ECD07}" dt="2026-09-30T10:03:39.762" v="2306"/>
          <pc:sldLayoutMkLst>
            <pc:docMk/>
            <pc:sldMasterMk cId="2225439198" sldId="2147483792"/>
            <pc:sldLayoutMk cId="4217673580" sldId="2147483807"/>
          </pc:sldLayoutMkLst>
          <pc:spChg chg="mod">
            <ac:chgData name="Siba Parveen (2333490)" userId="S::2333490@student.uwtsd.ac.uk::d76ea274-df1f-4758-9b76-37377ba35f28" providerId="AD" clId="Web-{734EF44E-0785-1857-6E9D-E7BDFC0ECD07}" dt="2026-09-30T10:03:26.277" v="2302"/>
            <ac:spMkLst>
              <pc:docMk/>
              <pc:sldMasterMk cId="2225439198" sldId="2147483792"/>
              <pc:sldLayoutMk cId="4217673580" sldId="2147483807"/>
              <ac:spMk id="4" creationId="{C64245F1-97E2-FD23-26A5-03067F464698}"/>
            </ac:spMkLst>
          </pc:spChg>
        </pc:sldLayoutChg>
        <pc:sldLayoutChg chg="modSp mod">
          <pc:chgData name="Siba Parveen (2333490)" userId="S::2333490@student.uwtsd.ac.uk::d76ea274-df1f-4758-9b76-37377ba35f28" providerId="AD" clId="Web-{734EF44E-0785-1857-6E9D-E7BDFC0ECD07}" dt="2026-09-30T10:03:39.762" v="2306"/>
          <pc:sldLayoutMkLst>
            <pc:docMk/>
            <pc:sldMasterMk cId="2225439198" sldId="2147483792"/>
            <pc:sldLayoutMk cId="3482810920" sldId="2147483808"/>
          </pc:sldLayoutMkLst>
          <pc:spChg chg="mod">
            <ac:chgData name="Siba Parveen (2333490)" userId="S::2333490@student.uwtsd.ac.uk::d76ea274-df1f-4758-9b76-37377ba35f28" providerId="AD" clId="Web-{734EF44E-0785-1857-6E9D-E7BDFC0ECD07}" dt="2026-09-30T10:03:26.277" v="2302"/>
            <ac:spMkLst>
              <pc:docMk/>
              <pc:sldMasterMk cId="2225439198" sldId="2147483792"/>
              <pc:sldLayoutMk cId="3482810920" sldId="2147483808"/>
              <ac:spMk id="6" creationId="{9349FD65-108E-79AD-A9C8-91429963386F}"/>
            </ac:spMkLst>
          </pc:spChg>
        </pc:sldLayoutChg>
        <pc:sldLayoutChg chg="modSp mod">
          <pc:chgData name="Siba Parveen (2333490)" userId="S::2333490@student.uwtsd.ac.uk::d76ea274-df1f-4758-9b76-37377ba35f28" providerId="AD" clId="Web-{734EF44E-0785-1857-6E9D-E7BDFC0ECD07}" dt="2026-09-30T10:03:39.762" v="2306"/>
          <pc:sldLayoutMkLst>
            <pc:docMk/>
            <pc:sldMasterMk cId="2225439198" sldId="2147483792"/>
            <pc:sldLayoutMk cId="3700278067" sldId="2147483809"/>
          </pc:sldLayoutMkLst>
          <pc:spChg chg="mod">
            <ac:chgData name="Siba Parveen (2333490)" userId="S::2333490@student.uwtsd.ac.uk::d76ea274-df1f-4758-9b76-37377ba35f28" providerId="AD" clId="Web-{734EF44E-0785-1857-6E9D-E7BDFC0ECD07}" dt="2026-09-30T10:03:26.277" v="2302"/>
            <ac:spMkLst>
              <pc:docMk/>
              <pc:sldMasterMk cId="2225439198" sldId="2147483792"/>
              <pc:sldLayoutMk cId="3700278067" sldId="2147483809"/>
              <ac:spMk id="7" creationId="{AC0D704B-E4D2-B261-890F-35C54C94C6EE}"/>
            </ac:spMkLst>
          </pc:spChg>
        </pc:sldLayoutChg>
        <pc:sldLayoutChg chg="modSp mod">
          <pc:chgData name="Siba Parveen (2333490)" userId="S::2333490@student.uwtsd.ac.uk::d76ea274-df1f-4758-9b76-37377ba35f28" providerId="AD" clId="Web-{734EF44E-0785-1857-6E9D-E7BDFC0ECD07}" dt="2026-09-30T10:03:39.762" v="2306"/>
          <pc:sldLayoutMkLst>
            <pc:docMk/>
            <pc:sldMasterMk cId="2225439198" sldId="2147483792"/>
            <pc:sldLayoutMk cId="139289559" sldId="2147483810"/>
          </pc:sldLayoutMkLst>
          <pc:spChg chg="mod">
            <ac:chgData name="Siba Parveen (2333490)" userId="S::2333490@student.uwtsd.ac.uk::d76ea274-df1f-4758-9b76-37377ba35f28" providerId="AD" clId="Web-{734EF44E-0785-1857-6E9D-E7BDFC0ECD07}" dt="2026-09-30T10:03:26.277" v="2302"/>
            <ac:spMkLst>
              <pc:docMk/>
              <pc:sldMasterMk cId="2225439198" sldId="2147483792"/>
              <pc:sldLayoutMk cId="139289559" sldId="2147483810"/>
              <ac:spMk id="13" creationId="{E471EB04-B63C-4629-0688-E2CC8C576A5A}"/>
            </ac:spMkLst>
          </pc:spChg>
        </pc:sldLayoutChg>
        <pc:sldLayoutChg chg="mod">
          <pc:chgData name="Siba Parveen (2333490)" userId="S::2333490@student.uwtsd.ac.uk::d76ea274-df1f-4758-9b76-37377ba35f28" providerId="AD" clId="Web-{734EF44E-0785-1857-6E9D-E7BDFC0ECD07}" dt="2026-09-30T10:03:39.762" v="2306"/>
          <pc:sldLayoutMkLst>
            <pc:docMk/>
            <pc:sldMasterMk cId="2225439198" sldId="2147483792"/>
            <pc:sldLayoutMk cId="4043583148" sldId="2147483811"/>
          </pc:sldLayoutMkLst>
        </pc:sldLayoutChg>
        <pc:sldLayoutChg chg="modSp mod">
          <pc:chgData name="Siba Parveen (2333490)" userId="S::2333490@student.uwtsd.ac.uk::d76ea274-df1f-4758-9b76-37377ba35f28" providerId="AD" clId="Web-{734EF44E-0785-1857-6E9D-E7BDFC0ECD07}" dt="2026-09-30T10:03:39.762" v="2306"/>
          <pc:sldLayoutMkLst>
            <pc:docMk/>
            <pc:sldMasterMk cId="2225439198" sldId="2147483792"/>
            <pc:sldLayoutMk cId="4095858338" sldId="2147483812"/>
          </pc:sldLayoutMkLst>
          <pc:spChg chg="mod">
            <ac:chgData name="Siba Parveen (2333490)" userId="S::2333490@student.uwtsd.ac.uk::d76ea274-df1f-4758-9b76-37377ba35f28" providerId="AD" clId="Web-{734EF44E-0785-1857-6E9D-E7BDFC0ECD07}" dt="2026-09-30T10:03:26.277" v="2302"/>
            <ac:spMkLst>
              <pc:docMk/>
              <pc:sldMasterMk cId="2225439198" sldId="2147483792"/>
              <pc:sldLayoutMk cId="4095858338" sldId="2147483812"/>
              <ac:spMk id="12" creationId="{6F777942-A24A-16CB-2115-A16E397BBB01}"/>
            </ac:spMkLst>
          </pc:spChg>
        </pc:sldLayoutChg>
        <pc:sldLayoutChg chg="modSp mod">
          <pc:chgData name="Siba Parveen (2333490)" userId="S::2333490@student.uwtsd.ac.uk::d76ea274-df1f-4758-9b76-37377ba35f28" providerId="AD" clId="Web-{734EF44E-0785-1857-6E9D-E7BDFC0ECD07}" dt="2026-09-30T10:03:39.762" v="2306"/>
          <pc:sldLayoutMkLst>
            <pc:docMk/>
            <pc:sldMasterMk cId="2225439198" sldId="2147483792"/>
            <pc:sldLayoutMk cId="4219947470" sldId="2147483813"/>
          </pc:sldLayoutMkLst>
          <pc:spChg chg="mod">
            <ac:chgData name="Siba Parveen (2333490)" userId="S::2333490@student.uwtsd.ac.uk::d76ea274-df1f-4758-9b76-37377ba35f28" providerId="AD" clId="Web-{734EF44E-0785-1857-6E9D-E7BDFC0ECD07}" dt="2026-09-30T10:03:26.277" v="2302"/>
            <ac:spMkLst>
              <pc:docMk/>
              <pc:sldMasterMk cId="2225439198" sldId="2147483792"/>
              <pc:sldLayoutMk cId="4219947470" sldId="2147483813"/>
              <ac:spMk id="10" creationId="{1CA01B7F-0CDC-9F0A-6B3B-A87674D14D6B}"/>
            </ac:spMkLst>
          </pc:spChg>
        </pc:sldLayoutChg>
        <pc:sldLayoutChg chg="modSp mod">
          <pc:chgData name="Siba Parveen (2333490)" userId="S::2333490@student.uwtsd.ac.uk::d76ea274-df1f-4758-9b76-37377ba35f28" providerId="AD" clId="Web-{734EF44E-0785-1857-6E9D-E7BDFC0ECD07}" dt="2026-09-30T10:03:39.762" v="2306"/>
          <pc:sldLayoutMkLst>
            <pc:docMk/>
            <pc:sldMasterMk cId="2225439198" sldId="2147483792"/>
            <pc:sldLayoutMk cId="4134932106" sldId="2147483814"/>
          </pc:sldLayoutMkLst>
          <pc:spChg chg="mod">
            <ac:chgData name="Siba Parveen (2333490)" userId="S::2333490@student.uwtsd.ac.uk::d76ea274-df1f-4758-9b76-37377ba35f28" providerId="AD" clId="Web-{734EF44E-0785-1857-6E9D-E7BDFC0ECD07}" dt="2026-09-30T10:03:26.277" v="2302"/>
            <ac:spMkLst>
              <pc:docMk/>
              <pc:sldMasterMk cId="2225439198" sldId="2147483792"/>
              <pc:sldLayoutMk cId="4134932106" sldId="2147483814"/>
              <ac:spMk id="4" creationId="{5151E178-0505-15CE-6ACB-7BE1FB1E52EC}"/>
            </ac:spMkLst>
          </pc:spChg>
        </pc:sldLayoutChg>
        <pc:sldLayoutChg chg="modSp mod">
          <pc:chgData name="Siba Parveen (2333490)" userId="S::2333490@student.uwtsd.ac.uk::d76ea274-df1f-4758-9b76-37377ba35f28" providerId="AD" clId="Web-{734EF44E-0785-1857-6E9D-E7BDFC0ECD07}" dt="2026-09-30T10:03:39.762" v="2306"/>
          <pc:sldLayoutMkLst>
            <pc:docMk/>
            <pc:sldMasterMk cId="2225439198" sldId="2147483792"/>
            <pc:sldLayoutMk cId="2925830694" sldId="2147483815"/>
          </pc:sldLayoutMkLst>
          <pc:spChg chg="mod">
            <ac:chgData name="Siba Parveen (2333490)" userId="S::2333490@student.uwtsd.ac.uk::d76ea274-df1f-4758-9b76-37377ba35f28" providerId="AD" clId="Web-{734EF44E-0785-1857-6E9D-E7BDFC0ECD07}" dt="2026-09-30T10:03:26.277" v="2302"/>
            <ac:spMkLst>
              <pc:docMk/>
              <pc:sldMasterMk cId="2225439198" sldId="2147483792"/>
              <pc:sldLayoutMk cId="2925830694" sldId="2147483815"/>
              <ac:spMk id="4" creationId="{9A6A1D5A-FFC5-5F10-90D2-A3FBCC3129EF}"/>
            </ac:spMkLst>
          </pc:spChg>
        </pc:sldLayoutChg>
        <pc:sldLayoutChg chg="modSp mod">
          <pc:chgData name="Siba Parveen (2333490)" userId="S::2333490@student.uwtsd.ac.uk::d76ea274-df1f-4758-9b76-37377ba35f28" providerId="AD" clId="Web-{734EF44E-0785-1857-6E9D-E7BDFC0ECD07}" dt="2026-09-30T10:03:39.762" v="2306"/>
          <pc:sldLayoutMkLst>
            <pc:docMk/>
            <pc:sldMasterMk cId="2225439198" sldId="2147483792"/>
            <pc:sldLayoutMk cId="2438395968" sldId="2147483816"/>
          </pc:sldLayoutMkLst>
          <pc:spChg chg="mod">
            <ac:chgData name="Siba Parveen (2333490)" userId="S::2333490@student.uwtsd.ac.uk::d76ea274-df1f-4758-9b76-37377ba35f28" providerId="AD" clId="Web-{734EF44E-0785-1857-6E9D-E7BDFC0ECD07}" dt="2026-09-30T10:03:26.277" v="2302"/>
            <ac:spMkLst>
              <pc:docMk/>
              <pc:sldMasterMk cId="2225439198" sldId="2147483792"/>
              <pc:sldLayoutMk cId="2438395968" sldId="2147483816"/>
              <ac:spMk id="4" creationId="{6B968DDD-323F-89A1-84E3-DDBA626D9386}"/>
            </ac:spMkLst>
          </pc:spChg>
        </pc:sldLayoutChg>
        <pc:sldLayoutChg chg="modSp mod">
          <pc:chgData name="Siba Parveen (2333490)" userId="S::2333490@student.uwtsd.ac.uk::d76ea274-df1f-4758-9b76-37377ba35f28" providerId="AD" clId="Web-{734EF44E-0785-1857-6E9D-E7BDFC0ECD07}" dt="2026-09-30T10:03:39.762" v="2306"/>
          <pc:sldLayoutMkLst>
            <pc:docMk/>
            <pc:sldMasterMk cId="2225439198" sldId="2147483792"/>
            <pc:sldLayoutMk cId="2585189895" sldId="2147483817"/>
          </pc:sldLayoutMkLst>
          <pc:spChg chg="mod">
            <ac:chgData name="Siba Parveen (2333490)" userId="S::2333490@student.uwtsd.ac.uk::d76ea274-df1f-4758-9b76-37377ba35f28" providerId="AD" clId="Web-{734EF44E-0785-1857-6E9D-E7BDFC0ECD07}" dt="2026-09-30T10:03:26.277" v="2302"/>
            <ac:spMkLst>
              <pc:docMk/>
              <pc:sldMasterMk cId="2225439198" sldId="2147483792"/>
              <pc:sldLayoutMk cId="2585189895" sldId="2147483817"/>
              <ac:spMk id="6" creationId="{1AD1B27E-1142-7BB8-1DE8-D31FA8AA8F10}"/>
            </ac:spMkLst>
          </pc:spChg>
        </pc:sldLayoutChg>
        <pc:sldLayoutChg chg="modSp mod">
          <pc:chgData name="Siba Parveen (2333490)" userId="S::2333490@student.uwtsd.ac.uk::d76ea274-df1f-4758-9b76-37377ba35f28" providerId="AD" clId="Web-{734EF44E-0785-1857-6E9D-E7BDFC0ECD07}" dt="2026-09-30T10:03:39.762" v="2306"/>
          <pc:sldLayoutMkLst>
            <pc:docMk/>
            <pc:sldMasterMk cId="2225439198" sldId="2147483792"/>
            <pc:sldLayoutMk cId="2637486183" sldId="2147483818"/>
          </pc:sldLayoutMkLst>
          <pc:spChg chg="mod">
            <ac:chgData name="Siba Parveen (2333490)" userId="S::2333490@student.uwtsd.ac.uk::d76ea274-df1f-4758-9b76-37377ba35f28" providerId="AD" clId="Web-{734EF44E-0785-1857-6E9D-E7BDFC0ECD07}" dt="2026-09-30T10:03:26.277" v="2302"/>
            <ac:spMkLst>
              <pc:docMk/>
              <pc:sldMasterMk cId="2225439198" sldId="2147483792"/>
              <pc:sldLayoutMk cId="2637486183" sldId="2147483818"/>
              <ac:spMk id="5" creationId="{BD7A9B30-35AB-D437-5276-473CFE5169DF}"/>
            </ac:spMkLst>
          </pc:spChg>
        </pc:sldLayoutChg>
        <pc:sldLayoutChg chg="modSp mod">
          <pc:chgData name="Siba Parveen (2333490)" userId="S::2333490@student.uwtsd.ac.uk::d76ea274-df1f-4758-9b76-37377ba35f28" providerId="AD" clId="Web-{734EF44E-0785-1857-6E9D-E7BDFC0ECD07}" dt="2026-09-30T10:03:39.762" v="2306"/>
          <pc:sldLayoutMkLst>
            <pc:docMk/>
            <pc:sldMasterMk cId="2225439198" sldId="2147483792"/>
            <pc:sldLayoutMk cId="208902729" sldId="2147483819"/>
          </pc:sldLayoutMkLst>
          <pc:spChg chg="mod">
            <ac:chgData name="Siba Parveen (2333490)" userId="S::2333490@student.uwtsd.ac.uk::d76ea274-df1f-4758-9b76-37377ba35f28" providerId="AD" clId="Web-{734EF44E-0785-1857-6E9D-E7BDFC0ECD07}" dt="2026-09-30T10:03:26.277" v="2302"/>
            <ac:spMkLst>
              <pc:docMk/>
              <pc:sldMasterMk cId="2225439198" sldId="2147483792"/>
              <pc:sldLayoutMk cId="208902729" sldId="2147483819"/>
              <ac:spMk id="9" creationId="{C9D34928-44CA-ACCE-36AD-37689020A379}"/>
            </ac:spMkLst>
          </pc:spChg>
        </pc:sldLayoutChg>
        <pc:sldLayoutChg chg="modSp mod">
          <pc:chgData name="Siba Parveen (2333490)" userId="S::2333490@student.uwtsd.ac.uk::d76ea274-df1f-4758-9b76-37377ba35f28" providerId="AD" clId="Web-{734EF44E-0785-1857-6E9D-E7BDFC0ECD07}" dt="2026-09-30T10:03:39.762" v="2306"/>
          <pc:sldLayoutMkLst>
            <pc:docMk/>
            <pc:sldMasterMk cId="2225439198" sldId="2147483792"/>
            <pc:sldLayoutMk cId="3649905723" sldId="2147483820"/>
          </pc:sldLayoutMkLst>
          <pc:spChg chg="mod">
            <ac:chgData name="Siba Parveen (2333490)" userId="S::2333490@student.uwtsd.ac.uk::d76ea274-df1f-4758-9b76-37377ba35f28" providerId="AD" clId="Web-{734EF44E-0785-1857-6E9D-E7BDFC0ECD07}" dt="2026-09-30T10:03:26.277" v="2302"/>
            <ac:spMkLst>
              <pc:docMk/>
              <pc:sldMasterMk cId="2225439198" sldId="2147483792"/>
              <pc:sldLayoutMk cId="3649905723" sldId="2147483820"/>
              <ac:spMk id="5" creationId="{00000000-0000-0000-0000-000000000000}"/>
            </ac:spMkLst>
          </pc:spChg>
        </pc:sldLayoutChg>
        <pc:sldLayoutChg chg="modSp mod">
          <pc:chgData name="Siba Parveen (2333490)" userId="S::2333490@student.uwtsd.ac.uk::d76ea274-df1f-4758-9b76-37377ba35f28" providerId="AD" clId="Web-{734EF44E-0785-1857-6E9D-E7BDFC0ECD07}" dt="2026-09-30T10:03:39.762" v="2306"/>
          <pc:sldLayoutMkLst>
            <pc:docMk/>
            <pc:sldMasterMk cId="2225439198" sldId="2147483792"/>
            <pc:sldLayoutMk cId="2646677255" sldId="2147483821"/>
          </pc:sldLayoutMkLst>
          <pc:spChg chg="mod">
            <ac:chgData name="Siba Parveen (2333490)" userId="S::2333490@student.uwtsd.ac.uk::d76ea274-df1f-4758-9b76-37377ba35f28" providerId="AD" clId="Web-{734EF44E-0785-1857-6E9D-E7BDFC0ECD07}" dt="2026-09-30T10:03:26.277" v="2302"/>
            <ac:spMkLst>
              <pc:docMk/>
              <pc:sldMasterMk cId="2225439198" sldId="2147483792"/>
              <pc:sldLayoutMk cId="2646677255" sldId="2147483821"/>
              <ac:spMk id="5" creationId="{00000000-0000-0000-0000-000000000000}"/>
            </ac:spMkLst>
          </pc:spChg>
        </pc:sldLayoutChg>
      </pc:sldMasterChg>
    </pc:docChg>
  </pc:docChgLst>
  <pc:docChgLst>
    <pc:chgData name="Siba Parveen (2333490)" userId="S::2333490@student.uwtsd.ac.uk::d76ea274-df1f-4758-9b76-37377ba35f28" providerId="AD" clId="Web-{848DCB60-963E-60E7-9933-D6AEE828CCE8}"/>
    <pc:docChg chg="delSld modSld">
      <pc:chgData name="Siba Parveen (2333490)" userId="S::2333490@student.uwtsd.ac.uk::d76ea274-df1f-4758-9b76-37377ba35f28" providerId="AD" clId="Web-{848DCB60-963E-60E7-9933-D6AEE828CCE8}" dt="2026-10-04T19:03:48.819" v="775" actId="20577"/>
      <pc:docMkLst>
        <pc:docMk/>
      </pc:docMkLst>
      <pc:sldChg chg="modSp">
        <pc:chgData name="Siba Parveen (2333490)" userId="S::2333490@student.uwtsd.ac.uk::d76ea274-df1f-4758-9b76-37377ba35f28" providerId="AD" clId="Web-{848DCB60-963E-60E7-9933-D6AEE828CCE8}" dt="2026-10-04T18:59:41.436" v="752"/>
        <pc:sldMkLst>
          <pc:docMk/>
          <pc:sldMk cId="2487536249" sldId="259"/>
        </pc:sldMkLst>
        <pc:graphicFrameChg chg="mod modGraphic">
          <ac:chgData name="Siba Parveen (2333490)" userId="S::2333490@student.uwtsd.ac.uk::d76ea274-df1f-4758-9b76-37377ba35f28" providerId="AD" clId="Web-{848DCB60-963E-60E7-9933-D6AEE828CCE8}" dt="2026-10-04T18:59:41.436" v="752"/>
          <ac:graphicFrameMkLst>
            <pc:docMk/>
            <pc:sldMk cId="2487536249" sldId="259"/>
            <ac:graphicFrameMk id="2" creationId="{E65FB196-FFC1-AF13-57DF-AAC3905487B8}"/>
          </ac:graphicFrameMkLst>
        </pc:graphicFrameChg>
      </pc:sldChg>
      <pc:sldChg chg="modSp">
        <pc:chgData name="Siba Parveen (2333490)" userId="S::2333490@student.uwtsd.ac.uk::d76ea274-df1f-4758-9b76-37377ba35f28" providerId="AD" clId="Web-{848DCB60-963E-60E7-9933-D6AEE828CCE8}" dt="2026-10-04T19:03:48.819" v="775" actId="20577"/>
        <pc:sldMkLst>
          <pc:docMk/>
          <pc:sldMk cId="1593362125" sldId="262"/>
        </pc:sldMkLst>
        <pc:spChg chg="mod">
          <ac:chgData name="Siba Parveen (2333490)" userId="S::2333490@student.uwtsd.ac.uk::d76ea274-df1f-4758-9b76-37377ba35f28" providerId="AD" clId="Web-{848DCB60-963E-60E7-9933-D6AEE828CCE8}" dt="2026-10-04T19:03:48.819" v="775" actId="20577"/>
          <ac:spMkLst>
            <pc:docMk/>
            <pc:sldMk cId="1593362125" sldId="262"/>
            <ac:spMk id="3" creationId="{1237A9A7-4EFD-EF6A-A5BD-E3F3F39C3C15}"/>
          </ac:spMkLst>
        </pc:spChg>
      </pc:sldChg>
      <pc:sldChg chg="modSp">
        <pc:chgData name="Siba Parveen (2333490)" userId="S::2333490@student.uwtsd.ac.uk::d76ea274-df1f-4758-9b76-37377ba35f28" providerId="AD" clId="Web-{848DCB60-963E-60E7-9933-D6AEE828CCE8}" dt="2026-10-04T18:43:25.799" v="236" actId="20577"/>
        <pc:sldMkLst>
          <pc:docMk/>
          <pc:sldMk cId="68773649" sldId="265"/>
        </pc:sldMkLst>
        <pc:spChg chg="mod">
          <ac:chgData name="Siba Parveen (2333490)" userId="S::2333490@student.uwtsd.ac.uk::d76ea274-df1f-4758-9b76-37377ba35f28" providerId="AD" clId="Web-{848DCB60-963E-60E7-9933-D6AEE828CCE8}" dt="2026-10-04T18:43:25.799" v="236" actId="20577"/>
          <ac:spMkLst>
            <pc:docMk/>
            <pc:sldMk cId="68773649" sldId="265"/>
            <ac:spMk id="4" creationId="{B66155D2-5ED7-E933-1FDC-8EE4ADA7A790}"/>
          </ac:spMkLst>
        </pc:spChg>
      </pc:sldChg>
      <pc:sldChg chg="delSp modSp del">
        <pc:chgData name="Siba Parveen (2333490)" userId="S::2333490@student.uwtsd.ac.uk::d76ea274-df1f-4758-9b76-37377ba35f28" providerId="AD" clId="Web-{848DCB60-963E-60E7-9933-D6AEE828CCE8}" dt="2026-10-04T18:31:05.325" v="134"/>
        <pc:sldMkLst>
          <pc:docMk/>
          <pc:sldMk cId="2920480554" sldId="269"/>
        </pc:sldMkLst>
        <pc:spChg chg="del mod">
          <ac:chgData name="Siba Parveen (2333490)" userId="S::2333490@student.uwtsd.ac.uk::d76ea274-df1f-4758-9b76-37377ba35f28" providerId="AD" clId="Web-{848DCB60-963E-60E7-9933-D6AEE828CCE8}" dt="2026-10-04T18:24:35.142" v="8"/>
          <ac:spMkLst>
            <pc:docMk/>
            <pc:sldMk cId="2920480554" sldId="269"/>
            <ac:spMk id="4" creationId="{D5C956E0-43DB-BA11-616B-A8F79FE4798B}"/>
          </ac:spMkLst>
        </pc:spChg>
      </pc:sldChg>
      <pc:sldChg chg="del">
        <pc:chgData name="Siba Parveen (2333490)" userId="S::2333490@student.uwtsd.ac.uk::d76ea274-df1f-4758-9b76-37377ba35f28" providerId="AD" clId="Web-{848DCB60-963E-60E7-9933-D6AEE828CCE8}" dt="2026-10-04T18:31:03.872" v="133"/>
        <pc:sldMkLst>
          <pc:docMk/>
          <pc:sldMk cId="1886061388" sldId="270"/>
        </pc:sldMkLst>
      </pc:sldChg>
      <pc:sldChg chg="del">
        <pc:chgData name="Siba Parveen (2333490)" userId="S::2333490@student.uwtsd.ac.uk::d76ea274-df1f-4758-9b76-37377ba35f28" providerId="AD" clId="Web-{848DCB60-963E-60E7-9933-D6AEE828CCE8}" dt="2026-10-04T18:31:01.762" v="132"/>
        <pc:sldMkLst>
          <pc:docMk/>
          <pc:sldMk cId="4017129430" sldId="271"/>
        </pc:sldMkLst>
      </pc:sldChg>
    </pc:docChg>
  </pc:docChgLst>
  <pc:docChgLst>
    <pc:chgData name="Sabia Iqbal (2610249)" userId="S::2610249@student.uwtsd.ac.uk::1d1e964b-d55a-4cab-aa3b-8e71404e240a" providerId="AD" clId="Web-{98E6C52C-C6F8-1ECD-5008-1695D99335CC}"/>
    <pc:docChg chg="addSld modSld sldOrd">
      <pc:chgData name="Sabia Iqbal (2610249)" userId="S::2610249@student.uwtsd.ac.uk::1d1e964b-d55a-4cab-aa3b-8e71404e240a" providerId="AD" clId="Web-{98E6C52C-C6F8-1ECD-5008-1695D99335CC}" dt="2026-09-25T21:50:40.501" v="639"/>
      <pc:docMkLst>
        <pc:docMk/>
      </pc:docMkLst>
      <pc:sldChg chg="modSp">
        <pc:chgData name="Sabia Iqbal (2610249)" userId="S::2610249@student.uwtsd.ac.uk::1d1e964b-d55a-4cab-aa3b-8e71404e240a" providerId="AD" clId="Web-{98E6C52C-C6F8-1ECD-5008-1695D99335CC}" dt="2026-09-25T20:58:49.072" v="65" actId="20577"/>
        <pc:sldMkLst>
          <pc:docMk/>
          <pc:sldMk cId="109857222" sldId="256"/>
        </pc:sldMkLst>
        <pc:spChg chg="mod">
          <ac:chgData name="Sabia Iqbal (2610249)" userId="S::2610249@student.uwtsd.ac.uk::1d1e964b-d55a-4cab-aa3b-8e71404e240a" providerId="AD" clId="Web-{98E6C52C-C6F8-1ECD-5008-1695D99335CC}" dt="2026-09-25T20:55:25.846" v="19" actId="20577"/>
          <ac:spMkLst>
            <pc:docMk/>
            <pc:sldMk cId="109857222" sldId="256"/>
            <ac:spMk id="2" creationId="{00000000-0000-0000-0000-000000000000}"/>
          </ac:spMkLst>
        </pc:spChg>
        <pc:spChg chg="mod">
          <ac:chgData name="Sabia Iqbal (2610249)" userId="S::2610249@student.uwtsd.ac.uk::1d1e964b-d55a-4cab-aa3b-8e71404e240a" providerId="AD" clId="Web-{98E6C52C-C6F8-1ECD-5008-1695D99335CC}" dt="2026-09-25T20:58:49.072" v="65" actId="20577"/>
          <ac:spMkLst>
            <pc:docMk/>
            <pc:sldMk cId="109857222" sldId="256"/>
            <ac:spMk id="3" creationId="{00000000-0000-0000-0000-000000000000}"/>
          </ac:spMkLst>
        </pc:spChg>
      </pc:sldChg>
      <pc:sldChg chg="addSp delSp modSp new">
        <pc:chgData name="Sabia Iqbal (2610249)" userId="S::2610249@student.uwtsd.ac.uk::1d1e964b-d55a-4cab-aa3b-8e71404e240a" providerId="AD" clId="Web-{98E6C52C-C6F8-1ECD-5008-1695D99335CC}" dt="2026-09-25T21:47:13.336" v="622"/>
        <pc:sldMkLst>
          <pc:docMk/>
          <pc:sldMk cId="3112111999" sldId="257"/>
        </pc:sldMkLst>
        <pc:spChg chg="mod">
          <ac:chgData name="Sabia Iqbal (2610249)" userId="S::2610249@student.uwtsd.ac.uk::1d1e964b-d55a-4cab-aa3b-8e71404e240a" providerId="AD" clId="Web-{98E6C52C-C6F8-1ECD-5008-1695D99335CC}" dt="2026-09-25T21:40:18.206" v="534" actId="20577"/>
          <ac:spMkLst>
            <pc:docMk/>
            <pc:sldMk cId="3112111999" sldId="257"/>
            <ac:spMk id="3" creationId="{B000A7AC-B180-35EC-FF33-D96428DB5B7F}"/>
          </ac:spMkLst>
        </pc:spChg>
      </pc:sldChg>
      <pc:sldChg chg="addSp delSp modSp new mod ord setBg">
        <pc:chgData name="Sabia Iqbal (2610249)" userId="S::2610249@student.uwtsd.ac.uk::1d1e964b-d55a-4cab-aa3b-8e71404e240a" providerId="AD" clId="Web-{98E6C52C-C6F8-1ECD-5008-1695D99335CC}" dt="2026-09-25T21:50:40.501" v="639"/>
        <pc:sldMkLst>
          <pc:docMk/>
          <pc:sldMk cId="1069763665" sldId="258"/>
        </pc:sldMkLst>
        <pc:spChg chg="add">
          <ac:chgData name="Sabia Iqbal (2610249)" userId="S::2610249@student.uwtsd.ac.uk::1d1e964b-d55a-4cab-aa3b-8e71404e240a" providerId="AD" clId="Web-{98E6C52C-C6F8-1ECD-5008-1695D99335CC}" dt="2026-09-25T21:50:23.187" v="638"/>
          <ac:spMkLst>
            <pc:docMk/>
            <pc:sldMk cId="1069763665" sldId="258"/>
            <ac:spMk id="17" creationId="{196EDD08-34FF-E402-E499-3C17E2B276D0}"/>
          </ac:spMkLst>
        </pc:spChg>
        <pc:picChg chg="add mod ord">
          <ac:chgData name="Sabia Iqbal (2610249)" userId="S::2610249@student.uwtsd.ac.uk::1d1e964b-d55a-4cab-aa3b-8e71404e240a" providerId="AD" clId="Web-{98E6C52C-C6F8-1ECD-5008-1695D99335CC}" dt="2026-09-25T21:50:23.187" v="638"/>
          <ac:picMkLst>
            <pc:docMk/>
            <pc:sldMk cId="1069763665" sldId="258"/>
            <ac:picMk id="4" creationId="{53185C44-6E9C-1E52-2661-7E469E9AAD93}"/>
          </ac:picMkLst>
        </pc:picChg>
      </pc:sldChg>
    </pc:docChg>
  </pc:docChgLst>
  <pc:docChgLst>
    <pc:chgData name="Smera Banaras (2605653)" userId="S::2605653@student.uwtsd.ac.uk::4abf792f-802c-49cc-a91b-6c34bd61f04b" providerId="AD" clId="Web-{105234B3-52AF-44E4-EE5C-298EF5A87595}"/>
    <pc:docChg chg="addSld delSld modSld">
      <pc:chgData name="Smera Banaras (2605653)" userId="S::2605653@student.uwtsd.ac.uk::4abf792f-802c-49cc-a91b-6c34bd61f04b" providerId="AD" clId="Web-{105234B3-52AF-44E4-EE5C-298EF5A87595}" dt="2026-10-03T20:21:08.482" v="124" actId="20577"/>
      <pc:docMkLst>
        <pc:docMk/>
      </pc:docMkLst>
      <pc:sldChg chg="del">
        <pc:chgData name="Smera Banaras (2605653)" userId="S::2605653@student.uwtsd.ac.uk::4abf792f-802c-49cc-a91b-6c34bd61f04b" providerId="AD" clId="Web-{105234B3-52AF-44E4-EE5C-298EF5A87595}" dt="2026-10-03T20:14:38.969" v="3"/>
        <pc:sldMkLst>
          <pc:docMk/>
          <pc:sldMk cId="4058086216" sldId="263"/>
        </pc:sldMkLst>
      </pc:sldChg>
      <pc:sldChg chg="new del">
        <pc:chgData name="Smera Banaras (2605653)" userId="S::2605653@student.uwtsd.ac.uk::4abf792f-802c-49cc-a91b-6c34bd61f04b" providerId="AD" clId="Web-{105234B3-52AF-44E4-EE5C-298EF5A87595}" dt="2026-10-03T20:14:41.485" v="4"/>
        <pc:sldMkLst>
          <pc:docMk/>
          <pc:sldMk cId="3451279259" sldId="266"/>
        </pc:sldMkLst>
      </pc:sldChg>
      <pc:sldChg chg="addSp delSp modSp new mod modClrScheme chgLayout">
        <pc:chgData name="Smera Banaras (2605653)" userId="S::2605653@student.uwtsd.ac.uk::4abf792f-802c-49cc-a91b-6c34bd61f04b" providerId="AD" clId="Web-{105234B3-52AF-44E4-EE5C-298EF5A87595}" dt="2026-10-03T20:21:08.482" v="124" actId="20577"/>
        <pc:sldMkLst>
          <pc:docMk/>
          <pc:sldMk cId="2646280757" sldId="267"/>
        </pc:sldMkLst>
        <pc:spChg chg="del">
          <ac:chgData name="Smera Banaras (2605653)" userId="S::2605653@student.uwtsd.ac.uk::4abf792f-802c-49cc-a91b-6c34bd61f04b" providerId="AD" clId="Web-{105234B3-52AF-44E4-EE5C-298EF5A87595}" dt="2026-10-03T20:15:18.720" v="6"/>
          <ac:spMkLst>
            <pc:docMk/>
            <pc:sldMk cId="2646280757" sldId="267"/>
            <ac:spMk id="2" creationId="{59B378B3-C528-98F1-26D7-7071ADC4CBFA}"/>
          </ac:spMkLst>
        </pc:spChg>
        <pc:spChg chg="del">
          <ac:chgData name="Smera Banaras (2605653)" userId="S::2605653@student.uwtsd.ac.uk::4abf792f-802c-49cc-a91b-6c34bd61f04b" providerId="AD" clId="Web-{105234B3-52AF-44E4-EE5C-298EF5A87595}" dt="2026-10-03T20:14:34.875" v="2"/>
          <ac:spMkLst>
            <pc:docMk/>
            <pc:sldMk cId="2646280757" sldId="267"/>
            <ac:spMk id="3" creationId="{3C362DEA-BA68-78C9-A49E-1353CE0F5E61}"/>
          </ac:spMkLst>
        </pc:spChg>
        <pc:spChg chg="del">
          <ac:chgData name="Smera Banaras (2605653)" userId="S::2605653@student.uwtsd.ac.uk::4abf792f-802c-49cc-a91b-6c34bd61f04b" providerId="AD" clId="Web-{105234B3-52AF-44E4-EE5C-298EF5A87595}" dt="2026-10-03T20:15:14.298" v="5"/>
          <ac:spMkLst>
            <pc:docMk/>
            <pc:sldMk cId="2646280757" sldId="267"/>
            <ac:spMk id="4" creationId="{AAA75754-B14D-6837-5CFB-F5B2D37DBD22}"/>
          </ac:spMkLst>
        </pc:spChg>
        <pc:spChg chg="mod">
          <ac:chgData name="Smera Banaras (2605653)" userId="S::2605653@student.uwtsd.ac.uk::4abf792f-802c-49cc-a91b-6c34bd61f04b" providerId="AD" clId="Web-{105234B3-52AF-44E4-EE5C-298EF5A87595}" dt="2026-10-03T20:15:18.720" v="6"/>
          <ac:spMkLst>
            <pc:docMk/>
            <pc:sldMk cId="2646280757" sldId="267"/>
            <ac:spMk id="5" creationId="{901A1E7B-062F-3E64-010B-5A246D85DBB9}"/>
          </ac:spMkLst>
        </pc:spChg>
        <pc:spChg chg="add mod">
          <ac:chgData name="Smera Banaras (2605653)" userId="S::2605653@student.uwtsd.ac.uk::4abf792f-802c-49cc-a91b-6c34bd61f04b" providerId="AD" clId="Web-{105234B3-52AF-44E4-EE5C-298EF5A87595}" dt="2026-10-03T20:20:52.856" v="111" actId="20577"/>
          <ac:spMkLst>
            <pc:docMk/>
            <pc:sldMk cId="2646280757" sldId="267"/>
            <ac:spMk id="11" creationId="{6FC90D7B-CD9C-EDA4-14B7-F17927B264C5}"/>
          </ac:spMkLst>
        </pc:spChg>
        <pc:spChg chg="add mod">
          <ac:chgData name="Smera Banaras (2605653)" userId="S::2605653@student.uwtsd.ac.uk::4abf792f-802c-49cc-a91b-6c34bd61f04b" providerId="AD" clId="Web-{105234B3-52AF-44E4-EE5C-298EF5A87595}" dt="2026-10-03T20:21:08.482" v="124" actId="20577"/>
          <ac:spMkLst>
            <pc:docMk/>
            <pc:sldMk cId="2646280757" sldId="267"/>
            <ac:spMk id="13" creationId="{B30CD3A1-D2CC-A9B8-2CE6-ED8976FC676F}"/>
          </ac:spMkLst>
        </pc:spChg>
        <pc:picChg chg="add mod ord">
          <ac:chgData name="Smera Banaras (2605653)" userId="S::2605653@student.uwtsd.ac.uk::4abf792f-802c-49cc-a91b-6c34bd61f04b" providerId="AD" clId="Web-{105234B3-52AF-44E4-EE5C-298EF5A87595}" dt="2026-10-03T20:15:42.862" v="7"/>
          <ac:picMkLst>
            <pc:docMk/>
            <pc:sldMk cId="2646280757" sldId="267"/>
            <ac:picMk id="6" creationId="{E0C980DA-D218-DEAF-E3AF-2A729D496BE3}"/>
          </ac:picMkLst>
        </pc:picChg>
      </pc:sldChg>
    </pc:docChg>
  </pc:docChgLst>
  <pc:docChgLst>
    <pc:chgData name="Siba Parveen (2333490)" userId="S::2333490@student.uwtsd.ac.uk::d76ea274-df1f-4758-9b76-37377ba35f28" providerId="AD" clId="Web-{2AE339D3-72F6-97B3-2D19-053B1AC5728C}"/>
    <pc:docChg chg="modSld">
      <pc:chgData name="Siba Parveen (2333490)" userId="S::2333490@student.uwtsd.ac.uk::d76ea274-df1f-4758-9b76-37377ba35f28" providerId="AD" clId="Web-{2AE339D3-72F6-97B3-2D19-053B1AC5728C}" dt="2026-10-02T22:16:12.820" v="286" actId="20577"/>
      <pc:docMkLst>
        <pc:docMk/>
      </pc:docMkLst>
      <pc:sldChg chg="modSp">
        <pc:chgData name="Siba Parveen (2333490)" userId="S::2333490@student.uwtsd.ac.uk::d76ea274-df1f-4758-9b76-37377ba35f28" providerId="AD" clId="Web-{2AE339D3-72F6-97B3-2D19-053B1AC5728C}" dt="2026-10-02T22:10:18.198" v="247" actId="20577"/>
        <pc:sldMkLst>
          <pc:docMk/>
          <pc:sldMk cId="3112111999" sldId="257"/>
        </pc:sldMkLst>
        <pc:spChg chg="mod">
          <ac:chgData name="Siba Parveen (2333490)" userId="S::2333490@student.uwtsd.ac.uk::d76ea274-df1f-4758-9b76-37377ba35f28" providerId="AD" clId="Web-{2AE339D3-72F6-97B3-2D19-053B1AC5728C}" dt="2026-10-02T22:10:18.198" v="247" actId="20577"/>
          <ac:spMkLst>
            <pc:docMk/>
            <pc:sldMk cId="3112111999" sldId="257"/>
            <ac:spMk id="3" creationId="{B000A7AC-B180-35EC-FF33-D96428DB5B7F}"/>
          </ac:spMkLst>
        </pc:spChg>
      </pc:sldChg>
      <pc:sldChg chg="modSp">
        <pc:chgData name="Siba Parveen (2333490)" userId="S::2333490@student.uwtsd.ac.uk::d76ea274-df1f-4758-9b76-37377ba35f28" providerId="AD" clId="Web-{2AE339D3-72F6-97B3-2D19-053B1AC5728C}" dt="2026-10-02T22:16:12.820" v="286" actId="20577"/>
        <pc:sldMkLst>
          <pc:docMk/>
          <pc:sldMk cId="1069763665" sldId="258"/>
        </pc:sldMkLst>
        <pc:spChg chg="mod">
          <ac:chgData name="Siba Parveen (2333490)" userId="S::2333490@student.uwtsd.ac.uk::d76ea274-df1f-4758-9b76-37377ba35f28" providerId="AD" clId="Web-{2AE339D3-72F6-97B3-2D19-053B1AC5728C}" dt="2026-10-02T22:16:12.820" v="286" actId="20577"/>
          <ac:spMkLst>
            <pc:docMk/>
            <pc:sldMk cId="1069763665" sldId="258"/>
            <ac:spMk id="17" creationId="{196EDD08-34FF-E402-E499-3C17E2B276D0}"/>
          </ac:spMkLst>
        </pc:spChg>
      </pc:sldChg>
      <pc:sldChg chg="modSp">
        <pc:chgData name="Siba Parveen (2333490)" userId="S::2333490@student.uwtsd.ac.uk::d76ea274-df1f-4758-9b76-37377ba35f28" providerId="AD" clId="Web-{2AE339D3-72F6-97B3-2D19-053B1AC5728C}" dt="2026-10-02T22:01:13.273" v="179"/>
        <pc:sldMkLst>
          <pc:docMk/>
          <pc:sldMk cId="2487536249" sldId="259"/>
        </pc:sldMkLst>
        <pc:graphicFrameChg chg="mod modGraphic">
          <ac:chgData name="Siba Parveen (2333490)" userId="S::2333490@student.uwtsd.ac.uk::d76ea274-df1f-4758-9b76-37377ba35f28" providerId="AD" clId="Web-{2AE339D3-72F6-97B3-2D19-053B1AC5728C}" dt="2026-10-02T22:01:13.273" v="179"/>
          <ac:graphicFrameMkLst>
            <pc:docMk/>
            <pc:sldMk cId="2487536249" sldId="259"/>
            <ac:graphicFrameMk id="2" creationId="{E65FB196-FFC1-AF13-57DF-AAC3905487B8}"/>
          </ac:graphicFrameMkLst>
        </pc:graphicFrameChg>
      </pc:sldChg>
      <pc:sldChg chg="modSp">
        <pc:chgData name="Siba Parveen (2333490)" userId="S::2333490@student.uwtsd.ac.uk::d76ea274-df1f-4758-9b76-37377ba35f28" providerId="AD" clId="Web-{2AE339D3-72F6-97B3-2D19-053B1AC5728C}" dt="2026-10-02T22:15:36.193" v="283" actId="14100"/>
        <pc:sldMkLst>
          <pc:docMk/>
          <pc:sldMk cId="1114060914" sldId="261"/>
        </pc:sldMkLst>
        <pc:spChg chg="mod">
          <ac:chgData name="Siba Parveen (2333490)" userId="S::2333490@student.uwtsd.ac.uk::d76ea274-df1f-4758-9b76-37377ba35f28" providerId="AD" clId="Web-{2AE339D3-72F6-97B3-2D19-053B1AC5728C}" dt="2026-10-02T22:12:23.640" v="262" actId="1076"/>
          <ac:spMkLst>
            <pc:docMk/>
            <pc:sldMk cId="1114060914" sldId="261"/>
            <ac:spMk id="12" creationId="{1F1B4B50-7D93-4E0A-42BF-3AE5D8D62662}"/>
          </ac:spMkLst>
        </pc:spChg>
        <pc:spChg chg="mod">
          <ac:chgData name="Siba Parveen (2333490)" userId="S::2333490@student.uwtsd.ac.uk::d76ea274-df1f-4758-9b76-37377ba35f28" providerId="AD" clId="Web-{2AE339D3-72F6-97B3-2D19-053B1AC5728C}" dt="2026-10-02T22:15:22.349" v="282" actId="1076"/>
          <ac:spMkLst>
            <pc:docMk/>
            <pc:sldMk cId="1114060914" sldId="261"/>
            <ac:spMk id="14" creationId="{3F2DDE4C-2482-6C7A-E4B8-4818B05A845A}"/>
          </ac:spMkLst>
        </pc:spChg>
        <pc:spChg chg="mod">
          <ac:chgData name="Siba Parveen (2333490)" userId="S::2333490@student.uwtsd.ac.uk::d76ea274-df1f-4758-9b76-37377ba35f28" providerId="AD" clId="Web-{2AE339D3-72F6-97B3-2D19-053B1AC5728C}" dt="2026-10-02T22:14:30.863" v="276" actId="1076"/>
          <ac:spMkLst>
            <pc:docMk/>
            <pc:sldMk cId="1114060914" sldId="261"/>
            <ac:spMk id="16" creationId="{4649ED1E-0ED2-EAD6-CC4A-37F3FB89AAAA}"/>
          </ac:spMkLst>
        </pc:spChg>
        <pc:spChg chg="mod">
          <ac:chgData name="Siba Parveen (2333490)" userId="S::2333490@student.uwtsd.ac.uk::d76ea274-df1f-4758-9b76-37377ba35f28" providerId="AD" clId="Web-{2AE339D3-72F6-97B3-2D19-053B1AC5728C}" dt="2026-10-02T22:13:36.314" v="271" actId="1076"/>
          <ac:spMkLst>
            <pc:docMk/>
            <pc:sldMk cId="1114060914" sldId="261"/>
            <ac:spMk id="18" creationId="{59CDF8E7-94CC-00B2-E0F5-D7F7F13A4091}"/>
          </ac:spMkLst>
        </pc:spChg>
        <pc:spChg chg="mod">
          <ac:chgData name="Siba Parveen (2333490)" userId="S::2333490@student.uwtsd.ac.uk::d76ea274-df1f-4758-9b76-37377ba35f28" providerId="AD" clId="Web-{2AE339D3-72F6-97B3-2D19-053B1AC5728C}" dt="2026-10-02T22:10:58.059" v="252" actId="1076"/>
          <ac:spMkLst>
            <pc:docMk/>
            <pc:sldMk cId="1114060914" sldId="261"/>
            <ac:spMk id="19" creationId="{8C214855-15FE-9AD4-094D-46FEBE46FBDB}"/>
          </ac:spMkLst>
        </pc:spChg>
        <pc:spChg chg="mod">
          <ac:chgData name="Siba Parveen (2333490)" userId="S::2333490@student.uwtsd.ac.uk::d76ea274-df1f-4758-9b76-37377ba35f28" providerId="AD" clId="Web-{2AE339D3-72F6-97B3-2D19-053B1AC5728C}" dt="2026-10-02T22:13:09.891" v="267" actId="1076"/>
          <ac:spMkLst>
            <pc:docMk/>
            <pc:sldMk cId="1114060914" sldId="261"/>
            <ac:spMk id="22" creationId="{56925517-D166-C157-5D53-DF18222DA766}"/>
          </ac:spMkLst>
        </pc:spChg>
        <pc:spChg chg="mod">
          <ac:chgData name="Siba Parveen (2333490)" userId="S::2333490@student.uwtsd.ac.uk::d76ea274-df1f-4758-9b76-37377ba35f28" providerId="AD" clId="Web-{2AE339D3-72F6-97B3-2D19-053B1AC5728C}" dt="2026-10-02T22:12:42.109" v="264" actId="1076"/>
          <ac:spMkLst>
            <pc:docMk/>
            <pc:sldMk cId="1114060914" sldId="261"/>
            <ac:spMk id="25" creationId="{EE91D2B6-5AF3-FF6B-60BC-FB7BC4DC95C8}"/>
          </ac:spMkLst>
        </pc:spChg>
        <pc:cxnChg chg="mod">
          <ac:chgData name="Siba Parveen (2333490)" userId="S::2333490@student.uwtsd.ac.uk::d76ea274-df1f-4758-9b76-37377ba35f28" providerId="AD" clId="Web-{2AE339D3-72F6-97B3-2D19-053B1AC5728C}" dt="2026-10-02T22:15:36.193" v="283" actId="14100"/>
          <ac:cxnSpMkLst>
            <pc:docMk/>
            <pc:sldMk cId="1114060914" sldId="261"/>
            <ac:cxnSpMk id="5" creationId="{FD5870DE-15FD-DED3-ED2A-11D3B3CEC09A}"/>
          </ac:cxnSpMkLst>
        </pc:cxnChg>
        <pc:cxnChg chg="mod">
          <ac:chgData name="Siba Parveen (2333490)" userId="S::2333490@student.uwtsd.ac.uk::d76ea274-df1f-4758-9b76-37377ba35f28" providerId="AD" clId="Web-{2AE339D3-72F6-97B3-2D19-053B1AC5728C}" dt="2026-10-02T22:14:51.489" v="278" actId="14100"/>
          <ac:cxnSpMkLst>
            <pc:docMk/>
            <pc:sldMk cId="1114060914" sldId="261"/>
            <ac:cxnSpMk id="6" creationId="{FCE84AD1-2F9C-274C-5475-DDD71A26E762}"/>
          </ac:cxnSpMkLst>
        </pc:cxnChg>
        <pc:cxnChg chg="mod">
          <ac:chgData name="Siba Parveen (2333490)" userId="S::2333490@student.uwtsd.ac.uk::d76ea274-df1f-4758-9b76-37377ba35f28" providerId="AD" clId="Web-{2AE339D3-72F6-97B3-2D19-053B1AC5728C}" dt="2026-10-02T22:13:19.595" v="268" actId="1076"/>
          <ac:cxnSpMkLst>
            <pc:docMk/>
            <pc:sldMk cId="1114060914" sldId="261"/>
            <ac:cxnSpMk id="8" creationId="{789369B0-AEBA-1DB9-C482-E3DC143F6789}"/>
          </ac:cxnSpMkLst>
        </pc:cxnChg>
        <pc:cxnChg chg="mod">
          <ac:chgData name="Siba Parveen (2333490)" userId="S::2333490@student.uwtsd.ac.uk::d76ea274-df1f-4758-9b76-37377ba35f28" providerId="AD" clId="Web-{2AE339D3-72F6-97B3-2D19-053B1AC5728C}" dt="2026-10-02T22:14:19.378" v="275" actId="14100"/>
          <ac:cxnSpMkLst>
            <pc:docMk/>
            <pc:sldMk cId="1114060914" sldId="261"/>
            <ac:cxnSpMk id="9" creationId="{D08ECDAC-1AA7-4094-9100-0D3AAC0D0F63}"/>
          </ac:cxnSpMkLst>
        </pc:cxnChg>
        <pc:cxnChg chg="mod">
          <ac:chgData name="Siba Parveen (2333490)" userId="S::2333490@student.uwtsd.ac.uk::d76ea274-df1f-4758-9b76-37377ba35f28" providerId="AD" clId="Web-{2AE339D3-72F6-97B3-2D19-053B1AC5728C}" dt="2026-10-02T22:14:11.534" v="274" actId="14100"/>
          <ac:cxnSpMkLst>
            <pc:docMk/>
            <pc:sldMk cId="1114060914" sldId="261"/>
            <ac:cxnSpMk id="10" creationId="{3DB8BAE4-8EEE-660C-D736-4845BDEF92F1}"/>
          </ac:cxnSpMkLst>
        </pc:cxnChg>
        <pc:cxnChg chg="mod">
          <ac:chgData name="Siba Parveen (2333490)" userId="S::2333490@student.uwtsd.ac.uk::d76ea274-df1f-4758-9b76-37377ba35f28" providerId="AD" clId="Web-{2AE339D3-72F6-97B3-2D19-053B1AC5728C}" dt="2026-10-02T22:13:29.517" v="270" actId="14100"/>
          <ac:cxnSpMkLst>
            <pc:docMk/>
            <pc:sldMk cId="1114060914" sldId="261"/>
            <ac:cxnSpMk id="11" creationId="{7AEBA80A-4021-1A41-E92C-72E8D04BF69F}"/>
          </ac:cxnSpMkLst>
        </pc:cxnChg>
      </pc:sldChg>
    </pc:docChg>
  </pc:docChgLst>
  <pc:docChgLst>
    <pc:chgData name="Sabia Iqbal (2610249)" userId="S::2610249@student.uwtsd.ac.uk::1d1e964b-d55a-4cab-aa3b-8e71404e240a" providerId="AD" clId="Web-{51808D02-D20C-9B15-7C80-23FE1B006094}"/>
    <pc:docChg chg="modSld">
      <pc:chgData name="Sabia Iqbal (2610249)" userId="S::2610249@student.uwtsd.ac.uk::1d1e964b-d55a-4cab-aa3b-8e71404e240a" providerId="AD" clId="Web-{51808D02-D20C-9B15-7C80-23FE1B006094}" dt="2026-09-29T11:38:56.528" v="49" actId="1076"/>
      <pc:docMkLst>
        <pc:docMk/>
      </pc:docMkLst>
      <pc:sldChg chg="modSp">
        <pc:chgData name="Sabia Iqbal (2610249)" userId="S::2610249@student.uwtsd.ac.uk::1d1e964b-d55a-4cab-aa3b-8e71404e240a" providerId="AD" clId="Web-{51808D02-D20C-9B15-7C80-23FE1B006094}" dt="2026-09-29T10:37:08.065" v="17" actId="20577"/>
        <pc:sldMkLst>
          <pc:docMk/>
          <pc:sldMk cId="109857222" sldId="256"/>
        </pc:sldMkLst>
        <pc:spChg chg="mod">
          <ac:chgData name="Sabia Iqbal (2610249)" userId="S::2610249@student.uwtsd.ac.uk::1d1e964b-d55a-4cab-aa3b-8e71404e240a" providerId="AD" clId="Web-{51808D02-D20C-9B15-7C80-23FE1B006094}" dt="2026-09-29T10:37:08.065" v="17" actId="20577"/>
          <ac:spMkLst>
            <pc:docMk/>
            <pc:sldMk cId="109857222" sldId="256"/>
            <ac:spMk id="3" creationId="{00000000-0000-0000-0000-000000000000}"/>
          </ac:spMkLst>
        </pc:spChg>
      </pc:sldChg>
    </pc:docChg>
  </pc:docChgLst>
  <pc:docChgLst>
    <pc:chgData clId="Web-{04C2A036-AD69-07FA-8824-2A88A8989FB7}"/>
    <pc:docChg chg="modSld">
      <pc:chgData name="" userId="" providerId="" clId="Web-{04C2A036-AD69-07FA-8824-2A88A8989FB7}" dt="2026-09-26T21:04:26.446" v="7" actId="20577"/>
      <pc:docMkLst>
        <pc:docMk/>
      </pc:docMkLst>
    </pc:docChg>
  </pc:docChgLst>
  <pc:docChgLst>
    <pc:chgData name="Sabia Iqbal (2610249)" userId="S::2610249@student.uwtsd.ac.uk::1d1e964b-d55a-4cab-aa3b-8e71404e240a" providerId="AD" clId="Web-{61C18391-B47C-7B81-6B0F-8508D3D4E2E0}"/>
    <pc:docChg chg="addSld modSld">
      <pc:chgData name="Sabia Iqbal (2610249)" userId="S::2610249@student.uwtsd.ac.uk::1d1e964b-d55a-4cab-aa3b-8e71404e240a" providerId="AD" clId="Web-{61C18391-B47C-7B81-6B0F-8508D3D4E2E0}" dt="2026-09-30T14:18:32.965" v="205"/>
      <pc:docMkLst>
        <pc:docMk/>
      </pc:docMkLst>
      <pc:sldChg chg="modSp">
        <pc:chgData name="Sabia Iqbal (2610249)" userId="S::2610249@student.uwtsd.ac.uk::1d1e964b-d55a-4cab-aa3b-8e71404e240a" providerId="AD" clId="Web-{61C18391-B47C-7B81-6B0F-8508D3D4E2E0}" dt="2026-09-30T14:14:02.877" v="179" actId="20577"/>
        <pc:sldMkLst>
          <pc:docMk/>
          <pc:sldMk cId="3112111999" sldId="257"/>
        </pc:sldMkLst>
        <pc:spChg chg="mod">
          <ac:chgData name="Sabia Iqbal (2610249)" userId="S::2610249@student.uwtsd.ac.uk::1d1e964b-d55a-4cab-aa3b-8e71404e240a" providerId="AD" clId="Web-{61C18391-B47C-7B81-6B0F-8508D3D4E2E0}" dt="2026-09-30T14:14:02.877" v="179" actId="20577"/>
          <ac:spMkLst>
            <pc:docMk/>
            <pc:sldMk cId="3112111999" sldId="257"/>
            <ac:spMk id="3" creationId="{B000A7AC-B180-35EC-FF33-D96428DB5B7F}"/>
          </ac:spMkLst>
        </pc:spChg>
      </pc:sldChg>
    </pc:docChg>
  </pc:docChgLst>
  <pc:docChgLst>
    <pc:chgData name="Wassab Khan (2609902)" userId="S::2609902@student.uwtsd.ac.uk::1ec2b5ab-d083-4dd1-bb23-5899d5675fb2" providerId="AD" clId="Web-{3C2FD6FF-94CE-91B7-615F-50609B8BF191}"/>
    <pc:docChg chg="modSld">
      <pc:chgData name="Wassab Khan (2609902)" userId="S::2609902@student.uwtsd.ac.uk::1ec2b5ab-d083-4dd1-bb23-5899d5675fb2" providerId="AD" clId="Web-{3C2FD6FF-94CE-91B7-615F-50609B8BF191}" dt="2026-10-03T17:31:55.615" v="14" actId="1076"/>
      <pc:docMkLst>
        <pc:docMk/>
      </pc:docMkLst>
      <pc:sldChg chg="modSp">
        <pc:chgData name="Wassab Khan (2609902)" userId="S::2609902@student.uwtsd.ac.uk::1ec2b5ab-d083-4dd1-bb23-5899d5675fb2" providerId="AD" clId="Web-{3C2FD6FF-94CE-91B7-615F-50609B8BF191}" dt="2026-10-03T17:31:55.615" v="14" actId="1076"/>
        <pc:sldMkLst>
          <pc:docMk/>
          <pc:sldMk cId="3112111999" sldId="257"/>
        </pc:sldMkLst>
        <pc:spChg chg="mod">
          <ac:chgData name="Wassab Khan (2609902)" userId="S::2609902@student.uwtsd.ac.uk::1ec2b5ab-d083-4dd1-bb23-5899d5675fb2" providerId="AD" clId="Web-{3C2FD6FF-94CE-91B7-615F-50609B8BF191}" dt="2026-10-03T17:31:55.615" v="14" actId="1076"/>
          <ac:spMkLst>
            <pc:docMk/>
            <pc:sldMk cId="3112111999" sldId="257"/>
            <ac:spMk id="3" creationId="{B000A7AC-B180-35EC-FF33-D96428DB5B7F}"/>
          </ac:spMkLst>
        </pc:spChg>
      </pc:sldChg>
    </pc:docChg>
  </pc:docChgLst>
  <pc:docChgLst>
    <pc:chgData name="Sabia Iqbal (2610249)" userId="S::2610249@student.uwtsd.ac.uk::1d1e964b-d55a-4cab-aa3b-8e71404e240a" providerId="AD" clId="Web-{54406CE1-009A-0F5F-2AE7-7A3F8326C301}"/>
    <pc:docChg chg="addSld delSld modSld sldOrd">
      <pc:chgData name="Sabia Iqbal (2610249)" userId="S::2610249@student.uwtsd.ac.uk::1d1e964b-d55a-4cab-aa3b-8e71404e240a" providerId="AD" clId="Web-{54406CE1-009A-0F5F-2AE7-7A3F8326C301}" dt="2026-10-01T21:28:55.678" v="723" actId="14100"/>
      <pc:docMkLst>
        <pc:docMk/>
      </pc:docMkLst>
      <pc:sldChg chg="modSp">
        <pc:chgData name="Sabia Iqbal (2610249)" userId="S::2610249@student.uwtsd.ac.uk::1d1e964b-d55a-4cab-aa3b-8e71404e240a" providerId="AD" clId="Web-{54406CE1-009A-0F5F-2AE7-7A3F8326C301}" dt="2026-10-01T21:10:07.366" v="493" actId="20577"/>
        <pc:sldMkLst>
          <pc:docMk/>
          <pc:sldMk cId="2057227625" sldId="260"/>
        </pc:sldMkLst>
        <pc:spChg chg="mod">
          <ac:chgData name="Sabia Iqbal (2610249)" userId="S::2610249@student.uwtsd.ac.uk::1d1e964b-d55a-4cab-aa3b-8e71404e240a" providerId="AD" clId="Web-{54406CE1-009A-0F5F-2AE7-7A3F8326C301}" dt="2026-10-01T21:10:07.366" v="493" actId="20577"/>
          <ac:spMkLst>
            <pc:docMk/>
            <pc:sldMk cId="2057227625" sldId="260"/>
            <ac:spMk id="7" creationId="{78F61509-4B5C-29E5-BF9D-545C8A2FD56C}"/>
          </ac:spMkLst>
        </pc:spChg>
      </pc:sldChg>
      <pc:sldChg chg="delSp modSp ord">
        <pc:chgData name="Sabia Iqbal (2610249)" userId="S::2610249@student.uwtsd.ac.uk::1d1e964b-d55a-4cab-aa3b-8e71404e240a" providerId="AD" clId="Web-{54406CE1-009A-0F5F-2AE7-7A3F8326C301}" dt="2026-10-01T19:58:05.332" v="149"/>
        <pc:sldMkLst>
          <pc:docMk/>
          <pc:sldMk cId="1114060914" sldId="261"/>
        </pc:sldMkLst>
        <pc:spChg chg="mod">
          <ac:chgData name="Sabia Iqbal (2610249)" userId="S::2610249@student.uwtsd.ac.uk::1d1e964b-d55a-4cab-aa3b-8e71404e240a" providerId="AD" clId="Web-{54406CE1-009A-0F5F-2AE7-7A3F8326C301}" dt="2026-10-01T19:54:34.101" v="137" actId="20577"/>
          <ac:spMkLst>
            <pc:docMk/>
            <pc:sldMk cId="1114060914" sldId="261"/>
            <ac:spMk id="4" creationId="{8090FDDF-8B76-333E-8721-D6C98D594071}"/>
          </ac:spMkLst>
        </pc:spChg>
        <pc:spChg chg="mod">
          <ac:chgData name="Sabia Iqbal (2610249)" userId="S::2610249@student.uwtsd.ac.uk::1d1e964b-d55a-4cab-aa3b-8e71404e240a" providerId="AD" clId="Web-{54406CE1-009A-0F5F-2AE7-7A3F8326C301}" dt="2026-10-01T19:54:44.476" v="139" actId="20577"/>
          <ac:spMkLst>
            <pc:docMk/>
            <pc:sldMk cId="1114060914" sldId="261"/>
            <ac:spMk id="16" creationId="{4649ED1E-0ED2-EAD6-CC4A-37F3FB89AAAA}"/>
          </ac:spMkLst>
        </pc:spChg>
        <pc:spChg chg="mod">
          <ac:chgData name="Sabia Iqbal (2610249)" userId="S::2610249@student.uwtsd.ac.uk::1d1e964b-d55a-4cab-aa3b-8e71404e240a" providerId="AD" clId="Web-{54406CE1-009A-0F5F-2AE7-7A3F8326C301}" dt="2026-10-01T19:55:19.523" v="141" actId="20577"/>
          <ac:spMkLst>
            <pc:docMk/>
            <pc:sldMk cId="1114060914" sldId="261"/>
            <ac:spMk id="19" creationId="{8C214855-15FE-9AD4-094D-46FEBE46FBDB}"/>
          </ac:spMkLst>
        </pc:spChg>
        <pc:spChg chg="mod">
          <ac:chgData name="Sabia Iqbal (2610249)" userId="S::2610249@student.uwtsd.ac.uk::1d1e964b-d55a-4cab-aa3b-8e71404e240a" providerId="AD" clId="Web-{54406CE1-009A-0F5F-2AE7-7A3F8326C301}" dt="2026-10-01T19:56:09.617" v="148" actId="20577"/>
          <ac:spMkLst>
            <pc:docMk/>
            <pc:sldMk cId="1114060914" sldId="261"/>
            <ac:spMk id="22" creationId="{56925517-D166-C157-5D53-DF18222DA766}"/>
          </ac:spMkLst>
        </pc:spChg>
      </pc:sldChg>
      <pc:sldChg chg="addSp modSp new ord">
        <pc:chgData name="Sabia Iqbal (2610249)" userId="S::2610249@student.uwtsd.ac.uk::1d1e964b-d55a-4cab-aa3b-8e71404e240a" providerId="AD" clId="Web-{54406CE1-009A-0F5F-2AE7-7A3F8326C301}" dt="2026-10-01T21:28:55.678" v="723" actId="14100"/>
        <pc:sldMkLst>
          <pc:docMk/>
          <pc:sldMk cId="68773649" sldId="265"/>
        </pc:sldMkLst>
        <pc:spChg chg="add mod">
          <ac:chgData name="Sabia Iqbal (2610249)" userId="S::2610249@student.uwtsd.ac.uk::1d1e964b-d55a-4cab-aa3b-8e71404e240a" providerId="AD" clId="Web-{54406CE1-009A-0F5F-2AE7-7A3F8326C301}" dt="2026-10-01T21:28:35.740" v="722" actId="20577"/>
          <ac:spMkLst>
            <pc:docMk/>
            <pc:sldMk cId="68773649" sldId="265"/>
            <ac:spMk id="4" creationId="{B66155D2-5ED7-E933-1FDC-8EE4ADA7A790}"/>
          </ac:spMkLst>
        </pc:spChg>
      </pc:sldChg>
    </pc:docChg>
  </pc:docChgLst>
  <pc:docChgLst>
    <pc:chgData name="Siba Parveen (2333490)" userId="S::2333490@student.uwtsd.ac.uk::d76ea274-df1f-4758-9b76-37377ba35f28" providerId="AD" clId="Web-{869707D2-3057-15FD-AB6A-3D76D7EE88BC}"/>
    <pc:docChg chg="delSld modSld">
      <pc:chgData name="Siba Parveen (2333490)" userId="S::2333490@student.uwtsd.ac.uk::d76ea274-df1f-4758-9b76-37377ba35f28" providerId="AD" clId="Web-{869707D2-3057-15FD-AB6A-3D76D7EE88BC}" dt="2026-10-04T12:02:24.206" v="957" actId="20577"/>
      <pc:docMkLst>
        <pc:docMk/>
      </pc:docMkLst>
      <pc:sldChg chg="modSp">
        <pc:chgData name="Siba Parveen (2333490)" userId="S::2333490@student.uwtsd.ac.uk::d76ea274-df1f-4758-9b76-37377ba35f28" providerId="AD" clId="Web-{869707D2-3057-15FD-AB6A-3D76D7EE88BC}" dt="2026-10-04T11:00:00.427" v="913"/>
        <pc:sldMkLst>
          <pc:docMk/>
          <pc:sldMk cId="2487536249" sldId="259"/>
        </pc:sldMkLst>
        <pc:graphicFrameChg chg="mod modGraphic">
          <ac:chgData name="Siba Parveen (2333490)" userId="S::2333490@student.uwtsd.ac.uk::d76ea274-df1f-4758-9b76-37377ba35f28" providerId="AD" clId="Web-{869707D2-3057-15FD-AB6A-3D76D7EE88BC}" dt="2026-10-04T11:00:00.427" v="913"/>
          <ac:graphicFrameMkLst>
            <pc:docMk/>
            <pc:sldMk cId="2487536249" sldId="259"/>
            <ac:graphicFrameMk id="2" creationId="{E65FB196-FFC1-AF13-57DF-AAC3905487B8}"/>
          </ac:graphicFrameMkLst>
        </pc:graphicFrameChg>
      </pc:sldChg>
      <pc:sldChg chg="modSp">
        <pc:chgData name="Siba Parveen (2333490)" userId="S::2333490@student.uwtsd.ac.uk::d76ea274-df1f-4758-9b76-37377ba35f28" providerId="AD" clId="Web-{869707D2-3057-15FD-AB6A-3D76D7EE88BC}" dt="2026-10-04T09:38:21.918" v="563" actId="20577"/>
        <pc:sldMkLst>
          <pc:docMk/>
          <pc:sldMk cId="1593362125" sldId="262"/>
        </pc:sldMkLst>
        <pc:spChg chg="mod">
          <ac:chgData name="Siba Parveen (2333490)" userId="S::2333490@student.uwtsd.ac.uk::d76ea274-df1f-4758-9b76-37377ba35f28" providerId="AD" clId="Web-{869707D2-3057-15FD-AB6A-3D76D7EE88BC}" dt="2026-10-04T09:35:18.098" v="542" actId="20577"/>
          <ac:spMkLst>
            <pc:docMk/>
            <pc:sldMk cId="1593362125" sldId="262"/>
            <ac:spMk id="2" creationId="{41C88228-BA24-60FB-86C8-2B44CD58AB57}"/>
          </ac:spMkLst>
        </pc:spChg>
        <pc:spChg chg="mod">
          <ac:chgData name="Siba Parveen (2333490)" userId="S::2333490@student.uwtsd.ac.uk::d76ea274-df1f-4758-9b76-37377ba35f28" providerId="AD" clId="Web-{869707D2-3057-15FD-AB6A-3D76D7EE88BC}" dt="2026-10-04T09:38:21.918" v="563" actId="20577"/>
          <ac:spMkLst>
            <pc:docMk/>
            <pc:sldMk cId="1593362125" sldId="262"/>
            <ac:spMk id="3" creationId="{1237A9A7-4EFD-EF6A-A5BD-E3F3F39C3C15}"/>
          </ac:spMkLst>
        </pc:spChg>
      </pc:sldChg>
      <pc:sldChg chg="modSp">
        <pc:chgData name="Siba Parveen (2333490)" userId="S::2333490@student.uwtsd.ac.uk::d76ea274-df1f-4758-9b76-37377ba35f28" providerId="AD" clId="Web-{869707D2-3057-15FD-AB6A-3D76D7EE88BC}" dt="2026-10-04T12:02:24.206" v="957" actId="20577"/>
        <pc:sldMkLst>
          <pc:docMk/>
          <pc:sldMk cId="68773649" sldId="265"/>
        </pc:sldMkLst>
        <pc:spChg chg="mod">
          <ac:chgData name="Siba Parveen (2333490)" userId="S::2333490@student.uwtsd.ac.uk::d76ea274-df1f-4758-9b76-37377ba35f28" providerId="AD" clId="Web-{869707D2-3057-15FD-AB6A-3D76D7EE88BC}" dt="2026-10-04T12:02:24.206" v="957" actId="20577"/>
          <ac:spMkLst>
            <pc:docMk/>
            <pc:sldMk cId="68773649" sldId="265"/>
            <ac:spMk id="4" creationId="{B66155D2-5ED7-E933-1FDC-8EE4ADA7A790}"/>
          </ac:spMkLst>
        </pc:spChg>
        <pc:spChg chg="mod">
          <ac:chgData name="Siba Parveen (2333490)" userId="S::2333490@student.uwtsd.ac.uk::d76ea274-df1f-4758-9b76-37377ba35f28" providerId="AD" clId="Web-{869707D2-3057-15FD-AB6A-3D76D7EE88BC}" dt="2026-10-03T21:42:33.008" v="46" actId="1076"/>
          <ac:spMkLst>
            <pc:docMk/>
            <pc:sldMk cId="68773649" sldId="265"/>
            <ac:spMk id="6" creationId="{793B3177-7CE9-B7BF-D46B-83F5C00CB58D}"/>
          </ac:spMkLst>
        </pc:spChg>
      </pc:sldChg>
      <pc:sldChg chg="del">
        <pc:chgData name="Siba Parveen (2333490)" userId="S::2333490@student.uwtsd.ac.uk::d76ea274-df1f-4758-9b76-37377ba35f28" providerId="AD" clId="Web-{869707D2-3057-15FD-AB6A-3D76D7EE88BC}" dt="2026-10-04T12:01:38.703" v="914"/>
        <pc:sldMkLst>
          <pc:docMk/>
          <pc:sldMk cId="3808877955" sldId="269"/>
        </pc:sldMkLst>
      </pc:sldChg>
    </pc:docChg>
  </pc:docChgLst>
  <pc:docChgLst>
    <pc:chgData name="Siba Parveen (2333490)" userId="S::2333490@student.uwtsd.ac.uk::d76ea274-df1f-4758-9b76-37377ba35f28" providerId="AD" clId="Web-{9837DDD9-E3AF-5A3C-819D-336644497513}"/>
    <pc:docChg chg="modSld">
      <pc:chgData name="Siba Parveen (2333490)" userId="S::2333490@student.uwtsd.ac.uk::d76ea274-df1f-4758-9b76-37377ba35f28" providerId="AD" clId="Web-{9837DDD9-E3AF-5A3C-819D-336644497513}" dt="2026-10-01T10:22:11.936" v="26" actId="1076"/>
      <pc:docMkLst>
        <pc:docMk/>
      </pc:docMkLst>
      <pc:sldChg chg="modSp">
        <pc:chgData name="Siba Parveen (2333490)" userId="S::2333490@student.uwtsd.ac.uk::d76ea274-df1f-4758-9b76-37377ba35f28" providerId="AD" clId="Web-{9837DDD9-E3AF-5A3C-819D-336644497513}" dt="2026-10-01T10:20:36.367" v="13" actId="1076"/>
        <pc:sldMkLst>
          <pc:docMk/>
          <pc:sldMk cId="2487536249" sldId="259"/>
        </pc:sldMkLst>
        <pc:graphicFrameChg chg="mod modGraphic">
          <ac:chgData name="Siba Parveen (2333490)" userId="S::2333490@student.uwtsd.ac.uk::d76ea274-df1f-4758-9b76-37377ba35f28" providerId="AD" clId="Web-{9837DDD9-E3AF-5A3C-819D-336644497513}" dt="2026-10-01T10:20:36.367" v="13" actId="1076"/>
          <ac:graphicFrameMkLst>
            <pc:docMk/>
            <pc:sldMk cId="2487536249" sldId="259"/>
            <ac:graphicFrameMk id="2" creationId="{E65FB196-FFC1-AF13-57DF-AAC3905487B8}"/>
          </ac:graphicFrameMkLst>
        </pc:graphicFrameChg>
      </pc:sldChg>
      <pc:sldChg chg="modSp">
        <pc:chgData name="Siba Parveen (2333490)" userId="S::2333490@student.uwtsd.ac.uk::d76ea274-df1f-4758-9b76-37377ba35f28" providerId="AD" clId="Web-{9837DDD9-E3AF-5A3C-819D-336644497513}" dt="2026-10-01T10:22:11.936" v="26" actId="1076"/>
        <pc:sldMkLst>
          <pc:docMk/>
          <pc:sldMk cId="1593362125" sldId="262"/>
        </pc:sldMkLst>
        <pc:spChg chg="mod">
          <ac:chgData name="Siba Parveen (2333490)" userId="S::2333490@student.uwtsd.ac.uk::d76ea274-df1f-4758-9b76-37377ba35f28" providerId="AD" clId="Web-{9837DDD9-E3AF-5A3C-819D-336644497513}" dt="2026-10-01T10:20:58.853" v="15" actId="1076"/>
          <ac:spMkLst>
            <pc:docMk/>
            <pc:sldMk cId="1593362125" sldId="262"/>
            <ac:spMk id="2" creationId="{41C88228-BA24-60FB-86C8-2B44CD58AB57}"/>
          </ac:spMkLst>
        </pc:spChg>
        <pc:spChg chg="mod">
          <ac:chgData name="Siba Parveen (2333490)" userId="S::2333490@student.uwtsd.ac.uk::d76ea274-df1f-4758-9b76-37377ba35f28" providerId="AD" clId="Web-{9837DDD9-E3AF-5A3C-819D-336644497513}" dt="2026-10-01T10:22:11.936" v="26" actId="1076"/>
          <ac:spMkLst>
            <pc:docMk/>
            <pc:sldMk cId="1593362125" sldId="262"/>
            <ac:spMk id="3" creationId="{1237A9A7-4EFD-EF6A-A5BD-E3F3F39C3C15}"/>
          </ac:spMkLst>
        </pc:spChg>
      </pc:sldChg>
    </pc:docChg>
  </pc:docChgLst>
  <pc:docChgLst>
    <pc:chgData name="Smera Banaras (2605653)" userId="S::2605653@student.uwtsd.ac.uk::4abf792f-802c-49cc-a91b-6c34bd61f04b" providerId="AD" clId="Web-{B987D11B-7388-9409-5C3B-BBEA644AC5AE}"/>
    <pc:docChg chg="addSld">
      <pc:chgData name="Smera Banaras (2605653)" userId="S::2605653@student.uwtsd.ac.uk::4abf792f-802c-49cc-a91b-6c34bd61f04b" providerId="AD" clId="Web-{B987D11B-7388-9409-5C3B-BBEA644AC5AE}" dt="2026-09-29T11:14:20.151" v="0"/>
      <pc:docMkLst>
        <pc:docMk/>
      </pc:docMkLst>
      <pc:sldChg chg="new">
        <pc:chgData name="Smera Banaras (2605653)" userId="S::2605653@student.uwtsd.ac.uk::4abf792f-802c-49cc-a91b-6c34bd61f04b" providerId="AD" clId="Web-{B987D11B-7388-9409-5C3B-BBEA644AC5AE}" dt="2026-09-29T11:14:20.151" v="0"/>
        <pc:sldMkLst>
          <pc:docMk/>
          <pc:sldMk cId="1114060914" sldId="261"/>
        </pc:sldMkLst>
      </pc:sldChg>
    </pc:docChg>
  </pc:docChgLst>
  <pc:docChgLst>
    <pc:chgData name="Wassab Khan (2609902)" userId="S::2609902@student.uwtsd.ac.uk::1ec2b5ab-d083-4dd1-bb23-5899d5675fb2" providerId="AD" clId="Web-{6858046A-28BF-C85C-DC0E-B7B8D8D783E0}"/>
    <pc:docChg chg="modSld">
      <pc:chgData name="Wassab Khan (2609902)" userId="S::2609902@student.uwtsd.ac.uk::1ec2b5ab-d083-4dd1-bb23-5899d5675fb2" providerId="AD" clId="Web-{6858046A-28BF-C85C-DC0E-B7B8D8D783E0}" dt="2026-09-29T20:21:27.100" v="9" actId="20577"/>
      <pc:docMkLst>
        <pc:docMk/>
      </pc:docMkLst>
      <pc:sldChg chg="addSp modSp modTransition">
        <pc:chgData name="Wassab Khan (2609902)" userId="S::2609902@student.uwtsd.ac.uk::1ec2b5ab-d083-4dd1-bb23-5899d5675fb2" providerId="AD" clId="Web-{6858046A-28BF-C85C-DC0E-B7B8D8D783E0}" dt="2026-09-29T20:21:27.100" v="9" actId="20577"/>
        <pc:sldMkLst>
          <pc:docMk/>
          <pc:sldMk cId="1114060914" sldId="261"/>
        </pc:sldMkLst>
        <pc:spChg chg="mod">
          <ac:chgData name="Wassab Khan (2609902)" userId="S::2609902@student.uwtsd.ac.uk::1ec2b5ab-d083-4dd1-bb23-5899d5675fb2" providerId="AD" clId="Web-{6858046A-28BF-C85C-DC0E-B7B8D8D783E0}" dt="2026-09-29T20:21:27.100" v="9" actId="20577"/>
          <ac:spMkLst>
            <pc:docMk/>
            <pc:sldMk cId="1114060914" sldId="261"/>
            <ac:spMk id="4" creationId="{8090FDDF-8B76-333E-8721-D6C98D594071}"/>
          </ac:spMkLst>
        </pc:spChg>
      </pc:sldChg>
    </pc:docChg>
  </pc:docChgLst>
  <pc:docChgLst>
    <pc:chgData name="Sabia Iqbal (2610249)" userId="S::2610249@student.uwtsd.ac.uk::1d1e964b-d55a-4cab-aa3b-8e71404e240a" providerId="AD" clId="Web-{8A26CA0D-96EC-B9F0-B73A-3225EDC17827}"/>
    <pc:docChg chg="modSld">
      <pc:chgData name="Sabia Iqbal (2610249)" userId="S::2610249@student.uwtsd.ac.uk::1d1e964b-d55a-4cab-aa3b-8e71404e240a" providerId="AD" clId="Web-{8A26CA0D-96EC-B9F0-B73A-3225EDC17827}" dt="2026-10-02T21:56:44.762" v="580" actId="20577"/>
      <pc:docMkLst>
        <pc:docMk/>
      </pc:docMkLst>
      <pc:sldChg chg="addSp delSp modSp mod modClrScheme chgLayout">
        <pc:chgData name="Sabia Iqbal (2610249)" userId="S::2610249@student.uwtsd.ac.uk::1d1e964b-d55a-4cab-aa3b-8e71404e240a" providerId="AD" clId="Web-{8A26CA0D-96EC-B9F0-B73A-3225EDC17827}" dt="2026-10-02T21:56:44.762" v="580" actId="20577"/>
        <pc:sldMkLst>
          <pc:docMk/>
          <pc:sldMk cId="3112111999" sldId="257"/>
        </pc:sldMkLst>
        <pc:spChg chg="mod">
          <ac:chgData name="Sabia Iqbal (2610249)" userId="S::2610249@student.uwtsd.ac.uk::1d1e964b-d55a-4cab-aa3b-8e71404e240a" providerId="AD" clId="Web-{8A26CA0D-96EC-B9F0-B73A-3225EDC17827}" dt="2026-10-02T21:56:44.762" v="580" actId="20577"/>
          <ac:spMkLst>
            <pc:docMk/>
            <pc:sldMk cId="3112111999" sldId="257"/>
            <ac:spMk id="3" creationId="{B000A7AC-B180-35EC-FF33-D96428DB5B7F}"/>
          </ac:spMkLst>
        </pc:spChg>
        <pc:spChg chg="mod">
          <ac:chgData name="Sabia Iqbal (2610249)" userId="S::2610249@student.uwtsd.ac.uk::1d1e964b-d55a-4cab-aa3b-8e71404e240a" providerId="AD" clId="Web-{8A26CA0D-96EC-B9F0-B73A-3225EDC17827}" dt="2026-10-02T21:30:07.081" v="352"/>
          <ac:spMkLst>
            <pc:docMk/>
            <pc:sldMk cId="3112111999" sldId="257"/>
            <ac:spMk id="4" creationId="{F0AE0C2C-6F38-DA1D-F141-BE28D3D77651}"/>
          </ac:spMkLst>
        </pc:spChg>
      </pc:sldChg>
      <pc:sldChg chg="modSp">
        <pc:chgData name="Sabia Iqbal (2610249)" userId="S::2610249@student.uwtsd.ac.uk::1d1e964b-d55a-4cab-aa3b-8e71404e240a" providerId="AD" clId="Web-{8A26CA0D-96EC-B9F0-B73A-3225EDC17827}" dt="2026-10-02T21:49:53.752" v="554" actId="20577"/>
        <pc:sldMkLst>
          <pc:docMk/>
          <pc:sldMk cId="2057227625" sldId="260"/>
        </pc:sldMkLst>
        <pc:spChg chg="mod">
          <ac:chgData name="Sabia Iqbal (2610249)" userId="S::2610249@student.uwtsd.ac.uk::1d1e964b-d55a-4cab-aa3b-8e71404e240a" providerId="AD" clId="Web-{8A26CA0D-96EC-B9F0-B73A-3225EDC17827}" dt="2026-10-02T21:49:53.752" v="554" actId="20577"/>
          <ac:spMkLst>
            <pc:docMk/>
            <pc:sldMk cId="2057227625" sldId="260"/>
            <ac:spMk id="7" creationId="{78F61509-4B5C-29E5-BF9D-545C8A2FD56C}"/>
          </ac:spMkLst>
        </pc:spChg>
      </pc:sldChg>
      <pc:sldChg chg="modSp">
        <pc:chgData name="Sabia Iqbal (2610249)" userId="S::2610249@student.uwtsd.ac.uk::1d1e964b-d55a-4cab-aa3b-8e71404e240a" providerId="AD" clId="Web-{8A26CA0D-96EC-B9F0-B73A-3225EDC17827}" dt="2026-10-02T21:25:53.779" v="331" actId="20577"/>
        <pc:sldMkLst>
          <pc:docMk/>
          <pc:sldMk cId="1593362125" sldId="262"/>
        </pc:sldMkLst>
        <pc:spChg chg="mod">
          <ac:chgData name="Sabia Iqbal (2610249)" userId="S::2610249@student.uwtsd.ac.uk::1d1e964b-d55a-4cab-aa3b-8e71404e240a" providerId="AD" clId="Web-{8A26CA0D-96EC-B9F0-B73A-3225EDC17827}" dt="2026-10-02T21:25:53.779" v="331" actId="20577"/>
          <ac:spMkLst>
            <pc:docMk/>
            <pc:sldMk cId="1593362125" sldId="262"/>
            <ac:spMk id="3" creationId="{1237A9A7-4EFD-EF6A-A5BD-E3F3F39C3C15}"/>
          </ac:spMkLst>
        </pc:spChg>
      </pc:sldChg>
      <pc:sldChg chg="modSp">
        <pc:chgData name="Sabia Iqbal (2610249)" userId="S::2610249@student.uwtsd.ac.uk::1d1e964b-d55a-4cab-aa3b-8e71404e240a" providerId="AD" clId="Web-{8A26CA0D-96EC-B9F0-B73A-3225EDC17827}" dt="2026-10-02T21:27:58.843" v="342" actId="20577"/>
        <pc:sldMkLst>
          <pc:docMk/>
          <pc:sldMk cId="68773649" sldId="265"/>
        </pc:sldMkLst>
        <pc:spChg chg="mod">
          <ac:chgData name="Sabia Iqbal (2610249)" userId="S::2610249@student.uwtsd.ac.uk::1d1e964b-d55a-4cab-aa3b-8e71404e240a" providerId="AD" clId="Web-{8A26CA0D-96EC-B9F0-B73A-3225EDC17827}" dt="2026-10-02T21:27:58.843" v="342" actId="20577"/>
          <ac:spMkLst>
            <pc:docMk/>
            <pc:sldMk cId="68773649" sldId="265"/>
            <ac:spMk id="4" creationId="{B66155D2-5ED7-E933-1FDC-8EE4ADA7A790}"/>
          </ac:spMkLst>
        </pc:spChg>
      </pc:sldChg>
    </pc:docChg>
  </pc:docChgLst>
  <pc:docChgLst>
    <pc:chgData name="Sabia Iqbal (2610249)" userId="S::2610249@student.uwtsd.ac.uk::1d1e964b-d55a-4cab-aa3b-8e71404e240a" providerId="AD" clId="Web-{917FD3C5-7774-9263-E22B-9F9FC50F6C1B}"/>
    <pc:docChg chg="modSld">
      <pc:chgData name="Sabia Iqbal (2610249)" userId="S::2610249@student.uwtsd.ac.uk::1d1e964b-d55a-4cab-aa3b-8e71404e240a" providerId="AD" clId="Web-{917FD3C5-7774-9263-E22B-9F9FC50F6C1B}" dt="2026-10-03T21:28:57.076" v="211" actId="1076"/>
      <pc:docMkLst>
        <pc:docMk/>
      </pc:docMkLst>
      <pc:sldChg chg="modSp">
        <pc:chgData name="Sabia Iqbal (2610249)" userId="S::2610249@student.uwtsd.ac.uk::1d1e964b-d55a-4cab-aa3b-8e71404e240a" providerId="AD" clId="Web-{917FD3C5-7774-9263-E22B-9F9FC50F6C1B}" dt="2026-10-03T20:14:37.463" v="33" actId="20577"/>
        <pc:sldMkLst>
          <pc:docMk/>
          <pc:sldMk cId="109857222" sldId="256"/>
        </pc:sldMkLst>
        <pc:spChg chg="mod">
          <ac:chgData name="Sabia Iqbal (2610249)" userId="S::2610249@student.uwtsd.ac.uk::1d1e964b-d55a-4cab-aa3b-8e71404e240a" providerId="AD" clId="Web-{917FD3C5-7774-9263-E22B-9F9FC50F6C1B}" dt="2026-10-03T20:14:37.463" v="33" actId="20577"/>
          <ac:spMkLst>
            <pc:docMk/>
            <pc:sldMk cId="109857222" sldId="256"/>
            <ac:spMk id="3" creationId="{00000000-0000-0000-0000-000000000000}"/>
          </ac:spMkLst>
        </pc:spChg>
      </pc:sldChg>
      <pc:sldChg chg="addSp delSp modSp mod modClrScheme chgLayout">
        <pc:chgData name="Sabia Iqbal (2610249)" userId="S::2610249@student.uwtsd.ac.uk::1d1e964b-d55a-4cab-aa3b-8e71404e240a" providerId="AD" clId="Web-{917FD3C5-7774-9263-E22B-9F9FC50F6C1B}" dt="2026-10-03T21:28:57.076" v="211" actId="1076"/>
        <pc:sldMkLst>
          <pc:docMk/>
          <pc:sldMk cId="3112111999" sldId="257"/>
        </pc:sldMkLst>
        <pc:spChg chg="add del mod ord">
          <ac:chgData name="Sabia Iqbal (2610249)" userId="S::2610249@student.uwtsd.ac.uk::1d1e964b-d55a-4cab-aa3b-8e71404e240a" providerId="AD" clId="Web-{917FD3C5-7774-9263-E22B-9F9FC50F6C1B}" dt="2026-10-03T21:28:57.076" v="211" actId="1076"/>
          <ac:spMkLst>
            <pc:docMk/>
            <pc:sldMk cId="3112111999" sldId="257"/>
            <ac:spMk id="3" creationId="{B000A7AC-B180-35EC-FF33-D96428DB5B7F}"/>
          </ac:spMkLst>
        </pc:spChg>
        <pc:spChg chg="mod ord">
          <ac:chgData name="Sabia Iqbal (2610249)" userId="S::2610249@student.uwtsd.ac.uk::1d1e964b-d55a-4cab-aa3b-8e71404e240a" providerId="AD" clId="Web-{917FD3C5-7774-9263-E22B-9F9FC50F6C1B}" dt="2026-10-03T20:55:04.272" v="202"/>
          <ac:spMkLst>
            <pc:docMk/>
            <pc:sldMk cId="3112111999" sldId="257"/>
            <ac:spMk id="4" creationId="{F0AE0C2C-6F38-DA1D-F141-BE28D3D77651}"/>
          </ac:spMkLst>
        </pc:spChg>
        <pc:spChg chg="add del mod">
          <ac:chgData name="Sabia Iqbal (2610249)" userId="S::2610249@student.uwtsd.ac.uk::1d1e964b-d55a-4cab-aa3b-8e71404e240a" providerId="AD" clId="Web-{917FD3C5-7774-9263-E22B-9F9FC50F6C1B}" dt="2026-10-03T20:35:30.896" v="162"/>
          <ac:spMkLst>
            <pc:docMk/>
            <pc:sldMk cId="3112111999" sldId="257"/>
            <ac:spMk id="5" creationId="{261F370D-2821-A44E-823A-D3D24E64447D}"/>
          </ac:spMkLst>
        </pc:spChg>
        <pc:spChg chg="add del mod ord">
          <ac:chgData name="Sabia Iqbal (2610249)" userId="S::2610249@student.uwtsd.ac.uk::1d1e964b-d55a-4cab-aa3b-8e71404e240a" providerId="AD" clId="Web-{917FD3C5-7774-9263-E22B-9F9FC50F6C1B}" dt="2026-10-03T20:37:07.782" v="164"/>
          <ac:spMkLst>
            <pc:docMk/>
            <pc:sldMk cId="3112111999" sldId="257"/>
            <ac:spMk id="7" creationId="{FFB56D36-4A2B-379B-E413-077E5F0465B0}"/>
          </ac:spMkLst>
        </pc:spChg>
        <pc:spChg chg="add del mod ord">
          <ac:chgData name="Sabia Iqbal (2610249)" userId="S::2610249@student.uwtsd.ac.uk::1d1e964b-d55a-4cab-aa3b-8e71404e240a" providerId="AD" clId="Web-{917FD3C5-7774-9263-E22B-9F9FC50F6C1B}" dt="2026-10-03T20:37:07.782" v="164"/>
          <ac:spMkLst>
            <pc:docMk/>
            <pc:sldMk cId="3112111999" sldId="257"/>
            <ac:spMk id="8" creationId="{5BE46D94-02CE-B424-013F-303FC6932005}"/>
          </ac:spMkLst>
        </pc:spChg>
        <pc:spChg chg="add del mod">
          <ac:chgData name="Sabia Iqbal (2610249)" userId="S::2610249@student.uwtsd.ac.uk::1d1e964b-d55a-4cab-aa3b-8e71404e240a" providerId="AD" clId="Web-{917FD3C5-7774-9263-E22B-9F9FC50F6C1B}" dt="2026-10-03T20:50:31.235" v="166"/>
          <ac:spMkLst>
            <pc:docMk/>
            <pc:sldMk cId="3112111999" sldId="257"/>
            <ac:spMk id="10" creationId="{DEBD11BE-A48B-5038-1DF0-3482D6316CE9}"/>
          </ac:spMkLst>
        </pc:spChg>
        <pc:spChg chg="add del mod">
          <ac:chgData name="Sabia Iqbal (2610249)" userId="S::2610249@student.uwtsd.ac.uk::1d1e964b-d55a-4cab-aa3b-8e71404e240a" providerId="AD" clId="Web-{917FD3C5-7774-9263-E22B-9F9FC50F6C1B}" dt="2026-10-03T20:50:31.235" v="166"/>
          <ac:spMkLst>
            <pc:docMk/>
            <pc:sldMk cId="3112111999" sldId="257"/>
            <ac:spMk id="12" creationId="{6B962265-E042-6AEA-4EEC-CB14D0B01115}"/>
          </ac:spMkLst>
        </pc:spChg>
        <pc:spChg chg="add del mod">
          <ac:chgData name="Sabia Iqbal (2610249)" userId="S::2610249@student.uwtsd.ac.uk::1d1e964b-d55a-4cab-aa3b-8e71404e240a" providerId="AD" clId="Web-{917FD3C5-7774-9263-E22B-9F9FC50F6C1B}" dt="2026-10-03T20:50:34.766" v="168"/>
          <ac:spMkLst>
            <pc:docMk/>
            <pc:sldMk cId="3112111999" sldId="257"/>
            <ac:spMk id="14" creationId="{30F20357-FFF4-717C-C160-0F1A0A26062D}"/>
          </ac:spMkLst>
        </pc:spChg>
        <pc:spChg chg="add del mod">
          <ac:chgData name="Sabia Iqbal (2610249)" userId="S::2610249@student.uwtsd.ac.uk::1d1e964b-d55a-4cab-aa3b-8e71404e240a" providerId="AD" clId="Web-{917FD3C5-7774-9263-E22B-9F9FC50F6C1B}" dt="2026-10-03T20:50:44.423" v="170"/>
          <ac:spMkLst>
            <pc:docMk/>
            <pc:sldMk cId="3112111999" sldId="257"/>
            <ac:spMk id="17" creationId="{87E9AD2F-9548-B905-6829-765618C56238}"/>
          </ac:spMkLst>
        </pc:spChg>
        <pc:spChg chg="add del mod">
          <ac:chgData name="Sabia Iqbal (2610249)" userId="S::2610249@student.uwtsd.ac.uk::1d1e964b-d55a-4cab-aa3b-8e71404e240a" providerId="AD" clId="Web-{917FD3C5-7774-9263-E22B-9F9FC50F6C1B}" dt="2026-10-03T20:50:44.423" v="170"/>
          <ac:spMkLst>
            <pc:docMk/>
            <pc:sldMk cId="3112111999" sldId="257"/>
            <ac:spMk id="18" creationId="{B000A7AC-B180-35EC-FF33-D96428DB5B7F}"/>
          </ac:spMkLst>
        </pc:spChg>
        <pc:spChg chg="add del mod">
          <ac:chgData name="Sabia Iqbal (2610249)" userId="S::2610249@student.uwtsd.ac.uk::1d1e964b-d55a-4cab-aa3b-8e71404e240a" providerId="AD" clId="Web-{917FD3C5-7774-9263-E22B-9F9FC50F6C1B}" dt="2026-10-03T20:51:02.610" v="172"/>
          <ac:spMkLst>
            <pc:docMk/>
            <pc:sldMk cId="3112111999" sldId="257"/>
            <ac:spMk id="20" creationId="{B98343C3-9770-EFBC-586B-C7338FC2A2BE}"/>
          </ac:spMkLst>
        </pc:spChg>
        <pc:spChg chg="add del mod">
          <ac:chgData name="Sabia Iqbal (2610249)" userId="S::2610249@student.uwtsd.ac.uk::1d1e964b-d55a-4cab-aa3b-8e71404e240a" providerId="AD" clId="Web-{917FD3C5-7774-9263-E22B-9F9FC50F6C1B}" dt="2026-10-03T20:51:02.610" v="172"/>
          <ac:spMkLst>
            <pc:docMk/>
            <pc:sldMk cId="3112111999" sldId="257"/>
            <ac:spMk id="21" creationId="{B000A7AC-B180-35EC-FF33-D96428DB5B7F}"/>
          </ac:spMkLst>
        </pc:spChg>
        <pc:spChg chg="add del mod">
          <ac:chgData name="Sabia Iqbal (2610249)" userId="S::2610249@student.uwtsd.ac.uk::1d1e964b-d55a-4cab-aa3b-8e71404e240a" providerId="AD" clId="Web-{917FD3C5-7774-9263-E22B-9F9FC50F6C1B}" dt="2026-10-03T20:55:02.085" v="200"/>
          <ac:spMkLst>
            <pc:docMk/>
            <pc:sldMk cId="3112111999" sldId="257"/>
            <ac:spMk id="22" creationId="{333A2A1A-A993-3F0F-A6CB-74439EFF5AC5}"/>
          </ac:spMkLst>
        </pc:spChg>
        <pc:spChg chg="add del mod">
          <ac:chgData name="Sabia Iqbal (2610249)" userId="S::2610249@student.uwtsd.ac.uk::1d1e964b-d55a-4cab-aa3b-8e71404e240a" providerId="AD" clId="Web-{917FD3C5-7774-9263-E22B-9F9FC50F6C1B}" dt="2026-10-03T20:55:04.272" v="202"/>
          <ac:spMkLst>
            <pc:docMk/>
            <pc:sldMk cId="3112111999" sldId="257"/>
            <ac:spMk id="23" creationId="{87E9AD2F-9548-B905-6829-765618C56238}"/>
          </ac:spMkLst>
        </pc:spChg>
        <pc:spChg chg="add del mod">
          <ac:chgData name="Sabia Iqbal (2610249)" userId="S::2610249@student.uwtsd.ac.uk::1d1e964b-d55a-4cab-aa3b-8e71404e240a" providerId="AD" clId="Web-{917FD3C5-7774-9263-E22B-9F9FC50F6C1B}" dt="2026-10-03T20:55:04.272" v="202"/>
          <ac:spMkLst>
            <pc:docMk/>
            <pc:sldMk cId="3112111999" sldId="257"/>
            <ac:spMk id="24" creationId="{B000A7AC-B180-35EC-FF33-D96428DB5B7F}"/>
          </ac:spMkLst>
        </pc:spChg>
        <pc:spChg chg="add del mod">
          <ac:chgData name="Sabia Iqbal (2610249)" userId="S::2610249@student.uwtsd.ac.uk::1d1e964b-d55a-4cab-aa3b-8e71404e240a" providerId="AD" clId="Web-{917FD3C5-7774-9263-E22B-9F9FC50F6C1B}" dt="2026-10-03T20:54:53.928" v="192"/>
          <ac:spMkLst>
            <pc:docMk/>
            <pc:sldMk cId="3112111999" sldId="257"/>
            <ac:spMk id="27" creationId="{A3DDFEFE-C00F-B9E0-B05E-803D7121089F}"/>
          </ac:spMkLst>
        </pc:spChg>
        <pc:graphicFrameChg chg="add del mod">
          <ac:chgData name="Sabia Iqbal (2610249)" userId="S::2610249@student.uwtsd.ac.uk::1d1e964b-d55a-4cab-aa3b-8e71404e240a" providerId="AD" clId="Web-{917FD3C5-7774-9263-E22B-9F9FC50F6C1B}" dt="2026-10-03T20:50:31.235" v="166"/>
          <ac:graphicFrameMkLst>
            <pc:docMk/>
            <pc:sldMk cId="3112111999" sldId="257"/>
            <ac:graphicFrameMk id="6" creationId="{EAF805A1-A57F-BB48-4D60-C1F91C3BFC65}"/>
          </ac:graphicFrameMkLst>
        </pc:graphicFrameChg>
        <pc:graphicFrameChg chg="add del mod">
          <ac:chgData name="Sabia Iqbal (2610249)" userId="S::2610249@student.uwtsd.ac.uk::1d1e964b-d55a-4cab-aa3b-8e71404e240a" providerId="AD" clId="Web-{917FD3C5-7774-9263-E22B-9F9FC50F6C1B}" dt="2026-10-03T20:50:34.766" v="168"/>
          <ac:graphicFrameMkLst>
            <pc:docMk/>
            <pc:sldMk cId="3112111999" sldId="257"/>
            <ac:graphicFrameMk id="15" creationId="{4584641B-096E-DB8E-D604-C6D53044A8B2}"/>
          </ac:graphicFrameMkLst>
        </pc:graphicFrameChg>
        <pc:picChg chg="add del mod">
          <ac:chgData name="Sabia Iqbal (2610249)" userId="S::2610249@student.uwtsd.ac.uk::1d1e964b-d55a-4cab-aa3b-8e71404e240a" providerId="AD" clId="Web-{917FD3C5-7774-9263-E22B-9F9FC50F6C1B}" dt="2026-10-03T20:34:29.848" v="134"/>
          <ac:picMkLst>
            <pc:docMk/>
            <pc:sldMk cId="3112111999" sldId="257"/>
            <ac:picMk id="2" creationId="{7BCE2825-609C-4A08-6BEB-1AD22D05A977}"/>
          </ac:picMkLst>
        </pc:picChg>
        <pc:picChg chg="add del mod">
          <ac:chgData name="Sabia Iqbal (2610249)" userId="S::2610249@student.uwtsd.ac.uk::1d1e964b-d55a-4cab-aa3b-8e71404e240a" providerId="AD" clId="Web-{917FD3C5-7774-9263-E22B-9F9FC50F6C1B}" dt="2026-10-03T20:55:02.085" v="201"/>
          <ac:picMkLst>
            <pc:docMk/>
            <pc:sldMk cId="3112111999" sldId="257"/>
            <ac:picMk id="19" creationId="{37121BF8-BDD7-ACAA-3027-E46F533FB4B9}"/>
          </ac:picMkLst>
        </pc:picChg>
        <pc:picChg chg="add del mod">
          <ac:chgData name="Sabia Iqbal (2610249)" userId="S::2610249@student.uwtsd.ac.uk::1d1e964b-d55a-4cab-aa3b-8e71404e240a" providerId="AD" clId="Web-{917FD3C5-7774-9263-E22B-9F9FC50F6C1B}" dt="2026-10-03T20:54:53.928" v="193"/>
          <ac:picMkLst>
            <pc:docMk/>
            <pc:sldMk cId="3112111999" sldId="257"/>
            <ac:picMk id="26" creationId="{1AC0ACBC-8518-01AE-9D8D-0CF5ED23F437}"/>
          </ac:picMkLst>
        </pc:picChg>
      </pc:sldChg>
      <pc:sldChg chg="modSp">
        <pc:chgData name="Sabia Iqbal (2610249)" userId="S::2610249@student.uwtsd.ac.uk::1d1e964b-d55a-4cab-aa3b-8e71404e240a" providerId="AD" clId="Web-{917FD3C5-7774-9263-E22B-9F9FC50F6C1B}" dt="2026-10-03T21:27:47.591" v="207" actId="20577"/>
        <pc:sldMkLst>
          <pc:docMk/>
          <pc:sldMk cId="2057227625" sldId="260"/>
        </pc:sldMkLst>
        <pc:spChg chg="mod">
          <ac:chgData name="Sabia Iqbal (2610249)" userId="S::2610249@student.uwtsd.ac.uk::1d1e964b-d55a-4cab-aa3b-8e71404e240a" providerId="AD" clId="Web-{917FD3C5-7774-9263-E22B-9F9FC50F6C1B}" dt="2026-10-03T21:27:47.591" v="207" actId="20577"/>
          <ac:spMkLst>
            <pc:docMk/>
            <pc:sldMk cId="2057227625" sldId="260"/>
            <ac:spMk id="7" creationId="{78F61509-4B5C-29E5-BF9D-545C8A2FD56C}"/>
          </ac:spMkLst>
        </pc:spChg>
      </pc:sldChg>
      <pc:sldChg chg="modSp">
        <pc:chgData name="Sabia Iqbal (2610249)" userId="S::2610249@student.uwtsd.ac.uk::1d1e964b-d55a-4cab-aa3b-8e71404e240a" providerId="AD" clId="Web-{917FD3C5-7774-9263-E22B-9F9FC50F6C1B}" dt="2026-10-03T20:14:17.634" v="31" actId="20577"/>
        <pc:sldMkLst>
          <pc:docMk/>
          <pc:sldMk cId="1114060914" sldId="261"/>
        </pc:sldMkLst>
        <pc:spChg chg="mod">
          <ac:chgData name="Sabia Iqbal (2610249)" userId="S::2610249@student.uwtsd.ac.uk::1d1e964b-d55a-4cab-aa3b-8e71404e240a" providerId="AD" clId="Web-{917FD3C5-7774-9263-E22B-9F9FC50F6C1B}" dt="2026-10-03T20:14:17.634" v="31" actId="20577"/>
          <ac:spMkLst>
            <pc:docMk/>
            <pc:sldMk cId="1114060914" sldId="261"/>
            <ac:spMk id="4" creationId="{8090FDDF-8B76-333E-8721-D6C98D594071}"/>
          </ac:spMkLst>
        </pc:spChg>
      </pc:sldChg>
      <pc:sldChg chg="addSp delSp modSp">
        <pc:chgData name="Sabia Iqbal (2610249)" userId="S::2610249@student.uwtsd.ac.uk::1d1e964b-d55a-4cab-aa3b-8e71404e240a" providerId="AD" clId="Web-{917FD3C5-7774-9263-E22B-9F9FC50F6C1B}" dt="2026-10-03T20:26:51.378" v="106" actId="20577"/>
        <pc:sldMkLst>
          <pc:docMk/>
          <pc:sldMk cId="68773649" sldId="265"/>
        </pc:sldMkLst>
        <pc:spChg chg="del mod">
          <ac:chgData name="Sabia Iqbal (2610249)" userId="S::2610249@student.uwtsd.ac.uk::1d1e964b-d55a-4cab-aa3b-8e71404e240a" providerId="AD" clId="Web-{917FD3C5-7774-9263-E22B-9F9FC50F6C1B}" dt="2026-10-03T20:21:14.267" v="39"/>
          <ac:spMkLst>
            <pc:docMk/>
            <pc:sldMk cId="68773649" sldId="265"/>
            <ac:spMk id="3" creationId="{93CD8965-F189-0FC4-EE66-FB055EEEF3D6}"/>
          </ac:spMkLst>
        </pc:spChg>
        <pc:spChg chg="mod">
          <ac:chgData name="Sabia Iqbal (2610249)" userId="S::2610249@student.uwtsd.ac.uk::1d1e964b-d55a-4cab-aa3b-8e71404e240a" providerId="AD" clId="Web-{917FD3C5-7774-9263-E22B-9F9FC50F6C1B}" dt="2026-10-03T20:26:38.440" v="105" actId="20577"/>
          <ac:spMkLst>
            <pc:docMk/>
            <pc:sldMk cId="68773649" sldId="265"/>
            <ac:spMk id="4" creationId="{B66155D2-5ED7-E933-1FDC-8EE4ADA7A790}"/>
          </ac:spMkLst>
        </pc:spChg>
        <pc:spChg chg="add del mod">
          <ac:chgData name="Sabia Iqbal (2610249)" userId="S::2610249@student.uwtsd.ac.uk::1d1e964b-d55a-4cab-aa3b-8e71404e240a" providerId="AD" clId="Web-{917FD3C5-7774-9263-E22B-9F9FC50F6C1B}" dt="2026-10-03T20:22:39.158" v="42"/>
          <ac:spMkLst>
            <pc:docMk/>
            <pc:sldMk cId="68773649" sldId="265"/>
            <ac:spMk id="5" creationId="{58079F6B-33F5-A22F-4A55-650AD3FC202C}"/>
          </ac:spMkLst>
        </pc:spChg>
        <pc:spChg chg="add mod">
          <ac:chgData name="Sabia Iqbal (2610249)" userId="S::2610249@student.uwtsd.ac.uk::1d1e964b-d55a-4cab-aa3b-8e71404e240a" providerId="AD" clId="Web-{917FD3C5-7774-9263-E22B-9F9FC50F6C1B}" dt="2026-10-03T20:26:51.378" v="106" actId="20577"/>
          <ac:spMkLst>
            <pc:docMk/>
            <pc:sldMk cId="68773649" sldId="265"/>
            <ac:spMk id="6" creationId="{793B3177-7CE9-B7BF-D46B-83F5C00CB58D}"/>
          </ac:spMkLst>
        </pc:spChg>
      </pc:sldChg>
    </pc:docChg>
  </pc:docChgLst>
  <pc:docChgLst>
    <pc:chgData name="Sabia Iqbal (2610249)" userId="S::2610249@student.uwtsd.ac.uk::1d1e964b-d55a-4cab-aa3b-8e71404e240a" providerId="AD" clId="Web-{49523684-E4A5-51D7-CCC8-8D32FECEFA4E}"/>
    <pc:docChg chg="addSld delSld modSld modMainMaster">
      <pc:chgData name="Sabia Iqbal (2610249)" userId="S::2610249@student.uwtsd.ac.uk::1d1e964b-d55a-4cab-aa3b-8e71404e240a" providerId="AD" clId="Web-{49523684-E4A5-51D7-CCC8-8D32FECEFA4E}" dt="2026-09-30T21:26:43.983" v="326" actId="20577"/>
      <pc:docMkLst>
        <pc:docMk/>
      </pc:docMkLst>
      <pc:sldChg chg="delSp">
        <pc:chgData name="Sabia Iqbal (2610249)" userId="S::2610249@student.uwtsd.ac.uk::1d1e964b-d55a-4cab-aa3b-8e71404e240a" providerId="AD" clId="Web-{49523684-E4A5-51D7-CCC8-8D32FECEFA4E}" dt="2026-09-30T21:06:48.265" v="146"/>
        <pc:sldMkLst>
          <pc:docMk/>
          <pc:sldMk cId="109857222" sldId="256"/>
        </pc:sldMkLst>
      </pc:sldChg>
      <pc:sldChg chg="delSp">
        <pc:chgData name="Sabia Iqbal (2610249)" userId="S::2610249@student.uwtsd.ac.uk::1d1e964b-d55a-4cab-aa3b-8e71404e240a" providerId="AD" clId="Web-{49523684-E4A5-51D7-CCC8-8D32FECEFA4E}" dt="2026-09-30T21:06:48.265" v="146"/>
        <pc:sldMkLst>
          <pc:docMk/>
          <pc:sldMk cId="1069763665" sldId="258"/>
        </pc:sldMkLst>
      </pc:sldChg>
      <pc:sldChg chg="delSp">
        <pc:chgData name="Sabia Iqbal (2610249)" userId="S::2610249@student.uwtsd.ac.uk::1d1e964b-d55a-4cab-aa3b-8e71404e240a" providerId="AD" clId="Web-{49523684-E4A5-51D7-CCC8-8D32FECEFA4E}" dt="2026-09-30T21:06:48.265" v="146"/>
        <pc:sldMkLst>
          <pc:docMk/>
          <pc:sldMk cId="2487536249" sldId="259"/>
        </pc:sldMkLst>
      </pc:sldChg>
      <pc:sldChg chg="delSp modSp">
        <pc:chgData name="Sabia Iqbal (2610249)" userId="S::2610249@student.uwtsd.ac.uk::1d1e964b-d55a-4cab-aa3b-8e71404e240a" providerId="AD" clId="Web-{49523684-E4A5-51D7-CCC8-8D32FECEFA4E}" dt="2026-09-30T21:18:52.784" v="323" actId="20577"/>
        <pc:sldMkLst>
          <pc:docMk/>
          <pc:sldMk cId="2057227625" sldId="260"/>
        </pc:sldMkLst>
        <pc:spChg chg="mod">
          <ac:chgData name="Sabia Iqbal (2610249)" userId="S::2610249@student.uwtsd.ac.uk::1d1e964b-d55a-4cab-aa3b-8e71404e240a" providerId="AD" clId="Web-{49523684-E4A5-51D7-CCC8-8D32FECEFA4E}" dt="2026-09-30T21:18:52.784" v="323" actId="20577"/>
          <ac:spMkLst>
            <pc:docMk/>
            <pc:sldMk cId="2057227625" sldId="260"/>
            <ac:spMk id="7" creationId="{78F61509-4B5C-29E5-BF9D-545C8A2FD56C}"/>
          </ac:spMkLst>
        </pc:spChg>
      </pc:sldChg>
      <pc:sldChg chg="delSp">
        <pc:chgData name="Sabia Iqbal (2610249)" userId="S::2610249@student.uwtsd.ac.uk::1d1e964b-d55a-4cab-aa3b-8e71404e240a" providerId="AD" clId="Web-{49523684-E4A5-51D7-CCC8-8D32FECEFA4E}" dt="2026-09-30T21:06:48.265" v="146"/>
        <pc:sldMkLst>
          <pc:docMk/>
          <pc:sldMk cId="1114060914" sldId="261"/>
        </pc:sldMkLst>
      </pc:sldChg>
      <pc:sldChg chg="delSp">
        <pc:chgData name="Sabia Iqbal (2610249)" userId="S::2610249@student.uwtsd.ac.uk::1d1e964b-d55a-4cab-aa3b-8e71404e240a" providerId="AD" clId="Web-{49523684-E4A5-51D7-CCC8-8D32FECEFA4E}" dt="2026-09-30T21:06:48.265" v="146"/>
        <pc:sldMkLst>
          <pc:docMk/>
          <pc:sldMk cId="1593362125" sldId="262"/>
        </pc:sldMkLst>
      </pc:sldChg>
      <pc:sldMasterChg chg="mod modSldLayout">
        <pc:chgData name="Sabia Iqbal (2610249)" userId="S::2610249@student.uwtsd.ac.uk::1d1e964b-d55a-4cab-aa3b-8e71404e240a" providerId="AD" clId="Web-{49523684-E4A5-51D7-CCC8-8D32FECEFA4E}" dt="2026-09-30T21:06:49.859" v="147"/>
        <pc:sldMasterMkLst>
          <pc:docMk/>
          <pc:sldMasterMk cId="2225439198" sldId="2147483792"/>
        </pc:sldMasterMkLst>
        <pc:sldLayoutChg chg="mod">
          <pc:chgData name="Sabia Iqbal (2610249)" userId="S::2610249@student.uwtsd.ac.uk::1d1e964b-d55a-4cab-aa3b-8e71404e240a" providerId="AD" clId="Web-{49523684-E4A5-51D7-CCC8-8D32FECEFA4E}" dt="2026-09-30T21:06:49.859" v="147"/>
          <pc:sldLayoutMkLst>
            <pc:docMk/>
            <pc:sldMasterMk cId="2225439198" sldId="2147483792"/>
            <pc:sldLayoutMk cId="3636350480" sldId="2147483793"/>
          </pc:sldLayoutMkLst>
        </pc:sldLayoutChg>
        <pc:sldLayoutChg chg="mod">
          <pc:chgData name="Sabia Iqbal (2610249)" userId="S::2610249@student.uwtsd.ac.uk::1d1e964b-d55a-4cab-aa3b-8e71404e240a" providerId="AD" clId="Web-{49523684-E4A5-51D7-CCC8-8D32FECEFA4E}" dt="2026-09-30T21:06:49.859" v="147"/>
          <pc:sldLayoutMkLst>
            <pc:docMk/>
            <pc:sldMasterMk cId="2225439198" sldId="2147483792"/>
            <pc:sldLayoutMk cId="701531790" sldId="2147483794"/>
          </pc:sldLayoutMkLst>
        </pc:sldLayoutChg>
        <pc:sldLayoutChg chg="mod">
          <pc:chgData name="Sabia Iqbal (2610249)" userId="S::2610249@student.uwtsd.ac.uk::1d1e964b-d55a-4cab-aa3b-8e71404e240a" providerId="AD" clId="Web-{49523684-E4A5-51D7-CCC8-8D32FECEFA4E}" dt="2026-09-30T21:06:49.859" v="147"/>
          <pc:sldLayoutMkLst>
            <pc:docMk/>
            <pc:sldMasterMk cId="2225439198" sldId="2147483792"/>
            <pc:sldLayoutMk cId="2284007693" sldId="2147483795"/>
          </pc:sldLayoutMkLst>
        </pc:sldLayoutChg>
        <pc:sldLayoutChg chg="mod">
          <pc:chgData name="Sabia Iqbal (2610249)" userId="S::2610249@student.uwtsd.ac.uk::1d1e964b-d55a-4cab-aa3b-8e71404e240a" providerId="AD" clId="Web-{49523684-E4A5-51D7-CCC8-8D32FECEFA4E}" dt="2026-09-30T21:06:49.859" v="147"/>
          <pc:sldLayoutMkLst>
            <pc:docMk/>
            <pc:sldMasterMk cId="2225439198" sldId="2147483792"/>
            <pc:sldLayoutMk cId="2069422078" sldId="2147483796"/>
          </pc:sldLayoutMkLst>
        </pc:sldLayoutChg>
        <pc:sldLayoutChg chg="mod">
          <pc:chgData name="Sabia Iqbal (2610249)" userId="S::2610249@student.uwtsd.ac.uk::1d1e964b-d55a-4cab-aa3b-8e71404e240a" providerId="AD" clId="Web-{49523684-E4A5-51D7-CCC8-8D32FECEFA4E}" dt="2026-09-30T21:06:49.859" v="147"/>
          <pc:sldLayoutMkLst>
            <pc:docMk/>
            <pc:sldMasterMk cId="2225439198" sldId="2147483792"/>
            <pc:sldLayoutMk cId="3824529319" sldId="2147483797"/>
          </pc:sldLayoutMkLst>
        </pc:sldLayoutChg>
        <pc:sldLayoutChg chg="mod">
          <pc:chgData name="Sabia Iqbal (2610249)" userId="S::2610249@student.uwtsd.ac.uk::1d1e964b-d55a-4cab-aa3b-8e71404e240a" providerId="AD" clId="Web-{49523684-E4A5-51D7-CCC8-8D32FECEFA4E}" dt="2026-09-30T21:06:49.859" v="147"/>
          <pc:sldLayoutMkLst>
            <pc:docMk/>
            <pc:sldMasterMk cId="2225439198" sldId="2147483792"/>
            <pc:sldLayoutMk cId="1032851849" sldId="2147483798"/>
          </pc:sldLayoutMkLst>
        </pc:sldLayoutChg>
        <pc:sldLayoutChg chg="mod">
          <pc:chgData name="Sabia Iqbal (2610249)" userId="S::2610249@student.uwtsd.ac.uk::1d1e964b-d55a-4cab-aa3b-8e71404e240a" providerId="AD" clId="Web-{49523684-E4A5-51D7-CCC8-8D32FECEFA4E}" dt="2026-09-30T21:06:49.859" v="147"/>
          <pc:sldLayoutMkLst>
            <pc:docMk/>
            <pc:sldMasterMk cId="2225439198" sldId="2147483792"/>
            <pc:sldLayoutMk cId="775929319" sldId="2147483799"/>
          </pc:sldLayoutMkLst>
        </pc:sldLayoutChg>
        <pc:sldLayoutChg chg="mod">
          <pc:chgData name="Sabia Iqbal (2610249)" userId="S::2610249@student.uwtsd.ac.uk::1d1e964b-d55a-4cab-aa3b-8e71404e240a" providerId="AD" clId="Web-{49523684-E4A5-51D7-CCC8-8D32FECEFA4E}" dt="2026-09-30T21:06:49.859" v="147"/>
          <pc:sldLayoutMkLst>
            <pc:docMk/>
            <pc:sldMasterMk cId="2225439198" sldId="2147483792"/>
            <pc:sldLayoutMk cId="2349207137" sldId="2147483800"/>
          </pc:sldLayoutMkLst>
        </pc:sldLayoutChg>
        <pc:sldLayoutChg chg="mod">
          <pc:chgData name="Sabia Iqbal (2610249)" userId="S::2610249@student.uwtsd.ac.uk::1d1e964b-d55a-4cab-aa3b-8e71404e240a" providerId="AD" clId="Web-{49523684-E4A5-51D7-CCC8-8D32FECEFA4E}" dt="2026-09-30T21:06:49.859" v="147"/>
          <pc:sldLayoutMkLst>
            <pc:docMk/>
            <pc:sldMasterMk cId="2225439198" sldId="2147483792"/>
            <pc:sldLayoutMk cId="318780071" sldId="2147483801"/>
          </pc:sldLayoutMkLst>
        </pc:sldLayoutChg>
        <pc:sldLayoutChg chg="mod">
          <pc:chgData name="Sabia Iqbal (2610249)" userId="S::2610249@student.uwtsd.ac.uk::1d1e964b-d55a-4cab-aa3b-8e71404e240a" providerId="AD" clId="Web-{49523684-E4A5-51D7-CCC8-8D32FECEFA4E}" dt="2026-09-30T21:06:49.859" v="147"/>
          <pc:sldLayoutMkLst>
            <pc:docMk/>
            <pc:sldMasterMk cId="2225439198" sldId="2147483792"/>
            <pc:sldLayoutMk cId="2586998534" sldId="2147483802"/>
          </pc:sldLayoutMkLst>
        </pc:sldLayoutChg>
        <pc:sldLayoutChg chg="mod">
          <pc:chgData name="Sabia Iqbal (2610249)" userId="S::2610249@student.uwtsd.ac.uk::1d1e964b-d55a-4cab-aa3b-8e71404e240a" providerId="AD" clId="Web-{49523684-E4A5-51D7-CCC8-8D32FECEFA4E}" dt="2026-09-30T21:06:49.859" v="147"/>
          <pc:sldLayoutMkLst>
            <pc:docMk/>
            <pc:sldMasterMk cId="2225439198" sldId="2147483792"/>
            <pc:sldLayoutMk cId="405558469" sldId="2147483803"/>
          </pc:sldLayoutMkLst>
        </pc:sldLayoutChg>
        <pc:sldLayoutChg chg="mod">
          <pc:chgData name="Sabia Iqbal (2610249)" userId="S::2610249@student.uwtsd.ac.uk::1d1e964b-d55a-4cab-aa3b-8e71404e240a" providerId="AD" clId="Web-{49523684-E4A5-51D7-CCC8-8D32FECEFA4E}" dt="2026-09-30T21:06:49.859" v="147"/>
          <pc:sldLayoutMkLst>
            <pc:docMk/>
            <pc:sldMasterMk cId="2225439198" sldId="2147483792"/>
            <pc:sldLayoutMk cId="3115293282" sldId="2147483804"/>
          </pc:sldLayoutMkLst>
        </pc:sldLayoutChg>
        <pc:sldLayoutChg chg="mod">
          <pc:chgData name="Sabia Iqbal (2610249)" userId="S::2610249@student.uwtsd.ac.uk::1d1e964b-d55a-4cab-aa3b-8e71404e240a" providerId="AD" clId="Web-{49523684-E4A5-51D7-CCC8-8D32FECEFA4E}" dt="2026-09-30T21:06:49.859" v="147"/>
          <pc:sldLayoutMkLst>
            <pc:docMk/>
            <pc:sldMasterMk cId="2225439198" sldId="2147483792"/>
            <pc:sldLayoutMk cId="2966164430" sldId="2147483805"/>
          </pc:sldLayoutMkLst>
        </pc:sldLayoutChg>
        <pc:sldLayoutChg chg="mod">
          <pc:chgData name="Sabia Iqbal (2610249)" userId="S::2610249@student.uwtsd.ac.uk::1d1e964b-d55a-4cab-aa3b-8e71404e240a" providerId="AD" clId="Web-{49523684-E4A5-51D7-CCC8-8D32FECEFA4E}" dt="2026-09-30T21:06:49.859" v="147"/>
          <pc:sldLayoutMkLst>
            <pc:docMk/>
            <pc:sldMasterMk cId="2225439198" sldId="2147483792"/>
            <pc:sldLayoutMk cId="2193864187" sldId="2147483806"/>
          </pc:sldLayoutMkLst>
        </pc:sldLayoutChg>
        <pc:sldLayoutChg chg="mod">
          <pc:chgData name="Sabia Iqbal (2610249)" userId="S::2610249@student.uwtsd.ac.uk::1d1e964b-d55a-4cab-aa3b-8e71404e240a" providerId="AD" clId="Web-{49523684-E4A5-51D7-CCC8-8D32FECEFA4E}" dt="2026-09-30T21:06:49.859" v="147"/>
          <pc:sldLayoutMkLst>
            <pc:docMk/>
            <pc:sldMasterMk cId="2225439198" sldId="2147483792"/>
            <pc:sldLayoutMk cId="4217673580" sldId="2147483807"/>
          </pc:sldLayoutMkLst>
        </pc:sldLayoutChg>
        <pc:sldLayoutChg chg="mod">
          <pc:chgData name="Sabia Iqbal (2610249)" userId="S::2610249@student.uwtsd.ac.uk::1d1e964b-d55a-4cab-aa3b-8e71404e240a" providerId="AD" clId="Web-{49523684-E4A5-51D7-CCC8-8D32FECEFA4E}" dt="2026-09-30T21:06:49.859" v="147"/>
          <pc:sldLayoutMkLst>
            <pc:docMk/>
            <pc:sldMasterMk cId="2225439198" sldId="2147483792"/>
            <pc:sldLayoutMk cId="3482810920" sldId="2147483808"/>
          </pc:sldLayoutMkLst>
        </pc:sldLayoutChg>
        <pc:sldLayoutChg chg="mod">
          <pc:chgData name="Sabia Iqbal (2610249)" userId="S::2610249@student.uwtsd.ac.uk::1d1e964b-d55a-4cab-aa3b-8e71404e240a" providerId="AD" clId="Web-{49523684-E4A5-51D7-CCC8-8D32FECEFA4E}" dt="2026-09-30T21:06:49.859" v="147"/>
          <pc:sldLayoutMkLst>
            <pc:docMk/>
            <pc:sldMasterMk cId="2225439198" sldId="2147483792"/>
            <pc:sldLayoutMk cId="3700278067" sldId="2147483809"/>
          </pc:sldLayoutMkLst>
        </pc:sldLayoutChg>
        <pc:sldLayoutChg chg="mod">
          <pc:chgData name="Sabia Iqbal (2610249)" userId="S::2610249@student.uwtsd.ac.uk::1d1e964b-d55a-4cab-aa3b-8e71404e240a" providerId="AD" clId="Web-{49523684-E4A5-51D7-CCC8-8D32FECEFA4E}" dt="2026-09-30T21:06:49.859" v="147"/>
          <pc:sldLayoutMkLst>
            <pc:docMk/>
            <pc:sldMasterMk cId="2225439198" sldId="2147483792"/>
            <pc:sldLayoutMk cId="139289559" sldId="2147483810"/>
          </pc:sldLayoutMkLst>
        </pc:sldLayoutChg>
        <pc:sldLayoutChg chg="mod">
          <pc:chgData name="Sabia Iqbal (2610249)" userId="S::2610249@student.uwtsd.ac.uk::1d1e964b-d55a-4cab-aa3b-8e71404e240a" providerId="AD" clId="Web-{49523684-E4A5-51D7-CCC8-8D32FECEFA4E}" dt="2026-09-30T21:06:49.859" v="147"/>
          <pc:sldLayoutMkLst>
            <pc:docMk/>
            <pc:sldMasterMk cId="2225439198" sldId="2147483792"/>
            <pc:sldLayoutMk cId="4043583148" sldId="2147483811"/>
          </pc:sldLayoutMkLst>
        </pc:sldLayoutChg>
        <pc:sldLayoutChg chg="mod">
          <pc:chgData name="Sabia Iqbal (2610249)" userId="S::2610249@student.uwtsd.ac.uk::1d1e964b-d55a-4cab-aa3b-8e71404e240a" providerId="AD" clId="Web-{49523684-E4A5-51D7-CCC8-8D32FECEFA4E}" dt="2026-09-30T21:06:49.859" v="147"/>
          <pc:sldLayoutMkLst>
            <pc:docMk/>
            <pc:sldMasterMk cId="2225439198" sldId="2147483792"/>
            <pc:sldLayoutMk cId="4095858338" sldId="2147483812"/>
          </pc:sldLayoutMkLst>
        </pc:sldLayoutChg>
        <pc:sldLayoutChg chg="mod">
          <pc:chgData name="Sabia Iqbal (2610249)" userId="S::2610249@student.uwtsd.ac.uk::1d1e964b-d55a-4cab-aa3b-8e71404e240a" providerId="AD" clId="Web-{49523684-E4A5-51D7-CCC8-8D32FECEFA4E}" dt="2026-09-30T21:06:49.859" v="147"/>
          <pc:sldLayoutMkLst>
            <pc:docMk/>
            <pc:sldMasterMk cId="2225439198" sldId="2147483792"/>
            <pc:sldLayoutMk cId="4219947470" sldId="2147483813"/>
          </pc:sldLayoutMkLst>
        </pc:sldLayoutChg>
        <pc:sldLayoutChg chg="mod">
          <pc:chgData name="Sabia Iqbal (2610249)" userId="S::2610249@student.uwtsd.ac.uk::1d1e964b-d55a-4cab-aa3b-8e71404e240a" providerId="AD" clId="Web-{49523684-E4A5-51D7-CCC8-8D32FECEFA4E}" dt="2026-09-30T21:06:49.859" v="147"/>
          <pc:sldLayoutMkLst>
            <pc:docMk/>
            <pc:sldMasterMk cId="2225439198" sldId="2147483792"/>
            <pc:sldLayoutMk cId="4134932106" sldId="2147483814"/>
          </pc:sldLayoutMkLst>
        </pc:sldLayoutChg>
        <pc:sldLayoutChg chg="mod">
          <pc:chgData name="Sabia Iqbal (2610249)" userId="S::2610249@student.uwtsd.ac.uk::1d1e964b-d55a-4cab-aa3b-8e71404e240a" providerId="AD" clId="Web-{49523684-E4A5-51D7-CCC8-8D32FECEFA4E}" dt="2026-09-30T21:06:49.859" v="147"/>
          <pc:sldLayoutMkLst>
            <pc:docMk/>
            <pc:sldMasterMk cId="2225439198" sldId="2147483792"/>
            <pc:sldLayoutMk cId="2925830694" sldId="2147483815"/>
          </pc:sldLayoutMkLst>
        </pc:sldLayoutChg>
        <pc:sldLayoutChg chg="mod">
          <pc:chgData name="Sabia Iqbal (2610249)" userId="S::2610249@student.uwtsd.ac.uk::1d1e964b-d55a-4cab-aa3b-8e71404e240a" providerId="AD" clId="Web-{49523684-E4A5-51D7-CCC8-8D32FECEFA4E}" dt="2026-09-30T21:06:49.859" v="147"/>
          <pc:sldLayoutMkLst>
            <pc:docMk/>
            <pc:sldMasterMk cId="2225439198" sldId="2147483792"/>
            <pc:sldLayoutMk cId="2438395968" sldId="2147483816"/>
          </pc:sldLayoutMkLst>
        </pc:sldLayoutChg>
        <pc:sldLayoutChg chg="mod">
          <pc:chgData name="Sabia Iqbal (2610249)" userId="S::2610249@student.uwtsd.ac.uk::1d1e964b-d55a-4cab-aa3b-8e71404e240a" providerId="AD" clId="Web-{49523684-E4A5-51D7-CCC8-8D32FECEFA4E}" dt="2026-09-30T21:06:49.859" v="147"/>
          <pc:sldLayoutMkLst>
            <pc:docMk/>
            <pc:sldMasterMk cId="2225439198" sldId="2147483792"/>
            <pc:sldLayoutMk cId="2585189895" sldId="2147483817"/>
          </pc:sldLayoutMkLst>
        </pc:sldLayoutChg>
        <pc:sldLayoutChg chg="mod">
          <pc:chgData name="Sabia Iqbal (2610249)" userId="S::2610249@student.uwtsd.ac.uk::1d1e964b-d55a-4cab-aa3b-8e71404e240a" providerId="AD" clId="Web-{49523684-E4A5-51D7-CCC8-8D32FECEFA4E}" dt="2026-09-30T21:06:49.859" v="147"/>
          <pc:sldLayoutMkLst>
            <pc:docMk/>
            <pc:sldMasterMk cId="2225439198" sldId="2147483792"/>
            <pc:sldLayoutMk cId="2637486183" sldId="2147483818"/>
          </pc:sldLayoutMkLst>
        </pc:sldLayoutChg>
        <pc:sldLayoutChg chg="mod">
          <pc:chgData name="Sabia Iqbal (2610249)" userId="S::2610249@student.uwtsd.ac.uk::1d1e964b-d55a-4cab-aa3b-8e71404e240a" providerId="AD" clId="Web-{49523684-E4A5-51D7-CCC8-8D32FECEFA4E}" dt="2026-09-30T21:06:49.859" v="147"/>
          <pc:sldLayoutMkLst>
            <pc:docMk/>
            <pc:sldMasterMk cId="2225439198" sldId="2147483792"/>
            <pc:sldLayoutMk cId="208902729" sldId="2147483819"/>
          </pc:sldLayoutMkLst>
        </pc:sldLayoutChg>
        <pc:sldLayoutChg chg="mod">
          <pc:chgData name="Sabia Iqbal (2610249)" userId="S::2610249@student.uwtsd.ac.uk::1d1e964b-d55a-4cab-aa3b-8e71404e240a" providerId="AD" clId="Web-{49523684-E4A5-51D7-CCC8-8D32FECEFA4E}" dt="2026-09-30T21:06:49.859" v="147"/>
          <pc:sldLayoutMkLst>
            <pc:docMk/>
            <pc:sldMasterMk cId="2225439198" sldId="2147483792"/>
            <pc:sldLayoutMk cId="3649905723" sldId="2147483820"/>
          </pc:sldLayoutMkLst>
        </pc:sldLayoutChg>
        <pc:sldLayoutChg chg="mod">
          <pc:chgData name="Sabia Iqbal (2610249)" userId="S::2610249@student.uwtsd.ac.uk::1d1e964b-d55a-4cab-aa3b-8e71404e240a" providerId="AD" clId="Web-{49523684-E4A5-51D7-CCC8-8D32FECEFA4E}" dt="2026-09-30T21:06:49.859" v="147"/>
          <pc:sldLayoutMkLst>
            <pc:docMk/>
            <pc:sldMasterMk cId="2225439198" sldId="2147483792"/>
            <pc:sldLayoutMk cId="2646677255" sldId="2147483821"/>
          </pc:sldLayoutMkLst>
        </pc:sldLayoutChg>
      </pc:sldMasterChg>
    </pc:docChg>
  </pc:docChgLst>
  <pc:docChgLst>
    <pc:chgData name="Siba Parveen (2333490)" userId="S::2333490@student.uwtsd.ac.uk::d76ea274-df1f-4758-9b76-37377ba35f28" providerId="AD" clId="Web-{9F611B1D-3D7F-9AF0-CB52-2946016FE546}"/>
    <pc:docChg chg="mod modSld addMainMaster delMainMaster">
      <pc:chgData name="Siba Parveen (2333490)" userId="S::2333490@student.uwtsd.ac.uk::d76ea274-df1f-4758-9b76-37377ba35f28" providerId="AD" clId="Web-{9F611B1D-3D7F-9AF0-CB52-2946016FE546}" dt="2026-09-29T11:09:44.566" v="6"/>
      <pc:docMkLst>
        <pc:docMk/>
      </pc:docMkLst>
      <pc:sldChg chg="modSp mod modClrScheme chgLayout">
        <pc:chgData name="Siba Parveen (2333490)" userId="S::2333490@student.uwtsd.ac.uk::d76ea274-df1f-4758-9b76-37377ba35f28" providerId="AD" clId="Web-{9F611B1D-3D7F-9AF0-CB52-2946016FE546}" dt="2026-09-29T11:01:43.629" v="2"/>
        <pc:sldMkLst>
          <pc:docMk/>
          <pc:sldMk cId="109857222" sldId="256"/>
        </pc:sldMkLst>
        <pc:spChg chg="mod ord">
          <ac:chgData name="Siba Parveen (2333490)" userId="S::2333490@student.uwtsd.ac.uk::d76ea274-df1f-4758-9b76-37377ba35f28" providerId="AD" clId="Web-{9F611B1D-3D7F-9AF0-CB52-2946016FE546}" dt="2026-09-29T11:01:43.629" v="2"/>
          <ac:spMkLst>
            <pc:docMk/>
            <pc:sldMk cId="109857222" sldId="256"/>
            <ac:spMk id="2" creationId="{00000000-0000-0000-0000-000000000000}"/>
          </ac:spMkLst>
        </pc:spChg>
        <pc:spChg chg="mod ord">
          <ac:chgData name="Siba Parveen (2333490)" userId="S::2333490@student.uwtsd.ac.uk::d76ea274-df1f-4758-9b76-37377ba35f28" providerId="AD" clId="Web-{9F611B1D-3D7F-9AF0-CB52-2946016FE546}" dt="2026-09-29T11:01:43.629" v="2"/>
          <ac:spMkLst>
            <pc:docMk/>
            <pc:sldMk cId="109857222" sldId="256"/>
            <ac:spMk id="3" creationId="{00000000-0000-0000-0000-000000000000}"/>
          </ac:spMkLst>
        </pc:spChg>
      </pc:sldChg>
      <pc:sldChg chg="modSp mod modClrScheme chgLayout">
        <pc:chgData name="Siba Parveen (2333490)" userId="S::2333490@student.uwtsd.ac.uk::d76ea274-df1f-4758-9b76-37377ba35f28" providerId="AD" clId="Web-{9F611B1D-3D7F-9AF0-CB52-2946016FE546}" dt="2026-09-29T11:01:43.629" v="2"/>
        <pc:sldMkLst>
          <pc:docMk/>
          <pc:sldMk cId="1069763665" sldId="258"/>
        </pc:sldMkLst>
        <pc:picChg chg="mod ord">
          <ac:chgData name="Siba Parveen (2333490)" userId="S::2333490@student.uwtsd.ac.uk::d76ea274-df1f-4758-9b76-37377ba35f28" providerId="AD" clId="Web-{9F611B1D-3D7F-9AF0-CB52-2946016FE546}" dt="2026-09-29T11:01:43.629" v="2"/>
          <ac:picMkLst>
            <pc:docMk/>
            <pc:sldMk cId="1069763665" sldId="258"/>
            <ac:picMk id="4" creationId="{53185C44-6E9C-1E52-2661-7E469E9AAD93}"/>
          </ac:picMkLst>
        </pc:picChg>
      </pc:sldChg>
      <pc:sldChg chg="modSp mod modClrScheme chgLayout">
        <pc:chgData name="Siba Parveen (2333490)" userId="S::2333490@student.uwtsd.ac.uk::d76ea274-df1f-4758-9b76-37377ba35f28" providerId="AD" clId="Web-{9F611B1D-3D7F-9AF0-CB52-2946016FE546}" dt="2026-09-29T11:09:44.566" v="6"/>
        <pc:sldMkLst>
          <pc:docMk/>
          <pc:sldMk cId="2487536249" sldId="259"/>
        </pc:sldMkLst>
      </pc:sldChg>
      <pc:sldMasterChg chg="add addSldLayout modSldLayout">
        <pc:chgData name="Siba Parveen (2333490)" userId="S::2333490@student.uwtsd.ac.uk::d76ea274-df1f-4758-9b76-37377ba35f28" providerId="AD" clId="Web-{9F611B1D-3D7F-9AF0-CB52-2946016FE546}" dt="2026-09-29T11:01:43.629" v="2"/>
        <pc:sldMasterMkLst>
          <pc:docMk/>
          <pc:sldMasterMk cId="2225439198" sldId="2147483792"/>
        </pc:sldMasterMkLst>
        <pc:sldLayoutChg chg="add mod replId">
          <pc:chgData name="Siba Parveen (2333490)" userId="S::2333490@student.uwtsd.ac.uk::d76ea274-df1f-4758-9b76-37377ba35f28" providerId="AD" clId="Web-{9F611B1D-3D7F-9AF0-CB52-2946016FE546}" dt="2026-09-29T11:01:43.629" v="2"/>
          <pc:sldLayoutMkLst>
            <pc:docMk/>
            <pc:sldMasterMk cId="2225439198" sldId="2147483792"/>
            <pc:sldLayoutMk cId="3636350480" sldId="2147483793"/>
          </pc:sldLayoutMkLst>
        </pc:sldLayoutChg>
        <pc:sldLayoutChg chg="add mod replId">
          <pc:chgData name="Siba Parveen (2333490)" userId="S::2333490@student.uwtsd.ac.uk::d76ea274-df1f-4758-9b76-37377ba35f28" providerId="AD" clId="Web-{9F611B1D-3D7F-9AF0-CB52-2946016FE546}" dt="2026-09-29T11:01:43.629" v="2"/>
          <pc:sldLayoutMkLst>
            <pc:docMk/>
            <pc:sldMasterMk cId="2225439198" sldId="2147483792"/>
            <pc:sldLayoutMk cId="701531790" sldId="2147483794"/>
          </pc:sldLayoutMkLst>
        </pc:sldLayoutChg>
        <pc:sldLayoutChg chg="add mod replId">
          <pc:chgData name="Siba Parveen (2333490)" userId="S::2333490@student.uwtsd.ac.uk::d76ea274-df1f-4758-9b76-37377ba35f28" providerId="AD" clId="Web-{9F611B1D-3D7F-9AF0-CB52-2946016FE546}" dt="2026-09-29T11:01:43.629" v="2"/>
          <pc:sldLayoutMkLst>
            <pc:docMk/>
            <pc:sldMasterMk cId="2225439198" sldId="2147483792"/>
            <pc:sldLayoutMk cId="2284007693" sldId="2147483795"/>
          </pc:sldLayoutMkLst>
        </pc:sldLayoutChg>
        <pc:sldLayoutChg chg="add mod replId">
          <pc:chgData name="Siba Parveen (2333490)" userId="S::2333490@student.uwtsd.ac.uk::d76ea274-df1f-4758-9b76-37377ba35f28" providerId="AD" clId="Web-{9F611B1D-3D7F-9AF0-CB52-2946016FE546}" dt="2026-09-29T11:01:43.629" v="2"/>
          <pc:sldLayoutMkLst>
            <pc:docMk/>
            <pc:sldMasterMk cId="2225439198" sldId="2147483792"/>
            <pc:sldLayoutMk cId="2069422078" sldId="2147483796"/>
          </pc:sldLayoutMkLst>
        </pc:sldLayoutChg>
        <pc:sldLayoutChg chg="add mod replId">
          <pc:chgData name="Siba Parveen (2333490)" userId="S::2333490@student.uwtsd.ac.uk::d76ea274-df1f-4758-9b76-37377ba35f28" providerId="AD" clId="Web-{9F611B1D-3D7F-9AF0-CB52-2946016FE546}" dt="2026-09-29T11:01:43.629" v="2"/>
          <pc:sldLayoutMkLst>
            <pc:docMk/>
            <pc:sldMasterMk cId="2225439198" sldId="2147483792"/>
            <pc:sldLayoutMk cId="3824529319" sldId="2147483797"/>
          </pc:sldLayoutMkLst>
        </pc:sldLayoutChg>
        <pc:sldLayoutChg chg="add mod replId">
          <pc:chgData name="Siba Parveen (2333490)" userId="S::2333490@student.uwtsd.ac.uk::d76ea274-df1f-4758-9b76-37377ba35f28" providerId="AD" clId="Web-{9F611B1D-3D7F-9AF0-CB52-2946016FE546}" dt="2026-09-29T11:01:43.629" v="2"/>
          <pc:sldLayoutMkLst>
            <pc:docMk/>
            <pc:sldMasterMk cId="2225439198" sldId="2147483792"/>
            <pc:sldLayoutMk cId="1032851849" sldId="2147483798"/>
          </pc:sldLayoutMkLst>
        </pc:sldLayoutChg>
        <pc:sldLayoutChg chg="add mod replId">
          <pc:chgData name="Siba Parveen (2333490)" userId="S::2333490@student.uwtsd.ac.uk::d76ea274-df1f-4758-9b76-37377ba35f28" providerId="AD" clId="Web-{9F611B1D-3D7F-9AF0-CB52-2946016FE546}" dt="2026-09-29T11:01:43.629" v="2"/>
          <pc:sldLayoutMkLst>
            <pc:docMk/>
            <pc:sldMasterMk cId="2225439198" sldId="2147483792"/>
            <pc:sldLayoutMk cId="775929319" sldId="2147483799"/>
          </pc:sldLayoutMkLst>
        </pc:sldLayoutChg>
        <pc:sldLayoutChg chg="add mod replId">
          <pc:chgData name="Siba Parveen (2333490)" userId="S::2333490@student.uwtsd.ac.uk::d76ea274-df1f-4758-9b76-37377ba35f28" providerId="AD" clId="Web-{9F611B1D-3D7F-9AF0-CB52-2946016FE546}" dt="2026-09-29T11:01:43.629" v="2"/>
          <pc:sldLayoutMkLst>
            <pc:docMk/>
            <pc:sldMasterMk cId="2225439198" sldId="2147483792"/>
            <pc:sldLayoutMk cId="2349207137" sldId="2147483800"/>
          </pc:sldLayoutMkLst>
        </pc:sldLayoutChg>
        <pc:sldLayoutChg chg="add mod replId">
          <pc:chgData name="Siba Parveen (2333490)" userId="S::2333490@student.uwtsd.ac.uk::d76ea274-df1f-4758-9b76-37377ba35f28" providerId="AD" clId="Web-{9F611B1D-3D7F-9AF0-CB52-2946016FE546}" dt="2026-09-29T11:01:43.629" v="2"/>
          <pc:sldLayoutMkLst>
            <pc:docMk/>
            <pc:sldMasterMk cId="2225439198" sldId="2147483792"/>
            <pc:sldLayoutMk cId="318780071" sldId="2147483801"/>
          </pc:sldLayoutMkLst>
        </pc:sldLayoutChg>
        <pc:sldLayoutChg chg="add mod replId">
          <pc:chgData name="Siba Parveen (2333490)" userId="S::2333490@student.uwtsd.ac.uk::d76ea274-df1f-4758-9b76-37377ba35f28" providerId="AD" clId="Web-{9F611B1D-3D7F-9AF0-CB52-2946016FE546}" dt="2026-09-29T11:01:43.629" v="2"/>
          <pc:sldLayoutMkLst>
            <pc:docMk/>
            <pc:sldMasterMk cId="2225439198" sldId="2147483792"/>
            <pc:sldLayoutMk cId="2586998534" sldId="2147483802"/>
          </pc:sldLayoutMkLst>
        </pc:sldLayoutChg>
        <pc:sldLayoutChg chg="add mod replId">
          <pc:chgData name="Siba Parveen (2333490)" userId="S::2333490@student.uwtsd.ac.uk::d76ea274-df1f-4758-9b76-37377ba35f28" providerId="AD" clId="Web-{9F611B1D-3D7F-9AF0-CB52-2946016FE546}" dt="2026-09-29T11:01:43.629" v="2"/>
          <pc:sldLayoutMkLst>
            <pc:docMk/>
            <pc:sldMasterMk cId="2225439198" sldId="2147483792"/>
            <pc:sldLayoutMk cId="405558469" sldId="2147483803"/>
          </pc:sldLayoutMkLst>
        </pc:sldLayoutChg>
        <pc:sldLayoutChg chg="add mod replId">
          <pc:chgData name="Siba Parveen (2333490)" userId="S::2333490@student.uwtsd.ac.uk::d76ea274-df1f-4758-9b76-37377ba35f28" providerId="AD" clId="Web-{9F611B1D-3D7F-9AF0-CB52-2946016FE546}" dt="2026-09-29T11:01:43.629" v="2"/>
          <pc:sldLayoutMkLst>
            <pc:docMk/>
            <pc:sldMasterMk cId="2225439198" sldId="2147483792"/>
            <pc:sldLayoutMk cId="3115293282" sldId="2147483804"/>
          </pc:sldLayoutMkLst>
        </pc:sldLayoutChg>
        <pc:sldLayoutChg chg="add mod replId">
          <pc:chgData name="Siba Parveen (2333490)" userId="S::2333490@student.uwtsd.ac.uk::d76ea274-df1f-4758-9b76-37377ba35f28" providerId="AD" clId="Web-{9F611B1D-3D7F-9AF0-CB52-2946016FE546}" dt="2026-09-29T11:01:43.629" v="2"/>
          <pc:sldLayoutMkLst>
            <pc:docMk/>
            <pc:sldMasterMk cId="2225439198" sldId="2147483792"/>
            <pc:sldLayoutMk cId="2966164430" sldId="2147483805"/>
          </pc:sldLayoutMkLst>
        </pc:sldLayoutChg>
        <pc:sldLayoutChg chg="add mod replId">
          <pc:chgData name="Siba Parveen (2333490)" userId="S::2333490@student.uwtsd.ac.uk::d76ea274-df1f-4758-9b76-37377ba35f28" providerId="AD" clId="Web-{9F611B1D-3D7F-9AF0-CB52-2946016FE546}" dt="2026-09-29T11:01:43.629" v="2"/>
          <pc:sldLayoutMkLst>
            <pc:docMk/>
            <pc:sldMasterMk cId="2225439198" sldId="2147483792"/>
            <pc:sldLayoutMk cId="2193864187" sldId="2147483806"/>
          </pc:sldLayoutMkLst>
        </pc:sldLayoutChg>
        <pc:sldLayoutChg chg="add mod replId">
          <pc:chgData name="Siba Parveen (2333490)" userId="S::2333490@student.uwtsd.ac.uk::d76ea274-df1f-4758-9b76-37377ba35f28" providerId="AD" clId="Web-{9F611B1D-3D7F-9AF0-CB52-2946016FE546}" dt="2026-09-29T11:01:43.629" v="2"/>
          <pc:sldLayoutMkLst>
            <pc:docMk/>
            <pc:sldMasterMk cId="2225439198" sldId="2147483792"/>
            <pc:sldLayoutMk cId="4217673580" sldId="2147483807"/>
          </pc:sldLayoutMkLst>
        </pc:sldLayoutChg>
        <pc:sldLayoutChg chg="add mod replId">
          <pc:chgData name="Siba Parveen (2333490)" userId="S::2333490@student.uwtsd.ac.uk::d76ea274-df1f-4758-9b76-37377ba35f28" providerId="AD" clId="Web-{9F611B1D-3D7F-9AF0-CB52-2946016FE546}" dt="2026-09-29T11:01:43.629" v="2"/>
          <pc:sldLayoutMkLst>
            <pc:docMk/>
            <pc:sldMasterMk cId="2225439198" sldId="2147483792"/>
            <pc:sldLayoutMk cId="3482810920" sldId="2147483808"/>
          </pc:sldLayoutMkLst>
        </pc:sldLayoutChg>
        <pc:sldLayoutChg chg="add mod replId">
          <pc:chgData name="Siba Parveen (2333490)" userId="S::2333490@student.uwtsd.ac.uk::d76ea274-df1f-4758-9b76-37377ba35f28" providerId="AD" clId="Web-{9F611B1D-3D7F-9AF0-CB52-2946016FE546}" dt="2026-09-29T11:01:43.629" v="2"/>
          <pc:sldLayoutMkLst>
            <pc:docMk/>
            <pc:sldMasterMk cId="2225439198" sldId="2147483792"/>
            <pc:sldLayoutMk cId="3700278067" sldId="2147483809"/>
          </pc:sldLayoutMkLst>
        </pc:sldLayoutChg>
        <pc:sldLayoutChg chg="add mod replId">
          <pc:chgData name="Siba Parveen (2333490)" userId="S::2333490@student.uwtsd.ac.uk::d76ea274-df1f-4758-9b76-37377ba35f28" providerId="AD" clId="Web-{9F611B1D-3D7F-9AF0-CB52-2946016FE546}" dt="2026-09-29T11:01:43.629" v="2"/>
          <pc:sldLayoutMkLst>
            <pc:docMk/>
            <pc:sldMasterMk cId="2225439198" sldId="2147483792"/>
            <pc:sldLayoutMk cId="139289559" sldId="2147483810"/>
          </pc:sldLayoutMkLst>
        </pc:sldLayoutChg>
        <pc:sldLayoutChg chg="add mod replId">
          <pc:chgData name="Siba Parveen (2333490)" userId="S::2333490@student.uwtsd.ac.uk::d76ea274-df1f-4758-9b76-37377ba35f28" providerId="AD" clId="Web-{9F611B1D-3D7F-9AF0-CB52-2946016FE546}" dt="2026-09-29T11:01:43.629" v="2"/>
          <pc:sldLayoutMkLst>
            <pc:docMk/>
            <pc:sldMasterMk cId="2225439198" sldId="2147483792"/>
            <pc:sldLayoutMk cId="4043583148" sldId="2147483811"/>
          </pc:sldLayoutMkLst>
        </pc:sldLayoutChg>
        <pc:sldLayoutChg chg="add mod replId">
          <pc:chgData name="Siba Parveen (2333490)" userId="S::2333490@student.uwtsd.ac.uk::d76ea274-df1f-4758-9b76-37377ba35f28" providerId="AD" clId="Web-{9F611B1D-3D7F-9AF0-CB52-2946016FE546}" dt="2026-09-29T11:01:43.629" v="2"/>
          <pc:sldLayoutMkLst>
            <pc:docMk/>
            <pc:sldMasterMk cId="2225439198" sldId="2147483792"/>
            <pc:sldLayoutMk cId="4095858338" sldId="2147483812"/>
          </pc:sldLayoutMkLst>
        </pc:sldLayoutChg>
        <pc:sldLayoutChg chg="add mod replId">
          <pc:chgData name="Siba Parveen (2333490)" userId="S::2333490@student.uwtsd.ac.uk::d76ea274-df1f-4758-9b76-37377ba35f28" providerId="AD" clId="Web-{9F611B1D-3D7F-9AF0-CB52-2946016FE546}" dt="2026-09-29T11:01:43.629" v="2"/>
          <pc:sldLayoutMkLst>
            <pc:docMk/>
            <pc:sldMasterMk cId="2225439198" sldId="2147483792"/>
            <pc:sldLayoutMk cId="4219947470" sldId="2147483813"/>
          </pc:sldLayoutMkLst>
        </pc:sldLayoutChg>
        <pc:sldLayoutChg chg="add mod replId">
          <pc:chgData name="Siba Parveen (2333490)" userId="S::2333490@student.uwtsd.ac.uk::d76ea274-df1f-4758-9b76-37377ba35f28" providerId="AD" clId="Web-{9F611B1D-3D7F-9AF0-CB52-2946016FE546}" dt="2026-09-29T11:01:43.629" v="2"/>
          <pc:sldLayoutMkLst>
            <pc:docMk/>
            <pc:sldMasterMk cId="2225439198" sldId="2147483792"/>
            <pc:sldLayoutMk cId="4134932106" sldId="2147483814"/>
          </pc:sldLayoutMkLst>
        </pc:sldLayoutChg>
        <pc:sldLayoutChg chg="add mod replId">
          <pc:chgData name="Siba Parveen (2333490)" userId="S::2333490@student.uwtsd.ac.uk::d76ea274-df1f-4758-9b76-37377ba35f28" providerId="AD" clId="Web-{9F611B1D-3D7F-9AF0-CB52-2946016FE546}" dt="2026-09-29T11:01:43.629" v="2"/>
          <pc:sldLayoutMkLst>
            <pc:docMk/>
            <pc:sldMasterMk cId="2225439198" sldId="2147483792"/>
            <pc:sldLayoutMk cId="2925830694" sldId="2147483815"/>
          </pc:sldLayoutMkLst>
        </pc:sldLayoutChg>
        <pc:sldLayoutChg chg="add mod replId">
          <pc:chgData name="Siba Parveen (2333490)" userId="S::2333490@student.uwtsd.ac.uk::d76ea274-df1f-4758-9b76-37377ba35f28" providerId="AD" clId="Web-{9F611B1D-3D7F-9AF0-CB52-2946016FE546}" dt="2026-09-29T11:01:43.629" v="2"/>
          <pc:sldLayoutMkLst>
            <pc:docMk/>
            <pc:sldMasterMk cId="2225439198" sldId="2147483792"/>
            <pc:sldLayoutMk cId="2438395968" sldId="2147483816"/>
          </pc:sldLayoutMkLst>
        </pc:sldLayoutChg>
        <pc:sldLayoutChg chg="add mod replId">
          <pc:chgData name="Siba Parveen (2333490)" userId="S::2333490@student.uwtsd.ac.uk::d76ea274-df1f-4758-9b76-37377ba35f28" providerId="AD" clId="Web-{9F611B1D-3D7F-9AF0-CB52-2946016FE546}" dt="2026-09-29T11:01:43.629" v="2"/>
          <pc:sldLayoutMkLst>
            <pc:docMk/>
            <pc:sldMasterMk cId="2225439198" sldId="2147483792"/>
            <pc:sldLayoutMk cId="2585189895" sldId="2147483817"/>
          </pc:sldLayoutMkLst>
        </pc:sldLayoutChg>
        <pc:sldLayoutChg chg="add mod replId">
          <pc:chgData name="Siba Parveen (2333490)" userId="S::2333490@student.uwtsd.ac.uk::d76ea274-df1f-4758-9b76-37377ba35f28" providerId="AD" clId="Web-{9F611B1D-3D7F-9AF0-CB52-2946016FE546}" dt="2026-09-29T11:01:43.629" v="2"/>
          <pc:sldLayoutMkLst>
            <pc:docMk/>
            <pc:sldMasterMk cId="2225439198" sldId="2147483792"/>
            <pc:sldLayoutMk cId="2637486183" sldId="2147483818"/>
          </pc:sldLayoutMkLst>
        </pc:sldLayoutChg>
        <pc:sldLayoutChg chg="add mod replId">
          <pc:chgData name="Siba Parveen (2333490)" userId="S::2333490@student.uwtsd.ac.uk::d76ea274-df1f-4758-9b76-37377ba35f28" providerId="AD" clId="Web-{9F611B1D-3D7F-9AF0-CB52-2946016FE546}" dt="2026-09-29T11:01:43.629" v="2"/>
          <pc:sldLayoutMkLst>
            <pc:docMk/>
            <pc:sldMasterMk cId="2225439198" sldId="2147483792"/>
            <pc:sldLayoutMk cId="208902729" sldId="2147483819"/>
          </pc:sldLayoutMkLst>
        </pc:sldLayoutChg>
        <pc:sldLayoutChg chg="add mod replId">
          <pc:chgData name="Siba Parveen (2333490)" userId="S::2333490@student.uwtsd.ac.uk::d76ea274-df1f-4758-9b76-37377ba35f28" providerId="AD" clId="Web-{9F611B1D-3D7F-9AF0-CB52-2946016FE546}" dt="2026-09-29T11:01:43.629" v="2"/>
          <pc:sldLayoutMkLst>
            <pc:docMk/>
            <pc:sldMasterMk cId="2225439198" sldId="2147483792"/>
            <pc:sldLayoutMk cId="3649905723" sldId="2147483820"/>
          </pc:sldLayoutMkLst>
        </pc:sldLayoutChg>
        <pc:sldLayoutChg chg="add mod replId">
          <pc:chgData name="Siba Parveen (2333490)" userId="S::2333490@student.uwtsd.ac.uk::d76ea274-df1f-4758-9b76-37377ba35f28" providerId="AD" clId="Web-{9F611B1D-3D7F-9AF0-CB52-2946016FE546}" dt="2026-09-29T11:01:43.629" v="2"/>
          <pc:sldLayoutMkLst>
            <pc:docMk/>
            <pc:sldMasterMk cId="2225439198" sldId="2147483792"/>
            <pc:sldLayoutMk cId="2646677255" sldId="2147483821"/>
          </pc:sldLayoutMkLst>
        </pc:sldLayoutChg>
      </pc:sldMasterChg>
    </pc:docChg>
  </pc:docChgLst>
  <pc:docChgLst>
    <pc:chgData name="Sabia Iqbal (2610249)" userId="S::2610249@student.uwtsd.ac.uk::1d1e964b-d55a-4cab-aa3b-8e71404e240a" providerId="AD" clId="Web-{00000000-0000-0000-0000-000000000000}"/>
    <pc:docChg chg="addSld modSld sldOrd">
      <pc:chgData name="Sabia Iqbal (2610249)" userId="S::2610249@student.uwtsd.ac.uk::1d1e964b-d55a-4cab-aa3b-8e71404e240a" providerId="AD" clId="Web-{00000000-0000-0000-0000-000000000000}" dt="2026-10-03T21:53:04.716" v="412" actId="20577"/>
      <pc:docMkLst>
        <pc:docMk/>
      </pc:docMkLst>
      <pc:sldChg chg="modSp">
        <pc:chgData name="Sabia Iqbal (2610249)" userId="S::2610249@student.uwtsd.ac.uk::1d1e964b-d55a-4cab-aa3b-8e71404e240a" providerId="AD" clId="Web-{00000000-0000-0000-0000-000000000000}" dt="2026-10-01T21:34:56.076" v="411" actId="20577"/>
        <pc:sldMkLst>
          <pc:docMk/>
          <pc:sldMk cId="109857222" sldId="256"/>
        </pc:sldMkLst>
        <pc:spChg chg="mod">
          <ac:chgData name="Sabia Iqbal (2610249)" userId="S::2610249@student.uwtsd.ac.uk::1d1e964b-d55a-4cab-aa3b-8e71404e240a" providerId="AD" clId="Web-{00000000-0000-0000-0000-000000000000}" dt="2026-10-01T21:34:56.076" v="411" actId="20577"/>
          <ac:spMkLst>
            <pc:docMk/>
            <pc:sldMk cId="109857222" sldId="256"/>
            <ac:spMk id="2" creationId="{00000000-0000-0000-0000-000000000000}"/>
          </ac:spMkLst>
        </pc:spChg>
        <pc:spChg chg="mod">
          <ac:chgData name="Sabia Iqbal (2610249)" userId="S::2610249@student.uwtsd.ac.uk::1d1e964b-d55a-4cab-aa3b-8e71404e240a" providerId="AD" clId="Web-{00000000-0000-0000-0000-000000000000}" dt="2026-10-01T21:33:11.106" v="409" actId="20577"/>
          <ac:spMkLst>
            <pc:docMk/>
            <pc:sldMk cId="109857222" sldId="256"/>
            <ac:spMk id="3" creationId="{00000000-0000-0000-0000-000000000000}"/>
          </ac:spMkLst>
        </pc:spChg>
      </pc:sldChg>
      <pc:sldChg chg="ord">
        <pc:chgData name="Sabia Iqbal (2610249)" userId="S::2610249@student.uwtsd.ac.uk::1d1e964b-d55a-4cab-aa3b-8e71404e240a" providerId="AD" clId="Web-{00000000-0000-0000-0000-000000000000}" dt="2026-09-29T20:41:28.532" v="333"/>
        <pc:sldMkLst>
          <pc:docMk/>
          <pc:sldMk cId="1069763665" sldId="258"/>
        </pc:sldMkLst>
      </pc:sldChg>
      <pc:sldChg chg="new">
        <pc:chgData name="Sabia Iqbal (2610249)" userId="S::2610249@student.uwtsd.ac.uk::1d1e964b-d55a-4cab-aa3b-8e71404e240a" providerId="AD" clId="Web-{00000000-0000-0000-0000-000000000000}" dt="2026-09-26T21:24:29.464" v="202"/>
        <pc:sldMkLst>
          <pc:docMk/>
          <pc:sldMk cId="2487536249" sldId="259"/>
        </pc:sldMkLst>
      </pc:sldChg>
      <pc:sldChg chg="addSp delSp modSp mod modClrScheme chgLayout">
        <pc:chgData name="Sabia Iqbal (2610249)" userId="S::2610249@student.uwtsd.ac.uk::1d1e964b-d55a-4cab-aa3b-8e71404e240a" providerId="AD" clId="Web-{00000000-0000-0000-0000-000000000000}" dt="2026-10-03T21:53:04.716" v="412" actId="20577"/>
        <pc:sldMkLst>
          <pc:docMk/>
          <pc:sldMk cId="2057227625" sldId="260"/>
        </pc:sldMkLst>
        <pc:spChg chg="add">
          <ac:chgData name="Sabia Iqbal (2610249)" userId="S::2610249@student.uwtsd.ac.uk::1d1e964b-d55a-4cab-aa3b-8e71404e240a" providerId="AD" clId="Web-{00000000-0000-0000-0000-000000000000}" dt="2026-09-29T20:48:11.018" v="363"/>
          <ac:spMkLst>
            <pc:docMk/>
            <pc:sldMk cId="2057227625" sldId="260"/>
            <ac:spMk id="4" creationId="{7793D325-EDA7-A35B-F087-6E875142D32E}"/>
          </ac:spMkLst>
        </pc:spChg>
        <pc:spChg chg="add mod">
          <ac:chgData name="Sabia Iqbal (2610249)" userId="S::2610249@student.uwtsd.ac.uk::1d1e964b-d55a-4cab-aa3b-8e71404e240a" providerId="AD" clId="Web-{00000000-0000-0000-0000-000000000000}" dt="2026-10-03T21:53:04.716" v="412" actId="20577"/>
          <ac:spMkLst>
            <pc:docMk/>
            <pc:sldMk cId="2057227625" sldId="260"/>
            <ac:spMk id="7" creationId="{78F61509-4B5C-29E5-BF9D-545C8A2FD56C}"/>
          </ac:spMkLst>
        </pc:spChg>
      </pc:sldChg>
    </pc:docChg>
  </pc:docChgLst>
  <pc:docChgLst>
    <pc:chgData name="Siba Parveen (2333490)" userId="d76ea274-df1f-4758-9b76-37377ba35f28" providerId="ADAL" clId="{E77A2D79-7407-4F18-907A-89FC0AF97F4F}"/>
    <pc:docChg chg="undo custSel addSld modSld">
      <pc:chgData name="Siba Parveen (2333490)" userId="d76ea274-df1f-4758-9b76-37377ba35f28" providerId="ADAL" clId="{E77A2D79-7407-4F18-907A-89FC0AF97F4F}" dt="2026-10-04T17:08:12.760" v="18" actId="22"/>
      <pc:docMkLst>
        <pc:docMk/>
      </pc:docMkLst>
      <pc:sldChg chg="modSp mod">
        <pc:chgData name="Siba Parveen (2333490)" userId="d76ea274-df1f-4758-9b76-37377ba35f28" providerId="ADAL" clId="{E77A2D79-7407-4F18-907A-89FC0AF97F4F}" dt="2026-10-04T11:06:30.774" v="7" actId="22"/>
        <pc:sldMkLst>
          <pc:docMk/>
          <pc:sldMk cId="1593362125" sldId="262"/>
        </pc:sldMkLst>
        <pc:spChg chg="mod">
          <ac:chgData name="Siba Parveen (2333490)" userId="d76ea274-df1f-4758-9b76-37377ba35f28" providerId="ADAL" clId="{E77A2D79-7407-4F18-907A-89FC0AF97F4F}" dt="2026-10-04T11:06:30.774" v="7" actId="22"/>
          <ac:spMkLst>
            <pc:docMk/>
            <pc:sldMk cId="1593362125" sldId="262"/>
            <ac:spMk id="3" creationId="{1237A9A7-4EFD-EF6A-A5BD-E3F3F39C3C15}"/>
          </ac:spMkLst>
        </pc:spChg>
      </pc:sldChg>
      <pc:sldChg chg="addSp modSp mod modNotesTx">
        <pc:chgData name="Siba Parveen (2333490)" userId="d76ea274-df1f-4758-9b76-37377ba35f28" providerId="ADAL" clId="{E77A2D79-7407-4F18-907A-89FC0AF97F4F}" dt="2026-10-04T16:50:32.089" v="12" actId="22"/>
        <pc:sldMkLst>
          <pc:docMk/>
          <pc:sldMk cId="68773649" sldId="265"/>
        </pc:sldMkLst>
        <pc:spChg chg="add">
          <ac:chgData name="Siba Parveen (2333490)" userId="d76ea274-df1f-4758-9b76-37377ba35f28" providerId="ADAL" clId="{E77A2D79-7407-4F18-907A-89FC0AF97F4F}" dt="2026-10-04T11:04:28.941" v="2" actId="139"/>
          <ac:spMkLst>
            <pc:docMk/>
            <pc:sldMk cId="68773649" sldId="265"/>
            <ac:spMk id="3" creationId="{5AD66940-7811-7194-3B12-5D06850BAAB2}"/>
          </ac:spMkLst>
        </pc:spChg>
        <pc:spChg chg="mod">
          <ac:chgData name="Siba Parveen (2333490)" userId="d76ea274-df1f-4758-9b76-37377ba35f28" providerId="ADAL" clId="{E77A2D79-7407-4F18-907A-89FC0AF97F4F}" dt="2026-10-04T16:50:22.555" v="11" actId="14100"/>
          <ac:spMkLst>
            <pc:docMk/>
            <pc:sldMk cId="68773649" sldId="265"/>
            <ac:spMk id="4" creationId="{B66155D2-5ED7-E933-1FDC-8EE4ADA7A790}"/>
          </ac:spMkLst>
        </pc:spChg>
      </pc:sldChg>
      <pc:sldChg chg="addSp new mod">
        <pc:chgData name="Siba Parveen (2333490)" userId="d76ea274-df1f-4758-9b76-37377ba35f28" providerId="ADAL" clId="{E77A2D79-7407-4F18-907A-89FC0AF97F4F}" dt="2026-10-04T16:51:18.681" v="14" actId="22"/>
        <pc:sldMkLst>
          <pc:docMk/>
          <pc:sldMk cId="2920480554" sldId="269"/>
        </pc:sldMkLst>
        <pc:spChg chg="add">
          <ac:chgData name="Siba Parveen (2333490)" userId="d76ea274-df1f-4758-9b76-37377ba35f28" providerId="ADAL" clId="{E77A2D79-7407-4F18-907A-89FC0AF97F4F}" dt="2026-10-04T16:51:18.681" v="14" actId="22"/>
          <ac:spMkLst>
            <pc:docMk/>
            <pc:sldMk cId="2920480554" sldId="269"/>
            <ac:spMk id="4" creationId="{D5C956E0-43DB-BA11-616B-A8F79FE4798B}"/>
          </ac:spMkLst>
        </pc:spChg>
      </pc:sldChg>
      <pc:sldChg chg="new">
        <pc:chgData name="Siba Parveen (2333490)" userId="d76ea274-df1f-4758-9b76-37377ba35f28" providerId="ADAL" clId="{E77A2D79-7407-4F18-907A-89FC0AF97F4F}" dt="2026-10-04T11:04:40.856" v="5" actId="680"/>
        <pc:sldMkLst>
          <pc:docMk/>
          <pc:sldMk cId="3808877955" sldId="269"/>
        </pc:sldMkLst>
      </pc:sldChg>
      <pc:sldChg chg="addSp new mod">
        <pc:chgData name="Siba Parveen (2333490)" userId="d76ea274-df1f-4758-9b76-37377ba35f28" providerId="ADAL" clId="{E77A2D79-7407-4F18-907A-89FC0AF97F4F}" dt="2026-10-04T17:07:33.691" v="16" actId="22"/>
        <pc:sldMkLst>
          <pc:docMk/>
          <pc:sldMk cId="1886061388" sldId="270"/>
        </pc:sldMkLst>
        <pc:spChg chg="add">
          <ac:chgData name="Siba Parveen (2333490)" userId="d76ea274-df1f-4758-9b76-37377ba35f28" providerId="ADAL" clId="{E77A2D79-7407-4F18-907A-89FC0AF97F4F}" dt="2026-10-04T17:07:33.691" v="16" actId="22"/>
          <ac:spMkLst>
            <pc:docMk/>
            <pc:sldMk cId="1886061388" sldId="270"/>
            <ac:spMk id="20" creationId="{DB8C10AD-23FF-24C3-A90F-26A8FD0FE1F8}"/>
          </ac:spMkLst>
        </pc:spChg>
      </pc:sldChg>
      <pc:sldChg chg="addSp new mod">
        <pc:chgData name="Siba Parveen (2333490)" userId="d76ea274-df1f-4758-9b76-37377ba35f28" providerId="ADAL" clId="{E77A2D79-7407-4F18-907A-89FC0AF97F4F}" dt="2026-10-04T17:08:12.760" v="18" actId="22"/>
        <pc:sldMkLst>
          <pc:docMk/>
          <pc:sldMk cId="4017129430" sldId="271"/>
        </pc:sldMkLst>
        <pc:spChg chg="add">
          <ac:chgData name="Siba Parveen (2333490)" userId="d76ea274-df1f-4758-9b76-37377ba35f28" providerId="ADAL" clId="{E77A2D79-7407-4F18-907A-89FC0AF97F4F}" dt="2026-10-04T17:08:12.760" v="18" actId="22"/>
          <ac:spMkLst>
            <pc:docMk/>
            <pc:sldMk cId="4017129430" sldId="271"/>
            <ac:spMk id="4" creationId="{3B143408-8F97-9B76-7069-46AD1B1E1718}"/>
          </ac:spMkLst>
        </pc:spChg>
      </pc:sldChg>
    </pc:docChg>
  </pc:docChgLst>
  <pc:docChgLst>
    <pc:chgData name="Wassab Khan (2609902)" userId="S::2609902@student.uwtsd.ac.uk::1ec2b5ab-d083-4dd1-bb23-5899d5675fb2" providerId="AD" clId="Web-{A2D25A00-0DEB-58F7-460B-C92C9F193740}"/>
    <pc:docChg chg="modSld">
      <pc:chgData name="Wassab Khan (2609902)" userId="S::2609902@student.uwtsd.ac.uk::1ec2b5ab-d083-4dd1-bb23-5899d5675fb2" providerId="AD" clId="Web-{A2D25A00-0DEB-58F7-460B-C92C9F193740}" dt="2026-10-03T13:56:31.392" v="35" actId="20577"/>
      <pc:docMkLst>
        <pc:docMk/>
      </pc:docMkLst>
      <pc:sldChg chg="modSp">
        <pc:chgData name="Wassab Khan (2609902)" userId="S::2609902@student.uwtsd.ac.uk::1ec2b5ab-d083-4dd1-bb23-5899d5675fb2" providerId="AD" clId="Web-{A2D25A00-0DEB-58F7-460B-C92C9F193740}" dt="2026-10-03T13:55:18.248" v="32" actId="20577"/>
        <pc:sldMkLst>
          <pc:docMk/>
          <pc:sldMk cId="2057227625" sldId="260"/>
        </pc:sldMkLst>
        <pc:spChg chg="mod">
          <ac:chgData name="Wassab Khan (2609902)" userId="S::2609902@student.uwtsd.ac.uk::1ec2b5ab-d083-4dd1-bb23-5899d5675fb2" providerId="AD" clId="Web-{A2D25A00-0DEB-58F7-460B-C92C9F193740}" dt="2026-10-03T13:55:18.248" v="32" actId="20577"/>
          <ac:spMkLst>
            <pc:docMk/>
            <pc:sldMk cId="2057227625" sldId="260"/>
            <ac:spMk id="7" creationId="{78F61509-4B5C-29E5-BF9D-545C8A2FD56C}"/>
          </ac:spMkLst>
        </pc:spChg>
      </pc:sldChg>
    </pc:docChg>
  </pc:docChgLst>
  <pc:docChgLst>
    <pc:chgData name="Sabia Iqbal (2610249)" userId="S::2610249@student.uwtsd.ac.uk::1d1e964b-d55a-4cab-aa3b-8e71404e240a" providerId="AD" clId="Web-{F5E79DBC-2F4B-32A7-CE7E-69AEAD37E894}"/>
    <pc:docChg chg="modSld">
      <pc:chgData name="Sabia Iqbal (2610249)" userId="S::2610249@student.uwtsd.ac.uk::1d1e964b-d55a-4cab-aa3b-8e71404e240a" providerId="AD" clId="Web-{F5E79DBC-2F4B-32A7-CE7E-69AEAD37E894}" dt="2026-10-04T19:11:44.507" v="2" actId="1076"/>
      <pc:docMkLst>
        <pc:docMk/>
      </pc:docMkLst>
      <pc:sldChg chg="modSp">
        <pc:chgData name="Sabia Iqbal (2610249)" userId="S::2610249@student.uwtsd.ac.uk::1d1e964b-d55a-4cab-aa3b-8e71404e240a" providerId="AD" clId="Web-{F5E79DBC-2F4B-32A7-CE7E-69AEAD37E894}" dt="2026-10-04T19:11:44.507" v="2" actId="1076"/>
        <pc:sldMkLst>
          <pc:docMk/>
          <pc:sldMk cId="68773649" sldId="265"/>
        </pc:sldMkLst>
        <pc:spChg chg="mod">
          <ac:chgData name="Sabia Iqbal (2610249)" userId="S::2610249@student.uwtsd.ac.uk::1d1e964b-d55a-4cab-aa3b-8e71404e240a" providerId="AD" clId="Web-{F5E79DBC-2F4B-32A7-CE7E-69AEAD37E894}" dt="2026-10-04T19:11:44.507" v="2" actId="1076"/>
          <ac:spMkLst>
            <pc:docMk/>
            <pc:sldMk cId="68773649" sldId="265"/>
            <ac:spMk id="4" creationId="{B66155D2-5ED7-E933-1FDC-8EE4ADA7A790}"/>
          </ac:spMkLst>
        </pc:spChg>
      </pc:sldChg>
    </pc:docChg>
  </pc:docChgLst>
  <pc:docChgLst>
    <pc:chgData name="Siba Parveen (2333490)" userId="S::2333490@student.uwtsd.ac.uk::d76ea274-df1f-4758-9b76-37377ba35f28" providerId="AD" clId="Web-{49500B5B-F78C-CA96-C172-620C4C175272}"/>
    <pc:docChg chg="modSld">
      <pc:chgData name="Siba Parveen (2333490)" userId="S::2333490@student.uwtsd.ac.uk::d76ea274-df1f-4758-9b76-37377ba35f28" providerId="AD" clId="Web-{49500B5B-F78C-CA96-C172-620C4C175272}" dt="2026-09-30T10:12:50.648" v="1" actId="1076"/>
      <pc:docMkLst>
        <pc:docMk/>
      </pc:docMkLst>
    </pc:docChg>
  </pc:docChgLst>
  <pc:docChgLst>
    <pc:chgData name="Sabia Iqbal (2610249)" userId="S::2610249@student.uwtsd.ac.uk::1d1e964b-d55a-4cab-aa3b-8e71404e240a" providerId="AD" clId="Web-{04C2A036-AD69-07FA-8824-2A88A8989FB7}"/>
    <pc:docChg chg="modSld">
      <pc:chgData name="Sabia Iqbal (2610249)" userId="S::2610249@student.uwtsd.ac.uk::1d1e964b-d55a-4cab-aa3b-8e71404e240a" providerId="AD" clId="Web-{04C2A036-AD69-07FA-8824-2A88A8989FB7}" dt="2026-09-26T21:05:33.213" v="0" actId="20577"/>
      <pc:docMkLst>
        <pc:docMk/>
      </pc:docMkLst>
    </pc:docChg>
  </pc:docChgLst>
  <pc:docChgLst>
    <pc:chgData clId="Web-{51808D02-D20C-9B15-7C80-23FE1B006094}"/>
    <pc:docChg chg="modSld">
      <pc:chgData name="" userId="" providerId="" clId="Web-{51808D02-D20C-9B15-7C80-23FE1B006094}" dt="2026-09-29T10:35:51.063" v="0" actId="20577"/>
      <pc:docMkLst>
        <pc:docMk/>
      </pc:docMkLst>
    </pc:docChg>
  </pc:docChgLst>
  <pc:docChgLst>
    <pc:chgData name="Siba Parveen (2333490)" userId="S::2333490@student.uwtsd.ac.uk::d76ea274-df1f-4758-9b76-37377ba35f28" providerId="AD" clId="Web-{D0B2D91D-9AC0-A6AB-C216-7695F12A30FC}"/>
    <pc:docChg chg="modSld">
      <pc:chgData name="Siba Parveen (2333490)" userId="S::2333490@student.uwtsd.ac.uk::d76ea274-df1f-4758-9b76-37377ba35f28" providerId="AD" clId="Web-{D0B2D91D-9AC0-A6AB-C216-7695F12A30FC}" dt="2026-10-02T15:41:30.294" v="19"/>
      <pc:docMkLst>
        <pc:docMk/>
      </pc:docMkLst>
      <pc:sldChg chg="modSp">
        <pc:chgData name="Siba Parveen (2333490)" userId="S::2333490@student.uwtsd.ac.uk::d76ea274-df1f-4758-9b76-37377ba35f28" providerId="AD" clId="Web-{D0B2D91D-9AC0-A6AB-C216-7695F12A30FC}" dt="2026-10-02T15:40:43.746" v="17" actId="20577"/>
        <pc:sldMkLst>
          <pc:docMk/>
          <pc:sldMk cId="1593362125" sldId="262"/>
        </pc:sldMkLst>
        <pc:spChg chg="mod">
          <ac:chgData name="Siba Parveen (2333490)" userId="S::2333490@student.uwtsd.ac.uk::d76ea274-df1f-4758-9b76-37377ba35f28" providerId="AD" clId="Web-{D0B2D91D-9AC0-A6AB-C216-7695F12A30FC}" dt="2026-10-02T15:40:43.746" v="17" actId="20577"/>
          <ac:spMkLst>
            <pc:docMk/>
            <pc:sldMk cId="1593362125" sldId="262"/>
            <ac:spMk id="3" creationId="{1237A9A7-4EFD-EF6A-A5BD-E3F3F39C3C1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1FCCBE-8D71-714B-8A32-1A399B8A803A}" type="datetimeFigureOut">
              <a:rPr lang="en-US" smtClean="0"/>
              <a:t>10/4/2026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E767D5-80A1-184F-8D5A-57AC06D1561A}" type="slidenum">
              <a:rPr lang="en-US" smtClean="0"/>
              <a:t>‹#›</a:t>
            </a:fld>
            <a:endParaRPr lang="en-US"/>
          </a:p>
        </p:txBody>
      </p:sp>
    </p:spTree>
    <p:extLst>
      <p:ext uri="{BB962C8B-B14F-4D97-AF65-F5344CB8AC3E}">
        <p14:creationId xmlns:p14="http://schemas.microsoft.com/office/powerpoint/2010/main" val="27758584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National Cyber Security Centre (n.d.) Protecting your devices. Available at: https://</a:t>
            </a:r>
            <a:r>
              <a:rPr lang="en-US" err="1"/>
              <a:t>www.ncsc.gov.uk</a:t>
            </a:r>
            <a:r>
              <a:rPr lang="en-US"/>
              <a:t>/collection/</a:t>
            </a:r>
            <a:r>
              <a:rPr lang="en-US" err="1"/>
              <a:t>small-organisations</a:t>
            </a:r>
            <a:r>
              <a:rPr lang="en-US"/>
              <a:t>-guide-to-cyber-security/protecting-your-devices (Accessed: 4 October 2026).</a:t>
            </a:r>
          </a:p>
        </p:txBody>
      </p:sp>
      <p:sp>
        <p:nvSpPr>
          <p:cNvPr id="4" name="Slide Number Placeholder 3"/>
          <p:cNvSpPr>
            <a:spLocks noGrp="1"/>
          </p:cNvSpPr>
          <p:nvPr>
            <p:ph type="sldNum" sz="quarter" idx="5"/>
          </p:nvPr>
        </p:nvSpPr>
        <p:spPr/>
        <p:txBody>
          <a:bodyPr/>
          <a:lstStyle/>
          <a:p>
            <a:fld id="{8AE767D5-80A1-184F-8D5A-57AC06D1561A}" type="slidenum">
              <a:rPr lang="en-US" smtClean="0"/>
              <a:t>10</a:t>
            </a:fld>
            <a:endParaRPr lang="en-US"/>
          </a:p>
        </p:txBody>
      </p:sp>
    </p:spTree>
    <p:extLst>
      <p:ext uri="{BB962C8B-B14F-4D97-AF65-F5344CB8AC3E}">
        <p14:creationId xmlns:p14="http://schemas.microsoft.com/office/powerpoint/2010/main" val="324692089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4939257"/>
            <a:ext cx="5898630" cy="480373"/>
          </a:xfrm>
        </p:spPr>
        <p:txBody>
          <a:bodyPr vert="horz" lIns="91440" tIns="45720" rIns="91440" bIns="45720" rtlCol="0" anchor="t">
            <a:normAutofit/>
          </a:bodyPr>
          <a:lstStyle>
            <a:lvl1pPr>
              <a:defRPr lang="en-US" dirty="0"/>
            </a:lvl1pPr>
          </a:lstStyle>
          <a:p>
            <a:pPr lvl="0"/>
            <a:r>
              <a:rPr lang="en-US"/>
              <a:t>Click to edit Master subtitle style</a:t>
            </a:r>
          </a:p>
        </p:txBody>
      </p:sp>
      <p:sp>
        <p:nvSpPr>
          <p:cNvPr id="6" name="Picture Placeholder 10">
            <a:extLst>
              <a:ext uri="{FF2B5EF4-FFF2-40B4-BE49-F238E27FC236}">
                <a16:creationId xmlns:a16="http://schemas.microsoft.com/office/drawing/2014/main" id="{C58F7861-05FC-CC70-0C94-F3BAE39E54EB}"/>
              </a:ext>
            </a:extLst>
          </p:cNvPr>
          <p:cNvSpPr>
            <a:spLocks noGrp="1" noChangeAspect="1"/>
          </p:cNvSpPr>
          <p:nvPr>
            <p:ph type="pic" sz="quarter" idx="13" hasCustomPrompt="1"/>
          </p:nvPr>
        </p:nvSpPr>
        <p:spPr>
          <a:xfrm>
            <a:off x="0" y="-1"/>
            <a:ext cx="12192000" cy="4784036"/>
          </a:xfrm>
          <a:blipFill>
            <a:blip r:embed="rId2">
              <a:alphaModFix amt="70000"/>
            </a:blip>
            <a:stretch>
              <a:fillRect/>
            </a:stretch>
          </a:blipFill>
        </p:spPr>
        <p:txBody>
          <a:bodyPr anchor="t"/>
          <a:lstStyle>
            <a:lvl1pPr>
              <a:defRPr/>
            </a:lvl1pPr>
          </a:lstStyle>
          <a:p>
            <a:endParaRPr/>
          </a:p>
        </p:txBody>
      </p:sp>
      <p:sp>
        <p:nvSpPr>
          <p:cNvPr id="5" name="Footer Placeholder 4">
            <a:extLst>
              <a:ext uri="{FF2B5EF4-FFF2-40B4-BE49-F238E27FC236}">
                <a16:creationId xmlns:a16="http://schemas.microsoft.com/office/drawing/2014/main" id="{FDEC7B0B-C375-9D64-1424-3B07B71AF1FE}"/>
              </a:ext>
            </a:extLst>
          </p:cNvPr>
          <p:cNvSpPr>
            <a:spLocks noGrp="1"/>
          </p:cNvSpPr>
          <p:nvPr>
            <p:ph type="ftr" sz="quarter" idx="15"/>
          </p:nvPr>
        </p:nvSpPr>
        <p:spPr>
          <a:xfrm>
            <a:off x="6205927" y="4939715"/>
            <a:ext cx="4420031" cy="479458"/>
          </a:xfrm>
        </p:spPr>
        <p:txBody>
          <a:bodyPr anchor="t"/>
          <a:lstStyle>
            <a:lvl1pPr>
              <a:defRPr sz="1400"/>
            </a:lvl1pPr>
          </a:lstStyle>
          <a:p>
            <a:r>
              <a:rPr lang="en-US"/>
              <a:t>1</a:t>
            </a:r>
          </a:p>
        </p:txBody>
      </p:sp>
      <p:sp>
        <p:nvSpPr>
          <p:cNvPr id="8" name="Slide Number Placeholder 7">
            <a:extLst>
              <a:ext uri="{FF2B5EF4-FFF2-40B4-BE49-F238E27FC236}">
                <a16:creationId xmlns:a16="http://schemas.microsoft.com/office/drawing/2014/main" id="{A9117021-C08A-0E4F-5F64-FC1A870E4815}"/>
              </a:ext>
            </a:extLst>
          </p:cNvPr>
          <p:cNvSpPr>
            <a:spLocks noGrp="1"/>
          </p:cNvSpPr>
          <p:nvPr>
            <p:ph type="sldNum" sz="quarter" idx="16"/>
          </p:nvPr>
        </p:nvSpPr>
        <p:spPr>
          <a:xfrm>
            <a:off x="11762792" y="4939257"/>
            <a:ext cx="429207" cy="365125"/>
          </a:xfrm>
        </p:spPr>
        <p:txBody>
          <a:bodyPr/>
          <a:lstStyle/>
          <a:p>
            <a:fld id="{CC057153-B650-4DEB-B370-79DDCFDCE934}" type="slidenum">
              <a:rPr lang="en-US" dirty="0"/>
              <a:pPr/>
              <a:t>‹#›</a:t>
            </a:fld>
            <a:endParaRPr lang="en-US"/>
          </a:p>
        </p:txBody>
      </p:sp>
      <p:pic>
        <p:nvPicPr>
          <p:cNvPr id="12" name="Graphic 11">
            <a:extLst>
              <a:ext uri="{FF2B5EF4-FFF2-40B4-BE49-F238E27FC236}">
                <a16:creationId xmlns:a16="http://schemas.microsoft.com/office/drawing/2014/main" id="{9001D668-DD9C-F5B4-B191-51BDD0B3082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03035" y="5873424"/>
            <a:ext cx="1005840" cy="1005840"/>
          </a:xfrm>
          <a:prstGeom prst="rect">
            <a:avLst/>
          </a:prstGeom>
        </p:spPr>
      </p:pic>
      <p:sp>
        <p:nvSpPr>
          <p:cNvPr id="4" name="Title 3">
            <a:extLst>
              <a:ext uri="{FF2B5EF4-FFF2-40B4-BE49-F238E27FC236}">
                <a16:creationId xmlns:a16="http://schemas.microsoft.com/office/drawing/2014/main" id="{009A08CF-24F0-EC7D-277D-CB831E7E7930}"/>
              </a:ext>
            </a:extLst>
          </p:cNvPr>
          <p:cNvSpPr>
            <a:spLocks noGrp="1"/>
          </p:cNvSpPr>
          <p:nvPr>
            <p:ph type="title"/>
          </p:nvPr>
        </p:nvSpPr>
        <p:spPr>
          <a:xfrm>
            <a:off x="-19847" y="5718869"/>
            <a:ext cx="5916168" cy="1143000"/>
          </a:xfrm>
        </p:spPr>
        <p:txBody>
          <a:bodyPr anchor="b">
            <a:normAutofit/>
          </a:bodyPr>
          <a:lstStyle>
            <a:lvl1pPr>
              <a:lnSpc>
                <a:spcPct val="60000"/>
              </a:lnSpc>
              <a:defRPr sz="5200"/>
            </a:lvl1pPr>
          </a:lstStyle>
          <a:p>
            <a:r>
              <a:rPr lang="en-US"/>
              <a:t>Click to edit Master title style</a:t>
            </a:r>
          </a:p>
        </p:txBody>
      </p:sp>
    </p:spTree>
    <p:extLst>
      <p:ext uri="{BB962C8B-B14F-4D97-AF65-F5344CB8AC3E}">
        <p14:creationId xmlns:p14="http://schemas.microsoft.com/office/powerpoint/2010/main" val="3636350480"/>
      </p:ext>
    </p:extLst>
  </p:cSld>
  <p:clrMapOvr>
    <a:masterClrMapping/>
  </p:clrMapOvr>
  <p:hf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406F310-2B8D-3C32-560C-686817E6B487}"/>
              </a:ext>
            </a:extLst>
          </p:cNvPr>
          <p:cNvSpPr>
            <a:spLocks noGrp="1"/>
          </p:cNvSpPr>
          <p:nvPr>
            <p:ph type="title"/>
          </p:nvPr>
        </p:nvSpPr>
        <p:spPr>
          <a:xfrm>
            <a:off x="516249" y="1012175"/>
            <a:ext cx="11113008" cy="849793"/>
          </a:xfrm>
        </p:spPr>
        <p:txBody>
          <a:bodyPr/>
          <a:lstStyle/>
          <a:p>
            <a:r>
              <a:rPr lang="en-US"/>
              <a:t>Click to edit Master title style</a:t>
            </a:r>
          </a:p>
        </p:txBody>
      </p:sp>
      <p:sp>
        <p:nvSpPr>
          <p:cNvPr id="7" name="Footer Placeholder 6">
            <a:extLst>
              <a:ext uri="{FF2B5EF4-FFF2-40B4-BE49-F238E27FC236}">
                <a16:creationId xmlns:a16="http://schemas.microsoft.com/office/drawing/2014/main" id="{64FD1A6D-2D8E-1FD1-C1AC-CB5E9D5A15CD}"/>
              </a:ext>
            </a:extLst>
          </p:cNvPr>
          <p:cNvSpPr>
            <a:spLocks noGrp="1"/>
          </p:cNvSpPr>
          <p:nvPr>
            <p:ph type="ftr" sz="quarter" idx="11"/>
          </p:nvPr>
        </p:nvSpPr>
        <p:spPr>
          <a:xfrm>
            <a:off x="542375" y="110364"/>
            <a:ext cx="5276852" cy="365125"/>
          </a:xfrm>
        </p:spPr>
        <p:txBody>
          <a:bodyPr/>
          <a:lstStyle/>
          <a:p>
            <a:r>
              <a:rPr lang="en-US"/>
              <a:t>1</a:t>
            </a:r>
          </a:p>
        </p:txBody>
      </p:sp>
      <p:sp>
        <p:nvSpPr>
          <p:cNvPr id="2" name="Date Placeholder 1">
            <a:extLst>
              <a:ext uri="{FF2B5EF4-FFF2-40B4-BE49-F238E27FC236}">
                <a16:creationId xmlns:a16="http://schemas.microsoft.com/office/drawing/2014/main" id="{1FADE430-EE65-B675-F031-7651DE9D69AC}"/>
              </a:ext>
            </a:extLst>
          </p:cNvPr>
          <p:cNvSpPr>
            <a:spLocks noGrp="1"/>
          </p:cNvSpPr>
          <p:nvPr>
            <p:ph type="dt" sz="half" idx="10"/>
          </p:nvPr>
        </p:nvSpPr>
        <p:spPr/>
        <p:txBody>
          <a:bodyPr/>
          <a:lstStyle/>
          <a:p>
            <a:endParaRPr lang="en-US"/>
          </a:p>
        </p:txBody>
      </p:sp>
      <p:sp>
        <p:nvSpPr>
          <p:cNvPr id="9" name="Slide Number Placeholder 8">
            <a:extLst>
              <a:ext uri="{FF2B5EF4-FFF2-40B4-BE49-F238E27FC236}">
                <a16:creationId xmlns:a16="http://schemas.microsoft.com/office/drawing/2014/main" id="{27305BC9-1670-00D4-5A66-F52444DA9C94}"/>
              </a:ext>
            </a:extLst>
          </p:cNvPr>
          <p:cNvSpPr>
            <a:spLocks noGrp="1"/>
          </p:cNvSpPr>
          <p:nvPr>
            <p:ph type="sldNum" sz="quarter" idx="12"/>
          </p:nvPr>
        </p:nvSpPr>
        <p:spPr>
          <a:xfrm>
            <a:off x="11123959" y="104649"/>
            <a:ext cx="429207" cy="365125"/>
          </a:xfrm>
        </p:spPr>
        <p:txBody>
          <a:bodyPr/>
          <a:lstStyle/>
          <a:p>
            <a:fld id="{CC057153-B650-4DEB-B370-79DDCFDCE934}" type="slidenum">
              <a:rPr lang="en-US" dirty="0"/>
              <a:pPr/>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539496" y="2115542"/>
            <a:ext cx="11013670" cy="44515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0153179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5457214"/>
            <a:ext cx="4206240" cy="1380744"/>
          </a:xfrm>
        </p:spPr>
        <p:txBody>
          <a:bodyPr vert="horz" lIns="91440" tIns="45720" rIns="91440" bIns="45720" rtlCol="0" anchor="b">
            <a:normAutofit/>
          </a:bodyPr>
          <a:lstStyle>
            <a:lvl1pPr>
              <a:defRPr lang="en-US"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hasCustomPrompt="1"/>
          </p:nvPr>
        </p:nvSpPr>
        <p:spPr>
          <a:xfrm>
            <a:off x="6096000" y="0"/>
            <a:ext cx="6096000" cy="6858000"/>
          </a:xfrm>
          <a:blipFill>
            <a:blip r:embed="rId2">
              <a:alphaModFix amt="70000"/>
            </a:blip>
            <a:stretch>
              <a:fillRect/>
            </a:stretch>
          </a:blipFill>
        </p:spPr>
        <p:txBody>
          <a:bodyPr anchor="t"/>
          <a:lstStyle>
            <a:lvl1pPr>
              <a:defRPr/>
            </a:lvl1pPr>
          </a:lstStyle>
          <a:p>
            <a:endParaRPr/>
          </a:p>
        </p:txBody>
      </p:sp>
      <p:sp>
        <p:nvSpPr>
          <p:cNvPr id="4" name="Title 3">
            <a:extLst>
              <a:ext uri="{FF2B5EF4-FFF2-40B4-BE49-F238E27FC236}">
                <a16:creationId xmlns:a16="http://schemas.microsoft.com/office/drawing/2014/main" id="{E9134185-2980-312E-60AF-F360D16FB9EB}"/>
              </a:ext>
            </a:extLst>
          </p:cNvPr>
          <p:cNvSpPr>
            <a:spLocks noGrp="1"/>
          </p:cNvSpPr>
          <p:nvPr>
            <p:ph type="title"/>
          </p:nvPr>
        </p:nvSpPr>
        <p:spPr>
          <a:xfrm>
            <a:off x="-18288" y="81290"/>
            <a:ext cx="4654296" cy="3739896"/>
          </a:xfrm>
        </p:spPr>
        <p:txBody>
          <a:bodyPr/>
          <a:lstStyle/>
          <a:p>
            <a:r>
              <a:rPr lang="en-US"/>
              <a:t>Click to edit Master title style</a:t>
            </a:r>
          </a:p>
        </p:txBody>
      </p:sp>
    </p:spTree>
    <p:extLst>
      <p:ext uri="{BB962C8B-B14F-4D97-AF65-F5344CB8AC3E}">
        <p14:creationId xmlns:p14="http://schemas.microsoft.com/office/powerpoint/2010/main" val="2284007693"/>
      </p:ext>
    </p:extLst>
  </p:cSld>
  <p:clrMapOvr>
    <a:masterClrMapping/>
  </p:clrMapOvr>
  <p:hf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 y="6174463"/>
            <a:ext cx="5891134" cy="654839"/>
          </a:xfrm>
        </p:spPr>
        <p:txBody>
          <a:bodyPr vert="horz" lIns="91440" tIns="45720" rIns="91440" bIns="45720" rtlCol="0" anchor="b">
            <a:normAutofit/>
          </a:bodyPr>
          <a:lstStyle>
            <a:lvl1pPr>
              <a:defRPr lang="en-US" dirty="0"/>
            </a:lvl1pPr>
          </a:lstStyle>
          <a:p>
            <a:pPr lvl="0"/>
            <a:r>
              <a:rPr lang="en-US"/>
              <a:t>Click to edit Master subtitle style</a:t>
            </a:r>
          </a:p>
        </p:txBody>
      </p:sp>
      <p:pic>
        <p:nvPicPr>
          <p:cNvPr id="7" name="Graphic 6">
            <a:extLst>
              <a:ext uri="{FF2B5EF4-FFF2-40B4-BE49-F238E27FC236}">
                <a16:creationId xmlns:a16="http://schemas.microsoft.com/office/drawing/2014/main" id="{D29E0058-93A2-5291-6ACA-A0430862664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103035" y="5873424"/>
            <a:ext cx="1005840" cy="1005840"/>
          </a:xfrm>
          <a:prstGeom prst="rect">
            <a:avLst/>
          </a:prstGeom>
        </p:spPr>
      </p:pic>
      <p:sp>
        <p:nvSpPr>
          <p:cNvPr id="5" name="Footer Placeholder 4">
            <a:extLst>
              <a:ext uri="{FF2B5EF4-FFF2-40B4-BE49-F238E27FC236}">
                <a16:creationId xmlns:a16="http://schemas.microsoft.com/office/drawing/2014/main" id="{AA3F14EE-EFB3-D2DC-CEAA-621D66627158}"/>
              </a:ext>
            </a:extLst>
          </p:cNvPr>
          <p:cNvSpPr>
            <a:spLocks noGrp="1"/>
          </p:cNvSpPr>
          <p:nvPr>
            <p:ph type="ftr" sz="quarter" idx="11"/>
          </p:nvPr>
        </p:nvSpPr>
        <p:spPr/>
        <p:txBody>
          <a:bodyPr/>
          <a:lstStyle/>
          <a:p>
            <a:r>
              <a:rPr lang="en-US"/>
              <a:t>1</a:t>
            </a:r>
          </a:p>
        </p:txBody>
      </p:sp>
      <p:sp>
        <p:nvSpPr>
          <p:cNvPr id="4" name="Date Placeholder 3">
            <a:extLst>
              <a:ext uri="{FF2B5EF4-FFF2-40B4-BE49-F238E27FC236}">
                <a16:creationId xmlns:a16="http://schemas.microsoft.com/office/drawing/2014/main" id="{7D33E0DC-DE5C-286F-36BD-6985F4A6C3DB}"/>
              </a:ext>
            </a:extLst>
          </p:cNvPr>
          <p:cNvSpPr>
            <a:spLocks noGrp="1"/>
          </p:cNvSpPr>
          <p:nvPr>
            <p:ph type="dt" sz="half" idx="10"/>
          </p:nvPr>
        </p:nvSpPr>
        <p:spPr/>
        <p:txBody>
          <a:bodyPr/>
          <a:lstStyle/>
          <a:p>
            <a:endParaRPr lang="en-US"/>
          </a:p>
        </p:txBody>
      </p:sp>
      <p:sp>
        <p:nvSpPr>
          <p:cNvPr id="10" name="Slide Number Placeholder 9">
            <a:extLst>
              <a:ext uri="{FF2B5EF4-FFF2-40B4-BE49-F238E27FC236}">
                <a16:creationId xmlns:a16="http://schemas.microsoft.com/office/drawing/2014/main" id="{1207AF81-9CDB-689F-CE00-62257104ECAA}"/>
              </a:ext>
            </a:extLst>
          </p:cNvPr>
          <p:cNvSpPr>
            <a:spLocks noGrp="1"/>
          </p:cNvSpPr>
          <p:nvPr>
            <p:ph type="sldNum" sz="quarter" idx="12"/>
          </p:nvPr>
        </p:nvSpPr>
        <p:spPr/>
        <p:txBody>
          <a:bodyPr/>
          <a:lstStyle/>
          <a:p>
            <a:fld id="{CC057153-B650-4DEB-B370-79DDCFDCE934}" type="slidenum">
              <a:rPr lang="en-US" dirty="0"/>
              <a:pPr/>
              <a:t>‹#›</a:t>
            </a:fld>
            <a:endParaRPr lang="en-US"/>
          </a:p>
        </p:txBody>
      </p:sp>
      <p:sp>
        <p:nvSpPr>
          <p:cNvPr id="6" name="Title 5">
            <a:extLst>
              <a:ext uri="{FF2B5EF4-FFF2-40B4-BE49-F238E27FC236}">
                <a16:creationId xmlns:a16="http://schemas.microsoft.com/office/drawing/2014/main" id="{570B1373-40A5-190F-BE9F-8FC310F7B0D2}"/>
              </a:ext>
            </a:extLst>
          </p:cNvPr>
          <p:cNvSpPr>
            <a:spLocks noGrp="1"/>
          </p:cNvSpPr>
          <p:nvPr>
            <p:ph type="title"/>
          </p:nvPr>
        </p:nvSpPr>
        <p:spPr>
          <a:xfrm>
            <a:off x="-18288" y="2159632"/>
            <a:ext cx="9683496" cy="3776472"/>
          </a:xfrm>
        </p:spPr>
        <p:txBody>
          <a:bodyPr anchor="b"/>
          <a:lstStyle/>
          <a:p>
            <a:r>
              <a:rPr lang="en-US"/>
              <a:t>Click to edit Master title style</a:t>
            </a:r>
          </a:p>
        </p:txBody>
      </p:sp>
    </p:spTree>
    <p:extLst>
      <p:ext uri="{BB962C8B-B14F-4D97-AF65-F5344CB8AC3E}">
        <p14:creationId xmlns:p14="http://schemas.microsoft.com/office/powerpoint/2010/main" val="2069422078"/>
      </p:ext>
    </p:extLst>
  </p:cSld>
  <p:clrMapOvr>
    <a:masterClrMapping/>
  </p:clrMapOvr>
  <p:hf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54E7A70C-B49B-5779-BA11-88AE4939E04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377355" y="83125"/>
            <a:ext cx="731520" cy="731520"/>
          </a:xfrm>
          <a:prstGeom prst="rect">
            <a:avLst/>
          </a:prstGeom>
        </p:spPr>
      </p:pic>
      <p:sp>
        <p:nvSpPr>
          <p:cNvPr id="3" name="Title 2">
            <a:extLst>
              <a:ext uri="{FF2B5EF4-FFF2-40B4-BE49-F238E27FC236}">
                <a16:creationId xmlns:a16="http://schemas.microsoft.com/office/drawing/2014/main" id="{68197F50-0DC4-261A-813C-264E7361D716}"/>
              </a:ext>
            </a:extLst>
          </p:cNvPr>
          <p:cNvSpPr>
            <a:spLocks noGrp="1"/>
          </p:cNvSpPr>
          <p:nvPr>
            <p:ph type="title"/>
          </p:nvPr>
        </p:nvSpPr>
        <p:spPr>
          <a:xfrm>
            <a:off x="-18288" y="2184032"/>
            <a:ext cx="8074152" cy="4718304"/>
          </a:xfrm>
        </p:spPr>
        <p:txBody>
          <a:bodyPr anchor="b"/>
          <a:lstStyle/>
          <a:p>
            <a:r>
              <a:rPr lang="en-US"/>
              <a:t>Click to edit Master title style</a:t>
            </a:r>
          </a:p>
        </p:txBody>
      </p:sp>
    </p:spTree>
    <p:extLst>
      <p:ext uri="{BB962C8B-B14F-4D97-AF65-F5344CB8AC3E}">
        <p14:creationId xmlns:p14="http://schemas.microsoft.com/office/powerpoint/2010/main" val="3824529319"/>
      </p:ext>
    </p:extLst>
  </p:cSld>
  <p:clrMapOvr>
    <a:overrideClrMapping bg1="lt1" tx1="dk1" bg2="lt2" tx2="dk2" accent1="accent1" accent2="accent2" accent3="accent3" accent4="accent4" accent5="accent5" accent6="accent6" hlink="hlink" folHlink="folHlink"/>
  </p:clrMapOvr>
  <p:hf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8288" y="82296"/>
            <a:ext cx="8139659" cy="1554480"/>
          </a:xfrm>
        </p:spPr>
        <p:txBody>
          <a:bodyPr anchor="t">
            <a:normAutofit/>
          </a:bodyPr>
          <a:lstStyle>
            <a:lvl1pPr>
              <a:defRPr sz="56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 y="1896472"/>
            <a:ext cx="8139660" cy="3557904"/>
          </a:xfrm>
        </p:spPr>
        <p:txBody>
          <a:bodyPr>
            <a:normAutofit/>
          </a:bodyPr>
          <a:lstStyle>
            <a:lvl1pPr marL="342900" indent="-3429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Oval 7">
            <a:extLst>
              <a:ext uri="{FF2B5EF4-FFF2-40B4-BE49-F238E27FC236}">
                <a16:creationId xmlns:a16="http://schemas.microsoft.com/office/drawing/2014/main" id="{175C8E38-E957-9E3C-9A05-717C0F009AB9}"/>
              </a:ext>
            </a:extLst>
          </p:cNvPr>
          <p:cNvSpPr/>
          <p:nvPr/>
        </p:nvSpPr>
        <p:spPr>
          <a:xfrm>
            <a:off x="8552512" y="3218512"/>
            <a:ext cx="3557904" cy="3557904"/>
          </a:xfrm>
          <a:prstGeom prst="ellipse">
            <a:avLst/>
          </a:prstGeom>
          <a:noFill/>
          <a:ln w="15875"/>
        </p:spPr>
        <p:style>
          <a:lnRef idx="2">
            <a:schemeClr val="accent1">
              <a:shade val="15000"/>
            </a:schemeClr>
          </a:lnRef>
          <a:fillRef idx="1">
            <a:schemeClr val="accent1"/>
          </a:fillRef>
          <a:effectRef idx="0">
            <a:schemeClr val="accent1"/>
          </a:effectRef>
          <a:fontRef idx="minor">
            <a:schemeClr val="lt1"/>
          </a:fontRef>
        </p:style>
      </p:sp>
      <p:sp>
        <p:nvSpPr>
          <p:cNvPr id="5" name="Slide Number Placeholder 5">
            <a:extLst>
              <a:ext uri="{FF2B5EF4-FFF2-40B4-BE49-F238E27FC236}">
                <a16:creationId xmlns:a16="http://schemas.microsoft.com/office/drawing/2014/main" id="{01E193C2-09EC-BB41-5A34-007D34EB8B49}"/>
              </a:ext>
            </a:extLst>
          </p:cNvPr>
          <p:cNvSpPr>
            <a:spLocks noGrp="1"/>
          </p:cNvSpPr>
          <p:nvPr>
            <p:ph type="sldNum" sz="quarter" idx="12"/>
          </p:nvPr>
        </p:nvSpPr>
        <p:spPr>
          <a:xfrm>
            <a:off x="11762793" y="100701"/>
            <a:ext cx="429207" cy="365125"/>
          </a:xfrm>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032851849"/>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66396" y="621792"/>
            <a:ext cx="5386715" cy="1816898"/>
          </a:xfrm>
        </p:spPr>
        <p:txBody>
          <a:bodyPr anchor="t">
            <a:noAutofit/>
          </a:bodyPr>
          <a:lstStyle>
            <a:lvl1pPr>
              <a:defRPr sz="5600"/>
            </a:lvl1pPr>
          </a:lstStyle>
          <a:p>
            <a:r>
              <a:rPr lang="en-US"/>
              <a:t>Click to edit Master title style</a:t>
            </a:r>
          </a:p>
        </p:txBody>
      </p:sp>
      <p:sp>
        <p:nvSpPr>
          <p:cNvPr id="8" name="Picture Placeholder 7">
            <a:extLst>
              <a:ext uri="{FF2B5EF4-FFF2-40B4-BE49-F238E27FC236}">
                <a16:creationId xmlns:a16="http://schemas.microsoft.com/office/drawing/2014/main" id="{9AC20259-235D-F9C3-3788-C1457976F5AC}"/>
              </a:ext>
            </a:extLst>
          </p:cNvPr>
          <p:cNvSpPr>
            <a:spLocks noGrp="1" noChangeAspect="1"/>
          </p:cNvSpPr>
          <p:nvPr>
            <p:ph type="pic" sz="quarter" idx="14" hasCustomPrompt="1"/>
          </p:nvPr>
        </p:nvSpPr>
        <p:spPr>
          <a:xfrm>
            <a:off x="0" y="0"/>
            <a:ext cx="5906642" cy="6858000"/>
          </a:xfrm>
          <a:blipFill>
            <a:blip r:embed="rId2">
              <a:alphaModFix amt="70000"/>
            </a:blip>
            <a:stretch>
              <a:fillRect/>
            </a:stretch>
          </a:blipFill>
        </p:spPr>
        <p:txBody>
          <a:bodyPr anchor="t"/>
          <a:lstStyle>
            <a:lvl1pPr>
              <a:defRPr/>
            </a:lvl1pPr>
          </a:lstStyle>
          <a:p>
            <a:endParaRP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190488" y="110364"/>
            <a:ext cx="5349239" cy="365125"/>
          </a:xfrm>
        </p:spPr>
        <p:txBody>
          <a:bodyPr/>
          <a:lstStyle/>
          <a:p>
            <a:r>
              <a:rPr lang="en-US"/>
              <a:t>1</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762793" y="110364"/>
            <a:ext cx="429207" cy="365125"/>
          </a:xfrm>
        </p:spPr>
        <p:txBody>
          <a:bodyPr/>
          <a:lstStyle/>
          <a:p>
            <a:fld id="{CC057153-B650-4DEB-B370-79DDCFDCE934}" type="slidenum">
              <a:rPr lang="en-US" dirty="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90488" y="2740228"/>
            <a:ext cx="5906642" cy="4096512"/>
          </a:xfrm>
        </p:spPr>
        <p:txBody>
          <a:bodyPr anchor="b">
            <a:normAutofit/>
          </a:bodyPr>
          <a:lstStyle>
            <a:lvl1pPr marL="342900" indent="-3429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5929319"/>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178B15-836F-D50E-D616-40C9373248FF}"/>
              </a:ext>
            </a:extLst>
          </p:cNvPr>
          <p:cNvSpPr>
            <a:spLocks noGrp="1"/>
          </p:cNvSpPr>
          <p:nvPr>
            <p:ph type="title"/>
          </p:nvPr>
        </p:nvSpPr>
        <p:spPr>
          <a:xfrm>
            <a:off x="539645" y="987552"/>
            <a:ext cx="5366480" cy="4044508"/>
          </a:xfrm>
        </p:spPr>
        <p:txBody>
          <a:bodyPr>
            <a:normAutofit/>
          </a:bodyPr>
          <a:lstStyle>
            <a:lvl1pPr>
              <a:defRPr sz="5600"/>
            </a:lvl1pPr>
          </a:lstStyle>
          <a:p>
            <a:r>
              <a:rPr lang="en-US"/>
              <a:t>Click to edit Master title style</a:t>
            </a:r>
          </a:p>
        </p:txBody>
      </p:sp>
      <p:sp>
        <p:nvSpPr>
          <p:cNvPr id="3" name="Footer Placeholder 4">
            <a:extLst>
              <a:ext uri="{FF2B5EF4-FFF2-40B4-BE49-F238E27FC236}">
                <a16:creationId xmlns:a16="http://schemas.microsoft.com/office/drawing/2014/main" id="{83A196D4-110B-6911-7AF5-9149D3FFF8BC}"/>
              </a:ext>
            </a:extLst>
          </p:cNvPr>
          <p:cNvSpPr>
            <a:spLocks noGrp="1"/>
          </p:cNvSpPr>
          <p:nvPr>
            <p:ph type="ftr" sz="quarter" idx="11"/>
          </p:nvPr>
        </p:nvSpPr>
        <p:spPr>
          <a:xfrm>
            <a:off x="532150" y="100701"/>
            <a:ext cx="5366480" cy="365125"/>
          </a:xfrm>
        </p:spPr>
        <p:txBody>
          <a:bodyPr/>
          <a:lstStyle/>
          <a:p>
            <a:r>
              <a:rPr lang="en-US"/>
              <a:t>1</a:t>
            </a:r>
          </a:p>
        </p:txBody>
      </p:sp>
      <p:sp>
        <p:nvSpPr>
          <p:cNvPr id="2" name="Date Placeholder 3">
            <a:extLst>
              <a:ext uri="{FF2B5EF4-FFF2-40B4-BE49-F238E27FC236}">
                <a16:creationId xmlns:a16="http://schemas.microsoft.com/office/drawing/2014/main" id="{A8D9253F-93F3-9EB9-BFA6-49C9461DE0DB}"/>
              </a:ext>
            </a:extLst>
          </p:cNvPr>
          <p:cNvSpPr>
            <a:spLocks noGrp="1"/>
          </p:cNvSpPr>
          <p:nvPr>
            <p:ph type="dt" sz="half" idx="10"/>
          </p:nvPr>
        </p:nvSpPr>
        <p:spPr>
          <a:xfrm>
            <a:off x="6190488" y="100701"/>
            <a:ext cx="2940449" cy="365125"/>
          </a:xfrm>
        </p:spPr>
        <p:txBody>
          <a:bodyPr/>
          <a:lstStyle/>
          <a:p>
            <a:endParaRPr lang="en-US"/>
          </a:p>
        </p:txBody>
      </p:sp>
      <p:sp>
        <p:nvSpPr>
          <p:cNvPr id="9" name="Slide Number Placeholder 5">
            <a:extLst>
              <a:ext uri="{FF2B5EF4-FFF2-40B4-BE49-F238E27FC236}">
                <a16:creationId xmlns:a16="http://schemas.microsoft.com/office/drawing/2014/main" id="{B94C6C96-D651-5D6B-830B-07E5A35424C7}"/>
              </a:ext>
            </a:extLst>
          </p:cNvPr>
          <p:cNvSpPr>
            <a:spLocks noGrp="1"/>
          </p:cNvSpPr>
          <p:nvPr>
            <p:ph type="sldNum" sz="quarter" idx="12"/>
          </p:nvPr>
        </p:nvSpPr>
        <p:spPr>
          <a:xfrm>
            <a:off x="11105731" y="100701"/>
            <a:ext cx="429207" cy="365125"/>
          </a:xfrm>
        </p:spPr>
        <p:txBody>
          <a:bodyPr/>
          <a:lstStyle/>
          <a:p>
            <a:fld id="{CC057153-B650-4DEB-B370-79DDCFDCE934}" type="slidenum">
              <a:rPr lang="en-US" dirty="0"/>
              <a:t>‹#›</a:t>
            </a:fld>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6190488" y="969264"/>
            <a:ext cx="5336753"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49207137"/>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9496" y="988979"/>
            <a:ext cx="3462878" cy="2942419"/>
          </a:xfrm>
        </p:spPr>
        <p:txBody>
          <a:bodyPr>
            <a:normAutofit/>
          </a:bodyPr>
          <a:lstStyle>
            <a:lvl1pPr>
              <a:defRPr sz="5600"/>
            </a:lvl1pPr>
          </a:lstStyle>
          <a:p>
            <a:r>
              <a:rPr lang="en-US"/>
              <a:t>Click to edit Master title style</a:t>
            </a:r>
          </a:p>
        </p:txBody>
      </p:sp>
      <p:sp>
        <p:nvSpPr>
          <p:cNvPr id="5" name="Footer Placeholder 4">
            <a:extLst>
              <a:ext uri="{FF2B5EF4-FFF2-40B4-BE49-F238E27FC236}">
                <a16:creationId xmlns:a16="http://schemas.microsoft.com/office/drawing/2014/main" id="{37A9910B-18FC-4A92-025A-A88AC7CD6B13}"/>
              </a:ext>
            </a:extLst>
          </p:cNvPr>
          <p:cNvSpPr>
            <a:spLocks noGrp="1"/>
          </p:cNvSpPr>
          <p:nvPr>
            <p:ph type="ftr" sz="quarter" idx="11"/>
          </p:nvPr>
        </p:nvSpPr>
        <p:spPr>
          <a:xfrm>
            <a:off x="532150" y="100701"/>
            <a:ext cx="3470224" cy="365125"/>
          </a:xfrm>
        </p:spPr>
        <p:txBody>
          <a:bodyPr/>
          <a:lstStyle/>
          <a:p>
            <a:r>
              <a:rPr lang="en-US"/>
              <a:t>1</a:t>
            </a:r>
          </a:p>
        </p:txBody>
      </p:sp>
      <p:sp>
        <p:nvSpPr>
          <p:cNvPr id="4" name="Date Placeholder 3">
            <a:extLst>
              <a:ext uri="{FF2B5EF4-FFF2-40B4-BE49-F238E27FC236}">
                <a16:creationId xmlns:a16="http://schemas.microsoft.com/office/drawing/2014/main" id="{10752728-D41A-655E-871F-F76147E0E991}"/>
              </a:ext>
            </a:extLst>
          </p:cNvPr>
          <p:cNvSpPr>
            <a:spLocks noGrp="1"/>
          </p:cNvSpPr>
          <p:nvPr>
            <p:ph type="dt" sz="half" idx="10"/>
          </p:nvPr>
        </p:nvSpPr>
        <p:spPr>
          <a:xfrm>
            <a:off x="4317167" y="100701"/>
            <a:ext cx="2940449" cy="365125"/>
          </a:xfrm>
        </p:spPr>
        <p:txBody>
          <a:bodyPr/>
          <a:lstStyle/>
          <a:p>
            <a:endParaRPr lang="en-US"/>
          </a:p>
        </p:txBody>
      </p:sp>
      <p:sp>
        <p:nvSpPr>
          <p:cNvPr id="9" name="Slide Number Placeholder 5">
            <a:extLst>
              <a:ext uri="{FF2B5EF4-FFF2-40B4-BE49-F238E27FC236}">
                <a16:creationId xmlns:a16="http://schemas.microsoft.com/office/drawing/2014/main" id="{EE07CC96-728B-298D-B2D6-54C4E9F0E9CA}"/>
              </a:ext>
            </a:extLst>
          </p:cNvPr>
          <p:cNvSpPr>
            <a:spLocks noGrp="1"/>
          </p:cNvSpPr>
          <p:nvPr>
            <p:ph type="sldNum" sz="quarter" idx="12"/>
          </p:nvPr>
        </p:nvSpPr>
        <p:spPr>
          <a:xfrm>
            <a:off x="11105731" y="100701"/>
            <a:ext cx="429207" cy="365125"/>
          </a:xfrm>
        </p:spPr>
        <p:txBody>
          <a:bodyPr/>
          <a:lstStyle/>
          <a:p>
            <a:fld id="{CC057153-B650-4DEB-B370-79DDCFDCE934}" type="slidenum">
              <a:rPr lang="en-US" dirty="0"/>
              <a:t>‹#›</a:t>
            </a:fld>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317167" y="967689"/>
            <a:ext cx="7217771" cy="52371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8780071"/>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7D0064E-1F0E-2DDF-C6B5-9CE196C4B560}"/>
              </a:ext>
            </a:extLst>
          </p:cNvPr>
          <p:cNvSpPr>
            <a:spLocks noGrp="1"/>
          </p:cNvSpPr>
          <p:nvPr>
            <p:ph type="title"/>
          </p:nvPr>
        </p:nvSpPr>
        <p:spPr>
          <a:xfrm>
            <a:off x="5045804" y="612140"/>
            <a:ext cx="6499655" cy="1519612"/>
          </a:xfrm>
        </p:spPr>
        <p:txBody>
          <a:bodyPr anchor="t"/>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0" y="1"/>
            <a:ext cx="4804012" cy="6858000"/>
          </a:xfrm>
          <a:blipFill>
            <a:blip r:embed="rId2">
              <a:alphaModFix amt="70000"/>
            </a:blip>
            <a:stretch>
              <a:fillRect/>
            </a:stretch>
          </a:blipFill>
        </p:spPr>
        <p:txBody>
          <a:bodyPr anchor="t"/>
          <a:lstStyle>
            <a:lvl1pPr>
              <a:defRPr lang="en-US" dirty="0"/>
            </a:lvl1pPr>
          </a:lstStyle>
          <a:p>
            <a:endParaRPr/>
          </a:p>
        </p:txBody>
      </p:sp>
      <p:sp>
        <p:nvSpPr>
          <p:cNvPr id="7" name="Content Placeholder 7">
            <a:extLst>
              <a:ext uri="{FF2B5EF4-FFF2-40B4-BE49-F238E27FC236}">
                <a16:creationId xmlns:a16="http://schemas.microsoft.com/office/drawing/2014/main" id="{D478DAE4-13AB-5772-07E6-B3264F1E3141}"/>
              </a:ext>
            </a:extLst>
          </p:cNvPr>
          <p:cNvSpPr>
            <a:spLocks noGrp="1"/>
          </p:cNvSpPr>
          <p:nvPr>
            <p:ph sz="quarter" idx="14"/>
          </p:nvPr>
        </p:nvSpPr>
        <p:spPr>
          <a:xfrm>
            <a:off x="5104122" y="2457406"/>
            <a:ext cx="6441338" cy="3778977"/>
          </a:xfrm>
        </p:spPr>
        <p:txBody>
          <a:bodyPr anchor="t"/>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04122" y="6452990"/>
            <a:ext cx="1968375" cy="365125"/>
          </a:xfrm>
        </p:spPr>
        <p:txBody>
          <a:bodyPr anchor="b"/>
          <a:lstStyle/>
          <a:p>
            <a:r>
              <a:rPr lang="en-US"/>
              <a:t>1</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16252" y="6452989"/>
            <a:ext cx="429207" cy="365125"/>
          </a:xfrm>
        </p:spPr>
        <p:txBody>
          <a:bodyPr anchor="b"/>
          <a:lstStyle/>
          <a:p>
            <a:fld id="{CC057153-B650-4DEB-B370-79DDCFDCE934}" type="slidenum">
              <a:rPr lang="en-US" dirty="0"/>
              <a:t>‹#›</a:t>
            </a:fld>
            <a:endParaRPr lang="en-US"/>
          </a:p>
        </p:txBody>
      </p:sp>
    </p:spTree>
    <p:extLst>
      <p:ext uri="{BB962C8B-B14F-4D97-AF65-F5344CB8AC3E}">
        <p14:creationId xmlns:p14="http://schemas.microsoft.com/office/powerpoint/2010/main" val="2586998534"/>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CDF6858-35EF-4C90-B3F5-339B7EF1F60F}"/>
              </a:ext>
            </a:extLst>
          </p:cNvPr>
          <p:cNvSpPr>
            <a:spLocks noGrp="1"/>
          </p:cNvSpPr>
          <p:nvPr>
            <p:ph type="title"/>
          </p:nvPr>
        </p:nvSpPr>
        <p:spPr>
          <a:xfrm>
            <a:off x="4281793" y="621792"/>
            <a:ext cx="7252710" cy="1138769"/>
          </a:xfrm>
        </p:spPr>
        <p:txBody>
          <a:bodyPr anchor="t"/>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0" y="1"/>
            <a:ext cx="4023360" cy="6858000"/>
          </a:xfrm>
          <a:blipFill>
            <a:blip r:embed="rId2">
              <a:alphaModFix amt="70000"/>
            </a:blip>
            <a:stretch>
              <a:fillRect/>
            </a:stretch>
          </a:blipFill>
        </p:spPr>
        <p:txBody>
          <a:bodyPr anchor="t"/>
          <a:lstStyle>
            <a:lvl1pPr>
              <a:defRPr/>
            </a:lvl1pPr>
          </a:lstStyle>
          <a:p>
            <a:endParaRPr/>
          </a:p>
        </p:txBody>
      </p:sp>
      <p:sp>
        <p:nvSpPr>
          <p:cNvPr id="6" name="Content Placeholder 7">
            <a:extLst>
              <a:ext uri="{FF2B5EF4-FFF2-40B4-BE49-F238E27FC236}">
                <a16:creationId xmlns:a16="http://schemas.microsoft.com/office/drawing/2014/main" id="{72FCF01F-6AD4-FD29-865E-65BD55CF89DF}"/>
              </a:ext>
            </a:extLst>
          </p:cNvPr>
          <p:cNvSpPr>
            <a:spLocks noGrp="1"/>
          </p:cNvSpPr>
          <p:nvPr>
            <p:ph sz="quarter" idx="14"/>
          </p:nvPr>
        </p:nvSpPr>
        <p:spPr>
          <a:xfrm>
            <a:off x="4309088" y="2115404"/>
            <a:ext cx="7225415" cy="421292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8">
            <a:extLst>
              <a:ext uri="{FF2B5EF4-FFF2-40B4-BE49-F238E27FC236}">
                <a16:creationId xmlns:a16="http://schemas.microsoft.com/office/drawing/2014/main" id="{4F9B8FC8-8820-A655-2A18-E8F8FC2C72DE}"/>
              </a:ext>
            </a:extLst>
          </p:cNvPr>
          <p:cNvSpPr>
            <a:spLocks noGrp="1"/>
          </p:cNvSpPr>
          <p:nvPr>
            <p:ph type="ftr" sz="quarter" idx="16"/>
          </p:nvPr>
        </p:nvSpPr>
        <p:spPr>
          <a:xfrm>
            <a:off x="4281793" y="6492875"/>
            <a:ext cx="1968375" cy="365125"/>
          </a:xfrm>
        </p:spPr>
        <p:txBody>
          <a:bodyPr anchor="b"/>
          <a:lstStyle/>
          <a:p>
            <a:r>
              <a:rPr lang="en-US"/>
              <a:t>1</a:t>
            </a:r>
          </a:p>
        </p:txBody>
      </p:sp>
      <p:sp>
        <p:nvSpPr>
          <p:cNvPr id="13" name="Date Placeholder 2">
            <a:extLst>
              <a:ext uri="{FF2B5EF4-FFF2-40B4-BE49-F238E27FC236}">
                <a16:creationId xmlns:a16="http://schemas.microsoft.com/office/drawing/2014/main" id="{A8C032E2-BBA3-EA74-8FE1-5AFC46A21AE1}"/>
              </a:ext>
            </a:extLst>
          </p:cNvPr>
          <p:cNvSpPr>
            <a:spLocks noGrp="1"/>
          </p:cNvSpPr>
          <p:nvPr>
            <p:ph type="dt" sz="half" idx="18"/>
          </p:nvPr>
        </p:nvSpPr>
        <p:spPr>
          <a:xfrm>
            <a:off x="9023903" y="6492875"/>
            <a:ext cx="1596200" cy="365125"/>
          </a:xfrm>
        </p:spPr>
        <p:txBody>
          <a:bodyPr anchor="b"/>
          <a:lstStyle/>
          <a:p>
            <a:endParaRPr lang="en-US"/>
          </a:p>
        </p:txBody>
      </p:sp>
      <p:sp>
        <p:nvSpPr>
          <p:cNvPr id="12" name="Slide Number Placeholder 9">
            <a:extLst>
              <a:ext uri="{FF2B5EF4-FFF2-40B4-BE49-F238E27FC236}">
                <a16:creationId xmlns:a16="http://schemas.microsoft.com/office/drawing/2014/main" id="{D28087CA-07B9-D0D2-3AA7-C34B5C9645B8}"/>
              </a:ext>
            </a:extLst>
          </p:cNvPr>
          <p:cNvSpPr>
            <a:spLocks noGrp="1"/>
          </p:cNvSpPr>
          <p:nvPr>
            <p:ph type="sldNum" sz="quarter" idx="17"/>
          </p:nvPr>
        </p:nvSpPr>
        <p:spPr>
          <a:xfrm>
            <a:off x="11105296" y="6492875"/>
            <a:ext cx="429207" cy="365125"/>
          </a:xfrm>
        </p:spPr>
        <p:txBody>
          <a:bodyPr anchor="b"/>
          <a:lstStyle/>
          <a:p>
            <a:fld id="{CC057153-B650-4DEB-B370-79DDCFDCE934}" type="slidenum">
              <a:rPr lang="en-US" dirty="0"/>
              <a:t>‹#›</a:t>
            </a:fld>
            <a:endParaRPr lang="en-US"/>
          </a:p>
        </p:txBody>
      </p:sp>
    </p:spTree>
    <p:extLst>
      <p:ext uri="{BB962C8B-B14F-4D97-AF65-F5344CB8AC3E}">
        <p14:creationId xmlns:p14="http://schemas.microsoft.com/office/powerpoint/2010/main" val="405558469"/>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4" name="Title 5">
            <a:extLst>
              <a:ext uri="{FF2B5EF4-FFF2-40B4-BE49-F238E27FC236}">
                <a16:creationId xmlns:a16="http://schemas.microsoft.com/office/drawing/2014/main" id="{7A932ED1-5750-0D24-8D58-961B6F20FA21}"/>
              </a:ext>
            </a:extLst>
          </p:cNvPr>
          <p:cNvSpPr>
            <a:spLocks noGrp="1"/>
          </p:cNvSpPr>
          <p:nvPr>
            <p:ph type="title"/>
          </p:nvPr>
        </p:nvSpPr>
        <p:spPr>
          <a:xfrm>
            <a:off x="542307" y="621792"/>
            <a:ext cx="7252710" cy="1138769"/>
          </a:xfrm>
        </p:spPr>
        <p:txBody>
          <a:bodyPr/>
          <a:lstStyle/>
          <a:p>
            <a:r>
              <a:rPr lang="en-US"/>
              <a:t>Click to edit Master title style</a:t>
            </a:r>
          </a:p>
        </p:txBody>
      </p:sp>
      <p:sp>
        <p:nvSpPr>
          <p:cNvPr id="9" name="Content Placeholder 7">
            <a:extLst>
              <a:ext uri="{FF2B5EF4-FFF2-40B4-BE49-F238E27FC236}">
                <a16:creationId xmlns:a16="http://schemas.microsoft.com/office/drawing/2014/main" id="{01598DB3-17DB-7EDD-0F42-9866A753C2DD}"/>
              </a:ext>
            </a:extLst>
          </p:cNvPr>
          <p:cNvSpPr>
            <a:spLocks noGrp="1"/>
          </p:cNvSpPr>
          <p:nvPr>
            <p:ph sz="quarter" idx="19"/>
          </p:nvPr>
        </p:nvSpPr>
        <p:spPr>
          <a:xfrm>
            <a:off x="569602" y="2115404"/>
            <a:ext cx="7225415" cy="421292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10">
            <a:extLst>
              <a:ext uri="{FF2B5EF4-FFF2-40B4-BE49-F238E27FC236}">
                <a16:creationId xmlns:a16="http://schemas.microsoft.com/office/drawing/2014/main" id="{6C5AB1A9-786B-C92B-C6EA-63CE0AACFB1E}"/>
              </a:ext>
            </a:extLst>
          </p:cNvPr>
          <p:cNvSpPr>
            <a:spLocks noGrp="1" noChangeAspect="1"/>
          </p:cNvSpPr>
          <p:nvPr>
            <p:ph type="pic" sz="quarter" idx="13" hasCustomPrompt="1"/>
          </p:nvPr>
        </p:nvSpPr>
        <p:spPr>
          <a:xfrm>
            <a:off x="8168640" y="1"/>
            <a:ext cx="4023360" cy="6858000"/>
          </a:xfrm>
          <a:blipFill>
            <a:blip r:embed="rId2">
              <a:alphaModFix amt="70000"/>
            </a:blip>
            <a:stretch>
              <a:fillRect/>
            </a:stretch>
          </a:blipFill>
        </p:spPr>
        <p:txBody>
          <a:bodyPr anchor="t"/>
          <a:lstStyle>
            <a:lvl1pPr>
              <a:defRPr/>
            </a:lvl1pPr>
          </a:lstStyle>
          <a:p>
            <a:endParaRPr/>
          </a:p>
        </p:txBody>
      </p:sp>
      <p:sp>
        <p:nvSpPr>
          <p:cNvPr id="5" name="Footer Placeholder 2">
            <a:extLst>
              <a:ext uri="{FF2B5EF4-FFF2-40B4-BE49-F238E27FC236}">
                <a16:creationId xmlns:a16="http://schemas.microsoft.com/office/drawing/2014/main" id="{C6115057-015C-DC83-074A-D22D9E0B6CD2}"/>
              </a:ext>
            </a:extLst>
          </p:cNvPr>
          <p:cNvSpPr>
            <a:spLocks noGrp="1"/>
          </p:cNvSpPr>
          <p:nvPr>
            <p:ph type="ftr" sz="quarter" idx="16"/>
          </p:nvPr>
        </p:nvSpPr>
        <p:spPr>
          <a:xfrm>
            <a:off x="542307" y="6492875"/>
            <a:ext cx="1968375" cy="365125"/>
          </a:xfrm>
        </p:spPr>
        <p:txBody>
          <a:bodyPr/>
          <a:lstStyle/>
          <a:p>
            <a:r>
              <a:rPr lang="en-US"/>
              <a:t>1</a:t>
            </a:r>
          </a:p>
        </p:txBody>
      </p:sp>
      <p:sp>
        <p:nvSpPr>
          <p:cNvPr id="8" name="Date Placeholder 1">
            <a:extLst>
              <a:ext uri="{FF2B5EF4-FFF2-40B4-BE49-F238E27FC236}">
                <a16:creationId xmlns:a16="http://schemas.microsoft.com/office/drawing/2014/main" id="{42028964-5597-F5F0-6AEA-C79255C9BCE9}"/>
              </a:ext>
            </a:extLst>
          </p:cNvPr>
          <p:cNvSpPr>
            <a:spLocks noGrp="1"/>
          </p:cNvSpPr>
          <p:nvPr>
            <p:ph type="dt" sz="half" idx="18"/>
          </p:nvPr>
        </p:nvSpPr>
        <p:spPr>
          <a:xfrm>
            <a:off x="5284417" y="6492875"/>
            <a:ext cx="1596200" cy="365125"/>
          </a:xfrm>
        </p:spPr>
        <p:txBody>
          <a:bodyPr/>
          <a:lstStyle/>
          <a:p>
            <a:endParaRPr lang="en-US"/>
          </a:p>
        </p:txBody>
      </p:sp>
      <p:sp>
        <p:nvSpPr>
          <p:cNvPr id="6" name="Slide Number Placeholder 3">
            <a:extLst>
              <a:ext uri="{FF2B5EF4-FFF2-40B4-BE49-F238E27FC236}">
                <a16:creationId xmlns:a16="http://schemas.microsoft.com/office/drawing/2014/main" id="{B6324527-5F82-8213-FFB9-A5E6BEB2314F}"/>
              </a:ext>
            </a:extLst>
          </p:cNvPr>
          <p:cNvSpPr>
            <a:spLocks noGrp="1"/>
          </p:cNvSpPr>
          <p:nvPr>
            <p:ph type="sldNum" sz="quarter" idx="17"/>
          </p:nvPr>
        </p:nvSpPr>
        <p:spPr>
          <a:xfrm>
            <a:off x="7365810" y="6492875"/>
            <a:ext cx="429207" cy="365125"/>
          </a:xfrm>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11529328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15000-16D8-B5F1-E35B-BAE97B4E6EE4}"/>
              </a:ext>
            </a:extLst>
          </p:cNvPr>
          <p:cNvSpPr>
            <a:spLocks noGrp="1"/>
          </p:cNvSpPr>
          <p:nvPr>
            <p:ph type="title"/>
          </p:nvPr>
        </p:nvSpPr>
        <p:spPr>
          <a:xfrm>
            <a:off x="518615" y="621793"/>
            <a:ext cx="5326684" cy="1507454"/>
          </a:xfrm>
        </p:spPr>
        <p:txBody>
          <a:bodyPr anchor="t" anchorCtr="0"/>
          <a:lstStyle/>
          <a:p>
            <a:r>
              <a:rPr lang="en-US"/>
              <a:t>Click to edit Master title style</a:t>
            </a:r>
          </a:p>
        </p:txBody>
      </p:sp>
      <p:sp>
        <p:nvSpPr>
          <p:cNvPr id="3" name="Content Placeholder 7">
            <a:extLst>
              <a:ext uri="{FF2B5EF4-FFF2-40B4-BE49-F238E27FC236}">
                <a16:creationId xmlns:a16="http://schemas.microsoft.com/office/drawing/2014/main" id="{B022A1E6-0A6D-9476-5034-0BDE3EE38B91}"/>
              </a:ext>
            </a:extLst>
          </p:cNvPr>
          <p:cNvSpPr>
            <a:spLocks noGrp="1"/>
          </p:cNvSpPr>
          <p:nvPr>
            <p:ph sz="quarter" idx="19"/>
          </p:nvPr>
        </p:nvSpPr>
        <p:spPr>
          <a:xfrm>
            <a:off x="518616" y="2513110"/>
            <a:ext cx="5326683" cy="356800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7">
            <a:extLst>
              <a:ext uri="{FF2B5EF4-FFF2-40B4-BE49-F238E27FC236}">
                <a16:creationId xmlns:a16="http://schemas.microsoft.com/office/drawing/2014/main" id="{6B8D4096-4B0D-5226-C004-475A83BE8BFE}"/>
              </a:ext>
            </a:extLst>
          </p:cNvPr>
          <p:cNvSpPr>
            <a:spLocks noGrp="1" noChangeAspect="1"/>
          </p:cNvSpPr>
          <p:nvPr>
            <p:ph type="pic" sz="quarter" idx="18" hasCustomPrompt="1"/>
          </p:nvPr>
        </p:nvSpPr>
        <p:spPr>
          <a:xfrm>
            <a:off x="6308842" y="0"/>
            <a:ext cx="5883158" cy="6858000"/>
          </a:xfrm>
          <a:blipFill>
            <a:blip r:embed="rId2">
              <a:alphaModFix amt="70000"/>
            </a:blip>
            <a:stretch>
              <a:fillRect/>
            </a:stretch>
          </a:blipFill>
        </p:spPr>
        <p:txBody>
          <a:bodyPr anchor="t"/>
          <a:lstStyle>
            <a:lvl1pPr>
              <a:defRPr/>
            </a:lvl1pPr>
          </a:lstStyle>
          <a:p>
            <a:endParaRPr/>
          </a:p>
        </p:txBody>
      </p:sp>
      <p:sp>
        <p:nvSpPr>
          <p:cNvPr id="9" name="Footer Placeholder 8">
            <a:extLst>
              <a:ext uri="{FF2B5EF4-FFF2-40B4-BE49-F238E27FC236}">
                <a16:creationId xmlns:a16="http://schemas.microsoft.com/office/drawing/2014/main" id="{8917C8CF-AEBF-835D-4503-06A0208049F0}"/>
              </a:ext>
            </a:extLst>
          </p:cNvPr>
          <p:cNvSpPr>
            <a:spLocks noGrp="1"/>
          </p:cNvSpPr>
          <p:nvPr>
            <p:ph type="ftr" sz="quarter" idx="16"/>
          </p:nvPr>
        </p:nvSpPr>
        <p:spPr>
          <a:xfrm>
            <a:off x="518615" y="6450237"/>
            <a:ext cx="1968375" cy="365125"/>
          </a:xfrm>
        </p:spPr>
        <p:txBody>
          <a:bodyPr anchor="b"/>
          <a:lstStyle/>
          <a:p>
            <a:r>
              <a:rPr lang="en-US"/>
              <a:t>1</a:t>
            </a:r>
          </a:p>
        </p:txBody>
      </p:sp>
      <p:sp>
        <p:nvSpPr>
          <p:cNvPr id="10" name="Slide Number Placeholder 9">
            <a:extLst>
              <a:ext uri="{FF2B5EF4-FFF2-40B4-BE49-F238E27FC236}">
                <a16:creationId xmlns:a16="http://schemas.microsoft.com/office/drawing/2014/main" id="{13662962-C2D0-E99D-BD6A-C97F4798F261}"/>
              </a:ext>
            </a:extLst>
          </p:cNvPr>
          <p:cNvSpPr>
            <a:spLocks noGrp="1"/>
          </p:cNvSpPr>
          <p:nvPr>
            <p:ph type="sldNum" sz="quarter" idx="17"/>
          </p:nvPr>
        </p:nvSpPr>
        <p:spPr>
          <a:xfrm>
            <a:off x="5453953" y="6464979"/>
            <a:ext cx="429207" cy="365125"/>
          </a:xfrm>
        </p:spPr>
        <p:txBody>
          <a:bodyPr anchor="b"/>
          <a:lstStyle/>
          <a:p>
            <a:fld id="{CC057153-B650-4DEB-B370-79DDCFDCE934}" type="slidenum">
              <a:rPr lang="en-US" dirty="0"/>
              <a:t>‹#›</a:t>
            </a:fld>
            <a:endParaRPr lang="en-US"/>
          </a:p>
        </p:txBody>
      </p:sp>
    </p:spTree>
    <p:extLst>
      <p:ext uri="{BB962C8B-B14F-4D97-AF65-F5344CB8AC3E}">
        <p14:creationId xmlns:p14="http://schemas.microsoft.com/office/powerpoint/2010/main" val="2966164430"/>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8B87BE0-867D-AF74-02DD-6F5420BC6D61}"/>
              </a:ext>
            </a:extLst>
          </p:cNvPr>
          <p:cNvSpPr>
            <a:spLocks noGrp="1"/>
          </p:cNvSpPr>
          <p:nvPr>
            <p:ph type="title"/>
          </p:nvPr>
        </p:nvSpPr>
        <p:spPr>
          <a:xfrm>
            <a:off x="518965" y="621792"/>
            <a:ext cx="4446871" cy="1867629"/>
          </a:xfrm>
        </p:spPr>
        <p:txBody>
          <a:bodyPr anchor="t">
            <a:noAutofit/>
          </a:bodyPr>
          <a:lstStyle>
            <a:lvl1pPr>
              <a:defRPr sz="5600"/>
            </a:lvl1pPr>
          </a:lstStyle>
          <a:p>
            <a:r>
              <a:rPr lang="en-US"/>
              <a:t>Click to edit Master title style</a:t>
            </a:r>
          </a:p>
        </p:txBody>
      </p:sp>
      <p:sp>
        <p:nvSpPr>
          <p:cNvPr id="9" name="Content Placeholder 7">
            <a:extLst>
              <a:ext uri="{FF2B5EF4-FFF2-40B4-BE49-F238E27FC236}">
                <a16:creationId xmlns:a16="http://schemas.microsoft.com/office/drawing/2014/main" id="{7B86FDEC-359F-20D5-12F6-5CBA3DC009EA}"/>
              </a:ext>
            </a:extLst>
          </p:cNvPr>
          <p:cNvSpPr>
            <a:spLocks noGrp="1"/>
          </p:cNvSpPr>
          <p:nvPr>
            <p:ph sz="quarter" idx="14"/>
          </p:nvPr>
        </p:nvSpPr>
        <p:spPr>
          <a:xfrm>
            <a:off x="543940" y="2890729"/>
            <a:ext cx="4449227" cy="3138438"/>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0">
            <a:extLst>
              <a:ext uri="{FF2B5EF4-FFF2-40B4-BE49-F238E27FC236}">
                <a16:creationId xmlns:a16="http://schemas.microsoft.com/office/drawing/2014/main" id="{FBEF9CB2-E8D7-8869-9B11-C58F1606DFE0}"/>
              </a:ext>
            </a:extLst>
          </p:cNvPr>
          <p:cNvSpPr>
            <a:spLocks noGrp="1" noChangeAspect="1"/>
          </p:cNvSpPr>
          <p:nvPr>
            <p:ph type="pic" sz="quarter" idx="13" hasCustomPrompt="1"/>
          </p:nvPr>
        </p:nvSpPr>
        <p:spPr>
          <a:xfrm>
            <a:off x="5363570" y="0"/>
            <a:ext cx="6828430" cy="6858000"/>
          </a:xfrm>
          <a:blipFill>
            <a:blip r:embed="rId2">
              <a:alphaModFix amt="70000"/>
            </a:blip>
            <a:stretch>
              <a:fillRect/>
            </a:stretch>
          </a:blipFill>
        </p:spPr>
        <p:txBody>
          <a:bodyPr anchor="t"/>
          <a:lstStyle>
            <a:lvl1pPr>
              <a:defRPr/>
            </a:lvl1pPr>
          </a:lstStyle>
          <a:p>
            <a:endParaRPr/>
          </a:p>
        </p:txBody>
      </p:sp>
      <p:sp>
        <p:nvSpPr>
          <p:cNvPr id="10" name="Footer Placeholder 8">
            <a:extLst>
              <a:ext uri="{FF2B5EF4-FFF2-40B4-BE49-F238E27FC236}">
                <a16:creationId xmlns:a16="http://schemas.microsoft.com/office/drawing/2014/main" id="{4784CE43-81E9-3B12-CB65-9B5FC6ECE9ED}"/>
              </a:ext>
            </a:extLst>
          </p:cNvPr>
          <p:cNvSpPr>
            <a:spLocks noGrp="1"/>
          </p:cNvSpPr>
          <p:nvPr>
            <p:ph type="ftr" sz="quarter" idx="16"/>
          </p:nvPr>
        </p:nvSpPr>
        <p:spPr>
          <a:xfrm>
            <a:off x="515618" y="6430476"/>
            <a:ext cx="1968375" cy="379867"/>
          </a:xfrm>
        </p:spPr>
        <p:txBody>
          <a:bodyPr anchor="b"/>
          <a:lstStyle/>
          <a:p>
            <a:r>
              <a:rPr lang="en-US"/>
              <a:t>1</a:t>
            </a:r>
          </a:p>
        </p:txBody>
      </p:sp>
      <p:sp>
        <p:nvSpPr>
          <p:cNvPr id="11" name="Slide Number Placeholder 9">
            <a:extLst>
              <a:ext uri="{FF2B5EF4-FFF2-40B4-BE49-F238E27FC236}">
                <a16:creationId xmlns:a16="http://schemas.microsoft.com/office/drawing/2014/main" id="{779F1775-5104-9F86-4A61-07F914947CC9}"/>
              </a:ext>
            </a:extLst>
          </p:cNvPr>
          <p:cNvSpPr>
            <a:spLocks noGrp="1"/>
          </p:cNvSpPr>
          <p:nvPr>
            <p:ph type="sldNum" sz="quarter" idx="17"/>
          </p:nvPr>
        </p:nvSpPr>
        <p:spPr>
          <a:xfrm>
            <a:off x="4563960" y="6430476"/>
            <a:ext cx="429207" cy="379867"/>
          </a:xfrm>
        </p:spPr>
        <p:txBody>
          <a:bodyPr anchor="b"/>
          <a:lstStyle/>
          <a:p>
            <a:fld id="{CC057153-B650-4DEB-B370-79DDCFDCE934}" type="slidenum">
              <a:rPr lang="en-US" dirty="0"/>
              <a:t>‹#›</a:t>
            </a:fld>
            <a:endParaRPr lang="en-US"/>
          </a:p>
        </p:txBody>
      </p:sp>
    </p:spTree>
    <p:extLst>
      <p:ext uri="{BB962C8B-B14F-4D97-AF65-F5344CB8AC3E}">
        <p14:creationId xmlns:p14="http://schemas.microsoft.com/office/powerpoint/2010/main" val="2193864187"/>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49733" y="621792"/>
            <a:ext cx="3884546" cy="2280501"/>
          </a:xfrm>
        </p:spPr>
        <p:txBody>
          <a:bodyPr anchor="t">
            <a:noAutofit/>
          </a:bodyPr>
          <a:lstStyle>
            <a:lvl1pPr>
              <a:defRPr sz="5600"/>
            </a:lvl1pPr>
          </a:lstStyle>
          <a:p>
            <a:r>
              <a:rPr lang="en-US"/>
              <a:t>Click to edit Master title style</a:t>
            </a:r>
          </a:p>
        </p:txBody>
      </p:sp>
      <p:sp>
        <p:nvSpPr>
          <p:cNvPr id="3" name="Picture Placeholder 10">
            <a:extLst>
              <a:ext uri="{FF2B5EF4-FFF2-40B4-BE49-F238E27FC236}">
                <a16:creationId xmlns:a16="http://schemas.microsoft.com/office/drawing/2014/main" id="{74736F65-8A7D-D535-AAD0-31480F8AD318}"/>
              </a:ext>
            </a:extLst>
          </p:cNvPr>
          <p:cNvSpPr>
            <a:spLocks noGrp="1" noChangeAspect="1"/>
          </p:cNvSpPr>
          <p:nvPr>
            <p:ph type="pic" sz="quarter" idx="13" hasCustomPrompt="1"/>
          </p:nvPr>
        </p:nvSpPr>
        <p:spPr>
          <a:xfrm>
            <a:off x="-1" y="0"/>
            <a:ext cx="7260609" cy="6858000"/>
          </a:xfrm>
          <a:blipFill>
            <a:blip r:embed="rId2">
              <a:alphaModFix amt="70000"/>
            </a:blip>
            <a:stretch>
              <a:fillRect/>
            </a:stretch>
          </a:blipFill>
        </p:spPr>
        <p:txBody>
          <a:bodyPr anchor="t"/>
          <a:lstStyle>
            <a:lvl1pPr>
              <a:defRPr/>
            </a:lvl1pPr>
          </a:lstStyle>
          <a:p>
            <a:endParaRP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7521" y="3211512"/>
            <a:ext cx="3884547" cy="2743200"/>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8">
            <a:extLst>
              <a:ext uri="{FF2B5EF4-FFF2-40B4-BE49-F238E27FC236}">
                <a16:creationId xmlns:a16="http://schemas.microsoft.com/office/drawing/2014/main" id="{C64245F1-97E2-FD23-26A5-03067F464698}"/>
              </a:ext>
            </a:extLst>
          </p:cNvPr>
          <p:cNvSpPr>
            <a:spLocks noGrp="1"/>
          </p:cNvSpPr>
          <p:nvPr>
            <p:ph type="ftr" sz="quarter" idx="16"/>
          </p:nvPr>
        </p:nvSpPr>
        <p:spPr>
          <a:xfrm>
            <a:off x="7649733" y="6456384"/>
            <a:ext cx="1968375" cy="379867"/>
          </a:xfrm>
        </p:spPr>
        <p:txBody>
          <a:bodyPr anchor="b"/>
          <a:lstStyle/>
          <a:p>
            <a:r>
              <a:rPr lang="en-US"/>
              <a:t>1</a:t>
            </a:r>
          </a:p>
        </p:txBody>
      </p:sp>
      <p:sp>
        <p:nvSpPr>
          <p:cNvPr id="5" name="Slide Number Placeholder 9">
            <a:extLst>
              <a:ext uri="{FF2B5EF4-FFF2-40B4-BE49-F238E27FC236}">
                <a16:creationId xmlns:a16="http://schemas.microsoft.com/office/drawing/2014/main" id="{15E75D5B-F407-F4DD-192B-D56CF168CDA4}"/>
              </a:ext>
            </a:extLst>
          </p:cNvPr>
          <p:cNvSpPr>
            <a:spLocks noGrp="1"/>
          </p:cNvSpPr>
          <p:nvPr>
            <p:ph type="sldNum" sz="quarter" idx="17"/>
          </p:nvPr>
        </p:nvSpPr>
        <p:spPr>
          <a:xfrm>
            <a:off x="11134152" y="6456385"/>
            <a:ext cx="429207" cy="379867"/>
          </a:xfrm>
        </p:spPr>
        <p:txBody>
          <a:bodyPr anchor="b"/>
          <a:lstStyle/>
          <a:p>
            <a:fld id="{CC057153-B650-4DEB-B370-79DDCFDCE934}" type="slidenum">
              <a:rPr lang="en-US" dirty="0"/>
              <a:t>‹#›</a:t>
            </a:fld>
            <a:endParaRPr lang="en-US"/>
          </a:p>
        </p:txBody>
      </p:sp>
    </p:spTree>
    <p:extLst>
      <p:ext uri="{BB962C8B-B14F-4D97-AF65-F5344CB8AC3E}">
        <p14:creationId xmlns:p14="http://schemas.microsoft.com/office/powerpoint/2010/main" val="4217673580"/>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B686070-85E7-EB57-8965-F95F2692CC62}"/>
              </a:ext>
            </a:extLst>
          </p:cNvPr>
          <p:cNvSpPr>
            <a:spLocks noGrp="1"/>
          </p:cNvSpPr>
          <p:nvPr>
            <p:ph type="title"/>
          </p:nvPr>
        </p:nvSpPr>
        <p:spPr>
          <a:xfrm>
            <a:off x="512064" y="3608276"/>
            <a:ext cx="4428700" cy="2620587"/>
          </a:xfrm>
        </p:spPr>
        <p:txBody>
          <a:bodyPr anchor="t">
            <a:noAutofit/>
          </a:bodyPr>
          <a:lstStyle>
            <a:lvl1pPr>
              <a:defRPr sz="5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1" y="0"/>
            <a:ext cx="12192000" cy="3429000"/>
          </a:xfrm>
          <a:blipFill>
            <a:blip r:embed="rId2">
              <a:alphaModFix amt="70000"/>
            </a:blip>
            <a:stretch>
              <a:fillRect/>
            </a:stretch>
          </a:blipFill>
        </p:spPr>
        <p:txBody>
          <a:bodyPr anchor="t"/>
          <a:lstStyle>
            <a:lvl1pPr>
              <a:defRPr/>
            </a:lvl1pPr>
          </a:lstStyle>
          <a:p>
            <a:endParaRPr/>
          </a:p>
        </p:txBody>
      </p:sp>
      <p:sp>
        <p:nvSpPr>
          <p:cNvPr id="2" name="Content Placeholder 7">
            <a:extLst>
              <a:ext uri="{FF2B5EF4-FFF2-40B4-BE49-F238E27FC236}">
                <a16:creationId xmlns:a16="http://schemas.microsoft.com/office/drawing/2014/main" id="{4546533B-13A8-961D-BD05-8DE715F63409}"/>
              </a:ext>
            </a:extLst>
          </p:cNvPr>
          <p:cNvSpPr>
            <a:spLocks noGrp="1"/>
          </p:cNvSpPr>
          <p:nvPr>
            <p:ph sz="quarter" idx="14"/>
          </p:nvPr>
        </p:nvSpPr>
        <p:spPr>
          <a:xfrm>
            <a:off x="5268036" y="3579702"/>
            <a:ext cx="6298442" cy="2620587"/>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8">
            <a:extLst>
              <a:ext uri="{FF2B5EF4-FFF2-40B4-BE49-F238E27FC236}">
                <a16:creationId xmlns:a16="http://schemas.microsoft.com/office/drawing/2014/main" id="{9349FD65-108E-79AD-A9C8-91429963386F}"/>
              </a:ext>
            </a:extLst>
          </p:cNvPr>
          <p:cNvSpPr>
            <a:spLocks noGrp="1"/>
          </p:cNvSpPr>
          <p:nvPr>
            <p:ph type="ftr" sz="quarter" idx="16"/>
          </p:nvPr>
        </p:nvSpPr>
        <p:spPr>
          <a:xfrm>
            <a:off x="5262666" y="6442872"/>
            <a:ext cx="1968375" cy="379867"/>
          </a:xfrm>
        </p:spPr>
        <p:txBody>
          <a:bodyPr anchor="b"/>
          <a:lstStyle/>
          <a:p>
            <a:r>
              <a:rPr lang="en-US"/>
              <a:t>1</a:t>
            </a:r>
          </a:p>
        </p:txBody>
      </p:sp>
      <p:sp>
        <p:nvSpPr>
          <p:cNvPr id="12" name="Date Placeholder 2">
            <a:extLst>
              <a:ext uri="{FF2B5EF4-FFF2-40B4-BE49-F238E27FC236}">
                <a16:creationId xmlns:a16="http://schemas.microsoft.com/office/drawing/2014/main" id="{547B7542-C2BA-4322-9FF4-E2713B917492}"/>
              </a:ext>
            </a:extLst>
          </p:cNvPr>
          <p:cNvSpPr>
            <a:spLocks noGrp="1"/>
          </p:cNvSpPr>
          <p:nvPr>
            <p:ph type="dt" sz="half" idx="18"/>
          </p:nvPr>
        </p:nvSpPr>
        <p:spPr>
          <a:xfrm>
            <a:off x="7697040" y="6442872"/>
            <a:ext cx="2295997" cy="379867"/>
          </a:xfrm>
        </p:spPr>
        <p:txBody>
          <a:bodyPr anchor="b"/>
          <a:lstStyle/>
          <a:p>
            <a:endParaRPr lang="en-US"/>
          </a:p>
        </p:txBody>
      </p:sp>
      <p:sp>
        <p:nvSpPr>
          <p:cNvPr id="7" name="Slide Number Placeholder 9">
            <a:extLst>
              <a:ext uri="{FF2B5EF4-FFF2-40B4-BE49-F238E27FC236}">
                <a16:creationId xmlns:a16="http://schemas.microsoft.com/office/drawing/2014/main" id="{EB058DA4-9F6F-CC80-D1C5-728E096806C3}"/>
              </a:ext>
            </a:extLst>
          </p:cNvPr>
          <p:cNvSpPr>
            <a:spLocks noGrp="1"/>
          </p:cNvSpPr>
          <p:nvPr>
            <p:ph type="sldNum" sz="quarter" idx="17"/>
          </p:nvPr>
        </p:nvSpPr>
        <p:spPr>
          <a:xfrm>
            <a:off x="11137271" y="6442873"/>
            <a:ext cx="429207" cy="379867"/>
          </a:xfrm>
        </p:spPr>
        <p:txBody>
          <a:bodyPr anchor="b"/>
          <a:lstStyle/>
          <a:p>
            <a:fld id="{CC057153-B650-4DEB-B370-79DDCFDCE934}" type="slidenum">
              <a:rPr lang="en-US" dirty="0"/>
              <a:t>‹#›</a:t>
            </a:fld>
            <a:endParaRPr lang="en-US"/>
          </a:p>
        </p:txBody>
      </p:sp>
    </p:spTree>
    <p:extLst>
      <p:ext uri="{BB962C8B-B14F-4D97-AF65-F5344CB8AC3E}">
        <p14:creationId xmlns:p14="http://schemas.microsoft.com/office/powerpoint/2010/main" val="3482810920"/>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B0F469B-7972-C862-3265-20EC44D749C7}"/>
              </a:ext>
            </a:extLst>
          </p:cNvPr>
          <p:cNvSpPr>
            <a:spLocks noGrp="1"/>
          </p:cNvSpPr>
          <p:nvPr>
            <p:ph type="title"/>
          </p:nvPr>
        </p:nvSpPr>
        <p:spPr>
          <a:xfrm>
            <a:off x="512064" y="631710"/>
            <a:ext cx="11032239" cy="1115203"/>
          </a:xfrm>
        </p:spPr>
        <p:txBody>
          <a:bodyPr anchor="t">
            <a:noAutofit/>
          </a:bodyPr>
          <a:lstStyle>
            <a:lvl1pPr>
              <a:defRPr sz="5600"/>
            </a:lvl1pPr>
          </a:lstStyle>
          <a:p>
            <a:r>
              <a:rPr lang="en-US"/>
              <a:t>Click to edit Master title style</a:t>
            </a:r>
          </a:p>
        </p:txBody>
      </p:sp>
      <p:sp>
        <p:nvSpPr>
          <p:cNvPr id="13" name="Picture Placeholder 10">
            <a:extLst>
              <a:ext uri="{FF2B5EF4-FFF2-40B4-BE49-F238E27FC236}">
                <a16:creationId xmlns:a16="http://schemas.microsoft.com/office/drawing/2014/main" id="{1A9091ED-65DB-CA4C-BC68-EC773138EFA0}"/>
              </a:ext>
            </a:extLst>
          </p:cNvPr>
          <p:cNvSpPr>
            <a:spLocks noGrp="1" noChangeAspect="1"/>
          </p:cNvSpPr>
          <p:nvPr>
            <p:ph type="pic" sz="quarter" idx="18" hasCustomPrompt="1"/>
          </p:nvPr>
        </p:nvSpPr>
        <p:spPr>
          <a:xfrm>
            <a:off x="109181" y="2115403"/>
            <a:ext cx="5786651" cy="4671431"/>
          </a:xfrm>
          <a:blipFill>
            <a:blip r:embed="rId2">
              <a:alphaModFix amt="70000"/>
            </a:blip>
            <a:stretch>
              <a:fillRect/>
            </a:stretch>
          </a:blipFill>
        </p:spPr>
        <p:txBody>
          <a:bodyPr anchor="t"/>
          <a:lstStyle>
            <a:lvl1pPr>
              <a:defRPr/>
            </a:lvl1pPr>
          </a:lstStyle>
          <a:p>
            <a:endParaRPr/>
          </a:p>
        </p:txBody>
      </p:sp>
      <p:sp>
        <p:nvSpPr>
          <p:cNvPr id="10" name="Content Placeholder 7">
            <a:extLst>
              <a:ext uri="{FF2B5EF4-FFF2-40B4-BE49-F238E27FC236}">
                <a16:creationId xmlns:a16="http://schemas.microsoft.com/office/drawing/2014/main" id="{A3F07A79-5344-FA17-3625-1266EFAA87FD}"/>
              </a:ext>
            </a:extLst>
          </p:cNvPr>
          <p:cNvSpPr>
            <a:spLocks noGrp="1"/>
          </p:cNvSpPr>
          <p:nvPr>
            <p:ph sz="quarter" idx="14"/>
          </p:nvPr>
        </p:nvSpPr>
        <p:spPr>
          <a:xfrm>
            <a:off x="6190488" y="2115403"/>
            <a:ext cx="5353815" cy="4110888"/>
          </a:xfrm>
        </p:spPr>
        <p:txBody>
          <a:bodyPr anchor="t">
            <a:no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AC0D704B-E4D2-B261-890F-35C54C94C6EE}"/>
              </a:ext>
            </a:extLst>
          </p:cNvPr>
          <p:cNvSpPr>
            <a:spLocks noGrp="1"/>
          </p:cNvSpPr>
          <p:nvPr>
            <p:ph type="ftr" sz="quarter" idx="20"/>
          </p:nvPr>
        </p:nvSpPr>
        <p:spPr>
          <a:xfrm>
            <a:off x="6177425" y="6428984"/>
            <a:ext cx="4467829" cy="365125"/>
          </a:xfrm>
        </p:spPr>
        <p:txBody>
          <a:bodyPr anchor="b"/>
          <a:lstStyle/>
          <a:p>
            <a:r>
              <a:rPr lang="en-US"/>
              <a:t>1</a:t>
            </a:r>
          </a:p>
        </p:txBody>
      </p:sp>
      <p:sp>
        <p:nvSpPr>
          <p:cNvPr id="8" name="Slide Number Placeholder 7">
            <a:extLst>
              <a:ext uri="{FF2B5EF4-FFF2-40B4-BE49-F238E27FC236}">
                <a16:creationId xmlns:a16="http://schemas.microsoft.com/office/drawing/2014/main" id="{C5932FFD-B632-F7EE-B653-9A621348C003}"/>
              </a:ext>
            </a:extLst>
          </p:cNvPr>
          <p:cNvSpPr>
            <a:spLocks noGrp="1"/>
          </p:cNvSpPr>
          <p:nvPr>
            <p:ph type="sldNum" sz="quarter" idx="21"/>
          </p:nvPr>
        </p:nvSpPr>
        <p:spPr>
          <a:xfrm>
            <a:off x="10926847" y="6421709"/>
            <a:ext cx="617457" cy="365125"/>
          </a:xfrm>
        </p:spPr>
        <p:txBody>
          <a:bodyPr anchor="b"/>
          <a:lstStyle/>
          <a:p>
            <a:fld id="{CC057153-B650-4DEB-B370-79DDCFDCE934}" type="slidenum">
              <a:rPr lang="en-US" dirty="0"/>
              <a:pPr/>
              <a:t>‹#›</a:t>
            </a:fld>
            <a:endParaRPr lang="en-US"/>
          </a:p>
        </p:txBody>
      </p:sp>
    </p:spTree>
    <p:extLst>
      <p:ext uri="{BB962C8B-B14F-4D97-AF65-F5344CB8AC3E}">
        <p14:creationId xmlns:p14="http://schemas.microsoft.com/office/powerpoint/2010/main" val="3700278067"/>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01348" y="644000"/>
            <a:ext cx="2594550" cy="1877132"/>
          </a:xfrm>
        </p:spPr>
        <p:txBody>
          <a:bodyPr anchor="t" anchorCtr="0">
            <a:noAutofit/>
          </a:bodyPr>
          <a:lstStyle>
            <a:lvl1pPr>
              <a:defRPr sz="5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606740" y="2899954"/>
            <a:ext cx="3610418" cy="3314046"/>
          </a:xfrm>
          <a:blipFill>
            <a:blip r:embed="rId2">
              <a:alphaModFix amt="70000"/>
            </a:blip>
            <a:stretch>
              <a:fillRect/>
            </a:stretch>
          </a:blipFill>
        </p:spPr>
        <p:txBody>
          <a:bodyPr anchor="t"/>
          <a:lstStyle>
            <a:lvl1pPr marL="0" indent="0">
              <a:buNone/>
              <a:defRPr/>
            </a:lvl1pPr>
          </a:lstStyle>
          <a:p>
            <a:endParaRP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402183" y="644000"/>
            <a:ext cx="7183078" cy="5570000"/>
          </a:xfrm>
        </p:spPr>
        <p:txBody>
          <a:bodyPr anchor="b"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Footer Placeholder 6">
            <a:extLst>
              <a:ext uri="{FF2B5EF4-FFF2-40B4-BE49-F238E27FC236}">
                <a16:creationId xmlns:a16="http://schemas.microsoft.com/office/drawing/2014/main" id="{E471EB04-B63C-4629-0688-E2CC8C576A5A}"/>
              </a:ext>
            </a:extLst>
          </p:cNvPr>
          <p:cNvSpPr>
            <a:spLocks noGrp="1"/>
          </p:cNvSpPr>
          <p:nvPr>
            <p:ph type="ftr" sz="quarter" idx="16"/>
          </p:nvPr>
        </p:nvSpPr>
        <p:spPr>
          <a:xfrm>
            <a:off x="545926" y="6438284"/>
            <a:ext cx="5276852" cy="365125"/>
          </a:xfrm>
        </p:spPr>
        <p:txBody>
          <a:bodyPr anchor="b"/>
          <a:lstStyle/>
          <a:p>
            <a:r>
              <a:rPr lang="en-US"/>
              <a:t>1</a:t>
            </a:r>
          </a:p>
        </p:txBody>
      </p:sp>
      <p:sp>
        <p:nvSpPr>
          <p:cNvPr id="12" name="Date Placeholder 5">
            <a:extLst>
              <a:ext uri="{FF2B5EF4-FFF2-40B4-BE49-F238E27FC236}">
                <a16:creationId xmlns:a16="http://schemas.microsoft.com/office/drawing/2014/main" id="{A4924D77-E18C-D84A-F550-9B0188FEBF87}"/>
              </a:ext>
            </a:extLst>
          </p:cNvPr>
          <p:cNvSpPr>
            <a:spLocks noGrp="1"/>
          </p:cNvSpPr>
          <p:nvPr>
            <p:ph type="dt" sz="half" idx="15"/>
          </p:nvPr>
        </p:nvSpPr>
        <p:spPr>
          <a:xfrm>
            <a:off x="6190488" y="6432496"/>
            <a:ext cx="2544079" cy="365125"/>
          </a:xfrm>
        </p:spPr>
        <p:txBody>
          <a:bodyPr anchor="b"/>
          <a:lstStyle/>
          <a:p>
            <a:endParaRPr lang="en-US"/>
          </a:p>
        </p:txBody>
      </p:sp>
      <p:sp>
        <p:nvSpPr>
          <p:cNvPr id="14" name="Slide Number Placeholder 8">
            <a:extLst>
              <a:ext uri="{FF2B5EF4-FFF2-40B4-BE49-F238E27FC236}">
                <a16:creationId xmlns:a16="http://schemas.microsoft.com/office/drawing/2014/main" id="{38B4B455-40D3-EF76-D860-2A6FFBF69836}"/>
              </a:ext>
            </a:extLst>
          </p:cNvPr>
          <p:cNvSpPr>
            <a:spLocks noGrp="1"/>
          </p:cNvSpPr>
          <p:nvPr>
            <p:ph type="sldNum" sz="quarter" idx="17"/>
          </p:nvPr>
        </p:nvSpPr>
        <p:spPr>
          <a:xfrm>
            <a:off x="11099128" y="6438284"/>
            <a:ext cx="429207" cy="365125"/>
          </a:xfrm>
        </p:spPr>
        <p:txBody>
          <a:bodyPr anchor="b"/>
          <a:lstStyle/>
          <a:p>
            <a:fld id="{CC057153-B650-4DEB-B370-79DDCFDCE934}" type="slidenum">
              <a:rPr lang="en-US" dirty="0"/>
              <a:pPr/>
              <a:t>‹#›</a:t>
            </a:fld>
            <a:endParaRPr lang="en-US"/>
          </a:p>
        </p:txBody>
      </p:sp>
    </p:spTree>
    <p:extLst>
      <p:ext uri="{BB962C8B-B14F-4D97-AF65-F5344CB8AC3E}">
        <p14:creationId xmlns:p14="http://schemas.microsoft.com/office/powerpoint/2010/main" val="139289559"/>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0" y="5504688"/>
            <a:ext cx="5902657" cy="1353312"/>
          </a:xfrm>
        </p:spPr>
        <p:txBody>
          <a:bodyPr anchor="b">
            <a:normAutofit/>
          </a:bodyPr>
          <a:lstStyle>
            <a:lvl1pPr>
              <a:lnSpc>
                <a:spcPct val="120000"/>
              </a:lnSpc>
              <a:defRPr sz="2000" b="0" spc="0" baseline="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4591" y="-156950"/>
            <a:ext cx="5957248" cy="4510586"/>
          </a:xfrm>
        </p:spPr>
        <p:txBody>
          <a:bodyPr anchor="t">
            <a:normAutofit/>
          </a:bodyPr>
          <a:lstStyle>
            <a:lvl1pPr marL="0" indent="0">
              <a:lnSpc>
                <a:spcPct val="90000"/>
              </a:lnSpc>
              <a:spcBef>
                <a:spcPts val="0"/>
              </a:spcBef>
              <a:buNone/>
              <a:defRPr sz="15000" b="0" i="0">
                <a:solidFill>
                  <a:schemeClr val="tx1"/>
                </a:solidFill>
                <a:latin typeface="+mj-lt"/>
              </a:defRPr>
            </a:lvl1pPr>
          </a:lstStyle>
          <a:p>
            <a:pPr lvl="0"/>
            <a:r>
              <a:rPr lang="en-US"/>
              <a:t>##%</a:t>
            </a:r>
          </a:p>
        </p:txBody>
      </p:sp>
      <p:pic>
        <p:nvPicPr>
          <p:cNvPr id="6" name="Graphic 5">
            <a:extLst>
              <a:ext uri="{FF2B5EF4-FFF2-40B4-BE49-F238E27FC236}">
                <a16:creationId xmlns:a16="http://schemas.microsoft.com/office/drawing/2014/main" id="{BB98C21E-A9AF-D3FB-3F6A-06088553C6F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110101" y="5852160"/>
            <a:ext cx="1005840" cy="1005840"/>
          </a:xfrm>
          <a:prstGeom prst="rect">
            <a:avLst/>
          </a:prstGeom>
        </p:spPr>
      </p:pic>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762793" y="100701"/>
            <a:ext cx="429207" cy="365125"/>
          </a:xfrm>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043583148"/>
      </p:ext>
    </p:extLst>
  </p:cSld>
  <p:clrMapOvr>
    <a:masterClrMapping/>
  </p:clrMapOvr>
  <p:hf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005840"/>
          </a:xfrm>
        </p:spPr>
        <p:txBody>
          <a:bodyPr/>
          <a:lstStyle/>
          <a:p>
            <a:r>
              <a:rPr lang="en-US"/>
              <a:t>Click to edit Master title style</a:t>
            </a:r>
          </a:p>
        </p:txBody>
      </p:sp>
      <p:pic>
        <p:nvPicPr>
          <p:cNvPr id="3" name="Graphic 2">
            <a:extLst>
              <a:ext uri="{FF2B5EF4-FFF2-40B4-BE49-F238E27FC236}">
                <a16:creationId xmlns:a16="http://schemas.microsoft.com/office/drawing/2014/main" id="{832976E3-E745-9DF8-C3E3-53A778D9502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096453" y="5852160"/>
            <a:ext cx="1005840" cy="1005840"/>
          </a:xfrm>
          <a:prstGeom prst="rect">
            <a:avLst/>
          </a:prstGeom>
        </p:spPr>
      </p:pic>
      <p:sp>
        <p:nvSpPr>
          <p:cNvPr id="12" name="Footer Placeholder 11">
            <a:extLst>
              <a:ext uri="{FF2B5EF4-FFF2-40B4-BE49-F238E27FC236}">
                <a16:creationId xmlns:a16="http://schemas.microsoft.com/office/drawing/2014/main" id="{6F777942-A24A-16CB-2115-A16E397BBB01}"/>
              </a:ext>
            </a:extLst>
          </p:cNvPr>
          <p:cNvSpPr>
            <a:spLocks noGrp="1"/>
          </p:cNvSpPr>
          <p:nvPr>
            <p:ph type="ftr" sz="quarter" idx="15"/>
          </p:nvPr>
        </p:nvSpPr>
        <p:spPr/>
        <p:txBody>
          <a:bodyPr/>
          <a:lstStyle/>
          <a:p>
            <a:r>
              <a:rPr lang="en-US"/>
              <a:t>1</a:t>
            </a:r>
          </a:p>
        </p:txBody>
      </p:sp>
      <p:sp>
        <p:nvSpPr>
          <p:cNvPr id="11" name="Date Placeholder 10">
            <a:extLst>
              <a:ext uri="{FF2B5EF4-FFF2-40B4-BE49-F238E27FC236}">
                <a16:creationId xmlns:a16="http://schemas.microsoft.com/office/drawing/2014/main" id="{91D0C3F1-69CA-2A45-33F7-9AF4B8FFEDBC}"/>
              </a:ext>
            </a:extLst>
          </p:cNvPr>
          <p:cNvSpPr>
            <a:spLocks noGrp="1"/>
          </p:cNvSpPr>
          <p:nvPr>
            <p:ph type="dt" sz="half" idx="14"/>
          </p:nvPr>
        </p:nvSpPr>
        <p:spPr/>
        <p:txBody>
          <a:bodyPr/>
          <a:lstStyle/>
          <a:p>
            <a:endParaRPr lang="en-US"/>
          </a:p>
        </p:txBody>
      </p:sp>
      <p:sp>
        <p:nvSpPr>
          <p:cNvPr id="13" name="Slide Number Placeholder 12">
            <a:extLst>
              <a:ext uri="{FF2B5EF4-FFF2-40B4-BE49-F238E27FC236}">
                <a16:creationId xmlns:a16="http://schemas.microsoft.com/office/drawing/2014/main" id="{8DB65802-3866-05DF-F96B-15A117F7C76C}"/>
              </a:ext>
            </a:extLst>
          </p:cNvPr>
          <p:cNvSpPr>
            <a:spLocks noGrp="1"/>
          </p:cNvSpPr>
          <p:nvPr>
            <p:ph type="sldNum" sz="quarter" idx="16"/>
          </p:nvPr>
        </p:nvSpPr>
        <p:spPr/>
        <p:txBody>
          <a:bodyPr/>
          <a:lstStyle/>
          <a:p>
            <a:fld id="{CC057153-B650-4DEB-B370-79DDCFDCE934}" type="slidenum">
              <a:rPr lang="en-US" dirty="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470" y="1016759"/>
            <a:ext cx="10082693" cy="5841242"/>
          </a:xfrm>
        </p:spPr>
        <p:txBody>
          <a:bodyPr anchor="b" anchorCtr="0">
            <a:noAutofit/>
          </a:bodyPr>
          <a:lstStyle>
            <a:lvl1pPr marL="0" indent="0">
              <a:lnSpc>
                <a:spcPct val="80000"/>
              </a:lnSpc>
              <a:buNone/>
              <a:defRPr sz="5600" b="0" spc="-200" baseline="0"/>
            </a:lvl1pPr>
            <a:lvl2pPr marL="228600" indent="0">
              <a:lnSpc>
                <a:spcPct val="80000"/>
              </a:lnSpc>
              <a:buNone/>
              <a:defRPr sz="5600" b="0" spc="-200" baseline="0"/>
            </a:lvl2pPr>
            <a:lvl3pPr marL="457200" indent="0">
              <a:lnSpc>
                <a:spcPct val="80000"/>
              </a:lnSpc>
              <a:buNone/>
              <a:defRPr sz="5600" b="0" spc="-200" baseline="0"/>
            </a:lvl3pPr>
            <a:lvl4pPr marL="685800" indent="0">
              <a:lnSpc>
                <a:spcPct val="80000"/>
              </a:lnSpc>
              <a:buNone/>
              <a:defRPr sz="5600" b="0" spc="-200" baseline="0"/>
            </a:lvl4pPr>
            <a:lvl5pPr marL="914400" indent="0">
              <a:lnSpc>
                <a:spcPct val="80000"/>
              </a:lnSpc>
              <a:buNone/>
              <a:defRPr sz="5600" b="0" spc="-200" baseline="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95858338"/>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5DC095FD-8C32-C2DB-3F1D-105AFD1518B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083347" y="5852160"/>
            <a:ext cx="1005840" cy="1005840"/>
          </a:xfrm>
          <a:prstGeom prst="rect">
            <a:avLst/>
          </a:prstGeom>
        </p:spPr>
      </p:pic>
      <p:sp>
        <p:nvSpPr>
          <p:cNvPr id="4" name="Title 1">
            <a:extLst>
              <a:ext uri="{FF2B5EF4-FFF2-40B4-BE49-F238E27FC236}">
                <a16:creationId xmlns:a16="http://schemas.microsoft.com/office/drawing/2014/main" id="{CA0FBB42-F049-CCA6-45E1-D60DC58A76F0}"/>
              </a:ext>
            </a:extLst>
          </p:cNvPr>
          <p:cNvSpPr>
            <a:spLocks noGrp="1"/>
          </p:cNvSpPr>
          <p:nvPr>
            <p:ph type="title" hasCustomPrompt="1"/>
          </p:nvPr>
        </p:nvSpPr>
        <p:spPr>
          <a:xfrm>
            <a:off x="-1" y="5899926"/>
            <a:ext cx="5902657" cy="958073"/>
          </a:xfrm>
        </p:spPr>
        <p:txBody>
          <a:bodyPr anchor="b">
            <a:normAutofit/>
          </a:bodyPr>
          <a:lstStyle>
            <a:lvl1pPr>
              <a:lnSpc>
                <a:spcPct val="80000"/>
              </a:lnSpc>
              <a:defRPr sz="2000" spc="0" baseline="0">
                <a:solidFill>
                  <a:schemeClr val="tx1"/>
                </a:solidFill>
                <a:latin typeface="+mn-lt"/>
              </a:defRPr>
            </a:lvl1pPr>
          </a:lstStyle>
          <a:p>
            <a:r>
              <a:rPr lang="en-US"/>
              <a:t>Quote Author</a:t>
            </a:r>
          </a:p>
        </p:txBody>
      </p:sp>
      <p:sp>
        <p:nvSpPr>
          <p:cNvPr id="5" name="Content Placeholder 6">
            <a:extLst>
              <a:ext uri="{FF2B5EF4-FFF2-40B4-BE49-F238E27FC236}">
                <a16:creationId xmlns:a16="http://schemas.microsoft.com/office/drawing/2014/main" id="{2B5E50A9-B175-CA38-A22A-468AE7533B54}"/>
              </a:ext>
            </a:extLst>
          </p:cNvPr>
          <p:cNvSpPr>
            <a:spLocks noGrp="1"/>
          </p:cNvSpPr>
          <p:nvPr>
            <p:ph sz="quarter" idx="13" hasCustomPrompt="1"/>
          </p:nvPr>
        </p:nvSpPr>
        <p:spPr>
          <a:xfrm>
            <a:off x="-18288" y="95534"/>
            <a:ext cx="8961120" cy="4476466"/>
          </a:xfrm>
        </p:spPr>
        <p:txBody>
          <a:bodyPr anchor="t">
            <a:normAutofit/>
          </a:bodyPr>
          <a:lstStyle>
            <a:lvl1pPr marL="164592" indent="-164592">
              <a:lnSpc>
                <a:spcPct val="80000"/>
              </a:lnSpc>
              <a:spcBef>
                <a:spcPts val="0"/>
              </a:spcBef>
              <a:buNone/>
              <a:defRPr sz="5600" spc="-200" baseline="0">
                <a:solidFill>
                  <a:schemeClr val="tx1"/>
                </a:solidFill>
                <a:latin typeface="+mj-lt"/>
              </a:defRPr>
            </a:lvl1pPr>
          </a:lstStyle>
          <a:p>
            <a:pPr lvl="0"/>
            <a:r>
              <a:rPr lang="en-US"/>
              <a:t>Click to add Quote</a:t>
            </a:r>
          </a:p>
        </p:txBody>
      </p:sp>
      <p:sp>
        <p:nvSpPr>
          <p:cNvPr id="8" name="Slide Number Placeholder 9">
            <a:extLst>
              <a:ext uri="{FF2B5EF4-FFF2-40B4-BE49-F238E27FC236}">
                <a16:creationId xmlns:a16="http://schemas.microsoft.com/office/drawing/2014/main" id="{84D7E47A-F89A-8F43-C300-185AD1461C07}"/>
              </a:ext>
            </a:extLst>
          </p:cNvPr>
          <p:cNvSpPr>
            <a:spLocks noGrp="1"/>
          </p:cNvSpPr>
          <p:nvPr>
            <p:ph type="sldNum" sz="quarter" idx="16"/>
          </p:nvPr>
        </p:nvSpPr>
        <p:spPr>
          <a:xfrm>
            <a:off x="11762793" y="110364"/>
            <a:ext cx="429207" cy="365125"/>
          </a:xfrm>
        </p:spPr>
        <p:txBody>
          <a:bodyPr/>
          <a:lstStyle/>
          <a:p>
            <a:fld id="{CC057153-B650-4DEB-B370-79DDCFDCE934}" type="slidenum">
              <a:rPr lang="en-US" dirty="0"/>
              <a:pPr/>
              <a:t>‹#›</a:t>
            </a:fld>
            <a:endParaRPr lang="en-US"/>
          </a:p>
        </p:txBody>
      </p:sp>
      <p:sp>
        <p:nvSpPr>
          <p:cNvPr id="10" name="Footer Placeholder 3">
            <a:extLst>
              <a:ext uri="{FF2B5EF4-FFF2-40B4-BE49-F238E27FC236}">
                <a16:creationId xmlns:a16="http://schemas.microsoft.com/office/drawing/2014/main" id="{1CA01B7F-0CDC-9F0A-6B3B-A87674D14D6B}"/>
              </a:ext>
            </a:extLst>
          </p:cNvPr>
          <p:cNvSpPr>
            <a:spLocks noGrp="1"/>
          </p:cNvSpPr>
          <p:nvPr>
            <p:ph type="ftr" sz="quarter" idx="17"/>
          </p:nvPr>
        </p:nvSpPr>
        <p:spPr>
          <a:xfrm>
            <a:off x="6193030" y="6392564"/>
            <a:ext cx="3104866" cy="365125"/>
          </a:xfrm>
        </p:spPr>
        <p:txBody>
          <a:bodyPr anchor="b"/>
          <a:lstStyle/>
          <a:p>
            <a:r>
              <a:rPr lang="en-US"/>
              <a:t>1</a:t>
            </a:r>
          </a:p>
        </p:txBody>
      </p:sp>
    </p:spTree>
    <p:extLst>
      <p:ext uri="{BB962C8B-B14F-4D97-AF65-F5344CB8AC3E}">
        <p14:creationId xmlns:p14="http://schemas.microsoft.com/office/powerpoint/2010/main" val="4219947470"/>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A74F0-5415-CAD7-98B3-4A75913F44B5}"/>
              </a:ext>
            </a:extLst>
          </p:cNvPr>
          <p:cNvSpPr>
            <a:spLocks noGrp="1"/>
          </p:cNvSpPr>
          <p:nvPr>
            <p:ph type="title"/>
          </p:nvPr>
        </p:nvSpPr>
        <p:spPr>
          <a:xfrm>
            <a:off x="512064" y="987552"/>
            <a:ext cx="3465576" cy="2944368"/>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5151E178-0505-15CE-6ACB-7BE1FB1E52EC}"/>
              </a:ext>
            </a:extLst>
          </p:cNvPr>
          <p:cNvSpPr>
            <a:spLocks noGrp="1"/>
          </p:cNvSpPr>
          <p:nvPr>
            <p:ph type="ftr" sz="quarter" idx="11"/>
          </p:nvPr>
        </p:nvSpPr>
        <p:spPr>
          <a:xfrm>
            <a:off x="530353" y="110364"/>
            <a:ext cx="3474720" cy="365125"/>
          </a:xfrm>
        </p:spPr>
        <p:txBody>
          <a:bodyPr/>
          <a:lstStyle/>
          <a:p>
            <a:r>
              <a:rPr lang="en-US"/>
              <a:t>1</a:t>
            </a:r>
          </a:p>
        </p:txBody>
      </p:sp>
      <p:sp>
        <p:nvSpPr>
          <p:cNvPr id="3" name="Date Placeholder 2">
            <a:extLst>
              <a:ext uri="{FF2B5EF4-FFF2-40B4-BE49-F238E27FC236}">
                <a16:creationId xmlns:a16="http://schemas.microsoft.com/office/drawing/2014/main" id="{9B82246E-2BFA-5BAA-F22D-A2618C05A0B2}"/>
              </a:ext>
            </a:extLst>
          </p:cNvPr>
          <p:cNvSpPr>
            <a:spLocks noGrp="1"/>
          </p:cNvSpPr>
          <p:nvPr>
            <p:ph type="dt" sz="half" idx="10"/>
          </p:nvPr>
        </p:nvSpPr>
        <p:spPr>
          <a:xfrm>
            <a:off x="4315968" y="104576"/>
            <a:ext cx="4836883" cy="365125"/>
          </a:xfrm>
        </p:spPr>
        <p:txBody>
          <a:bodyPr/>
          <a:lstStyle/>
          <a:p>
            <a:endParaRPr lang="en-US"/>
          </a:p>
        </p:txBody>
      </p:sp>
      <p:sp>
        <p:nvSpPr>
          <p:cNvPr id="5" name="Slide Number Placeholder 4">
            <a:extLst>
              <a:ext uri="{FF2B5EF4-FFF2-40B4-BE49-F238E27FC236}">
                <a16:creationId xmlns:a16="http://schemas.microsoft.com/office/drawing/2014/main" id="{BD4BA02B-433E-FB95-6E96-11393CDBD0CB}"/>
              </a:ext>
            </a:extLst>
          </p:cNvPr>
          <p:cNvSpPr>
            <a:spLocks noGrp="1"/>
          </p:cNvSpPr>
          <p:nvPr>
            <p:ph type="sldNum" sz="quarter" idx="12"/>
          </p:nvPr>
        </p:nvSpPr>
        <p:spPr/>
        <p:txBody>
          <a:bodyPr/>
          <a:lstStyle/>
          <a:p>
            <a:fld id="{CC057153-B650-4DEB-B370-79DDCFDCE934}" type="slidenum">
              <a:rPr lang="en-US" dirty="0"/>
              <a:pPr/>
              <a:t>‹#›</a:t>
            </a:fld>
            <a:endParaRPr lang="en-US"/>
          </a:p>
        </p:txBody>
      </p:sp>
      <p:sp>
        <p:nvSpPr>
          <p:cNvPr id="8" name="Content Placeholder 3">
            <a:extLst>
              <a:ext uri="{FF2B5EF4-FFF2-40B4-BE49-F238E27FC236}">
                <a16:creationId xmlns:a16="http://schemas.microsoft.com/office/drawing/2014/main" id="{F74B4B98-ABA0-9FD3-485A-984EDEEB4469}"/>
              </a:ext>
            </a:extLst>
          </p:cNvPr>
          <p:cNvSpPr>
            <a:spLocks noGrp="1"/>
          </p:cNvSpPr>
          <p:nvPr>
            <p:ph sz="quarter" idx="17"/>
          </p:nvPr>
        </p:nvSpPr>
        <p:spPr>
          <a:xfrm>
            <a:off x="4315966" y="987552"/>
            <a:ext cx="7446825" cy="25603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9">
            <a:extLst>
              <a:ext uri="{FF2B5EF4-FFF2-40B4-BE49-F238E27FC236}">
                <a16:creationId xmlns:a16="http://schemas.microsoft.com/office/drawing/2014/main" id="{3822067E-4B47-03C7-3636-0C6F8324E1E9}"/>
              </a:ext>
            </a:extLst>
          </p:cNvPr>
          <p:cNvSpPr>
            <a:spLocks noGrp="1"/>
          </p:cNvSpPr>
          <p:nvPr>
            <p:ph sz="quarter" idx="18"/>
          </p:nvPr>
        </p:nvSpPr>
        <p:spPr>
          <a:xfrm>
            <a:off x="4315967" y="3931920"/>
            <a:ext cx="7446824" cy="25603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34932106"/>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F29C1-2D4D-0529-EAD3-926838F41BF8}"/>
              </a:ext>
            </a:extLst>
          </p:cNvPr>
          <p:cNvSpPr>
            <a:spLocks noGrp="1"/>
          </p:cNvSpPr>
          <p:nvPr>
            <p:ph type="title"/>
          </p:nvPr>
        </p:nvSpPr>
        <p:spPr>
          <a:xfrm>
            <a:off x="512064" y="630936"/>
            <a:ext cx="11018520" cy="1088358"/>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9A6A1D5A-FFC5-5F10-90D2-A3FBCC3129EF}"/>
              </a:ext>
            </a:extLst>
          </p:cNvPr>
          <p:cNvSpPr>
            <a:spLocks noGrp="1"/>
          </p:cNvSpPr>
          <p:nvPr>
            <p:ph type="ftr" sz="quarter" idx="11"/>
          </p:nvPr>
        </p:nvSpPr>
        <p:spPr>
          <a:xfrm>
            <a:off x="530352" y="110364"/>
            <a:ext cx="5276852" cy="365125"/>
          </a:xfrm>
        </p:spPr>
        <p:txBody>
          <a:bodyPr/>
          <a:lstStyle/>
          <a:p>
            <a:r>
              <a:rPr lang="en-US"/>
              <a:t>1</a:t>
            </a:r>
          </a:p>
        </p:txBody>
      </p:sp>
      <p:sp>
        <p:nvSpPr>
          <p:cNvPr id="3" name="Date Placeholder 2">
            <a:extLst>
              <a:ext uri="{FF2B5EF4-FFF2-40B4-BE49-F238E27FC236}">
                <a16:creationId xmlns:a16="http://schemas.microsoft.com/office/drawing/2014/main" id="{FE1BD63D-FC9C-D946-5560-869AEDE315EA}"/>
              </a:ext>
            </a:extLst>
          </p:cNvPr>
          <p:cNvSpPr>
            <a:spLocks noGrp="1"/>
          </p:cNvSpPr>
          <p:nvPr>
            <p:ph type="dt" sz="half" idx="10"/>
          </p:nvPr>
        </p:nvSpPr>
        <p:spPr>
          <a:xfrm>
            <a:off x="6190488" y="104576"/>
            <a:ext cx="4836883" cy="365125"/>
          </a:xfrm>
        </p:spPr>
        <p:txBody>
          <a:bodyPr/>
          <a:lstStyle/>
          <a:p>
            <a:endParaRPr lang="en-US"/>
          </a:p>
        </p:txBody>
      </p:sp>
      <p:sp>
        <p:nvSpPr>
          <p:cNvPr id="5" name="Slide Number Placeholder 4">
            <a:extLst>
              <a:ext uri="{FF2B5EF4-FFF2-40B4-BE49-F238E27FC236}">
                <a16:creationId xmlns:a16="http://schemas.microsoft.com/office/drawing/2014/main" id="{822EF08D-93E2-AF7A-F559-DDB0B35B8781}"/>
              </a:ext>
            </a:extLst>
          </p:cNvPr>
          <p:cNvSpPr>
            <a:spLocks noGrp="1"/>
          </p:cNvSpPr>
          <p:nvPr>
            <p:ph type="sldNum" sz="quarter" idx="12"/>
          </p:nvPr>
        </p:nvSpPr>
        <p:spPr/>
        <p:txBody>
          <a:bodyPr/>
          <a:lstStyle/>
          <a:p>
            <a:fld id="{CC057153-B650-4DEB-B370-79DDCFDCE934}" type="slidenum">
              <a:rPr lang="en-US" dirty="0"/>
              <a:pPr/>
              <a:t>‹#›</a:t>
            </a:fld>
            <a:endParaRPr lang="en-US"/>
          </a:p>
        </p:txBody>
      </p:sp>
      <p:sp>
        <p:nvSpPr>
          <p:cNvPr id="6" name="Text Placeholder 2">
            <a:extLst>
              <a:ext uri="{FF2B5EF4-FFF2-40B4-BE49-F238E27FC236}">
                <a16:creationId xmlns:a16="http://schemas.microsoft.com/office/drawing/2014/main" id="{148CB9E0-8B46-6608-0C37-7C5ABA9B47A8}"/>
              </a:ext>
            </a:extLst>
          </p:cNvPr>
          <p:cNvSpPr>
            <a:spLocks noGrp="1"/>
          </p:cNvSpPr>
          <p:nvPr>
            <p:ph type="body" idx="1"/>
          </p:nvPr>
        </p:nvSpPr>
        <p:spPr>
          <a:xfrm>
            <a:off x="530352" y="2286000"/>
            <a:ext cx="5184648" cy="534033"/>
          </a:xfrm>
        </p:spPr>
        <p:txBody>
          <a:bodyPr/>
          <a:lstStyle/>
          <a:p>
            <a:endParaRPr lang="en-US"/>
          </a:p>
        </p:txBody>
      </p:sp>
      <p:sp>
        <p:nvSpPr>
          <p:cNvPr id="10" name="Content Placeholder 5">
            <a:extLst>
              <a:ext uri="{FF2B5EF4-FFF2-40B4-BE49-F238E27FC236}">
                <a16:creationId xmlns:a16="http://schemas.microsoft.com/office/drawing/2014/main" id="{C2C05A59-CCEE-1225-7022-B1DA682C7041}"/>
              </a:ext>
            </a:extLst>
          </p:cNvPr>
          <p:cNvSpPr>
            <a:spLocks noGrp="1"/>
          </p:cNvSpPr>
          <p:nvPr>
            <p:ph sz="quarter" idx="17"/>
          </p:nvPr>
        </p:nvSpPr>
        <p:spPr>
          <a:xfrm>
            <a:off x="530351" y="2980943"/>
            <a:ext cx="5183188" cy="35861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4">
            <a:extLst>
              <a:ext uri="{FF2B5EF4-FFF2-40B4-BE49-F238E27FC236}">
                <a16:creationId xmlns:a16="http://schemas.microsoft.com/office/drawing/2014/main" id="{86471C19-5F51-6595-B72A-4BFC1E553DC0}"/>
              </a:ext>
            </a:extLst>
          </p:cNvPr>
          <p:cNvSpPr>
            <a:spLocks noGrp="1"/>
          </p:cNvSpPr>
          <p:nvPr>
            <p:ph type="body" sz="quarter" idx="3"/>
          </p:nvPr>
        </p:nvSpPr>
        <p:spPr>
          <a:xfrm>
            <a:off x="6190488" y="2286000"/>
            <a:ext cx="5183188" cy="534033"/>
          </a:xfrm>
        </p:spPr>
        <p:txBody>
          <a:bodyPr/>
          <a:lstStyle/>
          <a:p>
            <a:endParaRPr lang="en-US"/>
          </a:p>
        </p:txBody>
      </p:sp>
      <p:sp>
        <p:nvSpPr>
          <p:cNvPr id="11" name="Content Placeholder 11">
            <a:extLst>
              <a:ext uri="{FF2B5EF4-FFF2-40B4-BE49-F238E27FC236}">
                <a16:creationId xmlns:a16="http://schemas.microsoft.com/office/drawing/2014/main" id="{0AB20C10-A144-EF5E-8276-7E736CE87590}"/>
              </a:ext>
            </a:extLst>
          </p:cNvPr>
          <p:cNvSpPr>
            <a:spLocks noGrp="1"/>
          </p:cNvSpPr>
          <p:nvPr>
            <p:ph sz="quarter" idx="18"/>
          </p:nvPr>
        </p:nvSpPr>
        <p:spPr>
          <a:xfrm>
            <a:off x="6190488" y="2980944"/>
            <a:ext cx="5183188" cy="358611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25830694"/>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6D1F904E-1F4C-373E-2E2B-D7478F70F195}"/>
              </a:ext>
            </a:extLst>
          </p:cNvPr>
          <p:cNvSpPr>
            <a:spLocks noGrp="1"/>
          </p:cNvSpPr>
          <p:nvPr>
            <p:ph type="title"/>
          </p:nvPr>
        </p:nvSpPr>
        <p:spPr>
          <a:xfrm>
            <a:off x="502920" y="644663"/>
            <a:ext cx="11045952" cy="1088358"/>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530352" y="109728"/>
            <a:ext cx="5276852" cy="365125"/>
          </a:xfrm>
        </p:spPr>
        <p:txBody>
          <a:bodyPr/>
          <a:lstStyle/>
          <a:p>
            <a:r>
              <a:rPr lang="en-US"/>
              <a:t>1</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1231928" y="110364"/>
            <a:ext cx="429207" cy="365125"/>
          </a:xfrm>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438395968"/>
      </p:ext>
    </p:extLst>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1AD1B27E-1142-7BB8-1DE8-D31FA8AA8F10}"/>
              </a:ext>
            </a:extLst>
          </p:cNvPr>
          <p:cNvSpPr>
            <a:spLocks noGrp="1"/>
          </p:cNvSpPr>
          <p:nvPr>
            <p:ph type="ftr" sz="quarter" idx="11"/>
          </p:nvPr>
        </p:nvSpPr>
        <p:spPr>
          <a:xfrm>
            <a:off x="0" y="100701"/>
            <a:ext cx="5898630" cy="365125"/>
          </a:xfrm>
        </p:spPr>
        <p:txBody>
          <a:bodyPr/>
          <a:lstStyle/>
          <a:p>
            <a:r>
              <a:rPr lang="en-US"/>
              <a:t>1</a:t>
            </a:r>
          </a:p>
        </p:txBody>
      </p:sp>
      <p:sp>
        <p:nvSpPr>
          <p:cNvPr id="5" name="Date Placeholder 3">
            <a:extLst>
              <a:ext uri="{FF2B5EF4-FFF2-40B4-BE49-F238E27FC236}">
                <a16:creationId xmlns:a16="http://schemas.microsoft.com/office/drawing/2014/main" id="{D900E2BC-FCC7-E994-4648-A42CDE518612}"/>
              </a:ext>
            </a:extLst>
          </p:cNvPr>
          <p:cNvSpPr>
            <a:spLocks noGrp="1"/>
          </p:cNvSpPr>
          <p:nvPr>
            <p:ph type="dt" sz="half" idx="10"/>
          </p:nvPr>
        </p:nvSpPr>
        <p:spPr>
          <a:xfrm>
            <a:off x="6217920" y="100701"/>
            <a:ext cx="5332001" cy="365125"/>
          </a:xfrm>
        </p:spPr>
        <p:txBody>
          <a:bodyPr/>
          <a:lstStyle/>
          <a:p>
            <a:endParaRPr lang="en-US"/>
          </a:p>
        </p:txBody>
      </p:sp>
      <p:sp>
        <p:nvSpPr>
          <p:cNvPr id="7" name="Slide Number Placeholder 5">
            <a:extLst>
              <a:ext uri="{FF2B5EF4-FFF2-40B4-BE49-F238E27FC236}">
                <a16:creationId xmlns:a16="http://schemas.microsoft.com/office/drawing/2014/main" id="{9E211A59-CFA8-A0B1-4A4C-E446F90726C5}"/>
              </a:ext>
            </a:extLst>
          </p:cNvPr>
          <p:cNvSpPr>
            <a:spLocks noGrp="1"/>
          </p:cNvSpPr>
          <p:nvPr>
            <p:ph type="sldNum" sz="quarter" idx="12"/>
          </p:nvPr>
        </p:nvSpPr>
        <p:spPr>
          <a:xfrm>
            <a:off x="11762793" y="100701"/>
            <a:ext cx="429207" cy="365125"/>
          </a:xfrm>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585189895"/>
      </p:ext>
    </p:extLst>
  </p:cSld>
  <p:clrMapOvr>
    <a:masterClrMapping/>
  </p:clrMapOvr>
  <p:hf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45926" y="655093"/>
            <a:ext cx="10982409" cy="1528549"/>
          </a:xfrm>
        </p:spPr>
        <p:txBody>
          <a:bodyPr anchor="t">
            <a:noAutofit/>
          </a:bodyPr>
          <a:lstStyle>
            <a:lvl1pPr>
              <a:defRPr sz="56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45926" y="2497540"/>
            <a:ext cx="10982409" cy="3384645"/>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5">
            <a:extLst>
              <a:ext uri="{FF2B5EF4-FFF2-40B4-BE49-F238E27FC236}">
                <a16:creationId xmlns:a16="http://schemas.microsoft.com/office/drawing/2014/main" id="{BD7A9B30-35AB-D437-5276-473CFE5169DF}"/>
              </a:ext>
            </a:extLst>
          </p:cNvPr>
          <p:cNvSpPr>
            <a:spLocks noGrp="1"/>
          </p:cNvSpPr>
          <p:nvPr>
            <p:ph type="ftr" sz="quarter" idx="16"/>
          </p:nvPr>
        </p:nvSpPr>
        <p:spPr>
          <a:xfrm>
            <a:off x="545926" y="6438284"/>
            <a:ext cx="5276852" cy="365125"/>
          </a:xfrm>
        </p:spPr>
        <p:txBody>
          <a:bodyPr/>
          <a:lstStyle/>
          <a:p>
            <a:r>
              <a:rPr lang="en-US"/>
              <a:t>1</a:t>
            </a:r>
          </a:p>
        </p:txBody>
      </p:sp>
      <p:sp>
        <p:nvSpPr>
          <p:cNvPr id="4" name="Date Placeholder 4">
            <a:extLst>
              <a:ext uri="{FF2B5EF4-FFF2-40B4-BE49-F238E27FC236}">
                <a16:creationId xmlns:a16="http://schemas.microsoft.com/office/drawing/2014/main" id="{0D033E8C-C8B6-A9F1-6B99-0610AEC435CB}"/>
              </a:ext>
            </a:extLst>
          </p:cNvPr>
          <p:cNvSpPr>
            <a:spLocks noGrp="1"/>
          </p:cNvSpPr>
          <p:nvPr>
            <p:ph type="dt" sz="half" idx="15"/>
          </p:nvPr>
        </p:nvSpPr>
        <p:spPr>
          <a:xfrm>
            <a:off x="6190488" y="6432496"/>
            <a:ext cx="2544079" cy="365125"/>
          </a:xfrm>
        </p:spPr>
        <p:txBody>
          <a:bodyPr/>
          <a:lstStyle/>
          <a:p>
            <a:endParaRPr lang="en-US"/>
          </a:p>
        </p:txBody>
      </p:sp>
      <p:sp>
        <p:nvSpPr>
          <p:cNvPr id="6" name="Slide Number Placeholder 6">
            <a:extLst>
              <a:ext uri="{FF2B5EF4-FFF2-40B4-BE49-F238E27FC236}">
                <a16:creationId xmlns:a16="http://schemas.microsoft.com/office/drawing/2014/main" id="{09C00759-43C5-D4A5-6597-C9F31C4DA2AA}"/>
              </a:ext>
            </a:extLst>
          </p:cNvPr>
          <p:cNvSpPr>
            <a:spLocks noGrp="1"/>
          </p:cNvSpPr>
          <p:nvPr>
            <p:ph type="sldNum" sz="quarter" idx="17"/>
          </p:nvPr>
        </p:nvSpPr>
        <p:spPr>
          <a:xfrm>
            <a:off x="11099128" y="6438284"/>
            <a:ext cx="429207" cy="365125"/>
          </a:xfrm>
        </p:spPr>
        <p:txBody>
          <a:bodyPr/>
          <a:lstStyle/>
          <a:p>
            <a:fld id="{CC057153-B650-4DEB-B370-79DDCFDCE934}" type="slidenum">
              <a:rPr lang="en-US" dirty="0"/>
              <a:pPr/>
              <a:t>‹#›</a:t>
            </a:fld>
            <a:endParaRPr lang="en-US"/>
          </a:p>
        </p:txBody>
      </p:sp>
    </p:spTree>
    <p:extLst>
      <p:ext uri="{BB962C8B-B14F-4D97-AF65-F5344CB8AC3E}">
        <p14:creationId xmlns:p14="http://schemas.microsoft.com/office/powerpoint/2010/main" val="2637486183"/>
      </p:ext>
    </p:extLst>
  </p:cSld>
  <p:clrMapOvr>
    <a:overrideClrMapping bg1="dk1" tx1="lt1" bg2="dk2" tx2="lt2" accent1="accent1" accent2="accent2" accent3="accent3" accent4="accent4" accent5="accent5" accent6="accent6" hlink="hlink" folHlink="folHlink"/>
  </p:clrMapOvr>
  <p:hf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18615" y="2883090"/>
            <a:ext cx="7741851" cy="1842020"/>
          </a:xfrm>
        </p:spPr>
        <p:txBody>
          <a:bodyPr anchor="b">
            <a:noAutofit/>
          </a:bodyPr>
          <a:lstStyle>
            <a:lvl1pPr>
              <a:defRPr sz="5600"/>
            </a:lvl1pPr>
          </a:lstStyle>
          <a:p>
            <a:r>
              <a:rPr lang="en-US"/>
              <a:t>Click to edit Master title style</a:t>
            </a:r>
          </a:p>
        </p:txBody>
      </p:sp>
      <p:sp>
        <p:nvSpPr>
          <p:cNvPr id="9" name="Footer Placeholder 4">
            <a:extLst>
              <a:ext uri="{FF2B5EF4-FFF2-40B4-BE49-F238E27FC236}">
                <a16:creationId xmlns:a16="http://schemas.microsoft.com/office/drawing/2014/main" id="{C9D34928-44CA-ACCE-36AD-37689020A379}"/>
              </a:ext>
            </a:extLst>
          </p:cNvPr>
          <p:cNvSpPr>
            <a:spLocks noGrp="1"/>
          </p:cNvSpPr>
          <p:nvPr>
            <p:ph type="ftr" sz="quarter" idx="11"/>
          </p:nvPr>
        </p:nvSpPr>
        <p:spPr>
          <a:xfrm>
            <a:off x="536906" y="100701"/>
            <a:ext cx="5361724" cy="365125"/>
          </a:xfrm>
        </p:spPr>
        <p:txBody>
          <a:bodyPr/>
          <a:lstStyle/>
          <a:p>
            <a:r>
              <a:rPr lang="en-US"/>
              <a:t>1</a:t>
            </a:r>
          </a:p>
        </p:txBody>
      </p:sp>
      <p:sp>
        <p:nvSpPr>
          <p:cNvPr id="8" name="Date Placeholder 3">
            <a:extLst>
              <a:ext uri="{FF2B5EF4-FFF2-40B4-BE49-F238E27FC236}">
                <a16:creationId xmlns:a16="http://schemas.microsoft.com/office/drawing/2014/main" id="{B6F43E62-A9B0-571B-E3BD-354206A884CF}"/>
              </a:ext>
            </a:extLst>
          </p:cNvPr>
          <p:cNvSpPr>
            <a:spLocks noGrp="1"/>
          </p:cNvSpPr>
          <p:nvPr>
            <p:ph type="dt" sz="half" idx="10"/>
          </p:nvPr>
        </p:nvSpPr>
        <p:spPr>
          <a:xfrm>
            <a:off x="6217921" y="100701"/>
            <a:ext cx="2526030" cy="365125"/>
          </a:xfrm>
        </p:spPr>
        <p:txBody>
          <a:bodyPr/>
          <a:lstStyle/>
          <a:p>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6905" y="4922111"/>
            <a:ext cx="7741850" cy="1279615"/>
          </a:xfrm>
        </p:spPr>
        <p:txBody>
          <a:bodyPr anchor="t">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762793" y="6392174"/>
            <a:ext cx="429207" cy="365125"/>
          </a:xfrm>
        </p:spPr>
        <p:txBody>
          <a:bodyPr anchor="b"/>
          <a:lstStyle/>
          <a:p>
            <a:fld id="{CC057153-B650-4DEB-B370-79DDCFDCE934}" type="slidenum">
              <a:rPr lang="en-US" dirty="0"/>
              <a:t>‹#›</a:t>
            </a:fld>
            <a:endParaRPr lang="en-US"/>
          </a:p>
        </p:txBody>
      </p:sp>
      <p:sp>
        <p:nvSpPr>
          <p:cNvPr id="3" name="Oval 2">
            <a:extLst>
              <a:ext uri="{FF2B5EF4-FFF2-40B4-BE49-F238E27FC236}">
                <a16:creationId xmlns:a16="http://schemas.microsoft.com/office/drawing/2014/main" id="{D3CF16D9-01F3-6CE6-7291-C344E099BBD0}"/>
              </a:ext>
            </a:extLst>
          </p:cNvPr>
          <p:cNvSpPr/>
          <p:nvPr/>
        </p:nvSpPr>
        <p:spPr>
          <a:xfrm>
            <a:off x="8454179" y="100701"/>
            <a:ext cx="3557904" cy="3557904"/>
          </a:xfrm>
          <a:prstGeom prst="ellipse">
            <a:avLst/>
          </a:prstGeom>
          <a:noFill/>
          <a:ln w="15875">
            <a:solidFill>
              <a:schemeClr val="tx1"/>
            </a:solidFill>
          </a:ln>
        </p:spPr>
        <p:style>
          <a:lnRef idx="2">
            <a:schemeClr val="accent1">
              <a:shade val="15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8902729"/>
      </p:ext>
    </p:extLst>
  </p:cSld>
  <p:clrMapOvr>
    <a:overrideClrMapping bg1="dk1" tx1="lt1" bg2="dk2" tx2="lt2" accent1="accent1" accent2="accent2" accent3="accent3" accent4="accent4" accent5="accent5" accent6="accent6" hlink="hlink" folHlink="folHlink"/>
  </p:clrMapOvr>
  <p:hf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04/10/2026</a:t>
            </a:fld>
            <a:endParaRPr lang="en-GB"/>
          </a:p>
        </p:txBody>
      </p:sp>
      <p:sp>
        <p:nvSpPr>
          <p:cNvPr id="5" name="Footer Placeholder 4"/>
          <p:cNvSpPr>
            <a:spLocks noGrp="1"/>
          </p:cNvSpPr>
          <p:nvPr>
            <p:ph type="ftr" sz="quarter" idx="11"/>
          </p:nvPr>
        </p:nvSpPr>
        <p:spPr/>
        <p:txBody>
          <a:bodyPr/>
          <a:lstStyle/>
          <a:p>
            <a:r>
              <a:rPr lang="en-GB"/>
              <a:t>1</a:t>
            </a:r>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49905723"/>
      </p:ext>
    </p:extLst>
  </p:cSld>
  <p:clrMapOvr>
    <a:masterClrMapping/>
  </p:clrMapOvr>
  <p:hf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04/10/2026</a:t>
            </a:fld>
            <a:endParaRPr lang="en-GB"/>
          </a:p>
        </p:txBody>
      </p:sp>
      <p:sp>
        <p:nvSpPr>
          <p:cNvPr id="5" name="Footer Placeholder 4"/>
          <p:cNvSpPr>
            <a:spLocks noGrp="1"/>
          </p:cNvSpPr>
          <p:nvPr>
            <p:ph type="ftr" sz="quarter" idx="11"/>
          </p:nvPr>
        </p:nvSpPr>
        <p:spPr/>
        <p:txBody>
          <a:bodyPr/>
          <a:lstStyle/>
          <a:p>
            <a:r>
              <a:rPr lang="en-GB"/>
              <a:t>1</a:t>
            </a:r>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46677255"/>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99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8288" y="644663"/>
            <a:ext cx="12001592" cy="1088358"/>
          </a:xfrm>
          <a:prstGeom prst="rect">
            <a:avLst/>
          </a:prstGeom>
        </p:spPr>
        <p:txBody>
          <a:bodyPr vert="horz" lIns="91440" tIns="45720" rIns="91440" bIns="45720" rtlCol="0" anchor="t">
            <a:normAutofit/>
          </a:bodyPr>
          <a:lstStyle/>
          <a:p>
            <a:r>
              <a:rPr lang="en-US"/>
              <a:t>Click to edit Master title style</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190488" y="104576"/>
            <a:ext cx="4836883" cy="365125"/>
          </a:xfrm>
          <a:prstGeom prst="rect">
            <a:avLst/>
          </a:prstGeom>
        </p:spPr>
        <p:txBody>
          <a:bodyPr vert="horz" lIns="91440" tIns="45720" rIns="91440" bIns="45720" rtlCol="0" anchor="t"/>
          <a:lstStyle>
            <a:lvl1pPr algn="l" rtl="0">
              <a:lnSpc>
                <a:spcPct val="80000"/>
              </a:lnSpc>
              <a:defRPr sz="1000">
                <a:solidFill>
                  <a:schemeClr val="tx1"/>
                </a:solidFill>
                <a:latin typeface="+mn-lt"/>
              </a:defRPr>
            </a:lvl1pPr>
          </a:lstStyle>
          <a:p>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14501" y="110364"/>
            <a:ext cx="5276852" cy="365125"/>
          </a:xfrm>
          <a:prstGeom prst="rect">
            <a:avLst/>
          </a:prstGeom>
        </p:spPr>
        <p:txBody>
          <a:bodyPr vert="horz" lIns="91440" tIns="45720" rIns="91440" bIns="45720" rtlCol="0" anchor="t"/>
          <a:lstStyle>
            <a:lvl1pPr algn="l" rtl="0">
              <a:lnSpc>
                <a:spcPct val="80000"/>
              </a:lnSpc>
              <a:defRPr sz="1000">
                <a:solidFill>
                  <a:schemeClr val="tx1"/>
                </a:solidFill>
                <a:latin typeface="+mn-lt"/>
              </a:defRPr>
            </a:lvl1pPr>
          </a:lstStyle>
          <a:p>
            <a:r>
              <a:rPr lang="en-US"/>
              <a:t>1</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762792" y="110364"/>
            <a:ext cx="429207" cy="365125"/>
          </a:xfrm>
          <a:prstGeom prst="rect">
            <a:avLst/>
          </a:prstGeom>
        </p:spPr>
        <p:txBody>
          <a:bodyPr vert="horz" lIns="91440" tIns="45720" rIns="91440" bIns="45720" rtlCol="0" anchor="t"/>
          <a:lstStyle>
            <a:lvl1pPr algn="r" rtl="0">
              <a:lnSpc>
                <a:spcPct val="80000"/>
              </a:lnSpc>
              <a:defRPr sz="1000">
                <a:solidFill>
                  <a:schemeClr val="tx1"/>
                </a:solidFill>
                <a:latin typeface="+mn-lt"/>
              </a:defRPr>
            </a:lvl1pPr>
          </a:lstStyle>
          <a:p>
            <a:fld id="{CC057153-B650-4DEB-B370-79DDCFDCE934}" type="slidenum">
              <a:rPr lang="en-US" dirty="0"/>
              <a:pPr/>
              <a:t>‹#›</a:t>
            </a:fld>
            <a:endParaRPr lang="en-US"/>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0" y="1907521"/>
            <a:ext cx="12001592" cy="48401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25439198"/>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4" r:id="rId12"/>
    <p:sldLayoutId id="2147483805" r:id="rId13"/>
    <p:sldLayoutId id="2147483806" r:id="rId14"/>
    <p:sldLayoutId id="2147483807" r:id="rId15"/>
    <p:sldLayoutId id="2147483808" r:id="rId16"/>
    <p:sldLayoutId id="2147483809" r:id="rId17"/>
    <p:sldLayoutId id="2147483810" r:id="rId18"/>
    <p:sldLayoutId id="2147483811" r:id="rId19"/>
    <p:sldLayoutId id="2147483812" r:id="rId20"/>
    <p:sldLayoutId id="2147483813" r:id="rId21"/>
    <p:sldLayoutId id="2147483814" r:id="rId22"/>
    <p:sldLayoutId id="2147483815" r:id="rId23"/>
    <p:sldLayoutId id="2147483816" r:id="rId24"/>
    <p:sldLayoutId id="2147483817" r:id="rId25"/>
    <p:sldLayoutId id="2147483818" r:id="rId26"/>
    <p:sldLayoutId id="2147483819" r:id="rId27"/>
    <p:sldLayoutId id="2147483820" r:id="rId28"/>
    <p:sldLayoutId id="2147483821" r:id="rId29"/>
  </p:sldLayoutIdLst>
  <p:hf hdr="0" ftr="0" dt="0"/>
  <p:txStyles>
    <p:titleStyle>
      <a:lvl1pPr algn="l" defTabSz="914400" rtl="0" eaLnBrk="1" latinLnBrk="0" hangingPunct="1">
        <a:lnSpc>
          <a:spcPct val="80000"/>
        </a:lnSpc>
        <a:spcBef>
          <a:spcPct val="0"/>
        </a:spcBef>
        <a:buNone/>
        <a:defRPr sz="5600" b="0" i="0" kern="1200" spc="-200" baseline="0">
          <a:solidFill>
            <a:schemeClr val="tx1"/>
          </a:solidFill>
          <a:latin typeface="+mj-lt"/>
          <a:ea typeface="+mj-ea"/>
          <a:cs typeface="+mj-cs"/>
        </a:defRPr>
      </a:lvl1pPr>
    </p:titleStyle>
    <p:body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3" Type="http://schemas.openxmlformats.org/officeDocument/2006/relationships/hyperlink" Target="https://vikis.kvk.lt/doku.php?id=lt:kt_sis:teams" TargetMode="External"/><Relationship Id="rId2" Type="http://schemas.openxmlformats.org/officeDocument/2006/relationships/image" Target="../media/image8.png"/><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 TargetMode="External"/><Relationship Id="rId2" Type="http://schemas.openxmlformats.org/officeDocument/2006/relationships/notesSlide" Target="../notesSlides/notesSlide1.xml"/><Relationship Id="rId1" Type="http://schemas.openxmlformats.org/officeDocument/2006/relationships/slideLayout" Target="../slideLayouts/slideLayout25.xml"/><Relationship Id="rId6" Type="http://schemas.openxmlformats.org/officeDocument/2006/relationships/hyperlink" Target="https://support.microsoft.com/en-us/teams/meetings/my-speaker-isn-t-working-in-microsoft-teams" TargetMode="External"/><Relationship Id="rId5" Type="http://schemas.openxmlformats.org/officeDocument/2006/relationships/hyperlink" Target="https://www.ncsc.gov.uk/collection/disruptive-cyber-attacks/reducing" TargetMode="External"/><Relationship Id="rId4" Type="http://schemas.openxmlformats.org/officeDocument/2006/relationships/hyperlink" Target="https://pulse.microsoft.com/en-ie/work-productivity-en-ie/education-en-ie/fa3-collaborate-with-microsoft-teams-and-transform-your-organis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a:solidFill>
                  <a:srgbClr val="FF0000"/>
                </a:solidFill>
                <a:latin typeface="Cambria"/>
                <a:ea typeface="Cambria"/>
              </a:rPr>
              <a:t>DIGITAL  SKILLS AND RESEARCH METHODS </a:t>
            </a:r>
          </a:p>
        </p:txBody>
      </p:sp>
      <p:sp>
        <p:nvSpPr>
          <p:cNvPr id="3" name="Subtitle 2"/>
          <p:cNvSpPr>
            <a:spLocks noGrp="1"/>
          </p:cNvSpPr>
          <p:nvPr>
            <p:ph type="subTitle" idx="1"/>
          </p:nvPr>
        </p:nvSpPr>
        <p:spPr/>
        <p:txBody>
          <a:bodyPr vert="horz" lIns="91440" tIns="45720" rIns="91440" bIns="45720" rtlCol="0" anchor="t">
            <a:normAutofit fontScale="85000" lnSpcReduction="20000"/>
          </a:bodyPr>
          <a:lstStyle/>
          <a:p>
            <a:r>
              <a:rPr lang="en-GB" b="1">
                <a:latin typeface="Sitka Text"/>
              </a:rPr>
              <a:t>MODULE CODE : LCHS4007</a:t>
            </a:r>
          </a:p>
          <a:p>
            <a:r>
              <a:rPr lang="en-GB" b="1">
                <a:latin typeface="Sitka Text"/>
              </a:rPr>
              <a:t>WASSAB KHAN 2609902</a:t>
            </a:r>
          </a:p>
          <a:p>
            <a:r>
              <a:rPr lang="en-GB" b="1">
                <a:latin typeface="Sitka Text"/>
              </a:rPr>
              <a:t>SABIA IQBAL 2610249</a:t>
            </a:r>
          </a:p>
          <a:p>
            <a:r>
              <a:rPr lang="en-GB" b="1">
                <a:latin typeface="Sitka Text"/>
              </a:rPr>
              <a:t>SIBA PARVEEN 2333490</a:t>
            </a:r>
          </a:p>
          <a:p>
            <a:r>
              <a:rPr lang="en-GB" b="1">
                <a:latin typeface="Sitka Text"/>
              </a:rPr>
              <a:t>SMERA BANARAS 2605653</a:t>
            </a:r>
          </a:p>
          <a:p>
            <a:endParaRPr lang="en-GB" b="1">
              <a:latin typeface="Sitka Text"/>
            </a:endParaRPr>
          </a:p>
        </p:txBody>
      </p:sp>
      <p:sp>
        <p:nvSpPr>
          <p:cNvPr id="5" name="Slide Number Placeholder 4">
            <a:extLst>
              <a:ext uri="{FF2B5EF4-FFF2-40B4-BE49-F238E27FC236}">
                <a16:creationId xmlns:a16="http://schemas.microsoft.com/office/drawing/2014/main" id="{92BE50D7-81DC-3463-5041-A03292EFCD0A}"/>
              </a:ext>
            </a:extLst>
          </p:cNvPr>
          <p:cNvSpPr>
            <a:spLocks noGrp="1"/>
          </p:cNvSpPr>
          <p:nvPr>
            <p:ph type="sldNum" sz="quarter" idx="12"/>
          </p:nvPr>
        </p:nvSpPr>
        <p:spPr/>
        <p:txBody>
          <a:bodyPr/>
          <a:lstStyle/>
          <a:p>
            <a:fld id="{330EA680-D336-4FF7-8B7A-9848BB0A1C32}" type="slidenum">
              <a:rPr lang="en-GB" smtClean="0"/>
              <a:t>1</a:t>
            </a:fld>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B7E02-F012-FB6F-13FD-03519025B6F4}"/>
              </a:ext>
            </a:extLst>
          </p:cNvPr>
          <p:cNvSpPr>
            <a:spLocks noGrp="1"/>
          </p:cNvSpPr>
          <p:nvPr>
            <p:ph type="ctrTitle"/>
          </p:nvPr>
        </p:nvSpPr>
        <p:spPr>
          <a:xfrm>
            <a:off x="1259840" y="1122363"/>
            <a:ext cx="9408160" cy="3931920"/>
          </a:xfrm>
        </p:spPr>
        <p:txBody>
          <a:bodyPr/>
          <a:lstStyle/>
          <a:p>
            <a:r>
              <a:rPr lang="en-US"/>
              <a:t> </a:t>
            </a:r>
          </a:p>
        </p:txBody>
      </p:sp>
      <p:sp>
        <p:nvSpPr>
          <p:cNvPr id="3" name="Subtitle 2">
            <a:extLst>
              <a:ext uri="{FF2B5EF4-FFF2-40B4-BE49-F238E27FC236}">
                <a16:creationId xmlns:a16="http://schemas.microsoft.com/office/drawing/2014/main" id="{53F7CCB4-E0B9-01D2-09F0-FFBD20A2317E}"/>
              </a:ext>
            </a:extLst>
          </p:cNvPr>
          <p:cNvSpPr>
            <a:spLocks noGrp="1"/>
          </p:cNvSpPr>
          <p:nvPr>
            <p:ph type="subTitle" idx="1"/>
          </p:nvPr>
        </p:nvSpPr>
        <p:spPr/>
        <p:txBody>
          <a:bodyPr vert="horz" lIns="91440" tIns="45720" rIns="91440" bIns="45720" rtlCol="0" anchor="t">
            <a:normAutofit/>
          </a:bodyPr>
          <a:lstStyle/>
          <a:p>
            <a:r>
              <a:rPr lang="en-GB" sz="1100"/>
              <a:t>K,</a:t>
            </a:r>
          </a:p>
        </p:txBody>
      </p:sp>
      <p:sp>
        <p:nvSpPr>
          <p:cNvPr id="4" name="Oval 3">
            <a:extLst>
              <a:ext uri="{FF2B5EF4-FFF2-40B4-BE49-F238E27FC236}">
                <a16:creationId xmlns:a16="http://schemas.microsoft.com/office/drawing/2014/main" id="{8090FDDF-8B76-333E-8721-D6C98D594071}"/>
              </a:ext>
            </a:extLst>
          </p:cNvPr>
          <p:cNvSpPr/>
          <p:nvPr/>
        </p:nvSpPr>
        <p:spPr>
          <a:xfrm>
            <a:off x="3050487" y="2402113"/>
            <a:ext cx="6578081" cy="239796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tx1"/>
                </a:solidFill>
              </a:rPr>
              <a:t>PROBLEMS THAT ASHFORD HAVE IN STAFF SHEDULING /ROTAS AND VISITS</a:t>
            </a:r>
          </a:p>
          <a:p>
            <a:pPr algn="ctr"/>
            <a:endParaRPr lang="en-US" sz="2800" b="1"/>
          </a:p>
        </p:txBody>
      </p:sp>
      <p:cxnSp>
        <p:nvCxnSpPr>
          <p:cNvPr id="5" name="Straight Arrow Connector 4">
            <a:extLst>
              <a:ext uri="{FF2B5EF4-FFF2-40B4-BE49-F238E27FC236}">
                <a16:creationId xmlns:a16="http://schemas.microsoft.com/office/drawing/2014/main" id="{FD5870DE-15FD-DED3-ED2A-11D3B3CEC09A}"/>
              </a:ext>
            </a:extLst>
          </p:cNvPr>
          <p:cNvCxnSpPr/>
          <p:nvPr/>
        </p:nvCxnSpPr>
        <p:spPr>
          <a:xfrm flipH="1" flipV="1">
            <a:off x="3203396" y="1713598"/>
            <a:ext cx="1235091" cy="11629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FCE84AD1-2F9C-274C-5475-DDD71A26E762}"/>
              </a:ext>
            </a:extLst>
          </p:cNvPr>
          <p:cNvCxnSpPr/>
          <p:nvPr/>
        </p:nvCxnSpPr>
        <p:spPr>
          <a:xfrm flipH="1" flipV="1">
            <a:off x="6236202" y="1137168"/>
            <a:ext cx="22841" cy="13978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789369B0-AEBA-1DB9-C482-E3DC143F6789}"/>
              </a:ext>
            </a:extLst>
          </p:cNvPr>
          <p:cNvCxnSpPr/>
          <p:nvPr/>
        </p:nvCxnSpPr>
        <p:spPr>
          <a:xfrm flipV="1">
            <a:off x="8285777" y="1817767"/>
            <a:ext cx="1459609" cy="901959"/>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D08ECDAC-1AA7-4094-9100-0D3AAC0D0F63}"/>
              </a:ext>
            </a:extLst>
          </p:cNvPr>
          <p:cNvCxnSpPr/>
          <p:nvPr/>
        </p:nvCxnSpPr>
        <p:spPr>
          <a:xfrm flipH="1">
            <a:off x="2776342" y="4261708"/>
            <a:ext cx="1094160" cy="101276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3DB8BAE4-8EEE-660C-D736-4845BDEF92F1}"/>
              </a:ext>
            </a:extLst>
          </p:cNvPr>
          <p:cNvCxnSpPr/>
          <p:nvPr/>
        </p:nvCxnSpPr>
        <p:spPr>
          <a:xfrm>
            <a:off x="5537864" y="4701753"/>
            <a:ext cx="586564" cy="1129878"/>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7AEBA80A-4021-1A41-E92C-72E8D04BF69F}"/>
              </a:ext>
            </a:extLst>
          </p:cNvPr>
          <p:cNvCxnSpPr/>
          <p:nvPr/>
        </p:nvCxnSpPr>
        <p:spPr>
          <a:xfrm>
            <a:off x="8279217" y="4552562"/>
            <a:ext cx="1013975" cy="753007"/>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1F1B4B50-7D93-4E0A-42BF-3AE5D8D62662}"/>
              </a:ext>
            </a:extLst>
          </p:cNvPr>
          <p:cNvSpPr txBox="1"/>
          <p:nvPr/>
        </p:nvSpPr>
        <p:spPr>
          <a:xfrm>
            <a:off x="1615362" y="1417086"/>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Unclear rotes</a:t>
            </a:r>
          </a:p>
        </p:txBody>
      </p:sp>
      <p:sp>
        <p:nvSpPr>
          <p:cNvPr id="16" name="TextBox 15">
            <a:extLst>
              <a:ext uri="{FF2B5EF4-FFF2-40B4-BE49-F238E27FC236}">
                <a16:creationId xmlns:a16="http://schemas.microsoft.com/office/drawing/2014/main" id="{4649ED1E-0ED2-EAD6-CC4A-37F3FB89AAAA}"/>
              </a:ext>
            </a:extLst>
          </p:cNvPr>
          <p:cNvSpPr txBox="1"/>
          <p:nvPr/>
        </p:nvSpPr>
        <p:spPr>
          <a:xfrm>
            <a:off x="9635314" y="153663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Organizing visits</a:t>
            </a:r>
          </a:p>
        </p:txBody>
      </p:sp>
      <p:sp>
        <p:nvSpPr>
          <p:cNvPr id="18" name="TextBox 17">
            <a:extLst>
              <a:ext uri="{FF2B5EF4-FFF2-40B4-BE49-F238E27FC236}">
                <a16:creationId xmlns:a16="http://schemas.microsoft.com/office/drawing/2014/main" id="{59CDF8E7-94CC-00B2-E0F5-D7F7F13A4091}"/>
              </a:ext>
            </a:extLst>
          </p:cNvPr>
          <p:cNvSpPr txBox="1"/>
          <p:nvPr/>
        </p:nvSpPr>
        <p:spPr>
          <a:xfrm>
            <a:off x="9022022" y="532087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Problem with staff scheduling</a:t>
            </a:r>
          </a:p>
        </p:txBody>
      </p:sp>
      <p:sp>
        <p:nvSpPr>
          <p:cNvPr id="19" name="TextBox 18">
            <a:extLst>
              <a:ext uri="{FF2B5EF4-FFF2-40B4-BE49-F238E27FC236}">
                <a16:creationId xmlns:a16="http://schemas.microsoft.com/office/drawing/2014/main" id="{8C214855-15FE-9AD4-094D-46FEBE46FBDB}"/>
              </a:ext>
            </a:extLst>
          </p:cNvPr>
          <p:cNvSpPr txBox="1"/>
          <p:nvPr/>
        </p:nvSpPr>
        <p:spPr>
          <a:xfrm>
            <a:off x="5393774" y="588363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Inefficient ways of working</a:t>
            </a:r>
          </a:p>
        </p:txBody>
      </p:sp>
      <p:sp>
        <p:nvSpPr>
          <p:cNvPr id="22" name="TextBox 21">
            <a:extLst>
              <a:ext uri="{FF2B5EF4-FFF2-40B4-BE49-F238E27FC236}">
                <a16:creationId xmlns:a16="http://schemas.microsoft.com/office/drawing/2014/main" id="{56925517-D166-C157-5D53-DF18222DA766}"/>
              </a:ext>
            </a:extLst>
          </p:cNvPr>
          <p:cNvSpPr txBox="1"/>
          <p:nvPr/>
        </p:nvSpPr>
        <p:spPr>
          <a:xfrm>
            <a:off x="1525701" y="5322823"/>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Duplicated work</a:t>
            </a:r>
          </a:p>
        </p:txBody>
      </p:sp>
      <p:cxnSp>
        <p:nvCxnSpPr>
          <p:cNvPr id="23" name="Straight Arrow Connector 22">
            <a:extLst>
              <a:ext uri="{FF2B5EF4-FFF2-40B4-BE49-F238E27FC236}">
                <a16:creationId xmlns:a16="http://schemas.microsoft.com/office/drawing/2014/main" id="{96C30684-FBCE-3DAC-CD54-29481964D825}"/>
              </a:ext>
            </a:extLst>
          </p:cNvPr>
          <p:cNvCxnSpPr/>
          <p:nvPr/>
        </p:nvCxnSpPr>
        <p:spPr>
          <a:xfrm flipH="1" flipV="1">
            <a:off x="1679510" y="3374571"/>
            <a:ext cx="1368489" cy="124408"/>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EE91D2B6-5AF3-FF6B-60BC-FB7BC4DC95C8}"/>
              </a:ext>
            </a:extLst>
          </p:cNvPr>
          <p:cNvSpPr txBox="1"/>
          <p:nvPr/>
        </p:nvSpPr>
        <p:spPr>
          <a:xfrm>
            <a:off x="5159780" y="47868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Improve team work/communication. </a:t>
            </a:r>
          </a:p>
        </p:txBody>
      </p:sp>
      <p:sp>
        <p:nvSpPr>
          <p:cNvPr id="14" name="TextBox 13">
            <a:extLst>
              <a:ext uri="{FF2B5EF4-FFF2-40B4-BE49-F238E27FC236}">
                <a16:creationId xmlns:a16="http://schemas.microsoft.com/office/drawing/2014/main" id="{3F2DDE4C-2482-6C7A-E4B8-4818B05A845A}"/>
              </a:ext>
            </a:extLst>
          </p:cNvPr>
          <p:cNvSpPr txBox="1"/>
          <p:nvPr/>
        </p:nvSpPr>
        <p:spPr>
          <a:xfrm>
            <a:off x="389201" y="2983439"/>
            <a:ext cx="22669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Inconsistent records </a:t>
            </a:r>
          </a:p>
        </p:txBody>
      </p:sp>
      <p:sp>
        <p:nvSpPr>
          <p:cNvPr id="15" name="Slide Number Placeholder 14">
            <a:extLst>
              <a:ext uri="{FF2B5EF4-FFF2-40B4-BE49-F238E27FC236}">
                <a16:creationId xmlns:a16="http://schemas.microsoft.com/office/drawing/2014/main" id="{BFB0F866-2E62-2E57-E36E-8F0A5001834E}"/>
              </a:ext>
            </a:extLst>
          </p:cNvPr>
          <p:cNvSpPr>
            <a:spLocks noGrp="1"/>
          </p:cNvSpPr>
          <p:nvPr>
            <p:ph type="sldNum" sz="quarter" idx="12"/>
          </p:nvPr>
        </p:nvSpPr>
        <p:spPr/>
        <p:txBody>
          <a:bodyPr/>
          <a:lstStyle/>
          <a:p>
            <a:fld id="{330EA680-D336-4FF7-8B7A-9848BB0A1C32}" type="slidenum">
              <a:rPr lang="en-GB" smtClean="0"/>
              <a:t>2</a:t>
            </a:fld>
            <a:endParaRPr lang="en-GB"/>
          </a:p>
        </p:txBody>
      </p:sp>
    </p:spTree>
    <p:extLst>
      <p:ext uri="{BB962C8B-B14F-4D97-AF65-F5344CB8AC3E}">
        <p14:creationId xmlns:p14="http://schemas.microsoft.com/office/powerpoint/2010/main" val="1114060914"/>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3185C44-6E9C-1E52-2661-7E469E9AAD93}"/>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rcRect/>
          <a:stretch>
            <a:fillRect/>
          </a:stretch>
        </p:blipFill>
        <p:spPr>
          <a:xfrm>
            <a:off x="20" y="10"/>
            <a:ext cx="12191980" cy="6857990"/>
          </a:xfrm>
          <a:prstGeom prst="rect">
            <a:avLst/>
          </a:prstGeom>
        </p:spPr>
      </p:pic>
      <p:sp>
        <p:nvSpPr>
          <p:cNvPr id="17" name="TextBox 16">
            <a:extLst>
              <a:ext uri="{FF2B5EF4-FFF2-40B4-BE49-F238E27FC236}">
                <a16:creationId xmlns:a16="http://schemas.microsoft.com/office/drawing/2014/main" id="{196EDD08-34FF-E402-E499-3C17E2B276D0}"/>
              </a:ext>
            </a:extLst>
          </p:cNvPr>
          <p:cNvSpPr txBox="1"/>
          <p:nvPr/>
        </p:nvSpPr>
        <p:spPr>
          <a:xfrm>
            <a:off x="2762250" y="5876925"/>
            <a:ext cx="6667500" cy="317500"/>
          </a:xfrm>
          <a:prstGeom prst="rect">
            <a:avLst/>
          </a:prstGeom>
        </p:spPr>
        <p:txBody>
          <a:bodyPr lIns="91440" tIns="45720" rIns="91440" bIns="45720" anchor="t">
            <a:normAutofit lnSpcReduction="10000"/>
          </a:bodyPr>
          <a:lstStyle/>
          <a:p>
            <a:pPr>
              <a:lnSpc>
                <a:spcPct val="90000"/>
              </a:lnSpc>
              <a:spcAft>
                <a:spcPts val="600"/>
              </a:spcAft>
            </a:pPr>
            <a:r>
              <a:rPr lang="en-US" sz="1700"/>
              <a:t>The Photo by Photo Author is licensed under CCYYSA.</a:t>
            </a:r>
          </a:p>
        </p:txBody>
      </p:sp>
      <p:sp>
        <p:nvSpPr>
          <p:cNvPr id="3" name="Slide Number Placeholder 2">
            <a:extLst>
              <a:ext uri="{FF2B5EF4-FFF2-40B4-BE49-F238E27FC236}">
                <a16:creationId xmlns:a16="http://schemas.microsoft.com/office/drawing/2014/main" id="{2689C5E4-E3AC-4B6B-058F-7B68F75E29BD}"/>
              </a:ext>
            </a:extLst>
          </p:cNvPr>
          <p:cNvSpPr>
            <a:spLocks noGrp="1"/>
          </p:cNvSpPr>
          <p:nvPr>
            <p:ph type="sldNum" sz="quarter" idx="12"/>
          </p:nvPr>
        </p:nvSpPr>
        <p:spPr/>
        <p:txBody>
          <a:bodyPr/>
          <a:lstStyle/>
          <a:p>
            <a:fld id="{330EA680-D336-4FF7-8B7A-9848BB0A1C32}" type="slidenum">
              <a:rPr lang="en-GB" smtClean="0"/>
              <a:t>3</a:t>
            </a:fld>
            <a:endParaRPr lang="en-GB"/>
          </a:p>
        </p:txBody>
      </p:sp>
    </p:spTree>
    <p:extLst>
      <p:ext uri="{BB962C8B-B14F-4D97-AF65-F5344CB8AC3E}">
        <p14:creationId xmlns:p14="http://schemas.microsoft.com/office/powerpoint/2010/main" val="10697636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0AE0C2C-6F38-DA1D-F141-BE28D3D77651}"/>
              </a:ext>
            </a:extLst>
          </p:cNvPr>
          <p:cNvSpPr>
            <a:spLocks noGrp="1"/>
          </p:cNvSpPr>
          <p:nvPr>
            <p:ph type="sldNum" sz="quarter" idx="12"/>
          </p:nvPr>
        </p:nvSpPr>
        <p:spPr/>
        <p:txBody>
          <a:bodyPr>
            <a:normAutofit/>
          </a:bodyPr>
          <a:lstStyle/>
          <a:p>
            <a:pPr>
              <a:spcAft>
                <a:spcPts val="600"/>
              </a:spcAft>
            </a:pPr>
            <a:fld id="{330EA680-D336-4FF7-8B7A-9848BB0A1C32}" type="slidenum">
              <a:rPr lang="en-GB" smtClean="0"/>
              <a:pPr>
                <a:spcAft>
                  <a:spcPts val="600"/>
                </a:spcAft>
              </a:pPr>
              <a:t>4</a:t>
            </a:fld>
            <a:endParaRPr lang="en-GB"/>
          </a:p>
        </p:txBody>
      </p:sp>
      <p:sp>
        <p:nvSpPr>
          <p:cNvPr id="3" name="Content Placeholder 2">
            <a:extLst>
              <a:ext uri="{FF2B5EF4-FFF2-40B4-BE49-F238E27FC236}">
                <a16:creationId xmlns:a16="http://schemas.microsoft.com/office/drawing/2014/main" id="{B000A7AC-B180-35EC-FF33-D96428DB5B7F}"/>
              </a:ext>
            </a:extLst>
          </p:cNvPr>
          <p:cNvSpPr>
            <a:spLocks noGrp="1"/>
          </p:cNvSpPr>
          <p:nvPr>
            <p:ph sz="quarter" idx="4294967295"/>
          </p:nvPr>
        </p:nvSpPr>
        <p:spPr>
          <a:xfrm>
            <a:off x="0" y="1677"/>
            <a:ext cx="9491663" cy="6870700"/>
          </a:xfrm>
        </p:spPr>
        <p:txBody>
          <a:bodyPr vert="horz" lIns="91440" tIns="45720" rIns="91440" bIns="45720" rtlCol="0" anchor="t">
            <a:noAutofit/>
          </a:bodyPr>
          <a:lstStyle/>
          <a:p>
            <a:pPr marL="0" indent="0">
              <a:lnSpc>
                <a:spcPct val="150000"/>
              </a:lnSpc>
              <a:spcAft>
                <a:spcPts val="600"/>
              </a:spcAft>
              <a:buNone/>
            </a:pPr>
            <a:endParaRPr lang="en-GB" sz="1800" b="1" i="1"/>
          </a:p>
          <a:p>
            <a:pPr marL="164465" indent="-164465">
              <a:lnSpc>
                <a:spcPct val="150000"/>
              </a:lnSpc>
              <a:spcAft>
                <a:spcPts val="600"/>
              </a:spcAft>
            </a:pPr>
            <a:r>
              <a:rPr lang="en-GB" sz="2000">
                <a:latin typeface="Calibri Light"/>
                <a:ea typeface="Calibri Light"/>
                <a:cs typeface="Calibri Light"/>
              </a:rPr>
              <a:t>T</a:t>
            </a:r>
            <a:r>
              <a:rPr lang="en-GB" sz="1600">
                <a:latin typeface="Calibri Light"/>
                <a:ea typeface="Calibri Light"/>
                <a:cs typeface="Calibri Light"/>
              </a:rPr>
              <a:t>he M.S Teams tool  is suitable  for  the  task  to  manage  efficient staff  schedules  and  rotas:  </a:t>
            </a:r>
          </a:p>
          <a:p>
            <a:pPr marL="285750" indent="-285750">
              <a:lnSpc>
                <a:spcPct val="150000"/>
              </a:lnSpc>
              <a:spcAft>
                <a:spcPts val="600"/>
              </a:spcAft>
              <a:buFont typeface="Wingdings" panose="020B0604020202020204" pitchFamily="34" charset="0"/>
              <a:buChar char="q"/>
            </a:pPr>
            <a:r>
              <a:rPr lang="en-GB" sz="1600" b="1">
                <a:solidFill>
                  <a:srgbClr val="FF0000"/>
                </a:solidFill>
                <a:latin typeface="Calibri Light"/>
                <a:ea typeface="Calibri Light"/>
                <a:cs typeface="Calibri Light"/>
              </a:rPr>
              <a:t>IMPROVED TEAMWORK– </a:t>
            </a:r>
            <a:r>
              <a:rPr lang="en-GB" sz="1600">
                <a:latin typeface="Calibri Light"/>
                <a:ea typeface="Calibri Light"/>
                <a:cs typeface="Calibri Light"/>
              </a:rPr>
              <a:t>MS Teams  brings  all  conversations, meetings  and  files  into one  place . The  chat  feature  lets your  team  talk  in  real  time- no  more  long  email  chains  or  waiting  around  for  answers.  </a:t>
            </a:r>
          </a:p>
          <a:p>
            <a:pPr marL="285750" indent="-285750">
              <a:lnSpc>
                <a:spcPct val="150000"/>
              </a:lnSpc>
              <a:spcAft>
                <a:spcPts val="600"/>
              </a:spcAft>
              <a:buFont typeface="Wingdings" panose="020B0604020202020204" pitchFamily="34" charset="0"/>
              <a:buChar char="q"/>
            </a:pPr>
            <a:r>
              <a:rPr lang="en-GB" sz="1600" b="1">
                <a:solidFill>
                  <a:srgbClr val="FF0000"/>
                </a:solidFill>
                <a:latin typeface="Calibri Light"/>
                <a:ea typeface="Calibri Light"/>
                <a:cs typeface="Calibri Light"/>
              </a:rPr>
              <a:t>ORGANISED VISITS –</a:t>
            </a:r>
            <a:r>
              <a:rPr lang="en-GB" sz="1600">
                <a:solidFill>
                  <a:srgbClr val="FF0000"/>
                </a:solidFill>
                <a:latin typeface="Calibri Light"/>
                <a:ea typeface="Calibri Light"/>
                <a:cs typeface="Calibri Light"/>
              </a:rPr>
              <a:t> </a:t>
            </a:r>
            <a:r>
              <a:rPr lang="en-GB" sz="1600">
                <a:latin typeface="Calibri Light"/>
                <a:ea typeface="Calibri Light"/>
                <a:cs typeface="Calibri Light"/>
              </a:rPr>
              <a:t>MS teams  can  help  to  create  specific  tailored  channel's  for  specific  visits , keeping it all  in one easy accessible folder  with  no  confusion.  (Microsoft.com.nd)</a:t>
            </a:r>
          </a:p>
          <a:p>
            <a:pPr marL="285750" indent="-285750">
              <a:lnSpc>
                <a:spcPct val="150000"/>
              </a:lnSpc>
              <a:spcAft>
                <a:spcPts val="600"/>
              </a:spcAft>
              <a:buFont typeface="Wingdings" panose="020B0604020202020204" pitchFamily="34" charset="0"/>
              <a:buChar char="q"/>
            </a:pPr>
            <a:r>
              <a:rPr lang="en-GB" sz="1600" b="1">
                <a:solidFill>
                  <a:srgbClr val="FF0000"/>
                </a:solidFill>
                <a:latin typeface="Calibri Light"/>
                <a:ea typeface="Calibri Light"/>
                <a:cs typeface="Calibri Light"/>
              </a:rPr>
              <a:t>PROBLEMS WITH STAFF SHEDULING </a:t>
            </a:r>
            <a:r>
              <a:rPr lang="en-GB" sz="1600">
                <a:solidFill>
                  <a:srgbClr val="FF0000"/>
                </a:solidFill>
                <a:latin typeface="Calibri Light"/>
                <a:ea typeface="Calibri Light"/>
                <a:cs typeface="Calibri Light"/>
              </a:rPr>
              <a:t>–</a:t>
            </a:r>
            <a:r>
              <a:rPr lang="en-GB" sz="1600">
                <a:latin typeface="Calibri Light"/>
                <a:ea typeface="Calibri Light"/>
                <a:cs typeface="Calibri Light"/>
              </a:rPr>
              <a:t> Employees  can  request time off, swap shifts  or  hours  using  the  direct  app, which then can be  over looked by managers  or  supervisors , which can be approved or denied by a click of a button.</a:t>
            </a:r>
          </a:p>
          <a:p>
            <a:pPr marL="285750" indent="-285750">
              <a:lnSpc>
                <a:spcPct val="150000"/>
              </a:lnSpc>
              <a:spcAft>
                <a:spcPts val="600"/>
              </a:spcAft>
              <a:buFont typeface="Wingdings" panose="020B0604020202020204" pitchFamily="34" charset="0"/>
              <a:buChar char="q"/>
            </a:pPr>
            <a:endParaRPr lang="en-GB" sz="1600" b="1">
              <a:latin typeface="Calibri Light"/>
              <a:ea typeface="Calibri Light"/>
              <a:cs typeface="Calibri Light"/>
            </a:endParaRPr>
          </a:p>
          <a:p>
            <a:pPr marL="0" indent="0">
              <a:lnSpc>
                <a:spcPct val="150000"/>
              </a:lnSpc>
              <a:spcAft>
                <a:spcPts val="600"/>
              </a:spcAft>
            </a:pPr>
            <a:endParaRPr lang="en-GB" sz="1600" b="1">
              <a:latin typeface="Calibri Light"/>
              <a:ea typeface="Calibri Light"/>
              <a:cs typeface="Calibri Light"/>
            </a:endParaRPr>
          </a:p>
          <a:p>
            <a:pPr marL="285750" indent="-285750">
              <a:lnSpc>
                <a:spcPct val="150000"/>
              </a:lnSpc>
              <a:spcAft>
                <a:spcPts val="600"/>
              </a:spcAft>
              <a:buFont typeface="Wingdings" panose="020B0604020202020204" pitchFamily="34" charset="0"/>
              <a:buChar char="q"/>
            </a:pPr>
            <a:endParaRPr lang="en-GB" sz="1600" b="1">
              <a:latin typeface="Calibri Light"/>
              <a:ea typeface="Calibri Light"/>
              <a:cs typeface="Calibri Light"/>
            </a:endParaRPr>
          </a:p>
          <a:p>
            <a:pPr marL="164465" indent="-164465">
              <a:spcAft>
                <a:spcPts val="600"/>
              </a:spcAft>
            </a:pPr>
            <a:endParaRPr lang="en-GB" sz="1600">
              <a:latin typeface="Calibri Light"/>
              <a:ea typeface="Calibri Light"/>
              <a:cs typeface="Calibri Light"/>
            </a:endParaRPr>
          </a:p>
          <a:p>
            <a:pPr marL="285750" indent="-285750">
              <a:spcAft>
                <a:spcPts val="600"/>
              </a:spcAft>
              <a:buFont typeface="Wingdings" panose="020B0604020202020204" pitchFamily="34" charset="0"/>
              <a:buChar char="q"/>
            </a:pPr>
            <a:endParaRPr lang="en-GB" sz="1600">
              <a:latin typeface="Calibri Light"/>
              <a:ea typeface="Calibri Light"/>
              <a:cs typeface="Calibri Light"/>
            </a:endParaRPr>
          </a:p>
          <a:p>
            <a:pPr marL="164465" indent="-164465">
              <a:spcAft>
                <a:spcPts val="600"/>
              </a:spcAft>
            </a:pPr>
            <a:endParaRPr lang="en-GB" sz="1600" b="1">
              <a:latin typeface="Calibri Light"/>
              <a:ea typeface="Calibri Light"/>
              <a:cs typeface="Calibri Light"/>
            </a:endParaRPr>
          </a:p>
        </p:txBody>
      </p:sp>
    </p:spTree>
    <p:extLst>
      <p:ext uri="{BB962C8B-B14F-4D97-AF65-F5344CB8AC3E}">
        <p14:creationId xmlns:p14="http://schemas.microsoft.com/office/powerpoint/2010/main" val="31121119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793D325-EDA7-A35B-F087-6E875142D32E}"/>
              </a:ext>
            </a:extLst>
          </p:cNvPr>
          <p:cNvSpPr txBox="1"/>
          <p:nvPr/>
        </p:nvSpPr>
        <p:spPr>
          <a:xfrm>
            <a:off x="398318" y="74468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78F61509-4B5C-29E5-BF9D-545C8A2FD56C}"/>
              </a:ext>
            </a:extLst>
          </p:cNvPr>
          <p:cNvSpPr txBox="1"/>
          <p:nvPr/>
        </p:nvSpPr>
        <p:spPr>
          <a:xfrm>
            <a:off x="-2237" y="97765"/>
            <a:ext cx="11513707"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endParaRPr lang="en-US" b="1"/>
          </a:p>
          <a:p>
            <a:pPr marL="285750" indent="-285750">
              <a:buFont typeface="Wingdings"/>
              <a:buChar char="q"/>
            </a:pPr>
            <a:endParaRPr lang="en-US" sz="2000" b="1"/>
          </a:p>
          <a:p>
            <a:pPr marL="285750" indent="-285750">
              <a:buFont typeface="Wingdings"/>
              <a:buChar char="q"/>
            </a:pPr>
            <a:r>
              <a:rPr lang="en-US" sz="1600" b="1">
                <a:solidFill>
                  <a:srgbClr val="FF0000"/>
                </a:solidFill>
                <a:latin typeface="Cambria"/>
                <a:ea typeface="Cambria"/>
              </a:rPr>
              <a:t>DUPLICATED WORK –</a:t>
            </a:r>
            <a:r>
              <a:rPr lang="en-US" sz="1600">
                <a:solidFill>
                  <a:srgbClr val="FF0000"/>
                </a:solidFill>
                <a:latin typeface="Cambria"/>
                <a:ea typeface="Cambria"/>
              </a:rPr>
              <a:t> </a:t>
            </a:r>
            <a:r>
              <a:rPr lang="en-US" sz="1600">
                <a:latin typeface="Cambria"/>
                <a:ea typeface="Cambria"/>
              </a:rPr>
              <a:t>MS teams  can help manage teamwork, multiple people can edit the same document at once , which rules out emailing files back and forth (nbold.com., 2025)</a:t>
            </a:r>
          </a:p>
          <a:p>
            <a:pPr marL="285750" indent="-285750">
              <a:buFont typeface="Wingdings"/>
              <a:buChar char="q"/>
            </a:pPr>
            <a:endParaRPr lang="en-US" sz="1600">
              <a:latin typeface="Cambria"/>
              <a:ea typeface="Cambria"/>
            </a:endParaRPr>
          </a:p>
          <a:p>
            <a:endParaRPr lang="en-US" sz="1600">
              <a:latin typeface="Cambria"/>
              <a:ea typeface="Cambria"/>
            </a:endParaRPr>
          </a:p>
          <a:p>
            <a:endParaRPr lang="en-US" sz="1600">
              <a:latin typeface="Cambria"/>
              <a:ea typeface="Cambria"/>
            </a:endParaRPr>
          </a:p>
          <a:p>
            <a:pPr marL="285750" indent="-285750">
              <a:lnSpc>
                <a:spcPct val="150000"/>
              </a:lnSpc>
              <a:buFont typeface="Wingdings"/>
              <a:buChar char="q"/>
            </a:pPr>
            <a:r>
              <a:rPr lang="en-US" sz="1600" b="1">
                <a:solidFill>
                  <a:srgbClr val="FF0000"/>
                </a:solidFill>
                <a:latin typeface="Cambria"/>
                <a:ea typeface="Cambria"/>
              </a:rPr>
              <a:t>UNCLEAR ROTA-</a:t>
            </a:r>
            <a:r>
              <a:rPr lang="en-US" sz="1600">
                <a:solidFill>
                  <a:srgbClr val="FF0000"/>
                </a:solidFill>
                <a:latin typeface="Cambria"/>
                <a:ea typeface="Cambria"/>
              </a:rPr>
              <a:t> </a:t>
            </a:r>
            <a:r>
              <a:rPr lang="en-US" sz="1600">
                <a:latin typeface="Cambria"/>
                <a:ea typeface="Cambria"/>
              </a:rPr>
              <a:t>Managers and supervisors can organize rota's and employees into clear groups based on their role or department, these can be colour coded, making it easy to understand and comprehend who is on what type of duty (youtube.com. 2022)</a:t>
            </a:r>
          </a:p>
          <a:p>
            <a:endParaRPr lang="en-US" sz="1600">
              <a:latin typeface="Cambria"/>
              <a:ea typeface="Cambria"/>
            </a:endParaRPr>
          </a:p>
          <a:p>
            <a:endParaRPr lang="en-US" sz="1600">
              <a:latin typeface="Cambria"/>
              <a:ea typeface="Cambria"/>
            </a:endParaRPr>
          </a:p>
          <a:p>
            <a:pPr marL="285750" indent="-285750">
              <a:buFont typeface="Wingdings"/>
              <a:buChar char="q"/>
            </a:pPr>
            <a:endParaRPr lang="en-US" sz="1600">
              <a:solidFill>
                <a:srgbClr val="000000"/>
              </a:solidFill>
              <a:latin typeface="Cambria"/>
              <a:ea typeface="Cambria"/>
            </a:endParaRPr>
          </a:p>
          <a:p>
            <a:pPr marL="285750" indent="-285750">
              <a:buFont typeface="Wingdings"/>
              <a:buChar char="q"/>
            </a:pPr>
            <a:r>
              <a:rPr lang="en-US" sz="1600" b="1">
                <a:solidFill>
                  <a:srgbClr val="FF0000"/>
                </a:solidFill>
                <a:latin typeface="Cambria"/>
                <a:ea typeface="Cambria"/>
              </a:rPr>
              <a:t>INEFFICIENT WAYS OF WORKING</a:t>
            </a:r>
            <a:r>
              <a:rPr lang="en-US" sz="1600" b="1">
                <a:latin typeface="Cambria"/>
                <a:ea typeface="Cambria"/>
              </a:rPr>
              <a:t>- </a:t>
            </a:r>
            <a:r>
              <a:rPr lang="en-US" sz="1600">
                <a:latin typeface="Cambria"/>
                <a:ea typeface="Cambria"/>
              </a:rPr>
              <a:t>Teams enables staff and to collaborate  efficiently  by centralizing communication and file sharing in one shared platform. regardless of location , or time zone.</a:t>
            </a:r>
          </a:p>
          <a:p>
            <a:endParaRPr lang="en-US" sz="1600">
              <a:latin typeface="Cambria"/>
              <a:ea typeface="Cambria"/>
            </a:endParaRPr>
          </a:p>
        </p:txBody>
      </p:sp>
      <p:sp>
        <p:nvSpPr>
          <p:cNvPr id="3" name="Slide Number Placeholder 2">
            <a:extLst>
              <a:ext uri="{FF2B5EF4-FFF2-40B4-BE49-F238E27FC236}">
                <a16:creationId xmlns:a16="http://schemas.microsoft.com/office/drawing/2014/main" id="{EEE597AD-9414-5195-85E2-60B6719D3980}"/>
              </a:ext>
            </a:extLst>
          </p:cNvPr>
          <p:cNvSpPr>
            <a:spLocks noGrp="1"/>
          </p:cNvSpPr>
          <p:nvPr>
            <p:ph type="sldNum" sz="quarter" idx="12"/>
          </p:nvPr>
        </p:nvSpPr>
        <p:spPr/>
        <p:txBody>
          <a:bodyPr/>
          <a:lstStyle/>
          <a:p>
            <a:fld id="{CC057153-B650-4DEB-B370-79DDCFDCE934}" type="slidenum">
              <a:rPr lang="en-US" dirty="0"/>
              <a:t>5</a:t>
            </a:fld>
            <a:endParaRPr lang="en-GB"/>
          </a:p>
        </p:txBody>
      </p:sp>
    </p:spTree>
    <p:extLst>
      <p:ext uri="{BB962C8B-B14F-4D97-AF65-F5344CB8AC3E}">
        <p14:creationId xmlns:p14="http://schemas.microsoft.com/office/powerpoint/2010/main" val="2057227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6FC90D7B-CD9C-EDA4-14B7-F17927B264C5}"/>
              </a:ext>
            </a:extLst>
          </p:cNvPr>
          <p:cNvSpPr>
            <a:spLocks noGrp="1"/>
          </p:cNvSpPr>
          <p:nvPr>
            <p:ph type="title"/>
          </p:nvPr>
        </p:nvSpPr>
        <p:spPr>
          <a:xfrm>
            <a:off x="518965" y="621792"/>
            <a:ext cx="4446871" cy="1867629"/>
          </a:xfrm>
        </p:spPr>
        <p:txBody>
          <a:bodyPr>
            <a:normAutofit/>
          </a:bodyPr>
          <a:lstStyle/>
          <a:p>
            <a:r>
              <a:rPr lang="en-US" sz="4800"/>
              <a:t>How it improves efficiency?</a:t>
            </a:r>
          </a:p>
        </p:txBody>
      </p:sp>
      <p:sp>
        <p:nvSpPr>
          <p:cNvPr id="13" name="Content Placeholder 2">
            <a:extLst>
              <a:ext uri="{FF2B5EF4-FFF2-40B4-BE49-F238E27FC236}">
                <a16:creationId xmlns:a16="http://schemas.microsoft.com/office/drawing/2014/main" id="{B30CD3A1-D2CC-A9B8-2CE6-ED8976FC676F}"/>
              </a:ext>
            </a:extLst>
          </p:cNvPr>
          <p:cNvSpPr>
            <a:spLocks noGrp="1"/>
          </p:cNvSpPr>
          <p:nvPr>
            <p:ph sz="quarter" idx="14"/>
          </p:nvPr>
        </p:nvSpPr>
        <p:spPr>
          <a:xfrm>
            <a:off x="543940" y="2890729"/>
            <a:ext cx="4449227" cy="3138438"/>
          </a:xfrm>
        </p:spPr>
        <p:txBody>
          <a:bodyPr>
            <a:normAutofit/>
          </a:bodyPr>
          <a:lstStyle/>
          <a:p>
            <a:r>
              <a:rPr lang="en-US"/>
              <a:t>Using Microsoft Teams can affectively improve with efficiency by bringing communication, cooperation, and file sharing into one place, decreasing the time employees spend.</a:t>
            </a:r>
          </a:p>
          <a:p>
            <a:r>
              <a:rPr lang="en-US"/>
              <a:t>It improves efficiency by causing:</a:t>
            </a:r>
          </a:p>
          <a:p>
            <a:pPr marL="285750" indent="-285750">
              <a:buFont typeface="Calibri" panose="020B0604020202020204" pitchFamily="34" charset="0"/>
              <a:buChar char="-"/>
            </a:pPr>
            <a:r>
              <a:rPr lang="en-US"/>
              <a:t>Faster Communication</a:t>
            </a:r>
          </a:p>
          <a:p>
            <a:pPr marL="285750" indent="-285750">
              <a:buFont typeface="Calibri" panose="020B0604020202020204" pitchFamily="34" charset="0"/>
              <a:buChar char="-"/>
            </a:pPr>
            <a:r>
              <a:rPr lang="en-US"/>
              <a:t>Easy Collaboration</a:t>
            </a:r>
          </a:p>
          <a:p>
            <a:pPr marL="285750" indent="-285750">
              <a:buFont typeface="Calibri" panose="020B0604020202020204" pitchFamily="34" charset="0"/>
              <a:buChar char="-"/>
            </a:pPr>
            <a:r>
              <a:rPr lang="en-US"/>
              <a:t>Online Meetings</a:t>
            </a:r>
          </a:p>
          <a:p>
            <a:pPr marL="285750" indent="-285750">
              <a:buFont typeface="Calibri" panose="020B0604020202020204" pitchFamily="34" charset="0"/>
              <a:buChar char="-"/>
            </a:pPr>
            <a:r>
              <a:rPr lang="en-US"/>
              <a:t>Everything In One Place</a:t>
            </a:r>
          </a:p>
          <a:p>
            <a:endParaRPr lang="en-US"/>
          </a:p>
        </p:txBody>
      </p:sp>
      <p:pic>
        <p:nvPicPr>
          <p:cNvPr id="6" name="Content Placeholder 5">
            <a:extLst>
              <a:ext uri="{FF2B5EF4-FFF2-40B4-BE49-F238E27FC236}">
                <a16:creationId xmlns:a16="http://schemas.microsoft.com/office/drawing/2014/main" id="{E0C980DA-D218-DEAF-E3AF-2A729D496BE3}"/>
              </a:ext>
            </a:extLst>
          </p:cNvPr>
          <p:cNvPicPr>
            <a:picLocks noGrp="1" noChangeAspect="1"/>
          </p:cNvPicPr>
          <p:nvPr>
            <p:ph type="pic" sz="quarter" idx="13"/>
          </p:nvPr>
        </p:nvPicPr>
        <p:blipFill>
          <a:blip r:embed="rId2"/>
          <a:srcRect t="3043" b="3043"/>
          <a:stretch/>
        </p:blipFill>
        <p:spPr>
          <a:xfrm>
            <a:off x="5363901" y="0"/>
            <a:ext cx="6827767" cy="6858000"/>
          </a:xfrm>
          <a:prstGeom prst="rect">
            <a:avLst/>
          </a:prstGeom>
          <a:noFill/>
        </p:spPr>
      </p:pic>
      <p:sp>
        <p:nvSpPr>
          <p:cNvPr id="5" name="Slide Number Placeholder 4">
            <a:extLst>
              <a:ext uri="{FF2B5EF4-FFF2-40B4-BE49-F238E27FC236}">
                <a16:creationId xmlns:a16="http://schemas.microsoft.com/office/drawing/2014/main" id="{901A1E7B-062F-3E64-010B-5A246D85DBB9}"/>
              </a:ext>
            </a:extLst>
          </p:cNvPr>
          <p:cNvSpPr>
            <a:spLocks noGrp="1"/>
          </p:cNvSpPr>
          <p:nvPr>
            <p:ph type="sldNum" sz="quarter" idx="17"/>
          </p:nvPr>
        </p:nvSpPr>
        <p:spPr>
          <a:xfrm>
            <a:off x="4563960" y="6430476"/>
            <a:ext cx="429207" cy="379867"/>
          </a:xfrm>
        </p:spPr>
        <p:txBody>
          <a:bodyPr anchor="b">
            <a:normAutofit/>
          </a:bodyPr>
          <a:lstStyle/>
          <a:p>
            <a:pPr>
              <a:spcAft>
                <a:spcPts val="600"/>
              </a:spcAft>
            </a:pPr>
            <a:fld id="{CC057153-B650-4DEB-B370-79DDCFDCE934}" type="slidenum">
              <a:rPr lang="en-US" dirty="0"/>
              <a:pPr>
                <a:spcAft>
                  <a:spcPts val="600"/>
                </a:spcAft>
              </a:pPr>
              <a:t>6</a:t>
            </a:fld>
            <a:endParaRPr lang="en-US"/>
          </a:p>
        </p:txBody>
      </p:sp>
    </p:spTree>
    <p:extLst>
      <p:ext uri="{BB962C8B-B14F-4D97-AF65-F5344CB8AC3E}">
        <p14:creationId xmlns:p14="http://schemas.microsoft.com/office/powerpoint/2010/main" val="26462807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D5815-6350-832A-24B9-65B6E0C6FB3A}"/>
              </a:ext>
            </a:extLst>
          </p:cNvPr>
          <p:cNvSpPr>
            <a:spLocks noGrp="1"/>
          </p:cNvSpPr>
          <p:nvPr>
            <p:ph type="title"/>
          </p:nvPr>
        </p:nvSpPr>
        <p:spPr>
          <a:xfrm>
            <a:off x="518615" y="621793"/>
            <a:ext cx="5326684" cy="1507454"/>
          </a:xfrm>
        </p:spPr>
        <p:txBody>
          <a:bodyPr>
            <a:normAutofit/>
          </a:bodyPr>
          <a:lstStyle/>
          <a:p>
            <a:r>
              <a:rPr lang="en-US"/>
              <a:t>How Else?</a:t>
            </a:r>
          </a:p>
        </p:txBody>
      </p:sp>
      <p:sp>
        <p:nvSpPr>
          <p:cNvPr id="3" name="Content Placeholder 2">
            <a:extLst>
              <a:ext uri="{FF2B5EF4-FFF2-40B4-BE49-F238E27FC236}">
                <a16:creationId xmlns:a16="http://schemas.microsoft.com/office/drawing/2014/main" id="{B16A254A-EC3A-7840-37E7-B2FA2A3ABF20}"/>
              </a:ext>
            </a:extLst>
          </p:cNvPr>
          <p:cNvSpPr>
            <a:spLocks noGrp="1"/>
          </p:cNvSpPr>
          <p:nvPr>
            <p:ph sz="quarter" idx="19"/>
          </p:nvPr>
        </p:nvSpPr>
        <p:spPr>
          <a:xfrm>
            <a:off x="518616" y="2513110"/>
            <a:ext cx="5326683" cy="3568006"/>
          </a:xfrm>
        </p:spPr>
        <p:txBody>
          <a:bodyPr>
            <a:normAutofit/>
          </a:bodyPr>
          <a:lstStyle/>
          <a:p>
            <a:pPr marL="285750" lvl="0" indent="-228600" rtl="0">
              <a:buFont typeface="Arial,Sans-Serif"/>
              <a:buChar char="•"/>
            </a:pPr>
            <a:r>
              <a:rPr lang="en-US" b="0" i="0" u="none" strike="noStrike" baseline="0"/>
              <a:t>Duplicated Work: Mutual documents allow staff to collaborate on the same files, decreasing persistent tasks and improving efficiency.</a:t>
            </a:r>
            <a:r>
              <a:rPr lang="en-US" b="0" i="0"/>
              <a:t>​</a:t>
            </a:r>
          </a:p>
          <a:p>
            <a:pPr marL="285750" lvl="0" indent="-228600" rtl="0">
              <a:buFont typeface="Arial,Sans-Serif"/>
              <a:buChar char="•"/>
            </a:pPr>
            <a:r>
              <a:rPr lang="en-US" b="0" i="0" u="none" strike="noStrike" baseline="0"/>
              <a:t>Unclear </a:t>
            </a:r>
            <a:r>
              <a:rPr lang="en-US" b="0" i="0" u="none" strike="noStrike" baseline="0" err="1"/>
              <a:t>Rotas</a:t>
            </a:r>
            <a:r>
              <a:rPr lang="en-US" b="0" i="0" u="none" strike="noStrike" baseline="0"/>
              <a:t>: Rota changes can be expressed immediately, improving communication and guiding staff on how to organize their work more efficiently.</a:t>
            </a:r>
            <a:r>
              <a:rPr lang="en-US" b="0" i="0"/>
              <a:t>​</a:t>
            </a:r>
          </a:p>
          <a:p>
            <a:pPr marL="285750" lvl="0" indent="-228600" rtl="0">
              <a:buFont typeface="Arial,Sans-Serif"/>
              <a:buChar char="•"/>
            </a:pPr>
            <a:r>
              <a:rPr lang="en-US" b="0" i="0" u="none" strike="noStrike" baseline="0"/>
              <a:t>Inconsistent Records: Mutual, up-to-date information improves communication between staff and decreases errors developed by outdated information.</a:t>
            </a:r>
            <a:r>
              <a:rPr lang="en-US" b="0" i="0"/>
              <a:t>​</a:t>
            </a:r>
          </a:p>
          <a:p>
            <a:pPr marL="285750" lvl="0" indent="-228600" rtl="0">
              <a:buFont typeface="Arial,Sans-Serif"/>
              <a:buChar char="•"/>
            </a:pPr>
            <a:r>
              <a:rPr lang="en-US" b="0" i="0" u="none" strike="noStrike" baseline="0"/>
              <a:t>Inefficient Working: Teams merges messaging, meetings and files sharing in one platform, improving efficiency by making it less time-consuming.</a:t>
            </a:r>
            <a:r>
              <a:rPr lang="en-US" b="0" i="0"/>
              <a:t>​</a:t>
            </a:r>
          </a:p>
          <a:p>
            <a:pPr marL="285750" indent="-228600">
              <a:buFont typeface="Arial,Sans-Serif"/>
              <a:buChar char="•"/>
            </a:pPr>
            <a:endParaRPr lang="en-US" b="0" i="0"/>
          </a:p>
        </p:txBody>
      </p:sp>
      <p:pic>
        <p:nvPicPr>
          <p:cNvPr id="6" name="Picture 5" descr="Microsoft Teams is getting much more useful with these two new apps |  TechRadar">
            <a:extLst>
              <a:ext uri="{FF2B5EF4-FFF2-40B4-BE49-F238E27FC236}">
                <a16:creationId xmlns:a16="http://schemas.microsoft.com/office/drawing/2014/main" id="{A05296DF-4EE4-17FA-16C3-111A5F773D74}"/>
              </a:ext>
            </a:extLst>
          </p:cNvPr>
          <p:cNvPicPr>
            <a:picLocks noChangeAspect="1"/>
          </p:cNvPicPr>
          <p:nvPr/>
        </p:nvPicPr>
        <p:blipFill>
          <a:blip r:embed="rId2"/>
          <a:srcRect l="27738" r="24008"/>
          <a:stretch>
            <a:fillRect/>
          </a:stretch>
        </p:blipFill>
        <p:spPr>
          <a:xfrm>
            <a:off x="6308842" y="10"/>
            <a:ext cx="5883158" cy="6857990"/>
          </a:xfrm>
          <a:prstGeom prst="rect">
            <a:avLst/>
          </a:prstGeom>
          <a:noFill/>
        </p:spPr>
      </p:pic>
      <p:sp>
        <p:nvSpPr>
          <p:cNvPr id="5" name="Slide Number Placeholder 4">
            <a:extLst>
              <a:ext uri="{FF2B5EF4-FFF2-40B4-BE49-F238E27FC236}">
                <a16:creationId xmlns:a16="http://schemas.microsoft.com/office/drawing/2014/main" id="{15ACDCBA-0182-34E7-4123-2766BB29A8EB}"/>
              </a:ext>
            </a:extLst>
          </p:cNvPr>
          <p:cNvSpPr>
            <a:spLocks noGrp="1"/>
          </p:cNvSpPr>
          <p:nvPr>
            <p:ph type="sldNum" sz="quarter" idx="17"/>
          </p:nvPr>
        </p:nvSpPr>
        <p:spPr>
          <a:xfrm>
            <a:off x="5453953" y="6464979"/>
            <a:ext cx="429207" cy="365125"/>
          </a:xfrm>
        </p:spPr>
        <p:txBody>
          <a:bodyPr anchor="b">
            <a:normAutofit/>
          </a:bodyPr>
          <a:lstStyle/>
          <a:p>
            <a:pPr>
              <a:spcAft>
                <a:spcPts val="600"/>
              </a:spcAft>
            </a:pPr>
            <a:fld id="{CC057153-B650-4DEB-B370-79DDCFDCE934}" type="slidenum">
              <a:rPr lang="en-US" dirty="0"/>
              <a:pPr>
                <a:spcAft>
                  <a:spcPts val="600"/>
                </a:spcAft>
              </a:pPr>
              <a:t>7</a:t>
            </a:fld>
            <a:endParaRPr lang="en-US"/>
          </a:p>
        </p:txBody>
      </p:sp>
    </p:spTree>
    <p:extLst>
      <p:ext uri="{BB962C8B-B14F-4D97-AF65-F5344CB8AC3E}">
        <p14:creationId xmlns:p14="http://schemas.microsoft.com/office/powerpoint/2010/main" val="3910259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E65FB196-FFC1-AF13-57DF-AAC3905487B8}"/>
              </a:ext>
            </a:extLst>
          </p:cNvPr>
          <p:cNvGraphicFramePr>
            <a:graphicFrameLocks noGrp="1"/>
          </p:cNvGraphicFramePr>
          <p:nvPr>
            <p:extLst>
              <p:ext uri="{D42A27DB-BD31-4B8C-83A1-F6EECF244321}">
                <p14:modId xmlns:p14="http://schemas.microsoft.com/office/powerpoint/2010/main" val="1714577230"/>
              </p:ext>
            </p:extLst>
          </p:nvPr>
        </p:nvGraphicFramePr>
        <p:xfrm>
          <a:off x="809631" y="-19649"/>
          <a:ext cx="10004855" cy="7010400"/>
        </p:xfrm>
        <a:graphic>
          <a:graphicData uri="http://schemas.openxmlformats.org/drawingml/2006/table">
            <a:tbl>
              <a:tblPr firstRow="1" bandRow="1">
                <a:tableStyleId>{5C22544A-7EE6-4342-B048-85BDC9FD1C3A}</a:tableStyleId>
              </a:tblPr>
              <a:tblGrid>
                <a:gridCol w="4988891">
                  <a:extLst>
                    <a:ext uri="{9D8B030D-6E8A-4147-A177-3AD203B41FA5}">
                      <a16:colId xmlns:a16="http://schemas.microsoft.com/office/drawing/2014/main" val="3992333638"/>
                    </a:ext>
                  </a:extLst>
                </a:gridCol>
                <a:gridCol w="5015964">
                  <a:extLst>
                    <a:ext uri="{9D8B030D-6E8A-4147-A177-3AD203B41FA5}">
                      <a16:colId xmlns:a16="http://schemas.microsoft.com/office/drawing/2014/main" val="1936575995"/>
                    </a:ext>
                  </a:extLst>
                </a:gridCol>
              </a:tblGrid>
              <a:tr h="526694">
                <a:tc>
                  <a:txBody>
                    <a:bodyPr/>
                    <a:lstStyle/>
                    <a:p>
                      <a:pPr algn="ctr"/>
                      <a:r>
                        <a:rPr lang="en-GB" sz="3200" i="1">
                          <a:solidFill>
                            <a:srgbClr val="00B050"/>
                          </a:solidFill>
                        </a:rPr>
                        <a:t>Advantages </a:t>
                      </a:r>
                    </a:p>
                  </a:txBody>
                  <a:tcPr/>
                </a:tc>
                <a:tc>
                  <a:txBody>
                    <a:bodyPr/>
                    <a:lstStyle/>
                    <a:p>
                      <a:pPr algn="ctr"/>
                      <a:r>
                        <a:rPr lang="en-GB" sz="3200" i="1">
                          <a:solidFill>
                            <a:srgbClr val="FF0000"/>
                          </a:solidFill>
                        </a:rPr>
                        <a:t>Limitation</a:t>
                      </a:r>
                    </a:p>
                  </a:txBody>
                  <a:tcPr/>
                </a:tc>
                <a:extLst>
                  <a:ext uri="{0D108BD9-81ED-4DB2-BD59-A6C34878D82A}">
                    <a16:rowId xmlns:a16="http://schemas.microsoft.com/office/drawing/2014/main" val="3225103953"/>
                  </a:ext>
                </a:extLst>
              </a:tr>
              <a:tr h="5716194">
                <a:tc>
                  <a:txBody>
                    <a:bodyPr/>
                    <a:lstStyle/>
                    <a:p>
                      <a:pPr marL="0" indent="0">
                        <a:buNone/>
                      </a:pPr>
                      <a:r>
                        <a:rPr lang="en-GB" sz="1600">
                          <a:solidFill>
                            <a:srgbClr val="00B050"/>
                          </a:solidFill>
                        </a:rPr>
                        <a:t>1.) Communication - All staff can join one call and communicate in real time. It also supports collaboration and scheduling.</a:t>
                      </a:r>
                      <a:endParaRPr lang="en-US"/>
                    </a:p>
                    <a:p>
                      <a:pPr marL="0" lvl="0" indent="0">
                        <a:buNone/>
                      </a:pPr>
                      <a:endParaRPr lang="en-GB" sz="1600">
                        <a:solidFill>
                          <a:srgbClr val="00B050"/>
                        </a:solidFill>
                      </a:endParaRPr>
                    </a:p>
                    <a:p>
                      <a:pPr marL="0" lvl="0" indent="0">
                        <a:buNone/>
                      </a:pPr>
                      <a:r>
                        <a:rPr lang="en-GB" sz="1600">
                          <a:solidFill>
                            <a:srgbClr val="00B050"/>
                          </a:solidFill>
                        </a:rPr>
                        <a:t>2.)Accessibility – it is easy to use, and it only requires an internet connection. It can be accessed on a range of devices, including smart phones, iPad, laptops. Most devices only need to be connected to an internet. </a:t>
                      </a:r>
                      <a:endParaRPr lang="en-US"/>
                    </a:p>
                    <a:p>
                      <a:pPr marL="285750" lvl="0" indent="-285750">
                        <a:buFont typeface="Wingdings"/>
                        <a:buChar char="Ø"/>
                      </a:pPr>
                      <a:endParaRPr lang="en-GB" sz="1600">
                        <a:solidFill>
                          <a:srgbClr val="00B050"/>
                        </a:solidFill>
                      </a:endParaRPr>
                    </a:p>
                    <a:p>
                      <a:pPr marL="0" lvl="0" indent="0">
                        <a:buNone/>
                      </a:pPr>
                      <a:r>
                        <a:rPr lang="en-GB" sz="1600">
                          <a:solidFill>
                            <a:srgbClr val="00B050"/>
                          </a:solidFill>
                        </a:rPr>
                        <a:t>3.)Integrates with Microsoft 365 apps such as Word, Excel, PowerPoint, and Outlook this is great to share work. </a:t>
                      </a:r>
                    </a:p>
                    <a:p>
                      <a:pPr marL="0" lvl="0" indent="0">
                        <a:buNone/>
                      </a:pPr>
                      <a:endParaRPr lang="en-GB" sz="1600">
                        <a:solidFill>
                          <a:srgbClr val="00B050"/>
                        </a:solidFill>
                      </a:endParaRPr>
                    </a:p>
                    <a:p>
                      <a:pPr marL="0" lvl="0" indent="0">
                        <a:buNone/>
                      </a:pPr>
                      <a:r>
                        <a:rPr lang="en-GB" sz="1600">
                          <a:solidFill>
                            <a:srgbClr val="00B050"/>
                          </a:solidFill>
                        </a:rPr>
                        <a:t>4.)Useful for remote and hybrid working. - working from home – or around the world making it an excellent option for employees who travel frequently </a:t>
                      </a:r>
                      <a:endParaRPr lang="en-GB"/>
                    </a:p>
                    <a:p>
                      <a:pPr marL="285750" lvl="0" indent="-285750">
                        <a:buFont typeface="Wingdings"/>
                        <a:buChar char="Ø"/>
                      </a:pPr>
                      <a:endParaRPr lang="en-GB" sz="1600">
                        <a:solidFill>
                          <a:srgbClr val="00B050"/>
                        </a:solidFill>
                      </a:endParaRPr>
                    </a:p>
                    <a:p>
                      <a:pPr marL="0" lvl="0" indent="0">
                        <a:buNone/>
                      </a:pPr>
                      <a:r>
                        <a:rPr lang="en-GB" sz="1600">
                          <a:solidFill>
                            <a:srgbClr val="00B050"/>
                          </a:solidFill>
                        </a:rPr>
                        <a:t>5.) Keeps conversations, meetings, and files all in one place.</a:t>
                      </a:r>
                    </a:p>
                    <a:p>
                      <a:pPr marL="285750" lvl="0" indent="-285750">
                        <a:buFont typeface="Wingdings"/>
                        <a:buChar char="Ø"/>
                      </a:pPr>
                      <a:endParaRPr lang="en-GB" sz="1600">
                        <a:solidFill>
                          <a:srgbClr val="00B050"/>
                        </a:solidFill>
                      </a:endParaRPr>
                    </a:p>
                    <a:p>
                      <a:pPr marL="0" lvl="0" indent="0">
                        <a:buClr>
                          <a:srgbClr val="000000"/>
                        </a:buClr>
                        <a:buNone/>
                      </a:pPr>
                      <a:r>
                        <a:rPr lang="en-GB" sz="1600" b="0" i="0" u="none" strike="noStrike" noProof="0">
                          <a:solidFill>
                            <a:srgbClr val="00B050"/>
                          </a:solidFill>
                          <a:latin typeface="Neue Haas Grotesk Text Pro"/>
                        </a:rPr>
                        <a:t>6.) Can open individual chats with other staff members in the group.</a:t>
                      </a:r>
                      <a:endParaRPr lang="en-US" sz="1600" b="0" i="0" u="none" strike="noStrike" noProof="0">
                        <a:solidFill>
                          <a:srgbClr val="000000"/>
                        </a:solidFill>
                        <a:latin typeface="Neue Haas Grotesk Text Pro"/>
                      </a:endParaRPr>
                    </a:p>
                    <a:p>
                      <a:pPr marL="285750" lvl="0" indent="-285750">
                        <a:buClr>
                          <a:srgbClr val="000000"/>
                        </a:buClr>
                        <a:buFont typeface="Wingdings,sans-serif"/>
                        <a:buChar char="Ø"/>
                      </a:pPr>
                      <a:endParaRPr lang="en-GB" sz="1600" b="0" i="0" u="none" strike="noStrike" noProof="0">
                        <a:solidFill>
                          <a:srgbClr val="000000"/>
                        </a:solidFill>
                        <a:latin typeface="Neue Haas Grotesk Text Pro"/>
                      </a:endParaRPr>
                    </a:p>
                    <a:p>
                      <a:pPr marL="285750" lvl="0" indent="-285750">
                        <a:buFont typeface="Wingdings"/>
                        <a:buChar char="Ø"/>
                      </a:pPr>
                      <a:endParaRPr lang="en-GB" sz="1600">
                        <a:solidFill>
                          <a:srgbClr val="00B050"/>
                        </a:solidFill>
                      </a:endParaRPr>
                    </a:p>
                  </a:txBody>
                  <a:tcPr/>
                </a:tc>
                <a:tc>
                  <a:txBody>
                    <a:bodyPr/>
                    <a:lstStyle/>
                    <a:p>
                      <a:pPr marL="0" indent="0">
                        <a:buNone/>
                      </a:pPr>
                      <a:r>
                        <a:rPr lang="en-GB" sz="1600">
                          <a:solidFill>
                            <a:srgbClr val="C00000"/>
                          </a:solidFill>
                        </a:rPr>
                        <a:t>1.) Some people may not be comfortable showing face on a live call </a:t>
                      </a:r>
                      <a:endParaRPr lang="en-US" sz="1600">
                        <a:solidFill>
                          <a:srgbClr val="C00000"/>
                        </a:solidFill>
                      </a:endParaRPr>
                    </a:p>
                    <a:p>
                      <a:pPr marL="285750" lvl="0" indent="-285750">
                        <a:buFont typeface="Wingdings"/>
                        <a:buChar char="Ø"/>
                      </a:pPr>
                      <a:endParaRPr lang="en-GB" sz="1600">
                        <a:solidFill>
                          <a:srgbClr val="C00000"/>
                        </a:solidFill>
                      </a:endParaRPr>
                    </a:p>
                    <a:p>
                      <a:pPr marL="0" lvl="0" indent="0">
                        <a:buNone/>
                      </a:pPr>
                      <a:r>
                        <a:rPr lang="en-GB" sz="1600">
                          <a:solidFill>
                            <a:srgbClr val="C00000"/>
                          </a:solidFill>
                        </a:rPr>
                        <a:t>2.)A main issue is that using public Wi-Fi networks can expose users to cyber threats, such as hackers gaining access to devices. (National Cyber Security Centre, n.d.)</a:t>
                      </a:r>
                    </a:p>
                    <a:p>
                      <a:pPr marL="285750" lvl="0" indent="-285750">
                        <a:buFont typeface="Wingdings"/>
                        <a:buChar char="Ø"/>
                      </a:pPr>
                      <a:endParaRPr lang="en-GB" sz="1600">
                        <a:solidFill>
                          <a:srgbClr val="C00000"/>
                        </a:solidFill>
                      </a:endParaRPr>
                    </a:p>
                    <a:p>
                      <a:pPr marL="0" lvl="0" indent="0">
                        <a:buNone/>
                      </a:pPr>
                      <a:r>
                        <a:rPr lang="en-GB" sz="1600">
                          <a:solidFill>
                            <a:srgbClr val="C00000"/>
                          </a:solidFill>
                        </a:rPr>
                        <a:t>3.) However this can be confusing for new users as there are many features.</a:t>
                      </a:r>
                    </a:p>
                    <a:p>
                      <a:pPr marL="285750" lvl="0" indent="-285750">
                        <a:buFont typeface="Wingdings"/>
                        <a:buChar char="Ø"/>
                      </a:pPr>
                      <a:endParaRPr lang="en-GB" sz="1600">
                        <a:solidFill>
                          <a:srgbClr val="C00000"/>
                        </a:solidFill>
                      </a:endParaRPr>
                    </a:p>
                    <a:p>
                      <a:pPr marL="0" lvl="0" indent="0">
                        <a:buNone/>
                      </a:pPr>
                      <a:r>
                        <a:rPr lang="en-GB" sz="1600">
                          <a:solidFill>
                            <a:srgbClr val="C00000"/>
                          </a:solidFill>
                        </a:rPr>
                        <a:t>4.) Requires a good internet connection.</a:t>
                      </a:r>
                    </a:p>
                    <a:p>
                      <a:pPr marL="285750" lvl="0" indent="-285750">
                        <a:buFont typeface="Wingdings"/>
                        <a:buChar char="Ø"/>
                      </a:pPr>
                      <a:endParaRPr lang="en-GB" sz="1600">
                        <a:solidFill>
                          <a:srgbClr val="C00000"/>
                        </a:solidFill>
                      </a:endParaRPr>
                    </a:p>
                    <a:p>
                      <a:pPr marL="0" lvl="0" indent="0">
                        <a:buNone/>
                      </a:pPr>
                      <a:r>
                        <a:rPr lang="en-GB" sz="1600">
                          <a:solidFill>
                            <a:srgbClr val="C00000"/>
                          </a:solidFill>
                        </a:rPr>
                        <a:t>5.) Some of the advance features may require a payment plans.</a:t>
                      </a:r>
                    </a:p>
                    <a:p>
                      <a:pPr marL="285750" lvl="0" indent="-285750">
                        <a:buFont typeface="Wingdings"/>
                        <a:buChar char="Ø"/>
                      </a:pPr>
                      <a:endParaRPr lang="en-GB" sz="1600">
                        <a:solidFill>
                          <a:srgbClr val="C00000"/>
                        </a:solidFill>
                      </a:endParaRPr>
                    </a:p>
                    <a:p>
                      <a:pPr marL="0" lvl="0" indent="0">
                        <a:buNone/>
                      </a:pPr>
                      <a:r>
                        <a:rPr lang="en-GB" sz="1600">
                          <a:solidFill>
                            <a:srgbClr val="C00000"/>
                          </a:solidFill>
                        </a:rPr>
                        <a:t>6.) Video meetings may experience with audio connection problems. (Microsoft, n.d.)</a:t>
                      </a:r>
                    </a:p>
                  </a:txBody>
                  <a:tcPr/>
                </a:tc>
                <a:extLst>
                  <a:ext uri="{0D108BD9-81ED-4DB2-BD59-A6C34878D82A}">
                    <a16:rowId xmlns:a16="http://schemas.microsoft.com/office/drawing/2014/main" val="1947892491"/>
                  </a:ext>
                </a:extLst>
              </a:tr>
            </a:tbl>
          </a:graphicData>
        </a:graphic>
      </p:graphicFrame>
      <p:sp>
        <p:nvSpPr>
          <p:cNvPr id="3" name="Slide Number Placeholder 2">
            <a:extLst>
              <a:ext uri="{FF2B5EF4-FFF2-40B4-BE49-F238E27FC236}">
                <a16:creationId xmlns:a16="http://schemas.microsoft.com/office/drawing/2014/main" id="{9D30D133-1198-82AE-D6A1-91A0382AE5A9}"/>
              </a:ext>
            </a:extLst>
          </p:cNvPr>
          <p:cNvSpPr>
            <a:spLocks noGrp="1"/>
          </p:cNvSpPr>
          <p:nvPr>
            <p:ph type="sldNum" sz="quarter" idx="12"/>
          </p:nvPr>
        </p:nvSpPr>
        <p:spPr/>
        <p:txBody>
          <a:bodyPr/>
          <a:lstStyle/>
          <a:p>
            <a:fld id="{330EA680-D336-4FF7-8B7A-9848BB0A1C32}" type="slidenum">
              <a:rPr lang="en-GB" smtClean="0"/>
              <a:t>8</a:t>
            </a:fld>
            <a:endParaRPr lang="en-GB"/>
          </a:p>
        </p:txBody>
      </p:sp>
    </p:spTree>
    <p:extLst>
      <p:ext uri="{BB962C8B-B14F-4D97-AF65-F5344CB8AC3E}">
        <p14:creationId xmlns:p14="http://schemas.microsoft.com/office/powerpoint/2010/main" val="24875362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88228-BA24-60FB-86C8-2B44CD58AB57}"/>
              </a:ext>
            </a:extLst>
          </p:cNvPr>
          <p:cNvSpPr>
            <a:spLocks noGrp="1"/>
          </p:cNvSpPr>
          <p:nvPr>
            <p:ph type="title"/>
          </p:nvPr>
        </p:nvSpPr>
        <p:spPr>
          <a:xfrm>
            <a:off x="196025" y="108882"/>
            <a:ext cx="12001592" cy="1088358"/>
          </a:xfrm>
        </p:spPr>
        <p:txBody>
          <a:bodyPr>
            <a:normAutofit fontScale="90000"/>
          </a:bodyPr>
          <a:lstStyle/>
          <a:p>
            <a:r>
              <a:rPr lang="en-GB"/>
              <a:t>How Ashford can implement these changes into their organisation</a:t>
            </a:r>
          </a:p>
        </p:txBody>
      </p:sp>
      <p:sp>
        <p:nvSpPr>
          <p:cNvPr id="3" name="Content Placeholder 2">
            <a:extLst>
              <a:ext uri="{FF2B5EF4-FFF2-40B4-BE49-F238E27FC236}">
                <a16:creationId xmlns:a16="http://schemas.microsoft.com/office/drawing/2014/main" id="{1237A9A7-4EFD-EF6A-A5BD-E3F3F39C3C15}"/>
              </a:ext>
            </a:extLst>
          </p:cNvPr>
          <p:cNvSpPr>
            <a:spLocks noGrp="1"/>
          </p:cNvSpPr>
          <p:nvPr>
            <p:ph idx="1"/>
          </p:nvPr>
        </p:nvSpPr>
        <p:spPr>
          <a:xfrm>
            <a:off x="0" y="1717020"/>
            <a:ext cx="12001592" cy="3613770"/>
          </a:xfrm>
        </p:spPr>
        <p:txBody>
          <a:bodyPr vert="horz" lIns="91440" tIns="45720" rIns="91440" bIns="45720" rtlCol="0" anchor="t">
            <a:normAutofit/>
          </a:bodyPr>
          <a:lstStyle/>
          <a:p>
            <a:pPr marL="285750" indent="-285750">
              <a:lnSpc>
                <a:spcPct val="150000"/>
              </a:lnSpc>
              <a:buFont typeface="Wingdings" panose="020B0604020202020204" pitchFamily="34" charset="0"/>
              <a:buChar char="Ø"/>
            </a:pPr>
            <a:r>
              <a:rPr lang="en-GB"/>
              <a:t>Staff can join Microsoft teams meeting but chose to turn the camera off and use audio only.</a:t>
            </a:r>
            <a:endParaRPr lang="en-US"/>
          </a:p>
          <a:p>
            <a:pPr marL="285750" indent="-285750">
              <a:lnSpc>
                <a:spcPct val="150000"/>
              </a:lnSpc>
              <a:buFont typeface="Wingdings" panose="020B0604020202020204" pitchFamily="34" charset="0"/>
              <a:buChar char="Ø"/>
            </a:pPr>
            <a:r>
              <a:rPr lang="en-GB"/>
              <a:t>Only use home Wi-Fi, mobile data or a secure Wi-Fi that you trust. E.g. parents house Wi-Fi, sibling's, friends, avoid using public Wi-Fi.</a:t>
            </a:r>
          </a:p>
          <a:p>
            <a:pPr marL="285750" indent="-285750">
              <a:lnSpc>
                <a:spcPct val="150000"/>
              </a:lnSpc>
              <a:buFont typeface="Wingdings" panose="020B0604020202020204" pitchFamily="34" charset="0"/>
              <a:buChar char="Ø"/>
            </a:pPr>
            <a:r>
              <a:rPr lang="en-GB"/>
              <a:t>Staff can arrange schedules, meetings, delegate roles etc.</a:t>
            </a:r>
          </a:p>
          <a:p>
            <a:pPr marL="285750" indent="-285750">
              <a:lnSpc>
                <a:spcPct val="150000"/>
              </a:lnSpc>
              <a:buFont typeface="Wingdings" panose="020B0604020202020204" pitchFamily="34" charset="0"/>
              <a:buChar char="Ø"/>
            </a:pPr>
            <a:r>
              <a:rPr lang="en-GB"/>
              <a:t>Ashford community needs to carry out a in house meeting where management can train all staff on how to use teams Microsoft and become familiar with all the features etc to avoid any confusion outside of the work place.</a:t>
            </a:r>
          </a:p>
          <a:p>
            <a:pPr marL="285750" indent="-285750">
              <a:lnSpc>
                <a:spcPct val="150000"/>
              </a:lnSpc>
              <a:buFont typeface="Wingdings" panose="020B0604020202020204" pitchFamily="34" charset="0"/>
              <a:buChar char="Ø"/>
            </a:pPr>
            <a:r>
              <a:rPr lang="en-GB"/>
              <a:t>If Ashford requires their staff to use costly advance features, then the company should reimburse their staff.  </a:t>
            </a:r>
          </a:p>
          <a:p>
            <a:pPr marL="285750" indent="-285750">
              <a:lnSpc>
                <a:spcPct val="150000"/>
              </a:lnSpc>
              <a:buFont typeface="Wingdings" panose="020B0604020202020204" pitchFamily="34" charset="0"/>
              <a:buChar char="Ø"/>
            </a:pPr>
            <a:r>
              <a:rPr lang="en-GB"/>
              <a:t>Staff needs to be aware of where their internet connection is poor and avoid these areas doing staff meeting on Microsoft teams</a:t>
            </a:r>
            <a:r>
              <a:rPr lang="en-GB" sz="1800"/>
              <a:t>. </a:t>
            </a:r>
          </a:p>
          <a:p>
            <a:pPr marL="285750" indent="-285750">
              <a:lnSpc>
                <a:spcPct val="150000"/>
              </a:lnSpc>
              <a:buFont typeface="Wingdings" panose="020B0604020202020204" pitchFamily="34" charset="0"/>
              <a:buChar char="Ø"/>
            </a:pPr>
            <a:endParaRPr lang="en-GB" sz="1800"/>
          </a:p>
        </p:txBody>
      </p:sp>
      <p:sp>
        <p:nvSpPr>
          <p:cNvPr id="5" name="Slide Number Placeholder 4">
            <a:extLst>
              <a:ext uri="{FF2B5EF4-FFF2-40B4-BE49-F238E27FC236}">
                <a16:creationId xmlns:a16="http://schemas.microsoft.com/office/drawing/2014/main" id="{941B573F-C20A-BCDE-B167-CD57A3F3BF28}"/>
              </a:ext>
            </a:extLst>
          </p:cNvPr>
          <p:cNvSpPr>
            <a:spLocks noGrp="1"/>
          </p:cNvSpPr>
          <p:nvPr>
            <p:ph type="sldNum" sz="quarter" idx="12"/>
          </p:nvPr>
        </p:nvSpPr>
        <p:spPr/>
        <p:txBody>
          <a:bodyPr/>
          <a:lstStyle/>
          <a:p>
            <a:fld id="{330EA680-D336-4FF7-8B7A-9848BB0A1C32}" type="slidenum">
              <a:rPr lang="en-GB" smtClean="0"/>
              <a:t>9</a:t>
            </a:fld>
            <a:endParaRPr lang="en-GB"/>
          </a:p>
        </p:txBody>
      </p:sp>
    </p:spTree>
    <p:extLst>
      <p:ext uri="{BB962C8B-B14F-4D97-AF65-F5344CB8AC3E}">
        <p14:creationId xmlns:p14="http://schemas.microsoft.com/office/powerpoint/2010/main" val="15933621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D9E5CDD-9AD9-ACD2-2D6F-8D7397E6A9D4}"/>
              </a:ext>
            </a:extLst>
          </p:cNvPr>
          <p:cNvSpPr>
            <a:spLocks noGrp="1"/>
          </p:cNvSpPr>
          <p:nvPr>
            <p:ph type="sldNum" sz="quarter" idx="12"/>
          </p:nvPr>
        </p:nvSpPr>
        <p:spPr/>
        <p:txBody>
          <a:bodyPr/>
          <a:lstStyle/>
          <a:p>
            <a:fld id="{CC057153-B650-4DEB-B370-79DDCFDCE934}" type="slidenum">
              <a:rPr lang="en-US" dirty="0"/>
              <a:t>10</a:t>
            </a:fld>
            <a:endParaRPr lang="en-US"/>
          </a:p>
        </p:txBody>
      </p:sp>
      <p:sp>
        <p:nvSpPr>
          <p:cNvPr id="4" name="TextBox 3">
            <a:extLst>
              <a:ext uri="{FF2B5EF4-FFF2-40B4-BE49-F238E27FC236}">
                <a16:creationId xmlns:a16="http://schemas.microsoft.com/office/drawing/2014/main" id="{B66155D2-5ED7-E933-1FDC-8EE4ADA7A790}"/>
              </a:ext>
            </a:extLst>
          </p:cNvPr>
          <p:cNvSpPr txBox="1"/>
          <p:nvPr/>
        </p:nvSpPr>
        <p:spPr>
          <a:xfrm>
            <a:off x="-10121" y="502669"/>
            <a:ext cx="10726627" cy="6355586"/>
          </a:xfrm>
          <a:prstGeom prst="rect">
            <a:avLst/>
          </a:prstGeom>
          <a:noFill/>
        </p:spPr>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p>
            <a:pPr marL="274320" indent="-274320"/>
            <a:r>
              <a:rPr lang="en-US" sz="1600">
                <a:solidFill>
                  <a:srgbClr val="333333"/>
                </a:solidFill>
                <a:latin typeface="Calibri"/>
                <a:ea typeface="Calibri"/>
                <a:cs typeface="Calibri"/>
              </a:rPr>
              <a:t>Microsoft (n.d.) </a:t>
            </a:r>
            <a:endParaRPr lang="en-US" sz="1600">
              <a:latin typeface="Calibri"/>
              <a:ea typeface="Calibri"/>
              <a:cs typeface="Calibri"/>
            </a:endParaRPr>
          </a:p>
          <a:p>
            <a:pPr marL="274320" indent="-274320">
              <a:lnSpc>
                <a:spcPct val="150000"/>
              </a:lnSpc>
            </a:pPr>
            <a:r>
              <a:rPr lang="en-US" sz="1600" i="1">
                <a:solidFill>
                  <a:srgbClr val="333333"/>
                </a:solidFill>
                <a:latin typeface="Calibri"/>
                <a:ea typeface="Calibri"/>
                <a:cs typeface="Calibri"/>
              </a:rPr>
              <a:t>Microsoft bookings. Available </a:t>
            </a:r>
            <a:r>
              <a:rPr lang="en-US" sz="1600">
                <a:solidFill>
                  <a:srgbClr val="333333"/>
                </a:solidFill>
                <a:latin typeface="Calibri"/>
                <a:ea typeface="Calibri"/>
                <a:cs typeface="Calibri"/>
              </a:rPr>
              <a:t>at</a:t>
            </a:r>
          </a:p>
          <a:p>
            <a:pPr marL="274320" indent="-274320">
              <a:lnSpc>
                <a:spcPct val="150000"/>
              </a:lnSpc>
            </a:pPr>
            <a:r>
              <a:rPr lang="en-US" sz="1600">
                <a:solidFill>
                  <a:srgbClr val="333333"/>
                </a:solidFill>
                <a:latin typeface="Calibri"/>
                <a:ea typeface="Calibri"/>
                <a:cs typeface="Calibri"/>
              </a:rPr>
              <a:t>htttps://www.microsoft.com</a:t>
            </a:r>
            <a:endParaRPr lang="en-US" sz="1600">
              <a:latin typeface="Calibri"/>
              <a:ea typeface="Calibri"/>
              <a:cs typeface="Calibri"/>
            </a:endParaRPr>
          </a:p>
          <a:p>
            <a:pPr marL="274320" indent="-274320"/>
            <a:endParaRPr lang="en-US" sz="1600">
              <a:solidFill>
                <a:srgbClr val="333333"/>
              </a:solidFill>
              <a:latin typeface="Calibri"/>
              <a:ea typeface="Calibri"/>
              <a:cs typeface="Calibri"/>
            </a:endParaRPr>
          </a:p>
          <a:p>
            <a:pPr marL="274320" indent="-274320"/>
            <a:r>
              <a:rPr lang="en-US" sz="1600">
                <a:solidFill>
                  <a:srgbClr val="333333"/>
                </a:solidFill>
                <a:highlight>
                  <a:srgbClr val="FBFBFB"/>
                </a:highlight>
                <a:latin typeface="Calibri"/>
                <a:ea typeface="Calibri"/>
                <a:cs typeface="Calibri"/>
              </a:rPr>
              <a:t>Microsoft (2022) H</a:t>
            </a:r>
            <a:r>
              <a:rPr lang="en-US" sz="1600" i="1">
                <a:solidFill>
                  <a:srgbClr val="333333"/>
                </a:solidFill>
                <a:highlight>
                  <a:srgbClr val="FBFBFB"/>
                </a:highlight>
                <a:latin typeface="Calibri"/>
                <a:ea typeface="Calibri"/>
                <a:cs typeface="Calibri"/>
              </a:rPr>
              <a:t>ow to create and manage shifts in Microsoft teams.</a:t>
            </a:r>
            <a:r>
              <a:rPr lang="en-US" sz="1600">
                <a:solidFill>
                  <a:srgbClr val="333333"/>
                </a:solidFill>
                <a:highlight>
                  <a:srgbClr val="FBFBFB"/>
                </a:highlight>
                <a:latin typeface="Calibri"/>
                <a:ea typeface="Calibri"/>
                <a:cs typeface="Calibri"/>
              </a:rPr>
              <a:t> Available at</a:t>
            </a:r>
          </a:p>
          <a:p>
            <a:pPr marL="274320" indent="-274320"/>
            <a:r>
              <a:rPr lang="en-US" sz="1600">
                <a:solidFill>
                  <a:srgbClr val="333333"/>
                </a:solidFill>
                <a:highlight>
                  <a:srgbClr val="FBFBFB"/>
                </a:highlight>
                <a:latin typeface="Calibri"/>
                <a:ea typeface="Calibri"/>
                <a:cs typeface="Calibri"/>
                <a:hlinkClick r:id="rId3"/>
              </a:rPr>
              <a:t>https://www,youtube.com</a:t>
            </a:r>
            <a:r>
              <a:rPr lang="en-US" sz="1600">
                <a:solidFill>
                  <a:srgbClr val="333333"/>
                </a:solidFill>
                <a:highlight>
                  <a:srgbClr val="FBFBFB"/>
                </a:highlight>
                <a:latin typeface="Calibri"/>
                <a:ea typeface="Calibri"/>
                <a:cs typeface="Calibri"/>
              </a:rPr>
              <a:t> (Assessed 18 Jan 2022)</a:t>
            </a:r>
            <a:endParaRPr lang="en-US" sz="1600">
              <a:latin typeface="Calibri"/>
              <a:ea typeface="Calibri"/>
              <a:cs typeface="Calibri"/>
            </a:endParaRPr>
          </a:p>
          <a:p>
            <a:pPr marL="274320" indent="-274320"/>
            <a:endParaRPr lang="en-US" sz="1600">
              <a:solidFill>
                <a:srgbClr val="333333"/>
              </a:solidFill>
              <a:highlight>
                <a:srgbClr val="FBFBFB"/>
              </a:highlight>
              <a:latin typeface="Calibri"/>
              <a:ea typeface="Calibri"/>
              <a:cs typeface="Calibri"/>
            </a:endParaRPr>
          </a:p>
          <a:p>
            <a:pPr marL="274320" indent="-274320"/>
            <a:endParaRPr lang="en-US" sz="1600">
              <a:solidFill>
                <a:srgbClr val="333333"/>
              </a:solidFill>
              <a:highlight>
                <a:srgbClr val="FBFBFB"/>
              </a:highlight>
              <a:latin typeface="Calibri"/>
              <a:ea typeface="Calibri"/>
              <a:cs typeface="Calibri"/>
            </a:endParaRPr>
          </a:p>
          <a:p>
            <a:r>
              <a:rPr lang="en-US" sz="1600">
                <a:solidFill>
                  <a:srgbClr val="333333"/>
                </a:solidFill>
                <a:highlight>
                  <a:srgbClr val="FBFBFB"/>
                </a:highlight>
                <a:latin typeface="Calibri"/>
                <a:ea typeface="Calibri"/>
                <a:cs typeface="Calibri"/>
              </a:rPr>
              <a:t>Nbold.com (2025) </a:t>
            </a:r>
            <a:r>
              <a:rPr lang="en-US" sz="1600" i="1">
                <a:solidFill>
                  <a:srgbClr val="333333"/>
                </a:solidFill>
                <a:highlight>
                  <a:srgbClr val="FBFBFB"/>
                </a:highlight>
                <a:latin typeface="Calibri"/>
                <a:ea typeface="Calibri"/>
                <a:cs typeface="Calibri"/>
              </a:rPr>
              <a:t>How to handle duplication of effort with Microsoft Teams. </a:t>
            </a:r>
            <a:r>
              <a:rPr lang="en-US" sz="1600">
                <a:solidFill>
                  <a:srgbClr val="333333"/>
                </a:solidFill>
                <a:highlight>
                  <a:srgbClr val="FBFBFB"/>
                </a:highlight>
                <a:latin typeface="Calibri"/>
                <a:ea typeface="Calibri"/>
                <a:cs typeface="Calibri"/>
              </a:rPr>
              <a:t>Available at: </a:t>
            </a:r>
            <a:endParaRPr lang="en-US" sz="1600">
              <a:solidFill>
                <a:srgbClr val="000000"/>
              </a:solidFill>
              <a:highlight>
                <a:srgbClr val="FBFBFB"/>
              </a:highlight>
              <a:latin typeface="Calibri"/>
              <a:ea typeface="Calibri"/>
              <a:cs typeface="Calibri"/>
            </a:endParaRPr>
          </a:p>
          <a:p>
            <a:r>
              <a:rPr lang="en-US" sz="1600">
                <a:solidFill>
                  <a:srgbClr val="333333"/>
                </a:solidFill>
                <a:highlight>
                  <a:srgbClr val="FBFBFB"/>
                </a:highlight>
                <a:latin typeface="Calibri"/>
                <a:ea typeface="Calibri"/>
                <a:cs typeface="Calibri"/>
              </a:rPr>
              <a:t>htps://nbold.com (Accessed: February 28, 2025).</a:t>
            </a:r>
            <a:endParaRPr lang="en-US" sz="1600">
              <a:solidFill>
                <a:srgbClr val="000000"/>
              </a:solidFill>
              <a:highlight>
                <a:srgbClr val="FBFBFB"/>
              </a:highlight>
              <a:latin typeface="Calibri"/>
              <a:ea typeface="Calibri"/>
              <a:cs typeface="Calibri"/>
            </a:endParaRPr>
          </a:p>
          <a:p>
            <a:endParaRPr lang="en-US" sz="1600">
              <a:solidFill>
                <a:srgbClr val="000000"/>
              </a:solidFill>
              <a:highlight>
                <a:srgbClr val="FBFBFB"/>
              </a:highlight>
              <a:latin typeface="Calibri"/>
              <a:ea typeface="Calibri"/>
              <a:cs typeface="Calibri"/>
            </a:endParaRPr>
          </a:p>
          <a:p>
            <a:pPr marL="274320" indent="-274320"/>
            <a:endParaRPr lang="en-US" sz="1600">
              <a:solidFill>
                <a:srgbClr val="333333"/>
              </a:solidFill>
              <a:highlight>
                <a:srgbClr val="FBFBFB"/>
              </a:highlight>
              <a:latin typeface="Calibri"/>
              <a:ea typeface="Calibri"/>
              <a:cs typeface="Calibri"/>
            </a:endParaRPr>
          </a:p>
          <a:p>
            <a:pPr marL="274320" indent="-274320"/>
            <a:endParaRPr lang="en-US" sz="1400">
              <a:solidFill>
                <a:srgbClr val="333333"/>
              </a:solidFill>
              <a:highlight>
                <a:srgbClr val="FBFBFB"/>
              </a:highlight>
            </a:endParaRPr>
          </a:p>
          <a:p>
            <a:pPr marL="274320" indent="-274320"/>
            <a:r>
              <a:rPr lang="en-US" sz="1400">
                <a:solidFill>
                  <a:srgbClr val="333333"/>
                </a:solidFill>
                <a:highlight>
                  <a:srgbClr val="FBFBFB"/>
                </a:highlight>
                <a:ea typeface="+mn-lt"/>
                <a:cs typeface="+mn-lt"/>
                <a:hlinkClick r:id="rId4"/>
              </a:rPr>
              <a:t>https://pulse.microsoft.com/en-ie/work-productivity-en-ie/education-en-ie/fa3-collaborate-with-microsoft-teams-and-transform-your-organisation/</a:t>
            </a:r>
            <a:r>
              <a:rPr lang="en-US">
                <a:solidFill>
                  <a:srgbClr val="000000"/>
                </a:solidFill>
                <a:ea typeface="+mn-lt"/>
                <a:cs typeface="+mn-lt"/>
              </a:rPr>
              <a:t> - </a:t>
            </a:r>
            <a:r>
              <a:rPr lang="en-US" sz="1400" b="1">
                <a:solidFill>
                  <a:srgbClr val="000000"/>
                </a:solidFill>
                <a:highlight>
                  <a:srgbClr val="FFFFFF"/>
                </a:highlight>
                <a:latin typeface="Segoe UI"/>
                <a:ea typeface="+mn-lt"/>
                <a:cs typeface="Segoe UI"/>
              </a:rPr>
              <a:t>Collaborate with Microsoft Teams and Transform your </a:t>
            </a:r>
            <a:r>
              <a:rPr lang="en-US" sz="1400" b="1" err="1">
                <a:solidFill>
                  <a:srgbClr val="000000"/>
                </a:solidFill>
                <a:highlight>
                  <a:srgbClr val="FFFFFF"/>
                </a:highlight>
                <a:latin typeface="Segoe UI"/>
                <a:ea typeface="+mn-lt"/>
                <a:cs typeface="Segoe UI"/>
              </a:rPr>
              <a:t>Organisation</a:t>
            </a:r>
            <a:r>
              <a:rPr lang="en-US" sz="1400" b="1">
                <a:solidFill>
                  <a:srgbClr val="000000"/>
                </a:solidFill>
                <a:highlight>
                  <a:srgbClr val="FFFFFF"/>
                </a:highlight>
                <a:latin typeface="Segoe UI"/>
                <a:ea typeface="+mn-lt"/>
                <a:cs typeface="Segoe UI"/>
              </a:rPr>
              <a:t> – Shirley Finnerty</a:t>
            </a:r>
            <a:endParaRPr lang="en-US" sz="1400" b="1">
              <a:highlight>
                <a:srgbClr val="FFFFFF"/>
              </a:highlight>
              <a:latin typeface="Segoe UI"/>
              <a:cs typeface="Segoe UI"/>
            </a:endParaRPr>
          </a:p>
          <a:p>
            <a:pPr marL="274320" indent="-274320"/>
            <a:endParaRPr lang="en-US" sz="1400">
              <a:solidFill>
                <a:srgbClr val="333333"/>
              </a:solidFill>
              <a:highlight>
                <a:srgbClr val="FBFBFB"/>
              </a:highlight>
            </a:endParaRPr>
          </a:p>
          <a:p>
            <a:pPr marL="274320" indent="-274320"/>
            <a:endParaRPr lang="en-US" sz="1400">
              <a:solidFill>
                <a:srgbClr val="333333"/>
              </a:solidFill>
              <a:highlight>
                <a:srgbClr val="FBFBFB"/>
              </a:highlight>
            </a:endParaRPr>
          </a:p>
          <a:p>
            <a:pPr marL="274320" indent="-274320"/>
            <a:r>
              <a:rPr lang="en-US" sz="1400">
                <a:solidFill>
                  <a:srgbClr val="333333"/>
                </a:solidFill>
                <a:highlight>
                  <a:srgbClr val="FBFBFB"/>
                </a:highlight>
                <a:ea typeface="+mn-lt"/>
                <a:cs typeface="+mn-lt"/>
              </a:rPr>
              <a:t> </a:t>
            </a:r>
            <a:r>
              <a:rPr lang="en-US" sz="1200">
                <a:solidFill>
                  <a:srgbClr val="333333"/>
                </a:solidFill>
                <a:highlight>
                  <a:srgbClr val="FBFBFB"/>
                </a:highlight>
                <a:latin typeface="Segoe UI"/>
                <a:ea typeface="+mn-lt"/>
                <a:cs typeface="Segoe UI"/>
              </a:rPr>
              <a:t>National Cyber Security Centre (n.d.) </a:t>
            </a:r>
            <a:r>
              <a:rPr lang="en-US" sz="1200" i="1">
                <a:solidFill>
                  <a:srgbClr val="333333"/>
                </a:solidFill>
                <a:highlight>
                  <a:srgbClr val="FBFBFB"/>
                </a:highlight>
                <a:latin typeface="Segoe UI"/>
                <a:ea typeface="+mn-lt"/>
                <a:cs typeface="Segoe UI"/>
              </a:rPr>
              <a:t>Disruptive cyber attacks: reducing their impact, reducing the risk</a:t>
            </a:r>
            <a:r>
              <a:rPr lang="en-US" sz="1200">
                <a:solidFill>
                  <a:srgbClr val="333333"/>
                </a:solidFill>
                <a:highlight>
                  <a:srgbClr val="FBFBFB"/>
                </a:highlight>
                <a:latin typeface="Segoe UI"/>
                <a:ea typeface="+mn-lt"/>
                <a:cs typeface="Segoe UI"/>
              </a:rPr>
              <a:t>. Available at: </a:t>
            </a:r>
            <a:r>
              <a:rPr lang="en-US" sz="1200">
                <a:solidFill>
                  <a:srgbClr val="333333"/>
                </a:solidFill>
                <a:highlight>
                  <a:srgbClr val="FBFBFB"/>
                </a:highlight>
                <a:latin typeface="Segoe UI"/>
                <a:ea typeface="+mn-lt"/>
                <a:cs typeface="Segoe UI"/>
                <a:hlinkClick r:id="rId5"/>
              </a:rPr>
              <a:t>https://www.ncsc.gov.uk/collection/disruptive-cyber-attacks/reducing</a:t>
            </a:r>
            <a:r>
              <a:rPr lang="en-US" sz="1200">
                <a:solidFill>
                  <a:srgbClr val="333333"/>
                </a:solidFill>
                <a:highlight>
                  <a:srgbClr val="FBFBFB"/>
                </a:highlight>
                <a:latin typeface="Segoe UI"/>
                <a:ea typeface="+mn-lt"/>
                <a:cs typeface="Segoe UI"/>
              </a:rPr>
              <a:t> (Accessed: 4 October 2026)</a:t>
            </a:r>
            <a:endParaRPr lang="en-US" sz="1200">
              <a:solidFill>
                <a:srgbClr val="333333"/>
              </a:solidFill>
              <a:highlight>
                <a:srgbClr val="FBFBFB"/>
              </a:highlight>
              <a:ea typeface="+mn-lt"/>
              <a:cs typeface="+mn-lt"/>
            </a:endParaRPr>
          </a:p>
          <a:p>
            <a:pPr marL="274320" indent="-274320"/>
            <a:endParaRPr lang="en-US" sz="1200">
              <a:solidFill>
                <a:srgbClr val="333333"/>
              </a:solidFill>
              <a:highlight>
                <a:srgbClr val="FBFBFB"/>
              </a:highlight>
            </a:endParaRPr>
          </a:p>
          <a:p>
            <a:pPr marL="274320" indent="-274320"/>
            <a:endParaRPr lang="en-US" sz="1200">
              <a:solidFill>
                <a:srgbClr val="333333"/>
              </a:solidFill>
              <a:highlight>
                <a:srgbClr val="FBFBFB"/>
              </a:highlight>
            </a:endParaRPr>
          </a:p>
          <a:p>
            <a:r>
              <a:rPr lang="en-US" sz="1200">
                <a:solidFill>
                  <a:srgbClr val="000000"/>
                </a:solidFill>
                <a:highlight>
                  <a:srgbClr val="FBFBFB"/>
                </a:highlight>
                <a:latin typeface="Segoe UI"/>
                <a:cs typeface="Segoe UI"/>
              </a:rPr>
              <a:t>Microsoft (n.d.) </a:t>
            </a:r>
            <a:r>
              <a:rPr lang="en-US" sz="1200" i="1">
                <a:solidFill>
                  <a:srgbClr val="000000"/>
                </a:solidFill>
                <a:highlight>
                  <a:srgbClr val="FBFBFB"/>
                </a:highlight>
                <a:latin typeface="Segoe UI"/>
                <a:cs typeface="Segoe UI"/>
              </a:rPr>
              <a:t>My speaker isn't working in Microsoft Teams</a:t>
            </a:r>
            <a:r>
              <a:rPr lang="en-US" sz="1200">
                <a:solidFill>
                  <a:srgbClr val="000000"/>
                </a:solidFill>
                <a:highlight>
                  <a:srgbClr val="FBFBFB"/>
                </a:highlight>
                <a:latin typeface="Segoe UI"/>
                <a:cs typeface="Segoe UI"/>
              </a:rPr>
              <a:t>. Microsoft Support. Available at: </a:t>
            </a:r>
            <a:r>
              <a:rPr lang="en-US" sz="1200">
                <a:solidFill>
                  <a:srgbClr val="000000"/>
                </a:solidFill>
                <a:highlight>
                  <a:srgbClr val="FBFBFB"/>
                </a:highlight>
                <a:latin typeface="Segoe UI"/>
                <a:cs typeface="Segoe UI"/>
                <a:hlinkClick r:id="rId6"/>
              </a:rPr>
              <a:t>https://support.microsoft.com/en-us/teams/meetings/my-speaker-isn-t-working-in-microsoft-teams</a:t>
            </a:r>
            <a:r>
              <a:rPr lang="en-US" sz="1200">
                <a:solidFill>
                  <a:srgbClr val="000000"/>
                </a:solidFill>
                <a:highlight>
                  <a:srgbClr val="FBFBFB"/>
                </a:highlight>
                <a:latin typeface="Segoe UI"/>
                <a:cs typeface="Segoe UI"/>
              </a:rPr>
              <a:t> (Accessed: 4 October 2026).</a:t>
            </a:r>
            <a:endParaRPr lang="en-US" sz="1200"/>
          </a:p>
          <a:p>
            <a:endParaRPr lang="en-US" sz="1200">
              <a:solidFill>
                <a:srgbClr val="000000"/>
              </a:solidFill>
              <a:highlight>
                <a:srgbClr val="FBFBFB"/>
              </a:highlight>
              <a:latin typeface="Neue Haas Grotesk Text Pro"/>
              <a:cs typeface="Segoe UI"/>
            </a:endParaRPr>
          </a:p>
          <a:p>
            <a:endParaRPr lang="en-US" sz="1100">
              <a:solidFill>
                <a:srgbClr val="333333"/>
              </a:solidFill>
              <a:highlight>
                <a:srgbClr val="FBFBFB"/>
              </a:highlight>
              <a:latin typeface="Segoe UI"/>
              <a:cs typeface="Segoe UI"/>
            </a:endParaRPr>
          </a:p>
          <a:p>
            <a:pPr marL="274320" indent="-274320"/>
            <a:endParaRPr lang="en-US" sz="1400">
              <a:solidFill>
                <a:srgbClr val="333333"/>
              </a:solidFill>
              <a:highlight>
                <a:srgbClr val="FBFBFB"/>
              </a:highlight>
              <a:latin typeface="Neue Haas Grotesk Text Pro"/>
              <a:cs typeface="Segoe UI"/>
            </a:endParaRPr>
          </a:p>
          <a:p>
            <a:pPr marL="274320" indent="-274320"/>
            <a:endParaRPr lang="en-US" sz="1400">
              <a:solidFill>
                <a:srgbClr val="333333"/>
              </a:solidFill>
              <a:highlight>
                <a:srgbClr val="FBFBFB"/>
              </a:highlight>
              <a:cs typeface="Segoe UI"/>
            </a:endParaRPr>
          </a:p>
        </p:txBody>
      </p:sp>
      <p:sp>
        <p:nvSpPr>
          <p:cNvPr id="6" name="TextBox 5">
            <a:extLst>
              <a:ext uri="{FF2B5EF4-FFF2-40B4-BE49-F238E27FC236}">
                <a16:creationId xmlns:a16="http://schemas.microsoft.com/office/drawing/2014/main" id="{793B3177-7CE9-B7BF-D46B-83F5C00CB58D}"/>
              </a:ext>
            </a:extLst>
          </p:cNvPr>
          <p:cNvSpPr txBox="1"/>
          <p:nvPr/>
        </p:nvSpPr>
        <p:spPr>
          <a:xfrm>
            <a:off x="-6269" y="103049"/>
            <a:ext cx="328953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a:latin typeface="Calibri"/>
                <a:ea typeface="Calibri"/>
                <a:cs typeface="Calibri"/>
              </a:rPr>
              <a:t>Reference List:</a:t>
            </a:r>
          </a:p>
        </p:txBody>
      </p:sp>
      <p:sp>
        <p:nvSpPr>
          <p:cNvPr id="3" name="TextBox 2">
            <a:extLst>
              <a:ext uri="{FF2B5EF4-FFF2-40B4-BE49-F238E27FC236}">
                <a16:creationId xmlns:a16="http://schemas.microsoft.com/office/drawing/2014/main" id="{5AD66940-7811-7194-3B12-5D06850BAAB2}"/>
              </a:ext>
            </a:extLst>
          </p:cNvPr>
          <p:cNvSpPr txBox="1"/>
          <p:nvPr/>
        </p:nvSpPr>
        <p:spPr>
          <a:xfrm>
            <a:off x="5149850" y="2514600"/>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68773649"/>
      </p:ext>
    </p:extLst>
  </p:cSld>
  <p:clrMapOvr>
    <a:masterClrMapping/>
  </p:clrMapOvr>
</p:sld>
</file>

<file path=ppt/theme/theme1.xml><?xml version="1.0" encoding="utf-8"?>
<a:theme xmlns:a="http://schemas.openxmlformats.org/drawingml/2006/main" name="Axis">
  <a:themeElements>
    <a:clrScheme name="Axis">
      <a:dk1>
        <a:srgbClr val="000000"/>
      </a:dk1>
      <a:lt1>
        <a:srgbClr val="FFFFFF"/>
      </a:lt1>
      <a:dk2>
        <a:srgbClr val="0E2841"/>
      </a:dk2>
      <a:lt2>
        <a:srgbClr val="E8E8E8"/>
      </a:lt2>
      <a:accent1>
        <a:srgbClr val="A8BABF"/>
      </a:accent1>
      <a:accent2>
        <a:srgbClr val="C16A38"/>
      </a:accent2>
      <a:accent3>
        <a:srgbClr val="7B441F"/>
      </a:accent3>
      <a:accent4>
        <a:srgbClr val="DAC68B"/>
      </a:accent4>
      <a:accent5>
        <a:srgbClr val="B6BAA5"/>
      </a:accent5>
      <a:accent6>
        <a:srgbClr val="716C34"/>
      </a:accent6>
      <a:hlink>
        <a:srgbClr val="467886"/>
      </a:hlink>
      <a:folHlink>
        <a:srgbClr val="96607D"/>
      </a:folHlink>
    </a:clrScheme>
    <a:fontScheme name="Axis">
      <a:majorFont>
        <a:latin typeface="Neue Haas Grotesk Text Pro"/>
        <a:ea typeface=""/>
        <a:cs typeface=""/>
      </a:majorFont>
      <a:minorFont>
        <a:latin typeface="Neue Haas Grotesk Text Pro"/>
        <a:ea typeface=""/>
        <a:cs typeface=""/>
      </a:minorFont>
    </a:fontScheme>
    <a:fmtScheme name="Axis">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xis" id="{626E1DE4-363E-4A1A-A3CD-C79E498A714F}" vid="{3530EF86-100D-4C27-9316-4189EFA98A4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1</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Axis</vt:lpstr>
      <vt:lpstr>DIGITAL  SKILLS AND RESEARCH METHODS </vt:lpstr>
      <vt:lpstr> </vt:lpstr>
      <vt:lpstr>PowerPoint Presentation</vt:lpstr>
      <vt:lpstr>PowerPoint Presentation</vt:lpstr>
      <vt:lpstr>PowerPoint Presentation</vt:lpstr>
      <vt:lpstr>How it improves efficiency?</vt:lpstr>
      <vt:lpstr>How Else?</vt:lpstr>
      <vt:lpstr>PowerPoint Presentation</vt:lpstr>
      <vt:lpstr>How Ashford can implement these changes into their organisation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dc:title>
  <dc:creator/>
  <cp:revision>1</cp:revision>
  <dcterms:created xsi:type="dcterms:W3CDTF">2026-09-25T20:51:50Z</dcterms:created>
  <dcterms:modified xsi:type="dcterms:W3CDTF">2026-10-04T19:12:06Z</dcterms:modified>
</cp:coreProperties>
</file>