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5"/>
  </p:notesMasterIdLst>
  <p:sldIdLst>
    <p:sldId id="256" r:id="rId2"/>
    <p:sldId id="328" r:id="rId3"/>
    <p:sldId id="258" r:id="rId4"/>
    <p:sldId id="323" r:id="rId5"/>
    <p:sldId id="277" r:id="rId6"/>
    <p:sldId id="420" r:id="rId7"/>
    <p:sldId id="380" r:id="rId8"/>
    <p:sldId id="379" r:id="rId9"/>
    <p:sldId id="436" r:id="rId10"/>
    <p:sldId id="273" r:id="rId11"/>
    <p:sldId id="276" r:id="rId12"/>
    <p:sldId id="435" r:id="rId13"/>
    <p:sldId id="424" r:id="rId14"/>
    <p:sldId id="426" r:id="rId15"/>
    <p:sldId id="385" r:id="rId16"/>
    <p:sldId id="423" r:id="rId17"/>
    <p:sldId id="286" r:id="rId18"/>
    <p:sldId id="429" r:id="rId19"/>
    <p:sldId id="430" r:id="rId20"/>
    <p:sldId id="425" r:id="rId21"/>
    <p:sldId id="282" r:id="rId22"/>
    <p:sldId id="283" r:id="rId23"/>
    <p:sldId id="384"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47F590D-8112-BDF5-2A6E-40CB853A5F24}" v="8" dt="2022-05-04T12:51:51.515"/>
    <p1510:client id="{442D7E69-C06C-124C-BB0D-730DF3DF9A5C}" v="83" dt="2022-04-29T15:32:09.47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43"/>
    <p:restoredTop sz="70340"/>
  </p:normalViewPr>
  <p:slideViewPr>
    <p:cSldViewPr snapToGrid="0" snapToObjects="1">
      <p:cViewPr varScale="1">
        <p:scale>
          <a:sx n="65" d="100"/>
          <a:sy n="65" d="100"/>
        </p:scale>
        <p:origin x="954"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aron Atkins" userId="S::sharon.atkins@uwtsd.ac.uk::82f8bce0-f08d-4ca3-9894-a9126b453351" providerId="AD" clId="Web-{047F590D-8112-BDF5-2A6E-40CB853A5F24}"/>
    <pc:docChg chg="modSld">
      <pc:chgData name="Sharon Atkins" userId="S::sharon.atkins@uwtsd.ac.uk::82f8bce0-f08d-4ca3-9894-a9126b453351" providerId="AD" clId="Web-{047F590D-8112-BDF5-2A6E-40CB853A5F24}" dt="2022-05-04T12:51:49.639" v="5" actId="20577"/>
      <pc:docMkLst>
        <pc:docMk/>
      </pc:docMkLst>
      <pc:sldChg chg="modSp">
        <pc:chgData name="Sharon Atkins" userId="S::sharon.atkins@uwtsd.ac.uk::82f8bce0-f08d-4ca3-9894-a9126b453351" providerId="AD" clId="Web-{047F590D-8112-BDF5-2A6E-40CB853A5F24}" dt="2022-05-04T12:51:49.639" v="5" actId="20577"/>
        <pc:sldMkLst>
          <pc:docMk/>
          <pc:sldMk cId="2035884037" sldId="433"/>
        </pc:sldMkLst>
        <pc:spChg chg="mod">
          <ac:chgData name="Sharon Atkins" userId="S::sharon.atkins@uwtsd.ac.uk::82f8bce0-f08d-4ca3-9894-a9126b453351" providerId="AD" clId="Web-{047F590D-8112-BDF5-2A6E-40CB853A5F24}" dt="2022-05-04T12:51:49.639" v="5" actId="20577"/>
          <ac:spMkLst>
            <pc:docMk/>
            <pc:sldMk cId="2035884037" sldId="433"/>
            <ac:spMk id="3" creationId="{D8338800-8976-44AF-B530-81829D35C08E}"/>
          </ac:spMkLst>
        </pc:spChg>
      </pc:sldChg>
    </pc:docChg>
  </pc:docChgLst>
  <pc:docChgLst>
    <pc:chgData name="Sharon Atkins" userId="82f8bce0-f08d-4ca3-9894-a9126b453351" providerId="ADAL" clId="{442D7E69-C06C-124C-BB0D-730DF3DF9A5C}"/>
    <pc:docChg chg="undo redo custSel addSld delSld modSld">
      <pc:chgData name="Sharon Atkins" userId="82f8bce0-f08d-4ca3-9894-a9126b453351" providerId="ADAL" clId="{442D7E69-C06C-124C-BB0D-730DF3DF9A5C}" dt="2022-04-29T15:32:09.845" v="2140" actId="20577"/>
      <pc:docMkLst>
        <pc:docMk/>
      </pc:docMkLst>
      <pc:sldChg chg="addSp delSp modSp mod setBg modNotesTx">
        <pc:chgData name="Sharon Atkins" userId="82f8bce0-f08d-4ca3-9894-a9126b453351" providerId="ADAL" clId="{442D7E69-C06C-124C-BB0D-730DF3DF9A5C}" dt="2022-04-20T14:28:18.709" v="1363" actId="20577"/>
        <pc:sldMkLst>
          <pc:docMk/>
          <pc:sldMk cId="1494652749" sldId="256"/>
        </pc:sldMkLst>
        <pc:spChg chg="mod ord">
          <ac:chgData name="Sharon Atkins" userId="82f8bce0-f08d-4ca3-9894-a9126b453351" providerId="ADAL" clId="{442D7E69-C06C-124C-BB0D-730DF3DF9A5C}" dt="2022-04-20T12:02:03.848" v="241" actId="255"/>
          <ac:spMkLst>
            <pc:docMk/>
            <pc:sldMk cId="1494652749" sldId="256"/>
            <ac:spMk id="2" creationId="{CB34C96B-13E6-B248-951C-B3252CF320D7}"/>
          </ac:spMkLst>
        </pc:spChg>
        <pc:spChg chg="del mod">
          <ac:chgData name="Sharon Atkins" userId="82f8bce0-f08d-4ca3-9894-a9126b453351" providerId="ADAL" clId="{442D7E69-C06C-124C-BB0D-730DF3DF9A5C}" dt="2022-04-20T11:46:47.504" v="89" actId="21"/>
          <ac:spMkLst>
            <pc:docMk/>
            <pc:sldMk cId="1494652749" sldId="256"/>
            <ac:spMk id="3" creationId="{E09168A5-F6FC-5341-A996-FD0D26E58268}"/>
          </ac:spMkLst>
        </pc:spChg>
        <pc:spChg chg="add">
          <ac:chgData name="Sharon Atkins" userId="82f8bce0-f08d-4ca3-9894-a9126b453351" providerId="ADAL" clId="{442D7E69-C06C-124C-BB0D-730DF3DF9A5C}" dt="2022-04-20T11:46:25.666" v="49" actId="26606"/>
          <ac:spMkLst>
            <pc:docMk/>
            <pc:sldMk cId="1494652749" sldId="256"/>
            <ac:spMk id="8" creationId="{88294908-8B00-4F58-BBBA-20F71A40AA9E}"/>
          </ac:spMkLst>
        </pc:spChg>
        <pc:spChg chg="add">
          <ac:chgData name="Sharon Atkins" userId="82f8bce0-f08d-4ca3-9894-a9126b453351" providerId="ADAL" clId="{442D7E69-C06C-124C-BB0D-730DF3DF9A5C}" dt="2022-04-20T11:46:25.666" v="49" actId="26606"/>
          <ac:spMkLst>
            <pc:docMk/>
            <pc:sldMk cId="1494652749" sldId="256"/>
            <ac:spMk id="10" creationId="{4364C879-1404-4203-8E9D-CC5DE0A621A2}"/>
          </ac:spMkLst>
        </pc:spChg>
        <pc:spChg chg="add">
          <ac:chgData name="Sharon Atkins" userId="82f8bce0-f08d-4ca3-9894-a9126b453351" providerId="ADAL" clId="{442D7E69-C06C-124C-BB0D-730DF3DF9A5C}" dt="2022-04-20T11:46:25.666" v="49" actId="26606"/>
          <ac:spMkLst>
            <pc:docMk/>
            <pc:sldMk cId="1494652749" sldId="256"/>
            <ac:spMk id="12" creationId="{84617302-4B0D-4351-A6BB-6F0930D943AC}"/>
          </ac:spMkLst>
        </pc:spChg>
        <pc:spChg chg="add">
          <ac:chgData name="Sharon Atkins" userId="82f8bce0-f08d-4ca3-9894-a9126b453351" providerId="ADAL" clId="{442D7E69-C06C-124C-BB0D-730DF3DF9A5C}" dt="2022-04-20T11:46:25.666" v="49" actId="26606"/>
          <ac:spMkLst>
            <pc:docMk/>
            <pc:sldMk cId="1494652749" sldId="256"/>
            <ac:spMk id="14" creationId="{DA2C7802-C2E0-4218-8F89-8DD7CCD2CD1C}"/>
          </ac:spMkLst>
        </pc:spChg>
        <pc:spChg chg="add">
          <ac:chgData name="Sharon Atkins" userId="82f8bce0-f08d-4ca3-9894-a9126b453351" providerId="ADAL" clId="{442D7E69-C06C-124C-BB0D-730DF3DF9A5C}" dt="2022-04-20T11:46:25.666" v="49" actId="26606"/>
          <ac:spMkLst>
            <pc:docMk/>
            <pc:sldMk cId="1494652749" sldId="256"/>
            <ac:spMk id="16" creationId="{A6D7111A-21E5-4EE9-8A78-10E5530F0116}"/>
          </ac:spMkLst>
        </pc:spChg>
        <pc:spChg chg="add">
          <ac:chgData name="Sharon Atkins" userId="82f8bce0-f08d-4ca3-9894-a9126b453351" providerId="ADAL" clId="{442D7E69-C06C-124C-BB0D-730DF3DF9A5C}" dt="2022-04-20T11:46:25.666" v="49" actId="26606"/>
          <ac:spMkLst>
            <pc:docMk/>
            <pc:sldMk cId="1494652749" sldId="256"/>
            <ac:spMk id="18" creationId="{A3969E80-A77B-49FC-9122-D89AFD5EE118}"/>
          </ac:spMkLst>
        </pc:spChg>
        <pc:spChg chg="add">
          <ac:chgData name="Sharon Atkins" userId="82f8bce0-f08d-4ca3-9894-a9126b453351" providerId="ADAL" clId="{442D7E69-C06C-124C-BB0D-730DF3DF9A5C}" dt="2022-04-20T11:46:25.666" v="49" actId="26606"/>
          <ac:spMkLst>
            <pc:docMk/>
            <pc:sldMk cId="1494652749" sldId="256"/>
            <ac:spMk id="20" creationId="{1849CA57-76BD-4CF2-80BA-D7A46A01B7B1}"/>
          </ac:spMkLst>
        </pc:spChg>
        <pc:spChg chg="add">
          <ac:chgData name="Sharon Atkins" userId="82f8bce0-f08d-4ca3-9894-a9126b453351" providerId="ADAL" clId="{442D7E69-C06C-124C-BB0D-730DF3DF9A5C}" dt="2022-04-20T11:46:25.666" v="49" actId="26606"/>
          <ac:spMkLst>
            <pc:docMk/>
            <pc:sldMk cId="1494652749" sldId="256"/>
            <ac:spMk id="22" creationId="{35E9085E-E730-4768-83D4-6CB7E9897153}"/>
          </ac:spMkLst>
        </pc:spChg>
        <pc:spChg chg="add">
          <ac:chgData name="Sharon Atkins" userId="82f8bce0-f08d-4ca3-9894-a9126b453351" providerId="ADAL" clId="{442D7E69-C06C-124C-BB0D-730DF3DF9A5C}" dt="2022-04-20T11:46:25.666" v="49" actId="26606"/>
          <ac:spMkLst>
            <pc:docMk/>
            <pc:sldMk cId="1494652749" sldId="256"/>
            <ac:spMk id="24" creationId="{973272FE-A474-4CAE-8CA2-BCC8B476C3F4}"/>
          </ac:spMkLst>
        </pc:spChg>
        <pc:spChg chg="add">
          <ac:chgData name="Sharon Atkins" userId="82f8bce0-f08d-4ca3-9894-a9126b453351" providerId="ADAL" clId="{442D7E69-C06C-124C-BB0D-730DF3DF9A5C}" dt="2022-04-20T11:46:25.666" v="49" actId="26606"/>
          <ac:spMkLst>
            <pc:docMk/>
            <pc:sldMk cId="1494652749" sldId="256"/>
            <ac:spMk id="26" creationId="{E07981EA-05A6-437C-88D7-B377B92B031D}"/>
          </ac:spMkLst>
        </pc:spChg>
        <pc:spChg chg="add">
          <ac:chgData name="Sharon Atkins" userId="82f8bce0-f08d-4ca3-9894-a9126b453351" providerId="ADAL" clId="{442D7E69-C06C-124C-BB0D-730DF3DF9A5C}" dt="2022-04-20T11:46:25.666" v="49" actId="26606"/>
          <ac:spMkLst>
            <pc:docMk/>
            <pc:sldMk cId="1494652749" sldId="256"/>
            <ac:spMk id="28" creationId="{15E3C750-986E-4769-B1AE-49289FBEE757}"/>
          </ac:spMkLst>
        </pc:spChg>
      </pc:sldChg>
      <pc:sldChg chg="del">
        <pc:chgData name="Sharon Atkins" userId="82f8bce0-f08d-4ca3-9894-a9126b453351" providerId="ADAL" clId="{442D7E69-C06C-124C-BB0D-730DF3DF9A5C}" dt="2022-04-20T11:47:00.399" v="91" actId="2696"/>
        <pc:sldMkLst>
          <pc:docMk/>
          <pc:sldMk cId="2417251461" sldId="257"/>
        </pc:sldMkLst>
      </pc:sldChg>
      <pc:sldChg chg="addSp delSp modSp mod setBg">
        <pc:chgData name="Sharon Atkins" userId="82f8bce0-f08d-4ca3-9894-a9126b453351" providerId="ADAL" clId="{442D7E69-C06C-124C-BB0D-730DF3DF9A5C}" dt="2022-04-20T12:05:17.886" v="348" actId="113"/>
        <pc:sldMkLst>
          <pc:docMk/>
          <pc:sldMk cId="59269044" sldId="258"/>
        </pc:sldMkLst>
        <pc:spChg chg="mod ord">
          <ac:chgData name="Sharon Atkins" userId="82f8bce0-f08d-4ca3-9894-a9126b453351" providerId="ADAL" clId="{442D7E69-C06C-124C-BB0D-730DF3DF9A5C}" dt="2022-04-20T12:05:06.993" v="344" actId="26606"/>
          <ac:spMkLst>
            <pc:docMk/>
            <pc:sldMk cId="59269044" sldId="258"/>
            <ac:spMk id="2" creationId="{8EB0D582-CDB5-4F7B-BB48-C9DF42C0887E}"/>
          </ac:spMkLst>
        </pc:spChg>
        <pc:spChg chg="add del">
          <ac:chgData name="Sharon Atkins" userId="82f8bce0-f08d-4ca3-9894-a9126b453351" providerId="ADAL" clId="{442D7E69-C06C-124C-BB0D-730DF3DF9A5C}" dt="2022-04-20T11:49:29.569" v="103" actId="26606"/>
          <ac:spMkLst>
            <pc:docMk/>
            <pc:sldMk cId="59269044" sldId="258"/>
            <ac:spMk id="3" creationId="{A9460C68-0184-4892-92D6-484CBFB7BCC0}"/>
          </ac:spMkLst>
        </pc:spChg>
        <pc:spChg chg="add del">
          <ac:chgData name="Sharon Atkins" userId="82f8bce0-f08d-4ca3-9894-a9126b453351" providerId="ADAL" clId="{442D7E69-C06C-124C-BB0D-730DF3DF9A5C}" dt="2022-04-20T11:49:25.061" v="100" actId="26606"/>
          <ac:spMkLst>
            <pc:docMk/>
            <pc:sldMk cId="59269044" sldId="258"/>
            <ac:spMk id="9" creationId="{2E442304-DDBD-4F7B-8017-36BCC863FB40}"/>
          </ac:spMkLst>
        </pc:spChg>
        <pc:spChg chg="add del">
          <ac:chgData name="Sharon Atkins" userId="82f8bce0-f08d-4ca3-9894-a9126b453351" providerId="ADAL" clId="{442D7E69-C06C-124C-BB0D-730DF3DF9A5C}" dt="2022-04-20T11:49:25.061" v="100" actId="26606"/>
          <ac:spMkLst>
            <pc:docMk/>
            <pc:sldMk cId="59269044" sldId="258"/>
            <ac:spMk id="11" creationId="{5E107275-3853-46FD-A241-DE4355A42675}"/>
          </ac:spMkLst>
        </pc:spChg>
        <pc:spChg chg="add del">
          <ac:chgData name="Sharon Atkins" userId="82f8bce0-f08d-4ca3-9894-a9126b453351" providerId="ADAL" clId="{442D7E69-C06C-124C-BB0D-730DF3DF9A5C}" dt="2022-04-20T11:49:29.556" v="102" actId="26606"/>
          <ac:spMkLst>
            <pc:docMk/>
            <pc:sldMk cId="59269044" sldId="258"/>
            <ac:spMk id="13" creationId="{2E442304-DDBD-4F7B-8017-36BCC863FB40}"/>
          </ac:spMkLst>
        </pc:spChg>
        <pc:spChg chg="add del">
          <ac:chgData name="Sharon Atkins" userId="82f8bce0-f08d-4ca3-9894-a9126b453351" providerId="ADAL" clId="{442D7E69-C06C-124C-BB0D-730DF3DF9A5C}" dt="2022-04-20T11:49:29.556" v="102" actId="26606"/>
          <ac:spMkLst>
            <pc:docMk/>
            <pc:sldMk cId="59269044" sldId="258"/>
            <ac:spMk id="14" creationId="{5E107275-3853-46FD-A241-DE4355A42675}"/>
          </ac:spMkLst>
        </pc:spChg>
        <pc:spChg chg="add del">
          <ac:chgData name="Sharon Atkins" userId="82f8bce0-f08d-4ca3-9894-a9126b453351" providerId="ADAL" clId="{442D7E69-C06C-124C-BB0D-730DF3DF9A5C}" dt="2022-04-20T12:05:06.993" v="344" actId="26606"/>
          <ac:spMkLst>
            <pc:docMk/>
            <pc:sldMk cId="59269044" sldId="258"/>
            <ac:spMk id="17" creationId="{1E547BA6-BAE0-43BB-A7CA-60F69CE252F0}"/>
          </ac:spMkLst>
        </pc:spChg>
        <pc:spChg chg="add del">
          <ac:chgData name="Sharon Atkins" userId="82f8bce0-f08d-4ca3-9894-a9126b453351" providerId="ADAL" clId="{442D7E69-C06C-124C-BB0D-730DF3DF9A5C}" dt="2022-04-20T12:05:06.993" v="344" actId="26606"/>
          <ac:spMkLst>
            <pc:docMk/>
            <pc:sldMk cId="59269044" sldId="258"/>
            <ac:spMk id="18" creationId="{2B566528-1B12-4246-9431-5C2D7D081168}"/>
          </ac:spMkLst>
        </pc:spChg>
        <pc:spChg chg="add del mod">
          <ac:chgData name="Sharon Atkins" userId="82f8bce0-f08d-4ca3-9894-a9126b453351" providerId="ADAL" clId="{442D7E69-C06C-124C-BB0D-730DF3DF9A5C}" dt="2022-04-20T12:05:06.993" v="344" actId="26606"/>
          <ac:spMkLst>
            <pc:docMk/>
            <pc:sldMk cId="59269044" sldId="258"/>
            <ac:spMk id="22" creationId="{A9460C68-0184-4892-92D6-484CBFB7BCC0}"/>
          </ac:spMkLst>
        </pc:spChg>
        <pc:spChg chg="add del">
          <ac:chgData name="Sharon Atkins" userId="82f8bce0-f08d-4ca3-9894-a9126b453351" providerId="ADAL" clId="{442D7E69-C06C-124C-BB0D-730DF3DF9A5C}" dt="2022-04-20T12:05:06.993" v="344" actId="26606"/>
          <ac:spMkLst>
            <pc:docMk/>
            <pc:sldMk cId="59269044" sldId="258"/>
            <ac:spMk id="23" creationId="{D3F51FEB-38FB-4F6C-9F7B-2F2AFAB65463}"/>
          </ac:spMkLst>
        </pc:spChg>
        <pc:spChg chg="add del">
          <ac:chgData name="Sharon Atkins" userId="82f8bce0-f08d-4ca3-9894-a9126b453351" providerId="ADAL" clId="{442D7E69-C06C-124C-BB0D-730DF3DF9A5C}" dt="2022-04-20T12:04:34.664" v="325" actId="26606"/>
          <ac:spMkLst>
            <pc:docMk/>
            <pc:sldMk cId="59269044" sldId="258"/>
            <ac:spMk id="30" creationId="{B2DD41CD-8F47-4F56-AD12-4E2FF7696987}"/>
          </ac:spMkLst>
        </pc:spChg>
        <pc:spChg chg="add del">
          <ac:chgData name="Sharon Atkins" userId="82f8bce0-f08d-4ca3-9894-a9126b453351" providerId="ADAL" clId="{442D7E69-C06C-124C-BB0D-730DF3DF9A5C}" dt="2022-04-20T12:04:34.664" v="325" actId="26606"/>
          <ac:spMkLst>
            <pc:docMk/>
            <pc:sldMk cId="59269044" sldId="258"/>
            <ac:spMk id="31" creationId="{45D37F4E-DDB4-456B-97E0-9937730A039F}"/>
          </ac:spMkLst>
        </pc:spChg>
        <pc:spChg chg="add del">
          <ac:chgData name="Sharon Atkins" userId="82f8bce0-f08d-4ca3-9894-a9126b453351" providerId="ADAL" clId="{442D7E69-C06C-124C-BB0D-730DF3DF9A5C}" dt="2022-04-20T12:05:01.543" v="341" actId="26606"/>
          <ac:spMkLst>
            <pc:docMk/>
            <pc:sldMk cId="59269044" sldId="258"/>
            <ac:spMk id="32" creationId="{A7B99495-F43F-4D80-A44F-2CB4764EB90B}"/>
          </ac:spMkLst>
        </pc:spChg>
        <pc:spChg chg="add del">
          <ac:chgData name="Sharon Atkins" userId="82f8bce0-f08d-4ca3-9894-a9126b453351" providerId="ADAL" clId="{442D7E69-C06C-124C-BB0D-730DF3DF9A5C}" dt="2022-04-20T12:04:41.506" v="327" actId="26606"/>
          <ac:spMkLst>
            <pc:docMk/>
            <pc:sldMk cId="59269044" sldId="258"/>
            <ac:spMk id="33" creationId="{86C7B4A1-154A-4DF0-AC46-F88D75A2E0FD}"/>
          </ac:spMkLst>
        </pc:spChg>
        <pc:spChg chg="add del">
          <ac:chgData name="Sharon Atkins" userId="82f8bce0-f08d-4ca3-9894-a9126b453351" providerId="ADAL" clId="{442D7E69-C06C-124C-BB0D-730DF3DF9A5C}" dt="2022-04-20T12:04:44.037" v="329" actId="26606"/>
          <ac:spMkLst>
            <pc:docMk/>
            <pc:sldMk cId="59269044" sldId="258"/>
            <ac:spMk id="35" creationId="{2C61293E-6EBE-43EF-A52C-9BEBFD7679D4}"/>
          </ac:spMkLst>
        </pc:spChg>
        <pc:spChg chg="add del">
          <ac:chgData name="Sharon Atkins" userId="82f8bce0-f08d-4ca3-9894-a9126b453351" providerId="ADAL" clId="{442D7E69-C06C-124C-BB0D-730DF3DF9A5C}" dt="2022-04-20T12:04:44.037" v="329" actId="26606"/>
          <ac:spMkLst>
            <pc:docMk/>
            <pc:sldMk cId="59269044" sldId="258"/>
            <ac:spMk id="36" creationId="{21540236-BFD5-4A9D-8840-4703E7F76825}"/>
          </ac:spMkLst>
        </pc:spChg>
        <pc:spChg chg="add del">
          <ac:chgData name="Sharon Atkins" userId="82f8bce0-f08d-4ca3-9894-a9126b453351" providerId="ADAL" clId="{442D7E69-C06C-124C-BB0D-730DF3DF9A5C}" dt="2022-04-20T12:04:47.929" v="331" actId="26606"/>
          <ac:spMkLst>
            <pc:docMk/>
            <pc:sldMk cId="59269044" sldId="258"/>
            <ac:spMk id="38" creationId="{D009D6D5-DAC2-4A8B-A17A-E206B9012D09}"/>
          </ac:spMkLst>
        </pc:spChg>
        <pc:spChg chg="add del">
          <ac:chgData name="Sharon Atkins" userId="82f8bce0-f08d-4ca3-9894-a9126b453351" providerId="ADAL" clId="{442D7E69-C06C-124C-BB0D-730DF3DF9A5C}" dt="2022-04-20T12:04:52.450" v="333" actId="26606"/>
          <ac:spMkLst>
            <pc:docMk/>
            <pc:sldMk cId="59269044" sldId="258"/>
            <ac:spMk id="40" creationId="{743AA782-23D1-4521-8CAD-47662984AA08}"/>
          </ac:spMkLst>
        </pc:spChg>
        <pc:spChg chg="add del">
          <ac:chgData name="Sharon Atkins" userId="82f8bce0-f08d-4ca3-9894-a9126b453351" providerId="ADAL" clId="{442D7E69-C06C-124C-BB0D-730DF3DF9A5C}" dt="2022-04-20T12:04:52.450" v="333" actId="26606"/>
          <ac:spMkLst>
            <pc:docMk/>
            <pc:sldMk cId="59269044" sldId="258"/>
            <ac:spMk id="41" creationId="{71877DBC-BB60-40F0-AC93-2ACDBAAE60CE}"/>
          </ac:spMkLst>
        </pc:spChg>
        <pc:spChg chg="add del">
          <ac:chgData name="Sharon Atkins" userId="82f8bce0-f08d-4ca3-9894-a9126b453351" providerId="ADAL" clId="{442D7E69-C06C-124C-BB0D-730DF3DF9A5C}" dt="2022-04-20T12:04:55.928" v="335" actId="26606"/>
          <ac:spMkLst>
            <pc:docMk/>
            <pc:sldMk cId="59269044" sldId="258"/>
            <ac:spMk id="43" creationId="{2B566528-1B12-4246-9431-5C2D7D081168}"/>
          </ac:spMkLst>
        </pc:spChg>
        <pc:spChg chg="add del">
          <ac:chgData name="Sharon Atkins" userId="82f8bce0-f08d-4ca3-9894-a9126b453351" providerId="ADAL" clId="{442D7E69-C06C-124C-BB0D-730DF3DF9A5C}" dt="2022-04-20T12:04:55.928" v="335" actId="26606"/>
          <ac:spMkLst>
            <pc:docMk/>
            <pc:sldMk cId="59269044" sldId="258"/>
            <ac:spMk id="47" creationId="{D3F51FEB-38FB-4F6C-9F7B-2F2AFAB65463}"/>
          </ac:spMkLst>
        </pc:spChg>
        <pc:spChg chg="add del">
          <ac:chgData name="Sharon Atkins" userId="82f8bce0-f08d-4ca3-9894-a9126b453351" providerId="ADAL" clId="{442D7E69-C06C-124C-BB0D-730DF3DF9A5C}" dt="2022-04-20T12:04:55.928" v="335" actId="26606"/>
          <ac:spMkLst>
            <pc:docMk/>
            <pc:sldMk cId="59269044" sldId="258"/>
            <ac:spMk id="48" creationId="{1E547BA6-BAE0-43BB-A7CA-60F69CE252F0}"/>
          </ac:spMkLst>
        </pc:spChg>
        <pc:spChg chg="add del">
          <ac:chgData name="Sharon Atkins" userId="82f8bce0-f08d-4ca3-9894-a9126b453351" providerId="ADAL" clId="{442D7E69-C06C-124C-BB0D-730DF3DF9A5C}" dt="2022-04-20T12:04:59.241" v="337" actId="26606"/>
          <ac:spMkLst>
            <pc:docMk/>
            <pc:sldMk cId="59269044" sldId="258"/>
            <ac:spMk id="50" creationId="{743AA782-23D1-4521-8CAD-47662984AA08}"/>
          </ac:spMkLst>
        </pc:spChg>
        <pc:spChg chg="add del">
          <ac:chgData name="Sharon Atkins" userId="82f8bce0-f08d-4ca3-9894-a9126b453351" providerId="ADAL" clId="{442D7E69-C06C-124C-BB0D-730DF3DF9A5C}" dt="2022-04-20T12:04:59.241" v="337" actId="26606"/>
          <ac:spMkLst>
            <pc:docMk/>
            <pc:sldMk cId="59269044" sldId="258"/>
            <ac:spMk id="51" creationId="{71877DBC-BB60-40F0-AC93-2ACDBAAE60CE}"/>
          </ac:spMkLst>
        </pc:spChg>
        <pc:spChg chg="add del">
          <ac:chgData name="Sharon Atkins" userId="82f8bce0-f08d-4ca3-9894-a9126b453351" providerId="ADAL" clId="{442D7E69-C06C-124C-BB0D-730DF3DF9A5C}" dt="2022-04-20T12:04:59.241" v="337" actId="26606"/>
          <ac:spMkLst>
            <pc:docMk/>
            <pc:sldMk cId="59269044" sldId="258"/>
            <ac:spMk id="52" creationId="{A9460C68-0184-4892-92D6-484CBFB7BCC0}"/>
          </ac:spMkLst>
        </pc:spChg>
        <pc:spChg chg="add del">
          <ac:chgData name="Sharon Atkins" userId="82f8bce0-f08d-4ca3-9894-a9126b453351" providerId="ADAL" clId="{442D7E69-C06C-124C-BB0D-730DF3DF9A5C}" dt="2022-04-20T12:05:00.123" v="339" actId="26606"/>
          <ac:spMkLst>
            <pc:docMk/>
            <pc:sldMk cId="59269044" sldId="258"/>
            <ac:spMk id="54" creationId="{2C61293E-6EBE-43EF-A52C-9BEBFD7679D4}"/>
          </ac:spMkLst>
        </pc:spChg>
        <pc:spChg chg="add del">
          <ac:chgData name="Sharon Atkins" userId="82f8bce0-f08d-4ca3-9894-a9126b453351" providerId="ADAL" clId="{442D7E69-C06C-124C-BB0D-730DF3DF9A5C}" dt="2022-04-20T12:05:00.123" v="339" actId="26606"/>
          <ac:spMkLst>
            <pc:docMk/>
            <pc:sldMk cId="59269044" sldId="258"/>
            <ac:spMk id="55" creationId="{3FCFB1DE-0B7E-48CC-BA90-B2AB0889F9D6}"/>
          </ac:spMkLst>
        </pc:spChg>
        <pc:spChg chg="add del">
          <ac:chgData name="Sharon Atkins" userId="82f8bce0-f08d-4ca3-9894-a9126b453351" providerId="ADAL" clId="{442D7E69-C06C-124C-BB0D-730DF3DF9A5C}" dt="2022-04-20T12:05:00.123" v="339" actId="26606"/>
          <ac:spMkLst>
            <pc:docMk/>
            <pc:sldMk cId="59269044" sldId="258"/>
            <ac:spMk id="56" creationId="{A9460C68-0184-4892-92D6-484CBFB7BCC0}"/>
          </ac:spMkLst>
        </pc:spChg>
        <pc:spChg chg="add del">
          <ac:chgData name="Sharon Atkins" userId="82f8bce0-f08d-4ca3-9894-a9126b453351" providerId="ADAL" clId="{442D7E69-C06C-124C-BB0D-730DF3DF9A5C}" dt="2022-04-20T12:05:01.543" v="341" actId="26606"/>
          <ac:spMkLst>
            <pc:docMk/>
            <pc:sldMk cId="59269044" sldId="258"/>
            <ac:spMk id="58" creationId="{4F7EBAE4-9945-4473-9E34-B2C66EA0F03D}"/>
          </ac:spMkLst>
        </pc:spChg>
        <pc:spChg chg="add del">
          <ac:chgData name="Sharon Atkins" userId="82f8bce0-f08d-4ca3-9894-a9126b453351" providerId="ADAL" clId="{442D7E69-C06C-124C-BB0D-730DF3DF9A5C}" dt="2022-04-20T12:05:01.543" v="341" actId="26606"/>
          <ac:spMkLst>
            <pc:docMk/>
            <pc:sldMk cId="59269044" sldId="258"/>
            <ac:spMk id="59" creationId="{A9460C68-0184-4892-92D6-484CBFB7BCC0}"/>
          </ac:spMkLst>
        </pc:spChg>
        <pc:spChg chg="add del">
          <ac:chgData name="Sharon Atkins" userId="82f8bce0-f08d-4ca3-9894-a9126b453351" providerId="ADAL" clId="{442D7E69-C06C-124C-BB0D-730DF3DF9A5C}" dt="2022-04-20T12:05:01.543" v="341" actId="26606"/>
          <ac:spMkLst>
            <pc:docMk/>
            <pc:sldMk cId="59269044" sldId="258"/>
            <ac:spMk id="60" creationId="{70BEB1E7-2F88-40BC-B73D-42E5B6F80BFC}"/>
          </ac:spMkLst>
        </pc:spChg>
        <pc:spChg chg="add del">
          <ac:chgData name="Sharon Atkins" userId="82f8bce0-f08d-4ca3-9894-a9126b453351" providerId="ADAL" clId="{442D7E69-C06C-124C-BB0D-730DF3DF9A5C}" dt="2022-04-20T12:05:06.988" v="343" actId="26606"/>
          <ac:spMkLst>
            <pc:docMk/>
            <pc:sldMk cId="59269044" sldId="258"/>
            <ac:spMk id="62" creationId="{D009D6D5-DAC2-4A8B-A17A-E206B9012D09}"/>
          </ac:spMkLst>
        </pc:spChg>
        <pc:spChg chg="add del">
          <ac:chgData name="Sharon Atkins" userId="82f8bce0-f08d-4ca3-9894-a9126b453351" providerId="ADAL" clId="{442D7E69-C06C-124C-BB0D-730DF3DF9A5C}" dt="2022-04-20T12:05:06.988" v="343" actId="26606"/>
          <ac:spMkLst>
            <pc:docMk/>
            <pc:sldMk cId="59269044" sldId="258"/>
            <ac:spMk id="63" creationId="{A9460C68-0184-4892-92D6-484CBFB7BCC0}"/>
          </ac:spMkLst>
        </pc:spChg>
        <pc:spChg chg="add">
          <ac:chgData name="Sharon Atkins" userId="82f8bce0-f08d-4ca3-9894-a9126b453351" providerId="ADAL" clId="{442D7E69-C06C-124C-BB0D-730DF3DF9A5C}" dt="2022-04-20T12:05:06.993" v="344" actId="26606"/>
          <ac:spMkLst>
            <pc:docMk/>
            <pc:sldMk cId="59269044" sldId="258"/>
            <ac:spMk id="65" creationId="{86C7B4A1-154A-4DF0-AC46-F88D75A2E0FD}"/>
          </ac:spMkLst>
        </pc:spChg>
        <pc:spChg chg="add mod">
          <ac:chgData name="Sharon Atkins" userId="82f8bce0-f08d-4ca3-9894-a9126b453351" providerId="ADAL" clId="{442D7E69-C06C-124C-BB0D-730DF3DF9A5C}" dt="2022-04-20T12:05:17.886" v="348" actId="113"/>
          <ac:spMkLst>
            <pc:docMk/>
            <pc:sldMk cId="59269044" sldId="258"/>
            <ac:spMk id="66" creationId="{A9460C68-0184-4892-92D6-484CBFB7BCC0}"/>
          </ac:spMkLst>
        </pc:spChg>
        <pc:grpChg chg="add del">
          <ac:chgData name="Sharon Atkins" userId="82f8bce0-f08d-4ca3-9894-a9126b453351" providerId="ADAL" clId="{442D7E69-C06C-124C-BB0D-730DF3DF9A5C}" dt="2022-04-20T12:05:06.993" v="344" actId="26606"/>
          <ac:grpSpMkLst>
            <pc:docMk/>
            <pc:sldMk cId="59269044" sldId="258"/>
            <ac:grpSpMk id="20" creationId="{07EAA094-9CF6-4695-958A-33D9BCAA9474}"/>
          </ac:grpSpMkLst>
        </pc:grpChg>
        <pc:grpChg chg="add del">
          <ac:chgData name="Sharon Atkins" userId="82f8bce0-f08d-4ca3-9894-a9126b453351" providerId="ADAL" clId="{442D7E69-C06C-124C-BB0D-730DF3DF9A5C}" dt="2022-04-20T12:04:55.928" v="335" actId="26606"/>
          <ac:grpSpMkLst>
            <pc:docMk/>
            <pc:sldMk cId="59269044" sldId="258"/>
            <ac:grpSpMk id="44" creationId="{07EAA094-9CF6-4695-958A-33D9BCAA9474}"/>
          </ac:grpSpMkLst>
        </pc:grpChg>
        <pc:graphicFrameChg chg="add del">
          <ac:chgData name="Sharon Atkins" userId="82f8bce0-f08d-4ca3-9894-a9126b453351" providerId="ADAL" clId="{442D7E69-C06C-124C-BB0D-730DF3DF9A5C}" dt="2022-04-20T11:49:25.061" v="100" actId="26606"/>
          <ac:graphicFrameMkLst>
            <pc:docMk/>
            <pc:sldMk cId="59269044" sldId="258"/>
            <ac:graphicFrameMk id="5" creationId="{BEE5E152-0E39-3006-0B2A-0621706CC5AF}"/>
          </ac:graphicFrameMkLst>
        </pc:graphicFrameChg>
        <pc:graphicFrameChg chg="add del">
          <ac:chgData name="Sharon Atkins" userId="82f8bce0-f08d-4ca3-9894-a9126b453351" providerId="ADAL" clId="{442D7E69-C06C-124C-BB0D-730DF3DF9A5C}" dt="2022-04-20T11:49:29.556" v="102" actId="26606"/>
          <ac:graphicFrameMkLst>
            <pc:docMk/>
            <pc:sldMk cId="59269044" sldId="258"/>
            <ac:graphicFrameMk id="15" creationId="{06BB85BA-8420-17CA-B096-B11DBBEE79EB}"/>
          </ac:graphicFrameMkLst>
        </pc:graphicFrameChg>
        <pc:graphicFrameChg chg="add del">
          <ac:chgData name="Sharon Atkins" userId="82f8bce0-f08d-4ca3-9894-a9126b453351" providerId="ADAL" clId="{442D7E69-C06C-124C-BB0D-730DF3DF9A5C}" dt="2022-04-20T12:04:55.928" v="335" actId="26606"/>
          <ac:graphicFrameMkLst>
            <pc:docMk/>
            <pc:sldMk cId="59269044" sldId="258"/>
            <ac:graphicFrameMk id="25" creationId="{9409B480-4F48-D017-5B33-68AEF5C30AD9}"/>
          </ac:graphicFrameMkLst>
        </pc:graphicFrameChg>
        <pc:picChg chg="add mod ord">
          <ac:chgData name="Sharon Atkins" userId="82f8bce0-f08d-4ca3-9894-a9126b453351" providerId="ADAL" clId="{442D7E69-C06C-124C-BB0D-730DF3DF9A5C}" dt="2022-04-20T12:05:06.993" v="344" actId="26606"/>
          <ac:picMkLst>
            <pc:docMk/>
            <pc:sldMk cId="59269044" sldId="258"/>
            <ac:picMk id="19" creationId="{E385F961-66F8-10D3-23C2-1E619502291B}"/>
          </ac:picMkLst>
        </pc:picChg>
        <pc:cxnChg chg="add del">
          <ac:chgData name="Sharon Atkins" userId="82f8bce0-f08d-4ca3-9894-a9126b453351" providerId="ADAL" clId="{442D7E69-C06C-124C-BB0D-730DF3DF9A5C}" dt="2022-04-20T12:04:30.809" v="323" actId="26606"/>
          <ac:cxnSpMkLst>
            <pc:docMk/>
            <pc:sldMk cId="59269044" sldId="258"/>
            <ac:cxnSpMk id="28" creationId="{A7F400EE-A8A5-48AF-B4D6-291B52C6F0B0}"/>
          </ac:cxnSpMkLst>
        </pc:cxnChg>
      </pc:sldChg>
      <pc:sldChg chg="addSp modSp add mod modAnim modNotesTx">
        <pc:chgData name="Sharon Atkins" userId="82f8bce0-f08d-4ca3-9894-a9126b453351" providerId="ADAL" clId="{442D7E69-C06C-124C-BB0D-730DF3DF9A5C}" dt="2022-04-20T11:54:46.672" v="119" actId="122"/>
        <pc:sldMkLst>
          <pc:docMk/>
          <pc:sldMk cId="4189394526" sldId="273"/>
        </pc:sldMkLst>
        <pc:spChg chg="mod">
          <ac:chgData name="Sharon Atkins" userId="82f8bce0-f08d-4ca3-9894-a9126b453351" providerId="ADAL" clId="{442D7E69-C06C-124C-BB0D-730DF3DF9A5C}" dt="2022-04-20T11:54:46.672" v="119" actId="122"/>
          <ac:spMkLst>
            <pc:docMk/>
            <pc:sldMk cId="4189394526" sldId="273"/>
            <ac:spMk id="2" creationId="{00000000-0000-0000-0000-000000000000}"/>
          </ac:spMkLst>
        </pc:spChg>
        <pc:spChg chg="mod">
          <ac:chgData name="Sharon Atkins" userId="82f8bce0-f08d-4ca3-9894-a9126b453351" providerId="ADAL" clId="{442D7E69-C06C-124C-BB0D-730DF3DF9A5C}" dt="2022-04-20T11:54:06.905" v="114" actId="20577"/>
          <ac:spMkLst>
            <pc:docMk/>
            <pc:sldMk cId="4189394526" sldId="273"/>
            <ac:spMk id="3" creationId="{00000000-0000-0000-0000-000000000000}"/>
          </ac:spMkLst>
        </pc:spChg>
        <pc:picChg chg="add mod">
          <ac:chgData name="Sharon Atkins" userId="82f8bce0-f08d-4ca3-9894-a9126b453351" providerId="ADAL" clId="{442D7E69-C06C-124C-BB0D-730DF3DF9A5C}" dt="2022-04-20T11:54:28.771" v="118" actId="1076"/>
          <ac:picMkLst>
            <pc:docMk/>
            <pc:sldMk cId="4189394526" sldId="273"/>
            <ac:picMk id="4" creationId="{D42641B6-3EA7-BE40-E460-6B5347949061}"/>
          </ac:picMkLst>
        </pc:picChg>
      </pc:sldChg>
      <pc:sldChg chg="addSp delSp modSp add mod setBg">
        <pc:chgData name="Sharon Atkins" userId="82f8bce0-f08d-4ca3-9894-a9126b453351" providerId="ADAL" clId="{442D7E69-C06C-124C-BB0D-730DF3DF9A5C}" dt="2022-04-20T11:56:30.160" v="171" actId="14100"/>
        <pc:sldMkLst>
          <pc:docMk/>
          <pc:sldMk cId="1255942448" sldId="276"/>
        </pc:sldMkLst>
        <pc:spChg chg="mod">
          <ac:chgData name="Sharon Atkins" userId="82f8bce0-f08d-4ca3-9894-a9126b453351" providerId="ADAL" clId="{442D7E69-C06C-124C-BB0D-730DF3DF9A5C}" dt="2022-04-20T11:55:32.646" v="143" actId="26606"/>
          <ac:spMkLst>
            <pc:docMk/>
            <pc:sldMk cId="1255942448" sldId="276"/>
            <ac:spMk id="2" creationId="{5018AF55-F16C-476F-98FE-C6478CABDA23}"/>
          </ac:spMkLst>
        </pc:spChg>
        <pc:spChg chg="del mod">
          <ac:chgData name="Sharon Atkins" userId="82f8bce0-f08d-4ca3-9894-a9126b453351" providerId="ADAL" clId="{442D7E69-C06C-124C-BB0D-730DF3DF9A5C}" dt="2022-04-20T11:55:32.669" v="144" actId="26606"/>
          <ac:spMkLst>
            <pc:docMk/>
            <pc:sldMk cId="1255942448" sldId="276"/>
            <ac:spMk id="3" creationId="{43680EB8-01C5-4568-8DE2-8A0CCD38EBA4}"/>
          </ac:spMkLst>
        </pc:spChg>
        <pc:spChg chg="add mod">
          <ac:chgData name="Sharon Atkins" userId="82f8bce0-f08d-4ca3-9894-a9126b453351" providerId="ADAL" clId="{442D7E69-C06C-124C-BB0D-730DF3DF9A5C}" dt="2022-04-20T11:56:26.970" v="170" actId="14100"/>
          <ac:spMkLst>
            <pc:docMk/>
            <pc:sldMk cId="1255942448" sldId="276"/>
            <ac:spMk id="4" creationId="{A88D80F8-EC0D-7A44-E88E-E5213DC63EEA}"/>
          </ac:spMkLst>
        </pc:spChg>
        <pc:spChg chg="add del">
          <ac:chgData name="Sharon Atkins" userId="82f8bce0-f08d-4ca3-9894-a9126b453351" providerId="ADAL" clId="{442D7E69-C06C-124C-BB0D-730DF3DF9A5C}" dt="2022-04-20T11:55:32.646" v="143" actId="26606"/>
          <ac:spMkLst>
            <pc:docMk/>
            <pc:sldMk cId="1255942448" sldId="276"/>
            <ac:spMk id="9" creationId="{9F7D788E-2C1B-4EF4-8719-12613771FF98}"/>
          </ac:spMkLst>
        </pc:spChg>
        <pc:spChg chg="add del">
          <ac:chgData name="Sharon Atkins" userId="82f8bce0-f08d-4ca3-9894-a9126b453351" providerId="ADAL" clId="{442D7E69-C06C-124C-BB0D-730DF3DF9A5C}" dt="2022-04-20T11:55:32.646" v="143" actId="26606"/>
          <ac:spMkLst>
            <pc:docMk/>
            <pc:sldMk cId="1255942448" sldId="276"/>
            <ac:spMk id="11" creationId="{7C54E824-C0F4-480B-BC88-689F50C45FBD}"/>
          </ac:spMkLst>
        </pc:spChg>
        <pc:spChg chg="add del">
          <ac:chgData name="Sharon Atkins" userId="82f8bce0-f08d-4ca3-9894-a9126b453351" providerId="ADAL" clId="{442D7E69-C06C-124C-BB0D-730DF3DF9A5C}" dt="2022-04-20T11:55:32.646" v="143" actId="26606"/>
          <ac:spMkLst>
            <pc:docMk/>
            <pc:sldMk cId="1255942448" sldId="276"/>
            <ac:spMk id="13" creationId="{58DEA6A1-FC5C-4E6E-BBBF-7E472949B394}"/>
          </ac:spMkLst>
        </pc:spChg>
        <pc:spChg chg="add del">
          <ac:chgData name="Sharon Atkins" userId="82f8bce0-f08d-4ca3-9894-a9126b453351" providerId="ADAL" clId="{442D7E69-C06C-124C-BB0D-730DF3DF9A5C}" dt="2022-04-20T11:55:32.646" v="143" actId="26606"/>
          <ac:spMkLst>
            <pc:docMk/>
            <pc:sldMk cId="1255942448" sldId="276"/>
            <ac:spMk id="15" creationId="{96AAAC3B-1954-46B7-BBAC-27DFF5B5295F}"/>
          </ac:spMkLst>
        </pc:spChg>
        <pc:spChg chg="add del">
          <ac:chgData name="Sharon Atkins" userId="82f8bce0-f08d-4ca3-9894-a9126b453351" providerId="ADAL" clId="{442D7E69-C06C-124C-BB0D-730DF3DF9A5C}" dt="2022-04-20T11:55:32.646" v="143" actId="26606"/>
          <ac:spMkLst>
            <pc:docMk/>
            <pc:sldMk cId="1255942448" sldId="276"/>
            <ac:spMk id="17" creationId="{A5AD6500-BB62-4AAC-9D2F-C10DDC90CBB1}"/>
          </ac:spMkLst>
        </pc:spChg>
        <pc:graphicFrameChg chg="add mod">
          <ac:chgData name="Sharon Atkins" userId="82f8bce0-f08d-4ca3-9894-a9126b453351" providerId="ADAL" clId="{442D7E69-C06C-124C-BB0D-730DF3DF9A5C}" dt="2022-04-20T11:56:30.160" v="171" actId="14100"/>
          <ac:graphicFrameMkLst>
            <pc:docMk/>
            <pc:sldMk cId="1255942448" sldId="276"/>
            <ac:graphicFrameMk id="6" creationId="{0D993192-6BF5-5C2B-3CB6-00B976108162}"/>
          </ac:graphicFrameMkLst>
        </pc:graphicFrameChg>
      </pc:sldChg>
      <pc:sldChg chg="addSp delSp modSp mod setBg">
        <pc:chgData name="Sharon Atkins" userId="82f8bce0-f08d-4ca3-9894-a9126b453351" providerId="ADAL" clId="{442D7E69-C06C-124C-BB0D-730DF3DF9A5C}" dt="2022-04-20T11:49:51.615" v="107" actId="26606"/>
        <pc:sldMkLst>
          <pc:docMk/>
          <pc:sldMk cId="796866385" sldId="277"/>
        </pc:sldMkLst>
        <pc:spChg chg="mod">
          <ac:chgData name="Sharon Atkins" userId="82f8bce0-f08d-4ca3-9894-a9126b453351" providerId="ADAL" clId="{442D7E69-C06C-124C-BB0D-730DF3DF9A5C}" dt="2022-04-20T11:49:51.615" v="107" actId="26606"/>
          <ac:spMkLst>
            <pc:docMk/>
            <pc:sldMk cId="796866385" sldId="277"/>
            <ac:spMk id="2" creationId="{30E7C919-0DDA-4DEF-A46B-1FC0623C3556}"/>
          </ac:spMkLst>
        </pc:spChg>
        <pc:spChg chg="add del">
          <ac:chgData name="Sharon Atkins" userId="82f8bce0-f08d-4ca3-9894-a9126b453351" providerId="ADAL" clId="{442D7E69-C06C-124C-BB0D-730DF3DF9A5C}" dt="2022-04-20T11:49:51.615" v="107" actId="26606"/>
          <ac:spMkLst>
            <pc:docMk/>
            <pc:sldMk cId="796866385" sldId="277"/>
            <ac:spMk id="3" creationId="{DD0EEC82-C3CB-4C19-B28D-3646B73C264B}"/>
          </ac:spMkLst>
        </pc:spChg>
        <pc:spChg chg="add del">
          <ac:chgData name="Sharon Atkins" userId="82f8bce0-f08d-4ca3-9894-a9126b453351" providerId="ADAL" clId="{442D7E69-C06C-124C-BB0D-730DF3DF9A5C}" dt="2022-04-20T11:49:51.598" v="106" actId="26606"/>
          <ac:spMkLst>
            <pc:docMk/>
            <pc:sldMk cId="796866385" sldId="277"/>
            <ac:spMk id="9" creationId="{B819A166-7571-4003-A6B8-B62034C3ED30}"/>
          </ac:spMkLst>
        </pc:spChg>
        <pc:spChg chg="add">
          <ac:chgData name="Sharon Atkins" userId="82f8bce0-f08d-4ca3-9894-a9126b453351" providerId="ADAL" clId="{442D7E69-C06C-124C-BB0D-730DF3DF9A5C}" dt="2022-04-20T11:49:51.615" v="107" actId="26606"/>
          <ac:spMkLst>
            <pc:docMk/>
            <pc:sldMk cId="796866385" sldId="277"/>
            <ac:spMk id="11" creationId="{B819A166-7571-4003-A6B8-B62034C3ED30}"/>
          </ac:spMkLst>
        </pc:spChg>
        <pc:graphicFrameChg chg="add del">
          <ac:chgData name="Sharon Atkins" userId="82f8bce0-f08d-4ca3-9894-a9126b453351" providerId="ADAL" clId="{442D7E69-C06C-124C-BB0D-730DF3DF9A5C}" dt="2022-04-20T11:49:51.598" v="106" actId="26606"/>
          <ac:graphicFrameMkLst>
            <pc:docMk/>
            <pc:sldMk cId="796866385" sldId="277"/>
            <ac:graphicFrameMk id="5" creationId="{CAADAE10-CEE5-E3B4-FC65-6893F5D1F7C9}"/>
          </ac:graphicFrameMkLst>
        </pc:graphicFrameChg>
        <pc:graphicFrameChg chg="add">
          <ac:chgData name="Sharon Atkins" userId="82f8bce0-f08d-4ca3-9894-a9126b453351" providerId="ADAL" clId="{442D7E69-C06C-124C-BB0D-730DF3DF9A5C}" dt="2022-04-20T11:49:51.615" v="107" actId="26606"/>
          <ac:graphicFrameMkLst>
            <pc:docMk/>
            <pc:sldMk cId="796866385" sldId="277"/>
            <ac:graphicFrameMk id="12" creationId="{C9BD143B-5531-B287-0F5E-DFD09EE7848A}"/>
          </ac:graphicFrameMkLst>
        </pc:graphicFrameChg>
      </pc:sldChg>
      <pc:sldChg chg="addSp delSp modSp add mod setBg setClrOvrMap modNotesTx">
        <pc:chgData name="Sharon Atkins" userId="82f8bce0-f08d-4ca3-9894-a9126b453351" providerId="ADAL" clId="{442D7E69-C06C-124C-BB0D-730DF3DF9A5C}" dt="2022-04-29T15:32:09.845" v="2140" actId="20577"/>
        <pc:sldMkLst>
          <pc:docMk/>
          <pc:sldMk cId="2190309221" sldId="282"/>
        </pc:sldMkLst>
        <pc:spChg chg="mod">
          <ac:chgData name="Sharon Atkins" userId="82f8bce0-f08d-4ca3-9894-a9126b453351" providerId="ADAL" clId="{442D7E69-C06C-124C-BB0D-730DF3DF9A5C}" dt="2022-04-20T12:01:32.252" v="238" actId="26606"/>
          <ac:spMkLst>
            <pc:docMk/>
            <pc:sldMk cId="2190309221" sldId="282"/>
            <ac:spMk id="2" creationId="{588F1095-91CD-435F-9F7E-D632C9C12FA3}"/>
          </ac:spMkLst>
        </pc:spChg>
        <pc:spChg chg="add del mod">
          <ac:chgData name="Sharon Atkins" userId="82f8bce0-f08d-4ca3-9894-a9126b453351" providerId="ADAL" clId="{442D7E69-C06C-124C-BB0D-730DF3DF9A5C}" dt="2022-04-20T12:01:32.252" v="238" actId="26606"/>
          <ac:spMkLst>
            <pc:docMk/>
            <pc:sldMk cId="2190309221" sldId="282"/>
            <ac:spMk id="3" creationId="{2EF5BA0C-E7FF-4ABF-9EF5-9A993A825738}"/>
          </ac:spMkLst>
        </pc:spChg>
        <pc:spChg chg="add del mod">
          <ac:chgData name="Sharon Atkins" userId="82f8bce0-f08d-4ca3-9894-a9126b453351" providerId="ADAL" clId="{442D7E69-C06C-124C-BB0D-730DF3DF9A5C}" dt="2022-04-20T12:01:05.260" v="230" actId="767"/>
          <ac:spMkLst>
            <pc:docMk/>
            <pc:sldMk cId="2190309221" sldId="282"/>
            <ac:spMk id="4" creationId="{77EF7394-40C1-505D-B8A5-726CA5D13F7C}"/>
          </ac:spMkLst>
        </pc:spChg>
        <pc:spChg chg="add del">
          <ac:chgData name="Sharon Atkins" userId="82f8bce0-f08d-4ca3-9894-a9126b453351" providerId="ADAL" clId="{442D7E69-C06C-124C-BB0D-730DF3DF9A5C}" dt="2022-04-20T12:00:23.726" v="221" actId="26606"/>
          <ac:spMkLst>
            <pc:docMk/>
            <pc:sldMk cId="2190309221" sldId="282"/>
            <ac:spMk id="10" creationId="{E0D60ECE-8986-45DC-B7FE-EC7699B466B8}"/>
          </ac:spMkLst>
        </pc:spChg>
        <pc:spChg chg="add del">
          <ac:chgData name="Sharon Atkins" userId="82f8bce0-f08d-4ca3-9894-a9126b453351" providerId="ADAL" clId="{442D7E69-C06C-124C-BB0D-730DF3DF9A5C}" dt="2022-04-20T12:00:16.987" v="219" actId="26606"/>
          <ac:spMkLst>
            <pc:docMk/>
            <pc:sldMk cId="2190309221" sldId="282"/>
            <ac:spMk id="14" creationId="{35DB3719-6FDC-4E5D-891D-FF40B7300F64}"/>
          </ac:spMkLst>
        </pc:spChg>
        <pc:spChg chg="add del">
          <ac:chgData name="Sharon Atkins" userId="82f8bce0-f08d-4ca3-9894-a9126b453351" providerId="ADAL" clId="{442D7E69-C06C-124C-BB0D-730DF3DF9A5C}" dt="2022-04-20T12:00:16.987" v="219" actId="26606"/>
          <ac:spMkLst>
            <pc:docMk/>
            <pc:sldMk cId="2190309221" sldId="282"/>
            <ac:spMk id="15" creationId="{E0CBAC23-2E3F-4A90-BA59-F8299F6A5439}"/>
          </ac:spMkLst>
        </pc:spChg>
        <pc:spChg chg="add del">
          <ac:chgData name="Sharon Atkins" userId="82f8bce0-f08d-4ca3-9894-a9126b453351" providerId="ADAL" clId="{442D7E69-C06C-124C-BB0D-730DF3DF9A5C}" dt="2022-04-20T12:01:32.233" v="237" actId="26606"/>
          <ac:spMkLst>
            <pc:docMk/>
            <pc:sldMk cId="2190309221" sldId="282"/>
            <ac:spMk id="17" creationId="{35DB3719-6FDC-4E5D-891D-FF40B7300F64}"/>
          </ac:spMkLst>
        </pc:spChg>
        <pc:spChg chg="add del">
          <ac:chgData name="Sharon Atkins" userId="82f8bce0-f08d-4ca3-9894-a9126b453351" providerId="ADAL" clId="{442D7E69-C06C-124C-BB0D-730DF3DF9A5C}" dt="2022-04-20T12:00:23.726" v="221" actId="26606"/>
          <ac:spMkLst>
            <pc:docMk/>
            <pc:sldMk cId="2190309221" sldId="282"/>
            <ac:spMk id="18" creationId="{96964194-5878-40D2-8EC0-DDC58387FA56}"/>
          </ac:spMkLst>
        </pc:spChg>
        <pc:spChg chg="add del">
          <ac:chgData name="Sharon Atkins" userId="82f8bce0-f08d-4ca3-9894-a9126b453351" providerId="ADAL" clId="{442D7E69-C06C-124C-BB0D-730DF3DF9A5C}" dt="2022-04-20T12:00:23.726" v="221" actId="26606"/>
          <ac:spMkLst>
            <pc:docMk/>
            <pc:sldMk cId="2190309221" sldId="282"/>
            <ac:spMk id="19" creationId="{2EF5BA0C-E7FF-4ABF-9EF5-9A993A825738}"/>
          </ac:spMkLst>
        </pc:spChg>
        <pc:spChg chg="add del">
          <ac:chgData name="Sharon Atkins" userId="82f8bce0-f08d-4ca3-9894-a9126b453351" providerId="ADAL" clId="{442D7E69-C06C-124C-BB0D-730DF3DF9A5C}" dt="2022-04-20T12:01:32.233" v="237" actId="26606"/>
          <ac:spMkLst>
            <pc:docMk/>
            <pc:sldMk cId="2190309221" sldId="282"/>
            <ac:spMk id="20" creationId="{E0CBAC23-2E3F-4A90-BA59-F8299F6A5439}"/>
          </ac:spMkLst>
        </pc:spChg>
        <pc:spChg chg="add del mod">
          <ac:chgData name="Sharon Atkins" userId="82f8bce0-f08d-4ca3-9894-a9126b453351" providerId="ADAL" clId="{442D7E69-C06C-124C-BB0D-730DF3DF9A5C}" dt="2022-04-20T12:01:07.066" v="231" actId="26606"/>
          <ac:spMkLst>
            <pc:docMk/>
            <pc:sldMk cId="2190309221" sldId="282"/>
            <ac:spMk id="21" creationId="{2EF5BA0C-E7FF-4ABF-9EF5-9A993A825738}"/>
          </ac:spMkLst>
        </pc:spChg>
        <pc:spChg chg="add">
          <ac:chgData name="Sharon Atkins" userId="82f8bce0-f08d-4ca3-9894-a9126b453351" providerId="ADAL" clId="{442D7E69-C06C-124C-BB0D-730DF3DF9A5C}" dt="2022-04-20T12:01:32.252" v="238" actId="26606"/>
          <ac:spMkLst>
            <pc:docMk/>
            <pc:sldMk cId="2190309221" sldId="282"/>
            <ac:spMk id="26" creationId="{2E442304-DDBD-4F7B-8017-36BCC863FB40}"/>
          </ac:spMkLst>
        </pc:spChg>
        <pc:spChg chg="add">
          <ac:chgData name="Sharon Atkins" userId="82f8bce0-f08d-4ca3-9894-a9126b453351" providerId="ADAL" clId="{442D7E69-C06C-124C-BB0D-730DF3DF9A5C}" dt="2022-04-20T12:01:32.252" v="238" actId="26606"/>
          <ac:spMkLst>
            <pc:docMk/>
            <pc:sldMk cId="2190309221" sldId="282"/>
            <ac:spMk id="27" creationId="{5E107275-3853-46FD-A241-DE4355A42675}"/>
          </ac:spMkLst>
        </pc:spChg>
        <pc:spChg chg="add del">
          <ac:chgData name="Sharon Atkins" userId="82f8bce0-f08d-4ca3-9894-a9126b453351" providerId="ADAL" clId="{442D7E69-C06C-124C-BB0D-730DF3DF9A5C}" dt="2022-04-20T12:01:03.895" v="228" actId="26606"/>
          <ac:spMkLst>
            <pc:docMk/>
            <pc:sldMk cId="2190309221" sldId="282"/>
            <ac:spMk id="30" creationId="{DD3981AC-7B61-4947-BCF3-F7AA7FA385B9}"/>
          </ac:spMkLst>
        </pc:spChg>
        <pc:spChg chg="add del">
          <ac:chgData name="Sharon Atkins" userId="82f8bce0-f08d-4ca3-9894-a9126b453351" providerId="ADAL" clId="{442D7E69-C06C-124C-BB0D-730DF3DF9A5C}" dt="2022-04-20T12:01:03.895" v="228" actId="26606"/>
          <ac:spMkLst>
            <pc:docMk/>
            <pc:sldMk cId="2190309221" sldId="282"/>
            <ac:spMk id="31" creationId="{9AA72BD9-2C5A-4EDC-931F-5AA08EACA0F3}"/>
          </ac:spMkLst>
        </pc:spChg>
        <pc:spChg chg="add del">
          <ac:chgData name="Sharon Atkins" userId="82f8bce0-f08d-4ca3-9894-a9126b453351" providerId="ADAL" clId="{442D7E69-C06C-124C-BB0D-730DF3DF9A5C}" dt="2022-04-20T12:01:03.895" v="228" actId="26606"/>
          <ac:spMkLst>
            <pc:docMk/>
            <pc:sldMk cId="2190309221" sldId="282"/>
            <ac:spMk id="32" creationId="{55D4142C-5077-457F-A6AD-3FECFDB39685}"/>
          </ac:spMkLst>
        </pc:spChg>
        <pc:spChg chg="add del">
          <ac:chgData name="Sharon Atkins" userId="82f8bce0-f08d-4ca3-9894-a9126b453351" providerId="ADAL" clId="{442D7E69-C06C-124C-BB0D-730DF3DF9A5C}" dt="2022-04-20T12:01:03.895" v="228" actId="26606"/>
          <ac:spMkLst>
            <pc:docMk/>
            <pc:sldMk cId="2190309221" sldId="282"/>
            <ac:spMk id="34" creationId="{7A5F0580-5EE9-419F-96EE-B6529EF6E7D0}"/>
          </ac:spMkLst>
        </pc:spChg>
        <pc:graphicFrameChg chg="add del">
          <ac:chgData name="Sharon Atkins" userId="82f8bce0-f08d-4ca3-9894-a9126b453351" providerId="ADAL" clId="{442D7E69-C06C-124C-BB0D-730DF3DF9A5C}" dt="2022-04-20T12:01:26.884" v="235" actId="26606"/>
          <ac:graphicFrameMkLst>
            <pc:docMk/>
            <pc:sldMk cId="2190309221" sldId="282"/>
            <ac:graphicFrameMk id="13" creationId="{E183C0B4-5B42-8391-8AAC-97BD2623FBFE}"/>
          </ac:graphicFrameMkLst>
        </pc:graphicFrameChg>
        <pc:graphicFrameChg chg="add del">
          <ac:chgData name="Sharon Atkins" userId="82f8bce0-f08d-4ca3-9894-a9126b453351" providerId="ADAL" clId="{442D7E69-C06C-124C-BB0D-730DF3DF9A5C}" dt="2022-04-20T12:00:16.987" v="219" actId="26606"/>
          <ac:graphicFrameMkLst>
            <pc:docMk/>
            <pc:sldMk cId="2190309221" sldId="282"/>
            <ac:graphicFrameMk id="16" creationId="{6B1D9D47-8B92-E4DF-ED96-76E85AC56EC9}"/>
          </ac:graphicFrameMkLst>
        </pc:graphicFrameChg>
        <pc:graphicFrameChg chg="add del">
          <ac:chgData name="Sharon Atkins" userId="82f8bce0-f08d-4ca3-9894-a9126b453351" providerId="ADAL" clId="{442D7E69-C06C-124C-BB0D-730DF3DF9A5C}" dt="2022-04-20T12:01:32.233" v="237" actId="26606"/>
          <ac:graphicFrameMkLst>
            <pc:docMk/>
            <pc:sldMk cId="2190309221" sldId="282"/>
            <ac:graphicFrameMk id="24" creationId="{09468D00-5CC6-EB85-16D9-7F50C6B7938B}"/>
          </ac:graphicFrameMkLst>
        </pc:graphicFrameChg>
        <pc:graphicFrameChg chg="add">
          <ac:chgData name="Sharon Atkins" userId="82f8bce0-f08d-4ca3-9894-a9126b453351" providerId="ADAL" clId="{442D7E69-C06C-124C-BB0D-730DF3DF9A5C}" dt="2022-04-20T12:01:32.252" v="238" actId="26606"/>
          <ac:graphicFrameMkLst>
            <pc:docMk/>
            <pc:sldMk cId="2190309221" sldId="282"/>
            <ac:graphicFrameMk id="29" creationId="{0A4465F9-6BD5-183C-ED2F-3B67F5905096}"/>
          </ac:graphicFrameMkLst>
        </pc:graphicFrameChg>
        <pc:picChg chg="add del">
          <ac:chgData name="Sharon Atkins" userId="82f8bce0-f08d-4ca3-9894-a9126b453351" providerId="ADAL" clId="{442D7E69-C06C-124C-BB0D-730DF3DF9A5C}" dt="2022-04-20T12:00:08.610" v="215" actId="26606"/>
          <ac:picMkLst>
            <pc:docMk/>
            <pc:sldMk cId="2190309221" sldId="282"/>
            <ac:picMk id="5" creationId="{5458C255-F6C9-8FEA-1B27-A998B28E660E}"/>
          </ac:picMkLst>
        </pc:picChg>
        <pc:picChg chg="add del">
          <ac:chgData name="Sharon Atkins" userId="82f8bce0-f08d-4ca3-9894-a9126b453351" providerId="ADAL" clId="{442D7E69-C06C-124C-BB0D-730DF3DF9A5C}" dt="2022-04-20T12:01:26.884" v="235" actId="26606"/>
          <ac:picMkLst>
            <pc:docMk/>
            <pc:sldMk cId="2190309221" sldId="282"/>
            <ac:picMk id="6" creationId="{9081A733-F9DD-B993-7160-E218281B7878}"/>
          </ac:picMkLst>
        </pc:picChg>
        <pc:picChg chg="add del">
          <ac:chgData name="Sharon Atkins" userId="82f8bce0-f08d-4ca3-9894-a9126b453351" providerId="ADAL" clId="{442D7E69-C06C-124C-BB0D-730DF3DF9A5C}" dt="2022-04-20T12:00:23.726" v="221" actId="26606"/>
          <ac:picMkLst>
            <pc:docMk/>
            <pc:sldMk cId="2190309221" sldId="282"/>
            <ac:picMk id="7" creationId="{FE47B41B-7586-634A-A4A8-452B9ADD0FB4}"/>
          </ac:picMkLst>
        </pc:picChg>
        <pc:picChg chg="add del">
          <ac:chgData name="Sharon Atkins" userId="82f8bce0-f08d-4ca3-9894-a9126b453351" providerId="ADAL" clId="{442D7E69-C06C-124C-BB0D-730DF3DF9A5C}" dt="2022-04-20T12:00:12.187" v="217" actId="26606"/>
          <ac:picMkLst>
            <pc:docMk/>
            <pc:sldMk cId="2190309221" sldId="282"/>
            <ac:picMk id="11" creationId="{EB86F0C7-A2F0-D654-41FC-A80E1A577330}"/>
          </ac:picMkLst>
        </pc:picChg>
        <pc:picChg chg="add del mod ord">
          <ac:chgData name="Sharon Atkins" userId="82f8bce0-f08d-4ca3-9894-a9126b453351" providerId="ADAL" clId="{442D7E69-C06C-124C-BB0D-730DF3DF9A5C}" dt="2022-04-20T12:01:07.066" v="231" actId="26606"/>
          <ac:picMkLst>
            <pc:docMk/>
            <pc:sldMk cId="2190309221" sldId="282"/>
            <ac:picMk id="22" creationId="{5458C255-F6C9-8FEA-1B27-A998B28E660E}"/>
          </ac:picMkLst>
        </pc:picChg>
        <pc:cxnChg chg="add del">
          <ac:chgData name="Sharon Atkins" userId="82f8bce0-f08d-4ca3-9894-a9126b453351" providerId="ADAL" clId="{442D7E69-C06C-124C-BB0D-730DF3DF9A5C}" dt="2022-04-20T12:01:26.884" v="235" actId="26606"/>
          <ac:cxnSpMkLst>
            <pc:docMk/>
            <pc:sldMk cId="2190309221" sldId="282"/>
            <ac:cxnSpMk id="8" creationId="{A7F400EE-A8A5-48AF-B4D6-291B52C6F0B0}"/>
          </ac:cxnSpMkLst>
        </pc:cxnChg>
        <pc:cxnChg chg="add del">
          <ac:chgData name="Sharon Atkins" userId="82f8bce0-f08d-4ca3-9894-a9126b453351" providerId="ADAL" clId="{442D7E69-C06C-124C-BB0D-730DF3DF9A5C}" dt="2022-04-20T12:00:08.610" v="215" actId="26606"/>
          <ac:cxnSpMkLst>
            <pc:docMk/>
            <pc:sldMk cId="2190309221" sldId="282"/>
            <ac:cxnSpMk id="9" creationId="{A7F400EE-A8A5-48AF-B4D6-291B52C6F0B0}"/>
          </ac:cxnSpMkLst>
        </pc:cxnChg>
        <pc:cxnChg chg="add del">
          <ac:chgData name="Sharon Atkins" userId="82f8bce0-f08d-4ca3-9894-a9126b453351" providerId="ADAL" clId="{442D7E69-C06C-124C-BB0D-730DF3DF9A5C}" dt="2022-04-20T12:00:12.187" v="217" actId="26606"/>
          <ac:cxnSpMkLst>
            <pc:docMk/>
            <pc:sldMk cId="2190309221" sldId="282"/>
            <ac:cxnSpMk id="12" creationId="{A7F400EE-A8A5-48AF-B4D6-291B52C6F0B0}"/>
          </ac:cxnSpMkLst>
        </pc:cxnChg>
        <pc:cxnChg chg="add del">
          <ac:chgData name="Sharon Atkins" userId="82f8bce0-f08d-4ca3-9894-a9126b453351" providerId="ADAL" clId="{442D7E69-C06C-124C-BB0D-730DF3DF9A5C}" dt="2022-04-20T12:01:07.066" v="231" actId="26606"/>
          <ac:cxnSpMkLst>
            <pc:docMk/>
            <pc:sldMk cId="2190309221" sldId="282"/>
            <ac:cxnSpMk id="23" creationId="{A7F400EE-A8A5-48AF-B4D6-291B52C6F0B0}"/>
          </ac:cxnSpMkLst>
        </pc:cxnChg>
        <pc:cxnChg chg="add del">
          <ac:chgData name="Sharon Atkins" userId="82f8bce0-f08d-4ca3-9894-a9126b453351" providerId="ADAL" clId="{442D7E69-C06C-124C-BB0D-730DF3DF9A5C}" dt="2022-04-20T12:01:01.117" v="226" actId="26606"/>
          <ac:cxnSpMkLst>
            <pc:docMk/>
            <pc:sldMk cId="2190309221" sldId="282"/>
            <ac:cxnSpMk id="28" creationId="{A7F400EE-A8A5-48AF-B4D6-291B52C6F0B0}"/>
          </ac:cxnSpMkLst>
        </pc:cxnChg>
      </pc:sldChg>
      <pc:sldChg chg="addSp modSp add mod setBg modNotesTx">
        <pc:chgData name="Sharon Atkins" userId="82f8bce0-f08d-4ca3-9894-a9126b453351" providerId="ADAL" clId="{442D7E69-C06C-124C-BB0D-730DF3DF9A5C}" dt="2022-04-20T14:18:45.199" v="1043" actId="20577"/>
        <pc:sldMkLst>
          <pc:docMk/>
          <pc:sldMk cId="220363150" sldId="283"/>
        </pc:sldMkLst>
        <pc:spChg chg="mod">
          <ac:chgData name="Sharon Atkins" userId="82f8bce0-f08d-4ca3-9894-a9126b453351" providerId="ADAL" clId="{442D7E69-C06C-124C-BB0D-730DF3DF9A5C}" dt="2022-04-20T12:01:40.507" v="239" actId="26606"/>
          <ac:spMkLst>
            <pc:docMk/>
            <pc:sldMk cId="220363150" sldId="283"/>
            <ac:spMk id="2" creationId="{78FB2387-4E5C-4B2A-BFFC-A934BD9D103F}"/>
          </ac:spMkLst>
        </pc:spChg>
        <pc:spChg chg="add">
          <ac:chgData name="Sharon Atkins" userId="82f8bce0-f08d-4ca3-9894-a9126b453351" providerId="ADAL" clId="{442D7E69-C06C-124C-BB0D-730DF3DF9A5C}" dt="2022-04-20T12:01:40.507" v="239" actId="26606"/>
          <ac:spMkLst>
            <pc:docMk/>
            <pc:sldMk cId="220363150" sldId="283"/>
            <ac:spMk id="10" creationId="{665DBBEF-238B-476B-96AB-8AAC3224ECEA}"/>
          </ac:spMkLst>
        </pc:spChg>
        <pc:spChg chg="add">
          <ac:chgData name="Sharon Atkins" userId="82f8bce0-f08d-4ca3-9894-a9126b453351" providerId="ADAL" clId="{442D7E69-C06C-124C-BB0D-730DF3DF9A5C}" dt="2022-04-20T12:01:40.507" v="239" actId="26606"/>
          <ac:spMkLst>
            <pc:docMk/>
            <pc:sldMk cId="220363150" sldId="283"/>
            <ac:spMk id="12" creationId="{3FCFB1DE-0B7E-48CC-BA90-B2AB0889F9D6}"/>
          </ac:spMkLst>
        </pc:spChg>
        <pc:picChg chg="mod">
          <ac:chgData name="Sharon Atkins" userId="82f8bce0-f08d-4ca3-9894-a9126b453351" providerId="ADAL" clId="{442D7E69-C06C-124C-BB0D-730DF3DF9A5C}" dt="2022-04-20T12:01:40.507" v="239" actId="26606"/>
          <ac:picMkLst>
            <pc:docMk/>
            <pc:sldMk cId="220363150" sldId="283"/>
            <ac:picMk id="5" creationId="{DB1A0FDC-DBDE-477E-A33D-34E2A3FC50C2}"/>
          </ac:picMkLst>
        </pc:picChg>
      </pc:sldChg>
      <pc:sldChg chg="addSp delSp modSp mod setBg">
        <pc:chgData name="Sharon Atkins" userId="82f8bce0-f08d-4ca3-9894-a9126b453351" providerId="ADAL" clId="{442D7E69-C06C-124C-BB0D-730DF3DF9A5C}" dt="2022-04-20T12:06:32.120" v="349"/>
        <pc:sldMkLst>
          <pc:docMk/>
          <pc:sldMk cId="1423073388" sldId="323"/>
        </pc:sldMkLst>
        <pc:spChg chg="mod">
          <ac:chgData name="Sharon Atkins" userId="82f8bce0-f08d-4ca3-9894-a9126b453351" providerId="ADAL" clId="{442D7E69-C06C-124C-BB0D-730DF3DF9A5C}" dt="2022-04-20T11:49:42.771" v="104" actId="26606"/>
          <ac:spMkLst>
            <pc:docMk/>
            <pc:sldMk cId="1423073388" sldId="323"/>
            <ac:spMk id="2" creationId="{DDB75152-9707-4186-AAFE-C2465FF06ECD}"/>
          </ac:spMkLst>
        </pc:spChg>
        <pc:spChg chg="del">
          <ac:chgData name="Sharon Atkins" userId="82f8bce0-f08d-4ca3-9894-a9126b453351" providerId="ADAL" clId="{442D7E69-C06C-124C-BB0D-730DF3DF9A5C}" dt="2022-04-20T11:49:42.771" v="104" actId="26606"/>
          <ac:spMkLst>
            <pc:docMk/>
            <pc:sldMk cId="1423073388" sldId="323"/>
            <ac:spMk id="3" creationId="{3C2F98CD-DBCB-42AB-8391-A4D6615FF3A0}"/>
          </ac:spMkLst>
        </pc:spChg>
        <pc:spChg chg="add">
          <ac:chgData name="Sharon Atkins" userId="82f8bce0-f08d-4ca3-9894-a9126b453351" providerId="ADAL" clId="{442D7E69-C06C-124C-BB0D-730DF3DF9A5C}" dt="2022-04-20T11:49:42.771" v="104" actId="26606"/>
          <ac:spMkLst>
            <pc:docMk/>
            <pc:sldMk cId="1423073388" sldId="323"/>
            <ac:spMk id="9" creationId="{B819A166-7571-4003-A6B8-B62034C3ED30}"/>
          </ac:spMkLst>
        </pc:spChg>
        <pc:graphicFrameChg chg="add mod">
          <ac:chgData name="Sharon Atkins" userId="82f8bce0-f08d-4ca3-9894-a9126b453351" providerId="ADAL" clId="{442D7E69-C06C-124C-BB0D-730DF3DF9A5C}" dt="2022-04-20T12:06:32.120" v="349"/>
          <ac:graphicFrameMkLst>
            <pc:docMk/>
            <pc:sldMk cId="1423073388" sldId="323"/>
            <ac:graphicFrameMk id="5" creationId="{9AEB410B-28EE-20B6-4114-0C6047690CDB}"/>
          </ac:graphicFrameMkLst>
        </pc:graphicFrameChg>
      </pc:sldChg>
      <pc:sldChg chg="addSp delSp modSp mod setBg">
        <pc:chgData name="Sharon Atkins" userId="82f8bce0-f08d-4ca3-9894-a9126b453351" providerId="ADAL" clId="{442D7E69-C06C-124C-BB0D-730DF3DF9A5C}" dt="2022-04-20T12:04:05.685" v="321" actId="207"/>
        <pc:sldMkLst>
          <pc:docMk/>
          <pc:sldMk cId="3271773059" sldId="328"/>
        </pc:sldMkLst>
        <pc:spChg chg="add mod">
          <ac:chgData name="Sharon Atkins" userId="82f8bce0-f08d-4ca3-9894-a9126b453351" providerId="ADAL" clId="{442D7E69-C06C-124C-BB0D-730DF3DF9A5C}" dt="2022-04-20T12:04:05.685" v="321" actId="207"/>
          <ac:spMkLst>
            <pc:docMk/>
            <pc:sldMk cId="3271773059" sldId="328"/>
            <ac:spMk id="3" creationId="{192AE61B-3257-DD77-213D-35BB2C28D002}"/>
          </ac:spMkLst>
        </pc:spChg>
        <pc:spChg chg="add del">
          <ac:chgData name="Sharon Atkins" userId="82f8bce0-f08d-4ca3-9894-a9126b453351" providerId="ADAL" clId="{442D7E69-C06C-124C-BB0D-730DF3DF9A5C}" dt="2022-04-20T11:49:10.116" v="95" actId="26606"/>
          <ac:spMkLst>
            <pc:docMk/>
            <pc:sldMk cId="3271773059" sldId="328"/>
            <ac:spMk id="7" creationId="{F3060C83-F051-4F0E-ABAD-AA0DFC48B218}"/>
          </ac:spMkLst>
        </pc:spChg>
        <pc:spChg chg="add del">
          <ac:chgData name="Sharon Atkins" userId="82f8bce0-f08d-4ca3-9894-a9126b453351" providerId="ADAL" clId="{442D7E69-C06C-124C-BB0D-730DF3DF9A5C}" dt="2022-04-20T11:49:10.116" v="95" actId="26606"/>
          <ac:spMkLst>
            <pc:docMk/>
            <pc:sldMk cId="3271773059" sldId="328"/>
            <ac:spMk id="9" creationId="{83C98ABE-055B-441F-B07E-44F97F083C39}"/>
          </ac:spMkLst>
        </pc:spChg>
        <pc:spChg chg="add del">
          <ac:chgData name="Sharon Atkins" userId="82f8bce0-f08d-4ca3-9894-a9126b453351" providerId="ADAL" clId="{442D7E69-C06C-124C-BB0D-730DF3DF9A5C}" dt="2022-04-20T11:49:10.116" v="95" actId="26606"/>
          <ac:spMkLst>
            <pc:docMk/>
            <pc:sldMk cId="3271773059" sldId="328"/>
            <ac:spMk id="11" creationId="{29FDB030-9B49-4CED-8CCD-4D99382388AC}"/>
          </ac:spMkLst>
        </pc:spChg>
        <pc:spChg chg="add del">
          <ac:chgData name="Sharon Atkins" userId="82f8bce0-f08d-4ca3-9894-a9126b453351" providerId="ADAL" clId="{442D7E69-C06C-124C-BB0D-730DF3DF9A5C}" dt="2022-04-20T11:49:10.116" v="95" actId="26606"/>
          <ac:spMkLst>
            <pc:docMk/>
            <pc:sldMk cId="3271773059" sldId="328"/>
            <ac:spMk id="13" creationId="{3783CA14-24A1-485C-8B30-D6A5D87987AD}"/>
          </ac:spMkLst>
        </pc:spChg>
        <pc:spChg chg="add del">
          <ac:chgData name="Sharon Atkins" userId="82f8bce0-f08d-4ca3-9894-a9126b453351" providerId="ADAL" clId="{442D7E69-C06C-124C-BB0D-730DF3DF9A5C}" dt="2022-04-20T11:49:10.116" v="95" actId="26606"/>
          <ac:spMkLst>
            <pc:docMk/>
            <pc:sldMk cId="3271773059" sldId="328"/>
            <ac:spMk id="15" creationId="{9A97C86A-04D6-40F7-AE84-31AB43E6A846}"/>
          </ac:spMkLst>
        </pc:spChg>
        <pc:spChg chg="add del">
          <ac:chgData name="Sharon Atkins" userId="82f8bce0-f08d-4ca3-9894-a9126b453351" providerId="ADAL" clId="{442D7E69-C06C-124C-BB0D-730DF3DF9A5C}" dt="2022-04-20T11:49:10.116" v="95" actId="26606"/>
          <ac:spMkLst>
            <pc:docMk/>
            <pc:sldMk cId="3271773059" sldId="328"/>
            <ac:spMk id="17" creationId="{FF9F2414-84E8-453E-B1F3-389FDE8192D9}"/>
          </ac:spMkLst>
        </pc:spChg>
        <pc:spChg chg="add del">
          <ac:chgData name="Sharon Atkins" userId="82f8bce0-f08d-4ca3-9894-a9126b453351" providerId="ADAL" clId="{442D7E69-C06C-124C-BB0D-730DF3DF9A5C}" dt="2022-04-20T11:49:10.116" v="95" actId="26606"/>
          <ac:spMkLst>
            <pc:docMk/>
            <pc:sldMk cId="3271773059" sldId="328"/>
            <ac:spMk id="19" creationId="{3ECA69A1-7536-43AC-85EF-C7106179F5ED}"/>
          </ac:spMkLst>
        </pc:spChg>
        <pc:spChg chg="add del">
          <ac:chgData name="Sharon Atkins" userId="82f8bce0-f08d-4ca3-9894-a9126b453351" providerId="ADAL" clId="{442D7E69-C06C-124C-BB0D-730DF3DF9A5C}" dt="2022-04-20T11:49:11.038" v="97" actId="26606"/>
          <ac:spMkLst>
            <pc:docMk/>
            <pc:sldMk cId="3271773059" sldId="328"/>
            <ac:spMk id="21" creationId="{86FF76B9-219D-4469-AF87-0236D29032F1}"/>
          </ac:spMkLst>
        </pc:spChg>
        <pc:spChg chg="add del">
          <ac:chgData name="Sharon Atkins" userId="82f8bce0-f08d-4ca3-9894-a9126b453351" providerId="ADAL" clId="{442D7E69-C06C-124C-BB0D-730DF3DF9A5C}" dt="2022-04-20T11:49:11.038" v="97" actId="26606"/>
          <ac:spMkLst>
            <pc:docMk/>
            <pc:sldMk cId="3271773059" sldId="328"/>
            <ac:spMk id="24" creationId="{2E80C965-DB6D-4F81-9E9E-B027384D0BD6}"/>
          </ac:spMkLst>
        </pc:spChg>
        <pc:spChg chg="add del">
          <ac:chgData name="Sharon Atkins" userId="82f8bce0-f08d-4ca3-9894-a9126b453351" providerId="ADAL" clId="{442D7E69-C06C-124C-BB0D-730DF3DF9A5C}" dt="2022-04-20T11:49:11.038" v="97" actId="26606"/>
          <ac:spMkLst>
            <pc:docMk/>
            <pc:sldMk cId="3271773059" sldId="328"/>
            <ac:spMk id="25" creationId="{633C5E46-DAC5-4661-9C87-22B08E2A512F}"/>
          </ac:spMkLst>
        </pc:spChg>
        <pc:spChg chg="add">
          <ac:chgData name="Sharon Atkins" userId="82f8bce0-f08d-4ca3-9894-a9126b453351" providerId="ADAL" clId="{442D7E69-C06C-124C-BB0D-730DF3DF9A5C}" dt="2022-04-20T11:49:11.046" v="98" actId="26606"/>
          <ac:spMkLst>
            <pc:docMk/>
            <pc:sldMk cId="3271773059" sldId="328"/>
            <ac:spMk id="27" creationId="{F3060C83-F051-4F0E-ABAD-AA0DFC48B218}"/>
          </ac:spMkLst>
        </pc:spChg>
        <pc:spChg chg="add">
          <ac:chgData name="Sharon Atkins" userId="82f8bce0-f08d-4ca3-9894-a9126b453351" providerId="ADAL" clId="{442D7E69-C06C-124C-BB0D-730DF3DF9A5C}" dt="2022-04-20T11:49:11.046" v="98" actId="26606"/>
          <ac:spMkLst>
            <pc:docMk/>
            <pc:sldMk cId="3271773059" sldId="328"/>
            <ac:spMk id="28" creationId="{83C98ABE-055B-441F-B07E-44F97F083C39}"/>
          </ac:spMkLst>
        </pc:spChg>
        <pc:spChg chg="add">
          <ac:chgData name="Sharon Atkins" userId="82f8bce0-f08d-4ca3-9894-a9126b453351" providerId="ADAL" clId="{442D7E69-C06C-124C-BB0D-730DF3DF9A5C}" dt="2022-04-20T11:49:11.046" v="98" actId="26606"/>
          <ac:spMkLst>
            <pc:docMk/>
            <pc:sldMk cId="3271773059" sldId="328"/>
            <ac:spMk id="29" creationId="{29FDB030-9B49-4CED-8CCD-4D99382388AC}"/>
          </ac:spMkLst>
        </pc:spChg>
        <pc:spChg chg="add">
          <ac:chgData name="Sharon Atkins" userId="82f8bce0-f08d-4ca3-9894-a9126b453351" providerId="ADAL" clId="{442D7E69-C06C-124C-BB0D-730DF3DF9A5C}" dt="2022-04-20T11:49:11.046" v="98" actId="26606"/>
          <ac:spMkLst>
            <pc:docMk/>
            <pc:sldMk cId="3271773059" sldId="328"/>
            <ac:spMk id="30" creationId="{3783CA14-24A1-485C-8B30-D6A5D87987AD}"/>
          </ac:spMkLst>
        </pc:spChg>
        <pc:spChg chg="add">
          <ac:chgData name="Sharon Atkins" userId="82f8bce0-f08d-4ca3-9894-a9126b453351" providerId="ADAL" clId="{442D7E69-C06C-124C-BB0D-730DF3DF9A5C}" dt="2022-04-20T11:49:11.046" v="98" actId="26606"/>
          <ac:spMkLst>
            <pc:docMk/>
            <pc:sldMk cId="3271773059" sldId="328"/>
            <ac:spMk id="31" creationId="{9A97C86A-04D6-40F7-AE84-31AB43E6A846}"/>
          </ac:spMkLst>
        </pc:spChg>
        <pc:spChg chg="add">
          <ac:chgData name="Sharon Atkins" userId="82f8bce0-f08d-4ca3-9894-a9126b453351" providerId="ADAL" clId="{442D7E69-C06C-124C-BB0D-730DF3DF9A5C}" dt="2022-04-20T11:49:11.046" v="98" actId="26606"/>
          <ac:spMkLst>
            <pc:docMk/>
            <pc:sldMk cId="3271773059" sldId="328"/>
            <ac:spMk id="32" creationId="{FF9F2414-84E8-453E-B1F3-389FDE8192D9}"/>
          </ac:spMkLst>
        </pc:spChg>
        <pc:spChg chg="add">
          <ac:chgData name="Sharon Atkins" userId="82f8bce0-f08d-4ca3-9894-a9126b453351" providerId="ADAL" clId="{442D7E69-C06C-124C-BB0D-730DF3DF9A5C}" dt="2022-04-20T11:49:11.046" v="98" actId="26606"/>
          <ac:spMkLst>
            <pc:docMk/>
            <pc:sldMk cId="3271773059" sldId="328"/>
            <ac:spMk id="33" creationId="{3ECA69A1-7536-43AC-85EF-C7106179F5ED}"/>
          </ac:spMkLst>
        </pc:spChg>
        <pc:grpChg chg="add del">
          <ac:chgData name="Sharon Atkins" userId="82f8bce0-f08d-4ca3-9894-a9126b453351" providerId="ADAL" clId="{442D7E69-C06C-124C-BB0D-730DF3DF9A5C}" dt="2022-04-20T11:49:11.038" v="97" actId="26606"/>
          <ac:grpSpMkLst>
            <pc:docMk/>
            <pc:sldMk cId="3271773059" sldId="328"/>
            <ac:grpSpMk id="22" creationId="{DB88BD78-87E1-424D-B479-C37D8E41B12E}"/>
          </ac:grpSpMkLst>
        </pc:grpChg>
        <pc:picChg chg="mod">
          <ac:chgData name="Sharon Atkins" userId="82f8bce0-f08d-4ca3-9894-a9126b453351" providerId="ADAL" clId="{442D7E69-C06C-124C-BB0D-730DF3DF9A5C}" dt="2022-04-20T11:49:11.046" v="98" actId="26606"/>
          <ac:picMkLst>
            <pc:docMk/>
            <pc:sldMk cId="3271773059" sldId="328"/>
            <ac:picMk id="2" creationId="{5A6974DE-EC66-40C0-8965-97D5510CC3D7}"/>
          </ac:picMkLst>
        </pc:picChg>
      </pc:sldChg>
      <pc:sldChg chg="addSp delSp modSp add mod setBg modNotesTx">
        <pc:chgData name="Sharon Atkins" userId="82f8bce0-f08d-4ca3-9894-a9126b453351" providerId="ADAL" clId="{442D7E69-C06C-124C-BB0D-730DF3DF9A5C}" dt="2022-04-20T12:36:39.376" v="933" actId="20577"/>
        <pc:sldMkLst>
          <pc:docMk/>
          <pc:sldMk cId="1920543843" sldId="379"/>
        </pc:sldMkLst>
        <pc:spChg chg="mod">
          <ac:chgData name="Sharon Atkins" userId="82f8bce0-f08d-4ca3-9894-a9126b453351" providerId="ADAL" clId="{442D7E69-C06C-124C-BB0D-730DF3DF9A5C}" dt="2022-04-20T12:32:52.635" v="926" actId="20577"/>
          <ac:spMkLst>
            <pc:docMk/>
            <pc:sldMk cId="1920543843" sldId="379"/>
            <ac:spMk id="2" creationId="{00000000-0000-0000-0000-000000000000}"/>
          </ac:spMkLst>
        </pc:spChg>
        <pc:spChg chg="del mod">
          <ac:chgData name="Sharon Atkins" userId="82f8bce0-f08d-4ca3-9894-a9126b453351" providerId="ADAL" clId="{442D7E69-C06C-124C-BB0D-730DF3DF9A5C}" dt="2022-04-20T12:02:32.160" v="242" actId="26606"/>
          <ac:spMkLst>
            <pc:docMk/>
            <pc:sldMk cId="1920543843" sldId="379"/>
            <ac:spMk id="3" creationId="{00000000-0000-0000-0000-000000000000}"/>
          </ac:spMkLst>
        </pc:spChg>
        <pc:spChg chg="add del">
          <ac:chgData name="Sharon Atkins" userId="82f8bce0-f08d-4ca3-9894-a9126b453351" providerId="ADAL" clId="{442D7E69-C06C-124C-BB0D-730DF3DF9A5C}" dt="2022-04-20T12:02:32.160" v="242" actId="26606"/>
          <ac:spMkLst>
            <pc:docMk/>
            <pc:sldMk cId="1920543843" sldId="379"/>
            <ac:spMk id="8" creationId="{6A1473A6-3F22-483E-8A30-80B9D2B14592}"/>
          </ac:spMkLst>
        </pc:spChg>
        <pc:spChg chg="add">
          <ac:chgData name="Sharon Atkins" userId="82f8bce0-f08d-4ca3-9894-a9126b453351" providerId="ADAL" clId="{442D7E69-C06C-124C-BB0D-730DF3DF9A5C}" dt="2022-04-20T12:02:32.160" v="242" actId="26606"/>
          <ac:spMkLst>
            <pc:docMk/>
            <pc:sldMk cId="1920543843" sldId="379"/>
            <ac:spMk id="19" creationId="{2E442304-DDBD-4F7B-8017-36BCC863FB40}"/>
          </ac:spMkLst>
        </pc:spChg>
        <pc:spChg chg="add">
          <ac:chgData name="Sharon Atkins" userId="82f8bce0-f08d-4ca3-9894-a9126b453351" providerId="ADAL" clId="{442D7E69-C06C-124C-BB0D-730DF3DF9A5C}" dt="2022-04-20T12:02:32.160" v="242" actId="26606"/>
          <ac:spMkLst>
            <pc:docMk/>
            <pc:sldMk cId="1920543843" sldId="379"/>
            <ac:spMk id="21" creationId="{5E107275-3853-46FD-A241-DE4355A42675}"/>
          </ac:spMkLst>
        </pc:spChg>
        <pc:grpChg chg="add del">
          <ac:chgData name="Sharon Atkins" userId="82f8bce0-f08d-4ca3-9894-a9126b453351" providerId="ADAL" clId="{442D7E69-C06C-124C-BB0D-730DF3DF9A5C}" dt="2022-04-20T12:02:32.160" v="242" actId="26606"/>
          <ac:grpSpMkLst>
            <pc:docMk/>
            <pc:sldMk cId="1920543843" sldId="379"/>
            <ac:grpSpMk id="10" creationId="{AA1375E3-3E53-4D75-BAB7-E5929BFCB25F}"/>
          </ac:grpSpMkLst>
        </pc:grpChg>
        <pc:graphicFrameChg chg="add mod">
          <ac:chgData name="Sharon Atkins" userId="82f8bce0-f08d-4ca3-9894-a9126b453351" providerId="ADAL" clId="{442D7E69-C06C-124C-BB0D-730DF3DF9A5C}" dt="2022-04-20T12:26:02.620" v="884" actId="20577"/>
          <ac:graphicFrameMkLst>
            <pc:docMk/>
            <pc:sldMk cId="1920543843" sldId="379"/>
            <ac:graphicFrameMk id="15" creationId="{CED37AE9-0C16-7728-67A0-DEC37373B20B}"/>
          </ac:graphicFrameMkLst>
        </pc:graphicFrameChg>
      </pc:sldChg>
      <pc:sldChg chg="addSp delSp modSp add mod setBg">
        <pc:chgData name="Sharon Atkins" userId="82f8bce0-f08d-4ca3-9894-a9126b453351" providerId="ADAL" clId="{442D7E69-C06C-124C-BB0D-730DF3DF9A5C}" dt="2022-04-20T11:50:20.775" v="111" actId="26606"/>
        <pc:sldMkLst>
          <pc:docMk/>
          <pc:sldMk cId="3966377589" sldId="380"/>
        </pc:sldMkLst>
        <pc:spChg chg="mod">
          <ac:chgData name="Sharon Atkins" userId="82f8bce0-f08d-4ca3-9894-a9126b453351" providerId="ADAL" clId="{442D7E69-C06C-124C-BB0D-730DF3DF9A5C}" dt="2022-04-20T11:50:20.775" v="111" actId="26606"/>
          <ac:spMkLst>
            <pc:docMk/>
            <pc:sldMk cId="3966377589" sldId="380"/>
            <ac:spMk id="2" creationId="{00000000-0000-0000-0000-000000000000}"/>
          </ac:spMkLst>
        </pc:spChg>
        <pc:spChg chg="del mod">
          <ac:chgData name="Sharon Atkins" userId="82f8bce0-f08d-4ca3-9894-a9126b453351" providerId="ADAL" clId="{442D7E69-C06C-124C-BB0D-730DF3DF9A5C}" dt="2022-04-20T11:50:20.775" v="111" actId="26606"/>
          <ac:spMkLst>
            <pc:docMk/>
            <pc:sldMk cId="3966377589" sldId="380"/>
            <ac:spMk id="3" creationId="{00000000-0000-0000-0000-000000000000}"/>
          </ac:spMkLst>
        </pc:spChg>
        <pc:spChg chg="add">
          <ac:chgData name="Sharon Atkins" userId="82f8bce0-f08d-4ca3-9894-a9126b453351" providerId="ADAL" clId="{442D7E69-C06C-124C-BB0D-730DF3DF9A5C}" dt="2022-04-20T11:50:20.775" v="111" actId="26606"/>
          <ac:spMkLst>
            <pc:docMk/>
            <pc:sldMk cId="3966377589" sldId="380"/>
            <ac:spMk id="9" creationId="{B819A166-7571-4003-A6B8-B62034C3ED30}"/>
          </ac:spMkLst>
        </pc:spChg>
        <pc:graphicFrameChg chg="add">
          <ac:chgData name="Sharon Atkins" userId="82f8bce0-f08d-4ca3-9894-a9126b453351" providerId="ADAL" clId="{442D7E69-C06C-124C-BB0D-730DF3DF9A5C}" dt="2022-04-20T11:50:20.775" v="111" actId="26606"/>
          <ac:graphicFrameMkLst>
            <pc:docMk/>
            <pc:sldMk cId="3966377589" sldId="380"/>
            <ac:graphicFrameMk id="5" creationId="{82D3DDC3-9AEC-376C-8A6B-FF4B4B9ABAD1}"/>
          </ac:graphicFrameMkLst>
        </pc:graphicFrameChg>
      </pc:sldChg>
      <pc:sldChg chg="addSp delSp modSp add mod setBg modNotesTx">
        <pc:chgData name="Sharon Atkins" userId="82f8bce0-f08d-4ca3-9894-a9126b453351" providerId="ADAL" clId="{442D7E69-C06C-124C-BB0D-730DF3DF9A5C}" dt="2022-04-20T14:54:44.326" v="1939" actId="20577"/>
        <pc:sldMkLst>
          <pc:docMk/>
          <pc:sldMk cId="551890787" sldId="384"/>
        </pc:sldMkLst>
        <pc:spChg chg="mod">
          <ac:chgData name="Sharon Atkins" userId="82f8bce0-f08d-4ca3-9894-a9126b453351" providerId="ADAL" clId="{442D7E69-C06C-124C-BB0D-730DF3DF9A5C}" dt="2022-04-20T12:01:49.430" v="240" actId="26606"/>
          <ac:spMkLst>
            <pc:docMk/>
            <pc:sldMk cId="551890787" sldId="384"/>
            <ac:spMk id="2" creationId="{00000000-0000-0000-0000-000000000000}"/>
          </ac:spMkLst>
        </pc:spChg>
        <pc:spChg chg="del mod">
          <ac:chgData name="Sharon Atkins" userId="82f8bce0-f08d-4ca3-9894-a9126b453351" providerId="ADAL" clId="{442D7E69-C06C-124C-BB0D-730DF3DF9A5C}" dt="2022-04-20T12:01:49.430" v="240" actId="26606"/>
          <ac:spMkLst>
            <pc:docMk/>
            <pc:sldMk cId="551890787" sldId="384"/>
            <ac:spMk id="3" creationId="{00000000-0000-0000-0000-000000000000}"/>
          </ac:spMkLst>
        </pc:spChg>
        <pc:spChg chg="add">
          <ac:chgData name="Sharon Atkins" userId="82f8bce0-f08d-4ca3-9894-a9126b453351" providerId="ADAL" clId="{442D7E69-C06C-124C-BB0D-730DF3DF9A5C}" dt="2022-04-20T12:01:49.430" v="240" actId="26606"/>
          <ac:spMkLst>
            <pc:docMk/>
            <pc:sldMk cId="551890787" sldId="384"/>
            <ac:spMk id="9" creationId="{2E442304-DDBD-4F7B-8017-36BCC863FB40}"/>
          </ac:spMkLst>
        </pc:spChg>
        <pc:spChg chg="add">
          <ac:chgData name="Sharon Atkins" userId="82f8bce0-f08d-4ca3-9894-a9126b453351" providerId="ADAL" clId="{442D7E69-C06C-124C-BB0D-730DF3DF9A5C}" dt="2022-04-20T12:01:49.430" v="240" actId="26606"/>
          <ac:spMkLst>
            <pc:docMk/>
            <pc:sldMk cId="551890787" sldId="384"/>
            <ac:spMk id="11" creationId="{5E107275-3853-46FD-A241-DE4355A42675}"/>
          </ac:spMkLst>
        </pc:spChg>
        <pc:graphicFrameChg chg="add">
          <ac:chgData name="Sharon Atkins" userId="82f8bce0-f08d-4ca3-9894-a9126b453351" providerId="ADAL" clId="{442D7E69-C06C-124C-BB0D-730DF3DF9A5C}" dt="2022-04-20T12:01:49.430" v="240" actId="26606"/>
          <ac:graphicFrameMkLst>
            <pc:docMk/>
            <pc:sldMk cId="551890787" sldId="384"/>
            <ac:graphicFrameMk id="5" creationId="{A09AEB66-C040-3CE7-2FAC-F50F0055C88F}"/>
          </ac:graphicFrameMkLst>
        </pc:graphicFrameChg>
      </pc:sldChg>
      <pc:sldChg chg="addSp delSp modSp mod setBg">
        <pc:chgData name="Sharon Atkins" userId="82f8bce0-f08d-4ca3-9894-a9126b453351" providerId="ADAL" clId="{442D7E69-C06C-124C-BB0D-730DF3DF9A5C}" dt="2022-04-20T11:58:44.042" v="197" actId="255"/>
        <pc:sldMkLst>
          <pc:docMk/>
          <pc:sldMk cId="2411037474" sldId="385"/>
        </pc:sldMkLst>
        <pc:spChg chg="mod">
          <ac:chgData name="Sharon Atkins" userId="82f8bce0-f08d-4ca3-9894-a9126b453351" providerId="ADAL" clId="{442D7E69-C06C-124C-BB0D-730DF3DF9A5C}" dt="2022-04-20T11:58:44.042" v="197" actId="255"/>
          <ac:spMkLst>
            <pc:docMk/>
            <pc:sldMk cId="2411037474" sldId="385"/>
            <ac:spMk id="2" creationId="{00000000-0000-0000-0000-000000000000}"/>
          </ac:spMkLst>
        </pc:spChg>
        <pc:spChg chg="add del">
          <ac:chgData name="Sharon Atkins" userId="82f8bce0-f08d-4ca3-9894-a9126b453351" providerId="ADAL" clId="{442D7E69-C06C-124C-BB0D-730DF3DF9A5C}" dt="2022-04-20T11:58:32.382" v="195" actId="26606"/>
          <ac:spMkLst>
            <pc:docMk/>
            <pc:sldMk cId="2411037474" sldId="385"/>
            <ac:spMk id="3" creationId="{00000000-0000-0000-0000-000000000000}"/>
          </ac:spMkLst>
        </pc:spChg>
        <pc:spChg chg="add del">
          <ac:chgData name="Sharon Atkins" userId="82f8bce0-f08d-4ca3-9894-a9126b453351" providerId="ADAL" clId="{442D7E69-C06C-124C-BB0D-730DF3DF9A5C}" dt="2022-04-20T11:58:32.364" v="194" actId="26606"/>
          <ac:spMkLst>
            <pc:docMk/>
            <pc:sldMk cId="2411037474" sldId="385"/>
            <ac:spMk id="8" creationId="{2B566528-1B12-4246-9431-5C2D7D081168}"/>
          </ac:spMkLst>
        </pc:spChg>
        <pc:spChg chg="add del">
          <ac:chgData name="Sharon Atkins" userId="82f8bce0-f08d-4ca3-9894-a9126b453351" providerId="ADAL" clId="{442D7E69-C06C-124C-BB0D-730DF3DF9A5C}" dt="2022-04-20T11:58:31.191" v="192" actId="26606"/>
          <ac:spMkLst>
            <pc:docMk/>
            <pc:sldMk cId="2411037474" sldId="385"/>
            <ac:spMk id="9" creationId="{F3060C83-F051-4F0E-ABAD-AA0DFC48B218}"/>
          </ac:spMkLst>
        </pc:spChg>
        <pc:spChg chg="add del">
          <ac:chgData name="Sharon Atkins" userId="82f8bce0-f08d-4ca3-9894-a9126b453351" providerId="ADAL" clId="{442D7E69-C06C-124C-BB0D-730DF3DF9A5C}" dt="2022-04-20T11:58:32.364" v="194" actId="26606"/>
          <ac:spMkLst>
            <pc:docMk/>
            <pc:sldMk cId="2411037474" sldId="385"/>
            <ac:spMk id="10" creationId="{2E80C965-DB6D-4F81-9E9E-B027384D0BD6}"/>
          </ac:spMkLst>
        </pc:spChg>
        <pc:spChg chg="add del">
          <ac:chgData name="Sharon Atkins" userId="82f8bce0-f08d-4ca3-9894-a9126b453351" providerId="ADAL" clId="{442D7E69-C06C-124C-BB0D-730DF3DF9A5C}" dt="2022-04-20T11:58:31.191" v="192" actId="26606"/>
          <ac:spMkLst>
            <pc:docMk/>
            <pc:sldMk cId="2411037474" sldId="385"/>
            <ac:spMk id="11" creationId="{83C98ABE-055B-441F-B07E-44F97F083C39}"/>
          </ac:spMkLst>
        </pc:spChg>
        <pc:spChg chg="add del">
          <ac:chgData name="Sharon Atkins" userId="82f8bce0-f08d-4ca3-9894-a9126b453351" providerId="ADAL" clId="{442D7E69-C06C-124C-BB0D-730DF3DF9A5C}" dt="2022-04-20T11:58:32.364" v="194" actId="26606"/>
          <ac:spMkLst>
            <pc:docMk/>
            <pc:sldMk cId="2411037474" sldId="385"/>
            <ac:spMk id="12" creationId="{A580F890-B085-4E95-96AA-55AEBEC5CE6E}"/>
          </ac:spMkLst>
        </pc:spChg>
        <pc:spChg chg="add del">
          <ac:chgData name="Sharon Atkins" userId="82f8bce0-f08d-4ca3-9894-a9126b453351" providerId="ADAL" clId="{442D7E69-C06C-124C-BB0D-730DF3DF9A5C}" dt="2022-04-20T11:58:31.191" v="192" actId="26606"/>
          <ac:spMkLst>
            <pc:docMk/>
            <pc:sldMk cId="2411037474" sldId="385"/>
            <ac:spMk id="13" creationId="{29FDB030-9B49-4CED-8CCD-4D99382388AC}"/>
          </ac:spMkLst>
        </pc:spChg>
        <pc:spChg chg="add del">
          <ac:chgData name="Sharon Atkins" userId="82f8bce0-f08d-4ca3-9894-a9126b453351" providerId="ADAL" clId="{442D7E69-C06C-124C-BB0D-730DF3DF9A5C}" dt="2022-04-20T11:58:32.364" v="194" actId="26606"/>
          <ac:spMkLst>
            <pc:docMk/>
            <pc:sldMk cId="2411037474" sldId="385"/>
            <ac:spMk id="14" creationId="{D3F51FEB-38FB-4F6C-9F7B-2F2AFAB65463}"/>
          </ac:spMkLst>
        </pc:spChg>
        <pc:spChg chg="add del">
          <ac:chgData name="Sharon Atkins" userId="82f8bce0-f08d-4ca3-9894-a9126b453351" providerId="ADAL" clId="{442D7E69-C06C-124C-BB0D-730DF3DF9A5C}" dt="2022-04-20T11:58:31.191" v="192" actId="26606"/>
          <ac:spMkLst>
            <pc:docMk/>
            <pc:sldMk cId="2411037474" sldId="385"/>
            <ac:spMk id="15" creationId="{3783CA14-24A1-485C-8B30-D6A5D87987AD}"/>
          </ac:spMkLst>
        </pc:spChg>
        <pc:spChg chg="add del">
          <ac:chgData name="Sharon Atkins" userId="82f8bce0-f08d-4ca3-9894-a9126b453351" providerId="ADAL" clId="{442D7E69-C06C-124C-BB0D-730DF3DF9A5C}" dt="2022-04-20T11:58:32.364" v="194" actId="26606"/>
          <ac:spMkLst>
            <pc:docMk/>
            <pc:sldMk cId="2411037474" sldId="385"/>
            <ac:spMk id="16" creationId="{1E547BA6-BAE0-43BB-A7CA-60F69CE252F0}"/>
          </ac:spMkLst>
        </pc:spChg>
        <pc:spChg chg="add del">
          <ac:chgData name="Sharon Atkins" userId="82f8bce0-f08d-4ca3-9894-a9126b453351" providerId="ADAL" clId="{442D7E69-C06C-124C-BB0D-730DF3DF9A5C}" dt="2022-04-20T11:58:31.191" v="192" actId="26606"/>
          <ac:spMkLst>
            <pc:docMk/>
            <pc:sldMk cId="2411037474" sldId="385"/>
            <ac:spMk id="17" creationId="{9A97C86A-04D6-40F7-AE84-31AB43E6A846}"/>
          </ac:spMkLst>
        </pc:spChg>
        <pc:spChg chg="add del">
          <ac:chgData name="Sharon Atkins" userId="82f8bce0-f08d-4ca3-9894-a9126b453351" providerId="ADAL" clId="{442D7E69-C06C-124C-BB0D-730DF3DF9A5C}" dt="2022-04-20T11:58:31.191" v="192" actId="26606"/>
          <ac:spMkLst>
            <pc:docMk/>
            <pc:sldMk cId="2411037474" sldId="385"/>
            <ac:spMk id="19" creationId="{FF9F2414-84E8-453E-B1F3-389FDE8192D9}"/>
          </ac:spMkLst>
        </pc:spChg>
        <pc:spChg chg="add del">
          <ac:chgData name="Sharon Atkins" userId="82f8bce0-f08d-4ca3-9894-a9126b453351" providerId="ADAL" clId="{442D7E69-C06C-124C-BB0D-730DF3DF9A5C}" dt="2022-04-20T11:58:31.191" v="192" actId="26606"/>
          <ac:spMkLst>
            <pc:docMk/>
            <pc:sldMk cId="2411037474" sldId="385"/>
            <ac:spMk id="21" creationId="{3ECA69A1-7536-43AC-85EF-C7106179F5ED}"/>
          </ac:spMkLst>
        </pc:spChg>
        <pc:spChg chg="add del">
          <ac:chgData name="Sharon Atkins" userId="82f8bce0-f08d-4ca3-9894-a9126b453351" providerId="ADAL" clId="{442D7E69-C06C-124C-BB0D-730DF3DF9A5C}" dt="2022-04-20T11:58:32.364" v="194" actId="26606"/>
          <ac:spMkLst>
            <pc:docMk/>
            <pc:sldMk cId="2411037474" sldId="385"/>
            <ac:spMk id="23" creationId="{00000000-0000-0000-0000-000000000000}"/>
          </ac:spMkLst>
        </pc:spChg>
        <pc:spChg chg="add">
          <ac:chgData name="Sharon Atkins" userId="82f8bce0-f08d-4ca3-9894-a9126b453351" providerId="ADAL" clId="{442D7E69-C06C-124C-BB0D-730DF3DF9A5C}" dt="2022-04-20T11:58:32.382" v="195" actId="26606"/>
          <ac:spMkLst>
            <pc:docMk/>
            <pc:sldMk cId="2411037474" sldId="385"/>
            <ac:spMk id="25" creationId="{F3060C83-F051-4F0E-ABAD-AA0DFC48B218}"/>
          </ac:spMkLst>
        </pc:spChg>
        <pc:spChg chg="add">
          <ac:chgData name="Sharon Atkins" userId="82f8bce0-f08d-4ca3-9894-a9126b453351" providerId="ADAL" clId="{442D7E69-C06C-124C-BB0D-730DF3DF9A5C}" dt="2022-04-20T11:58:32.382" v="195" actId="26606"/>
          <ac:spMkLst>
            <pc:docMk/>
            <pc:sldMk cId="2411037474" sldId="385"/>
            <ac:spMk id="26" creationId="{83C98ABE-055B-441F-B07E-44F97F083C39}"/>
          </ac:spMkLst>
        </pc:spChg>
        <pc:spChg chg="add">
          <ac:chgData name="Sharon Atkins" userId="82f8bce0-f08d-4ca3-9894-a9126b453351" providerId="ADAL" clId="{442D7E69-C06C-124C-BB0D-730DF3DF9A5C}" dt="2022-04-20T11:58:32.382" v="195" actId="26606"/>
          <ac:spMkLst>
            <pc:docMk/>
            <pc:sldMk cId="2411037474" sldId="385"/>
            <ac:spMk id="27" creationId="{29FDB030-9B49-4CED-8CCD-4D99382388AC}"/>
          </ac:spMkLst>
        </pc:spChg>
        <pc:spChg chg="add">
          <ac:chgData name="Sharon Atkins" userId="82f8bce0-f08d-4ca3-9894-a9126b453351" providerId="ADAL" clId="{442D7E69-C06C-124C-BB0D-730DF3DF9A5C}" dt="2022-04-20T11:58:32.382" v="195" actId="26606"/>
          <ac:spMkLst>
            <pc:docMk/>
            <pc:sldMk cId="2411037474" sldId="385"/>
            <ac:spMk id="28" creationId="{3783CA14-24A1-485C-8B30-D6A5D87987AD}"/>
          </ac:spMkLst>
        </pc:spChg>
        <pc:spChg chg="add">
          <ac:chgData name="Sharon Atkins" userId="82f8bce0-f08d-4ca3-9894-a9126b453351" providerId="ADAL" clId="{442D7E69-C06C-124C-BB0D-730DF3DF9A5C}" dt="2022-04-20T11:58:32.382" v="195" actId="26606"/>
          <ac:spMkLst>
            <pc:docMk/>
            <pc:sldMk cId="2411037474" sldId="385"/>
            <ac:spMk id="29" creationId="{9A97C86A-04D6-40F7-AE84-31AB43E6A846}"/>
          </ac:spMkLst>
        </pc:spChg>
        <pc:spChg chg="add">
          <ac:chgData name="Sharon Atkins" userId="82f8bce0-f08d-4ca3-9894-a9126b453351" providerId="ADAL" clId="{442D7E69-C06C-124C-BB0D-730DF3DF9A5C}" dt="2022-04-20T11:58:32.382" v="195" actId="26606"/>
          <ac:spMkLst>
            <pc:docMk/>
            <pc:sldMk cId="2411037474" sldId="385"/>
            <ac:spMk id="30" creationId="{FF9F2414-84E8-453E-B1F3-389FDE8192D9}"/>
          </ac:spMkLst>
        </pc:spChg>
        <pc:spChg chg="add">
          <ac:chgData name="Sharon Atkins" userId="82f8bce0-f08d-4ca3-9894-a9126b453351" providerId="ADAL" clId="{442D7E69-C06C-124C-BB0D-730DF3DF9A5C}" dt="2022-04-20T11:58:32.382" v="195" actId="26606"/>
          <ac:spMkLst>
            <pc:docMk/>
            <pc:sldMk cId="2411037474" sldId="385"/>
            <ac:spMk id="31" creationId="{3ECA69A1-7536-43AC-85EF-C7106179F5ED}"/>
          </ac:spMkLst>
        </pc:spChg>
        <pc:graphicFrameChg chg="add del">
          <ac:chgData name="Sharon Atkins" userId="82f8bce0-f08d-4ca3-9894-a9126b453351" providerId="ADAL" clId="{442D7E69-C06C-124C-BB0D-730DF3DF9A5C}" dt="2022-04-20T11:58:31.191" v="192" actId="26606"/>
          <ac:graphicFrameMkLst>
            <pc:docMk/>
            <pc:sldMk cId="2411037474" sldId="385"/>
            <ac:graphicFrameMk id="5" creationId="{7A68B4CE-74AE-49ED-AA9B-C4CC2A54416B}"/>
          </ac:graphicFrameMkLst>
        </pc:graphicFrameChg>
        <pc:graphicFrameChg chg="add mod">
          <ac:chgData name="Sharon Atkins" userId="82f8bce0-f08d-4ca3-9894-a9126b453351" providerId="ADAL" clId="{442D7E69-C06C-124C-BB0D-730DF3DF9A5C}" dt="2022-04-20T11:58:38.443" v="196" actId="14100"/>
          <ac:graphicFrameMkLst>
            <pc:docMk/>
            <pc:sldMk cId="2411037474" sldId="385"/>
            <ac:graphicFrameMk id="32" creationId="{7A68B4CE-74AE-49ED-AA9B-C4CC2A54416B}"/>
          </ac:graphicFrameMkLst>
        </pc:graphicFrameChg>
      </pc:sldChg>
      <pc:sldChg chg="addSp delSp modSp add mod setBg setClrOvrMap modNotesTx">
        <pc:chgData name="Sharon Atkins" userId="82f8bce0-f08d-4ca3-9894-a9126b453351" providerId="ADAL" clId="{442D7E69-C06C-124C-BB0D-730DF3DF9A5C}" dt="2022-04-20T12:15:59.635" v="423" actId="26606"/>
        <pc:sldMkLst>
          <pc:docMk/>
          <pc:sldMk cId="3930630698" sldId="420"/>
        </pc:sldMkLst>
        <pc:spChg chg="add del mod">
          <ac:chgData name="Sharon Atkins" userId="82f8bce0-f08d-4ca3-9894-a9126b453351" providerId="ADAL" clId="{442D7E69-C06C-124C-BB0D-730DF3DF9A5C}" dt="2022-04-20T12:14:13.594" v="386" actId="21"/>
          <ac:spMkLst>
            <pc:docMk/>
            <pc:sldMk cId="3930630698" sldId="420"/>
            <ac:spMk id="3" creationId="{2BA8813D-5703-1908-2979-57353FA27216}"/>
          </ac:spMkLst>
        </pc:spChg>
        <pc:spChg chg="mod ord">
          <ac:chgData name="Sharon Atkins" userId="82f8bce0-f08d-4ca3-9894-a9126b453351" providerId="ADAL" clId="{442D7E69-C06C-124C-BB0D-730DF3DF9A5C}" dt="2022-04-20T12:15:59.635" v="423" actId="26606"/>
          <ac:spMkLst>
            <pc:docMk/>
            <pc:sldMk cId="3930630698" sldId="420"/>
            <ac:spMk id="4" creationId="{00000000-0000-0000-0000-000000000000}"/>
          </ac:spMkLst>
        </pc:spChg>
        <pc:spChg chg="add del mod">
          <ac:chgData name="Sharon Atkins" userId="82f8bce0-f08d-4ca3-9894-a9126b453351" providerId="ADAL" clId="{442D7E69-C06C-124C-BB0D-730DF3DF9A5C}" dt="2022-04-20T12:14:35.567" v="388"/>
          <ac:spMkLst>
            <pc:docMk/>
            <pc:sldMk cId="3930630698" sldId="420"/>
            <ac:spMk id="7" creationId="{E02C63B5-6C72-F330-F2A3-65A5BC0DBD96}"/>
          </ac:spMkLst>
        </pc:spChg>
        <pc:spChg chg="add del">
          <ac:chgData name="Sharon Atkins" userId="82f8bce0-f08d-4ca3-9894-a9126b453351" providerId="ADAL" clId="{442D7E69-C06C-124C-BB0D-730DF3DF9A5C}" dt="2022-04-20T11:50:05.662" v="109" actId="26606"/>
          <ac:spMkLst>
            <pc:docMk/>
            <pc:sldMk cId="3930630698" sldId="420"/>
            <ac:spMk id="10" creationId="{C83F9D7D-8B7D-49DF-AA94-0A9A8D671027}"/>
          </ac:spMkLst>
        </pc:spChg>
        <pc:spChg chg="add del">
          <ac:chgData name="Sharon Atkins" userId="82f8bce0-f08d-4ca3-9894-a9126b453351" providerId="ADAL" clId="{442D7E69-C06C-124C-BB0D-730DF3DF9A5C}" dt="2022-04-20T11:50:05.662" v="109" actId="26606"/>
          <ac:spMkLst>
            <pc:docMk/>
            <pc:sldMk cId="3930630698" sldId="420"/>
            <ac:spMk id="12" creationId="{5707F116-8EC0-4822-9067-186AC8C96EB8}"/>
          </ac:spMkLst>
        </pc:spChg>
        <pc:spChg chg="add del">
          <ac:chgData name="Sharon Atkins" userId="82f8bce0-f08d-4ca3-9894-a9126b453351" providerId="ADAL" clId="{442D7E69-C06C-124C-BB0D-730DF3DF9A5C}" dt="2022-04-20T11:50:05.662" v="109" actId="26606"/>
          <ac:spMkLst>
            <pc:docMk/>
            <pc:sldMk cId="3930630698" sldId="420"/>
            <ac:spMk id="14" creationId="{49F1A7E4-819D-4D21-8E8B-32671A9F9853}"/>
          </ac:spMkLst>
        </pc:spChg>
        <pc:spChg chg="add del">
          <ac:chgData name="Sharon Atkins" userId="82f8bce0-f08d-4ca3-9894-a9126b453351" providerId="ADAL" clId="{442D7E69-C06C-124C-BB0D-730DF3DF9A5C}" dt="2022-04-20T11:50:05.662" v="109" actId="26606"/>
          <ac:spMkLst>
            <pc:docMk/>
            <pc:sldMk cId="3930630698" sldId="420"/>
            <ac:spMk id="16" creationId="{934DE833-36D4-4437-AE2A-701BDE9C3923}"/>
          </ac:spMkLst>
        </pc:spChg>
        <pc:spChg chg="add del">
          <ac:chgData name="Sharon Atkins" userId="82f8bce0-f08d-4ca3-9894-a9126b453351" providerId="ADAL" clId="{442D7E69-C06C-124C-BB0D-730DF3DF9A5C}" dt="2022-04-20T11:50:05.662" v="109" actId="26606"/>
          <ac:spMkLst>
            <pc:docMk/>
            <pc:sldMk cId="3930630698" sldId="420"/>
            <ac:spMk id="18" creationId="{DC580C66-5435-4F00-873E-679D3D5049C0}"/>
          </ac:spMkLst>
        </pc:spChg>
        <pc:spChg chg="add del">
          <ac:chgData name="Sharon Atkins" userId="82f8bce0-f08d-4ca3-9894-a9126b453351" providerId="ADAL" clId="{442D7E69-C06C-124C-BB0D-730DF3DF9A5C}" dt="2022-04-20T11:50:05.662" v="109" actId="26606"/>
          <ac:spMkLst>
            <pc:docMk/>
            <pc:sldMk cId="3930630698" sldId="420"/>
            <ac:spMk id="20" creationId="{B4AFD177-1A38-4FAE-87D4-840AE22C861C}"/>
          </ac:spMkLst>
        </pc:spChg>
        <pc:spChg chg="add del">
          <ac:chgData name="Sharon Atkins" userId="82f8bce0-f08d-4ca3-9894-a9126b453351" providerId="ADAL" clId="{442D7E69-C06C-124C-BB0D-730DF3DF9A5C}" dt="2022-04-20T11:50:05.662" v="109" actId="26606"/>
          <ac:spMkLst>
            <pc:docMk/>
            <pc:sldMk cId="3930630698" sldId="420"/>
            <ac:spMk id="22" creationId="{52329D9A-3D48-4B69-939D-2A480F14786F}"/>
          </ac:spMkLst>
        </pc:spChg>
        <pc:spChg chg="add del">
          <ac:chgData name="Sharon Atkins" userId="82f8bce0-f08d-4ca3-9894-a9126b453351" providerId="ADAL" clId="{442D7E69-C06C-124C-BB0D-730DF3DF9A5C}" dt="2022-04-20T11:50:05.662" v="109" actId="26606"/>
          <ac:spMkLst>
            <pc:docMk/>
            <pc:sldMk cId="3930630698" sldId="420"/>
            <ac:spMk id="24" creationId="{2D5CC4CB-7B78-480A-A0AE-A8A35C08E190}"/>
          </ac:spMkLst>
        </pc:spChg>
        <pc:spChg chg="add del">
          <ac:chgData name="Sharon Atkins" userId="82f8bce0-f08d-4ca3-9894-a9126b453351" providerId="ADAL" clId="{442D7E69-C06C-124C-BB0D-730DF3DF9A5C}" dt="2022-04-20T12:14:50.465" v="396" actId="26606"/>
          <ac:spMkLst>
            <pc:docMk/>
            <pc:sldMk cId="3930630698" sldId="420"/>
            <ac:spMk id="26" creationId="{46D6306C-ED4F-4AAE-B4A5-EEA6AFAD726E}"/>
          </ac:spMkLst>
        </pc:spChg>
        <pc:spChg chg="add del">
          <ac:chgData name="Sharon Atkins" userId="82f8bce0-f08d-4ca3-9894-a9126b453351" providerId="ADAL" clId="{442D7E69-C06C-124C-BB0D-730DF3DF9A5C}" dt="2022-04-20T12:14:50.465" v="396" actId="26606"/>
          <ac:spMkLst>
            <pc:docMk/>
            <pc:sldMk cId="3930630698" sldId="420"/>
            <ac:spMk id="27" creationId="{0EC5361D-F897-4856-B945-0455A365EB24}"/>
          </ac:spMkLst>
        </pc:spChg>
        <pc:spChg chg="add del">
          <ac:chgData name="Sharon Atkins" userId="82f8bce0-f08d-4ca3-9894-a9126b453351" providerId="ADAL" clId="{442D7E69-C06C-124C-BB0D-730DF3DF9A5C}" dt="2022-04-20T12:14:50.465" v="396" actId="26606"/>
          <ac:spMkLst>
            <pc:docMk/>
            <pc:sldMk cId="3930630698" sldId="420"/>
            <ac:spMk id="28" creationId="{4508C0C5-2268-42B5-B3C8-4D0899E05F8C}"/>
          </ac:spMkLst>
        </pc:spChg>
        <pc:spChg chg="add del">
          <ac:chgData name="Sharon Atkins" userId="82f8bce0-f08d-4ca3-9894-a9126b453351" providerId="ADAL" clId="{442D7E69-C06C-124C-BB0D-730DF3DF9A5C}" dt="2022-04-20T12:14:50.465" v="396" actId="26606"/>
          <ac:spMkLst>
            <pc:docMk/>
            <pc:sldMk cId="3930630698" sldId="420"/>
            <ac:spMk id="29" creationId="{141ACBDB-38F8-4B34-8183-BD95B4E55A62}"/>
          </ac:spMkLst>
        </pc:spChg>
        <pc:spChg chg="add del">
          <ac:chgData name="Sharon Atkins" userId="82f8bce0-f08d-4ca3-9894-a9126b453351" providerId="ADAL" clId="{442D7E69-C06C-124C-BB0D-730DF3DF9A5C}" dt="2022-04-20T12:14:50.465" v="396" actId="26606"/>
          <ac:spMkLst>
            <pc:docMk/>
            <pc:sldMk cId="3930630698" sldId="420"/>
            <ac:spMk id="30" creationId="{DE00DB52-3455-4E2F-867B-A6D0516E175B}"/>
          </ac:spMkLst>
        </pc:spChg>
        <pc:spChg chg="add del">
          <ac:chgData name="Sharon Atkins" userId="82f8bce0-f08d-4ca3-9894-a9126b453351" providerId="ADAL" clId="{442D7E69-C06C-124C-BB0D-730DF3DF9A5C}" dt="2022-04-20T12:14:50.465" v="396" actId="26606"/>
          <ac:spMkLst>
            <pc:docMk/>
            <pc:sldMk cId="3930630698" sldId="420"/>
            <ac:spMk id="31" creationId="{9E914C83-E0D8-4953-92D5-169D28CB43AE}"/>
          </ac:spMkLst>
        </pc:spChg>
        <pc:spChg chg="add del">
          <ac:chgData name="Sharon Atkins" userId="82f8bce0-f08d-4ca3-9894-a9126b453351" providerId="ADAL" clId="{442D7E69-C06C-124C-BB0D-730DF3DF9A5C}" dt="2022-04-20T12:14:50.465" v="396" actId="26606"/>
          <ac:spMkLst>
            <pc:docMk/>
            <pc:sldMk cId="3930630698" sldId="420"/>
            <ac:spMk id="32" creationId="{3512E083-F550-46AF-8490-767ECFD00CB7}"/>
          </ac:spMkLst>
        </pc:spChg>
        <pc:spChg chg="add del">
          <ac:chgData name="Sharon Atkins" userId="82f8bce0-f08d-4ca3-9894-a9126b453351" providerId="ADAL" clId="{442D7E69-C06C-124C-BB0D-730DF3DF9A5C}" dt="2022-04-20T12:14:50.429" v="395" actId="26606"/>
          <ac:spMkLst>
            <pc:docMk/>
            <pc:sldMk cId="3930630698" sldId="420"/>
            <ac:spMk id="36" creationId="{C4CB9B57-419A-8C03-882D-9EE9F84A5529}"/>
          </ac:spMkLst>
        </pc:spChg>
        <pc:spChg chg="add del">
          <ac:chgData name="Sharon Atkins" userId="82f8bce0-f08d-4ca3-9894-a9126b453351" providerId="ADAL" clId="{442D7E69-C06C-124C-BB0D-730DF3DF9A5C}" dt="2022-04-20T12:14:50.429" v="395" actId="26606"/>
          <ac:spMkLst>
            <pc:docMk/>
            <pc:sldMk cId="3930630698" sldId="420"/>
            <ac:spMk id="39" creationId="{04812C46-200A-4DEB-A05E-3ED6C68C2387}"/>
          </ac:spMkLst>
        </pc:spChg>
        <pc:spChg chg="add del">
          <ac:chgData name="Sharon Atkins" userId="82f8bce0-f08d-4ca3-9894-a9126b453351" providerId="ADAL" clId="{442D7E69-C06C-124C-BB0D-730DF3DF9A5C}" dt="2022-04-20T12:14:50.429" v="395" actId="26606"/>
          <ac:spMkLst>
            <pc:docMk/>
            <pc:sldMk cId="3930630698" sldId="420"/>
            <ac:spMk id="41" creationId="{D1EA859B-E555-4109-94F3-6700E046E008}"/>
          </ac:spMkLst>
        </pc:spChg>
        <pc:spChg chg="add del">
          <ac:chgData name="Sharon Atkins" userId="82f8bce0-f08d-4ca3-9894-a9126b453351" providerId="ADAL" clId="{442D7E69-C06C-124C-BB0D-730DF3DF9A5C}" dt="2022-04-20T12:15:15.137" v="406" actId="26606"/>
          <ac:spMkLst>
            <pc:docMk/>
            <pc:sldMk cId="3930630698" sldId="420"/>
            <ac:spMk id="43" creationId="{C5E6CFF1-2F42-4E10-9A97-F116F46F53FE}"/>
          </ac:spMkLst>
        </pc:spChg>
        <pc:spChg chg="add del">
          <ac:chgData name="Sharon Atkins" userId="82f8bce0-f08d-4ca3-9894-a9126b453351" providerId="ADAL" clId="{442D7E69-C06C-124C-BB0D-730DF3DF9A5C}" dt="2022-04-20T12:14:57.843" v="397" actId="21"/>
          <ac:spMkLst>
            <pc:docMk/>
            <pc:sldMk cId="3930630698" sldId="420"/>
            <ac:spMk id="45" creationId="{C1B88274-6646-EDBE-7330-784470470ACB}"/>
          </ac:spMkLst>
        </pc:spChg>
        <pc:spChg chg="add del">
          <ac:chgData name="Sharon Atkins" userId="82f8bce0-f08d-4ca3-9894-a9126b453351" providerId="ADAL" clId="{442D7E69-C06C-124C-BB0D-730DF3DF9A5C}" dt="2022-04-20T12:15:05.765" v="399" actId="26606"/>
          <ac:spMkLst>
            <pc:docMk/>
            <pc:sldMk cId="3930630698" sldId="420"/>
            <ac:spMk id="49" creationId="{42A4FC2C-047E-45A5-965D-8E1E3BF09BC6}"/>
          </ac:spMkLst>
        </pc:spChg>
        <pc:spChg chg="add del">
          <ac:chgData name="Sharon Atkins" userId="82f8bce0-f08d-4ca3-9894-a9126b453351" providerId="ADAL" clId="{442D7E69-C06C-124C-BB0D-730DF3DF9A5C}" dt="2022-04-20T12:15:09.106" v="401" actId="26606"/>
          <ac:spMkLst>
            <pc:docMk/>
            <pc:sldMk cId="3930630698" sldId="420"/>
            <ac:spMk id="51" creationId="{50F864A1-23CF-4954-887F-3C4458622A68}"/>
          </ac:spMkLst>
        </pc:spChg>
        <pc:spChg chg="add del">
          <ac:chgData name="Sharon Atkins" userId="82f8bce0-f08d-4ca3-9894-a9126b453351" providerId="ADAL" clId="{442D7E69-C06C-124C-BB0D-730DF3DF9A5C}" dt="2022-04-20T12:15:09.106" v="401" actId="26606"/>
          <ac:spMkLst>
            <pc:docMk/>
            <pc:sldMk cId="3930630698" sldId="420"/>
            <ac:spMk id="52" creationId="{7EBFDB7D-DD97-44CE-AFFB-458781A3DB9B}"/>
          </ac:spMkLst>
        </pc:spChg>
        <pc:spChg chg="add del">
          <ac:chgData name="Sharon Atkins" userId="82f8bce0-f08d-4ca3-9894-a9126b453351" providerId="ADAL" clId="{442D7E69-C06C-124C-BB0D-730DF3DF9A5C}" dt="2022-04-20T12:15:09.106" v="401" actId="26606"/>
          <ac:spMkLst>
            <pc:docMk/>
            <pc:sldMk cId="3930630698" sldId="420"/>
            <ac:spMk id="53" creationId="{8D313E8C-7457-407E-BDA5-EACA44D38247}"/>
          </ac:spMkLst>
        </pc:spChg>
        <pc:spChg chg="add del">
          <ac:chgData name="Sharon Atkins" userId="82f8bce0-f08d-4ca3-9894-a9126b453351" providerId="ADAL" clId="{442D7E69-C06C-124C-BB0D-730DF3DF9A5C}" dt="2022-04-20T12:15:11.370" v="403" actId="26606"/>
          <ac:spMkLst>
            <pc:docMk/>
            <pc:sldMk cId="3930630698" sldId="420"/>
            <ac:spMk id="55" creationId="{B775CD93-9DF2-48CB-9F57-1BCA9A46C7FA}"/>
          </ac:spMkLst>
        </pc:spChg>
        <pc:spChg chg="add del">
          <ac:chgData name="Sharon Atkins" userId="82f8bce0-f08d-4ca3-9894-a9126b453351" providerId="ADAL" clId="{442D7E69-C06C-124C-BB0D-730DF3DF9A5C}" dt="2022-04-20T12:15:11.370" v="403" actId="26606"/>
          <ac:spMkLst>
            <pc:docMk/>
            <pc:sldMk cId="3930630698" sldId="420"/>
            <ac:spMk id="56" creationId="{6166C6D1-23AC-49C4-BA07-238E4E9F8CEB}"/>
          </ac:spMkLst>
        </pc:spChg>
        <pc:spChg chg="add del">
          <ac:chgData name="Sharon Atkins" userId="82f8bce0-f08d-4ca3-9894-a9126b453351" providerId="ADAL" clId="{442D7E69-C06C-124C-BB0D-730DF3DF9A5C}" dt="2022-04-20T12:15:59.635" v="423" actId="26606"/>
          <ac:spMkLst>
            <pc:docMk/>
            <pc:sldMk cId="3930630698" sldId="420"/>
            <ac:spMk id="57" creationId="{9A97C86A-04D6-40F7-AE84-31AB43E6A846}"/>
          </ac:spMkLst>
        </pc:spChg>
        <pc:spChg chg="add del">
          <ac:chgData name="Sharon Atkins" userId="82f8bce0-f08d-4ca3-9894-a9126b453351" providerId="ADAL" clId="{442D7E69-C06C-124C-BB0D-730DF3DF9A5C}" dt="2022-04-20T12:15:15.104" v="405" actId="26606"/>
          <ac:spMkLst>
            <pc:docMk/>
            <pc:sldMk cId="3930630698" sldId="420"/>
            <ac:spMk id="58" creationId="{42A4FC2C-047E-45A5-965D-8E1E3BF09BC6}"/>
          </ac:spMkLst>
        </pc:spChg>
        <pc:spChg chg="add del">
          <ac:chgData name="Sharon Atkins" userId="82f8bce0-f08d-4ca3-9894-a9126b453351" providerId="ADAL" clId="{442D7E69-C06C-124C-BB0D-730DF3DF9A5C}" dt="2022-04-20T12:15:59.635" v="423" actId="26606"/>
          <ac:spMkLst>
            <pc:docMk/>
            <pc:sldMk cId="3930630698" sldId="420"/>
            <ac:spMk id="59" creationId="{FF9F2414-84E8-453E-B1F3-389FDE8192D9}"/>
          </ac:spMkLst>
        </pc:spChg>
        <pc:spChg chg="add del">
          <ac:chgData name="Sharon Atkins" userId="82f8bce0-f08d-4ca3-9894-a9126b453351" providerId="ADAL" clId="{442D7E69-C06C-124C-BB0D-730DF3DF9A5C}" dt="2022-04-20T12:15:59.635" v="423" actId="26606"/>
          <ac:spMkLst>
            <pc:docMk/>
            <pc:sldMk cId="3930630698" sldId="420"/>
            <ac:spMk id="60" creationId="{F3060C83-F051-4F0E-ABAD-AA0DFC48B218}"/>
          </ac:spMkLst>
        </pc:spChg>
        <pc:spChg chg="add del">
          <ac:chgData name="Sharon Atkins" userId="82f8bce0-f08d-4ca3-9894-a9126b453351" providerId="ADAL" clId="{442D7E69-C06C-124C-BB0D-730DF3DF9A5C}" dt="2022-04-20T12:15:59.635" v="423" actId="26606"/>
          <ac:spMkLst>
            <pc:docMk/>
            <pc:sldMk cId="3930630698" sldId="420"/>
            <ac:spMk id="61" creationId="{3ECA69A1-7536-43AC-85EF-C7106179F5ED}"/>
          </ac:spMkLst>
        </pc:spChg>
        <pc:spChg chg="add del">
          <ac:chgData name="Sharon Atkins" userId="82f8bce0-f08d-4ca3-9894-a9126b453351" providerId="ADAL" clId="{442D7E69-C06C-124C-BB0D-730DF3DF9A5C}" dt="2022-04-20T12:15:59.635" v="423" actId="26606"/>
          <ac:spMkLst>
            <pc:docMk/>
            <pc:sldMk cId="3930630698" sldId="420"/>
            <ac:spMk id="62" creationId="{83C98ABE-055B-441F-B07E-44F97F083C39}"/>
          </ac:spMkLst>
        </pc:spChg>
        <pc:spChg chg="add del">
          <ac:chgData name="Sharon Atkins" userId="82f8bce0-f08d-4ca3-9894-a9126b453351" providerId="ADAL" clId="{442D7E69-C06C-124C-BB0D-730DF3DF9A5C}" dt="2022-04-20T12:15:59.635" v="423" actId="26606"/>
          <ac:spMkLst>
            <pc:docMk/>
            <pc:sldMk cId="3930630698" sldId="420"/>
            <ac:spMk id="63" creationId="{29FDB030-9B49-4CED-8CCD-4D99382388AC}"/>
          </ac:spMkLst>
        </pc:spChg>
        <pc:spChg chg="add del">
          <ac:chgData name="Sharon Atkins" userId="82f8bce0-f08d-4ca3-9894-a9126b453351" providerId="ADAL" clId="{442D7E69-C06C-124C-BB0D-730DF3DF9A5C}" dt="2022-04-20T12:15:59.635" v="423" actId="26606"/>
          <ac:spMkLst>
            <pc:docMk/>
            <pc:sldMk cId="3930630698" sldId="420"/>
            <ac:spMk id="64" creationId="{3783CA14-24A1-485C-8B30-D6A5D87987AD}"/>
          </ac:spMkLst>
        </pc:spChg>
        <pc:spChg chg="add del">
          <ac:chgData name="Sharon Atkins" userId="82f8bce0-f08d-4ca3-9894-a9126b453351" providerId="ADAL" clId="{442D7E69-C06C-124C-BB0D-730DF3DF9A5C}" dt="2022-04-20T12:15:55.148" v="421" actId="26606"/>
          <ac:spMkLst>
            <pc:docMk/>
            <pc:sldMk cId="3930630698" sldId="420"/>
            <ac:spMk id="66" creationId="{7C1E5815-D54C-487F-A054-6D4930ADE3DF}"/>
          </ac:spMkLst>
        </pc:spChg>
        <pc:spChg chg="add del">
          <ac:chgData name="Sharon Atkins" userId="82f8bce0-f08d-4ca3-9894-a9126b453351" providerId="ADAL" clId="{442D7E69-C06C-124C-BB0D-730DF3DF9A5C}" dt="2022-04-20T12:15:55.148" v="421" actId="26606"/>
          <ac:spMkLst>
            <pc:docMk/>
            <pc:sldMk cId="3930630698" sldId="420"/>
            <ac:spMk id="67" creationId="{736F0DFD-0954-464F-BF12-DD2E6F6E0380}"/>
          </ac:spMkLst>
        </pc:spChg>
        <pc:spChg chg="add del">
          <ac:chgData name="Sharon Atkins" userId="82f8bce0-f08d-4ca3-9894-a9126b453351" providerId="ADAL" clId="{442D7E69-C06C-124C-BB0D-730DF3DF9A5C}" dt="2022-04-20T12:15:51.813" v="415" actId="26606"/>
          <ac:spMkLst>
            <pc:docMk/>
            <pc:sldMk cId="3930630698" sldId="420"/>
            <ac:spMk id="69" creationId="{F3060C83-F051-4F0E-ABAD-AA0DFC48B218}"/>
          </ac:spMkLst>
        </pc:spChg>
        <pc:spChg chg="add del">
          <ac:chgData name="Sharon Atkins" userId="82f8bce0-f08d-4ca3-9894-a9126b453351" providerId="ADAL" clId="{442D7E69-C06C-124C-BB0D-730DF3DF9A5C}" dt="2022-04-20T12:15:59.635" v="423" actId="26606"/>
          <ac:spMkLst>
            <pc:docMk/>
            <pc:sldMk cId="3930630698" sldId="420"/>
            <ac:spMk id="70" creationId="{32BC26D8-82FB-445E-AA49-62A77D7C1EE0}"/>
          </ac:spMkLst>
        </pc:spChg>
        <pc:spChg chg="add del">
          <ac:chgData name="Sharon Atkins" userId="82f8bce0-f08d-4ca3-9894-a9126b453351" providerId="ADAL" clId="{442D7E69-C06C-124C-BB0D-730DF3DF9A5C}" dt="2022-04-20T12:15:51.813" v="415" actId="26606"/>
          <ac:spMkLst>
            <pc:docMk/>
            <pc:sldMk cId="3930630698" sldId="420"/>
            <ac:spMk id="71" creationId="{83C98ABE-055B-441F-B07E-44F97F083C39}"/>
          </ac:spMkLst>
        </pc:spChg>
        <pc:spChg chg="add del">
          <ac:chgData name="Sharon Atkins" userId="82f8bce0-f08d-4ca3-9894-a9126b453351" providerId="ADAL" clId="{442D7E69-C06C-124C-BB0D-730DF3DF9A5C}" dt="2022-04-20T12:15:59.635" v="423" actId="26606"/>
          <ac:spMkLst>
            <pc:docMk/>
            <pc:sldMk cId="3930630698" sldId="420"/>
            <ac:spMk id="72" creationId="{CB44330D-EA18-4254-AA95-EB49948539B8}"/>
          </ac:spMkLst>
        </pc:spChg>
        <pc:spChg chg="add del">
          <ac:chgData name="Sharon Atkins" userId="82f8bce0-f08d-4ca3-9894-a9126b453351" providerId="ADAL" clId="{442D7E69-C06C-124C-BB0D-730DF3DF9A5C}" dt="2022-04-20T12:15:51.813" v="415" actId="26606"/>
          <ac:spMkLst>
            <pc:docMk/>
            <pc:sldMk cId="3930630698" sldId="420"/>
            <ac:spMk id="73" creationId="{29FDB030-9B49-4CED-8CCD-4D99382388AC}"/>
          </ac:spMkLst>
        </pc:spChg>
        <pc:spChg chg="add del">
          <ac:chgData name="Sharon Atkins" userId="82f8bce0-f08d-4ca3-9894-a9126b453351" providerId="ADAL" clId="{442D7E69-C06C-124C-BB0D-730DF3DF9A5C}" dt="2022-04-20T12:15:51.813" v="415" actId="26606"/>
          <ac:spMkLst>
            <pc:docMk/>
            <pc:sldMk cId="3930630698" sldId="420"/>
            <ac:spMk id="75" creationId="{3783CA14-24A1-485C-8B30-D6A5D87987AD}"/>
          </ac:spMkLst>
        </pc:spChg>
        <pc:spChg chg="add del">
          <ac:chgData name="Sharon Atkins" userId="82f8bce0-f08d-4ca3-9894-a9126b453351" providerId="ADAL" clId="{442D7E69-C06C-124C-BB0D-730DF3DF9A5C}" dt="2022-04-20T12:15:51.813" v="415" actId="26606"/>
          <ac:spMkLst>
            <pc:docMk/>
            <pc:sldMk cId="3930630698" sldId="420"/>
            <ac:spMk id="77" creationId="{9A97C86A-04D6-40F7-AE84-31AB43E6A846}"/>
          </ac:spMkLst>
        </pc:spChg>
        <pc:spChg chg="add del">
          <ac:chgData name="Sharon Atkins" userId="82f8bce0-f08d-4ca3-9894-a9126b453351" providerId="ADAL" clId="{442D7E69-C06C-124C-BB0D-730DF3DF9A5C}" dt="2022-04-20T12:15:51.813" v="415" actId="26606"/>
          <ac:spMkLst>
            <pc:docMk/>
            <pc:sldMk cId="3930630698" sldId="420"/>
            <ac:spMk id="79" creationId="{FF9F2414-84E8-453E-B1F3-389FDE8192D9}"/>
          </ac:spMkLst>
        </pc:spChg>
        <pc:spChg chg="add del">
          <ac:chgData name="Sharon Atkins" userId="82f8bce0-f08d-4ca3-9894-a9126b453351" providerId="ADAL" clId="{442D7E69-C06C-124C-BB0D-730DF3DF9A5C}" dt="2022-04-20T12:15:51.813" v="415" actId="26606"/>
          <ac:spMkLst>
            <pc:docMk/>
            <pc:sldMk cId="3930630698" sldId="420"/>
            <ac:spMk id="81" creationId="{3ECA69A1-7536-43AC-85EF-C7106179F5ED}"/>
          </ac:spMkLst>
        </pc:spChg>
        <pc:spChg chg="add del">
          <ac:chgData name="Sharon Atkins" userId="82f8bce0-f08d-4ca3-9894-a9126b453351" providerId="ADAL" clId="{442D7E69-C06C-124C-BB0D-730DF3DF9A5C}" dt="2022-04-20T12:15:52.730" v="417" actId="26606"/>
          <ac:spMkLst>
            <pc:docMk/>
            <pc:sldMk cId="3930630698" sldId="420"/>
            <ac:spMk id="83" creationId="{86FF76B9-219D-4469-AF87-0236D29032F1}"/>
          </ac:spMkLst>
        </pc:spChg>
        <pc:spChg chg="add del">
          <ac:chgData name="Sharon Atkins" userId="82f8bce0-f08d-4ca3-9894-a9126b453351" providerId="ADAL" clId="{442D7E69-C06C-124C-BB0D-730DF3DF9A5C}" dt="2022-04-20T12:15:52.730" v="417" actId="26606"/>
          <ac:spMkLst>
            <pc:docMk/>
            <pc:sldMk cId="3930630698" sldId="420"/>
            <ac:spMk id="86" creationId="{2E80C965-DB6D-4F81-9E9E-B027384D0BD6}"/>
          </ac:spMkLst>
        </pc:spChg>
        <pc:spChg chg="add del">
          <ac:chgData name="Sharon Atkins" userId="82f8bce0-f08d-4ca3-9894-a9126b453351" providerId="ADAL" clId="{442D7E69-C06C-124C-BB0D-730DF3DF9A5C}" dt="2022-04-20T12:15:52.730" v="417" actId="26606"/>
          <ac:spMkLst>
            <pc:docMk/>
            <pc:sldMk cId="3930630698" sldId="420"/>
            <ac:spMk id="87" creationId="{633C5E46-DAC5-4661-9C87-22B08E2A512F}"/>
          </ac:spMkLst>
        </pc:spChg>
        <pc:grpChg chg="add del">
          <ac:chgData name="Sharon Atkins" userId="82f8bce0-f08d-4ca3-9894-a9126b453351" providerId="ADAL" clId="{442D7E69-C06C-124C-BB0D-730DF3DF9A5C}" dt="2022-04-20T12:15:52.730" v="417" actId="26606"/>
          <ac:grpSpMkLst>
            <pc:docMk/>
            <pc:sldMk cId="3930630698" sldId="420"/>
            <ac:grpSpMk id="84" creationId="{DB88BD78-87E1-424D-B479-C37D8E41B12E}"/>
          </ac:grpSpMkLst>
        </pc:grpChg>
        <pc:picChg chg="add del mod ord">
          <ac:chgData name="Sharon Atkins" userId="82f8bce0-f08d-4ca3-9894-a9126b453351" providerId="ADAL" clId="{442D7E69-C06C-124C-BB0D-730DF3DF9A5C}" dt="2022-04-20T12:14:20.015" v="387" actId="478"/>
          <ac:picMkLst>
            <pc:docMk/>
            <pc:sldMk cId="3930630698" sldId="420"/>
            <ac:picMk id="5" creationId="{00000000-0000-0000-0000-000000000000}"/>
          </ac:picMkLst>
        </pc:picChg>
        <pc:picChg chg="add del mod ord">
          <ac:chgData name="Sharon Atkins" userId="82f8bce0-f08d-4ca3-9894-a9126b453351" providerId="ADAL" clId="{442D7E69-C06C-124C-BB0D-730DF3DF9A5C}" dt="2022-04-20T12:15:25.498" v="408" actId="21"/>
          <ac:picMkLst>
            <pc:docMk/>
            <pc:sldMk cId="3930630698" sldId="420"/>
            <ac:picMk id="9" creationId="{97C6AA5C-0EE5-D90A-B2EA-7D8CC05E4DA9}"/>
          </ac:picMkLst>
        </pc:picChg>
        <pc:picChg chg="add del mod">
          <ac:chgData name="Sharon Atkins" userId="82f8bce0-f08d-4ca3-9894-a9126b453351" providerId="ADAL" clId="{442D7E69-C06C-124C-BB0D-730DF3DF9A5C}" dt="2022-04-20T12:15:59.635" v="423" actId="26606"/>
          <ac:picMkLst>
            <pc:docMk/>
            <pc:sldMk cId="3930630698" sldId="420"/>
            <ac:picMk id="13" creationId="{8D76ACE3-C541-D273-8493-86A47A165609}"/>
          </ac:picMkLst>
        </pc:picChg>
        <pc:cxnChg chg="add del">
          <ac:chgData name="Sharon Atkins" userId="82f8bce0-f08d-4ca3-9894-a9126b453351" providerId="ADAL" clId="{442D7E69-C06C-124C-BB0D-730DF3DF9A5C}" dt="2022-04-20T12:15:15.137" v="406" actId="26606"/>
          <ac:cxnSpMkLst>
            <pc:docMk/>
            <pc:sldMk cId="3930630698" sldId="420"/>
            <ac:cxnSpMk id="44" creationId="{96A8629B-8289-498B-939B-1CA0C106182C}"/>
          </ac:cxnSpMkLst>
        </pc:cxnChg>
      </pc:sldChg>
      <pc:sldChg chg="addSp modSp mod setBg">
        <pc:chgData name="Sharon Atkins" userId="82f8bce0-f08d-4ca3-9894-a9126b453351" providerId="ADAL" clId="{442D7E69-C06C-124C-BB0D-730DF3DF9A5C}" dt="2022-04-20T11:59:01.785" v="198" actId="26606"/>
        <pc:sldMkLst>
          <pc:docMk/>
          <pc:sldMk cId="3898357038" sldId="423"/>
        </pc:sldMkLst>
        <pc:spChg chg="mod">
          <ac:chgData name="Sharon Atkins" userId="82f8bce0-f08d-4ca3-9894-a9126b453351" providerId="ADAL" clId="{442D7E69-C06C-124C-BB0D-730DF3DF9A5C}" dt="2022-04-20T11:59:01.785" v="198" actId="26606"/>
          <ac:spMkLst>
            <pc:docMk/>
            <pc:sldMk cId="3898357038" sldId="423"/>
            <ac:spMk id="2" creationId="{6C09BD06-05A1-46C1-A345-84337D6A4980}"/>
          </ac:spMkLst>
        </pc:spChg>
        <pc:spChg chg="mod">
          <ac:chgData name="Sharon Atkins" userId="82f8bce0-f08d-4ca3-9894-a9126b453351" providerId="ADAL" clId="{442D7E69-C06C-124C-BB0D-730DF3DF9A5C}" dt="2022-04-20T11:59:01.785" v="198" actId="26606"/>
          <ac:spMkLst>
            <pc:docMk/>
            <pc:sldMk cId="3898357038" sldId="423"/>
            <ac:spMk id="3" creationId="{C14C72D6-21F5-4933-ACC6-32CF5F4F2AAC}"/>
          </ac:spMkLst>
        </pc:spChg>
        <pc:spChg chg="add">
          <ac:chgData name="Sharon Atkins" userId="82f8bce0-f08d-4ca3-9894-a9126b453351" providerId="ADAL" clId="{442D7E69-C06C-124C-BB0D-730DF3DF9A5C}" dt="2022-04-20T11:59:01.785" v="198" actId="26606"/>
          <ac:spMkLst>
            <pc:docMk/>
            <pc:sldMk cId="3898357038" sldId="423"/>
            <ac:spMk id="9" creationId="{D009D6D5-DAC2-4A8B-A17A-E206B9012D09}"/>
          </ac:spMkLst>
        </pc:spChg>
        <pc:picChg chg="add">
          <ac:chgData name="Sharon Atkins" userId="82f8bce0-f08d-4ca3-9894-a9126b453351" providerId="ADAL" clId="{442D7E69-C06C-124C-BB0D-730DF3DF9A5C}" dt="2022-04-20T11:59:01.785" v="198" actId="26606"/>
          <ac:picMkLst>
            <pc:docMk/>
            <pc:sldMk cId="3898357038" sldId="423"/>
            <ac:picMk id="5" creationId="{51C50783-43A3-C8E5-16D2-DB55E2A4DA16}"/>
          </ac:picMkLst>
        </pc:picChg>
      </pc:sldChg>
      <pc:sldChg chg="modSp add mod modNotesTx">
        <pc:chgData name="Sharon Atkins" userId="82f8bce0-f08d-4ca3-9894-a9126b453351" providerId="ADAL" clId="{442D7E69-C06C-124C-BB0D-730DF3DF9A5C}" dt="2022-04-29T15:22:34.198" v="2138" actId="20577"/>
        <pc:sldMkLst>
          <pc:docMk/>
          <pc:sldMk cId="526501756" sldId="425"/>
        </pc:sldMkLst>
        <pc:spChg chg="mod">
          <ac:chgData name="Sharon Atkins" userId="82f8bce0-f08d-4ca3-9894-a9126b453351" providerId="ADAL" clId="{442D7E69-C06C-124C-BB0D-730DF3DF9A5C}" dt="2022-04-20T11:44:33.217" v="45" actId="27636"/>
          <ac:spMkLst>
            <pc:docMk/>
            <pc:sldMk cId="526501756" sldId="425"/>
            <ac:spMk id="2" creationId="{D338169B-02ED-4F08-82E5-588DDB953961}"/>
          </ac:spMkLst>
        </pc:spChg>
      </pc:sldChg>
      <pc:sldChg chg="addSp delSp modSp mod setBg">
        <pc:chgData name="Sharon Atkins" userId="82f8bce0-f08d-4ca3-9894-a9126b453351" providerId="ADAL" clId="{442D7E69-C06C-124C-BB0D-730DF3DF9A5C}" dt="2022-04-20T11:58:14.326" v="190" actId="1076"/>
        <pc:sldMkLst>
          <pc:docMk/>
          <pc:sldMk cId="3169973286" sldId="426"/>
        </pc:sldMkLst>
        <pc:spChg chg="mod">
          <ac:chgData name="Sharon Atkins" userId="82f8bce0-f08d-4ca3-9894-a9126b453351" providerId="ADAL" clId="{442D7E69-C06C-124C-BB0D-730DF3DF9A5C}" dt="2022-04-20T11:58:02.119" v="187" actId="1076"/>
          <ac:spMkLst>
            <pc:docMk/>
            <pc:sldMk cId="3169973286" sldId="426"/>
            <ac:spMk id="2" creationId="{33867599-F659-4D09-85A9-8E0BDA41A9EC}"/>
          </ac:spMkLst>
        </pc:spChg>
        <pc:spChg chg="add del">
          <ac:chgData name="Sharon Atkins" userId="82f8bce0-f08d-4ca3-9894-a9126b453351" providerId="ADAL" clId="{442D7E69-C06C-124C-BB0D-730DF3DF9A5C}" dt="2022-04-20T11:57:47.349" v="185" actId="26606"/>
          <ac:spMkLst>
            <pc:docMk/>
            <pc:sldMk cId="3169973286" sldId="426"/>
            <ac:spMk id="3" creationId="{D1DCD66F-E380-4B1B-83C0-594C615FABC5}"/>
          </ac:spMkLst>
        </pc:spChg>
        <pc:spChg chg="add">
          <ac:chgData name="Sharon Atkins" userId="82f8bce0-f08d-4ca3-9894-a9126b453351" providerId="ADAL" clId="{442D7E69-C06C-124C-BB0D-730DF3DF9A5C}" dt="2022-04-20T11:57:47.349" v="185" actId="26606"/>
          <ac:spMkLst>
            <pc:docMk/>
            <pc:sldMk cId="3169973286" sldId="426"/>
            <ac:spMk id="8" creationId="{2B566528-1B12-4246-9431-5C2D7D081168}"/>
          </ac:spMkLst>
        </pc:spChg>
        <pc:spChg chg="add del">
          <ac:chgData name="Sharon Atkins" userId="82f8bce0-f08d-4ca3-9894-a9126b453351" providerId="ADAL" clId="{442D7E69-C06C-124C-BB0D-730DF3DF9A5C}" dt="2022-04-20T11:57:47.340" v="184" actId="26606"/>
          <ac:spMkLst>
            <pc:docMk/>
            <pc:sldMk cId="3169973286" sldId="426"/>
            <ac:spMk id="9" creationId="{F3060C83-F051-4F0E-ABAD-AA0DFC48B218}"/>
          </ac:spMkLst>
        </pc:spChg>
        <pc:spChg chg="add">
          <ac:chgData name="Sharon Atkins" userId="82f8bce0-f08d-4ca3-9894-a9126b453351" providerId="ADAL" clId="{442D7E69-C06C-124C-BB0D-730DF3DF9A5C}" dt="2022-04-20T11:57:47.349" v="185" actId="26606"/>
          <ac:spMkLst>
            <pc:docMk/>
            <pc:sldMk cId="3169973286" sldId="426"/>
            <ac:spMk id="10" creationId="{2E80C965-DB6D-4F81-9E9E-B027384D0BD6}"/>
          </ac:spMkLst>
        </pc:spChg>
        <pc:spChg chg="add del">
          <ac:chgData name="Sharon Atkins" userId="82f8bce0-f08d-4ca3-9894-a9126b453351" providerId="ADAL" clId="{442D7E69-C06C-124C-BB0D-730DF3DF9A5C}" dt="2022-04-20T11:57:47.340" v="184" actId="26606"/>
          <ac:spMkLst>
            <pc:docMk/>
            <pc:sldMk cId="3169973286" sldId="426"/>
            <ac:spMk id="11" creationId="{83C98ABE-055B-441F-B07E-44F97F083C39}"/>
          </ac:spMkLst>
        </pc:spChg>
        <pc:spChg chg="add">
          <ac:chgData name="Sharon Atkins" userId="82f8bce0-f08d-4ca3-9894-a9126b453351" providerId="ADAL" clId="{442D7E69-C06C-124C-BB0D-730DF3DF9A5C}" dt="2022-04-20T11:57:47.349" v="185" actId="26606"/>
          <ac:spMkLst>
            <pc:docMk/>
            <pc:sldMk cId="3169973286" sldId="426"/>
            <ac:spMk id="12" creationId="{A580F890-B085-4E95-96AA-55AEBEC5CE6E}"/>
          </ac:spMkLst>
        </pc:spChg>
        <pc:spChg chg="add del">
          <ac:chgData name="Sharon Atkins" userId="82f8bce0-f08d-4ca3-9894-a9126b453351" providerId="ADAL" clId="{442D7E69-C06C-124C-BB0D-730DF3DF9A5C}" dt="2022-04-20T11:57:47.340" v="184" actId="26606"/>
          <ac:spMkLst>
            <pc:docMk/>
            <pc:sldMk cId="3169973286" sldId="426"/>
            <ac:spMk id="13" creationId="{29FDB030-9B49-4CED-8CCD-4D99382388AC}"/>
          </ac:spMkLst>
        </pc:spChg>
        <pc:spChg chg="add">
          <ac:chgData name="Sharon Atkins" userId="82f8bce0-f08d-4ca3-9894-a9126b453351" providerId="ADAL" clId="{442D7E69-C06C-124C-BB0D-730DF3DF9A5C}" dt="2022-04-20T11:57:47.349" v="185" actId="26606"/>
          <ac:spMkLst>
            <pc:docMk/>
            <pc:sldMk cId="3169973286" sldId="426"/>
            <ac:spMk id="14" creationId="{D3F51FEB-38FB-4F6C-9F7B-2F2AFAB65463}"/>
          </ac:spMkLst>
        </pc:spChg>
        <pc:spChg chg="add del">
          <ac:chgData name="Sharon Atkins" userId="82f8bce0-f08d-4ca3-9894-a9126b453351" providerId="ADAL" clId="{442D7E69-C06C-124C-BB0D-730DF3DF9A5C}" dt="2022-04-20T11:57:47.340" v="184" actId="26606"/>
          <ac:spMkLst>
            <pc:docMk/>
            <pc:sldMk cId="3169973286" sldId="426"/>
            <ac:spMk id="15" creationId="{3783CA14-24A1-485C-8B30-D6A5D87987AD}"/>
          </ac:spMkLst>
        </pc:spChg>
        <pc:spChg chg="add">
          <ac:chgData name="Sharon Atkins" userId="82f8bce0-f08d-4ca3-9894-a9126b453351" providerId="ADAL" clId="{442D7E69-C06C-124C-BB0D-730DF3DF9A5C}" dt="2022-04-20T11:57:47.349" v="185" actId="26606"/>
          <ac:spMkLst>
            <pc:docMk/>
            <pc:sldMk cId="3169973286" sldId="426"/>
            <ac:spMk id="16" creationId="{1E547BA6-BAE0-43BB-A7CA-60F69CE252F0}"/>
          </ac:spMkLst>
        </pc:spChg>
        <pc:spChg chg="add del">
          <ac:chgData name="Sharon Atkins" userId="82f8bce0-f08d-4ca3-9894-a9126b453351" providerId="ADAL" clId="{442D7E69-C06C-124C-BB0D-730DF3DF9A5C}" dt="2022-04-20T11:57:47.340" v="184" actId="26606"/>
          <ac:spMkLst>
            <pc:docMk/>
            <pc:sldMk cId="3169973286" sldId="426"/>
            <ac:spMk id="17" creationId="{9A97C86A-04D6-40F7-AE84-31AB43E6A846}"/>
          </ac:spMkLst>
        </pc:spChg>
        <pc:spChg chg="add del">
          <ac:chgData name="Sharon Atkins" userId="82f8bce0-f08d-4ca3-9894-a9126b453351" providerId="ADAL" clId="{442D7E69-C06C-124C-BB0D-730DF3DF9A5C}" dt="2022-04-20T11:57:47.340" v="184" actId="26606"/>
          <ac:spMkLst>
            <pc:docMk/>
            <pc:sldMk cId="3169973286" sldId="426"/>
            <ac:spMk id="19" creationId="{FF9F2414-84E8-453E-B1F3-389FDE8192D9}"/>
          </ac:spMkLst>
        </pc:spChg>
        <pc:spChg chg="add del">
          <ac:chgData name="Sharon Atkins" userId="82f8bce0-f08d-4ca3-9894-a9126b453351" providerId="ADAL" clId="{442D7E69-C06C-124C-BB0D-730DF3DF9A5C}" dt="2022-04-20T11:57:47.340" v="184" actId="26606"/>
          <ac:spMkLst>
            <pc:docMk/>
            <pc:sldMk cId="3169973286" sldId="426"/>
            <ac:spMk id="21" creationId="{3ECA69A1-7536-43AC-85EF-C7106179F5ED}"/>
          </ac:spMkLst>
        </pc:spChg>
        <pc:spChg chg="add mod">
          <ac:chgData name="Sharon Atkins" userId="82f8bce0-f08d-4ca3-9894-a9126b453351" providerId="ADAL" clId="{442D7E69-C06C-124C-BB0D-730DF3DF9A5C}" dt="2022-04-20T11:58:14.326" v="190" actId="1076"/>
          <ac:spMkLst>
            <pc:docMk/>
            <pc:sldMk cId="3169973286" sldId="426"/>
            <ac:spMk id="23" creationId="{D1DCD66F-E380-4B1B-83C0-594C615FABC5}"/>
          </ac:spMkLst>
        </pc:spChg>
        <pc:graphicFrameChg chg="add del">
          <ac:chgData name="Sharon Atkins" userId="82f8bce0-f08d-4ca3-9894-a9126b453351" providerId="ADAL" clId="{442D7E69-C06C-124C-BB0D-730DF3DF9A5C}" dt="2022-04-20T11:57:47.340" v="184" actId="26606"/>
          <ac:graphicFrameMkLst>
            <pc:docMk/>
            <pc:sldMk cId="3169973286" sldId="426"/>
            <ac:graphicFrameMk id="5" creationId="{D43C6827-BC3D-2074-221F-E926E519C8DE}"/>
          </ac:graphicFrameMkLst>
        </pc:graphicFrameChg>
      </pc:sldChg>
      <pc:sldChg chg="modSp add del mod">
        <pc:chgData name="Sharon Atkins" userId="82f8bce0-f08d-4ca3-9894-a9126b453351" providerId="ADAL" clId="{442D7E69-C06C-124C-BB0D-730DF3DF9A5C}" dt="2022-04-20T11:56:45.092" v="172" actId="2696"/>
        <pc:sldMkLst>
          <pc:docMk/>
          <pc:sldMk cId="1367418619" sldId="428"/>
        </pc:sldMkLst>
        <pc:spChg chg="mod">
          <ac:chgData name="Sharon Atkins" userId="82f8bce0-f08d-4ca3-9894-a9126b453351" providerId="ADAL" clId="{442D7E69-C06C-124C-BB0D-730DF3DF9A5C}" dt="2022-04-20T11:43:35.506" v="43" actId="27636"/>
          <ac:spMkLst>
            <pc:docMk/>
            <pc:sldMk cId="1367418619" sldId="428"/>
            <ac:spMk id="3" creationId="{586DA86A-C829-47E5-AFB1-4441591DA676}"/>
          </ac:spMkLst>
        </pc:spChg>
      </pc:sldChg>
      <pc:sldChg chg="addSp delSp modSp mod setBg">
        <pc:chgData name="Sharon Atkins" userId="82f8bce0-f08d-4ca3-9894-a9126b453351" providerId="ADAL" clId="{442D7E69-C06C-124C-BB0D-730DF3DF9A5C}" dt="2022-04-20T12:01:09.569" v="233" actId="14100"/>
        <pc:sldMkLst>
          <pc:docMk/>
          <pc:sldMk cId="592501753" sldId="429"/>
        </pc:sldMkLst>
        <pc:spChg chg="mod">
          <ac:chgData name="Sharon Atkins" userId="82f8bce0-f08d-4ca3-9894-a9126b453351" providerId="ADAL" clId="{442D7E69-C06C-124C-BB0D-730DF3DF9A5C}" dt="2022-04-20T11:59:29.202" v="211" actId="26606"/>
          <ac:spMkLst>
            <pc:docMk/>
            <pc:sldMk cId="592501753" sldId="429"/>
            <ac:spMk id="2" creationId="{F189F0BE-5E9E-4D9C-8392-87AAEF7EF1D2}"/>
          </ac:spMkLst>
        </pc:spChg>
        <pc:spChg chg="add del">
          <ac:chgData name="Sharon Atkins" userId="82f8bce0-f08d-4ca3-9894-a9126b453351" providerId="ADAL" clId="{442D7E69-C06C-124C-BB0D-730DF3DF9A5C}" dt="2022-04-20T11:59:22.079" v="200" actId="26606"/>
          <ac:spMkLst>
            <pc:docMk/>
            <pc:sldMk cId="592501753" sldId="429"/>
            <ac:spMk id="9" creationId="{1BE4F293-0A40-4AA3-8747-1C7D9F3EEABB}"/>
          </ac:spMkLst>
        </pc:spChg>
        <pc:spChg chg="add del">
          <ac:chgData name="Sharon Atkins" userId="82f8bce0-f08d-4ca3-9894-a9126b453351" providerId="ADAL" clId="{442D7E69-C06C-124C-BB0D-730DF3DF9A5C}" dt="2022-04-20T11:59:26.144" v="204" actId="26606"/>
          <ac:spMkLst>
            <pc:docMk/>
            <pc:sldMk cId="592501753" sldId="429"/>
            <ac:spMk id="13" creationId="{A580F890-B085-4E95-96AA-55AEBEC5CE6E}"/>
          </ac:spMkLst>
        </pc:spChg>
        <pc:spChg chg="add del">
          <ac:chgData name="Sharon Atkins" userId="82f8bce0-f08d-4ca3-9894-a9126b453351" providerId="ADAL" clId="{442D7E69-C06C-124C-BB0D-730DF3DF9A5C}" dt="2022-04-20T11:59:26.144" v="204" actId="26606"/>
          <ac:spMkLst>
            <pc:docMk/>
            <pc:sldMk cId="592501753" sldId="429"/>
            <ac:spMk id="15" creationId="{D3F51FEB-38FB-4F6C-9F7B-2F2AFAB65463}"/>
          </ac:spMkLst>
        </pc:spChg>
        <pc:spChg chg="add del">
          <ac:chgData name="Sharon Atkins" userId="82f8bce0-f08d-4ca3-9894-a9126b453351" providerId="ADAL" clId="{442D7E69-C06C-124C-BB0D-730DF3DF9A5C}" dt="2022-04-20T11:59:24.419" v="202" actId="26606"/>
          <ac:spMkLst>
            <pc:docMk/>
            <pc:sldMk cId="592501753" sldId="429"/>
            <ac:spMk id="17" creationId="{1E547BA6-BAE0-43BB-A7CA-60F69CE252F0}"/>
          </ac:spMkLst>
        </pc:spChg>
        <pc:spChg chg="add del">
          <ac:chgData name="Sharon Atkins" userId="82f8bce0-f08d-4ca3-9894-a9126b453351" providerId="ADAL" clId="{442D7E69-C06C-124C-BB0D-730DF3DF9A5C}" dt="2022-04-20T11:59:24.419" v="202" actId="26606"/>
          <ac:spMkLst>
            <pc:docMk/>
            <pc:sldMk cId="592501753" sldId="429"/>
            <ac:spMk id="18" creationId="{2B566528-1B12-4246-9431-5C2D7D081168}"/>
          </ac:spMkLst>
        </pc:spChg>
        <pc:spChg chg="add del">
          <ac:chgData name="Sharon Atkins" userId="82f8bce0-f08d-4ca3-9894-a9126b453351" providerId="ADAL" clId="{442D7E69-C06C-124C-BB0D-730DF3DF9A5C}" dt="2022-04-20T11:59:24.419" v="202" actId="26606"/>
          <ac:spMkLst>
            <pc:docMk/>
            <pc:sldMk cId="592501753" sldId="429"/>
            <ac:spMk id="19" creationId="{2E80C965-DB6D-4F81-9E9E-B027384D0BD6}"/>
          </ac:spMkLst>
        </pc:spChg>
        <pc:spChg chg="add del">
          <ac:chgData name="Sharon Atkins" userId="82f8bce0-f08d-4ca3-9894-a9126b453351" providerId="ADAL" clId="{442D7E69-C06C-124C-BB0D-730DF3DF9A5C}" dt="2022-04-20T11:59:24.419" v="202" actId="26606"/>
          <ac:spMkLst>
            <pc:docMk/>
            <pc:sldMk cId="592501753" sldId="429"/>
            <ac:spMk id="20" creationId="{A580F890-B085-4E95-96AA-55AEBEC5CE6E}"/>
          </ac:spMkLst>
        </pc:spChg>
        <pc:spChg chg="add del">
          <ac:chgData name="Sharon Atkins" userId="82f8bce0-f08d-4ca3-9894-a9126b453351" providerId="ADAL" clId="{442D7E69-C06C-124C-BB0D-730DF3DF9A5C}" dt="2022-04-20T11:59:24.419" v="202" actId="26606"/>
          <ac:spMkLst>
            <pc:docMk/>
            <pc:sldMk cId="592501753" sldId="429"/>
            <ac:spMk id="21" creationId="{D3F51FEB-38FB-4F6C-9F7B-2F2AFAB65463}"/>
          </ac:spMkLst>
        </pc:spChg>
        <pc:spChg chg="add del">
          <ac:chgData name="Sharon Atkins" userId="82f8bce0-f08d-4ca3-9894-a9126b453351" providerId="ADAL" clId="{442D7E69-C06C-124C-BB0D-730DF3DF9A5C}" dt="2022-04-20T11:59:26.144" v="204" actId="26606"/>
          <ac:spMkLst>
            <pc:docMk/>
            <pc:sldMk cId="592501753" sldId="429"/>
            <ac:spMk id="23" creationId="{2B566528-1B12-4246-9431-5C2D7D081168}"/>
          </ac:spMkLst>
        </pc:spChg>
        <pc:spChg chg="add del">
          <ac:chgData name="Sharon Atkins" userId="82f8bce0-f08d-4ca3-9894-a9126b453351" providerId="ADAL" clId="{442D7E69-C06C-124C-BB0D-730DF3DF9A5C}" dt="2022-04-20T11:59:26.144" v="204" actId="26606"/>
          <ac:spMkLst>
            <pc:docMk/>
            <pc:sldMk cId="592501753" sldId="429"/>
            <ac:spMk id="24" creationId="{2E80C965-DB6D-4F81-9E9E-B027384D0BD6}"/>
          </ac:spMkLst>
        </pc:spChg>
        <pc:spChg chg="add del">
          <ac:chgData name="Sharon Atkins" userId="82f8bce0-f08d-4ca3-9894-a9126b453351" providerId="ADAL" clId="{442D7E69-C06C-124C-BB0D-730DF3DF9A5C}" dt="2022-04-20T11:59:26.144" v="204" actId="26606"/>
          <ac:spMkLst>
            <pc:docMk/>
            <pc:sldMk cId="592501753" sldId="429"/>
            <ac:spMk id="25" creationId="{1E547BA6-BAE0-43BB-A7CA-60F69CE252F0}"/>
          </ac:spMkLst>
        </pc:spChg>
        <pc:spChg chg="add del">
          <ac:chgData name="Sharon Atkins" userId="82f8bce0-f08d-4ca3-9894-a9126b453351" providerId="ADAL" clId="{442D7E69-C06C-124C-BB0D-730DF3DF9A5C}" dt="2022-04-20T11:59:27.168" v="206" actId="26606"/>
          <ac:spMkLst>
            <pc:docMk/>
            <pc:sldMk cId="592501753" sldId="429"/>
            <ac:spMk id="27" creationId="{EFD0E8E8-C530-4B2D-A01A-CCD47590B664}"/>
          </ac:spMkLst>
        </pc:spChg>
        <pc:spChg chg="add del">
          <ac:chgData name="Sharon Atkins" userId="82f8bce0-f08d-4ca3-9894-a9126b453351" providerId="ADAL" clId="{442D7E69-C06C-124C-BB0D-730DF3DF9A5C}" dt="2022-04-20T11:59:27.168" v="206" actId="26606"/>
          <ac:spMkLst>
            <pc:docMk/>
            <pc:sldMk cId="592501753" sldId="429"/>
            <ac:spMk id="28" creationId="{B87BF251-0F3D-4FED-A71D-D1564D1D09FA}"/>
          </ac:spMkLst>
        </pc:spChg>
        <pc:spChg chg="add del">
          <ac:chgData name="Sharon Atkins" userId="82f8bce0-f08d-4ca3-9894-a9126b453351" providerId="ADAL" clId="{442D7E69-C06C-124C-BB0D-730DF3DF9A5C}" dt="2022-04-20T11:59:27.168" v="206" actId="26606"/>
          <ac:spMkLst>
            <pc:docMk/>
            <pc:sldMk cId="592501753" sldId="429"/>
            <ac:spMk id="29" creationId="{C0F80DFC-077A-4A53-AF1A-600D9F16E457}"/>
          </ac:spMkLst>
        </pc:spChg>
        <pc:spChg chg="add del">
          <ac:chgData name="Sharon Atkins" userId="82f8bce0-f08d-4ca3-9894-a9126b453351" providerId="ADAL" clId="{442D7E69-C06C-124C-BB0D-730DF3DF9A5C}" dt="2022-04-20T11:59:28.441" v="208" actId="26606"/>
          <ac:spMkLst>
            <pc:docMk/>
            <pc:sldMk cId="592501753" sldId="429"/>
            <ac:spMk id="31" creationId="{2B566528-1B12-4246-9431-5C2D7D081168}"/>
          </ac:spMkLst>
        </pc:spChg>
        <pc:spChg chg="add del">
          <ac:chgData name="Sharon Atkins" userId="82f8bce0-f08d-4ca3-9894-a9126b453351" providerId="ADAL" clId="{442D7E69-C06C-124C-BB0D-730DF3DF9A5C}" dt="2022-04-20T11:59:28.441" v="208" actId="26606"/>
          <ac:spMkLst>
            <pc:docMk/>
            <pc:sldMk cId="592501753" sldId="429"/>
            <ac:spMk id="32" creationId="{2E80C965-DB6D-4F81-9E9E-B027384D0BD6}"/>
          </ac:spMkLst>
        </pc:spChg>
        <pc:spChg chg="add del">
          <ac:chgData name="Sharon Atkins" userId="82f8bce0-f08d-4ca3-9894-a9126b453351" providerId="ADAL" clId="{442D7E69-C06C-124C-BB0D-730DF3DF9A5C}" dt="2022-04-20T11:59:28.441" v="208" actId="26606"/>
          <ac:spMkLst>
            <pc:docMk/>
            <pc:sldMk cId="592501753" sldId="429"/>
            <ac:spMk id="33" creationId="{A580F890-B085-4E95-96AA-55AEBEC5CE6E}"/>
          </ac:spMkLst>
        </pc:spChg>
        <pc:spChg chg="add del">
          <ac:chgData name="Sharon Atkins" userId="82f8bce0-f08d-4ca3-9894-a9126b453351" providerId="ADAL" clId="{442D7E69-C06C-124C-BB0D-730DF3DF9A5C}" dt="2022-04-20T11:59:28.441" v="208" actId="26606"/>
          <ac:spMkLst>
            <pc:docMk/>
            <pc:sldMk cId="592501753" sldId="429"/>
            <ac:spMk id="34" creationId="{D3F51FEB-38FB-4F6C-9F7B-2F2AFAB65463}"/>
          </ac:spMkLst>
        </pc:spChg>
        <pc:spChg chg="add del">
          <ac:chgData name="Sharon Atkins" userId="82f8bce0-f08d-4ca3-9894-a9126b453351" providerId="ADAL" clId="{442D7E69-C06C-124C-BB0D-730DF3DF9A5C}" dt="2022-04-20T11:59:28.441" v="208" actId="26606"/>
          <ac:spMkLst>
            <pc:docMk/>
            <pc:sldMk cId="592501753" sldId="429"/>
            <ac:spMk id="35" creationId="{1E547BA6-BAE0-43BB-A7CA-60F69CE252F0}"/>
          </ac:spMkLst>
        </pc:spChg>
        <pc:spChg chg="add del">
          <ac:chgData name="Sharon Atkins" userId="82f8bce0-f08d-4ca3-9894-a9126b453351" providerId="ADAL" clId="{442D7E69-C06C-124C-BB0D-730DF3DF9A5C}" dt="2022-04-20T11:59:29.171" v="210" actId="26606"/>
          <ac:spMkLst>
            <pc:docMk/>
            <pc:sldMk cId="592501753" sldId="429"/>
            <ac:spMk id="37" creationId="{EFD0E8E8-C530-4B2D-A01A-CCD47590B664}"/>
          </ac:spMkLst>
        </pc:spChg>
        <pc:spChg chg="add del">
          <ac:chgData name="Sharon Atkins" userId="82f8bce0-f08d-4ca3-9894-a9126b453351" providerId="ADAL" clId="{442D7E69-C06C-124C-BB0D-730DF3DF9A5C}" dt="2022-04-20T11:59:29.171" v="210" actId="26606"/>
          <ac:spMkLst>
            <pc:docMk/>
            <pc:sldMk cId="592501753" sldId="429"/>
            <ac:spMk id="38" creationId="{B87BF251-0F3D-4FED-A71D-D1564D1D09FA}"/>
          </ac:spMkLst>
        </pc:spChg>
        <pc:spChg chg="add del">
          <ac:chgData name="Sharon Atkins" userId="82f8bce0-f08d-4ca3-9894-a9126b453351" providerId="ADAL" clId="{442D7E69-C06C-124C-BB0D-730DF3DF9A5C}" dt="2022-04-20T11:59:29.171" v="210" actId="26606"/>
          <ac:spMkLst>
            <pc:docMk/>
            <pc:sldMk cId="592501753" sldId="429"/>
            <ac:spMk id="39" creationId="{C0F80DFC-077A-4A53-AF1A-600D9F16E457}"/>
          </ac:spMkLst>
        </pc:spChg>
        <pc:spChg chg="add">
          <ac:chgData name="Sharon Atkins" userId="82f8bce0-f08d-4ca3-9894-a9126b453351" providerId="ADAL" clId="{442D7E69-C06C-124C-BB0D-730DF3DF9A5C}" dt="2022-04-20T11:59:29.202" v="211" actId="26606"/>
          <ac:spMkLst>
            <pc:docMk/>
            <pc:sldMk cId="592501753" sldId="429"/>
            <ac:spMk id="41" creationId="{2B566528-1B12-4246-9431-5C2D7D081168}"/>
          </ac:spMkLst>
        </pc:spChg>
        <pc:spChg chg="add">
          <ac:chgData name="Sharon Atkins" userId="82f8bce0-f08d-4ca3-9894-a9126b453351" providerId="ADAL" clId="{442D7E69-C06C-124C-BB0D-730DF3DF9A5C}" dt="2022-04-20T11:59:29.202" v="211" actId="26606"/>
          <ac:spMkLst>
            <pc:docMk/>
            <pc:sldMk cId="592501753" sldId="429"/>
            <ac:spMk id="42" creationId="{2E80C965-DB6D-4F81-9E9E-B027384D0BD6}"/>
          </ac:spMkLst>
        </pc:spChg>
        <pc:spChg chg="add">
          <ac:chgData name="Sharon Atkins" userId="82f8bce0-f08d-4ca3-9894-a9126b453351" providerId="ADAL" clId="{442D7E69-C06C-124C-BB0D-730DF3DF9A5C}" dt="2022-04-20T11:59:29.202" v="211" actId="26606"/>
          <ac:spMkLst>
            <pc:docMk/>
            <pc:sldMk cId="592501753" sldId="429"/>
            <ac:spMk id="43" creationId="{A580F890-B085-4E95-96AA-55AEBEC5CE6E}"/>
          </ac:spMkLst>
        </pc:spChg>
        <pc:spChg chg="add">
          <ac:chgData name="Sharon Atkins" userId="82f8bce0-f08d-4ca3-9894-a9126b453351" providerId="ADAL" clId="{442D7E69-C06C-124C-BB0D-730DF3DF9A5C}" dt="2022-04-20T11:59:29.202" v="211" actId="26606"/>
          <ac:spMkLst>
            <pc:docMk/>
            <pc:sldMk cId="592501753" sldId="429"/>
            <ac:spMk id="44" creationId="{D3F51FEB-38FB-4F6C-9F7B-2F2AFAB65463}"/>
          </ac:spMkLst>
        </pc:spChg>
        <pc:spChg chg="add">
          <ac:chgData name="Sharon Atkins" userId="82f8bce0-f08d-4ca3-9894-a9126b453351" providerId="ADAL" clId="{442D7E69-C06C-124C-BB0D-730DF3DF9A5C}" dt="2022-04-20T11:59:29.202" v="211" actId="26606"/>
          <ac:spMkLst>
            <pc:docMk/>
            <pc:sldMk cId="592501753" sldId="429"/>
            <ac:spMk id="45" creationId="{1E547BA6-BAE0-43BB-A7CA-60F69CE252F0}"/>
          </ac:spMkLst>
        </pc:spChg>
        <pc:grpChg chg="add del">
          <ac:chgData name="Sharon Atkins" userId="82f8bce0-f08d-4ca3-9894-a9126b453351" providerId="ADAL" clId="{442D7E69-C06C-124C-BB0D-730DF3DF9A5C}" dt="2022-04-20T11:59:22.079" v="200" actId="26606"/>
          <ac:grpSpMkLst>
            <pc:docMk/>
            <pc:sldMk cId="592501753" sldId="429"/>
            <ac:grpSpMk id="11" creationId="{5D1CC8B8-2CD1-45F6-9CED-CA310400222D}"/>
          </ac:grpSpMkLst>
        </pc:grpChg>
        <pc:graphicFrameChg chg="mod modGraphic">
          <ac:chgData name="Sharon Atkins" userId="82f8bce0-f08d-4ca3-9894-a9126b453351" providerId="ADAL" clId="{442D7E69-C06C-124C-BB0D-730DF3DF9A5C}" dt="2022-04-20T12:01:09.569" v="233" actId="14100"/>
          <ac:graphicFrameMkLst>
            <pc:docMk/>
            <pc:sldMk cId="592501753" sldId="429"/>
            <ac:graphicFrameMk id="4" creationId="{1204A8CB-F830-4F54-8160-6ECAA8AA25FC}"/>
          </ac:graphicFrameMkLst>
        </pc:graphicFrameChg>
      </pc:sldChg>
      <pc:sldChg chg="addSp delSp modSp del mod">
        <pc:chgData name="Sharon Atkins" userId="82f8bce0-f08d-4ca3-9894-a9126b453351" providerId="ADAL" clId="{442D7E69-C06C-124C-BB0D-730DF3DF9A5C}" dt="2022-04-21T16:05:58.333" v="1999" actId="2696"/>
        <pc:sldMkLst>
          <pc:docMk/>
          <pc:sldMk cId="1378612612" sldId="431"/>
        </pc:sldMkLst>
        <pc:spChg chg="mod">
          <ac:chgData name="Sharon Atkins" userId="82f8bce0-f08d-4ca3-9894-a9126b453351" providerId="ADAL" clId="{442D7E69-C06C-124C-BB0D-730DF3DF9A5C}" dt="2022-04-20T11:40:57.314" v="32" actId="13926"/>
          <ac:spMkLst>
            <pc:docMk/>
            <pc:sldMk cId="1378612612" sldId="431"/>
            <ac:spMk id="3" creationId="{075D32C6-489A-40F8-8DC8-03FE01687474}"/>
          </ac:spMkLst>
        </pc:spChg>
        <pc:spChg chg="add del mod">
          <ac:chgData name="Sharon Atkins" userId="82f8bce0-f08d-4ca3-9894-a9126b453351" providerId="ADAL" clId="{442D7E69-C06C-124C-BB0D-730DF3DF9A5C}" dt="2022-04-20T11:41:01.509" v="34"/>
          <ac:spMkLst>
            <pc:docMk/>
            <pc:sldMk cId="1378612612" sldId="431"/>
            <ac:spMk id="4" creationId="{C609B5A0-3338-5916-FEDB-77C5E10A5294}"/>
          </ac:spMkLst>
        </pc:spChg>
      </pc:sldChg>
      <pc:sldChg chg="addSp delSp modSp add mod setBg setClrOvrMap modNotesTx">
        <pc:chgData name="Sharon Atkins" userId="82f8bce0-f08d-4ca3-9894-a9126b453351" providerId="ADAL" clId="{442D7E69-C06C-124C-BB0D-730DF3DF9A5C}" dt="2022-04-21T12:27:54.882" v="1998" actId="114"/>
        <pc:sldMkLst>
          <pc:docMk/>
          <pc:sldMk cId="2035884037" sldId="433"/>
        </pc:sldMkLst>
        <pc:spChg chg="mod">
          <ac:chgData name="Sharon Atkins" userId="82f8bce0-f08d-4ca3-9894-a9126b453351" providerId="ADAL" clId="{442D7E69-C06C-124C-BB0D-730DF3DF9A5C}" dt="2022-04-21T12:20:32.753" v="1945" actId="26606"/>
          <ac:spMkLst>
            <pc:docMk/>
            <pc:sldMk cId="2035884037" sldId="433"/>
            <ac:spMk id="2" creationId="{16F9051C-B191-4D1A-9E2C-5A7F9E0EFF54}"/>
          </ac:spMkLst>
        </pc:spChg>
        <pc:spChg chg="mod">
          <ac:chgData name="Sharon Atkins" userId="82f8bce0-f08d-4ca3-9894-a9126b453351" providerId="ADAL" clId="{442D7E69-C06C-124C-BB0D-730DF3DF9A5C}" dt="2022-04-21T12:27:54.882" v="1998" actId="114"/>
          <ac:spMkLst>
            <pc:docMk/>
            <pc:sldMk cId="2035884037" sldId="433"/>
            <ac:spMk id="3" creationId="{D8338800-8976-44AF-B530-81829D35C08E}"/>
          </ac:spMkLst>
        </pc:spChg>
        <pc:spChg chg="add del">
          <ac:chgData name="Sharon Atkins" userId="82f8bce0-f08d-4ca3-9894-a9126b453351" providerId="ADAL" clId="{442D7E69-C06C-124C-BB0D-730DF3DF9A5C}" dt="2022-04-21T12:20:32.739" v="1944" actId="26606"/>
          <ac:spMkLst>
            <pc:docMk/>
            <pc:sldMk cId="2035884037" sldId="433"/>
            <ac:spMk id="11" creationId="{F605C4CC-A25C-416F-8333-7CB7DC97D870}"/>
          </ac:spMkLst>
        </pc:spChg>
        <pc:spChg chg="add del">
          <ac:chgData name="Sharon Atkins" userId="82f8bce0-f08d-4ca3-9894-a9126b453351" providerId="ADAL" clId="{442D7E69-C06C-124C-BB0D-730DF3DF9A5C}" dt="2022-04-21T12:20:32.739" v="1944" actId="26606"/>
          <ac:spMkLst>
            <pc:docMk/>
            <pc:sldMk cId="2035884037" sldId="433"/>
            <ac:spMk id="13" creationId="{8F23F8A3-8FD7-4779-8323-FDC26BE99889}"/>
          </ac:spMkLst>
        </pc:spChg>
        <pc:picChg chg="add del">
          <ac:chgData name="Sharon Atkins" userId="82f8bce0-f08d-4ca3-9894-a9126b453351" providerId="ADAL" clId="{442D7E69-C06C-124C-BB0D-730DF3DF9A5C}" dt="2022-04-21T12:20:31.545" v="1942" actId="26606"/>
          <ac:picMkLst>
            <pc:docMk/>
            <pc:sldMk cId="2035884037" sldId="433"/>
            <ac:picMk id="5" creationId="{4EE5FE3A-E75F-2C0A-54F4-1C6DA7F46CB6}"/>
          </ac:picMkLst>
        </pc:picChg>
        <pc:picChg chg="add del">
          <ac:chgData name="Sharon Atkins" userId="82f8bce0-f08d-4ca3-9894-a9126b453351" providerId="ADAL" clId="{442D7E69-C06C-124C-BB0D-730DF3DF9A5C}" dt="2022-04-21T12:20:32.739" v="1944" actId="26606"/>
          <ac:picMkLst>
            <pc:docMk/>
            <pc:sldMk cId="2035884037" sldId="433"/>
            <ac:picMk id="12" creationId="{1384F209-BF80-7A8D-4997-251B7EF120DA}"/>
          </ac:picMkLst>
        </pc:picChg>
        <pc:picChg chg="add">
          <ac:chgData name="Sharon Atkins" userId="82f8bce0-f08d-4ca3-9894-a9126b453351" providerId="ADAL" clId="{442D7E69-C06C-124C-BB0D-730DF3DF9A5C}" dt="2022-04-21T12:20:32.753" v="1945" actId="26606"/>
          <ac:picMkLst>
            <pc:docMk/>
            <pc:sldMk cId="2035884037" sldId="433"/>
            <ac:picMk id="15" creationId="{4EE5FE3A-E75F-2C0A-54F4-1C6DA7F46CB6}"/>
          </ac:picMkLst>
        </pc:picChg>
        <pc:cxnChg chg="add del">
          <ac:chgData name="Sharon Atkins" userId="82f8bce0-f08d-4ca3-9894-a9126b453351" providerId="ADAL" clId="{442D7E69-C06C-124C-BB0D-730DF3DF9A5C}" dt="2022-04-21T12:20:31.545" v="1942" actId="26606"/>
          <ac:cxnSpMkLst>
            <pc:docMk/>
            <pc:sldMk cId="2035884037" sldId="433"/>
            <ac:cxnSpMk id="9" creationId="{A7F400EE-A8A5-48AF-B4D6-291B52C6F0B0}"/>
          </ac:cxnSpMkLst>
        </pc:cxnChg>
        <pc:cxnChg chg="add">
          <ac:chgData name="Sharon Atkins" userId="82f8bce0-f08d-4ca3-9894-a9126b453351" providerId="ADAL" clId="{442D7E69-C06C-124C-BB0D-730DF3DF9A5C}" dt="2022-04-21T12:20:32.753" v="1945" actId="26606"/>
          <ac:cxnSpMkLst>
            <pc:docMk/>
            <pc:sldMk cId="2035884037" sldId="433"/>
            <ac:cxnSpMk id="16" creationId="{A7F400EE-A8A5-48AF-B4D6-291B52C6F0B0}"/>
          </ac:cxnSpMkLst>
        </pc:cxnChg>
      </pc:sldChg>
      <pc:sldChg chg="addSp delSp modSp mod setBg addAnim delAnim setClrOvrMap">
        <pc:chgData name="Sharon Atkins" userId="82f8bce0-f08d-4ca3-9894-a9126b453351" providerId="ADAL" clId="{442D7E69-C06C-124C-BB0D-730DF3DF9A5C}" dt="2022-04-20T11:57:05.410" v="182" actId="26606"/>
        <pc:sldMkLst>
          <pc:docMk/>
          <pc:sldMk cId="2645066794" sldId="435"/>
        </pc:sldMkLst>
        <pc:spChg chg="mod ord">
          <ac:chgData name="Sharon Atkins" userId="82f8bce0-f08d-4ca3-9894-a9126b453351" providerId="ADAL" clId="{442D7E69-C06C-124C-BB0D-730DF3DF9A5C}" dt="2022-04-20T11:57:05.410" v="182" actId="26606"/>
          <ac:spMkLst>
            <pc:docMk/>
            <pc:sldMk cId="2645066794" sldId="435"/>
            <ac:spMk id="2" creationId="{22A9E0E7-7B6C-4561-B35A-A9D7E5004549}"/>
          </ac:spMkLst>
        </pc:spChg>
        <pc:spChg chg="mod">
          <ac:chgData name="Sharon Atkins" userId="82f8bce0-f08d-4ca3-9894-a9126b453351" providerId="ADAL" clId="{442D7E69-C06C-124C-BB0D-730DF3DF9A5C}" dt="2022-04-20T11:57:05.410" v="182" actId="26606"/>
          <ac:spMkLst>
            <pc:docMk/>
            <pc:sldMk cId="2645066794" sldId="435"/>
            <ac:spMk id="3" creationId="{26827B43-BF4C-4960-ADE8-3A431EF54D6B}"/>
          </ac:spMkLst>
        </pc:spChg>
        <pc:spChg chg="add del">
          <ac:chgData name="Sharon Atkins" userId="82f8bce0-f08d-4ca3-9894-a9126b453351" providerId="ADAL" clId="{442D7E69-C06C-124C-BB0D-730DF3DF9A5C}" dt="2022-04-20T11:56:59.994" v="177" actId="26606"/>
          <ac:spMkLst>
            <pc:docMk/>
            <pc:sldMk cId="2645066794" sldId="435"/>
            <ac:spMk id="8" creationId="{88294908-8B00-4F58-BBBA-20F71A40AA9E}"/>
          </ac:spMkLst>
        </pc:spChg>
        <pc:spChg chg="add del">
          <ac:chgData name="Sharon Atkins" userId="82f8bce0-f08d-4ca3-9894-a9126b453351" providerId="ADAL" clId="{442D7E69-C06C-124C-BB0D-730DF3DF9A5C}" dt="2022-04-20T11:56:55.863" v="175" actId="26606"/>
          <ac:spMkLst>
            <pc:docMk/>
            <pc:sldMk cId="2645066794" sldId="435"/>
            <ac:spMk id="9" creationId="{0671A8AE-40A1-4631-A6B8-581AFF065482}"/>
          </ac:spMkLst>
        </pc:spChg>
        <pc:spChg chg="add del">
          <ac:chgData name="Sharon Atkins" userId="82f8bce0-f08d-4ca3-9894-a9126b453351" providerId="ADAL" clId="{442D7E69-C06C-124C-BB0D-730DF3DF9A5C}" dt="2022-04-20T11:56:59.994" v="177" actId="26606"/>
          <ac:spMkLst>
            <pc:docMk/>
            <pc:sldMk cId="2645066794" sldId="435"/>
            <ac:spMk id="10" creationId="{4364C879-1404-4203-8E9D-CC5DE0A621A2}"/>
          </ac:spMkLst>
        </pc:spChg>
        <pc:spChg chg="add del">
          <ac:chgData name="Sharon Atkins" userId="82f8bce0-f08d-4ca3-9894-a9126b453351" providerId="ADAL" clId="{442D7E69-C06C-124C-BB0D-730DF3DF9A5C}" dt="2022-04-20T11:56:55.863" v="175" actId="26606"/>
          <ac:spMkLst>
            <pc:docMk/>
            <pc:sldMk cId="2645066794" sldId="435"/>
            <ac:spMk id="11" creationId="{AB58EF07-17C2-48CF-ABB0-EEF1F17CB8F0}"/>
          </ac:spMkLst>
        </pc:spChg>
        <pc:spChg chg="add del">
          <ac:chgData name="Sharon Atkins" userId="82f8bce0-f08d-4ca3-9894-a9126b453351" providerId="ADAL" clId="{442D7E69-C06C-124C-BB0D-730DF3DF9A5C}" dt="2022-04-20T11:56:59.994" v="177" actId="26606"/>
          <ac:spMkLst>
            <pc:docMk/>
            <pc:sldMk cId="2645066794" sldId="435"/>
            <ac:spMk id="12" creationId="{84617302-4B0D-4351-A6BB-6F0930D943AC}"/>
          </ac:spMkLst>
        </pc:spChg>
        <pc:spChg chg="add del">
          <ac:chgData name="Sharon Atkins" userId="82f8bce0-f08d-4ca3-9894-a9126b453351" providerId="ADAL" clId="{442D7E69-C06C-124C-BB0D-730DF3DF9A5C}" dt="2022-04-20T11:56:55.863" v="175" actId="26606"/>
          <ac:spMkLst>
            <pc:docMk/>
            <pc:sldMk cId="2645066794" sldId="435"/>
            <ac:spMk id="13" creationId="{AF2F604E-43BE-4DC3-B983-E071523364F8}"/>
          </ac:spMkLst>
        </pc:spChg>
        <pc:spChg chg="add del">
          <ac:chgData name="Sharon Atkins" userId="82f8bce0-f08d-4ca3-9894-a9126b453351" providerId="ADAL" clId="{442D7E69-C06C-124C-BB0D-730DF3DF9A5C}" dt="2022-04-20T11:56:59.994" v="177" actId="26606"/>
          <ac:spMkLst>
            <pc:docMk/>
            <pc:sldMk cId="2645066794" sldId="435"/>
            <ac:spMk id="14" creationId="{DA2C7802-C2E0-4218-8F89-8DD7CCD2CD1C}"/>
          </ac:spMkLst>
        </pc:spChg>
        <pc:spChg chg="add del">
          <ac:chgData name="Sharon Atkins" userId="82f8bce0-f08d-4ca3-9894-a9126b453351" providerId="ADAL" clId="{442D7E69-C06C-124C-BB0D-730DF3DF9A5C}" dt="2022-04-20T11:56:55.863" v="175" actId="26606"/>
          <ac:spMkLst>
            <pc:docMk/>
            <pc:sldMk cId="2645066794" sldId="435"/>
            <ac:spMk id="15" creationId="{08C9B587-E65E-4B52-B37C-ABEBB6E87928}"/>
          </ac:spMkLst>
        </pc:spChg>
        <pc:spChg chg="add del">
          <ac:chgData name="Sharon Atkins" userId="82f8bce0-f08d-4ca3-9894-a9126b453351" providerId="ADAL" clId="{442D7E69-C06C-124C-BB0D-730DF3DF9A5C}" dt="2022-04-20T11:56:59.994" v="177" actId="26606"/>
          <ac:spMkLst>
            <pc:docMk/>
            <pc:sldMk cId="2645066794" sldId="435"/>
            <ac:spMk id="16" creationId="{A6D7111A-21E5-4EE9-8A78-10E5530F0116}"/>
          </ac:spMkLst>
        </pc:spChg>
        <pc:spChg chg="add del">
          <ac:chgData name="Sharon Atkins" userId="82f8bce0-f08d-4ca3-9894-a9126b453351" providerId="ADAL" clId="{442D7E69-C06C-124C-BB0D-730DF3DF9A5C}" dt="2022-04-20T11:56:59.994" v="177" actId="26606"/>
          <ac:spMkLst>
            <pc:docMk/>
            <pc:sldMk cId="2645066794" sldId="435"/>
            <ac:spMk id="18" creationId="{A3969E80-A77B-49FC-9122-D89AFD5EE118}"/>
          </ac:spMkLst>
        </pc:spChg>
        <pc:spChg chg="add del">
          <ac:chgData name="Sharon Atkins" userId="82f8bce0-f08d-4ca3-9894-a9126b453351" providerId="ADAL" clId="{442D7E69-C06C-124C-BB0D-730DF3DF9A5C}" dt="2022-04-20T11:56:59.994" v="177" actId="26606"/>
          <ac:spMkLst>
            <pc:docMk/>
            <pc:sldMk cId="2645066794" sldId="435"/>
            <ac:spMk id="20" creationId="{1849CA57-76BD-4CF2-80BA-D7A46A01B7B1}"/>
          </ac:spMkLst>
        </pc:spChg>
        <pc:spChg chg="add del">
          <ac:chgData name="Sharon Atkins" userId="82f8bce0-f08d-4ca3-9894-a9126b453351" providerId="ADAL" clId="{442D7E69-C06C-124C-BB0D-730DF3DF9A5C}" dt="2022-04-20T11:56:59.994" v="177" actId="26606"/>
          <ac:spMkLst>
            <pc:docMk/>
            <pc:sldMk cId="2645066794" sldId="435"/>
            <ac:spMk id="22" creationId="{35E9085E-E730-4768-83D4-6CB7E9897153}"/>
          </ac:spMkLst>
        </pc:spChg>
        <pc:spChg chg="add del">
          <ac:chgData name="Sharon Atkins" userId="82f8bce0-f08d-4ca3-9894-a9126b453351" providerId="ADAL" clId="{442D7E69-C06C-124C-BB0D-730DF3DF9A5C}" dt="2022-04-20T11:56:59.994" v="177" actId="26606"/>
          <ac:spMkLst>
            <pc:docMk/>
            <pc:sldMk cId="2645066794" sldId="435"/>
            <ac:spMk id="24" creationId="{973272FE-A474-4CAE-8CA2-BCC8B476C3F4}"/>
          </ac:spMkLst>
        </pc:spChg>
        <pc:spChg chg="add del">
          <ac:chgData name="Sharon Atkins" userId="82f8bce0-f08d-4ca3-9894-a9126b453351" providerId="ADAL" clId="{442D7E69-C06C-124C-BB0D-730DF3DF9A5C}" dt="2022-04-20T11:56:59.994" v="177" actId="26606"/>
          <ac:spMkLst>
            <pc:docMk/>
            <pc:sldMk cId="2645066794" sldId="435"/>
            <ac:spMk id="26" creationId="{E07981EA-05A6-437C-88D7-B377B92B031D}"/>
          </ac:spMkLst>
        </pc:spChg>
        <pc:spChg chg="add del">
          <ac:chgData name="Sharon Atkins" userId="82f8bce0-f08d-4ca3-9894-a9126b453351" providerId="ADAL" clId="{442D7E69-C06C-124C-BB0D-730DF3DF9A5C}" dt="2022-04-20T11:56:59.994" v="177" actId="26606"/>
          <ac:spMkLst>
            <pc:docMk/>
            <pc:sldMk cId="2645066794" sldId="435"/>
            <ac:spMk id="28" creationId="{15E3C750-986E-4769-B1AE-49289FBEE757}"/>
          </ac:spMkLst>
        </pc:spChg>
        <pc:spChg chg="add del">
          <ac:chgData name="Sharon Atkins" userId="82f8bce0-f08d-4ca3-9894-a9126b453351" providerId="ADAL" clId="{442D7E69-C06C-124C-BB0D-730DF3DF9A5C}" dt="2022-04-20T11:57:03.532" v="179" actId="26606"/>
          <ac:spMkLst>
            <pc:docMk/>
            <pc:sldMk cId="2645066794" sldId="435"/>
            <ac:spMk id="30" creationId="{7905BA41-EE6E-4F80-8636-447F22DD729A}"/>
          </ac:spMkLst>
        </pc:spChg>
        <pc:spChg chg="add del">
          <ac:chgData name="Sharon Atkins" userId="82f8bce0-f08d-4ca3-9894-a9126b453351" providerId="ADAL" clId="{442D7E69-C06C-124C-BB0D-730DF3DF9A5C}" dt="2022-04-20T11:57:03.532" v="179" actId="26606"/>
          <ac:spMkLst>
            <pc:docMk/>
            <pc:sldMk cId="2645066794" sldId="435"/>
            <ac:spMk id="31" creationId="{CD7549B2-EE05-4558-8C64-AC46755F2B25}"/>
          </ac:spMkLst>
        </pc:spChg>
        <pc:spChg chg="add del">
          <ac:chgData name="Sharon Atkins" userId="82f8bce0-f08d-4ca3-9894-a9126b453351" providerId="ADAL" clId="{442D7E69-C06C-124C-BB0D-730DF3DF9A5C}" dt="2022-04-20T11:57:05.401" v="181" actId="26606"/>
          <ac:spMkLst>
            <pc:docMk/>
            <pc:sldMk cId="2645066794" sldId="435"/>
            <ac:spMk id="33" creationId="{A3363022-C969-41E9-8EB2-E4C94908C1FA}"/>
          </ac:spMkLst>
        </pc:spChg>
        <pc:spChg chg="add del">
          <ac:chgData name="Sharon Atkins" userId="82f8bce0-f08d-4ca3-9894-a9126b453351" providerId="ADAL" clId="{442D7E69-C06C-124C-BB0D-730DF3DF9A5C}" dt="2022-04-20T11:57:05.401" v="181" actId="26606"/>
          <ac:spMkLst>
            <pc:docMk/>
            <pc:sldMk cId="2645066794" sldId="435"/>
            <ac:spMk id="34" creationId="{8D1AD6B3-BE88-4CEB-BA17-790657CC4729}"/>
          </ac:spMkLst>
        </pc:spChg>
        <pc:spChg chg="add">
          <ac:chgData name="Sharon Atkins" userId="82f8bce0-f08d-4ca3-9894-a9126b453351" providerId="ADAL" clId="{442D7E69-C06C-124C-BB0D-730DF3DF9A5C}" dt="2022-04-20T11:57:05.410" v="182" actId="26606"/>
          <ac:spMkLst>
            <pc:docMk/>
            <pc:sldMk cId="2645066794" sldId="435"/>
            <ac:spMk id="40" creationId="{7905BA41-EE6E-4F80-8636-447F22DD729A}"/>
          </ac:spMkLst>
        </pc:spChg>
        <pc:spChg chg="add">
          <ac:chgData name="Sharon Atkins" userId="82f8bce0-f08d-4ca3-9894-a9126b453351" providerId="ADAL" clId="{442D7E69-C06C-124C-BB0D-730DF3DF9A5C}" dt="2022-04-20T11:57:05.410" v="182" actId="26606"/>
          <ac:spMkLst>
            <pc:docMk/>
            <pc:sldMk cId="2645066794" sldId="435"/>
            <ac:spMk id="41" creationId="{CD7549B2-EE05-4558-8C64-AC46755F2B25}"/>
          </ac:spMkLst>
        </pc:spChg>
        <pc:grpChg chg="add del">
          <ac:chgData name="Sharon Atkins" userId="82f8bce0-f08d-4ca3-9894-a9126b453351" providerId="ADAL" clId="{442D7E69-C06C-124C-BB0D-730DF3DF9A5C}" dt="2022-04-20T11:57:05.401" v="181" actId="26606"/>
          <ac:grpSpMkLst>
            <pc:docMk/>
            <pc:sldMk cId="2645066794" sldId="435"/>
            <ac:grpSpMk id="36" creationId="{89D1390B-7E13-4B4F-9CB2-391063412E54}"/>
          </ac:grpSpMkLst>
        </pc:grpChg>
        <pc:picChg chg="add del">
          <ac:chgData name="Sharon Atkins" userId="82f8bce0-f08d-4ca3-9894-a9126b453351" providerId="ADAL" clId="{442D7E69-C06C-124C-BB0D-730DF3DF9A5C}" dt="2022-04-20T11:56:55.863" v="175" actId="26606"/>
          <ac:picMkLst>
            <pc:docMk/>
            <pc:sldMk cId="2645066794" sldId="435"/>
            <ac:picMk id="5" creationId="{9DCB5DA6-8803-A614-5F1B-14749661C540}"/>
          </ac:picMkLst>
        </pc:picChg>
        <pc:picChg chg="add del">
          <ac:chgData name="Sharon Atkins" userId="82f8bce0-f08d-4ca3-9894-a9126b453351" providerId="ADAL" clId="{442D7E69-C06C-124C-BB0D-730DF3DF9A5C}" dt="2022-04-20T11:57:03.532" v="179" actId="26606"/>
          <ac:picMkLst>
            <pc:docMk/>
            <pc:sldMk cId="2645066794" sldId="435"/>
            <ac:picMk id="7" creationId="{D92817E9-8476-5583-20ED-7D3F0DCA171D}"/>
          </ac:picMkLst>
        </pc:picChg>
        <pc:picChg chg="add del">
          <ac:chgData name="Sharon Atkins" userId="82f8bce0-f08d-4ca3-9894-a9126b453351" providerId="ADAL" clId="{442D7E69-C06C-124C-BB0D-730DF3DF9A5C}" dt="2022-04-20T11:57:05.401" v="181" actId="26606"/>
          <ac:picMkLst>
            <pc:docMk/>
            <pc:sldMk cId="2645066794" sldId="435"/>
            <ac:picMk id="35" creationId="{340378FC-42FD-8F09-E92C-02AF652C9A4B}"/>
          </ac:picMkLst>
        </pc:picChg>
        <pc:picChg chg="add">
          <ac:chgData name="Sharon Atkins" userId="82f8bce0-f08d-4ca3-9894-a9126b453351" providerId="ADAL" clId="{442D7E69-C06C-124C-BB0D-730DF3DF9A5C}" dt="2022-04-20T11:57:05.410" v="182" actId="26606"/>
          <ac:picMkLst>
            <pc:docMk/>
            <pc:sldMk cId="2645066794" sldId="435"/>
            <ac:picMk id="42" creationId="{D92817E9-8476-5583-20ED-7D3F0DCA171D}"/>
          </ac:picMkLst>
        </pc:picChg>
      </pc:sldChg>
      <pc:sldChg chg="addSp delSp modSp new mod setBg modNotesTx">
        <pc:chgData name="Sharon Atkins" userId="82f8bce0-f08d-4ca3-9894-a9126b453351" providerId="ADAL" clId="{442D7E69-C06C-124C-BB0D-730DF3DF9A5C}" dt="2022-04-29T15:20:08.451" v="2065" actId="20577"/>
        <pc:sldMkLst>
          <pc:docMk/>
          <pc:sldMk cId="158734166" sldId="436"/>
        </pc:sldMkLst>
        <pc:spChg chg="add del mod">
          <ac:chgData name="Sharon Atkins" userId="82f8bce0-f08d-4ca3-9894-a9126b453351" providerId="ADAL" clId="{442D7E69-C06C-124C-BB0D-730DF3DF9A5C}" dt="2022-04-29T15:19:48.106" v="2016" actId="14100"/>
          <ac:spMkLst>
            <pc:docMk/>
            <pc:sldMk cId="158734166" sldId="436"/>
            <ac:spMk id="2" creationId="{FB6CA530-9CBA-368B-C30D-92B24DA94F5F}"/>
          </ac:spMkLst>
        </pc:spChg>
        <pc:spChg chg="add del mod">
          <ac:chgData name="Sharon Atkins" userId="82f8bce0-f08d-4ca3-9894-a9126b453351" providerId="ADAL" clId="{442D7E69-C06C-124C-BB0D-730DF3DF9A5C}" dt="2022-04-20T12:38:41.650" v="954"/>
          <ac:spMkLst>
            <pc:docMk/>
            <pc:sldMk cId="158734166" sldId="436"/>
            <ac:spMk id="3" creationId="{1B005A6D-47B7-A2EC-7107-48416203CB2F}"/>
          </ac:spMkLst>
        </pc:spChg>
        <pc:spChg chg="add">
          <ac:chgData name="Sharon Atkins" userId="82f8bce0-f08d-4ca3-9894-a9126b453351" providerId="ADAL" clId="{442D7E69-C06C-124C-BB0D-730DF3DF9A5C}" dt="2022-04-20T12:38:47.063" v="957" actId="26606"/>
          <ac:spMkLst>
            <pc:docMk/>
            <pc:sldMk cId="158734166" sldId="436"/>
            <ac:spMk id="12" creationId="{665DBBEF-238B-476B-96AB-8AAC3224ECEA}"/>
          </ac:spMkLst>
        </pc:spChg>
        <pc:spChg chg="add">
          <ac:chgData name="Sharon Atkins" userId="82f8bce0-f08d-4ca3-9894-a9126b453351" providerId="ADAL" clId="{442D7E69-C06C-124C-BB0D-730DF3DF9A5C}" dt="2022-04-20T12:38:47.063" v="957" actId="26606"/>
          <ac:spMkLst>
            <pc:docMk/>
            <pc:sldMk cId="158734166" sldId="436"/>
            <ac:spMk id="14" creationId="{3FCFB1DE-0B7E-48CC-BA90-B2AB0889F9D6}"/>
          </ac:spMkLst>
        </pc:spChg>
        <pc:picChg chg="add del mod">
          <ac:chgData name="Sharon Atkins" userId="82f8bce0-f08d-4ca3-9894-a9126b453351" providerId="ADAL" clId="{442D7E69-C06C-124C-BB0D-730DF3DF9A5C}" dt="2022-04-20T12:38:29.712" v="941"/>
          <ac:picMkLst>
            <pc:docMk/>
            <pc:sldMk cId="158734166" sldId="436"/>
            <ac:picMk id="5" creationId="{978DC056-3A10-3520-04A1-2BB7156E49E7}"/>
          </ac:picMkLst>
        </pc:picChg>
        <pc:picChg chg="add mod">
          <ac:chgData name="Sharon Atkins" userId="82f8bce0-f08d-4ca3-9894-a9126b453351" providerId="ADAL" clId="{442D7E69-C06C-124C-BB0D-730DF3DF9A5C}" dt="2022-04-29T15:19:45.736" v="2014" actId="14100"/>
          <ac:picMkLst>
            <pc:docMk/>
            <pc:sldMk cId="158734166" sldId="436"/>
            <ac:picMk id="7" creationId="{04C29D3D-973B-55EF-697C-12934AD1DED7}"/>
          </ac:picMkLst>
        </pc:picChg>
      </pc:sldChg>
    </pc:docChg>
  </pc:docChgLst>
</pc:chgInfo>
</file>

<file path=ppt/diagrams/_rels/data5.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image" Target="../media/image18.png"/><Relationship Id="rId3" Type="http://schemas.openxmlformats.org/officeDocument/2006/relationships/image" Target="../media/image8.png"/><Relationship Id="rId7" Type="http://schemas.openxmlformats.org/officeDocument/2006/relationships/image" Target="../media/image12.png"/><Relationship Id="rId12" Type="http://schemas.openxmlformats.org/officeDocument/2006/relationships/image" Target="../media/image17.svg"/><Relationship Id="rId2" Type="http://schemas.openxmlformats.org/officeDocument/2006/relationships/image" Target="../media/image7.svg"/><Relationship Id="rId16" Type="http://schemas.openxmlformats.org/officeDocument/2006/relationships/image" Target="../media/image21.svg"/><Relationship Id="rId1" Type="http://schemas.openxmlformats.org/officeDocument/2006/relationships/image" Target="../media/image6.png"/><Relationship Id="rId6" Type="http://schemas.openxmlformats.org/officeDocument/2006/relationships/image" Target="../media/image11.svg"/><Relationship Id="rId11" Type="http://schemas.openxmlformats.org/officeDocument/2006/relationships/image" Target="../media/image16.png"/><Relationship Id="rId5" Type="http://schemas.openxmlformats.org/officeDocument/2006/relationships/image" Target="../media/image10.png"/><Relationship Id="rId15" Type="http://schemas.openxmlformats.org/officeDocument/2006/relationships/image" Target="../media/image20.png"/><Relationship Id="rId10" Type="http://schemas.openxmlformats.org/officeDocument/2006/relationships/image" Target="../media/image15.svg"/><Relationship Id="rId4" Type="http://schemas.openxmlformats.org/officeDocument/2006/relationships/image" Target="../media/image9.svg"/><Relationship Id="rId9" Type="http://schemas.openxmlformats.org/officeDocument/2006/relationships/image" Target="../media/image14.png"/><Relationship Id="rId14" Type="http://schemas.openxmlformats.org/officeDocument/2006/relationships/image" Target="../media/image19.svg"/></Relationships>
</file>

<file path=ppt/diagrams/_rels/drawing5.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image" Target="../media/image18.png"/><Relationship Id="rId3" Type="http://schemas.openxmlformats.org/officeDocument/2006/relationships/image" Target="../media/image8.png"/><Relationship Id="rId7" Type="http://schemas.openxmlformats.org/officeDocument/2006/relationships/image" Target="../media/image12.png"/><Relationship Id="rId12" Type="http://schemas.openxmlformats.org/officeDocument/2006/relationships/image" Target="../media/image17.svg"/><Relationship Id="rId2" Type="http://schemas.openxmlformats.org/officeDocument/2006/relationships/image" Target="../media/image7.svg"/><Relationship Id="rId16" Type="http://schemas.openxmlformats.org/officeDocument/2006/relationships/image" Target="../media/image21.svg"/><Relationship Id="rId1" Type="http://schemas.openxmlformats.org/officeDocument/2006/relationships/image" Target="../media/image6.png"/><Relationship Id="rId6" Type="http://schemas.openxmlformats.org/officeDocument/2006/relationships/image" Target="../media/image11.svg"/><Relationship Id="rId11" Type="http://schemas.openxmlformats.org/officeDocument/2006/relationships/image" Target="../media/image16.png"/><Relationship Id="rId5" Type="http://schemas.openxmlformats.org/officeDocument/2006/relationships/image" Target="../media/image10.png"/><Relationship Id="rId15" Type="http://schemas.openxmlformats.org/officeDocument/2006/relationships/image" Target="../media/image20.png"/><Relationship Id="rId10" Type="http://schemas.openxmlformats.org/officeDocument/2006/relationships/image" Target="../media/image15.svg"/><Relationship Id="rId4" Type="http://schemas.openxmlformats.org/officeDocument/2006/relationships/image" Target="../media/image9.svg"/><Relationship Id="rId9" Type="http://schemas.openxmlformats.org/officeDocument/2006/relationships/image" Target="../media/image14.png"/><Relationship Id="rId14" Type="http://schemas.openxmlformats.org/officeDocument/2006/relationships/image" Target="../media/image19.sv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41FBA5A-1949-4323-A8ED-FEF121FEDB0A}"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914F96A4-961F-4444-BDE5-EBED6121B22B}">
      <dgm:prSet/>
      <dgm:spPr/>
      <dgm:t>
        <a:bodyPr/>
        <a:lstStyle/>
        <a:p>
          <a:r>
            <a:rPr lang="en-GB" dirty="0"/>
            <a:t>Stakeholder mapping</a:t>
          </a:r>
          <a:endParaRPr lang="en-US" dirty="0"/>
        </a:p>
      </dgm:t>
    </dgm:pt>
    <dgm:pt modelId="{529BD1B6-14B2-4497-8302-95D638B9211F}" type="parTrans" cxnId="{661AFC6D-8BE2-4116-B7E9-1D9D1106E540}">
      <dgm:prSet/>
      <dgm:spPr/>
      <dgm:t>
        <a:bodyPr/>
        <a:lstStyle/>
        <a:p>
          <a:endParaRPr lang="en-US"/>
        </a:p>
      </dgm:t>
    </dgm:pt>
    <dgm:pt modelId="{CCF32C3B-8096-40E5-B701-EE67ECFE9D03}" type="sibTrans" cxnId="{661AFC6D-8BE2-4116-B7E9-1D9D1106E540}">
      <dgm:prSet/>
      <dgm:spPr/>
      <dgm:t>
        <a:bodyPr/>
        <a:lstStyle/>
        <a:p>
          <a:endParaRPr lang="en-US"/>
        </a:p>
      </dgm:t>
    </dgm:pt>
    <dgm:pt modelId="{4939E16A-4933-4B17-BA65-3E926281E714}">
      <dgm:prSet/>
      <dgm:spPr/>
      <dgm:t>
        <a:bodyPr/>
        <a:lstStyle/>
        <a:p>
          <a:r>
            <a:rPr lang="en-GB"/>
            <a:t>Change plan template</a:t>
          </a:r>
          <a:endParaRPr lang="en-US"/>
        </a:p>
      </dgm:t>
    </dgm:pt>
    <dgm:pt modelId="{44776036-EF21-47DE-B5D8-6A80C358E4A2}" type="parTrans" cxnId="{71B592AB-F38A-4850-B7BF-3C505322F805}">
      <dgm:prSet/>
      <dgm:spPr/>
      <dgm:t>
        <a:bodyPr/>
        <a:lstStyle/>
        <a:p>
          <a:endParaRPr lang="en-US"/>
        </a:p>
      </dgm:t>
    </dgm:pt>
    <dgm:pt modelId="{808CBDB9-B66E-4233-81A9-B79552BD99E1}" type="sibTrans" cxnId="{71B592AB-F38A-4850-B7BF-3C505322F805}">
      <dgm:prSet/>
      <dgm:spPr/>
      <dgm:t>
        <a:bodyPr/>
        <a:lstStyle/>
        <a:p>
          <a:endParaRPr lang="en-US"/>
        </a:p>
      </dgm:t>
    </dgm:pt>
    <dgm:pt modelId="{C7481FB2-0BA7-4E71-A606-5624BC334559}">
      <dgm:prSet/>
      <dgm:spPr/>
      <dgm:t>
        <a:bodyPr/>
        <a:lstStyle/>
        <a:p>
          <a:r>
            <a:rPr lang="en-GB" dirty="0"/>
            <a:t>Communications plan (see ACAS guide)</a:t>
          </a:r>
          <a:endParaRPr lang="en-US" dirty="0"/>
        </a:p>
      </dgm:t>
    </dgm:pt>
    <dgm:pt modelId="{8C513BA8-C014-4231-AB6A-C677E1ED8D85}" type="parTrans" cxnId="{7E7D15AB-0979-41A3-94FD-BB24E0357742}">
      <dgm:prSet/>
      <dgm:spPr/>
      <dgm:t>
        <a:bodyPr/>
        <a:lstStyle/>
        <a:p>
          <a:endParaRPr lang="en-US"/>
        </a:p>
      </dgm:t>
    </dgm:pt>
    <dgm:pt modelId="{6049444F-4153-4D03-BFCD-F1C9F527BD84}" type="sibTrans" cxnId="{7E7D15AB-0979-41A3-94FD-BB24E0357742}">
      <dgm:prSet/>
      <dgm:spPr/>
      <dgm:t>
        <a:bodyPr/>
        <a:lstStyle/>
        <a:p>
          <a:endParaRPr lang="en-US"/>
        </a:p>
      </dgm:t>
    </dgm:pt>
    <dgm:pt modelId="{AF94C1D4-C66F-4586-ACB1-E00318807223}">
      <dgm:prSet/>
      <dgm:spPr/>
      <dgm:t>
        <a:bodyPr/>
        <a:lstStyle/>
        <a:p>
          <a:r>
            <a:rPr lang="en-GB"/>
            <a:t>Gantt Chart</a:t>
          </a:r>
          <a:endParaRPr lang="en-US"/>
        </a:p>
      </dgm:t>
    </dgm:pt>
    <dgm:pt modelId="{1C428F34-4E65-4729-AC9D-EB179BDD1E47}" type="parTrans" cxnId="{077FB01C-2C94-4B28-8F62-7AF9667780B1}">
      <dgm:prSet/>
      <dgm:spPr/>
      <dgm:t>
        <a:bodyPr/>
        <a:lstStyle/>
        <a:p>
          <a:endParaRPr lang="en-US"/>
        </a:p>
      </dgm:t>
    </dgm:pt>
    <dgm:pt modelId="{555F1484-F776-4785-8DF6-88901D533B4B}" type="sibTrans" cxnId="{077FB01C-2C94-4B28-8F62-7AF9667780B1}">
      <dgm:prSet/>
      <dgm:spPr/>
      <dgm:t>
        <a:bodyPr/>
        <a:lstStyle/>
        <a:p>
          <a:endParaRPr lang="en-US"/>
        </a:p>
      </dgm:t>
    </dgm:pt>
    <dgm:pt modelId="{43EC8841-2606-9B4A-8372-24FD16F1D10B}" type="pres">
      <dgm:prSet presAssocID="{541FBA5A-1949-4323-A8ED-FEF121FEDB0A}" presName="linear" presStyleCnt="0">
        <dgm:presLayoutVars>
          <dgm:animLvl val="lvl"/>
          <dgm:resizeHandles val="exact"/>
        </dgm:presLayoutVars>
      </dgm:prSet>
      <dgm:spPr/>
    </dgm:pt>
    <dgm:pt modelId="{30E13648-DA76-224C-85C1-793FCF1AF508}" type="pres">
      <dgm:prSet presAssocID="{914F96A4-961F-4444-BDE5-EBED6121B22B}" presName="parentText" presStyleLbl="node1" presStyleIdx="0" presStyleCnt="4">
        <dgm:presLayoutVars>
          <dgm:chMax val="0"/>
          <dgm:bulletEnabled val="1"/>
        </dgm:presLayoutVars>
      </dgm:prSet>
      <dgm:spPr/>
    </dgm:pt>
    <dgm:pt modelId="{3ED8E132-458F-C74D-9815-32A3C0A55F03}" type="pres">
      <dgm:prSet presAssocID="{CCF32C3B-8096-40E5-B701-EE67ECFE9D03}" presName="spacer" presStyleCnt="0"/>
      <dgm:spPr/>
    </dgm:pt>
    <dgm:pt modelId="{9880BE3D-39B6-8E44-8132-698F4834A85A}" type="pres">
      <dgm:prSet presAssocID="{4939E16A-4933-4B17-BA65-3E926281E714}" presName="parentText" presStyleLbl="node1" presStyleIdx="1" presStyleCnt="4">
        <dgm:presLayoutVars>
          <dgm:chMax val="0"/>
          <dgm:bulletEnabled val="1"/>
        </dgm:presLayoutVars>
      </dgm:prSet>
      <dgm:spPr/>
    </dgm:pt>
    <dgm:pt modelId="{8A92CA7D-E9F5-AB49-B8CD-C877EF083940}" type="pres">
      <dgm:prSet presAssocID="{808CBDB9-B66E-4233-81A9-B79552BD99E1}" presName="spacer" presStyleCnt="0"/>
      <dgm:spPr/>
    </dgm:pt>
    <dgm:pt modelId="{0D22DA60-CABC-B44E-827E-BE139E81077C}" type="pres">
      <dgm:prSet presAssocID="{C7481FB2-0BA7-4E71-A606-5624BC334559}" presName="parentText" presStyleLbl="node1" presStyleIdx="2" presStyleCnt="4">
        <dgm:presLayoutVars>
          <dgm:chMax val="0"/>
          <dgm:bulletEnabled val="1"/>
        </dgm:presLayoutVars>
      </dgm:prSet>
      <dgm:spPr/>
    </dgm:pt>
    <dgm:pt modelId="{24F6EB97-99A1-CC41-BD93-6C97DB0E848F}" type="pres">
      <dgm:prSet presAssocID="{6049444F-4153-4D03-BFCD-F1C9F527BD84}" presName="spacer" presStyleCnt="0"/>
      <dgm:spPr/>
    </dgm:pt>
    <dgm:pt modelId="{B461F22A-1600-BB46-A159-CF6DE2FDCA53}" type="pres">
      <dgm:prSet presAssocID="{AF94C1D4-C66F-4586-ACB1-E00318807223}" presName="parentText" presStyleLbl="node1" presStyleIdx="3" presStyleCnt="4">
        <dgm:presLayoutVars>
          <dgm:chMax val="0"/>
          <dgm:bulletEnabled val="1"/>
        </dgm:presLayoutVars>
      </dgm:prSet>
      <dgm:spPr/>
    </dgm:pt>
  </dgm:ptLst>
  <dgm:cxnLst>
    <dgm:cxn modelId="{C3978807-919A-6342-99B6-AAD9B33BF954}" type="presOf" srcId="{AF94C1D4-C66F-4586-ACB1-E00318807223}" destId="{B461F22A-1600-BB46-A159-CF6DE2FDCA53}" srcOrd="0" destOrd="0" presId="urn:microsoft.com/office/officeart/2005/8/layout/vList2"/>
    <dgm:cxn modelId="{077FB01C-2C94-4B28-8F62-7AF9667780B1}" srcId="{541FBA5A-1949-4323-A8ED-FEF121FEDB0A}" destId="{AF94C1D4-C66F-4586-ACB1-E00318807223}" srcOrd="3" destOrd="0" parTransId="{1C428F34-4E65-4729-AC9D-EB179BDD1E47}" sibTransId="{555F1484-F776-4785-8DF6-88901D533B4B}"/>
    <dgm:cxn modelId="{661AFC6D-8BE2-4116-B7E9-1D9D1106E540}" srcId="{541FBA5A-1949-4323-A8ED-FEF121FEDB0A}" destId="{914F96A4-961F-4444-BDE5-EBED6121B22B}" srcOrd="0" destOrd="0" parTransId="{529BD1B6-14B2-4497-8302-95D638B9211F}" sibTransId="{CCF32C3B-8096-40E5-B701-EE67ECFE9D03}"/>
    <dgm:cxn modelId="{78B3B052-460D-4C4C-821F-A6EE631D93D9}" type="presOf" srcId="{914F96A4-961F-4444-BDE5-EBED6121B22B}" destId="{30E13648-DA76-224C-85C1-793FCF1AF508}" srcOrd="0" destOrd="0" presId="urn:microsoft.com/office/officeart/2005/8/layout/vList2"/>
    <dgm:cxn modelId="{FC09FBA3-01C2-344D-B9DF-1471162B325D}" type="presOf" srcId="{4939E16A-4933-4B17-BA65-3E926281E714}" destId="{9880BE3D-39B6-8E44-8132-698F4834A85A}" srcOrd="0" destOrd="0" presId="urn:microsoft.com/office/officeart/2005/8/layout/vList2"/>
    <dgm:cxn modelId="{7E7D15AB-0979-41A3-94FD-BB24E0357742}" srcId="{541FBA5A-1949-4323-A8ED-FEF121FEDB0A}" destId="{C7481FB2-0BA7-4E71-A606-5624BC334559}" srcOrd="2" destOrd="0" parTransId="{8C513BA8-C014-4231-AB6A-C677E1ED8D85}" sibTransId="{6049444F-4153-4D03-BFCD-F1C9F527BD84}"/>
    <dgm:cxn modelId="{71B592AB-F38A-4850-B7BF-3C505322F805}" srcId="{541FBA5A-1949-4323-A8ED-FEF121FEDB0A}" destId="{4939E16A-4933-4B17-BA65-3E926281E714}" srcOrd="1" destOrd="0" parTransId="{44776036-EF21-47DE-B5D8-6A80C358E4A2}" sibTransId="{808CBDB9-B66E-4233-81A9-B79552BD99E1}"/>
    <dgm:cxn modelId="{D3869AD9-AF76-EC40-90C9-DCF6FC30A186}" type="presOf" srcId="{541FBA5A-1949-4323-A8ED-FEF121FEDB0A}" destId="{43EC8841-2606-9B4A-8372-24FD16F1D10B}" srcOrd="0" destOrd="0" presId="urn:microsoft.com/office/officeart/2005/8/layout/vList2"/>
    <dgm:cxn modelId="{4D9D1EF9-4729-B441-9193-B5412ACE55D3}" type="presOf" srcId="{C7481FB2-0BA7-4E71-A606-5624BC334559}" destId="{0D22DA60-CABC-B44E-827E-BE139E81077C}" srcOrd="0" destOrd="0" presId="urn:microsoft.com/office/officeart/2005/8/layout/vList2"/>
    <dgm:cxn modelId="{8076CABF-8690-AA40-988C-B8DE0CFD7419}" type="presParOf" srcId="{43EC8841-2606-9B4A-8372-24FD16F1D10B}" destId="{30E13648-DA76-224C-85C1-793FCF1AF508}" srcOrd="0" destOrd="0" presId="urn:microsoft.com/office/officeart/2005/8/layout/vList2"/>
    <dgm:cxn modelId="{E13049C3-02EB-E844-A234-7723D00A36EC}" type="presParOf" srcId="{43EC8841-2606-9B4A-8372-24FD16F1D10B}" destId="{3ED8E132-458F-C74D-9815-32A3C0A55F03}" srcOrd="1" destOrd="0" presId="urn:microsoft.com/office/officeart/2005/8/layout/vList2"/>
    <dgm:cxn modelId="{8BFBAE2F-3001-0B42-BE38-7EEC224ACE7B}" type="presParOf" srcId="{43EC8841-2606-9B4A-8372-24FD16F1D10B}" destId="{9880BE3D-39B6-8E44-8132-698F4834A85A}" srcOrd="2" destOrd="0" presId="urn:microsoft.com/office/officeart/2005/8/layout/vList2"/>
    <dgm:cxn modelId="{427DC3F5-91AD-9545-AD9E-9790536B9E73}" type="presParOf" srcId="{43EC8841-2606-9B4A-8372-24FD16F1D10B}" destId="{8A92CA7D-E9F5-AB49-B8CD-C877EF083940}" srcOrd="3" destOrd="0" presId="urn:microsoft.com/office/officeart/2005/8/layout/vList2"/>
    <dgm:cxn modelId="{BD35B23A-FB30-664F-AAE3-D1184353CCB4}" type="presParOf" srcId="{43EC8841-2606-9B4A-8372-24FD16F1D10B}" destId="{0D22DA60-CABC-B44E-827E-BE139E81077C}" srcOrd="4" destOrd="0" presId="urn:microsoft.com/office/officeart/2005/8/layout/vList2"/>
    <dgm:cxn modelId="{C4FF7E49-15B3-8143-B6CC-6670388C9D22}" type="presParOf" srcId="{43EC8841-2606-9B4A-8372-24FD16F1D10B}" destId="{24F6EB97-99A1-CC41-BD93-6C97DB0E848F}" srcOrd="5" destOrd="0" presId="urn:microsoft.com/office/officeart/2005/8/layout/vList2"/>
    <dgm:cxn modelId="{C9E25C85-EB88-654A-87AE-F61CF739A16E}" type="presParOf" srcId="{43EC8841-2606-9B4A-8372-24FD16F1D10B}" destId="{B461F22A-1600-BB46-A159-CF6DE2FDCA53}"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A30B2B5-9D1D-4CA4-B860-49BCCBDBFE03}"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CF2EF12F-0E9B-4AED-AE0D-8EE38E7F5D60}">
      <dgm:prSet/>
      <dgm:spPr/>
      <dgm:t>
        <a:bodyPr/>
        <a:lstStyle/>
        <a:p>
          <a:r>
            <a:rPr lang="en-GB"/>
            <a:t>Change models are a good starting point</a:t>
          </a:r>
          <a:endParaRPr lang="en-US"/>
        </a:p>
      </dgm:t>
    </dgm:pt>
    <dgm:pt modelId="{D0EECF61-EF50-4E5B-A488-0916BB03434C}" type="parTrans" cxnId="{E9F65BD9-5354-4C69-981E-CD76C3602FD8}">
      <dgm:prSet/>
      <dgm:spPr/>
      <dgm:t>
        <a:bodyPr/>
        <a:lstStyle/>
        <a:p>
          <a:endParaRPr lang="en-US"/>
        </a:p>
      </dgm:t>
    </dgm:pt>
    <dgm:pt modelId="{6CD36449-BD4E-4A46-9AAE-DB9E629BAD2D}" type="sibTrans" cxnId="{E9F65BD9-5354-4C69-981E-CD76C3602FD8}">
      <dgm:prSet/>
      <dgm:spPr/>
      <dgm:t>
        <a:bodyPr/>
        <a:lstStyle/>
        <a:p>
          <a:endParaRPr lang="en-US"/>
        </a:p>
      </dgm:t>
    </dgm:pt>
    <dgm:pt modelId="{75A30888-D5CB-4439-97F0-E95C2E914468}">
      <dgm:prSet/>
      <dgm:spPr/>
      <dgm:t>
        <a:bodyPr/>
        <a:lstStyle/>
        <a:p>
          <a:r>
            <a:rPr lang="en-GB"/>
            <a:t>Need to adapt models to fit a real-life situation</a:t>
          </a:r>
          <a:endParaRPr lang="en-US"/>
        </a:p>
      </dgm:t>
    </dgm:pt>
    <dgm:pt modelId="{FD4D80BC-7FEA-4B9B-8B2A-EDEF3B257C4D}" type="parTrans" cxnId="{C2B4E474-F97E-4394-BD53-A0A95FDADC21}">
      <dgm:prSet/>
      <dgm:spPr/>
      <dgm:t>
        <a:bodyPr/>
        <a:lstStyle/>
        <a:p>
          <a:endParaRPr lang="en-US"/>
        </a:p>
      </dgm:t>
    </dgm:pt>
    <dgm:pt modelId="{1FE2C83D-118F-4575-956A-A74B6830484B}" type="sibTrans" cxnId="{C2B4E474-F97E-4394-BD53-A0A95FDADC21}">
      <dgm:prSet/>
      <dgm:spPr/>
      <dgm:t>
        <a:bodyPr/>
        <a:lstStyle/>
        <a:p>
          <a:endParaRPr lang="en-US"/>
        </a:p>
      </dgm:t>
    </dgm:pt>
    <dgm:pt modelId="{C664FDE0-BA1C-4920-9649-F8D7704E7A9A}">
      <dgm:prSet/>
      <dgm:spPr/>
      <dgm:t>
        <a:bodyPr/>
        <a:lstStyle/>
        <a:p>
          <a:r>
            <a:rPr lang="en-GB"/>
            <a:t>Can use model as a framework for a change plan </a:t>
          </a:r>
          <a:endParaRPr lang="en-US"/>
        </a:p>
      </dgm:t>
    </dgm:pt>
    <dgm:pt modelId="{8C9748B4-95FB-47F0-9285-9730FB1164E6}" type="parTrans" cxnId="{C2D217AD-3736-41DC-8686-2C85D45958B4}">
      <dgm:prSet/>
      <dgm:spPr/>
      <dgm:t>
        <a:bodyPr/>
        <a:lstStyle/>
        <a:p>
          <a:endParaRPr lang="en-US"/>
        </a:p>
      </dgm:t>
    </dgm:pt>
    <dgm:pt modelId="{8F1B232A-564D-48E0-A005-064207001BCC}" type="sibTrans" cxnId="{C2D217AD-3736-41DC-8686-2C85D45958B4}">
      <dgm:prSet/>
      <dgm:spPr/>
      <dgm:t>
        <a:bodyPr/>
        <a:lstStyle/>
        <a:p>
          <a:endParaRPr lang="en-US"/>
        </a:p>
      </dgm:t>
    </dgm:pt>
    <dgm:pt modelId="{03152960-FB1E-FE4E-9BC1-70BE7367BE5E}" type="pres">
      <dgm:prSet presAssocID="{9A30B2B5-9D1D-4CA4-B860-49BCCBDBFE03}" presName="vert0" presStyleCnt="0">
        <dgm:presLayoutVars>
          <dgm:dir/>
          <dgm:animOne val="branch"/>
          <dgm:animLvl val="lvl"/>
        </dgm:presLayoutVars>
      </dgm:prSet>
      <dgm:spPr/>
    </dgm:pt>
    <dgm:pt modelId="{47B466AC-B8B1-414A-868C-27373B9476A1}" type="pres">
      <dgm:prSet presAssocID="{CF2EF12F-0E9B-4AED-AE0D-8EE38E7F5D60}" presName="thickLine" presStyleLbl="alignNode1" presStyleIdx="0" presStyleCnt="3"/>
      <dgm:spPr/>
    </dgm:pt>
    <dgm:pt modelId="{BA766955-F6B1-9F4B-9372-D1569E3409DD}" type="pres">
      <dgm:prSet presAssocID="{CF2EF12F-0E9B-4AED-AE0D-8EE38E7F5D60}" presName="horz1" presStyleCnt="0"/>
      <dgm:spPr/>
    </dgm:pt>
    <dgm:pt modelId="{2EDC6FCA-D965-3B49-BE29-8550E312966E}" type="pres">
      <dgm:prSet presAssocID="{CF2EF12F-0E9B-4AED-AE0D-8EE38E7F5D60}" presName="tx1" presStyleLbl="revTx" presStyleIdx="0" presStyleCnt="3"/>
      <dgm:spPr/>
    </dgm:pt>
    <dgm:pt modelId="{0DB68F11-7D71-0245-9CC8-7EB825AB0279}" type="pres">
      <dgm:prSet presAssocID="{CF2EF12F-0E9B-4AED-AE0D-8EE38E7F5D60}" presName="vert1" presStyleCnt="0"/>
      <dgm:spPr/>
    </dgm:pt>
    <dgm:pt modelId="{1493FA74-84F7-F042-B507-D118F991D6EE}" type="pres">
      <dgm:prSet presAssocID="{75A30888-D5CB-4439-97F0-E95C2E914468}" presName="thickLine" presStyleLbl="alignNode1" presStyleIdx="1" presStyleCnt="3"/>
      <dgm:spPr/>
    </dgm:pt>
    <dgm:pt modelId="{382A11E3-4EDD-9346-B0DD-A5B5CAA70EC0}" type="pres">
      <dgm:prSet presAssocID="{75A30888-D5CB-4439-97F0-E95C2E914468}" presName="horz1" presStyleCnt="0"/>
      <dgm:spPr/>
    </dgm:pt>
    <dgm:pt modelId="{31D65E7D-BAFB-4948-B6EE-66B1BFC8B60B}" type="pres">
      <dgm:prSet presAssocID="{75A30888-D5CB-4439-97F0-E95C2E914468}" presName="tx1" presStyleLbl="revTx" presStyleIdx="1" presStyleCnt="3"/>
      <dgm:spPr/>
    </dgm:pt>
    <dgm:pt modelId="{7739C22C-2BF3-D945-ABDA-B5F1DB5C5B0E}" type="pres">
      <dgm:prSet presAssocID="{75A30888-D5CB-4439-97F0-E95C2E914468}" presName="vert1" presStyleCnt="0"/>
      <dgm:spPr/>
    </dgm:pt>
    <dgm:pt modelId="{9A83A1B2-F786-444B-92BD-8623AB716E73}" type="pres">
      <dgm:prSet presAssocID="{C664FDE0-BA1C-4920-9649-F8D7704E7A9A}" presName="thickLine" presStyleLbl="alignNode1" presStyleIdx="2" presStyleCnt="3"/>
      <dgm:spPr/>
    </dgm:pt>
    <dgm:pt modelId="{3EA9E716-6E21-1649-B45D-6A3D7731B732}" type="pres">
      <dgm:prSet presAssocID="{C664FDE0-BA1C-4920-9649-F8D7704E7A9A}" presName="horz1" presStyleCnt="0"/>
      <dgm:spPr/>
    </dgm:pt>
    <dgm:pt modelId="{21C6C838-8384-AE41-BECF-B64F715775F4}" type="pres">
      <dgm:prSet presAssocID="{C664FDE0-BA1C-4920-9649-F8D7704E7A9A}" presName="tx1" presStyleLbl="revTx" presStyleIdx="2" presStyleCnt="3"/>
      <dgm:spPr/>
    </dgm:pt>
    <dgm:pt modelId="{728B32AC-2B62-5B4F-AD2C-67205441FCAF}" type="pres">
      <dgm:prSet presAssocID="{C664FDE0-BA1C-4920-9649-F8D7704E7A9A}" presName="vert1" presStyleCnt="0"/>
      <dgm:spPr/>
    </dgm:pt>
  </dgm:ptLst>
  <dgm:cxnLst>
    <dgm:cxn modelId="{9997A314-988A-864E-9E46-9A9F619AB49B}" type="presOf" srcId="{CF2EF12F-0E9B-4AED-AE0D-8EE38E7F5D60}" destId="{2EDC6FCA-D965-3B49-BE29-8550E312966E}" srcOrd="0" destOrd="0" presId="urn:microsoft.com/office/officeart/2008/layout/LinedList"/>
    <dgm:cxn modelId="{FE477572-B51C-9D45-9102-4FA65207E3CD}" type="presOf" srcId="{9A30B2B5-9D1D-4CA4-B860-49BCCBDBFE03}" destId="{03152960-FB1E-FE4E-9BC1-70BE7367BE5E}" srcOrd="0" destOrd="0" presId="urn:microsoft.com/office/officeart/2008/layout/LinedList"/>
    <dgm:cxn modelId="{C2B4E474-F97E-4394-BD53-A0A95FDADC21}" srcId="{9A30B2B5-9D1D-4CA4-B860-49BCCBDBFE03}" destId="{75A30888-D5CB-4439-97F0-E95C2E914468}" srcOrd="1" destOrd="0" parTransId="{FD4D80BC-7FEA-4B9B-8B2A-EDEF3B257C4D}" sibTransId="{1FE2C83D-118F-4575-956A-A74B6830484B}"/>
    <dgm:cxn modelId="{AEF5407A-8F86-074B-926D-C89BAF6B1009}" type="presOf" srcId="{C664FDE0-BA1C-4920-9649-F8D7704E7A9A}" destId="{21C6C838-8384-AE41-BECF-B64F715775F4}" srcOrd="0" destOrd="0" presId="urn:microsoft.com/office/officeart/2008/layout/LinedList"/>
    <dgm:cxn modelId="{7053E482-4058-3843-ADA3-AF26EA6FA5C5}" type="presOf" srcId="{75A30888-D5CB-4439-97F0-E95C2E914468}" destId="{31D65E7D-BAFB-4948-B6EE-66B1BFC8B60B}" srcOrd="0" destOrd="0" presId="urn:microsoft.com/office/officeart/2008/layout/LinedList"/>
    <dgm:cxn modelId="{C2D217AD-3736-41DC-8686-2C85D45958B4}" srcId="{9A30B2B5-9D1D-4CA4-B860-49BCCBDBFE03}" destId="{C664FDE0-BA1C-4920-9649-F8D7704E7A9A}" srcOrd="2" destOrd="0" parTransId="{8C9748B4-95FB-47F0-9285-9730FB1164E6}" sibTransId="{8F1B232A-564D-48E0-A005-064207001BCC}"/>
    <dgm:cxn modelId="{E9F65BD9-5354-4C69-981E-CD76C3602FD8}" srcId="{9A30B2B5-9D1D-4CA4-B860-49BCCBDBFE03}" destId="{CF2EF12F-0E9B-4AED-AE0D-8EE38E7F5D60}" srcOrd="0" destOrd="0" parTransId="{D0EECF61-EF50-4E5B-A488-0916BB03434C}" sibTransId="{6CD36449-BD4E-4A46-9AAE-DB9E629BAD2D}"/>
    <dgm:cxn modelId="{CA129765-F978-7540-9CF4-C8D59EAF13C5}" type="presParOf" srcId="{03152960-FB1E-FE4E-9BC1-70BE7367BE5E}" destId="{47B466AC-B8B1-414A-868C-27373B9476A1}" srcOrd="0" destOrd="0" presId="urn:microsoft.com/office/officeart/2008/layout/LinedList"/>
    <dgm:cxn modelId="{40CFA8A9-6F0D-BE49-A1E9-9891DAE1A280}" type="presParOf" srcId="{03152960-FB1E-FE4E-9BC1-70BE7367BE5E}" destId="{BA766955-F6B1-9F4B-9372-D1569E3409DD}" srcOrd="1" destOrd="0" presId="urn:microsoft.com/office/officeart/2008/layout/LinedList"/>
    <dgm:cxn modelId="{824B8F5C-2BA5-1E4C-AF13-8B1DCC73FDB6}" type="presParOf" srcId="{BA766955-F6B1-9F4B-9372-D1569E3409DD}" destId="{2EDC6FCA-D965-3B49-BE29-8550E312966E}" srcOrd="0" destOrd="0" presId="urn:microsoft.com/office/officeart/2008/layout/LinedList"/>
    <dgm:cxn modelId="{FB3195B9-71A0-0442-B4C7-CA72AACBCEA9}" type="presParOf" srcId="{BA766955-F6B1-9F4B-9372-D1569E3409DD}" destId="{0DB68F11-7D71-0245-9CC8-7EB825AB0279}" srcOrd="1" destOrd="0" presId="urn:microsoft.com/office/officeart/2008/layout/LinedList"/>
    <dgm:cxn modelId="{A4F6E037-8B3D-AB45-9061-0A82252E5609}" type="presParOf" srcId="{03152960-FB1E-FE4E-9BC1-70BE7367BE5E}" destId="{1493FA74-84F7-F042-B507-D118F991D6EE}" srcOrd="2" destOrd="0" presId="urn:microsoft.com/office/officeart/2008/layout/LinedList"/>
    <dgm:cxn modelId="{886D7020-3D8E-1A42-BA41-F6B4CFB75BCF}" type="presParOf" srcId="{03152960-FB1E-FE4E-9BC1-70BE7367BE5E}" destId="{382A11E3-4EDD-9346-B0DD-A5B5CAA70EC0}" srcOrd="3" destOrd="0" presId="urn:microsoft.com/office/officeart/2008/layout/LinedList"/>
    <dgm:cxn modelId="{0F9A8632-FACC-6A4E-8FDD-9712F434442D}" type="presParOf" srcId="{382A11E3-4EDD-9346-B0DD-A5B5CAA70EC0}" destId="{31D65E7D-BAFB-4948-B6EE-66B1BFC8B60B}" srcOrd="0" destOrd="0" presId="urn:microsoft.com/office/officeart/2008/layout/LinedList"/>
    <dgm:cxn modelId="{8FD9A7DE-61D7-164F-BEB5-BFA70A728C69}" type="presParOf" srcId="{382A11E3-4EDD-9346-B0DD-A5B5CAA70EC0}" destId="{7739C22C-2BF3-D945-ABDA-B5F1DB5C5B0E}" srcOrd="1" destOrd="0" presId="urn:microsoft.com/office/officeart/2008/layout/LinedList"/>
    <dgm:cxn modelId="{3B3A373B-9838-D046-A951-0E8ADC1D19D5}" type="presParOf" srcId="{03152960-FB1E-FE4E-9BC1-70BE7367BE5E}" destId="{9A83A1B2-F786-444B-92BD-8623AB716E73}" srcOrd="4" destOrd="0" presId="urn:microsoft.com/office/officeart/2008/layout/LinedList"/>
    <dgm:cxn modelId="{22D99519-6A2A-5E45-998F-5F002A2B32EA}" type="presParOf" srcId="{03152960-FB1E-FE4E-9BC1-70BE7367BE5E}" destId="{3EA9E716-6E21-1649-B45D-6A3D7731B732}" srcOrd="5" destOrd="0" presId="urn:microsoft.com/office/officeart/2008/layout/LinedList"/>
    <dgm:cxn modelId="{4FE73491-9C70-F44E-9107-BB9B5E23E8DB}" type="presParOf" srcId="{3EA9E716-6E21-1649-B45D-6A3D7731B732}" destId="{21C6C838-8384-AE41-BECF-B64F715775F4}" srcOrd="0" destOrd="0" presId="urn:microsoft.com/office/officeart/2008/layout/LinedList"/>
    <dgm:cxn modelId="{CD13B3E1-88C6-F047-8B20-63877BCE1F41}" type="presParOf" srcId="{3EA9E716-6E21-1649-B45D-6A3D7731B732}" destId="{728B32AC-2B62-5B4F-AD2C-67205441FCAF}"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5526319-FAF2-4F35-AD5B-D42F37B6F3CF}"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28988B8E-A343-4919-92A1-0CFFFB5CD9FF}">
      <dgm:prSet/>
      <dgm:spPr/>
      <dgm:t>
        <a:bodyPr/>
        <a:lstStyle/>
        <a:p>
          <a:r>
            <a:rPr lang="en-GB"/>
            <a:t>How individuals cope with change.</a:t>
          </a:r>
          <a:endParaRPr lang="en-US"/>
        </a:p>
      </dgm:t>
    </dgm:pt>
    <dgm:pt modelId="{D1ED20BA-51B3-47D0-B012-DFFCCAEF999A}" type="parTrans" cxnId="{09F09E72-0345-4AE4-9DF3-14B27D269EF9}">
      <dgm:prSet/>
      <dgm:spPr/>
      <dgm:t>
        <a:bodyPr/>
        <a:lstStyle/>
        <a:p>
          <a:endParaRPr lang="en-US"/>
        </a:p>
      </dgm:t>
    </dgm:pt>
    <dgm:pt modelId="{6F01E4E6-89AA-453A-A8AF-8C73C2F9D072}" type="sibTrans" cxnId="{09F09E72-0345-4AE4-9DF3-14B27D269EF9}">
      <dgm:prSet/>
      <dgm:spPr/>
      <dgm:t>
        <a:bodyPr/>
        <a:lstStyle/>
        <a:p>
          <a:endParaRPr lang="en-US"/>
        </a:p>
      </dgm:t>
    </dgm:pt>
    <dgm:pt modelId="{0F1C3BEB-650F-4888-BAB7-802AF261906E}">
      <dgm:prSet/>
      <dgm:spPr/>
      <dgm:t>
        <a:bodyPr/>
        <a:lstStyle/>
        <a:p>
          <a:r>
            <a:rPr lang="en-GB"/>
            <a:t>Derived from the Kübler-Ross Model – denial, anger, bargaining, depression, acceptance. Known as the coping/change cycle.</a:t>
          </a:r>
          <a:endParaRPr lang="en-US"/>
        </a:p>
      </dgm:t>
    </dgm:pt>
    <dgm:pt modelId="{250106E4-DD5A-405F-97B9-DC748D8B8A6C}" type="parTrans" cxnId="{C1DD642C-601D-4DAD-A4FE-C8BD19A972E6}">
      <dgm:prSet/>
      <dgm:spPr/>
      <dgm:t>
        <a:bodyPr/>
        <a:lstStyle/>
        <a:p>
          <a:endParaRPr lang="en-US"/>
        </a:p>
      </dgm:t>
    </dgm:pt>
    <dgm:pt modelId="{21DFD871-9AA6-47C8-8135-CA4462E658D9}" type="sibTrans" cxnId="{C1DD642C-601D-4DAD-A4FE-C8BD19A972E6}">
      <dgm:prSet/>
      <dgm:spPr/>
      <dgm:t>
        <a:bodyPr/>
        <a:lstStyle/>
        <a:p>
          <a:endParaRPr lang="en-US"/>
        </a:p>
      </dgm:t>
    </dgm:pt>
    <dgm:pt modelId="{45B58361-4AF7-485B-9824-7E88CE986168}">
      <dgm:prSet/>
      <dgm:spPr/>
      <dgm:t>
        <a:bodyPr/>
        <a:lstStyle/>
        <a:p>
          <a:r>
            <a:rPr lang="en-GB"/>
            <a:t>DREC – denial, resistance, exploration, commitment (page 81, Kew and Stredwick, ‘Human Resource Management in a Business Context’, 2016)</a:t>
          </a:r>
          <a:endParaRPr lang="en-US"/>
        </a:p>
      </dgm:t>
    </dgm:pt>
    <dgm:pt modelId="{F8636AD6-84A5-4BBA-8B3B-FCA600C6B9D3}" type="parTrans" cxnId="{021226D6-8905-4DDF-9525-4F4747F9C5F1}">
      <dgm:prSet/>
      <dgm:spPr/>
      <dgm:t>
        <a:bodyPr/>
        <a:lstStyle/>
        <a:p>
          <a:endParaRPr lang="en-US"/>
        </a:p>
      </dgm:t>
    </dgm:pt>
    <dgm:pt modelId="{17D4A19F-9F46-47F7-9C6F-5CB301E690DD}" type="sibTrans" cxnId="{021226D6-8905-4DDF-9525-4F4747F9C5F1}">
      <dgm:prSet/>
      <dgm:spPr/>
      <dgm:t>
        <a:bodyPr/>
        <a:lstStyle/>
        <a:p>
          <a:endParaRPr lang="en-US"/>
        </a:p>
      </dgm:t>
    </dgm:pt>
    <dgm:pt modelId="{899CD74F-61BC-4A9C-BCBA-8788CFDC4544}">
      <dgm:prSet/>
      <dgm:spPr/>
      <dgm:t>
        <a:bodyPr/>
        <a:lstStyle/>
        <a:p>
          <a:r>
            <a:rPr lang="en-GB"/>
            <a:t>It takes time for individuals to work through the cycle</a:t>
          </a:r>
          <a:endParaRPr lang="en-US"/>
        </a:p>
      </dgm:t>
    </dgm:pt>
    <dgm:pt modelId="{8ECE64A0-B36F-4045-85BD-0A39E09AAC0A}" type="parTrans" cxnId="{E7B8C8D4-1A38-4969-B453-AC168B66E619}">
      <dgm:prSet/>
      <dgm:spPr/>
      <dgm:t>
        <a:bodyPr/>
        <a:lstStyle/>
        <a:p>
          <a:endParaRPr lang="en-US"/>
        </a:p>
      </dgm:t>
    </dgm:pt>
    <dgm:pt modelId="{A162E8FD-80DD-4FA9-AAEA-7E92FB167847}" type="sibTrans" cxnId="{E7B8C8D4-1A38-4969-B453-AC168B66E619}">
      <dgm:prSet/>
      <dgm:spPr/>
      <dgm:t>
        <a:bodyPr/>
        <a:lstStyle/>
        <a:p>
          <a:endParaRPr lang="en-US"/>
        </a:p>
      </dgm:t>
    </dgm:pt>
    <dgm:pt modelId="{9B5ED75E-9526-CB41-AFE0-F37768DE4595}" type="pres">
      <dgm:prSet presAssocID="{45526319-FAF2-4F35-AD5B-D42F37B6F3CF}" presName="linear" presStyleCnt="0">
        <dgm:presLayoutVars>
          <dgm:animLvl val="lvl"/>
          <dgm:resizeHandles val="exact"/>
        </dgm:presLayoutVars>
      </dgm:prSet>
      <dgm:spPr/>
    </dgm:pt>
    <dgm:pt modelId="{E2A46FC9-0A53-3C4C-A681-87919F33F59F}" type="pres">
      <dgm:prSet presAssocID="{28988B8E-A343-4919-92A1-0CFFFB5CD9FF}" presName="parentText" presStyleLbl="node1" presStyleIdx="0" presStyleCnt="4">
        <dgm:presLayoutVars>
          <dgm:chMax val="0"/>
          <dgm:bulletEnabled val="1"/>
        </dgm:presLayoutVars>
      </dgm:prSet>
      <dgm:spPr/>
    </dgm:pt>
    <dgm:pt modelId="{26F58D52-D1A8-2C46-87DA-C1A76EA0B41A}" type="pres">
      <dgm:prSet presAssocID="{6F01E4E6-89AA-453A-A8AF-8C73C2F9D072}" presName="spacer" presStyleCnt="0"/>
      <dgm:spPr/>
    </dgm:pt>
    <dgm:pt modelId="{2BE4875F-0986-5345-B8DA-306A6A2D616D}" type="pres">
      <dgm:prSet presAssocID="{0F1C3BEB-650F-4888-BAB7-802AF261906E}" presName="parentText" presStyleLbl="node1" presStyleIdx="1" presStyleCnt="4">
        <dgm:presLayoutVars>
          <dgm:chMax val="0"/>
          <dgm:bulletEnabled val="1"/>
        </dgm:presLayoutVars>
      </dgm:prSet>
      <dgm:spPr/>
    </dgm:pt>
    <dgm:pt modelId="{CE15B98C-01F0-4844-AF0C-56CC6F2B94B3}" type="pres">
      <dgm:prSet presAssocID="{21DFD871-9AA6-47C8-8135-CA4462E658D9}" presName="spacer" presStyleCnt="0"/>
      <dgm:spPr/>
    </dgm:pt>
    <dgm:pt modelId="{8C39A503-E417-9945-9E72-6A18ED160F0D}" type="pres">
      <dgm:prSet presAssocID="{45B58361-4AF7-485B-9824-7E88CE986168}" presName="parentText" presStyleLbl="node1" presStyleIdx="2" presStyleCnt="4">
        <dgm:presLayoutVars>
          <dgm:chMax val="0"/>
          <dgm:bulletEnabled val="1"/>
        </dgm:presLayoutVars>
      </dgm:prSet>
      <dgm:spPr/>
    </dgm:pt>
    <dgm:pt modelId="{18FD95CD-D39B-2F46-B091-0180B1228FB9}" type="pres">
      <dgm:prSet presAssocID="{17D4A19F-9F46-47F7-9C6F-5CB301E690DD}" presName="spacer" presStyleCnt="0"/>
      <dgm:spPr/>
    </dgm:pt>
    <dgm:pt modelId="{E73F4E90-5319-7C4C-85BE-4EB3B31289ED}" type="pres">
      <dgm:prSet presAssocID="{899CD74F-61BC-4A9C-BCBA-8788CFDC4544}" presName="parentText" presStyleLbl="node1" presStyleIdx="3" presStyleCnt="4">
        <dgm:presLayoutVars>
          <dgm:chMax val="0"/>
          <dgm:bulletEnabled val="1"/>
        </dgm:presLayoutVars>
      </dgm:prSet>
      <dgm:spPr/>
    </dgm:pt>
  </dgm:ptLst>
  <dgm:cxnLst>
    <dgm:cxn modelId="{C1DD642C-601D-4DAD-A4FE-C8BD19A972E6}" srcId="{45526319-FAF2-4F35-AD5B-D42F37B6F3CF}" destId="{0F1C3BEB-650F-4888-BAB7-802AF261906E}" srcOrd="1" destOrd="0" parTransId="{250106E4-DD5A-405F-97B9-DC748D8B8A6C}" sibTransId="{21DFD871-9AA6-47C8-8135-CA4462E658D9}"/>
    <dgm:cxn modelId="{09F09E72-0345-4AE4-9DF3-14B27D269EF9}" srcId="{45526319-FAF2-4F35-AD5B-D42F37B6F3CF}" destId="{28988B8E-A343-4919-92A1-0CFFFB5CD9FF}" srcOrd="0" destOrd="0" parTransId="{D1ED20BA-51B3-47D0-B012-DFFCCAEF999A}" sibTransId="{6F01E4E6-89AA-453A-A8AF-8C73C2F9D072}"/>
    <dgm:cxn modelId="{AC458073-0530-B845-8DCF-5769ABAA1A93}" type="presOf" srcId="{28988B8E-A343-4919-92A1-0CFFFB5CD9FF}" destId="{E2A46FC9-0A53-3C4C-A681-87919F33F59F}" srcOrd="0" destOrd="0" presId="urn:microsoft.com/office/officeart/2005/8/layout/vList2"/>
    <dgm:cxn modelId="{6C501354-63E0-264B-9A19-34B7133E5ABD}" type="presOf" srcId="{0F1C3BEB-650F-4888-BAB7-802AF261906E}" destId="{2BE4875F-0986-5345-B8DA-306A6A2D616D}" srcOrd="0" destOrd="0" presId="urn:microsoft.com/office/officeart/2005/8/layout/vList2"/>
    <dgm:cxn modelId="{63872DC2-2115-0242-AC91-09133F1F821C}" type="presOf" srcId="{899CD74F-61BC-4A9C-BCBA-8788CFDC4544}" destId="{E73F4E90-5319-7C4C-85BE-4EB3B31289ED}" srcOrd="0" destOrd="0" presId="urn:microsoft.com/office/officeart/2005/8/layout/vList2"/>
    <dgm:cxn modelId="{E7B8C8D4-1A38-4969-B453-AC168B66E619}" srcId="{45526319-FAF2-4F35-AD5B-D42F37B6F3CF}" destId="{899CD74F-61BC-4A9C-BCBA-8788CFDC4544}" srcOrd="3" destOrd="0" parTransId="{8ECE64A0-B36F-4045-85BD-0A39E09AAC0A}" sibTransId="{A162E8FD-80DD-4FA9-AAEA-7E92FB167847}"/>
    <dgm:cxn modelId="{021226D6-8905-4DDF-9525-4F4747F9C5F1}" srcId="{45526319-FAF2-4F35-AD5B-D42F37B6F3CF}" destId="{45B58361-4AF7-485B-9824-7E88CE986168}" srcOrd="2" destOrd="0" parTransId="{F8636AD6-84A5-4BBA-8B3B-FCA600C6B9D3}" sibTransId="{17D4A19F-9F46-47F7-9C6F-5CB301E690DD}"/>
    <dgm:cxn modelId="{1C5F8EDD-A54D-004F-9373-C88423A1F7BB}" type="presOf" srcId="{45526319-FAF2-4F35-AD5B-D42F37B6F3CF}" destId="{9B5ED75E-9526-CB41-AFE0-F37768DE4595}" srcOrd="0" destOrd="0" presId="urn:microsoft.com/office/officeart/2005/8/layout/vList2"/>
    <dgm:cxn modelId="{8C4951E5-AB43-CF46-8BAA-980634239BE9}" type="presOf" srcId="{45B58361-4AF7-485B-9824-7E88CE986168}" destId="{8C39A503-E417-9945-9E72-6A18ED160F0D}" srcOrd="0" destOrd="0" presId="urn:microsoft.com/office/officeart/2005/8/layout/vList2"/>
    <dgm:cxn modelId="{1029B785-2B2F-E04B-B1AF-C2D4FD79DAA3}" type="presParOf" srcId="{9B5ED75E-9526-CB41-AFE0-F37768DE4595}" destId="{E2A46FC9-0A53-3C4C-A681-87919F33F59F}" srcOrd="0" destOrd="0" presId="urn:microsoft.com/office/officeart/2005/8/layout/vList2"/>
    <dgm:cxn modelId="{7D2C7E9B-EA6B-BB49-9494-A8B7F4D29C02}" type="presParOf" srcId="{9B5ED75E-9526-CB41-AFE0-F37768DE4595}" destId="{26F58D52-D1A8-2C46-87DA-C1A76EA0B41A}" srcOrd="1" destOrd="0" presId="urn:microsoft.com/office/officeart/2005/8/layout/vList2"/>
    <dgm:cxn modelId="{144B15C7-07D9-7444-B1E8-094E1E22CF0A}" type="presParOf" srcId="{9B5ED75E-9526-CB41-AFE0-F37768DE4595}" destId="{2BE4875F-0986-5345-B8DA-306A6A2D616D}" srcOrd="2" destOrd="0" presId="urn:microsoft.com/office/officeart/2005/8/layout/vList2"/>
    <dgm:cxn modelId="{F692519F-BC03-294E-BB46-3CE08B855F45}" type="presParOf" srcId="{9B5ED75E-9526-CB41-AFE0-F37768DE4595}" destId="{CE15B98C-01F0-4844-AF0C-56CC6F2B94B3}" srcOrd="3" destOrd="0" presId="urn:microsoft.com/office/officeart/2005/8/layout/vList2"/>
    <dgm:cxn modelId="{1EAFD779-9820-F74D-9BEE-A1A57005AFA2}" type="presParOf" srcId="{9B5ED75E-9526-CB41-AFE0-F37768DE4595}" destId="{8C39A503-E417-9945-9E72-6A18ED160F0D}" srcOrd="4" destOrd="0" presId="urn:microsoft.com/office/officeart/2005/8/layout/vList2"/>
    <dgm:cxn modelId="{7F969A72-C50B-B04C-A63B-D39A5274F7DD}" type="presParOf" srcId="{9B5ED75E-9526-CB41-AFE0-F37768DE4595}" destId="{18FD95CD-D39B-2F46-B091-0180B1228FB9}" srcOrd="5" destOrd="0" presId="urn:microsoft.com/office/officeart/2005/8/layout/vList2"/>
    <dgm:cxn modelId="{3AC284DC-3063-7142-BCFA-CB3E2A962A9B}" type="presParOf" srcId="{9B5ED75E-9526-CB41-AFE0-F37768DE4595}" destId="{E73F4E90-5319-7C4C-85BE-4EB3B31289ED}"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86E1AE3-364F-4990-AD92-55F8159638CF}"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144268F3-E6A9-40C6-9B35-F1226DC5AF1F}">
      <dgm:prSet/>
      <dgm:spPr/>
      <dgm:t>
        <a:bodyPr/>
        <a:lstStyle/>
        <a:p>
          <a:r>
            <a:rPr lang="en-GB" dirty="0"/>
            <a:t>Lewin, Three-step model Unfreezing, movement, refreezing Lewin (1951)</a:t>
          </a:r>
          <a:endParaRPr lang="en-US" dirty="0"/>
        </a:p>
      </dgm:t>
    </dgm:pt>
    <dgm:pt modelId="{1122FC7D-DF68-4252-A2E4-FEE680E2E24A}" type="parTrans" cxnId="{5AE9A226-5B11-4BA1-B5D2-1D760FFACE9C}">
      <dgm:prSet/>
      <dgm:spPr/>
      <dgm:t>
        <a:bodyPr/>
        <a:lstStyle/>
        <a:p>
          <a:endParaRPr lang="en-US"/>
        </a:p>
      </dgm:t>
    </dgm:pt>
    <dgm:pt modelId="{5976156C-7CDE-4F07-8406-D7C480842CD9}" type="sibTrans" cxnId="{5AE9A226-5B11-4BA1-B5D2-1D760FFACE9C}">
      <dgm:prSet/>
      <dgm:spPr/>
      <dgm:t>
        <a:bodyPr/>
        <a:lstStyle/>
        <a:p>
          <a:endParaRPr lang="en-US"/>
        </a:p>
      </dgm:t>
    </dgm:pt>
    <dgm:pt modelId="{33BC2B4F-7355-492E-B0E4-9167BC7E59EF}">
      <dgm:prSet/>
      <dgm:spPr/>
      <dgm:t>
        <a:bodyPr/>
        <a:lstStyle/>
        <a:p>
          <a:r>
            <a:rPr lang="en-GB" dirty="0"/>
            <a:t>Force-field analysis (Lewin)</a:t>
          </a:r>
          <a:endParaRPr lang="en-US" dirty="0"/>
        </a:p>
      </dgm:t>
    </dgm:pt>
    <dgm:pt modelId="{3BF5F89D-4C12-4D9D-95BF-CAD091075161}" type="parTrans" cxnId="{C61C546C-1234-4753-A86C-A887CDCDB72D}">
      <dgm:prSet/>
      <dgm:spPr/>
      <dgm:t>
        <a:bodyPr/>
        <a:lstStyle/>
        <a:p>
          <a:endParaRPr lang="en-US"/>
        </a:p>
      </dgm:t>
    </dgm:pt>
    <dgm:pt modelId="{35C60F3C-8B1C-4A98-AAF0-1E2698252E47}" type="sibTrans" cxnId="{C61C546C-1234-4753-A86C-A887CDCDB72D}">
      <dgm:prSet/>
      <dgm:spPr/>
      <dgm:t>
        <a:bodyPr/>
        <a:lstStyle/>
        <a:p>
          <a:endParaRPr lang="en-US"/>
        </a:p>
      </dgm:t>
    </dgm:pt>
    <dgm:pt modelId="{94897318-22EE-4B78-B854-A5E5BB1A04B8}">
      <dgm:prSet/>
      <dgm:spPr/>
      <dgm:t>
        <a:bodyPr/>
        <a:lstStyle/>
        <a:p>
          <a:r>
            <a:rPr lang="en-GB"/>
            <a:t>Beer’s 6 stage model of change</a:t>
          </a:r>
          <a:endParaRPr lang="en-US"/>
        </a:p>
      </dgm:t>
    </dgm:pt>
    <dgm:pt modelId="{2B6B8EB7-FA3E-4027-8695-70C3C464D4B7}" type="parTrans" cxnId="{788B4ECD-E67E-4C9B-A8F9-0DFB46074C8A}">
      <dgm:prSet/>
      <dgm:spPr/>
      <dgm:t>
        <a:bodyPr/>
        <a:lstStyle/>
        <a:p>
          <a:endParaRPr lang="en-US"/>
        </a:p>
      </dgm:t>
    </dgm:pt>
    <dgm:pt modelId="{7E06EED8-1A5E-4D55-BCF7-B2377A6E41E0}" type="sibTrans" cxnId="{788B4ECD-E67E-4C9B-A8F9-0DFB46074C8A}">
      <dgm:prSet/>
      <dgm:spPr/>
      <dgm:t>
        <a:bodyPr/>
        <a:lstStyle/>
        <a:p>
          <a:endParaRPr lang="en-US"/>
        </a:p>
      </dgm:t>
    </dgm:pt>
    <dgm:pt modelId="{76C1CBBD-BB14-A749-A106-4C8CD945AECE}" type="pres">
      <dgm:prSet presAssocID="{086E1AE3-364F-4990-AD92-55F8159638CF}" presName="vert0" presStyleCnt="0">
        <dgm:presLayoutVars>
          <dgm:dir/>
          <dgm:animOne val="branch"/>
          <dgm:animLvl val="lvl"/>
        </dgm:presLayoutVars>
      </dgm:prSet>
      <dgm:spPr/>
    </dgm:pt>
    <dgm:pt modelId="{5137EBBF-9CB0-2C4F-85E3-517458456869}" type="pres">
      <dgm:prSet presAssocID="{144268F3-E6A9-40C6-9B35-F1226DC5AF1F}" presName="thickLine" presStyleLbl="alignNode1" presStyleIdx="0" presStyleCnt="3"/>
      <dgm:spPr/>
    </dgm:pt>
    <dgm:pt modelId="{0ECF36CA-613A-5748-A21D-D3EF50BA082C}" type="pres">
      <dgm:prSet presAssocID="{144268F3-E6A9-40C6-9B35-F1226DC5AF1F}" presName="horz1" presStyleCnt="0"/>
      <dgm:spPr/>
    </dgm:pt>
    <dgm:pt modelId="{874B9AC1-9B5C-0A40-9579-4BBC7780E209}" type="pres">
      <dgm:prSet presAssocID="{144268F3-E6A9-40C6-9B35-F1226DC5AF1F}" presName="tx1" presStyleLbl="revTx" presStyleIdx="0" presStyleCnt="3"/>
      <dgm:spPr/>
    </dgm:pt>
    <dgm:pt modelId="{AE923B64-A19E-DF43-ABDB-59B9C5B96F6A}" type="pres">
      <dgm:prSet presAssocID="{144268F3-E6A9-40C6-9B35-F1226DC5AF1F}" presName="vert1" presStyleCnt="0"/>
      <dgm:spPr/>
    </dgm:pt>
    <dgm:pt modelId="{FE502F48-CC4B-6542-8C60-6E0633FF6933}" type="pres">
      <dgm:prSet presAssocID="{33BC2B4F-7355-492E-B0E4-9167BC7E59EF}" presName="thickLine" presStyleLbl="alignNode1" presStyleIdx="1" presStyleCnt="3"/>
      <dgm:spPr/>
    </dgm:pt>
    <dgm:pt modelId="{74C4D968-E48F-AF49-9617-E0CF66B6A440}" type="pres">
      <dgm:prSet presAssocID="{33BC2B4F-7355-492E-B0E4-9167BC7E59EF}" presName="horz1" presStyleCnt="0"/>
      <dgm:spPr/>
    </dgm:pt>
    <dgm:pt modelId="{49420C5E-FAB9-544E-9F4F-27C3DD50BA27}" type="pres">
      <dgm:prSet presAssocID="{33BC2B4F-7355-492E-B0E4-9167BC7E59EF}" presName="tx1" presStyleLbl="revTx" presStyleIdx="1" presStyleCnt="3"/>
      <dgm:spPr/>
    </dgm:pt>
    <dgm:pt modelId="{50285EC1-37D4-5A49-A33A-DFCAF19B7BD1}" type="pres">
      <dgm:prSet presAssocID="{33BC2B4F-7355-492E-B0E4-9167BC7E59EF}" presName="vert1" presStyleCnt="0"/>
      <dgm:spPr/>
    </dgm:pt>
    <dgm:pt modelId="{48FF0C08-B2D0-EE40-BAC4-0150B8B5C1E9}" type="pres">
      <dgm:prSet presAssocID="{94897318-22EE-4B78-B854-A5E5BB1A04B8}" presName="thickLine" presStyleLbl="alignNode1" presStyleIdx="2" presStyleCnt="3"/>
      <dgm:spPr/>
    </dgm:pt>
    <dgm:pt modelId="{A0C421D4-A6D1-6247-A779-DBDB7EF84552}" type="pres">
      <dgm:prSet presAssocID="{94897318-22EE-4B78-B854-A5E5BB1A04B8}" presName="horz1" presStyleCnt="0"/>
      <dgm:spPr/>
    </dgm:pt>
    <dgm:pt modelId="{0C7D5F29-FD18-8D46-B215-BC92927CA3C7}" type="pres">
      <dgm:prSet presAssocID="{94897318-22EE-4B78-B854-A5E5BB1A04B8}" presName="tx1" presStyleLbl="revTx" presStyleIdx="2" presStyleCnt="3"/>
      <dgm:spPr/>
    </dgm:pt>
    <dgm:pt modelId="{8E8AA39C-16BC-1F48-8457-1DBBC411DF53}" type="pres">
      <dgm:prSet presAssocID="{94897318-22EE-4B78-B854-A5E5BB1A04B8}" presName="vert1" presStyleCnt="0"/>
      <dgm:spPr/>
    </dgm:pt>
  </dgm:ptLst>
  <dgm:cxnLst>
    <dgm:cxn modelId="{5AE9A226-5B11-4BA1-B5D2-1D760FFACE9C}" srcId="{086E1AE3-364F-4990-AD92-55F8159638CF}" destId="{144268F3-E6A9-40C6-9B35-F1226DC5AF1F}" srcOrd="0" destOrd="0" parTransId="{1122FC7D-DF68-4252-A2E4-FEE680E2E24A}" sibTransId="{5976156C-7CDE-4F07-8406-D7C480842CD9}"/>
    <dgm:cxn modelId="{2617EB2E-7013-4E47-97BD-5FC04D3DC634}" type="presOf" srcId="{94897318-22EE-4B78-B854-A5E5BB1A04B8}" destId="{0C7D5F29-FD18-8D46-B215-BC92927CA3C7}" srcOrd="0" destOrd="0" presId="urn:microsoft.com/office/officeart/2008/layout/LinedList"/>
    <dgm:cxn modelId="{45F0A55E-5F4E-5C44-9B2C-09FE08DCDBA3}" type="presOf" srcId="{33BC2B4F-7355-492E-B0E4-9167BC7E59EF}" destId="{49420C5E-FAB9-544E-9F4F-27C3DD50BA27}" srcOrd="0" destOrd="0" presId="urn:microsoft.com/office/officeart/2008/layout/LinedList"/>
    <dgm:cxn modelId="{CF765064-69B2-1149-B4C4-466F3A56648B}" type="presOf" srcId="{086E1AE3-364F-4990-AD92-55F8159638CF}" destId="{76C1CBBD-BB14-A749-A106-4C8CD945AECE}" srcOrd="0" destOrd="0" presId="urn:microsoft.com/office/officeart/2008/layout/LinedList"/>
    <dgm:cxn modelId="{C61C546C-1234-4753-A86C-A887CDCDB72D}" srcId="{086E1AE3-364F-4990-AD92-55F8159638CF}" destId="{33BC2B4F-7355-492E-B0E4-9167BC7E59EF}" srcOrd="1" destOrd="0" parTransId="{3BF5F89D-4C12-4D9D-95BF-CAD091075161}" sibTransId="{35C60F3C-8B1C-4A98-AAF0-1E2698252E47}"/>
    <dgm:cxn modelId="{F0A93F9A-847F-7549-98F5-B36F9F3E0B7A}" type="presOf" srcId="{144268F3-E6A9-40C6-9B35-F1226DC5AF1F}" destId="{874B9AC1-9B5C-0A40-9579-4BBC7780E209}" srcOrd="0" destOrd="0" presId="urn:microsoft.com/office/officeart/2008/layout/LinedList"/>
    <dgm:cxn modelId="{788B4ECD-E67E-4C9B-A8F9-0DFB46074C8A}" srcId="{086E1AE3-364F-4990-AD92-55F8159638CF}" destId="{94897318-22EE-4B78-B854-A5E5BB1A04B8}" srcOrd="2" destOrd="0" parTransId="{2B6B8EB7-FA3E-4027-8695-70C3C464D4B7}" sibTransId="{7E06EED8-1A5E-4D55-BCF7-B2377A6E41E0}"/>
    <dgm:cxn modelId="{E70534B0-4887-E24F-AA59-8542B69B8F05}" type="presParOf" srcId="{76C1CBBD-BB14-A749-A106-4C8CD945AECE}" destId="{5137EBBF-9CB0-2C4F-85E3-517458456869}" srcOrd="0" destOrd="0" presId="urn:microsoft.com/office/officeart/2008/layout/LinedList"/>
    <dgm:cxn modelId="{EBE864F6-465E-F346-A649-C77342E1C0EA}" type="presParOf" srcId="{76C1CBBD-BB14-A749-A106-4C8CD945AECE}" destId="{0ECF36CA-613A-5748-A21D-D3EF50BA082C}" srcOrd="1" destOrd="0" presId="urn:microsoft.com/office/officeart/2008/layout/LinedList"/>
    <dgm:cxn modelId="{745ACC00-7CBF-AA4C-A562-13E1D4F06DB7}" type="presParOf" srcId="{0ECF36CA-613A-5748-A21D-D3EF50BA082C}" destId="{874B9AC1-9B5C-0A40-9579-4BBC7780E209}" srcOrd="0" destOrd="0" presId="urn:microsoft.com/office/officeart/2008/layout/LinedList"/>
    <dgm:cxn modelId="{8590BA68-B25B-6046-B1DD-3E91DDD56F1F}" type="presParOf" srcId="{0ECF36CA-613A-5748-A21D-D3EF50BA082C}" destId="{AE923B64-A19E-DF43-ABDB-59B9C5B96F6A}" srcOrd="1" destOrd="0" presId="urn:microsoft.com/office/officeart/2008/layout/LinedList"/>
    <dgm:cxn modelId="{22F08D6E-34A5-AB45-BAE9-7E80B2469B16}" type="presParOf" srcId="{76C1CBBD-BB14-A749-A106-4C8CD945AECE}" destId="{FE502F48-CC4B-6542-8C60-6E0633FF6933}" srcOrd="2" destOrd="0" presId="urn:microsoft.com/office/officeart/2008/layout/LinedList"/>
    <dgm:cxn modelId="{012B9309-DC9C-F548-8D1D-4DBCFCE92CB9}" type="presParOf" srcId="{76C1CBBD-BB14-A749-A106-4C8CD945AECE}" destId="{74C4D968-E48F-AF49-9617-E0CF66B6A440}" srcOrd="3" destOrd="0" presId="urn:microsoft.com/office/officeart/2008/layout/LinedList"/>
    <dgm:cxn modelId="{1A831629-4E5B-8F45-9B83-A7683E90933C}" type="presParOf" srcId="{74C4D968-E48F-AF49-9617-E0CF66B6A440}" destId="{49420C5E-FAB9-544E-9F4F-27C3DD50BA27}" srcOrd="0" destOrd="0" presId="urn:microsoft.com/office/officeart/2008/layout/LinedList"/>
    <dgm:cxn modelId="{F4217C2A-B12B-1247-BD9A-84E98E51411B}" type="presParOf" srcId="{74C4D968-E48F-AF49-9617-E0CF66B6A440}" destId="{50285EC1-37D4-5A49-A33A-DFCAF19B7BD1}" srcOrd="1" destOrd="0" presId="urn:microsoft.com/office/officeart/2008/layout/LinedList"/>
    <dgm:cxn modelId="{AEEAA660-1ED3-4D4A-BCC7-4A16C40B278E}" type="presParOf" srcId="{76C1CBBD-BB14-A749-A106-4C8CD945AECE}" destId="{48FF0C08-B2D0-EE40-BAC4-0150B8B5C1E9}" srcOrd="4" destOrd="0" presId="urn:microsoft.com/office/officeart/2008/layout/LinedList"/>
    <dgm:cxn modelId="{BB902E18-8C29-614D-866A-7A30F1BD738C}" type="presParOf" srcId="{76C1CBBD-BB14-A749-A106-4C8CD945AECE}" destId="{A0C421D4-A6D1-6247-A779-DBDB7EF84552}" srcOrd="5" destOrd="0" presId="urn:microsoft.com/office/officeart/2008/layout/LinedList"/>
    <dgm:cxn modelId="{D34CDF34-4771-2447-B360-FC5203C31AAE}" type="presParOf" srcId="{A0C421D4-A6D1-6247-A779-DBDB7EF84552}" destId="{0C7D5F29-FD18-8D46-B215-BC92927CA3C7}" srcOrd="0" destOrd="0" presId="urn:microsoft.com/office/officeart/2008/layout/LinedList"/>
    <dgm:cxn modelId="{820AC0E2-4EC6-D949-BBD5-ECB5E8490952}" type="presParOf" srcId="{A0C421D4-A6D1-6247-A779-DBDB7EF84552}" destId="{8E8AA39C-16BC-1F48-8457-1DBBC411DF53}"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5A494BE-5F2C-4E00-9F82-A82D57DDC0D2}"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FBE67BB2-A821-4FCE-9AE1-000AC92EA790}">
      <dgm:prSet/>
      <dgm:spPr/>
      <dgm:t>
        <a:bodyPr/>
        <a:lstStyle/>
        <a:p>
          <a:pPr>
            <a:lnSpc>
              <a:spcPct val="100000"/>
            </a:lnSpc>
          </a:pPr>
          <a:r>
            <a:rPr lang="en-GB"/>
            <a:t>1. Establish a Sense of Urgency</a:t>
          </a:r>
          <a:endParaRPr lang="en-US"/>
        </a:p>
      </dgm:t>
    </dgm:pt>
    <dgm:pt modelId="{62D7DCB6-F2A3-4FFE-AF9A-3B7A0C1E5A6D}" type="parTrans" cxnId="{414BF065-2302-440D-804C-1540799EB132}">
      <dgm:prSet/>
      <dgm:spPr/>
      <dgm:t>
        <a:bodyPr/>
        <a:lstStyle/>
        <a:p>
          <a:endParaRPr lang="en-US"/>
        </a:p>
      </dgm:t>
    </dgm:pt>
    <dgm:pt modelId="{4C59108E-8D5E-4BA6-9A91-ED091EB06DFB}" type="sibTrans" cxnId="{414BF065-2302-440D-804C-1540799EB132}">
      <dgm:prSet/>
      <dgm:spPr/>
      <dgm:t>
        <a:bodyPr/>
        <a:lstStyle/>
        <a:p>
          <a:endParaRPr lang="en-US"/>
        </a:p>
      </dgm:t>
    </dgm:pt>
    <dgm:pt modelId="{328782A3-3F62-4D13-89A8-D234D3C6A40B}">
      <dgm:prSet/>
      <dgm:spPr/>
      <dgm:t>
        <a:bodyPr/>
        <a:lstStyle/>
        <a:p>
          <a:pPr>
            <a:lnSpc>
              <a:spcPct val="100000"/>
            </a:lnSpc>
          </a:pPr>
          <a:r>
            <a:rPr lang="en-GB"/>
            <a:t>2. Create a Guiding Coalition</a:t>
          </a:r>
          <a:endParaRPr lang="en-US"/>
        </a:p>
      </dgm:t>
    </dgm:pt>
    <dgm:pt modelId="{7A6E0A4D-B0E6-4B27-9FDF-AEB451144348}" type="parTrans" cxnId="{C77FB7CE-794B-44C1-BEDC-325412F366BF}">
      <dgm:prSet/>
      <dgm:spPr/>
      <dgm:t>
        <a:bodyPr/>
        <a:lstStyle/>
        <a:p>
          <a:endParaRPr lang="en-US"/>
        </a:p>
      </dgm:t>
    </dgm:pt>
    <dgm:pt modelId="{8F04DE7D-048F-4755-A505-42DC7934092F}" type="sibTrans" cxnId="{C77FB7CE-794B-44C1-BEDC-325412F366BF}">
      <dgm:prSet/>
      <dgm:spPr/>
      <dgm:t>
        <a:bodyPr/>
        <a:lstStyle/>
        <a:p>
          <a:endParaRPr lang="en-US"/>
        </a:p>
      </dgm:t>
    </dgm:pt>
    <dgm:pt modelId="{03D09830-5C46-4AF1-BD69-A97853FFAE29}">
      <dgm:prSet/>
      <dgm:spPr/>
      <dgm:t>
        <a:bodyPr/>
        <a:lstStyle/>
        <a:p>
          <a:pPr>
            <a:lnSpc>
              <a:spcPct val="100000"/>
            </a:lnSpc>
          </a:pPr>
          <a:r>
            <a:rPr lang="en-GB"/>
            <a:t>3. Develop both a Vision and a Strategy</a:t>
          </a:r>
          <a:endParaRPr lang="en-US"/>
        </a:p>
      </dgm:t>
    </dgm:pt>
    <dgm:pt modelId="{1FB1D18D-A169-470C-AD34-42B71823853C}" type="parTrans" cxnId="{1EA87577-9D5B-4C52-B13B-1A1F73B25389}">
      <dgm:prSet/>
      <dgm:spPr/>
      <dgm:t>
        <a:bodyPr/>
        <a:lstStyle/>
        <a:p>
          <a:endParaRPr lang="en-US"/>
        </a:p>
      </dgm:t>
    </dgm:pt>
    <dgm:pt modelId="{F4E44FAF-E020-4FBB-AFC9-82CEC3AD2A84}" type="sibTrans" cxnId="{1EA87577-9D5B-4C52-B13B-1A1F73B25389}">
      <dgm:prSet/>
      <dgm:spPr/>
      <dgm:t>
        <a:bodyPr/>
        <a:lstStyle/>
        <a:p>
          <a:endParaRPr lang="en-US"/>
        </a:p>
      </dgm:t>
    </dgm:pt>
    <dgm:pt modelId="{26FF649B-4289-49BE-9802-64DCD689C931}">
      <dgm:prSet/>
      <dgm:spPr/>
      <dgm:t>
        <a:bodyPr/>
        <a:lstStyle/>
        <a:p>
          <a:pPr>
            <a:lnSpc>
              <a:spcPct val="100000"/>
            </a:lnSpc>
          </a:pPr>
          <a:r>
            <a:rPr lang="en-GB"/>
            <a:t>4. Communicate the Vision</a:t>
          </a:r>
          <a:endParaRPr lang="en-US"/>
        </a:p>
      </dgm:t>
    </dgm:pt>
    <dgm:pt modelId="{C089987A-DD71-49A7-9C40-FAD58C48BD96}" type="parTrans" cxnId="{87FB40C7-6826-4C74-AD2F-086CDA3455FF}">
      <dgm:prSet/>
      <dgm:spPr/>
      <dgm:t>
        <a:bodyPr/>
        <a:lstStyle/>
        <a:p>
          <a:endParaRPr lang="en-US"/>
        </a:p>
      </dgm:t>
    </dgm:pt>
    <dgm:pt modelId="{761C11F4-DD83-4998-AB36-A25BC8C51002}" type="sibTrans" cxnId="{87FB40C7-6826-4C74-AD2F-086CDA3455FF}">
      <dgm:prSet/>
      <dgm:spPr/>
      <dgm:t>
        <a:bodyPr/>
        <a:lstStyle/>
        <a:p>
          <a:endParaRPr lang="en-US"/>
        </a:p>
      </dgm:t>
    </dgm:pt>
    <dgm:pt modelId="{B4BC95E6-EBF4-465B-A6ED-634AD57A5DCA}">
      <dgm:prSet/>
      <dgm:spPr/>
      <dgm:t>
        <a:bodyPr/>
        <a:lstStyle/>
        <a:p>
          <a:pPr>
            <a:lnSpc>
              <a:spcPct val="100000"/>
            </a:lnSpc>
          </a:pPr>
          <a:r>
            <a:rPr lang="en-GB"/>
            <a:t>5. Empower Employees to Act</a:t>
          </a:r>
          <a:endParaRPr lang="en-US"/>
        </a:p>
      </dgm:t>
    </dgm:pt>
    <dgm:pt modelId="{22B20618-41B4-45E7-967B-0652F177B3B1}" type="parTrans" cxnId="{77D71715-2624-428A-92A4-9D97269D5821}">
      <dgm:prSet/>
      <dgm:spPr/>
      <dgm:t>
        <a:bodyPr/>
        <a:lstStyle/>
        <a:p>
          <a:endParaRPr lang="en-US"/>
        </a:p>
      </dgm:t>
    </dgm:pt>
    <dgm:pt modelId="{D408F496-C120-4B1D-854D-A26E945794E9}" type="sibTrans" cxnId="{77D71715-2624-428A-92A4-9D97269D5821}">
      <dgm:prSet/>
      <dgm:spPr/>
      <dgm:t>
        <a:bodyPr/>
        <a:lstStyle/>
        <a:p>
          <a:endParaRPr lang="en-US"/>
        </a:p>
      </dgm:t>
    </dgm:pt>
    <dgm:pt modelId="{92E28F5A-BE00-48A2-A369-8B3DB31CFD0B}">
      <dgm:prSet/>
      <dgm:spPr/>
      <dgm:t>
        <a:bodyPr/>
        <a:lstStyle/>
        <a:p>
          <a:pPr>
            <a:lnSpc>
              <a:spcPct val="100000"/>
            </a:lnSpc>
          </a:pPr>
          <a:r>
            <a:rPr lang="en-GB"/>
            <a:t>6. Generate Short-term Wins</a:t>
          </a:r>
          <a:endParaRPr lang="en-US"/>
        </a:p>
      </dgm:t>
    </dgm:pt>
    <dgm:pt modelId="{D8764593-5443-40B1-A755-7BAFBC5EA7FD}" type="parTrans" cxnId="{2B0428CA-01A0-4428-AC29-279BF58D954D}">
      <dgm:prSet/>
      <dgm:spPr/>
      <dgm:t>
        <a:bodyPr/>
        <a:lstStyle/>
        <a:p>
          <a:endParaRPr lang="en-US"/>
        </a:p>
      </dgm:t>
    </dgm:pt>
    <dgm:pt modelId="{36A7A18F-2E7E-4C53-80F0-5D9D1EDCC000}" type="sibTrans" cxnId="{2B0428CA-01A0-4428-AC29-279BF58D954D}">
      <dgm:prSet/>
      <dgm:spPr/>
      <dgm:t>
        <a:bodyPr/>
        <a:lstStyle/>
        <a:p>
          <a:endParaRPr lang="en-US"/>
        </a:p>
      </dgm:t>
    </dgm:pt>
    <dgm:pt modelId="{38D70512-B752-4781-B4F3-9482847025C3}">
      <dgm:prSet/>
      <dgm:spPr/>
      <dgm:t>
        <a:bodyPr/>
        <a:lstStyle/>
        <a:p>
          <a:pPr>
            <a:lnSpc>
              <a:spcPct val="100000"/>
            </a:lnSpc>
          </a:pPr>
          <a:r>
            <a:rPr lang="en-GB"/>
            <a:t>7. Consolidate Gains to Build more Momentum</a:t>
          </a:r>
          <a:endParaRPr lang="en-US"/>
        </a:p>
      </dgm:t>
    </dgm:pt>
    <dgm:pt modelId="{D6988FD6-DEC9-4CB8-A19A-BE25E02162C3}" type="parTrans" cxnId="{A4A89CB3-AFA8-4A9B-860E-295AC0327C18}">
      <dgm:prSet/>
      <dgm:spPr/>
      <dgm:t>
        <a:bodyPr/>
        <a:lstStyle/>
        <a:p>
          <a:endParaRPr lang="en-US"/>
        </a:p>
      </dgm:t>
    </dgm:pt>
    <dgm:pt modelId="{FC973D90-473B-4D20-A4A4-45B0D0F139CA}" type="sibTrans" cxnId="{A4A89CB3-AFA8-4A9B-860E-295AC0327C18}">
      <dgm:prSet/>
      <dgm:spPr/>
      <dgm:t>
        <a:bodyPr/>
        <a:lstStyle/>
        <a:p>
          <a:endParaRPr lang="en-US"/>
        </a:p>
      </dgm:t>
    </dgm:pt>
    <dgm:pt modelId="{B484B3F9-0C3A-4D06-A755-1F89B1EDDF7A}">
      <dgm:prSet/>
      <dgm:spPr/>
      <dgm:t>
        <a:bodyPr/>
        <a:lstStyle/>
        <a:p>
          <a:pPr>
            <a:lnSpc>
              <a:spcPct val="100000"/>
            </a:lnSpc>
          </a:pPr>
          <a:r>
            <a:rPr lang="en-GB" dirty="0"/>
            <a:t>8. Institutionalise the New Approaches</a:t>
          </a:r>
          <a:endParaRPr lang="en-US" dirty="0"/>
        </a:p>
      </dgm:t>
    </dgm:pt>
    <dgm:pt modelId="{F1332601-290C-49AB-9CD7-21F0108F9BF3}" type="parTrans" cxnId="{DE343C05-7FFE-4335-A0FC-F4359DA3F8D6}">
      <dgm:prSet/>
      <dgm:spPr/>
      <dgm:t>
        <a:bodyPr/>
        <a:lstStyle/>
        <a:p>
          <a:endParaRPr lang="en-US"/>
        </a:p>
      </dgm:t>
    </dgm:pt>
    <dgm:pt modelId="{62FD1DED-E454-4950-8A28-A78EB7D2EC59}" type="sibTrans" cxnId="{DE343C05-7FFE-4335-A0FC-F4359DA3F8D6}">
      <dgm:prSet/>
      <dgm:spPr/>
      <dgm:t>
        <a:bodyPr/>
        <a:lstStyle/>
        <a:p>
          <a:endParaRPr lang="en-US"/>
        </a:p>
      </dgm:t>
    </dgm:pt>
    <dgm:pt modelId="{5002DE0D-97E9-421A-8770-731575F4B048}" type="pres">
      <dgm:prSet presAssocID="{55A494BE-5F2C-4E00-9F82-A82D57DDC0D2}" presName="root" presStyleCnt="0">
        <dgm:presLayoutVars>
          <dgm:dir/>
          <dgm:resizeHandles val="exact"/>
        </dgm:presLayoutVars>
      </dgm:prSet>
      <dgm:spPr/>
    </dgm:pt>
    <dgm:pt modelId="{CC36BD7A-5567-45D8-9641-F9A2061C8821}" type="pres">
      <dgm:prSet presAssocID="{FBE67BB2-A821-4FCE-9AE1-000AC92EA790}" presName="compNode" presStyleCnt="0"/>
      <dgm:spPr/>
    </dgm:pt>
    <dgm:pt modelId="{A082ED4B-018F-4CC0-90EC-FF74C1A70933}" type="pres">
      <dgm:prSet presAssocID="{FBE67BB2-A821-4FCE-9AE1-000AC92EA790}" presName="iconRect" presStyleLbl="node1" presStyleIdx="0" presStyleCnt="8"/>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Run"/>
        </a:ext>
      </dgm:extLst>
    </dgm:pt>
    <dgm:pt modelId="{611ACB0E-330E-439F-A047-9A91390A4862}" type="pres">
      <dgm:prSet presAssocID="{FBE67BB2-A821-4FCE-9AE1-000AC92EA790}" presName="spaceRect" presStyleCnt="0"/>
      <dgm:spPr/>
    </dgm:pt>
    <dgm:pt modelId="{CB0301BD-37C3-4A8B-94BD-DCFDB032887B}" type="pres">
      <dgm:prSet presAssocID="{FBE67BB2-A821-4FCE-9AE1-000AC92EA790}" presName="textRect" presStyleLbl="revTx" presStyleIdx="0" presStyleCnt="8">
        <dgm:presLayoutVars>
          <dgm:chMax val="1"/>
          <dgm:chPref val="1"/>
        </dgm:presLayoutVars>
      </dgm:prSet>
      <dgm:spPr/>
    </dgm:pt>
    <dgm:pt modelId="{52CD8D6D-F43E-4C21-9C65-1C9CF2637708}" type="pres">
      <dgm:prSet presAssocID="{4C59108E-8D5E-4BA6-9A91-ED091EB06DFB}" presName="sibTrans" presStyleCnt="0"/>
      <dgm:spPr/>
    </dgm:pt>
    <dgm:pt modelId="{9CF7C84B-896B-4934-9FD0-7C29521A2BA3}" type="pres">
      <dgm:prSet presAssocID="{328782A3-3F62-4D13-89A8-D234D3C6A40B}" presName="compNode" presStyleCnt="0"/>
      <dgm:spPr/>
    </dgm:pt>
    <dgm:pt modelId="{F850DEAC-A0CF-4378-8844-FCEE4A8CC140}" type="pres">
      <dgm:prSet presAssocID="{328782A3-3F62-4D13-89A8-D234D3C6A40B}" presName="iconRect" presStyleLbl="node1" presStyleIdx="1" presStyleCnt="8"/>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Meeting"/>
        </a:ext>
      </dgm:extLst>
    </dgm:pt>
    <dgm:pt modelId="{5B24B7A3-165E-459B-92E2-81EDBA2C65A9}" type="pres">
      <dgm:prSet presAssocID="{328782A3-3F62-4D13-89A8-D234D3C6A40B}" presName="spaceRect" presStyleCnt="0"/>
      <dgm:spPr/>
    </dgm:pt>
    <dgm:pt modelId="{F2A8B23F-8314-49ED-AE11-7E14F2AF1714}" type="pres">
      <dgm:prSet presAssocID="{328782A3-3F62-4D13-89A8-D234D3C6A40B}" presName="textRect" presStyleLbl="revTx" presStyleIdx="1" presStyleCnt="8">
        <dgm:presLayoutVars>
          <dgm:chMax val="1"/>
          <dgm:chPref val="1"/>
        </dgm:presLayoutVars>
      </dgm:prSet>
      <dgm:spPr/>
    </dgm:pt>
    <dgm:pt modelId="{5D2B6A8B-EFF2-425C-8C39-C88E8835D270}" type="pres">
      <dgm:prSet presAssocID="{8F04DE7D-048F-4755-A505-42DC7934092F}" presName="sibTrans" presStyleCnt="0"/>
      <dgm:spPr/>
    </dgm:pt>
    <dgm:pt modelId="{69A01A1A-EAB3-4F74-A12F-CEB38F85E1B5}" type="pres">
      <dgm:prSet presAssocID="{03D09830-5C46-4AF1-BD69-A97853FFAE29}" presName="compNode" presStyleCnt="0"/>
      <dgm:spPr/>
    </dgm:pt>
    <dgm:pt modelId="{DA41224F-C306-4CB7-B159-8A90E6E97852}" type="pres">
      <dgm:prSet presAssocID="{03D09830-5C46-4AF1-BD69-A97853FFAE29}" presName="iconRect" presStyleLbl="node1" presStyleIdx="2" presStyleCnt="8"/>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Bullseye"/>
        </a:ext>
      </dgm:extLst>
    </dgm:pt>
    <dgm:pt modelId="{0C9E2019-3896-4991-897B-74912047810C}" type="pres">
      <dgm:prSet presAssocID="{03D09830-5C46-4AF1-BD69-A97853FFAE29}" presName="spaceRect" presStyleCnt="0"/>
      <dgm:spPr/>
    </dgm:pt>
    <dgm:pt modelId="{222B1DCA-D806-4985-B149-1CBE1D38151C}" type="pres">
      <dgm:prSet presAssocID="{03D09830-5C46-4AF1-BD69-A97853FFAE29}" presName="textRect" presStyleLbl="revTx" presStyleIdx="2" presStyleCnt="8">
        <dgm:presLayoutVars>
          <dgm:chMax val="1"/>
          <dgm:chPref val="1"/>
        </dgm:presLayoutVars>
      </dgm:prSet>
      <dgm:spPr/>
    </dgm:pt>
    <dgm:pt modelId="{1AC492D0-87CE-4C29-846B-C8730299DD99}" type="pres">
      <dgm:prSet presAssocID="{F4E44FAF-E020-4FBB-AFC9-82CEC3AD2A84}" presName="sibTrans" presStyleCnt="0"/>
      <dgm:spPr/>
    </dgm:pt>
    <dgm:pt modelId="{4BF95E29-D56E-4AF0-8AA7-941DECD05094}" type="pres">
      <dgm:prSet presAssocID="{26FF649B-4289-49BE-9802-64DCD689C931}" presName="compNode" presStyleCnt="0"/>
      <dgm:spPr/>
    </dgm:pt>
    <dgm:pt modelId="{8FF1E90F-AC90-47BF-81AB-09F154F58BE6}" type="pres">
      <dgm:prSet presAssocID="{26FF649B-4289-49BE-9802-64DCD689C931}" presName="iconRect" presStyleLbl="node1" presStyleIdx="3" presStyleCnt="8"/>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Eye"/>
        </a:ext>
      </dgm:extLst>
    </dgm:pt>
    <dgm:pt modelId="{74D66CED-34C4-411C-8666-A89464D5BB43}" type="pres">
      <dgm:prSet presAssocID="{26FF649B-4289-49BE-9802-64DCD689C931}" presName="spaceRect" presStyleCnt="0"/>
      <dgm:spPr/>
    </dgm:pt>
    <dgm:pt modelId="{79EFE82D-BA07-40D7-9B98-2173E60ACBD3}" type="pres">
      <dgm:prSet presAssocID="{26FF649B-4289-49BE-9802-64DCD689C931}" presName="textRect" presStyleLbl="revTx" presStyleIdx="3" presStyleCnt="8">
        <dgm:presLayoutVars>
          <dgm:chMax val="1"/>
          <dgm:chPref val="1"/>
        </dgm:presLayoutVars>
      </dgm:prSet>
      <dgm:spPr/>
    </dgm:pt>
    <dgm:pt modelId="{F1D74C13-E354-44DC-9C73-9459C888C417}" type="pres">
      <dgm:prSet presAssocID="{761C11F4-DD83-4998-AB36-A25BC8C51002}" presName="sibTrans" presStyleCnt="0"/>
      <dgm:spPr/>
    </dgm:pt>
    <dgm:pt modelId="{A0629444-1476-4B85-803B-A8B51ED640A7}" type="pres">
      <dgm:prSet presAssocID="{B4BC95E6-EBF4-465B-A6ED-634AD57A5DCA}" presName="compNode" presStyleCnt="0"/>
      <dgm:spPr/>
    </dgm:pt>
    <dgm:pt modelId="{664E0CC3-04FD-4CD3-B867-7351B4026814}" type="pres">
      <dgm:prSet presAssocID="{B4BC95E6-EBF4-465B-A6ED-634AD57A5DCA}" presName="iconRect" presStyleLbl="node1" presStyleIdx="4" presStyleCnt="8"/>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Users"/>
        </a:ext>
      </dgm:extLst>
    </dgm:pt>
    <dgm:pt modelId="{EF9E0B42-FCFA-460E-B562-8F0F11A13567}" type="pres">
      <dgm:prSet presAssocID="{B4BC95E6-EBF4-465B-A6ED-634AD57A5DCA}" presName="spaceRect" presStyleCnt="0"/>
      <dgm:spPr/>
    </dgm:pt>
    <dgm:pt modelId="{21766A78-DCB0-401A-AEA2-6F64618B2F0A}" type="pres">
      <dgm:prSet presAssocID="{B4BC95E6-EBF4-465B-A6ED-634AD57A5DCA}" presName="textRect" presStyleLbl="revTx" presStyleIdx="4" presStyleCnt="8">
        <dgm:presLayoutVars>
          <dgm:chMax val="1"/>
          <dgm:chPref val="1"/>
        </dgm:presLayoutVars>
      </dgm:prSet>
      <dgm:spPr/>
    </dgm:pt>
    <dgm:pt modelId="{51CA7CF4-4EAA-4367-B5A8-B089D0284B9A}" type="pres">
      <dgm:prSet presAssocID="{D408F496-C120-4B1D-854D-A26E945794E9}" presName="sibTrans" presStyleCnt="0"/>
      <dgm:spPr/>
    </dgm:pt>
    <dgm:pt modelId="{1336C9B9-D2D3-40C8-B45B-2ADC5946A0B7}" type="pres">
      <dgm:prSet presAssocID="{92E28F5A-BE00-48A2-A369-8B3DB31CFD0B}" presName="compNode" presStyleCnt="0"/>
      <dgm:spPr/>
    </dgm:pt>
    <dgm:pt modelId="{486748A9-485E-40E9-AED9-F81E56A40FE3}" type="pres">
      <dgm:prSet presAssocID="{92E28F5A-BE00-48A2-A369-8B3DB31CFD0B}" presName="iconRect" presStyleLbl="node1" presStyleIdx="5" presStyleCnt="8"/>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dgm:spPr>
      <dgm:extLst>
        <a:ext uri="{E40237B7-FDA0-4F09-8148-C483321AD2D9}">
          <dgm14:cNvPr xmlns:dgm14="http://schemas.microsoft.com/office/drawing/2010/diagram" id="0" name="" descr="Trophy"/>
        </a:ext>
      </dgm:extLst>
    </dgm:pt>
    <dgm:pt modelId="{2455078C-CEF1-4FF2-A046-586A0AEC2A13}" type="pres">
      <dgm:prSet presAssocID="{92E28F5A-BE00-48A2-A369-8B3DB31CFD0B}" presName="spaceRect" presStyleCnt="0"/>
      <dgm:spPr/>
    </dgm:pt>
    <dgm:pt modelId="{C1A85C13-85A8-416C-9645-73B74DBCED75}" type="pres">
      <dgm:prSet presAssocID="{92E28F5A-BE00-48A2-A369-8B3DB31CFD0B}" presName="textRect" presStyleLbl="revTx" presStyleIdx="5" presStyleCnt="8">
        <dgm:presLayoutVars>
          <dgm:chMax val="1"/>
          <dgm:chPref val="1"/>
        </dgm:presLayoutVars>
      </dgm:prSet>
      <dgm:spPr/>
    </dgm:pt>
    <dgm:pt modelId="{B4068663-54D7-4D2D-988A-253FC5E49309}" type="pres">
      <dgm:prSet presAssocID="{36A7A18F-2E7E-4C53-80F0-5D9D1EDCC000}" presName="sibTrans" presStyleCnt="0"/>
      <dgm:spPr/>
    </dgm:pt>
    <dgm:pt modelId="{C5365A7B-FA15-4D8B-B578-958978418EB3}" type="pres">
      <dgm:prSet presAssocID="{38D70512-B752-4781-B4F3-9482847025C3}" presName="compNode" presStyleCnt="0"/>
      <dgm:spPr/>
    </dgm:pt>
    <dgm:pt modelId="{A29D513A-3ADB-4CF7-BC57-85D6668389E9}" type="pres">
      <dgm:prSet presAssocID="{38D70512-B752-4781-B4F3-9482847025C3}" presName="iconRect" presStyleLbl="node1" presStyleIdx="6" presStyleCnt="8"/>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dgm:spPr>
      <dgm:extLst>
        <a:ext uri="{E40237B7-FDA0-4F09-8148-C483321AD2D9}">
          <dgm14:cNvPr xmlns:dgm14="http://schemas.microsoft.com/office/drawing/2010/diagram" id="0" name="" descr="Upward trend"/>
        </a:ext>
      </dgm:extLst>
    </dgm:pt>
    <dgm:pt modelId="{AC9CC745-7CA3-414E-9DA0-5E2284698B4E}" type="pres">
      <dgm:prSet presAssocID="{38D70512-B752-4781-B4F3-9482847025C3}" presName="spaceRect" presStyleCnt="0"/>
      <dgm:spPr/>
    </dgm:pt>
    <dgm:pt modelId="{C1726671-B2A0-4AC6-8B58-7F900C048EE1}" type="pres">
      <dgm:prSet presAssocID="{38D70512-B752-4781-B4F3-9482847025C3}" presName="textRect" presStyleLbl="revTx" presStyleIdx="6" presStyleCnt="8">
        <dgm:presLayoutVars>
          <dgm:chMax val="1"/>
          <dgm:chPref val="1"/>
        </dgm:presLayoutVars>
      </dgm:prSet>
      <dgm:spPr/>
    </dgm:pt>
    <dgm:pt modelId="{732E70C7-546F-45B1-B07A-12FFBF32F643}" type="pres">
      <dgm:prSet presAssocID="{FC973D90-473B-4D20-A4A4-45B0D0F139CA}" presName="sibTrans" presStyleCnt="0"/>
      <dgm:spPr/>
    </dgm:pt>
    <dgm:pt modelId="{0C4318F1-7C14-4964-9B49-3551703FECB2}" type="pres">
      <dgm:prSet presAssocID="{B484B3F9-0C3A-4D06-A755-1F89B1EDDF7A}" presName="compNode" presStyleCnt="0"/>
      <dgm:spPr/>
    </dgm:pt>
    <dgm:pt modelId="{76CA8B55-1183-4623-8D5D-BC1F58E879F8}" type="pres">
      <dgm:prSet presAssocID="{B484B3F9-0C3A-4D06-A755-1F89B1EDDF7A}" presName="iconRect" presStyleLbl="node1" presStyleIdx="7" presStyleCnt="8"/>
      <dgm:spPr>
        <a:blipFill>
          <a:blip xmlns:r="http://schemas.openxmlformats.org/officeDocument/2006/relationships"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a:blipFill>
      </dgm:spPr>
      <dgm:extLst>
        <a:ext uri="{E40237B7-FDA0-4F09-8148-C483321AD2D9}">
          <dgm14:cNvPr xmlns:dgm14="http://schemas.microsoft.com/office/drawing/2010/diagram" id="0" name="" descr="Tick"/>
        </a:ext>
      </dgm:extLst>
    </dgm:pt>
    <dgm:pt modelId="{A8655230-C0E5-4C40-BCF3-30EBECCBDC4F}" type="pres">
      <dgm:prSet presAssocID="{B484B3F9-0C3A-4D06-A755-1F89B1EDDF7A}" presName="spaceRect" presStyleCnt="0"/>
      <dgm:spPr/>
    </dgm:pt>
    <dgm:pt modelId="{3CABC3DE-ED91-4E67-B1D6-295FD52EC997}" type="pres">
      <dgm:prSet presAssocID="{B484B3F9-0C3A-4D06-A755-1F89B1EDDF7A}" presName="textRect" presStyleLbl="revTx" presStyleIdx="7" presStyleCnt="8">
        <dgm:presLayoutVars>
          <dgm:chMax val="1"/>
          <dgm:chPref val="1"/>
        </dgm:presLayoutVars>
      </dgm:prSet>
      <dgm:spPr/>
    </dgm:pt>
  </dgm:ptLst>
  <dgm:cxnLst>
    <dgm:cxn modelId="{DE343C05-7FFE-4335-A0FC-F4359DA3F8D6}" srcId="{55A494BE-5F2C-4E00-9F82-A82D57DDC0D2}" destId="{B484B3F9-0C3A-4D06-A755-1F89B1EDDF7A}" srcOrd="7" destOrd="0" parTransId="{F1332601-290C-49AB-9CD7-21F0108F9BF3}" sibTransId="{62FD1DED-E454-4950-8A28-A78EB7D2EC59}"/>
    <dgm:cxn modelId="{F4CA8F13-57F5-4690-B4CF-C1844D3025E4}" type="presOf" srcId="{FBE67BB2-A821-4FCE-9AE1-000AC92EA790}" destId="{CB0301BD-37C3-4A8B-94BD-DCFDB032887B}" srcOrd="0" destOrd="0" presId="urn:microsoft.com/office/officeart/2018/2/layout/IconLabelList"/>
    <dgm:cxn modelId="{77D71715-2624-428A-92A4-9D97269D5821}" srcId="{55A494BE-5F2C-4E00-9F82-A82D57DDC0D2}" destId="{B4BC95E6-EBF4-465B-A6ED-634AD57A5DCA}" srcOrd="4" destOrd="0" parTransId="{22B20618-41B4-45E7-967B-0652F177B3B1}" sibTransId="{D408F496-C120-4B1D-854D-A26E945794E9}"/>
    <dgm:cxn modelId="{D6A93364-74CC-472B-B3BA-D456D932A63A}" type="presOf" srcId="{26FF649B-4289-49BE-9802-64DCD689C931}" destId="{79EFE82D-BA07-40D7-9B98-2173E60ACBD3}" srcOrd="0" destOrd="0" presId="urn:microsoft.com/office/officeart/2018/2/layout/IconLabelList"/>
    <dgm:cxn modelId="{414BF065-2302-440D-804C-1540799EB132}" srcId="{55A494BE-5F2C-4E00-9F82-A82D57DDC0D2}" destId="{FBE67BB2-A821-4FCE-9AE1-000AC92EA790}" srcOrd="0" destOrd="0" parTransId="{62D7DCB6-F2A3-4FFE-AF9A-3B7A0C1E5A6D}" sibTransId="{4C59108E-8D5E-4BA6-9A91-ED091EB06DFB}"/>
    <dgm:cxn modelId="{39F0AB6C-684B-4536-8582-01DE0EF0136E}" type="presOf" srcId="{38D70512-B752-4781-B4F3-9482847025C3}" destId="{C1726671-B2A0-4AC6-8B58-7F900C048EE1}" srcOrd="0" destOrd="0" presId="urn:microsoft.com/office/officeart/2018/2/layout/IconLabelList"/>
    <dgm:cxn modelId="{1EA87577-9D5B-4C52-B13B-1A1F73B25389}" srcId="{55A494BE-5F2C-4E00-9F82-A82D57DDC0D2}" destId="{03D09830-5C46-4AF1-BD69-A97853FFAE29}" srcOrd="2" destOrd="0" parTransId="{1FB1D18D-A169-470C-AD34-42B71823853C}" sibTransId="{F4E44FAF-E020-4FBB-AFC9-82CEC3AD2A84}"/>
    <dgm:cxn modelId="{AAAFDFA8-5C9E-4898-8B4C-4D58E1BB006D}" type="presOf" srcId="{55A494BE-5F2C-4E00-9F82-A82D57DDC0D2}" destId="{5002DE0D-97E9-421A-8770-731575F4B048}" srcOrd="0" destOrd="0" presId="urn:microsoft.com/office/officeart/2018/2/layout/IconLabelList"/>
    <dgm:cxn modelId="{A4A89CB3-AFA8-4A9B-860E-295AC0327C18}" srcId="{55A494BE-5F2C-4E00-9F82-A82D57DDC0D2}" destId="{38D70512-B752-4781-B4F3-9482847025C3}" srcOrd="6" destOrd="0" parTransId="{D6988FD6-DEC9-4CB8-A19A-BE25E02162C3}" sibTransId="{FC973D90-473B-4D20-A4A4-45B0D0F139CA}"/>
    <dgm:cxn modelId="{55D3DBC2-17A8-42BA-9F28-F6DAB65F12BD}" type="presOf" srcId="{92E28F5A-BE00-48A2-A369-8B3DB31CFD0B}" destId="{C1A85C13-85A8-416C-9645-73B74DBCED75}" srcOrd="0" destOrd="0" presId="urn:microsoft.com/office/officeart/2018/2/layout/IconLabelList"/>
    <dgm:cxn modelId="{E4AA86C6-745A-4EBB-9DF5-097154424D75}" type="presOf" srcId="{B4BC95E6-EBF4-465B-A6ED-634AD57A5DCA}" destId="{21766A78-DCB0-401A-AEA2-6F64618B2F0A}" srcOrd="0" destOrd="0" presId="urn:microsoft.com/office/officeart/2018/2/layout/IconLabelList"/>
    <dgm:cxn modelId="{87FB40C7-6826-4C74-AD2F-086CDA3455FF}" srcId="{55A494BE-5F2C-4E00-9F82-A82D57DDC0D2}" destId="{26FF649B-4289-49BE-9802-64DCD689C931}" srcOrd="3" destOrd="0" parTransId="{C089987A-DD71-49A7-9C40-FAD58C48BD96}" sibTransId="{761C11F4-DD83-4998-AB36-A25BC8C51002}"/>
    <dgm:cxn modelId="{2B0428CA-01A0-4428-AC29-279BF58D954D}" srcId="{55A494BE-5F2C-4E00-9F82-A82D57DDC0D2}" destId="{92E28F5A-BE00-48A2-A369-8B3DB31CFD0B}" srcOrd="5" destOrd="0" parTransId="{D8764593-5443-40B1-A755-7BAFBC5EA7FD}" sibTransId="{36A7A18F-2E7E-4C53-80F0-5D9D1EDCC000}"/>
    <dgm:cxn modelId="{EA64C2CC-1133-4214-9EB7-FF734F18DC11}" type="presOf" srcId="{328782A3-3F62-4D13-89A8-D234D3C6A40B}" destId="{F2A8B23F-8314-49ED-AE11-7E14F2AF1714}" srcOrd="0" destOrd="0" presId="urn:microsoft.com/office/officeart/2018/2/layout/IconLabelList"/>
    <dgm:cxn modelId="{C77FB7CE-794B-44C1-BEDC-325412F366BF}" srcId="{55A494BE-5F2C-4E00-9F82-A82D57DDC0D2}" destId="{328782A3-3F62-4D13-89A8-D234D3C6A40B}" srcOrd="1" destOrd="0" parTransId="{7A6E0A4D-B0E6-4B27-9FDF-AEB451144348}" sibTransId="{8F04DE7D-048F-4755-A505-42DC7934092F}"/>
    <dgm:cxn modelId="{613C81F4-B06C-48F9-9FCC-D4229477A4DD}" type="presOf" srcId="{03D09830-5C46-4AF1-BD69-A97853FFAE29}" destId="{222B1DCA-D806-4985-B149-1CBE1D38151C}" srcOrd="0" destOrd="0" presId="urn:microsoft.com/office/officeart/2018/2/layout/IconLabelList"/>
    <dgm:cxn modelId="{D07004F8-C8CC-4E5F-ABA4-E508449AE93C}" type="presOf" srcId="{B484B3F9-0C3A-4D06-A755-1F89B1EDDF7A}" destId="{3CABC3DE-ED91-4E67-B1D6-295FD52EC997}" srcOrd="0" destOrd="0" presId="urn:microsoft.com/office/officeart/2018/2/layout/IconLabelList"/>
    <dgm:cxn modelId="{2BCA1D3A-AFB5-4908-88FC-1CA01D9AB682}" type="presParOf" srcId="{5002DE0D-97E9-421A-8770-731575F4B048}" destId="{CC36BD7A-5567-45D8-9641-F9A2061C8821}" srcOrd="0" destOrd="0" presId="urn:microsoft.com/office/officeart/2018/2/layout/IconLabelList"/>
    <dgm:cxn modelId="{B138519E-B5C6-457F-94E7-C69286DD1BEA}" type="presParOf" srcId="{CC36BD7A-5567-45D8-9641-F9A2061C8821}" destId="{A082ED4B-018F-4CC0-90EC-FF74C1A70933}" srcOrd="0" destOrd="0" presId="urn:microsoft.com/office/officeart/2018/2/layout/IconLabelList"/>
    <dgm:cxn modelId="{D3D6E0A4-F875-4C98-8EB4-C11946355AED}" type="presParOf" srcId="{CC36BD7A-5567-45D8-9641-F9A2061C8821}" destId="{611ACB0E-330E-439F-A047-9A91390A4862}" srcOrd="1" destOrd="0" presId="urn:microsoft.com/office/officeart/2018/2/layout/IconLabelList"/>
    <dgm:cxn modelId="{1EC7F74D-F738-4E47-AD1B-B82FE6AA6705}" type="presParOf" srcId="{CC36BD7A-5567-45D8-9641-F9A2061C8821}" destId="{CB0301BD-37C3-4A8B-94BD-DCFDB032887B}" srcOrd="2" destOrd="0" presId="urn:microsoft.com/office/officeart/2018/2/layout/IconLabelList"/>
    <dgm:cxn modelId="{F305C1B0-4810-487B-B931-D9BF81CD24F7}" type="presParOf" srcId="{5002DE0D-97E9-421A-8770-731575F4B048}" destId="{52CD8D6D-F43E-4C21-9C65-1C9CF2637708}" srcOrd="1" destOrd="0" presId="urn:microsoft.com/office/officeart/2018/2/layout/IconLabelList"/>
    <dgm:cxn modelId="{C0EF91B0-2EA9-4844-8918-8F3A4FA4BAD1}" type="presParOf" srcId="{5002DE0D-97E9-421A-8770-731575F4B048}" destId="{9CF7C84B-896B-4934-9FD0-7C29521A2BA3}" srcOrd="2" destOrd="0" presId="urn:microsoft.com/office/officeart/2018/2/layout/IconLabelList"/>
    <dgm:cxn modelId="{2CB74258-2A6A-4533-B70D-6BDDA2FEA4B9}" type="presParOf" srcId="{9CF7C84B-896B-4934-9FD0-7C29521A2BA3}" destId="{F850DEAC-A0CF-4378-8844-FCEE4A8CC140}" srcOrd="0" destOrd="0" presId="urn:microsoft.com/office/officeart/2018/2/layout/IconLabelList"/>
    <dgm:cxn modelId="{1C4B31D1-166F-4804-A4D6-5D8EBA77E2D2}" type="presParOf" srcId="{9CF7C84B-896B-4934-9FD0-7C29521A2BA3}" destId="{5B24B7A3-165E-459B-92E2-81EDBA2C65A9}" srcOrd="1" destOrd="0" presId="urn:microsoft.com/office/officeart/2018/2/layout/IconLabelList"/>
    <dgm:cxn modelId="{68D5635A-4CC9-4F50-8B79-21D370471075}" type="presParOf" srcId="{9CF7C84B-896B-4934-9FD0-7C29521A2BA3}" destId="{F2A8B23F-8314-49ED-AE11-7E14F2AF1714}" srcOrd="2" destOrd="0" presId="urn:microsoft.com/office/officeart/2018/2/layout/IconLabelList"/>
    <dgm:cxn modelId="{D81B8D44-C4B2-4FDB-8958-C39DDE2D903E}" type="presParOf" srcId="{5002DE0D-97E9-421A-8770-731575F4B048}" destId="{5D2B6A8B-EFF2-425C-8C39-C88E8835D270}" srcOrd="3" destOrd="0" presId="urn:microsoft.com/office/officeart/2018/2/layout/IconLabelList"/>
    <dgm:cxn modelId="{47C6EEF8-9B14-4304-B669-B83E2F49E59E}" type="presParOf" srcId="{5002DE0D-97E9-421A-8770-731575F4B048}" destId="{69A01A1A-EAB3-4F74-A12F-CEB38F85E1B5}" srcOrd="4" destOrd="0" presId="urn:microsoft.com/office/officeart/2018/2/layout/IconLabelList"/>
    <dgm:cxn modelId="{B1E21A8D-6163-4364-B2D7-7608BEADF05A}" type="presParOf" srcId="{69A01A1A-EAB3-4F74-A12F-CEB38F85E1B5}" destId="{DA41224F-C306-4CB7-B159-8A90E6E97852}" srcOrd="0" destOrd="0" presId="urn:microsoft.com/office/officeart/2018/2/layout/IconLabelList"/>
    <dgm:cxn modelId="{EFDEA185-CC77-42C8-A586-8F71B3064385}" type="presParOf" srcId="{69A01A1A-EAB3-4F74-A12F-CEB38F85E1B5}" destId="{0C9E2019-3896-4991-897B-74912047810C}" srcOrd="1" destOrd="0" presId="urn:microsoft.com/office/officeart/2018/2/layout/IconLabelList"/>
    <dgm:cxn modelId="{CFC26C44-24F5-464A-A1F5-04EF2AF6374A}" type="presParOf" srcId="{69A01A1A-EAB3-4F74-A12F-CEB38F85E1B5}" destId="{222B1DCA-D806-4985-B149-1CBE1D38151C}" srcOrd="2" destOrd="0" presId="urn:microsoft.com/office/officeart/2018/2/layout/IconLabelList"/>
    <dgm:cxn modelId="{5C8711C2-A667-4A8D-8BAE-71418712E9BE}" type="presParOf" srcId="{5002DE0D-97E9-421A-8770-731575F4B048}" destId="{1AC492D0-87CE-4C29-846B-C8730299DD99}" srcOrd="5" destOrd="0" presId="urn:microsoft.com/office/officeart/2018/2/layout/IconLabelList"/>
    <dgm:cxn modelId="{BF3CD4D3-88CD-4CD6-9B11-6B444A102E4B}" type="presParOf" srcId="{5002DE0D-97E9-421A-8770-731575F4B048}" destId="{4BF95E29-D56E-4AF0-8AA7-941DECD05094}" srcOrd="6" destOrd="0" presId="urn:microsoft.com/office/officeart/2018/2/layout/IconLabelList"/>
    <dgm:cxn modelId="{C22E8BB5-A818-4811-A171-3B45C9DDB470}" type="presParOf" srcId="{4BF95E29-D56E-4AF0-8AA7-941DECD05094}" destId="{8FF1E90F-AC90-47BF-81AB-09F154F58BE6}" srcOrd="0" destOrd="0" presId="urn:microsoft.com/office/officeart/2018/2/layout/IconLabelList"/>
    <dgm:cxn modelId="{FE81D19E-7CE9-4714-A1C3-A56186E9B696}" type="presParOf" srcId="{4BF95E29-D56E-4AF0-8AA7-941DECD05094}" destId="{74D66CED-34C4-411C-8666-A89464D5BB43}" srcOrd="1" destOrd="0" presId="urn:microsoft.com/office/officeart/2018/2/layout/IconLabelList"/>
    <dgm:cxn modelId="{9DE82C91-D274-4625-93C9-A834D92E44F3}" type="presParOf" srcId="{4BF95E29-D56E-4AF0-8AA7-941DECD05094}" destId="{79EFE82D-BA07-40D7-9B98-2173E60ACBD3}" srcOrd="2" destOrd="0" presId="urn:microsoft.com/office/officeart/2018/2/layout/IconLabelList"/>
    <dgm:cxn modelId="{9A49ECA0-6AA4-4797-B02E-75CB66C355DD}" type="presParOf" srcId="{5002DE0D-97E9-421A-8770-731575F4B048}" destId="{F1D74C13-E354-44DC-9C73-9459C888C417}" srcOrd="7" destOrd="0" presId="urn:microsoft.com/office/officeart/2018/2/layout/IconLabelList"/>
    <dgm:cxn modelId="{D62F503F-3E2C-4516-80C6-34356E7A5FC2}" type="presParOf" srcId="{5002DE0D-97E9-421A-8770-731575F4B048}" destId="{A0629444-1476-4B85-803B-A8B51ED640A7}" srcOrd="8" destOrd="0" presId="urn:microsoft.com/office/officeart/2018/2/layout/IconLabelList"/>
    <dgm:cxn modelId="{14BE88B0-BDDB-4B3D-8716-D6C5849186AC}" type="presParOf" srcId="{A0629444-1476-4B85-803B-A8B51ED640A7}" destId="{664E0CC3-04FD-4CD3-B867-7351B4026814}" srcOrd="0" destOrd="0" presId="urn:microsoft.com/office/officeart/2018/2/layout/IconLabelList"/>
    <dgm:cxn modelId="{F61E1D3D-4841-4669-9675-5E26B9C765B2}" type="presParOf" srcId="{A0629444-1476-4B85-803B-A8B51ED640A7}" destId="{EF9E0B42-FCFA-460E-B562-8F0F11A13567}" srcOrd="1" destOrd="0" presId="urn:microsoft.com/office/officeart/2018/2/layout/IconLabelList"/>
    <dgm:cxn modelId="{681C867D-784D-431C-B73E-A736171B6317}" type="presParOf" srcId="{A0629444-1476-4B85-803B-A8B51ED640A7}" destId="{21766A78-DCB0-401A-AEA2-6F64618B2F0A}" srcOrd="2" destOrd="0" presId="urn:microsoft.com/office/officeart/2018/2/layout/IconLabelList"/>
    <dgm:cxn modelId="{50C76345-3ABA-4F4E-B976-ECBF78756710}" type="presParOf" srcId="{5002DE0D-97E9-421A-8770-731575F4B048}" destId="{51CA7CF4-4EAA-4367-B5A8-B089D0284B9A}" srcOrd="9" destOrd="0" presId="urn:microsoft.com/office/officeart/2018/2/layout/IconLabelList"/>
    <dgm:cxn modelId="{B48F5AB2-492A-44B3-9D21-BAB6C23754C4}" type="presParOf" srcId="{5002DE0D-97E9-421A-8770-731575F4B048}" destId="{1336C9B9-D2D3-40C8-B45B-2ADC5946A0B7}" srcOrd="10" destOrd="0" presId="urn:microsoft.com/office/officeart/2018/2/layout/IconLabelList"/>
    <dgm:cxn modelId="{07B9DCD6-1458-4892-9279-07F4ECAB6467}" type="presParOf" srcId="{1336C9B9-D2D3-40C8-B45B-2ADC5946A0B7}" destId="{486748A9-485E-40E9-AED9-F81E56A40FE3}" srcOrd="0" destOrd="0" presId="urn:microsoft.com/office/officeart/2018/2/layout/IconLabelList"/>
    <dgm:cxn modelId="{556240FE-1D78-45B5-9C21-709BFA731CB3}" type="presParOf" srcId="{1336C9B9-D2D3-40C8-B45B-2ADC5946A0B7}" destId="{2455078C-CEF1-4FF2-A046-586A0AEC2A13}" srcOrd="1" destOrd="0" presId="urn:microsoft.com/office/officeart/2018/2/layout/IconLabelList"/>
    <dgm:cxn modelId="{3ECAC241-7EA3-45A0-B583-C00822C6E12E}" type="presParOf" srcId="{1336C9B9-D2D3-40C8-B45B-2ADC5946A0B7}" destId="{C1A85C13-85A8-416C-9645-73B74DBCED75}" srcOrd="2" destOrd="0" presId="urn:microsoft.com/office/officeart/2018/2/layout/IconLabelList"/>
    <dgm:cxn modelId="{2E374787-60BD-45BE-A9EC-47FE109A41EA}" type="presParOf" srcId="{5002DE0D-97E9-421A-8770-731575F4B048}" destId="{B4068663-54D7-4D2D-988A-253FC5E49309}" srcOrd="11" destOrd="0" presId="urn:microsoft.com/office/officeart/2018/2/layout/IconLabelList"/>
    <dgm:cxn modelId="{AE073DDD-BE08-4AD3-A842-CAB523329EF5}" type="presParOf" srcId="{5002DE0D-97E9-421A-8770-731575F4B048}" destId="{C5365A7B-FA15-4D8B-B578-958978418EB3}" srcOrd="12" destOrd="0" presId="urn:microsoft.com/office/officeart/2018/2/layout/IconLabelList"/>
    <dgm:cxn modelId="{F50ED641-E1E2-4C4F-990A-D2E15E632B8D}" type="presParOf" srcId="{C5365A7B-FA15-4D8B-B578-958978418EB3}" destId="{A29D513A-3ADB-4CF7-BC57-85D6668389E9}" srcOrd="0" destOrd="0" presId="urn:microsoft.com/office/officeart/2018/2/layout/IconLabelList"/>
    <dgm:cxn modelId="{72FB5772-8C5E-4881-AC46-68E707243018}" type="presParOf" srcId="{C5365A7B-FA15-4D8B-B578-958978418EB3}" destId="{AC9CC745-7CA3-414E-9DA0-5E2284698B4E}" srcOrd="1" destOrd="0" presId="urn:microsoft.com/office/officeart/2018/2/layout/IconLabelList"/>
    <dgm:cxn modelId="{FD52B3D4-63A2-4CE5-AA51-1334BA350425}" type="presParOf" srcId="{C5365A7B-FA15-4D8B-B578-958978418EB3}" destId="{C1726671-B2A0-4AC6-8B58-7F900C048EE1}" srcOrd="2" destOrd="0" presId="urn:microsoft.com/office/officeart/2018/2/layout/IconLabelList"/>
    <dgm:cxn modelId="{7598FC58-75EA-4EC8-BC83-09804C5D3BE0}" type="presParOf" srcId="{5002DE0D-97E9-421A-8770-731575F4B048}" destId="{732E70C7-546F-45B1-B07A-12FFBF32F643}" srcOrd="13" destOrd="0" presId="urn:microsoft.com/office/officeart/2018/2/layout/IconLabelList"/>
    <dgm:cxn modelId="{BBAD16A3-3444-4228-80D4-370C08DDDAAA}" type="presParOf" srcId="{5002DE0D-97E9-421A-8770-731575F4B048}" destId="{0C4318F1-7C14-4964-9B49-3551703FECB2}" srcOrd="14" destOrd="0" presId="urn:microsoft.com/office/officeart/2018/2/layout/IconLabelList"/>
    <dgm:cxn modelId="{E2C6DA62-1DD1-4746-9826-17989698A2C9}" type="presParOf" srcId="{0C4318F1-7C14-4964-9B49-3551703FECB2}" destId="{76CA8B55-1183-4623-8D5D-BC1F58E879F8}" srcOrd="0" destOrd="0" presId="urn:microsoft.com/office/officeart/2018/2/layout/IconLabelList"/>
    <dgm:cxn modelId="{E8E9EC35-D6AC-47A6-A91E-E0A44559FA7D}" type="presParOf" srcId="{0C4318F1-7C14-4964-9B49-3551703FECB2}" destId="{A8655230-C0E5-4C40-BCF3-30EBECCBDC4F}" srcOrd="1" destOrd="0" presId="urn:microsoft.com/office/officeart/2018/2/layout/IconLabelList"/>
    <dgm:cxn modelId="{D7DEBF4E-F91C-48AB-B043-BFE048807D69}" type="presParOf" srcId="{0C4318F1-7C14-4964-9B49-3551703FECB2}" destId="{3CABC3DE-ED91-4E67-B1D6-295FD52EC997}"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87F42DB-91B9-4136-A74B-42FA4D09D34E}" type="doc">
      <dgm:prSet loTypeId="urn:microsoft.com/office/officeart/2005/8/layout/matrix3" loCatId="matrix" qsTypeId="urn:microsoft.com/office/officeart/2005/8/quickstyle/simple1" qsCatId="simple" csTypeId="urn:microsoft.com/office/officeart/2005/8/colors/colorful1" csCatId="colorful"/>
      <dgm:spPr/>
      <dgm:t>
        <a:bodyPr/>
        <a:lstStyle/>
        <a:p>
          <a:endParaRPr lang="en-US"/>
        </a:p>
      </dgm:t>
    </dgm:pt>
    <dgm:pt modelId="{F58DB594-6C9F-49EE-915A-F4C4465C76CA}">
      <dgm:prSet/>
      <dgm:spPr/>
      <dgm:t>
        <a:bodyPr/>
        <a:lstStyle/>
        <a:p>
          <a:r>
            <a:rPr lang="en-GB"/>
            <a:t>Top-down channels</a:t>
          </a:r>
          <a:endParaRPr lang="en-US"/>
        </a:p>
      </dgm:t>
    </dgm:pt>
    <dgm:pt modelId="{34712306-9C31-4B02-A6DE-19AA8E7CC88D}" type="parTrans" cxnId="{0C620A4F-3EE7-4200-A4DC-DAE75AD9B1CC}">
      <dgm:prSet/>
      <dgm:spPr/>
      <dgm:t>
        <a:bodyPr/>
        <a:lstStyle/>
        <a:p>
          <a:endParaRPr lang="en-US"/>
        </a:p>
      </dgm:t>
    </dgm:pt>
    <dgm:pt modelId="{34537073-BD69-4D9E-97F6-620D05E2991E}" type="sibTrans" cxnId="{0C620A4F-3EE7-4200-A4DC-DAE75AD9B1CC}">
      <dgm:prSet/>
      <dgm:spPr/>
      <dgm:t>
        <a:bodyPr/>
        <a:lstStyle/>
        <a:p>
          <a:endParaRPr lang="en-US"/>
        </a:p>
      </dgm:t>
    </dgm:pt>
    <dgm:pt modelId="{943583FA-6F3A-483E-BED5-EBE5EA66C645}">
      <dgm:prSet/>
      <dgm:spPr/>
      <dgm:t>
        <a:bodyPr/>
        <a:lstStyle/>
        <a:p>
          <a:r>
            <a:rPr lang="en-GB"/>
            <a:t>Bottom-up channels </a:t>
          </a:r>
          <a:endParaRPr lang="en-US"/>
        </a:p>
      </dgm:t>
    </dgm:pt>
    <dgm:pt modelId="{66C3842D-F379-4D54-AD9C-300EE5B0E35F}" type="parTrans" cxnId="{E58FD96E-D46D-4E23-9C2A-DDEF55B13F1F}">
      <dgm:prSet/>
      <dgm:spPr/>
      <dgm:t>
        <a:bodyPr/>
        <a:lstStyle/>
        <a:p>
          <a:endParaRPr lang="en-US"/>
        </a:p>
      </dgm:t>
    </dgm:pt>
    <dgm:pt modelId="{FB39D520-D22F-4884-B1FD-3DEAB785172F}" type="sibTrans" cxnId="{E58FD96E-D46D-4E23-9C2A-DDEF55B13F1F}">
      <dgm:prSet/>
      <dgm:spPr/>
      <dgm:t>
        <a:bodyPr/>
        <a:lstStyle/>
        <a:p>
          <a:endParaRPr lang="en-US"/>
        </a:p>
      </dgm:t>
    </dgm:pt>
    <dgm:pt modelId="{22597B25-5AF5-4EDC-9E10-3C94E86EAD01}">
      <dgm:prSet/>
      <dgm:spPr/>
      <dgm:t>
        <a:bodyPr/>
        <a:lstStyle/>
        <a:p>
          <a:r>
            <a:rPr lang="en-GB"/>
            <a:t>Two-way discussion</a:t>
          </a:r>
          <a:endParaRPr lang="en-US"/>
        </a:p>
      </dgm:t>
    </dgm:pt>
    <dgm:pt modelId="{EBDD956C-D433-4C3B-AC7E-A75F53F96064}" type="parTrans" cxnId="{58764533-2EDE-43DC-BC7C-555B310BF86F}">
      <dgm:prSet/>
      <dgm:spPr/>
      <dgm:t>
        <a:bodyPr/>
        <a:lstStyle/>
        <a:p>
          <a:endParaRPr lang="en-US"/>
        </a:p>
      </dgm:t>
    </dgm:pt>
    <dgm:pt modelId="{AB7FFF1E-DB49-412B-9307-20F26640BC7F}" type="sibTrans" cxnId="{58764533-2EDE-43DC-BC7C-555B310BF86F}">
      <dgm:prSet/>
      <dgm:spPr/>
      <dgm:t>
        <a:bodyPr/>
        <a:lstStyle/>
        <a:p>
          <a:endParaRPr lang="en-US"/>
        </a:p>
      </dgm:t>
    </dgm:pt>
    <dgm:pt modelId="{A4FD23D1-635F-4EB5-BE8D-435E68C332F8}">
      <dgm:prSet/>
      <dgm:spPr/>
      <dgm:t>
        <a:bodyPr/>
        <a:lstStyle/>
        <a:p>
          <a:r>
            <a:rPr lang="en-GB"/>
            <a:t>Communication needs to be tailored to different groups/stakeholders. </a:t>
          </a:r>
          <a:endParaRPr lang="en-US"/>
        </a:p>
      </dgm:t>
    </dgm:pt>
    <dgm:pt modelId="{BC763F81-A14A-4197-8E0B-38595F94024D}" type="parTrans" cxnId="{0B847665-95E2-46E5-B8DB-6EEED06EC752}">
      <dgm:prSet/>
      <dgm:spPr/>
      <dgm:t>
        <a:bodyPr/>
        <a:lstStyle/>
        <a:p>
          <a:endParaRPr lang="en-US"/>
        </a:p>
      </dgm:t>
    </dgm:pt>
    <dgm:pt modelId="{38CDDE1C-AE49-4CEE-9D9E-1EE0C7176BC7}" type="sibTrans" cxnId="{0B847665-95E2-46E5-B8DB-6EEED06EC752}">
      <dgm:prSet/>
      <dgm:spPr/>
      <dgm:t>
        <a:bodyPr/>
        <a:lstStyle/>
        <a:p>
          <a:endParaRPr lang="en-US"/>
        </a:p>
      </dgm:t>
    </dgm:pt>
    <dgm:pt modelId="{5EDCE894-C3FF-484F-A720-2AC125A0E6B3}" type="pres">
      <dgm:prSet presAssocID="{387F42DB-91B9-4136-A74B-42FA4D09D34E}" presName="matrix" presStyleCnt="0">
        <dgm:presLayoutVars>
          <dgm:chMax val="1"/>
          <dgm:dir/>
          <dgm:resizeHandles val="exact"/>
        </dgm:presLayoutVars>
      </dgm:prSet>
      <dgm:spPr/>
    </dgm:pt>
    <dgm:pt modelId="{60AA947B-E5A4-4248-81BF-4884A7C9EED5}" type="pres">
      <dgm:prSet presAssocID="{387F42DB-91B9-4136-A74B-42FA4D09D34E}" presName="diamond" presStyleLbl="bgShp" presStyleIdx="0" presStyleCnt="1"/>
      <dgm:spPr/>
    </dgm:pt>
    <dgm:pt modelId="{A32965EB-580F-AE40-8188-AD45E4A5CA75}" type="pres">
      <dgm:prSet presAssocID="{387F42DB-91B9-4136-A74B-42FA4D09D34E}" presName="quad1" presStyleLbl="node1" presStyleIdx="0" presStyleCnt="4">
        <dgm:presLayoutVars>
          <dgm:chMax val="0"/>
          <dgm:chPref val="0"/>
          <dgm:bulletEnabled val="1"/>
        </dgm:presLayoutVars>
      </dgm:prSet>
      <dgm:spPr/>
    </dgm:pt>
    <dgm:pt modelId="{6EA6E0AD-C7FD-3A49-AA9D-0517C0D0B5D4}" type="pres">
      <dgm:prSet presAssocID="{387F42DB-91B9-4136-A74B-42FA4D09D34E}" presName="quad2" presStyleLbl="node1" presStyleIdx="1" presStyleCnt="4">
        <dgm:presLayoutVars>
          <dgm:chMax val="0"/>
          <dgm:chPref val="0"/>
          <dgm:bulletEnabled val="1"/>
        </dgm:presLayoutVars>
      </dgm:prSet>
      <dgm:spPr/>
    </dgm:pt>
    <dgm:pt modelId="{E28BC8A4-813E-3542-A608-3D7AE5583DB3}" type="pres">
      <dgm:prSet presAssocID="{387F42DB-91B9-4136-A74B-42FA4D09D34E}" presName="quad3" presStyleLbl="node1" presStyleIdx="2" presStyleCnt="4">
        <dgm:presLayoutVars>
          <dgm:chMax val="0"/>
          <dgm:chPref val="0"/>
          <dgm:bulletEnabled val="1"/>
        </dgm:presLayoutVars>
      </dgm:prSet>
      <dgm:spPr/>
    </dgm:pt>
    <dgm:pt modelId="{EABE2F28-0F7A-6A48-8373-DA3B66465F6B}" type="pres">
      <dgm:prSet presAssocID="{387F42DB-91B9-4136-A74B-42FA4D09D34E}" presName="quad4" presStyleLbl="node1" presStyleIdx="3" presStyleCnt="4">
        <dgm:presLayoutVars>
          <dgm:chMax val="0"/>
          <dgm:chPref val="0"/>
          <dgm:bulletEnabled val="1"/>
        </dgm:presLayoutVars>
      </dgm:prSet>
      <dgm:spPr/>
    </dgm:pt>
  </dgm:ptLst>
  <dgm:cxnLst>
    <dgm:cxn modelId="{6C68FF07-0C9D-7146-87B5-B3DD63A9A95B}" type="presOf" srcId="{F58DB594-6C9F-49EE-915A-F4C4465C76CA}" destId="{A32965EB-580F-AE40-8188-AD45E4A5CA75}" srcOrd="0" destOrd="0" presId="urn:microsoft.com/office/officeart/2005/8/layout/matrix3"/>
    <dgm:cxn modelId="{58764533-2EDE-43DC-BC7C-555B310BF86F}" srcId="{387F42DB-91B9-4136-A74B-42FA4D09D34E}" destId="{22597B25-5AF5-4EDC-9E10-3C94E86EAD01}" srcOrd="2" destOrd="0" parTransId="{EBDD956C-D433-4C3B-AC7E-A75F53F96064}" sibTransId="{AB7FFF1E-DB49-412B-9307-20F26640BC7F}"/>
    <dgm:cxn modelId="{0B847665-95E2-46E5-B8DB-6EEED06EC752}" srcId="{387F42DB-91B9-4136-A74B-42FA4D09D34E}" destId="{A4FD23D1-635F-4EB5-BE8D-435E68C332F8}" srcOrd="3" destOrd="0" parTransId="{BC763F81-A14A-4197-8E0B-38595F94024D}" sibTransId="{38CDDE1C-AE49-4CEE-9D9E-1EE0C7176BC7}"/>
    <dgm:cxn modelId="{E58FD96E-D46D-4E23-9C2A-DDEF55B13F1F}" srcId="{387F42DB-91B9-4136-A74B-42FA4D09D34E}" destId="{943583FA-6F3A-483E-BED5-EBE5EA66C645}" srcOrd="1" destOrd="0" parTransId="{66C3842D-F379-4D54-AD9C-300EE5B0E35F}" sibTransId="{FB39D520-D22F-4884-B1FD-3DEAB785172F}"/>
    <dgm:cxn modelId="{0C620A4F-3EE7-4200-A4DC-DAE75AD9B1CC}" srcId="{387F42DB-91B9-4136-A74B-42FA4D09D34E}" destId="{F58DB594-6C9F-49EE-915A-F4C4465C76CA}" srcOrd="0" destOrd="0" parTransId="{34712306-9C31-4B02-A6DE-19AA8E7CC88D}" sibTransId="{34537073-BD69-4D9E-97F6-620D05E2991E}"/>
    <dgm:cxn modelId="{775AEB58-1A0E-794A-A628-8C16C9EE2275}" type="presOf" srcId="{943583FA-6F3A-483E-BED5-EBE5EA66C645}" destId="{6EA6E0AD-C7FD-3A49-AA9D-0517C0D0B5D4}" srcOrd="0" destOrd="0" presId="urn:microsoft.com/office/officeart/2005/8/layout/matrix3"/>
    <dgm:cxn modelId="{57580CAD-F85D-6A45-8EB6-510766676E26}" type="presOf" srcId="{22597B25-5AF5-4EDC-9E10-3C94E86EAD01}" destId="{E28BC8A4-813E-3542-A608-3D7AE5583DB3}" srcOrd="0" destOrd="0" presId="urn:microsoft.com/office/officeart/2005/8/layout/matrix3"/>
    <dgm:cxn modelId="{34306FEA-CEF8-094B-9855-8AF5105F33A5}" type="presOf" srcId="{A4FD23D1-635F-4EB5-BE8D-435E68C332F8}" destId="{EABE2F28-0F7A-6A48-8373-DA3B66465F6B}" srcOrd="0" destOrd="0" presId="urn:microsoft.com/office/officeart/2005/8/layout/matrix3"/>
    <dgm:cxn modelId="{FEED8CFC-3BFD-474A-8598-405470AA67A1}" type="presOf" srcId="{387F42DB-91B9-4136-A74B-42FA4D09D34E}" destId="{5EDCE894-C3FF-484F-A720-2AC125A0E6B3}" srcOrd="0" destOrd="0" presId="urn:microsoft.com/office/officeart/2005/8/layout/matrix3"/>
    <dgm:cxn modelId="{727342A1-DE55-0A43-B9F8-CBD30C309663}" type="presParOf" srcId="{5EDCE894-C3FF-484F-A720-2AC125A0E6B3}" destId="{60AA947B-E5A4-4248-81BF-4884A7C9EED5}" srcOrd="0" destOrd="0" presId="urn:microsoft.com/office/officeart/2005/8/layout/matrix3"/>
    <dgm:cxn modelId="{9DFC0B49-94F7-704D-A962-21B09874E669}" type="presParOf" srcId="{5EDCE894-C3FF-484F-A720-2AC125A0E6B3}" destId="{A32965EB-580F-AE40-8188-AD45E4A5CA75}" srcOrd="1" destOrd="0" presId="urn:microsoft.com/office/officeart/2005/8/layout/matrix3"/>
    <dgm:cxn modelId="{9A933702-21B5-4041-AEFD-337871784CC6}" type="presParOf" srcId="{5EDCE894-C3FF-484F-A720-2AC125A0E6B3}" destId="{6EA6E0AD-C7FD-3A49-AA9D-0517C0D0B5D4}" srcOrd="2" destOrd="0" presId="urn:microsoft.com/office/officeart/2005/8/layout/matrix3"/>
    <dgm:cxn modelId="{D513E400-2733-FF40-A157-4818DDA7D3BE}" type="presParOf" srcId="{5EDCE894-C3FF-484F-A720-2AC125A0E6B3}" destId="{E28BC8A4-813E-3542-A608-3D7AE5583DB3}" srcOrd="3" destOrd="0" presId="urn:microsoft.com/office/officeart/2005/8/layout/matrix3"/>
    <dgm:cxn modelId="{60C02D22-57F4-D648-98EA-2D33B6F35D1A}" type="presParOf" srcId="{5EDCE894-C3FF-484F-A720-2AC125A0E6B3}" destId="{EABE2F28-0F7A-6A48-8373-DA3B66465F6B}" srcOrd="4" destOrd="0" presId="urn:microsoft.com/office/officeart/2005/8/layout/matrix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537EDA7-C486-48BC-B4DF-004CD5879B55}"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BEA28286-1013-41C0-A568-71297E286404}">
      <dgm:prSet/>
      <dgm:spPr/>
      <dgm:t>
        <a:bodyPr/>
        <a:lstStyle/>
        <a:p>
          <a:r>
            <a:rPr lang="en-GB"/>
            <a:t>Educate</a:t>
          </a:r>
          <a:endParaRPr lang="en-US"/>
        </a:p>
      </dgm:t>
    </dgm:pt>
    <dgm:pt modelId="{290DB9DE-9981-4280-804C-91023AEC3D4B}" type="parTrans" cxnId="{048F9FFD-8A33-493F-B517-42117823DDD9}">
      <dgm:prSet/>
      <dgm:spPr/>
      <dgm:t>
        <a:bodyPr/>
        <a:lstStyle/>
        <a:p>
          <a:endParaRPr lang="en-US"/>
        </a:p>
      </dgm:t>
    </dgm:pt>
    <dgm:pt modelId="{510ADC71-0D68-4719-B87F-C37158A68725}" type="sibTrans" cxnId="{048F9FFD-8A33-493F-B517-42117823DDD9}">
      <dgm:prSet/>
      <dgm:spPr/>
      <dgm:t>
        <a:bodyPr/>
        <a:lstStyle/>
        <a:p>
          <a:endParaRPr lang="en-US"/>
        </a:p>
      </dgm:t>
    </dgm:pt>
    <dgm:pt modelId="{F8D64169-CBE8-4A38-BEEA-4889B19A1D9A}">
      <dgm:prSet/>
      <dgm:spPr/>
      <dgm:t>
        <a:bodyPr/>
        <a:lstStyle/>
        <a:p>
          <a:r>
            <a:rPr lang="en-GB"/>
            <a:t>Engage</a:t>
          </a:r>
          <a:endParaRPr lang="en-US"/>
        </a:p>
      </dgm:t>
    </dgm:pt>
    <dgm:pt modelId="{68B345B9-60B0-4FC1-B54F-C893A28B700B}" type="parTrans" cxnId="{6C91D4B7-3613-4624-9EFA-66558717EC45}">
      <dgm:prSet/>
      <dgm:spPr/>
      <dgm:t>
        <a:bodyPr/>
        <a:lstStyle/>
        <a:p>
          <a:endParaRPr lang="en-US"/>
        </a:p>
      </dgm:t>
    </dgm:pt>
    <dgm:pt modelId="{C5E17564-9B8F-4E73-86DB-8561CEE125FD}" type="sibTrans" cxnId="{6C91D4B7-3613-4624-9EFA-66558717EC45}">
      <dgm:prSet/>
      <dgm:spPr/>
      <dgm:t>
        <a:bodyPr/>
        <a:lstStyle/>
        <a:p>
          <a:endParaRPr lang="en-US"/>
        </a:p>
      </dgm:t>
    </dgm:pt>
    <dgm:pt modelId="{64D9DD2D-5E15-4B77-B604-5C42ED1DDC7E}">
      <dgm:prSet/>
      <dgm:spPr/>
      <dgm:t>
        <a:bodyPr/>
        <a:lstStyle/>
        <a:p>
          <a:r>
            <a:rPr lang="en-GB"/>
            <a:t>Empower</a:t>
          </a:r>
          <a:endParaRPr lang="en-US"/>
        </a:p>
      </dgm:t>
    </dgm:pt>
    <dgm:pt modelId="{E39049B5-2AC3-4453-84C6-9118B2E593EE}" type="parTrans" cxnId="{A6A5ABC8-60CD-4476-9D23-52D694381D10}">
      <dgm:prSet/>
      <dgm:spPr/>
      <dgm:t>
        <a:bodyPr/>
        <a:lstStyle/>
        <a:p>
          <a:endParaRPr lang="en-US"/>
        </a:p>
      </dgm:t>
    </dgm:pt>
    <dgm:pt modelId="{08B8F868-84A2-4621-84BE-03FEDE8C2591}" type="sibTrans" cxnId="{A6A5ABC8-60CD-4476-9D23-52D694381D10}">
      <dgm:prSet/>
      <dgm:spPr/>
      <dgm:t>
        <a:bodyPr/>
        <a:lstStyle/>
        <a:p>
          <a:endParaRPr lang="en-US"/>
        </a:p>
      </dgm:t>
    </dgm:pt>
    <dgm:pt modelId="{57241EE3-94B5-4F90-8249-79C6CA8B788A}">
      <dgm:prSet/>
      <dgm:spPr/>
      <dgm:t>
        <a:bodyPr/>
        <a:lstStyle/>
        <a:p>
          <a:r>
            <a:rPr lang="en-GB"/>
            <a:t>Enable</a:t>
          </a:r>
          <a:endParaRPr lang="en-US"/>
        </a:p>
      </dgm:t>
    </dgm:pt>
    <dgm:pt modelId="{A82F17DE-F2AF-446F-B29D-D97B5DE730A0}" type="parTrans" cxnId="{6953C1AC-ECF4-4160-A14E-E91DCC4D4464}">
      <dgm:prSet/>
      <dgm:spPr/>
      <dgm:t>
        <a:bodyPr/>
        <a:lstStyle/>
        <a:p>
          <a:endParaRPr lang="en-US"/>
        </a:p>
      </dgm:t>
    </dgm:pt>
    <dgm:pt modelId="{24696DA1-2990-4D1C-B633-5884E4F7D8D0}" type="sibTrans" cxnId="{6953C1AC-ECF4-4160-A14E-E91DCC4D4464}">
      <dgm:prSet/>
      <dgm:spPr/>
      <dgm:t>
        <a:bodyPr/>
        <a:lstStyle/>
        <a:p>
          <a:endParaRPr lang="en-US"/>
        </a:p>
      </dgm:t>
    </dgm:pt>
    <dgm:pt modelId="{2CFBE582-31C4-46CF-AC7D-7E6DE7AFEB87}">
      <dgm:prSet/>
      <dgm:spPr/>
      <dgm:t>
        <a:bodyPr/>
        <a:lstStyle/>
        <a:p>
          <a:r>
            <a:rPr lang="en-GB"/>
            <a:t>(Geraghty, 2019)</a:t>
          </a:r>
          <a:endParaRPr lang="en-US"/>
        </a:p>
      </dgm:t>
    </dgm:pt>
    <dgm:pt modelId="{2FE9CBE0-B67B-4072-B2EB-88FEBFD516BF}" type="parTrans" cxnId="{E56202D7-9C46-465A-A4D8-300723B25419}">
      <dgm:prSet/>
      <dgm:spPr/>
      <dgm:t>
        <a:bodyPr/>
        <a:lstStyle/>
        <a:p>
          <a:endParaRPr lang="en-US"/>
        </a:p>
      </dgm:t>
    </dgm:pt>
    <dgm:pt modelId="{A1281CFE-00BE-45BF-86C3-42816CFA2D27}" type="sibTrans" cxnId="{E56202D7-9C46-465A-A4D8-300723B25419}">
      <dgm:prSet/>
      <dgm:spPr/>
      <dgm:t>
        <a:bodyPr/>
        <a:lstStyle/>
        <a:p>
          <a:endParaRPr lang="en-US"/>
        </a:p>
      </dgm:t>
    </dgm:pt>
    <dgm:pt modelId="{55889215-18BF-9049-B4F1-B1267F878026}" type="pres">
      <dgm:prSet presAssocID="{7537EDA7-C486-48BC-B4DF-004CD5879B55}" presName="vert0" presStyleCnt="0">
        <dgm:presLayoutVars>
          <dgm:dir/>
          <dgm:animOne val="branch"/>
          <dgm:animLvl val="lvl"/>
        </dgm:presLayoutVars>
      </dgm:prSet>
      <dgm:spPr/>
    </dgm:pt>
    <dgm:pt modelId="{E0F9AD64-CD34-6E46-9CA8-34D57B647629}" type="pres">
      <dgm:prSet presAssocID="{BEA28286-1013-41C0-A568-71297E286404}" presName="thickLine" presStyleLbl="alignNode1" presStyleIdx="0" presStyleCnt="5"/>
      <dgm:spPr/>
    </dgm:pt>
    <dgm:pt modelId="{7E53FFE5-717B-AA43-B5DA-8C1601AD0696}" type="pres">
      <dgm:prSet presAssocID="{BEA28286-1013-41C0-A568-71297E286404}" presName="horz1" presStyleCnt="0"/>
      <dgm:spPr/>
    </dgm:pt>
    <dgm:pt modelId="{CC481DF7-6A0E-B945-8582-6C170F6F7E54}" type="pres">
      <dgm:prSet presAssocID="{BEA28286-1013-41C0-A568-71297E286404}" presName="tx1" presStyleLbl="revTx" presStyleIdx="0" presStyleCnt="5"/>
      <dgm:spPr/>
    </dgm:pt>
    <dgm:pt modelId="{3A28DE13-92DF-4941-B4B1-C09DCBF8ADBF}" type="pres">
      <dgm:prSet presAssocID="{BEA28286-1013-41C0-A568-71297E286404}" presName="vert1" presStyleCnt="0"/>
      <dgm:spPr/>
    </dgm:pt>
    <dgm:pt modelId="{1AE17591-F045-384B-A4F3-01094D5EB67F}" type="pres">
      <dgm:prSet presAssocID="{F8D64169-CBE8-4A38-BEEA-4889B19A1D9A}" presName="thickLine" presStyleLbl="alignNode1" presStyleIdx="1" presStyleCnt="5"/>
      <dgm:spPr/>
    </dgm:pt>
    <dgm:pt modelId="{680ED8FC-DCE9-1A47-8D06-DF9BA01F5A58}" type="pres">
      <dgm:prSet presAssocID="{F8D64169-CBE8-4A38-BEEA-4889B19A1D9A}" presName="horz1" presStyleCnt="0"/>
      <dgm:spPr/>
    </dgm:pt>
    <dgm:pt modelId="{A3F18CB3-308B-534F-8357-850447AD1F53}" type="pres">
      <dgm:prSet presAssocID="{F8D64169-CBE8-4A38-BEEA-4889B19A1D9A}" presName="tx1" presStyleLbl="revTx" presStyleIdx="1" presStyleCnt="5"/>
      <dgm:spPr/>
    </dgm:pt>
    <dgm:pt modelId="{5225366B-9DDD-C148-8638-AA6F45ABAA58}" type="pres">
      <dgm:prSet presAssocID="{F8D64169-CBE8-4A38-BEEA-4889B19A1D9A}" presName="vert1" presStyleCnt="0"/>
      <dgm:spPr/>
    </dgm:pt>
    <dgm:pt modelId="{ADBD421B-070B-B94E-BFB8-DD9C6FF27C2A}" type="pres">
      <dgm:prSet presAssocID="{64D9DD2D-5E15-4B77-B604-5C42ED1DDC7E}" presName="thickLine" presStyleLbl="alignNode1" presStyleIdx="2" presStyleCnt="5"/>
      <dgm:spPr/>
    </dgm:pt>
    <dgm:pt modelId="{EB89389C-6368-CC45-8E05-8153B4B08719}" type="pres">
      <dgm:prSet presAssocID="{64D9DD2D-5E15-4B77-B604-5C42ED1DDC7E}" presName="horz1" presStyleCnt="0"/>
      <dgm:spPr/>
    </dgm:pt>
    <dgm:pt modelId="{5AA38E68-9117-C544-B49C-CF396730D7FB}" type="pres">
      <dgm:prSet presAssocID="{64D9DD2D-5E15-4B77-B604-5C42ED1DDC7E}" presName="tx1" presStyleLbl="revTx" presStyleIdx="2" presStyleCnt="5"/>
      <dgm:spPr/>
    </dgm:pt>
    <dgm:pt modelId="{9FFE52EC-67F0-A847-8243-1DF98992C712}" type="pres">
      <dgm:prSet presAssocID="{64D9DD2D-5E15-4B77-B604-5C42ED1DDC7E}" presName="vert1" presStyleCnt="0"/>
      <dgm:spPr/>
    </dgm:pt>
    <dgm:pt modelId="{FDB3335D-8A6C-F048-B8EB-D14ECE7A379D}" type="pres">
      <dgm:prSet presAssocID="{57241EE3-94B5-4F90-8249-79C6CA8B788A}" presName="thickLine" presStyleLbl="alignNode1" presStyleIdx="3" presStyleCnt="5"/>
      <dgm:spPr/>
    </dgm:pt>
    <dgm:pt modelId="{AF48E5CF-1359-7941-84D6-33EDC25374AB}" type="pres">
      <dgm:prSet presAssocID="{57241EE3-94B5-4F90-8249-79C6CA8B788A}" presName="horz1" presStyleCnt="0"/>
      <dgm:spPr/>
    </dgm:pt>
    <dgm:pt modelId="{EBC7C6C6-C751-D644-9B28-DE878DEA0EF8}" type="pres">
      <dgm:prSet presAssocID="{57241EE3-94B5-4F90-8249-79C6CA8B788A}" presName="tx1" presStyleLbl="revTx" presStyleIdx="3" presStyleCnt="5"/>
      <dgm:spPr/>
    </dgm:pt>
    <dgm:pt modelId="{EF0B9DB8-868D-FF4E-8D35-7AF82112EA66}" type="pres">
      <dgm:prSet presAssocID="{57241EE3-94B5-4F90-8249-79C6CA8B788A}" presName="vert1" presStyleCnt="0"/>
      <dgm:spPr/>
    </dgm:pt>
    <dgm:pt modelId="{4E30833A-9CA4-8746-A1C3-45D89E344BAA}" type="pres">
      <dgm:prSet presAssocID="{2CFBE582-31C4-46CF-AC7D-7E6DE7AFEB87}" presName="thickLine" presStyleLbl="alignNode1" presStyleIdx="4" presStyleCnt="5"/>
      <dgm:spPr/>
    </dgm:pt>
    <dgm:pt modelId="{43102B75-E83B-E149-93A7-93A4C7EA69E1}" type="pres">
      <dgm:prSet presAssocID="{2CFBE582-31C4-46CF-AC7D-7E6DE7AFEB87}" presName="horz1" presStyleCnt="0"/>
      <dgm:spPr/>
    </dgm:pt>
    <dgm:pt modelId="{5ABC9AD3-60E8-AB4D-9027-83E003C61D76}" type="pres">
      <dgm:prSet presAssocID="{2CFBE582-31C4-46CF-AC7D-7E6DE7AFEB87}" presName="tx1" presStyleLbl="revTx" presStyleIdx="4" presStyleCnt="5"/>
      <dgm:spPr/>
    </dgm:pt>
    <dgm:pt modelId="{9288280F-9239-CA46-8F28-03DDDC76D99D}" type="pres">
      <dgm:prSet presAssocID="{2CFBE582-31C4-46CF-AC7D-7E6DE7AFEB87}" presName="vert1" presStyleCnt="0"/>
      <dgm:spPr/>
    </dgm:pt>
  </dgm:ptLst>
  <dgm:cxnLst>
    <dgm:cxn modelId="{1BF2DE1A-184E-4E48-966D-161E74909983}" type="presOf" srcId="{57241EE3-94B5-4F90-8249-79C6CA8B788A}" destId="{EBC7C6C6-C751-D644-9B28-DE878DEA0EF8}" srcOrd="0" destOrd="0" presId="urn:microsoft.com/office/officeart/2008/layout/LinedList"/>
    <dgm:cxn modelId="{E6EC1530-B80F-7047-AE9C-4D97E9C17465}" type="presOf" srcId="{2CFBE582-31C4-46CF-AC7D-7E6DE7AFEB87}" destId="{5ABC9AD3-60E8-AB4D-9027-83E003C61D76}" srcOrd="0" destOrd="0" presId="urn:microsoft.com/office/officeart/2008/layout/LinedList"/>
    <dgm:cxn modelId="{951D0A98-0C7D-4F40-B169-9868DC230863}" type="presOf" srcId="{BEA28286-1013-41C0-A568-71297E286404}" destId="{CC481DF7-6A0E-B945-8582-6C170F6F7E54}" srcOrd="0" destOrd="0" presId="urn:microsoft.com/office/officeart/2008/layout/LinedList"/>
    <dgm:cxn modelId="{6953C1AC-ECF4-4160-A14E-E91DCC4D4464}" srcId="{7537EDA7-C486-48BC-B4DF-004CD5879B55}" destId="{57241EE3-94B5-4F90-8249-79C6CA8B788A}" srcOrd="3" destOrd="0" parTransId="{A82F17DE-F2AF-446F-B29D-D97B5DE730A0}" sibTransId="{24696DA1-2990-4D1C-B633-5884E4F7D8D0}"/>
    <dgm:cxn modelId="{6C91D4B7-3613-4624-9EFA-66558717EC45}" srcId="{7537EDA7-C486-48BC-B4DF-004CD5879B55}" destId="{F8D64169-CBE8-4A38-BEEA-4889B19A1D9A}" srcOrd="1" destOrd="0" parTransId="{68B345B9-60B0-4FC1-B54F-C893A28B700B}" sibTransId="{C5E17564-9B8F-4E73-86DB-8561CEE125FD}"/>
    <dgm:cxn modelId="{CE7CF9BC-BCD8-6F41-97B5-8EA62F16F4C1}" type="presOf" srcId="{F8D64169-CBE8-4A38-BEEA-4889B19A1D9A}" destId="{A3F18CB3-308B-534F-8357-850447AD1F53}" srcOrd="0" destOrd="0" presId="urn:microsoft.com/office/officeart/2008/layout/LinedList"/>
    <dgm:cxn modelId="{A6A5ABC8-60CD-4476-9D23-52D694381D10}" srcId="{7537EDA7-C486-48BC-B4DF-004CD5879B55}" destId="{64D9DD2D-5E15-4B77-B604-5C42ED1DDC7E}" srcOrd="2" destOrd="0" parTransId="{E39049B5-2AC3-4453-84C6-9118B2E593EE}" sibTransId="{08B8F868-84A2-4621-84BE-03FEDE8C2591}"/>
    <dgm:cxn modelId="{98BBC8C8-9E68-794A-A017-A6B3F1866AE7}" type="presOf" srcId="{64D9DD2D-5E15-4B77-B604-5C42ED1DDC7E}" destId="{5AA38E68-9117-C544-B49C-CF396730D7FB}" srcOrd="0" destOrd="0" presId="urn:microsoft.com/office/officeart/2008/layout/LinedList"/>
    <dgm:cxn modelId="{F461C8D6-29A3-1940-A509-7D3BACBC0AF3}" type="presOf" srcId="{7537EDA7-C486-48BC-B4DF-004CD5879B55}" destId="{55889215-18BF-9049-B4F1-B1267F878026}" srcOrd="0" destOrd="0" presId="urn:microsoft.com/office/officeart/2008/layout/LinedList"/>
    <dgm:cxn modelId="{E56202D7-9C46-465A-A4D8-300723B25419}" srcId="{7537EDA7-C486-48BC-B4DF-004CD5879B55}" destId="{2CFBE582-31C4-46CF-AC7D-7E6DE7AFEB87}" srcOrd="4" destOrd="0" parTransId="{2FE9CBE0-B67B-4072-B2EB-88FEBFD516BF}" sibTransId="{A1281CFE-00BE-45BF-86C3-42816CFA2D27}"/>
    <dgm:cxn modelId="{048F9FFD-8A33-493F-B517-42117823DDD9}" srcId="{7537EDA7-C486-48BC-B4DF-004CD5879B55}" destId="{BEA28286-1013-41C0-A568-71297E286404}" srcOrd="0" destOrd="0" parTransId="{290DB9DE-9981-4280-804C-91023AEC3D4B}" sibTransId="{510ADC71-0D68-4719-B87F-C37158A68725}"/>
    <dgm:cxn modelId="{442AE87F-7558-8C47-BA6E-7EA9E4832859}" type="presParOf" srcId="{55889215-18BF-9049-B4F1-B1267F878026}" destId="{E0F9AD64-CD34-6E46-9CA8-34D57B647629}" srcOrd="0" destOrd="0" presId="urn:microsoft.com/office/officeart/2008/layout/LinedList"/>
    <dgm:cxn modelId="{5B15F3DC-0A30-AC42-89FA-8842AEB68863}" type="presParOf" srcId="{55889215-18BF-9049-B4F1-B1267F878026}" destId="{7E53FFE5-717B-AA43-B5DA-8C1601AD0696}" srcOrd="1" destOrd="0" presId="urn:microsoft.com/office/officeart/2008/layout/LinedList"/>
    <dgm:cxn modelId="{CFF46D78-0AF2-2448-9109-A5F4546DABA1}" type="presParOf" srcId="{7E53FFE5-717B-AA43-B5DA-8C1601AD0696}" destId="{CC481DF7-6A0E-B945-8582-6C170F6F7E54}" srcOrd="0" destOrd="0" presId="urn:microsoft.com/office/officeart/2008/layout/LinedList"/>
    <dgm:cxn modelId="{CFC63607-8B66-9148-AB0A-F0874C2FD2A7}" type="presParOf" srcId="{7E53FFE5-717B-AA43-B5DA-8C1601AD0696}" destId="{3A28DE13-92DF-4941-B4B1-C09DCBF8ADBF}" srcOrd="1" destOrd="0" presId="urn:microsoft.com/office/officeart/2008/layout/LinedList"/>
    <dgm:cxn modelId="{3CA74787-A782-2B44-819A-95A21398310D}" type="presParOf" srcId="{55889215-18BF-9049-B4F1-B1267F878026}" destId="{1AE17591-F045-384B-A4F3-01094D5EB67F}" srcOrd="2" destOrd="0" presId="urn:microsoft.com/office/officeart/2008/layout/LinedList"/>
    <dgm:cxn modelId="{6DB5F529-ACC1-1045-9140-C8E74F6619D4}" type="presParOf" srcId="{55889215-18BF-9049-B4F1-B1267F878026}" destId="{680ED8FC-DCE9-1A47-8D06-DF9BA01F5A58}" srcOrd="3" destOrd="0" presId="urn:microsoft.com/office/officeart/2008/layout/LinedList"/>
    <dgm:cxn modelId="{98546957-F47E-DB49-8CE8-374ADE3112FA}" type="presParOf" srcId="{680ED8FC-DCE9-1A47-8D06-DF9BA01F5A58}" destId="{A3F18CB3-308B-534F-8357-850447AD1F53}" srcOrd="0" destOrd="0" presId="urn:microsoft.com/office/officeart/2008/layout/LinedList"/>
    <dgm:cxn modelId="{65DB2217-0114-1044-9A46-1C4E625A4A20}" type="presParOf" srcId="{680ED8FC-DCE9-1A47-8D06-DF9BA01F5A58}" destId="{5225366B-9DDD-C148-8638-AA6F45ABAA58}" srcOrd="1" destOrd="0" presId="urn:microsoft.com/office/officeart/2008/layout/LinedList"/>
    <dgm:cxn modelId="{4407B9BC-C2BF-DF42-B03E-B37DF7921A50}" type="presParOf" srcId="{55889215-18BF-9049-B4F1-B1267F878026}" destId="{ADBD421B-070B-B94E-BFB8-DD9C6FF27C2A}" srcOrd="4" destOrd="0" presId="urn:microsoft.com/office/officeart/2008/layout/LinedList"/>
    <dgm:cxn modelId="{C778B3C0-EA4B-424A-881D-25B279D452A2}" type="presParOf" srcId="{55889215-18BF-9049-B4F1-B1267F878026}" destId="{EB89389C-6368-CC45-8E05-8153B4B08719}" srcOrd="5" destOrd="0" presId="urn:microsoft.com/office/officeart/2008/layout/LinedList"/>
    <dgm:cxn modelId="{54E10CBA-08A3-F94A-B207-28F1BC7CCE43}" type="presParOf" srcId="{EB89389C-6368-CC45-8E05-8153B4B08719}" destId="{5AA38E68-9117-C544-B49C-CF396730D7FB}" srcOrd="0" destOrd="0" presId="urn:microsoft.com/office/officeart/2008/layout/LinedList"/>
    <dgm:cxn modelId="{56CCE827-C995-6B44-9433-CB158383AAC9}" type="presParOf" srcId="{EB89389C-6368-CC45-8E05-8153B4B08719}" destId="{9FFE52EC-67F0-A847-8243-1DF98992C712}" srcOrd="1" destOrd="0" presId="urn:microsoft.com/office/officeart/2008/layout/LinedList"/>
    <dgm:cxn modelId="{63B678F3-500D-F84A-AC36-D5CC2695074B}" type="presParOf" srcId="{55889215-18BF-9049-B4F1-B1267F878026}" destId="{FDB3335D-8A6C-F048-B8EB-D14ECE7A379D}" srcOrd="6" destOrd="0" presId="urn:microsoft.com/office/officeart/2008/layout/LinedList"/>
    <dgm:cxn modelId="{47655634-8AA9-A345-ACC1-1E39CBA287B2}" type="presParOf" srcId="{55889215-18BF-9049-B4F1-B1267F878026}" destId="{AF48E5CF-1359-7941-84D6-33EDC25374AB}" srcOrd="7" destOrd="0" presId="urn:microsoft.com/office/officeart/2008/layout/LinedList"/>
    <dgm:cxn modelId="{63BE3460-86AA-8545-8D3C-6B85DD48A5B2}" type="presParOf" srcId="{AF48E5CF-1359-7941-84D6-33EDC25374AB}" destId="{EBC7C6C6-C751-D644-9B28-DE878DEA0EF8}" srcOrd="0" destOrd="0" presId="urn:microsoft.com/office/officeart/2008/layout/LinedList"/>
    <dgm:cxn modelId="{CEC5D4DB-5954-3C46-A1A1-075622DF3962}" type="presParOf" srcId="{AF48E5CF-1359-7941-84D6-33EDC25374AB}" destId="{EF0B9DB8-868D-FF4E-8D35-7AF82112EA66}" srcOrd="1" destOrd="0" presId="urn:microsoft.com/office/officeart/2008/layout/LinedList"/>
    <dgm:cxn modelId="{979337B5-3671-A64A-99F8-39140991924B}" type="presParOf" srcId="{55889215-18BF-9049-B4F1-B1267F878026}" destId="{4E30833A-9CA4-8746-A1C3-45D89E344BAA}" srcOrd="8" destOrd="0" presId="urn:microsoft.com/office/officeart/2008/layout/LinedList"/>
    <dgm:cxn modelId="{16E235AD-D531-4E43-957F-3B5183E537CF}" type="presParOf" srcId="{55889215-18BF-9049-B4F1-B1267F878026}" destId="{43102B75-E83B-E149-93A7-93A4C7EA69E1}" srcOrd="9" destOrd="0" presId="urn:microsoft.com/office/officeart/2008/layout/LinedList"/>
    <dgm:cxn modelId="{CE51B69C-C73C-F547-A531-B475B4108D78}" type="presParOf" srcId="{43102B75-E83B-E149-93A7-93A4C7EA69E1}" destId="{5ABC9AD3-60E8-AB4D-9027-83E003C61D76}" srcOrd="0" destOrd="0" presId="urn:microsoft.com/office/officeart/2008/layout/LinedList"/>
    <dgm:cxn modelId="{58A4706D-C3BE-3647-837C-1EE1E163A1FF}" type="presParOf" srcId="{43102B75-E83B-E149-93A7-93A4C7EA69E1}" destId="{9288280F-9239-CA46-8F28-03DDDC76D99D}"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254D8B7F-C948-426A-8B23-8E472B749033}" type="doc">
      <dgm:prSet loTypeId="urn:microsoft.com/office/officeart/2008/layout/LinedList" loCatId="list" qsTypeId="urn:microsoft.com/office/officeart/2005/8/quickstyle/simple1" qsCatId="simple" csTypeId="urn:microsoft.com/office/officeart/2005/8/colors/accent4_2" csCatId="accent4"/>
      <dgm:spPr/>
      <dgm:t>
        <a:bodyPr/>
        <a:lstStyle/>
        <a:p>
          <a:endParaRPr lang="en-US"/>
        </a:p>
      </dgm:t>
    </dgm:pt>
    <dgm:pt modelId="{9324B7D3-FB81-4FCB-A034-03BDC1569568}">
      <dgm:prSet/>
      <dgm:spPr/>
      <dgm:t>
        <a:bodyPr/>
        <a:lstStyle/>
        <a:p>
          <a:r>
            <a:rPr lang="en-GB"/>
            <a:t>Thoroughly plan for change</a:t>
          </a:r>
          <a:endParaRPr lang="en-US"/>
        </a:p>
      </dgm:t>
    </dgm:pt>
    <dgm:pt modelId="{ABA50CBC-A3EA-4E7F-8228-D404B65B8206}" type="parTrans" cxnId="{BD064C7E-AE16-4C72-849F-19369CDC8808}">
      <dgm:prSet/>
      <dgm:spPr/>
      <dgm:t>
        <a:bodyPr/>
        <a:lstStyle/>
        <a:p>
          <a:endParaRPr lang="en-US"/>
        </a:p>
      </dgm:t>
    </dgm:pt>
    <dgm:pt modelId="{56F5D561-8EDE-4D21-AEC1-A0B42B590580}" type="sibTrans" cxnId="{BD064C7E-AE16-4C72-849F-19369CDC8808}">
      <dgm:prSet/>
      <dgm:spPr/>
      <dgm:t>
        <a:bodyPr/>
        <a:lstStyle/>
        <a:p>
          <a:endParaRPr lang="en-US"/>
        </a:p>
      </dgm:t>
    </dgm:pt>
    <dgm:pt modelId="{1E1622FB-2C23-4603-B5B7-B3B7F15B23EF}">
      <dgm:prSet/>
      <dgm:spPr/>
      <dgm:t>
        <a:bodyPr/>
        <a:lstStyle/>
        <a:p>
          <a:r>
            <a:rPr lang="en-GB"/>
            <a:t>Involve people in planning and implementation</a:t>
          </a:r>
          <a:endParaRPr lang="en-US"/>
        </a:p>
      </dgm:t>
    </dgm:pt>
    <dgm:pt modelId="{C69C868F-F03E-44DB-A789-9F86CBBF4358}" type="parTrans" cxnId="{42FF12CC-B303-4B7B-8B52-79CC6FE44F2E}">
      <dgm:prSet/>
      <dgm:spPr/>
      <dgm:t>
        <a:bodyPr/>
        <a:lstStyle/>
        <a:p>
          <a:endParaRPr lang="en-US"/>
        </a:p>
      </dgm:t>
    </dgm:pt>
    <dgm:pt modelId="{EB367747-5B03-402E-9BFC-108C7F0BBE82}" type="sibTrans" cxnId="{42FF12CC-B303-4B7B-8B52-79CC6FE44F2E}">
      <dgm:prSet/>
      <dgm:spPr/>
      <dgm:t>
        <a:bodyPr/>
        <a:lstStyle/>
        <a:p>
          <a:endParaRPr lang="en-US"/>
        </a:p>
      </dgm:t>
    </dgm:pt>
    <dgm:pt modelId="{54804BEC-FE63-49C5-B426-023EB184FD11}">
      <dgm:prSet/>
      <dgm:spPr/>
      <dgm:t>
        <a:bodyPr/>
        <a:lstStyle/>
        <a:p>
          <a:r>
            <a:rPr lang="en-GB"/>
            <a:t>Clearly communicate goals, purposes and potential benefits</a:t>
          </a:r>
          <a:endParaRPr lang="en-US"/>
        </a:p>
      </dgm:t>
    </dgm:pt>
    <dgm:pt modelId="{BE7971D4-0856-4D7D-91A5-D6ACB4709211}" type="parTrans" cxnId="{9F709DAA-6812-47A7-8E6C-6E12317CE7DE}">
      <dgm:prSet/>
      <dgm:spPr/>
      <dgm:t>
        <a:bodyPr/>
        <a:lstStyle/>
        <a:p>
          <a:endParaRPr lang="en-US"/>
        </a:p>
      </dgm:t>
    </dgm:pt>
    <dgm:pt modelId="{FBAA0313-AE5D-46E0-9871-951406B47561}" type="sibTrans" cxnId="{9F709DAA-6812-47A7-8E6C-6E12317CE7DE}">
      <dgm:prSet/>
      <dgm:spPr/>
      <dgm:t>
        <a:bodyPr/>
        <a:lstStyle/>
        <a:p>
          <a:endParaRPr lang="en-US"/>
        </a:p>
      </dgm:t>
    </dgm:pt>
    <dgm:pt modelId="{C32E059E-D75D-45D0-948D-F9A85B509964}">
      <dgm:prSet/>
      <dgm:spPr/>
      <dgm:t>
        <a:bodyPr/>
        <a:lstStyle/>
        <a:p>
          <a:r>
            <a:rPr lang="en-GB"/>
            <a:t>Open dialogue to discuss potential issues and actual issues</a:t>
          </a:r>
          <a:endParaRPr lang="en-US"/>
        </a:p>
      </dgm:t>
    </dgm:pt>
    <dgm:pt modelId="{E8C10D4F-80BC-44CD-8F65-7E55B3B1FC94}" type="parTrans" cxnId="{B560C3A6-0305-4D6A-9BCD-2F8DD87E6B43}">
      <dgm:prSet/>
      <dgm:spPr/>
      <dgm:t>
        <a:bodyPr/>
        <a:lstStyle/>
        <a:p>
          <a:endParaRPr lang="en-US"/>
        </a:p>
      </dgm:t>
    </dgm:pt>
    <dgm:pt modelId="{1CEDE300-90F7-4EE2-B258-4EF72A59A87A}" type="sibTrans" cxnId="{B560C3A6-0305-4D6A-9BCD-2F8DD87E6B43}">
      <dgm:prSet/>
      <dgm:spPr/>
      <dgm:t>
        <a:bodyPr/>
        <a:lstStyle/>
        <a:p>
          <a:endParaRPr lang="en-US"/>
        </a:p>
      </dgm:t>
    </dgm:pt>
    <dgm:pt modelId="{20FCFB8D-6CCB-498E-A41D-0C5799B012DE}">
      <dgm:prSet/>
      <dgm:spPr/>
      <dgm:t>
        <a:bodyPr/>
        <a:lstStyle/>
        <a:p>
          <a:r>
            <a:rPr lang="en-GB"/>
            <a:t>Quick response to issues raised</a:t>
          </a:r>
          <a:endParaRPr lang="en-US"/>
        </a:p>
      </dgm:t>
    </dgm:pt>
    <dgm:pt modelId="{83137E81-DC66-45C3-8EB8-3D8433F88F06}" type="parTrans" cxnId="{BA5F8ED7-615D-46DB-A76F-2B78759F34B1}">
      <dgm:prSet/>
      <dgm:spPr/>
      <dgm:t>
        <a:bodyPr/>
        <a:lstStyle/>
        <a:p>
          <a:endParaRPr lang="en-US"/>
        </a:p>
      </dgm:t>
    </dgm:pt>
    <dgm:pt modelId="{274CC4DE-D8E0-46D2-8F10-29933C059F3A}" type="sibTrans" cxnId="{BA5F8ED7-615D-46DB-A76F-2B78759F34B1}">
      <dgm:prSet/>
      <dgm:spPr/>
      <dgm:t>
        <a:bodyPr/>
        <a:lstStyle/>
        <a:p>
          <a:endParaRPr lang="en-US"/>
        </a:p>
      </dgm:t>
    </dgm:pt>
    <dgm:pt modelId="{8C220995-4E1A-4CA1-A19A-76CC121974D4}">
      <dgm:prSet/>
      <dgm:spPr/>
      <dgm:t>
        <a:bodyPr/>
        <a:lstStyle/>
        <a:p>
          <a:r>
            <a:rPr lang="en-GB"/>
            <a:t>Learn from previous change initiatives</a:t>
          </a:r>
          <a:endParaRPr lang="en-US"/>
        </a:p>
      </dgm:t>
    </dgm:pt>
    <dgm:pt modelId="{E9A4759F-6D15-4A68-A005-9B9B80AC3872}" type="parTrans" cxnId="{33C6B8E5-8F79-4A96-876B-75A3730CD29F}">
      <dgm:prSet/>
      <dgm:spPr/>
      <dgm:t>
        <a:bodyPr/>
        <a:lstStyle/>
        <a:p>
          <a:endParaRPr lang="en-US"/>
        </a:p>
      </dgm:t>
    </dgm:pt>
    <dgm:pt modelId="{4BC19E34-B10F-4773-8475-0C35C503084A}" type="sibTrans" cxnId="{33C6B8E5-8F79-4A96-876B-75A3730CD29F}">
      <dgm:prSet/>
      <dgm:spPr/>
      <dgm:t>
        <a:bodyPr/>
        <a:lstStyle/>
        <a:p>
          <a:endParaRPr lang="en-US"/>
        </a:p>
      </dgm:t>
    </dgm:pt>
    <dgm:pt modelId="{A3A92F9F-2DEE-4B9C-9500-24CECE72BF23}">
      <dgm:prSet/>
      <dgm:spPr/>
      <dgm:t>
        <a:bodyPr/>
        <a:lstStyle/>
        <a:p>
          <a:r>
            <a:rPr lang="en-GB"/>
            <a:t>Celebrate successful change efforts</a:t>
          </a:r>
          <a:endParaRPr lang="en-US"/>
        </a:p>
      </dgm:t>
    </dgm:pt>
    <dgm:pt modelId="{9EFB8FE9-E911-4808-ADB7-45D506ADF24E}" type="parTrans" cxnId="{92D14924-45A2-492B-90FB-02CCF2868BCE}">
      <dgm:prSet/>
      <dgm:spPr/>
      <dgm:t>
        <a:bodyPr/>
        <a:lstStyle/>
        <a:p>
          <a:endParaRPr lang="en-US"/>
        </a:p>
      </dgm:t>
    </dgm:pt>
    <dgm:pt modelId="{C053608E-93B0-4EE2-A9FB-7DCF659EEE7D}" type="sibTrans" cxnId="{92D14924-45A2-492B-90FB-02CCF2868BCE}">
      <dgm:prSet/>
      <dgm:spPr/>
      <dgm:t>
        <a:bodyPr/>
        <a:lstStyle/>
        <a:p>
          <a:endParaRPr lang="en-US"/>
        </a:p>
      </dgm:t>
    </dgm:pt>
    <dgm:pt modelId="{B7A1A395-3A48-4C77-9FCF-86A1F2A18A8E}">
      <dgm:prSet/>
      <dgm:spPr/>
      <dgm:t>
        <a:bodyPr/>
        <a:lstStyle/>
        <a:p>
          <a:r>
            <a:rPr lang="en-GB"/>
            <a:t>Build capabilities – coping with change, transferable skills. </a:t>
          </a:r>
          <a:endParaRPr lang="en-US"/>
        </a:p>
      </dgm:t>
    </dgm:pt>
    <dgm:pt modelId="{4FA0BF6E-ACF8-4BD4-9F4A-1F5D69B248D6}" type="parTrans" cxnId="{F6CE3698-613A-4A31-B27C-D043E44FF1D2}">
      <dgm:prSet/>
      <dgm:spPr/>
      <dgm:t>
        <a:bodyPr/>
        <a:lstStyle/>
        <a:p>
          <a:endParaRPr lang="en-US"/>
        </a:p>
      </dgm:t>
    </dgm:pt>
    <dgm:pt modelId="{5A8BC219-9D9F-4D5C-9988-B704F169A25F}" type="sibTrans" cxnId="{F6CE3698-613A-4A31-B27C-D043E44FF1D2}">
      <dgm:prSet/>
      <dgm:spPr/>
      <dgm:t>
        <a:bodyPr/>
        <a:lstStyle/>
        <a:p>
          <a:endParaRPr lang="en-US"/>
        </a:p>
      </dgm:t>
    </dgm:pt>
    <dgm:pt modelId="{D7854F61-CB0A-4BAC-8768-467AAB0FA286}">
      <dgm:prSet/>
      <dgm:spPr/>
      <dgm:t>
        <a:bodyPr/>
        <a:lstStyle/>
        <a:p>
          <a:r>
            <a:rPr lang="en-GB"/>
            <a:t>Introduce flexible structures and job descriptions</a:t>
          </a:r>
          <a:endParaRPr lang="en-US"/>
        </a:p>
      </dgm:t>
    </dgm:pt>
    <dgm:pt modelId="{B79B0A81-4058-4D10-8F6D-4AD0DA51B61F}" type="parTrans" cxnId="{599FF7F2-AFDC-4000-A79B-AECE72F1C836}">
      <dgm:prSet/>
      <dgm:spPr/>
      <dgm:t>
        <a:bodyPr/>
        <a:lstStyle/>
        <a:p>
          <a:endParaRPr lang="en-US"/>
        </a:p>
      </dgm:t>
    </dgm:pt>
    <dgm:pt modelId="{B8209B0B-3F34-456D-8A83-9D6B646371D1}" type="sibTrans" cxnId="{599FF7F2-AFDC-4000-A79B-AECE72F1C836}">
      <dgm:prSet/>
      <dgm:spPr/>
      <dgm:t>
        <a:bodyPr/>
        <a:lstStyle/>
        <a:p>
          <a:endParaRPr lang="en-US"/>
        </a:p>
      </dgm:t>
    </dgm:pt>
    <dgm:pt modelId="{7AB651A8-5E5E-8F46-99B9-8B35F5FDC2D5}" type="pres">
      <dgm:prSet presAssocID="{254D8B7F-C948-426A-8B23-8E472B749033}" presName="vert0" presStyleCnt="0">
        <dgm:presLayoutVars>
          <dgm:dir/>
          <dgm:animOne val="branch"/>
          <dgm:animLvl val="lvl"/>
        </dgm:presLayoutVars>
      </dgm:prSet>
      <dgm:spPr/>
    </dgm:pt>
    <dgm:pt modelId="{A4C6F20A-5612-6D49-A686-4088676BD485}" type="pres">
      <dgm:prSet presAssocID="{9324B7D3-FB81-4FCB-A034-03BDC1569568}" presName="thickLine" presStyleLbl="alignNode1" presStyleIdx="0" presStyleCnt="9"/>
      <dgm:spPr/>
    </dgm:pt>
    <dgm:pt modelId="{0F7A4384-39B1-EE4B-87FB-A58D362B5CF3}" type="pres">
      <dgm:prSet presAssocID="{9324B7D3-FB81-4FCB-A034-03BDC1569568}" presName="horz1" presStyleCnt="0"/>
      <dgm:spPr/>
    </dgm:pt>
    <dgm:pt modelId="{ED247049-9585-C14A-B741-121385617F14}" type="pres">
      <dgm:prSet presAssocID="{9324B7D3-FB81-4FCB-A034-03BDC1569568}" presName="tx1" presStyleLbl="revTx" presStyleIdx="0" presStyleCnt="9"/>
      <dgm:spPr/>
    </dgm:pt>
    <dgm:pt modelId="{DE1699B1-B74F-D349-9BED-F6C429A90E7A}" type="pres">
      <dgm:prSet presAssocID="{9324B7D3-FB81-4FCB-A034-03BDC1569568}" presName="vert1" presStyleCnt="0"/>
      <dgm:spPr/>
    </dgm:pt>
    <dgm:pt modelId="{B70B7778-4678-B941-B6E6-0E7FE6EDF92D}" type="pres">
      <dgm:prSet presAssocID="{1E1622FB-2C23-4603-B5B7-B3B7F15B23EF}" presName="thickLine" presStyleLbl="alignNode1" presStyleIdx="1" presStyleCnt="9"/>
      <dgm:spPr/>
    </dgm:pt>
    <dgm:pt modelId="{ADAC6277-98DB-9E46-99AC-9D578005EAF3}" type="pres">
      <dgm:prSet presAssocID="{1E1622FB-2C23-4603-B5B7-B3B7F15B23EF}" presName="horz1" presStyleCnt="0"/>
      <dgm:spPr/>
    </dgm:pt>
    <dgm:pt modelId="{4C5326E0-F4A9-C247-81D5-180ABA3607E6}" type="pres">
      <dgm:prSet presAssocID="{1E1622FB-2C23-4603-B5B7-B3B7F15B23EF}" presName="tx1" presStyleLbl="revTx" presStyleIdx="1" presStyleCnt="9"/>
      <dgm:spPr/>
    </dgm:pt>
    <dgm:pt modelId="{6A602CA0-2934-EC4F-AAE4-23E81D736FBC}" type="pres">
      <dgm:prSet presAssocID="{1E1622FB-2C23-4603-B5B7-B3B7F15B23EF}" presName="vert1" presStyleCnt="0"/>
      <dgm:spPr/>
    </dgm:pt>
    <dgm:pt modelId="{D05525F9-1786-064E-B882-52D6D8D6808A}" type="pres">
      <dgm:prSet presAssocID="{54804BEC-FE63-49C5-B426-023EB184FD11}" presName="thickLine" presStyleLbl="alignNode1" presStyleIdx="2" presStyleCnt="9"/>
      <dgm:spPr/>
    </dgm:pt>
    <dgm:pt modelId="{D300EC6B-0DE4-2343-8239-7AE4CC5E9003}" type="pres">
      <dgm:prSet presAssocID="{54804BEC-FE63-49C5-B426-023EB184FD11}" presName="horz1" presStyleCnt="0"/>
      <dgm:spPr/>
    </dgm:pt>
    <dgm:pt modelId="{54593F7D-E7B2-DB4C-9733-7C73148FBC75}" type="pres">
      <dgm:prSet presAssocID="{54804BEC-FE63-49C5-B426-023EB184FD11}" presName="tx1" presStyleLbl="revTx" presStyleIdx="2" presStyleCnt="9"/>
      <dgm:spPr/>
    </dgm:pt>
    <dgm:pt modelId="{873379B7-8264-CE42-A9BF-9B9A24D58EF8}" type="pres">
      <dgm:prSet presAssocID="{54804BEC-FE63-49C5-B426-023EB184FD11}" presName="vert1" presStyleCnt="0"/>
      <dgm:spPr/>
    </dgm:pt>
    <dgm:pt modelId="{4743A00F-9599-1D4B-9DB3-F928508C7E5D}" type="pres">
      <dgm:prSet presAssocID="{C32E059E-D75D-45D0-948D-F9A85B509964}" presName="thickLine" presStyleLbl="alignNode1" presStyleIdx="3" presStyleCnt="9"/>
      <dgm:spPr/>
    </dgm:pt>
    <dgm:pt modelId="{A1E788DE-6073-9247-B8F9-C45C7414CBC2}" type="pres">
      <dgm:prSet presAssocID="{C32E059E-D75D-45D0-948D-F9A85B509964}" presName="horz1" presStyleCnt="0"/>
      <dgm:spPr/>
    </dgm:pt>
    <dgm:pt modelId="{C3874D3E-EBCE-5A4D-B2D1-B500A17DCD87}" type="pres">
      <dgm:prSet presAssocID="{C32E059E-D75D-45D0-948D-F9A85B509964}" presName="tx1" presStyleLbl="revTx" presStyleIdx="3" presStyleCnt="9"/>
      <dgm:spPr/>
    </dgm:pt>
    <dgm:pt modelId="{A036B0C3-BC19-9F4D-A784-DC51A5B4AC0C}" type="pres">
      <dgm:prSet presAssocID="{C32E059E-D75D-45D0-948D-F9A85B509964}" presName="vert1" presStyleCnt="0"/>
      <dgm:spPr/>
    </dgm:pt>
    <dgm:pt modelId="{312E27B5-358D-D04B-9D31-0C6AB862C763}" type="pres">
      <dgm:prSet presAssocID="{20FCFB8D-6CCB-498E-A41D-0C5799B012DE}" presName="thickLine" presStyleLbl="alignNode1" presStyleIdx="4" presStyleCnt="9"/>
      <dgm:spPr/>
    </dgm:pt>
    <dgm:pt modelId="{9509473A-8919-CF48-8F5D-C5296E609DE1}" type="pres">
      <dgm:prSet presAssocID="{20FCFB8D-6CCB-498E-A41D-0C5799B012DE}" presName="horz1" presStyleCnt="0"/>
      <dgm:spPr/>
    </dgm:pt>
    <dgm:pt modelId="{71D1BFAD-8AAB-AF49-B3E7-743DC6BAE9B9}" type="pres">
      <dgm:prSet presAssocID="{20FCFB8D-6CCB-498E-A41D-0C5799B012DE}" presName="tx1" presStyleLbl="revTx" presStyleIdx="4" presStyleCnt="9"/>
      <dgm:spPr/>
    </dgm:pt>
    <dgm:pt modelId="{180EBF27-F294-A44F-94F4-53F0ADBEAE3A}" type="pres">
      <dgm:prSet presAssocID="{20FCFB8D-6CCB-498E-A41D-0C5799B012DE}" presName="vert1" presStyleCnt="0"/>
      <dgm:spPr/>
    </dgm:pt>
    <dgm:pt modelId="{0DE2E045-0078-DE4D-B57E-AC39F0FE31D0}" type="pres">
      <dgm:prSet presAssocID="{8C220995-4E1A-4CA1-A19A-76CC121974D4}" presName="thickLine" presStyleLbl="alignNode1" presStyleIdx="5" presStyleCnt="9"/>
      <dgm:spPr/>
    </dgm:pt>
    <dgm:pt modelId="{A8371284-DD03-1441-AA27-0D4B8A85C17A}" type="pres">
      <dgm:prSet presAssocID="{8C220995-4E1A-4CA1-A19A-76CC121974D4}" presName="horz1" presStyleCnt="0"/>
      <dgm:spPr/>
    </dgm:pt>
    <dgm:pt modelId="{99AB37C4-2B7F-BF41-A256-449FDAB46A51}" type="pres">
      <dgm:prSet presAssocID="{8C220995-4E1A-4CA1-A19A-76CC121974D4}" presName="tx1" presStyleLbl="revTx" presStyleIdx="5" presStyleCnt="9"/>
      <dgm:spPr/>
    </dgm:pt>
    <dgm:pt modelId="{BBE1CA60-CF93-7340-8AB5-50255AA8E0AA}" type="pres">
      <dgm:prSet presAssocID="{8C220995-4E1A-4CA1-A19A-76CC121974D4}" presName="vert1" presStyleCnt="0"/>
      <dgm:spPr/>
    </dgm:pt>
    <dgm:pt modelId="{2739EE6B-6087-4D43-87FB-F5636D567AC2}" type="pres">
      <dgm:prSet presAssocID="{A3A92F9F-2DEE-4B9C-9500-24CECE72BF23}" presName="thickLine" presStyleLbl="alignNode1" presStyleIdx="6" presStyleCnt="9"/>
      <dgm:spPr/>
    </dgm:pt>
    <dgm:pt modelId="{06CEA89A-AB86-C14E-9B61-807B0A2D9E5E}" type="pres">
      <dgm:prSet presAssocID="{A3A92F9F-2DEE-4B9C-9500-24CECE72BF23}" presName="horz1" presStyleCnt="0"/>
      <dgm:spPr/>
    </dgm:pt>
    <dgm:pt modelId="{54DCA93B-46C3-804D-BD8F-200BC131080A}" type="pres">
      <dgm:prSet presAssocID="{A3A92F9F-2DEE-4B9C-9500-24CECE72BF23}" presName="tx1" presStyleLbl="revTx" presStyleIdx="6" presStyleCnt="9"/>
      <dgm:spPr/>
    </dgm:pt>
    <dgm:pt modelId="{DB987563-183B-5B4C-ADF3-6437BCA88DAC}" type="pres">
      <dgm:prSet presAssocID="{A3A92F9F-2DEE-4B9C-9500-24CECE72BF23}" presName="vert1" presStyleCnt="0"/>
      <dgm:spPr/>
    </dgm:pt>
    <dgm:pt modelId="{35BABDA0-AD43-9E4B-B1A8-0CA1F91D037A}" type="pres">
      <dgm:prSet presAssocID="{B7A1A395-3A48-4C77-9FCF-86A1F2A18A8E}" presName="thickLine" presStyleLbl="alignNode1" presStyleIdx="7" presStyleCnt="9"/>
      <dgm:spPr/>
    </dgm:pt>
    <dgm:pt modelId="{8B08E8A5-18F1-304A-80FF-2AD7485325D7}" type="pres">
      <dgm:prSet presAssocID="{B7A1A395-3A48-4C77-9FCF-86A1F2A18A8E}" presName="horz1" presStyleCnt="0"/>
      <dgm:spPr/>
    </dgm:pt>
    <dgm:pt modelId="{A781B721-8494-E744-B38E-21E61EB7A62B}" type="pres">
      <dgm:prSet presAssocID="{B7A1A395-3A48-4C77-9FCF-86A1F2A18A8E}" presName="tx1" presStyleLbl="revTx" presStyleIdx="7" presStyleCnt="9"/>
      <dgm:spPr/>
    </dgm:pt>
    <dgm:pt modelId="{40D755A3-B953-3343-A3D2-CCE2E0F6C13C}" type="pres">
      <dgm:prSet presAssocID="{B7A1A395-3A48-4C77-9FCF-86A1F2A18A8E}" presName="vert1" presStyleCnt="0"/>
      <dgm:spPr/>
    </dgm:pt>
    <dgm:pt modelId="{D90B408B-365C-D34D-B22D-8F3936601EA2}" type="pres">
      <dgm:prSet presAssocID="{D7854F61-CB0A-4BAC-8768-467AAB0FA286}" presName="thickLine" presStyleLbl="alignNode1" presStyleIdx="8" presStyleCnt="9"/>
      <dgm:spPr/>
    </dgm:pt>
    <dgm:pt modelId="{29144B99-765A-9D44-81B1-4772E6808162}" type="pres">
      <dgm:prSet presAssocID="{D7854F61-CB0A-4BAC-8768-467AAB0FA286}" presName="horz1" presStyleCnt="0"/>
      <dgm:spPr/>
    </dgm:pt>
    <dgm:pt modelId="{705FFC99-026A-4945-9B28-8BA9B5C19F35}" type="pres">
      <dgm:prSet presAssocID="{D7854F61-CB0A-4BAC-8768-467AAB0FA286}" presName="tx1" presStyleLbl="revTx" presStyleIdx="8" presStyleCnt="9"/>
      <dgm:spPr/>
    </dgm:pt>
    <dgm:pt modelId="{D4274687-8BAF-CC41-9A4A-20AB010FAD83}" type="pres">
      <dgm:prSet presAssocID="{D7854F61-CB0A-4BAC-8768-467AAB0FA286}" presName="vert1" presStyleCnt="0"/>
      <dgm:spPr/>
    </dgm:pt>
  </dgm:ptLst>
  <dgm:cxnLst>
    <dgm:cxn modelId="{92D14924-45A2-492B-90FB-02CCF2868BCE}" srcId="{254D8B7F-C948-426A-8B23-8E472B749033}" destId="{A3A92F9F-2DEE-4B9C-9500-24CECE72BF23}" srcOrd="6" destOrd="0" parTransId="{9EFB8FE9-E911-4808-ADB7-45D506ADF24E}" sibTransId="{C053608E-93B0-4EE2-A9FB-7DCF659EEE7D}"/>
    <dgm:cxn modelId="{7194102B-8AB5-AD42-AD99-A59683593AED}" type="presOf" srcId="{B7A1A395-3A48-4C77-9FCF-86A1F2A18A8E}" destId="{A781B721-8494-E744-B38E-21E61EB7A62B}" srcOrd="0" destOrd="0" presId="urn:microsoft.com/office/officeart/2008/layout/LinedList"/>
    <dgm:cxn modelId="{88023146-7728-C948-9E7C-E8327FD73831}" type="presOf" srcId="{D7854F61-CB0A-4BAC-8768-467AAB0FA286}" destId="{705FFC99-026A-4945-9B28-8BA9B5C19F35}" srcOrd="0" destOrd="0" presId="urn:microsoft.com/office/officeart/2008/layout/LinedList"/>
    <dgm:cxn modelId="{371DE54F-42B5-094C-9295-5653BF0F9941}" type="presOf" srcId="{1E1622FB-2C23-4603-B5B7-B3B7F15B23EF}" destId="{4C5326E0-F4A9-C247-81D5-180ABA3607E6}" srcOrd="0" destOrd="0" presId="urn:microsoft.com/office/officeart/2008/layout/LinedList"/>
    <dgm:cxn modelId="{0CC5387E-4D36-C545-8803-E3EE77E5EF2A}" type="presOf" srcId="{20FCFB8D-6CCB-498E-A41D-0C5799B012DE}" destId="{71D1BFAD-8AAB-AF49-B3E7-743DC6BAE9B9}" srcOrd="0" destOrd="0" presId="urn:microsoft.com/office/officeart/2008/layout/LinedList"/>
    <dgm:cxn modelId="{BD064C7E-AE16-4C72-849F-19369CDC8808}" srcId="{254D8B7F-C948-426A-8B23-8E472B749033}" destId="{9324B7D3-FB81-4FCB-A034-03BDC1569568}" srcOrd="0" destOrd="0" parTransId="{ABA50CBC-A3EA-4E7F-8228-D404B65B8206}" sibTransId="{56F5D561-8EDE-4D21-AEC1-A0B42B590580}"/>
    <dgm:cxn modelId="{F6CE3698-613A-4A31-B27C-D043E44FF1D2}" srcId="{254D8B7F-C948-426A-8B23-8E472B749033}" destId="{B7A1A395-3A48-4C77-9FCF-86A1F2A18A8E}" srcOrd="7" destOrd="0" parTransId="{4FA0BF6E-ACF8-4BD4-9F4A-1F5D69B248D6}" sibTransId="{5A8BC219-9D9F-4D5C-9988-B704F169A25F}"/>
    <dgm:cxn modelId="{B560C3A6-0305-4D6A-9BCD-2F8DD87E6B43}" srcId="{254D8B7F-C948-426A-8B23-8E472B749033}" destId="{C32E059E-D75D-45D0-948D-F9A85B509964}" srcOrd="3" destOrd="0" parTransId="{E8C10D4F-80BC-44CD-8F65-7E55B3B1FC94}" sibTransId="{1CEDE300-90F7-4EE2-B258-4EF72A59A87A}"/>
    <dgm:cxn modelId="{9F709DAA-6812-47A7-8E6C-6E12317CE7DE}" srcId="{254D8B7F-C948-426A-8B23-8E472B749033}" destId="{54804BEC-FE63-49C5-B426-023EB184FD11}" srcOrd="2" destOrd="0" parTransId="{BE7971D4-0856-4D7D-91A5-D6ACB4709211}" sibTransId="{FBAA0313-AE5D-46E0-9871-951406B47561}"/>
    <dgm:cxn modelId="{42FF12CC-B303-4B7B-8B52-79CC6FE44F2E}" srcId="{254D8B7F-C948-426A-8B23-8E472B749033}" destId="{1E1622FB-2C23-4603-B5B7-B3B7F15B23EF}" srcOrd="1" destOrd="0" parTransId="{C69C868F-F03E-44DB-A789-9F86CBBF4358}" sibTransId="{EB367747-5B03-402E-9BFC-108C7F0BBE82}"/>
    <dgm:cxn modelId="{95FF3FCC-6B85-3440-8F94-C56045880251}" type="presOf" srcId="{C32E059E-D75D-45D0-948D-F9A85B509964}" destId="{C3874D3E-EBCE-5A4D-B2D1-B500A17DCD87}" srcOrd="0" destOrd="0" presId="urn:microsoft.com/office/officeart/2008/layout/LinedList"/>
    <dgm:cxn modelId="{85D0CCD3-43A2-7B47-AC85-2F61761685C5}" type="presOf" srcId="{9324B7D3-FB81-4FCB-A034-03BDC1569568}" destId="{ED247049-9585-C14A-B741-121385617F14}" srcOrd="0" destOrd="0" presId="urn:microsoft.com/office/officeart/2008/layout/LinedList"/>
    <dgm:cxn modelId="{40887ED4-FD8D-0046-B47D-365932D4A63D}" type="presOf" srcId="{254D8B7F-C948-426A-8B23-8E472B749033}" destId="{7AB651A8-5E5E-8F46-99B9-8B35F5FDC2D5}" srcOrd="0" destOrd="0" presId="urn:microsoft.com/office/officeart/2008/layout/LinedList"/>
    <dgm:cxn modelId="{BA5F8ED7-615D-46DB-A76F-2B78759F34B1}" srcId="{254D8B7F-C948-426A-8B23-8E472B749033}" destId="{20FCFB8D-6CCB-498E-A41D-0C5799B012DE}" srcOrd="4" destOrd="0" parTransId="{83137E81-DC66-45C3-8EB8-3D8433F88F06}" sibTransId="{274CC4DE-D8E0-46D2-8F10-29933C059F3A}"/>
    <dgm:cxn modelId="{F34A91DB-17FC-B747-9406-29CA65F234A7}" type="presOf" srcId="{A3A92F9F-2DEE-4B9C-9500-24CECE72BF23}" destId="{54DCA93B-46C3-804D-BD8F-200BC131080A}" srcOrd="0" destOrd="0" presId="urn:microsoft.com/office/officeart/2008/layout/LinedList"/>
    <dgm:cxn modelId="{33C6B8E5-8F79-4A96-876B-75A3730CD29F}" srcId="{254D8B7F-C948-426A-8B23-8E472B749033}" destId="{8C220995-4E1A-4CA1-A19A-76CC121974D4}" srcOrd="5" destOrd="0" parTransId="{E9A4759F-6D15-4A68-A005-9B9B80AC3872}" sibTransId="{4BC19E34-B10F-4773-8475-0C35C503084A}"/>
    <dgm:cxn modelId="{FB9998E8-6CA9-CE43-AC23-AC3089B925F6}" type="presOf" srcId="{8C220995-4E1A-4CA1-A19A-76CC121974D4}" destId="{99AB37C4-2B7F-BF41-A256-449FDAB46A51}" srcOrd="0" destOrd="0" presId="urn:microsoft.com/office/officeart/2008/layout/LinedList"/>
    <dgm:cxn modelId="{599FF7F2-AFDC-4000-A79B-AECE72F1C836}" srcId="{254D8B7F-C948-426A-8B23-8E472B749033}" destId="{D7854F61-CB0A-4BAC-8768-467AAB0FA286}" srcOrd="8" destOrd="0" parTransId="{B79B0A81-4058-4D10-8F6D-4AD0DA51B61F}" sibTransId="{B8209B0B-3F34-456D-8A83-9D6B646371D1}"/>
    <dgm:cxn modelId="{79F9D2FD-FE2E-EC4C-B33B-208C05DCDABE}" type="presOf" srcId="{54804BEC-FE63-49C5-B426-023EB184FD11}" destId="{54593F7D-E7B2-DB4C-9733-7C73148FBC75}" srcOrd="0" destOrd="0" presId="urn:microsoft.com/office/officeart/2008/layout/LinedList"/>
    <dgm:cxn modelId="{6510AB1E-A830-574B-AA39-705951777764}" type="presParOf" srcId="{7AB651A8-5E5E-8F46-99B9-8B35F5FDC2D5}" destId="{A4C6F20A-5612-6D49-A686-4088676BD485}" srcOrd="0" destOrd="0" presId="urn:microsoft.com/office/officeart/2008/layout/LinedList"/>
    <dgm:cxn modelId="{C9CD564D-6CD2-7C48-9033-8E0FE7953231}" type="presParOf" srcId="{7AB651A8-5E5E-8F46-99B9-8B35F5FDC2D5}" destId="{0F7A4384-39B1-EE4B-87FB-A58D362B5CF3}" srcOrd="1" destOrd="0" presId="urn:microsoft.com/office/officeart/2008/layout/LinedList"/>
    <dgm:cxn modelId="{064793D2-C9D2-9F4E-A0CC-D7BFDB48CB7D}" type="presParOf" srcId="{0F7A4384-39B1-EE4B-87FB-A58D362B5CF3}" destId="{ED247049-9585-C14A-B741-121385617F14}" srcOrd="0" destOrd="0" presId="urn:microsoft.com/office/officeart/2008/layout/LinedList"/>
    <dgm:cxn modelId="{0D5BCED8-9E29-7247-8A5A-F0C35711F7EC}" type="presParOf" srcId="{0F7A4384-39B1-EE4B-87FB-A58D362B5CF3}" destId="{DE1699B1-B74F-D349-9BED-F6C429A90E7A}" srcOrd="1" destOrd="0" presId="urn:microsoft.com/office/officeart/2008/layout/LinedList"/>
    <dgm:cxn modelId="{0F1E93F6-19A9-3C45-9884-699875276B18}" type="presParOf" srcId="{7AB651A8-5E5E-8F46-99B9-8B35F5FDC2D5}" destId="{B70B7778-4678-B941-B6E6-0E7FE6EDF92D}" srcOrd="2" destOrd="0" presId="urn:microsoft.com/office/officeart/2008/layout/LinedList"/>
    <dgm:cxn modelId="{83643063-D71C-484C-9D08-04E12F26376B}" type="presParOf" srcId="{7AB651A8-5E5E-8F46-99B9-8B35F5FDC2D5}" destId="{ADAC6277-98DB-9E46-99AC-9D578005EAF3}" srcOrd="3" destOrd="0" presId="urn:microsoft.com/office/officeart/2008/layout/LinedList"/>
    <dgm:cxn modelId="{3E83BE47-D7B4-3D46-87D7-C26538CD833A}" type="presParOf" srcId="{ADAC6277-98DB-9E46-99AC-9D578005EAF3}" destId="{4C5326E0-F4A9-C247-81D5-180ABA3607E6}" srcOrd="0" destOrd="0" presId="urn:microsoft.com/office/officeart/2008/layout/LinedList"/>
    <dgm:cxn modelId="{F4CC039E-ED26-CB42-B1EF-0B1722985B59}" type="presParOf" srcId="{ADAC6277-98DB-9E46-99AC-9D578005EAF3}" destId="{6A602CA0-2934-EC4F-AAE4-23E81D736FBC}" srcOrd="1" destOrd="0" presId="urn:microsoft.com/office/officeart/2008/layout/LinedList"/>
    <dgm:cxn modelId="{BDAB09A9-0CD2-474F-8484-766092DD9B11}" type="presParOf" srcId="{7AB651A8-5E5E-8F46-99B9-8B35F5FDC2D5}" destId="{D05525F9-1786-064E-B882-52D6D8D6808A}" srcOrd="4" destOrd="0" presId="urn:microsoft.com/office/officeart/2008/layout/LinedList"/>
    <dgm:cxn modelId="{B14CC64C-29A7-AC49-816B-63179B4B2E32}" type="presParOf" srcId="{7AB651A8-5E5E-8F46-99B9-8B35F5FDC2D5}" destId="{D300EC6B-0DE4-2343-8239-7AE4CC5E9003}" srcOrd="5" destOrd="0" presId="urn:microsoft.com/office/officeart/2008/layout/LinedList"/>
    <dgm:cxn modelId="{CD4F815B-5970-FB4B-A48D-E32BB3322C17}" type="presParOf" srcId="{D300EC6B-0DE4-2343-8239-7AE4CC5E9003}" destId="{54593F7D-E7B2-DB4C-9733-7C73148FBC75}" srcOrd="0" destOrd="0" presId="urn:microsoft.com/office/officeart/2008/layout/LinedList"/>
    <dgm:cxn modelId="{413939C0-CAB7-D84C-91B8-31C6010C6ACC}" type="presParOf" srcId="{D300EC6B-0DE4-2343-8239-7AE4CC5E9003}" destId="{873379B7-8264-CE42-A9BF-9B9A24D58EF8}" srcOrd="1" destOrd="0" presId="urn:microsoft.com/office/officeart/2008/layout/LinedList"/>
    <dgm:cxn modelId="{A85B94FE-C25E-314C-B314-E5A62245A8B2}" type="presParOf" srcId="{7AB651A8-5E5E-8F46-99B9-8B35F5FDC2D5}" destId="{4743A00F-9599-1D4B-9DB3-F928508C7E5D}" srcOrd="6" destOrd="0" presId="urn:microsoft.com/office/officeart/2008/layout/LinedList"/>
    <dgm:cxn modelId="{FA59218A-1DCC-B747-B228-0B403B2ADB33}" type="presParOf" srcId="{7AB651A8-5E5E-8F46-99B9-8B35F5FDC2D5}" destId="{A1E788DE-6073-9247-B8F9-C45C7414CBC2}" srcOrd="7" destOrd="0" presId="urn:microsoft.com/office/officeart/2008/layout/LinedList"/>
    <dgm:cxn modelId="{6D003170-28E9-4B48-AD55-57A966752F3A}" type="presParOf" srcId="{A1E788DE-6073-9247-B8F9-C45C7414CBC2}" destId="{C3874D3E-EBCE-5A4D-B2D1-B500A17DCD87}" srcOrd="0" destOrd="0" presId="urn:microsoft.com/office/officeart/2008/layout/LinedList"/>
    <dgm:cxn modelId="{6D0010ED-E864-AA46-8CA4-603CEDC3EE3A}" type="presParOf" srcId="{A1E788DE-6073-9247-B8F9-C45C7414CBC2}" destId="{A036B0C3-BC19-9F4D-A784-DC51A5B4AC0C}" srcOrd="1" destOrd="0" presId="urn:microsoft.com/office/officeart/2008/layout/LinedList"/>
    <dgm:cxn modelId="{CD8623E5-62F3-9944-A102-8C99C6F47FA0}" type="presParOf" srcId="{7AB651A8-5E5E-8F46-99B9-8B35F5FDC2D5}" destId="{312E27B5-358D-D04B-9D31-0C6AB862C763}" srcOrd="8" destOrd="0" presId="urn:microsoft.com/office/officeart/2008/layout/LinedList"/>
    <dgm:cxn modelId="{9E404708-C765-B448-A286-E81CDD4121AA}" type="presParOf" srcId="{7AB651A8-5E5E-8F46-99B9-8B35F5FDC2D5}" destId="{9509473A-8919-CF48-8F5D-C5296E609DE1}" srcOrd="9" destOrd="0" presId="urn:microsoft.com/office/officeart/2008/layout/LinedList"/>
    <dgm:cxn modelId="{FF72C02A-E684-9145-BAC4-7289F2FBC441}" type="presParOf" srcId="{9509473A-8919-CF48-8F5D-C5296E609DE1}" destId="{71D1BFAD-8AAB-AF49-B3E7-743DC6BAE9B9}" srcOrd="0" destOrd="0" presId="urn:microsoft.com/office/officeart/2008/layout/LinedList"/>
    <dgm:cxn modelId="{5C87550C-3DAE-AC47-9CF5-F62E9E6DDDCC}" type="presParOf" srcId="{9509473A-8919-CF48-8F5D-C5296E609DE1}" destId="{180EBF27-F294-A44F-94F4-53F0ADBEAE3A}" srcOrd="1" destOrd="0" presId="urn:microsoft.com/office/officeart/2008/layout/LinedList"/>
    <dgm:cxn modelId="{56471A1F-0F3A-AC40-8F1C-5F0C152E37B2}" type="presParOf" srcId="{7AB651A8-5E5E-8F46-99B9-8B35F5FDC2D5}" destId="{0DE2E045-0078-DE4D-B57E-AC39F0FE31D0}" srcOrd="10" destOrd="0" presId="urn:microsoft.com/office/officeart/2008/layout/LinedList"/>
    <dgm:cxn modelId="{41C2EE26-AD52-3F40-BFFF-1B3EC23A6695}" type="presParOf" srcId="{7AB651A8-5E5E-8F46-99B9-8B35F5FDC2D5}" destId="{A8371284-DD03-1441-AA27-0D4B8A85C17A}" srcOrd="11" destOrd="0" presId="urn:microsoft.com/office/officeart/2008/layout/LinedList"/>
    <dgm:cxn modelId="{A0AB233D-1883-154B-BBF8-D1C75906F2B1}" type="presParOf" srcId="{A8371284-DD03-1441-AA27-0D4B8A85C17A}" destId="{99AB37C4-2B7F-BF41-A256-449FDAB46A51}" srcOrd="0" destOrd="0" presId="urn:microsoft.com/office/officeart/2008/layout/LinedList"/>
    <dgm:cxn modelId="{D247BBDB-005B-6249-AE08-D6C32A7742D1}" type="presParOf" srcId="{A8371284-DD03-1441-AA27-0D4B8A85C17A}" destId="{BBE1CA60-CF93-7340-8AB5-50255AA8E0AA}" srcOrd="1" destOrd="0" presId="urn:microsoft.com/office/officeart/2008/layout/LinedList"/>
    <dgm:cxn modelId="{4D9CA070-3186-DF46-B60A-8B2433DBA1CD}" type="presParOf" srcId="{7AB651A8-5E5E-8F46-99B9-8B35F5FDC2D5}" destId="{2739EE6B-6087-4D43-87FB-F5636D567AC2}" srcOrd="12" destOrd="0" presId="urn:microsoft.com/office/officeart/2008/layout/LinedList"/>
    <dgm:cxn modelId="{183902E4-0F24-684A-8558-B4A9291CBDB2}" type="presParOf" srcId="{7AB651A8-5E5E-8F46-99B9-8B35F5FDC2D5}" destId="{06CEA89A-AB86-C14E-9B61-807B0A2D9E5E}" srcOrd="13" destOrd="0" presId="urn:microsoft.com/office/officeart/2008/layout/LinedList"/>
    <dgm:cxn modelId="{67F3B71F-F377-A743-91DA-9932D21612F6}" type="presParOf" srcId="{06CEA89A-AB86-C14E-9B61-807B0A2D9E5E}" destId="{54DCA93B-46C3-804D-BD8F-200BC131080A}" srcOrd="0" destOrd="0" presId="urn:microsoft.com/office/officeart/2008/layout/LinedList"/>
    <dgm:cxn modelId="{75425C24-DD43-2B4B-8F24-202BC06112FF}" type="presParOf" srcId="{06CEA89A-AB86-C14E-9B61-807B0A2D9E5E}" destId="{DB987563-183B-5B4C-ADF3-6437BCA88DAC}" srcOrd="1" destOrd="0" presId="urn:microsoft.com/office/officeart/2008/layout/LinedList"/>
    <dgm:cxn modelId="{73D21133-1422-314A-8990-52A0EBB45321}" type="presParOf" srcId="{7AB651A8-5E5E-8F46-99B9-8B35F5FDC2D5}" destId="{35BABDA0-AD43-9E4B-B1A8-0CA1F91D037A}" srcOrd="14" destOrd="0" presId="urn:microsoft.com/office/officeart/2008/layout/LinedList"/>
    <dgm:cxn modelId="{B612A5BF-35EF-FD4D-BE71-9E92EF3D9CFF}" type="presParOf" srcId="{7AB651A8-5E5E-8F46-99B9-8B35F5FDC2D5}" destId="{8B08E8A5-18F1-304A-80FF-2AD7485325D7}" srcOrd="15" destOrd="0" presId="urn:microsoft.com/office/officeart/2008/layout/LinedList"/>
    <dgm:cxn modelId="{464A3AE2-910A-D44C-B66B-C6432B3B1C34}" type="presParOf" srcId="{8B08E8A5-18F1-304A-80FF-2AD7485325D7}" destId="{A781B721-8494-E744-B38E-21E61EB7A62B}" srcOrd="0" destOrd="0" presId="urn:microsoft.com/office/officeart/2008/layout/LinedList"/>
    <dgm:cxn modelId="{46721644-CC98-7E48-B90C-CA665019C416}" type="presParOf" srcId="{8B08E8A5-18F1-304A-80FF-2AD7485325D7}" destId="{40D755A3-B953-3343-A3D2-CCE2E0F6C13C}" srcOrd="1" destOrd="0" presId="urn:microsoft.com/office/officeart/2008/layout/LinedList"/>
    <dgm:cxn modelId="{ECEE4711-D1C1-094A-A840-FA861314F482}" type="presParOf" srcId="{7AB651A8-5E5E-8F46-99B9-8B35F5FDC2D5}" destId="{D90B408B-365C-D34D-B22D-8F3936601EA2}" srcOrd="16" destOrd="0" presId="urn:microsoft.com/office/officeart/2008/layout/LinedList"/>
    <dgm:cxn modelId="{8AC4B8A9-AC1C-9B48-BF2D-AB7E398655FF}" type="presParOf" srcId="{7AB651A8-5E5E-8F46-99B9-8B35F5FDC2D5}" destId="{29144B99-765A-9D44-81B1-4772E6808162}" srcOrd="17" destOrd="0" presId="urn:microsoft.com/office/officeart/2008/layout/LinedList"/>
    <dgm:cxn modelId="{8571CBB5-95C4-BE4B-997D-216C062E92B0}" type="presParOf" srcId="{29144B99-765A-9D44-81B1-4772E6808162}" destId="{705FFC99-026A-4945-9B28-8BA9B5C19F35}" srcOrd="0" destOrd="0" presId="urn:microsoft.com/office/officeart/2008/layout/LinedList"/>
    <dgm:cxn modelId="{FE47D04A-1436-8C44-9D3F-E42D35A66777}" type="presParOf" srcId="{29144B99-765A-9D44-81B1-4772E6808162}" destId="{D4274687-8BAF-CC41-9A4A-20AB010FAD83}"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E13648-DA76-224C-85C1-793FCF1AF508}">
      <dsp:nvSpPr>
        <dsp:cNvPr id="0" name=""/>
        <dsp:cNvSpPr/>
      </dsp:nvSpPr>
      <dsp:spPr>
        <a:xfrm>
          <a:off x="0" y="71693"/>
          <a:ext cx="6263640" cy="1271205"/>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kern="1200" dirty="0"/>
            <a:t>Stakeholder mapping</a:t>
          </a:r>
          <a:endParaRPr lang="en-US" sz="3200" kern="1200" dirty="0"/>
        </a:p>
      </dsp:txBody>
      <dsp:txXfrm>
        <a:off x="62055" y="133748"/>
        <a:ext cx="6139530" cy="1147095"/>
      </dsp:txXfrm>
    </dsp:sp>
    <dsp:sp modelId="{9880BE3D-39B6-8E44-8132-698F4834A85A}">
      <dsp:nvSpPr>
        <dsp:cNvPr id="0" name=""/>
        <dsp:cNvSpPr/>
      </dsp:nvSpPr>
      <dsp:spPr>
        <a:xfrm>
          <a:off x="0" y="1435058"/>
          <a:ext cx="6263640" cy="1271205"/>
        </a:xfrm>
        <a:prstGeom prst="round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kern="1200"/>
            <a:t>Change plan template</a:t>
          </a:r>
          <a:endParaRPr lang="en-US" sz="3200" kern="1200"/>
        </a:p>
      </dsp:txBody>
      <dsp:txXfrm>
        <a:off x="62055" y="1497113"/>
        <a:ext cx="6139530" cy="1147095"/>
      </dsp:txXfrm>
    </dsp:sp>
    <dsp:sp modelId="{0D22DA60-CABC-B44E-827E-BE139E81077C}">
      <dsp:nvSpPr>
        <dsp:cNvPr id="0" name=""/>
        <dsp:cNvSpPr/>
      </dsp:nvSpPr>
      <dsp:spPr>
        <a:xfrm>
          <a:off x="0" y="2798423"/>
          <a:ext cx="6263640" cy="1271205"/>
        </a:xfrm>
        <a:prstGeom prst="round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kern="1200" dirty="0"/>
            <a:t>Communications plan (see ACAS guide)</a:t>
          </a:r>
          <a:endParaRPr lang="en-US" sz="3200" kern="1200" dirty="0"/>
        </a:p>
      </dsp:txBody>
      <dsp:txXfrm>
        <a:off x="62055" y="2860478"/>
        <a:ext cx="6139530" cy="1147095"/>
      </dsp:txXfrm>
    </dsp:sp>
    <dsp:sp modelId="{B461F22A-1600-BB46-A159-CF6DE2FDCA53}">
      <dsp:nvSpPr>
        <dsp:cNvPr id="0" name=""/>
        <dsp:cNvSpPr/>
      </dsp:nvSpPr>
      <dsp:spPr>
        <a:xfrm>
          <a:off x="0" y="4161789"/>
          <a:ext cx="6263640" cy="1271205"/>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kern="1200"/>
            <a:t>Gantt Chart</a:t>
          </a:r>
          <a:endParaRPr lang="en-US" sz="3200" kern="1200"/>
        </a:p>
      </dsp:txBody>
      <dsp:txXfrm>
        <a:off x="62055" y="4223844"/>
        <a:ext cx="6139530" cy="114709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B466AC-B8B1-414A-868C-27373B9476A1}">
      <dsp:nvSpPr>
        <dsp:cNvPr id="0" name=""/>
        <dsp:cNvSpPr/>
      </dsp:nvSpPr>
      <dsp:spPr>
        <a:xfrm>
          <a:off x="0" y="2687"/>
          <a:ext cx="626364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EDC6FCA-D965-3B49-BE29-8550E312966E}">
      <dsp:nvSpPr>
        <dsp:cNvPr id="0" name=""/>
        <dsp:cNvSpPr/>
      </dsp:nvSpPr>
      <dsp:spPr>
        <a:xfrm>
          <a:off x="0" y="2687"/>
          <a:ext cx="6263640" cy="18331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l" defTabSz="1778000">
            <a:lnSpc>
              <a:spcPct val="90000"/>
            </a:lnSpc>
            <a:spcBef>
              <a:spcPct val="0"/>
            </a:spcBef>
            <a:spcAft>
              <a:spcPct val="35000"/>
            </a:spcAft>
            <a:buNone/>
          </a:pPr>
          <a:r>
            <a:rPr lang="en-GB" sz="4000" kern="1200"/>
            <a:t>Change models are a good starting point</a:t>
          </a:r>
          <a:endParaRPr lang="en-US" sz="4000" kern="1200"/>
        </a:p>
      </dsp:txBody>
      <dsp:txXfrm>
        <a:off x="0" y="2687"/>
        <a:ext cx="6263640" cy="1833104"/>
      </dsp:txXfrm>
    </dsp:sp>
    <dsp:sp modelId="{1493FA74-84F7-F042-B507-D118F991D6EE}">
      <dsp:nvSpPr>
        <dsp:cNvPr id="0" name=""/>
        <dsp:cNvSpPr/>
      </dsp:nvSpPr>
      <dsp:spPr>
        <a:xfrm>
          <a:off x="0" y="1835791"/>
          <a:ext cx="6263640" cy="0"/>
        </a:xfrm>
        <a:prstGeom prst="line">
          <a:avLst/>
        </a:prstGeom>
        <a:solidFill>
          <a:schemeClr val="accent2">
            <a:hueOff val="-727682"/>
            <a:satOff val="-41964"/>
            <a:lumOff val="4314"/>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1D65E7D-BAFB-4948-B6EE-66B1BFC8B60B}">
      <dsp:nvSpPr>
        <dsp:cNvPr id="0" name=""/>
        <dsp:cNvSpPr/>
      </dsp:nvSpPr>
      <dsp:spPr>
        <a:xfrm>
          <a:off x="0" y="1835791"/>
          <a:ext cx="6263640" cy="18331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l" defTabSz="1778000">
            <a:lnSpc>
              <a:spcPct val="90000"/>
            </a:lnSpc>
            <a:spcBef>
              <a:spcPct val="0"/>
            </a:spcBef>
            <a:spcAft>
              <a:spcPct val="35000"/>
            </a:spcAft>
            <a:buNone/>
          </a:pPr>
          <a:r>
            <a:rPr lang="en-GB" sz="4000" kern="1200"/>
            <a:t>Need to adapt models to fit a real-life situation</a:t>
          </a:r>
          <a:endParaRPr lang="en-US" sz="4000" kern="1200"/>
        </a:p>
      </dsp:txBody>
      <dsp:txXfrm>
        <a:off x="0" y="1835791"/>
        <a:ext cx="6263640" cy="1833104"/>
      </dsp:txXfrm>
    </dsp:sp>
    <dsp:sp modelId="{9A83A1B2-F786-444B-92BD-8623AB716E73}">
      <dsp:nvSpPr>
        <dsp:cNvPr id="0" name=""/>
        <dsp:cNvSpPr/>
      </dsp:nvSpPr>
      <dsp:spPr>
        <a:xfrm>
          <a:off x="0" y="3668896"/>
          <a:ext cx="6263640"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1C6C838-8384-AE41-BECF-B64F715775F4}">
      <dsp:nvSpPr>
        <dsp:cNvPr id="0" name=""/>
        <dsp:cNvSpPr/>
      </dsp:nvSpPr>
      <dsp:spPr>
        <a:xfrm>
          <a:off x="0" y="3668896"/>
          <a:ext cx="6263640" cy="18331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l" defTabSz="1778000">
            <a:lnSpc>
              <a:spcPct val="90000"/>
            </a:lnSpc>
            <a:spcBef>
              <a:spcPct val="0"/>
            </a:spcBef>
            <a:spcAft>
              <a:spcPct val="35000"/>
            </a:spcAft>
            <a:buNone/>
          </a:pPr>
          <a:r>
            <a:rPr lang="en-GB" sz="4000" kern="1200"/>
            <a:t>Can use model as a framework for a change plan </a:t>
          </a:r>
          <a:endParaRPr lang="en-US" sz="4000" kern="1200"/>
        </a:p>
      </dsp:txBody>
      <dsp:txXfrm>
        <a:off x="0" y="3668896"/>
        <a:ext cx="6263640" cy="183310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A46FC9-0A53-3C4C-A681-87919F33F59F}">
      <dsp:nvSpPr>
        <dsp:cNvPr id="0" name=""/>
        <dsp:cNvSpPr/>
      </dsp:nvSpPr>
      <dsp:spPr>
        <a:xfrm>
          <a:off x="0" y="216830"/>
          <a:ext cx="6263640" cy="1220236"/>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a:t>How individuals cope with change.</a:t>
          </a:r>
          <a:endParaRPr lang="en-US" sz="2200" kern="1200"/>
        </a:p>
      </dsp:txBody>
      <dsp:txXfrm>
        <a:off x="59567" y="276397"/>
        <a:ext cx="6144506" cy="1101102"/>
      </dsp:txXfrm>
    </dsp:sp>
    <dsp:sp modelId="{2BE4875F-0986-5345-B8DA-306A6A2D616D}">
      <dsp:nvSpPr>
        <dsp:cNvPr id="0" name=""/>
        <dsp:cNvSpPr/>
      </dsp:nvSpPr>
      <dsp:spPr>
        <a:xfrm>
          <a:off x="0" y="1500427"/>
          <a:ext cx="6263640" cy="1220236"/>
        </a:xfrm>
        <a:prstGeom prst="round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a:t>Derived from the Kübler-Ross Model – denial, anger, bargaining, depression, acceptance. Known as the coping/change cycle.</a:t>
          </a:r>
          <a:endParaRPr lang="en-US" sz="2200" kern="1200"/>
        </a:p>
      </dsp:txBody>
      <dsp:txXfrm>
        <a:off x="59567" y="1559994"/>
        <a:ext cx="6144506" cy="1101102"/>
      </dsp:txXfrm>
    </dsp:sp>
    <dsp:sp modelId="{8C39A503-E417-9945-9E72-6A18ED160F0D}">
      <dsp:nvSpPr>
        <dsp:cNvPr id="0" name=""/>
        <dsp:cNvSpPr/>
      </dsp:nvSpPr>
      <dsp:spPr>
        <a:xfrm>
          <a:off x="0" y="2784024"/>
          <a:ext cx="6263640" cy="1220236"/>
        </a:xfrm>
        <a:prstGeom prst="round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a:t>DREC – denial, resistance, exploration, commitment (page 81, Kew and Stredwick, ‘Human Resource Management in a Business Context’, 2016)</a:t>
          </a:r>
          <a:endParaRPr lang="en-US" sz="2200" kern="1200"/>
        </a:p>
      </dsp:txBody>
      <dsp:txXfrm>
        <a:off x="59567" y="2843591"/>
        <a:ext cx="6144506" cy="1101102"/>
      </dsp:txXfrm>
    </dsp:sp>
    <dsp:sp modelId="{E73F4E90-5319-7C4C-85BE-4EB3B31289ED}">
      <dsp:nvSpPr>
        <dsp:cNvPr id="0" name=""/>
        <dsp:cNvSpPr/>
      </dsp:nvSpPr>
      <dsp:spPr>
        <a:xfrm>
          <a:off x="0" y="4067620"/>
          <a:ext cx="6263640" cy="1220236"/>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a:t>It takes time for individuals to work through the cycle</a:t>
          </a:r>
          <a:endParaRPr lang="en-US" sz="2200" kern="1200"/>
        </a:p>
      </dsp:txBody>
      <dsp:txXfrm>
        <a:off x="59567" y="4127187"/>
        <a:ext cx="6144506" cy="110110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37EBBF-9CB0-2C4F-85E3-517458456869}">
      <dsp:nvSpPr>
        <dsp:cNvPr id="0" name=""/>
        <dsp:cNvSpPr/>
      </dsp:nvSpPr>
      <dsp:spPr>
        <a:xfrm>
          <a:off x="0" y="2703"/>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74B9AC1-9B5C-0A40-9579-4BBC7780E209}">
      <dsp:nvSpPr>
        <dsp:cNvPr id="0" name=""/>
        <dsp:cNvSpPr/>
      </dsp:nvSpPr>
      <dsp:spPr>
        <a:xfrm>
          <a:off x="0" y="2703"/>
          <a:ext cx="6900512" cy="1843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970" tIns="140970" rIns="140970" bIns="140970" numCol="1" spcCol="1270" anchor="t" anchorCtr="0">
          <a:noAutofit/>
        </a:bodyPr>
        <a:lstStyle/>
        <a:p>
          <a:pPr marL="0" lvl="0" indent="0" algn="l" defTabSz="1644650">
            <a:lnSpc>
              <a:spcPct val="90000"/>
            </a:lnSpc>
            <a:spcBef>
              <a:spcPct val="0"/>
            </a:spcBef>
            <a:spcAft>
              <a:spcPct val="35000"/>
            </a:spcAft>
            <a:buNone/>
          </a:pPr>
          <a:r>
            <a:rPr lang="en-GB" sz="3700" kern="1200" dirty="0"/>
            <a:t>Lewin, Three-step model Unfreezing, movement, refreezing Lewin (1951)</a:t>
          </a:r>
          <a:endParaRPr lang="en-US" sz="3700" kern="1200" dirty="0"/>
        </a:p>
      </dsp:txBody>
      <dsp:txXfrm>
        <a:off x="0" y="2703"/>
        <a:ext cx="6900512" cy="1843578"/>
      </dsp:txXfrm>
    </dsp:sp>
    <dsp:sp modelId="{FE502F48-CC4B-6542-8C60-6E0633FF6933}">
      <dsp:nvSpPr>
        <dsp:cNvPr id="0" name=""/>
        <dsp:cNvSpPr/>
      </dsp:nvSpPr>
      <dsp:spPr>
        <a:xfrm>
          <a:off x="0" y="1846281"/>
          <a:ext cx="6900512" cy="0"/>
        </a:xfrm>
        <a:prstGeom prst="line">
          <a:avLst/>
        </a:prstGeom>
        <a:solidFill>
          <a:schemeClr val="accent2">
            <a:hueOff val="-727682"/>
            <a:satOff val="-41964"/>
            <a:lumOff val="4314"/>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9420C5E-FAB9-544E-9F4F-27C3DD50BA27}">
      <dsp:nvSpPr>
        <dsp:cNvPr id="0" name=""/>
        <dsp:cNvSpPr/>
      </dsp:nvSpPr>
      <dsp:spPr>
        <a:xfrm>
          <a:off x="0" y="1846281"/>
          <a:ext cx="6900512" cy="1843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970" tIns="140970" rIns="140970" bIns="140970" numCol="1" spcCol="1270" anchor="t" anchorCtr="0">
          <a:noAutofit/>
        </a:bodyPr>
        <a:lstStyle/>
        <a:p>
          <a:pPr marL="0" lvl="0" indent="0" algn="l" defTabSz="1644650">
            <a:lnSpc>
              <a:spcPct val="90000"/>
            </a:lnSpc>
            <a:spcBef>
              <a:spcPct val="0"/>
            </a:spcBef>
            <a:spcAft>
              <a:spcPct val="35000"/>
            </a:spcAft>
            <a:buNone/>
          </a:pPr>
          <a:r>
            <a:rPr lang="en-GB" sz="3700" kern="1200" dirty="0"/>
            <a:t>Force-field analysis (Lewin)</a:t>
          </a:r>
          <a:endParaRPr lang="en-US" sz="3700" kern="1200" dirty="0"/>
        </a:p>
      </dsp:txBody>
      <dsp:txXfrm>
        <a:off x="0" y="1846281"/>
        <a:ext cx="6900512" cy="1843578"/>
      </dsp:txXfrm>
    </dsp:sp>
    <dsp:sp modelId="{48FF0C08-B2D0-EE40-BAC4-0150B8B5C1E9}">
      <dsp:nvSpPr>
        <dsp:cNvPr id="0" name=""/>
        <dsp:cNvSpPr/>
      </dsp:nvSpPr>
      <dsp:spPr>
        <a:xfrm>
          <a:off x="0" y="3689859"/>
          <a:ext cx="6900512"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C7D5F29-FD18-8D46-B215-BC92927CA3C7}">
      <dsp:nvSpPr>
        <dsp:cNvPr id="0" name=""/>
        <dsp:cNvSpPr/>
      </dsp:nvSpPr>
      <dsp:spPr>
        <a:xfrm>
          <a:off x="0" y="3689859"/>
          <a:ext cx="6900512" cy="1843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970" tIns="140970" rIns="140970" bIns="140970" numCol="1" spcCol="1270" anchor="t" anchorCtr="0">
          <a:noAutofit/>
        </a:bodyPr>
        <a:lstStyle/>
        <a:p>
          <a:pPr marL="0" lvl="0" indent="0" algn="l" defTabSz="1644650">
            <a:lnSpc>
              <a:spcPct val="90000"/>
            </a:lnSpc>
            <a:spcBef>
              <a:spcPct val="0"/>
            </a:spcBef>
            <a:spcAft>
              <a:spcPct val="35000"/>
            </a:spcAft>
            <a:buNone/>
          </a:pPr>
          <a:r>
            <a:rPr lang="en-GB" sz="3700" kern="1200"/>
            <a:t>Beer’s 6 stage model of change</a:t>
          </a:r>
          <a:endParaRPr lang="en-US" sz="3700" kern="1200"/>
        </a:p>
      </dsp:txBody>
      <dsp:txXfrm>
        <a:off x="0" y="3689859"/>
        <a:ext cx="6900512" cy="184357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82ED4B-018F-4CC0-90EC-FF74C1A70933}">
      <dsp:nvSpPr>
        <dsp:cNvPr id="0" name=""/>
        <dsp:cNvSpPr/>
      </dsp:nvSpPr>
      <dsp:spPr>
        <a:xfrm>
          <a:off x="480221" y="559786"/>
          <a:ext cx="784687" cy="78468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B0301BD-37C3-4A8B-94BD-DCFDB032887B}">
      <dsp:nvSpPr>
        <dsp:cNvPr id="0" name=""/>
        <dsp:cNvSpPr/>
      </dsp:nvSpPr>
      <dsp:spPr>
        <a:xfrm>
          <a:off x="690" y="1652648"/>
          <a:ext cx="1743750" cy="6974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100000"/>
            </a:lnSpc>
            <a:spcBef>
              <a:spcPct val="0"/>
            </a:spcBef>
            <a:spcAft>
              <a:spcPct val="35000"/>
            </a:spcAft>
            <a:buNone/>
          </a:pPr>
          <a:r>
            <a:rPr lang="en-GB" sz="1400" kern="1200"/>
            <a:t>1. Establish a Sense of Urgency</a:t>
          </a:r>
          <a:endParaRPr lang="en-US" sz="1400" kern="1200"/>
        </a:p>
      </dsp:txBody>
      <dsp:txXfrm>
        <a:off x="690" y="1652648"/>
        <a:ext cx="1743750" cy="697499"/>
      </dsp:txXfrm>
    </dsp:sp>
    <dsp:sp modelId="{F850DEAC-A0CF-4378-8844-FCEE4A8CC140}">
      <dsp:nvSpPr>
        <dsp:cNvPr id="0" name=""/>
        <dsp:cNvSpPr/>
      </dsp:nvSpPr>
      <dsp:spPr>
        <a:xfrm>
          <a:off x="2529127" y="559786"/>
          <a:ext cx="784687" cy="78468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2A8B23F-8314-49ED-AE11-7E14F2AF1714}">
      <dsp:nvSpPr>
        <dsp:cNvPr id="0" name=""/>
        <dsp:cNvSpPr/>
      </dsp:nvSpPr>
      <dsp:spPr>
        <a:xfrm>
          <a:off x="2049596" y="1652648"/>
          <a:ext cx="1743750" cy="6974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100000"/>
            </a:lnSpc>
            <a:spcBef>
              <a:spcPct val="0"/>
            </a:spcBef>
            <a:spcAft>
              <a:spcPct val="35000"/>
            </a:spcAft>
            <a:buNone/>
          </a:pPr>
          <a:r>
            <a:rPr lang="en-GB" sz="1400" kern="1200"/>
            <a:t>2. Create a Guiding Coalition</a:t>
          </a:r>
          <a:endParaRPr lang="en-US" sz="1400" kern="1200"/>
        </a:p>
      </dsp:txBody>
      <dsp:txXfrm>
        <a:off x="2049596" y="1652648"/>
        <a:ext cx="1743750" cy="697499"/>
      </dsp:txXfrm>
    </dsp:sp>
    <dsp:sp modelId="{DA41224F-C306-4CB7-B159-8A90E6E97852}">
      <dsp:nvSpPr>
        <dsp:cNvPr id="0" name=""/>
        <dsp:cNvSpPr/>
      </dsp:nvSpPr>
      <dsp:spPr>
        <a:xfrm>
          <a:off x="4578033" y="559786"/>
          <a:ext cx="784687" cy="78468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22B1DCA-D806-4985-B149-1CBE1D38151C}">
      <dsp:nvSpPr>
        <dsp:cNvPr id="0" name=""/>
        <dsp:cNvSpPr/>
      </dsp:nvSpPr>
      <dsp:spPr>
        <a:xfrm>
          <a:off x="4098502" y="1652648"/>
          <a:ext cx="1743750" cy="6974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100000"/>
            </a:lnSpc>
            <a:spcBef>
              <a:spcPct val="0"/>
            </a:spcBef>
            <a:spcAft>
              <a:spcPct val="35000"/>
            </a:spcAft>
            <a:buNone/>
          </a:pPr>
          <a:r>
            <a:rPr lang="en-GB" sz="1400" kern="1200"/>
            <a:t>3. Develop both a Vision and a Strategy</a:t>
          </a:r>
          <a:endParaRPr lang="en-US" sz="1400" kern="1200"/>
        </a:p>
      </dsp:txBody>
      <dsp:txXfrm>
        <a:off x="4098502" y="1652648"/>
        <a:ext cx="1743750" cy="697499"/>
      </dsp:txXfrm>
    </dsp:sp>
    <dsp:sp modelId="{8FF1E90F-AC90-47BF-81AB-09F154F58BE6}">
      <dsp:nvSpPr>
        <dsp:cNvPr id="0" name=""/>
        <dsp:cNvSpPr/>
      </dsp:nvSpPr>
      <dsp:spPr>
        <a:xfrm>
          <a:off x="6626940" y="559786"/>
          <a:ext cx="784687" cy="78468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9EFE82D-BA07-40D7-9B98-2173E60ACBD3}">
      <dsp:nvSpPr>
        <dsp:cNvPr id="0" name=""/>
        <dsp:cNvSpPr/>
      </dsp:nvSpPr>
      <dsp:spPr>
        <a:xfrm>
          <a:off x="6147408" y="1652648"/>
          <a:ext cx="1743750" cy="6974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100000"/>
            </a:lnSpc>
            <a:spcBef>
              <a:spcPct val="0"/>
            </a:spcBef>
            <a:spcAft>
              <a:spcPct val="35000"/>
            </a:spcAft>
            <a:buNone/>
          </a:pPr>
          <a:r>
            <a:rPr lang="en-GB" sz="1400" kern="1200"/>
            <a:t>4. Communicate the Vision</a:t>
          </a:r>
          <a:endParaRPr lang="en-US" sz="1400" kern="1200"/>
        </a:p>
      </dsp:txBody>
      <dsp:txXfrm>
        <a:off x="6147408" y="1652648"/>
        <a:ext cx="1743750" cy="697499"/>
      </dsp:txXfrm>
    </dsp:sp>
    <dsp:sp modelId="{664E0CC3-04FD-4CD3-B867-7351B4026814}">
      <dsp:nvSpPr>
        <dsp:cNvPr id="0" name=""/>
        <dsp:cNvSpPr/>
      </dsp:nvSpPr>
      <dsp:spPr>
        <a:xfrm>
          <a:off x="480221" y="2786085"/>
          <a:ext cx="784687" cy="784687"/>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1766A78-DCB0-401A-AEA2-6F64618B2F0A}">
      <dsp:nvSpPr>
        <dsp:cNvPr id="0" name=""/>
        <dsp:cNvSpPr/>
      </dsp:nvSpPr>
      <dsp:spPr>
        <a:xfrm>
          <a:off x="690" y="3878947"/>
          <a:ext cx="1743750" cy="6974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100000"/>
            </a:lnSpc>
            <a:spcBef>
              <a:spcPct val="0"/>
            </a:spcBef>
            <a:spcAft>
              <a:spcPct val="35000"/>
            </a:spcAft>
            <a:buNone/>
          </a:pPr>
          <a:r>
            <a:rPr lang="en-GB" sz="1400" kern="1200"/>
            <a:t>5. Empower Employees to Act</a:t>
          </a:r>
          <a:endParaRPr lang="en-US" sz="1400" kern="1200"/>
        </a:p>
      </dsp:txBody>
      <dsp:txXfrm>
        <a:off x="690" y="3878947"/>
        <a:ext cx="1743750" cy="697499"/>
      </dsp:txXfrm>
    </dsp:sp>
    <dsp:sp modelId="{486748A9-485E-40E9-AED9-F81E56A40FE3}">
      <dsp:nvSpPr>
        <dsp:cNvPr id="0" name=""/>
        <dsp:cNvSpPr/>
      </dsp:nvSpPr>
      <dsp:spPr>
        <a:xfrm>
          <a:off x="2529127" y="2786085"/>
          <a:ext cx="784687" cy="784687"/>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1A85C13-85A8-416C-9645-73B74DBCED75}">
      <dsp:nvSpPr>
        <dsp:cNvPr id="0" name=""/>
        <dsp:cNvSpPr/>
      </dsp:nvSpPr>
      <dsp:spPr>
        <a:xfrm>
          <a:off x="2049596" y="3878947"/>
          <a:ext cx="1743750" cy="6974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100000"/>
            </a:lnSpc>
            <a:spcBef>
              <a:spcPct val="0"/>
            </a:spcBef>
            <a:spcAft>
              <a:spcPct val="35000"/>
            </a:spcAft>
            <a:buNone/>
          </a:pPr>
          <a:r>
            <a:rPr lang="en-GB" sz="1400" kern="1200"/>
            <a:t>6. Generate Short-term Wins</a:t>
          </a:r>
          <a:endParaRPr lang="en-US" sz="1400" kern="1200"/>
        </a:p>
      </dsp:txBody>
      <dsp:txXfrm>
        <a:off x="2049596" y="3878947"/>
        <a:ext cx="1743750" cy="697499"/>
      </dsp:txXfrm>
    </dsp:sp>
    <dsp:sp modelId="{A29D513A-3ADB-4CF7-BC57-85D6668389E9}">
      <dsp:nvSpPr>
        <dsp:cNvPr id="0" name=""/>
        <dsp:cNvSpPr/>
      </dsp:nvSpPr>
      <dsp:spPr>
        <a:xfrm>
          <a:off x="4578033" y="2786085"/>
          <a:ext cx="784687" cy="784687"/>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1726671-B2A0-4AC6-8B58-7F900C048EE1}">
      <dsp:nvSpPr>
        <dsp:cNvPr id="0" name=""/>
        <dsp:cNvSpPr/>
      </dsp:nvSpPr>
      <dsp:spPr>
        <a:xfrm>
          <a:off x="4098502" y="3878947"/>
          <a:ext cx="1743750" cy="6974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100000"/>
            </a:lnSpc>
            <a:spcBef>
              <a:spcPct val="0"/>
            </a:spcBef>
            <a:spcAft>
              <a:spcPct val="35000"/>
            </a:spcAft>
            <a:buNone/>
          </a:pPr>
          <a:r>
            <a:rPr lang="en-GB" sz="1400" kern="1200"/>
            <a:t>7. Consolidate Gains to Build more Momentum</a:t>
          </a:r>
          <a:endParaRPr lang="en-US" sz="1400" kern="1200"/>
        </a:p>
      </dsp:txBody>
      <dsp:txXfrm>
        <a:off x="4098502" y="3878947"/>
        <a:ext cx="1743750" cy="697499"/>
      </dsp:txXfrm>
    </dsp:sp>
    <dsp:sp modelId="{76CA8B55-1183-4623-8D5D-BC1F58E879F8}">
      <dsp:nvSpPr>
        <dsp:cNvPr id="0" name=""/>
        <dsp:cNvSpPr/>
      </dsp:nvSpPr>
      <dsp:spPr>
        <a:xfrm>
          <a:off x="6626940" y="2786085"/>
          <a:ext cx="784687" cy="784687"/>
        </a:xfrm>
        <a:prstGeom prst="rect">
          <a:avLst/>
        </a:prstGeom>
        <a:blipFill>
          <a:blip xmlns:r="http://schemas.openxmlformats.org/officeDocument/2006/relationships"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CABC3DE-ED91-4E67-B1D6-295FD52EC997}">
      <dsp:nvSpPr>
        <dsp:cNvPr id="0" name=""/>
        <dsp:cNvSpPr/>
      </dsp:nvSpPr>
      <dsp:spPr>
        <a:xfrm>
          <a:off x="6147408" y="3878947"/>
          <a:ext cx="1743750" cy="6974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100000"/>
            </a:lnSpc>
            <a:spcBef>
              <a:spcPct val="0"/>
            </a:spcBef>
            <a:spcAft>
              <a:spcPct val="35000"/>
            </a:spcAft>
            <a:buNone/>
          </a:pPr>
          <a:r>
            <a:rPr lang="en-GB" sz="1400" kern="1200" dirty="0"/>
            <a:t>8. Institutionalise the New Approaches</a:t>
          </a:r>
          <a:endParaRPr lang="en-US" sz="1400" kern="1200" dirty="0"/>
        </a:p>
      </dsp:txBody>
      <dsp:txXfrm>
        <a:off x="6147408" y="3878947"/>
        <a:ext cx="1743750" cy="69749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AA947B-E5A4-4248-81BF-4884A7C9EED5}">
      <dsp:nvSpPr>
        <dsp:cNvPr id="0" name=""/>
        <dsp:cNvSpPr/>
      </dsp:nvSpPr>
      <dsp:spPr>
        <a:xfrm>
          <a:off x="973627" y="0"/>
          <a:ext cx="5013888" cy="5013888"/>
        </a:xfrm>
        <a:prstGeom prst="diamond">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32965EB-580F-AE40-8188-AD45E4A5CA75}">
      <dsp:nvSpPr>
        <dsp:cNvPr id="0" name=""/>
        <dsp:cNvSpPr/>
      </dsp:nvSpPr>
      <dsp:spPr>
        <a:xfrm>
          <a:off x="1449946" y="476319"/>
          <a:ext cx="1955416" cy="1955416"/>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Top-down channels</a:t>
          </a:r>
          <a:endParaRPr lang="en-US" sz="1500" kern="1200"/>
        </a:p>
      </dsp:txBody>
      <dsp:txXfrm>
        <a:off x="1545402" y="571775"/>
        <a:ext cx="1764504" cy="1764504"/>
      </dsp:txXfrm>
    </dsp:sp>
    <dsp:sp modelId="{6EA6E0AD-C7FD-3A49-AA9D-0517C0D0B5D4}">
      <dsp:nvSpPr>
        <dsp:cNvPr id="0" name=""/>
        <dsp:cNvSpPr/>
      </dsp:nvSpPr>
      <dsp:spPr>
        <a:xfrm>
          <a:off x="3555779" y="476319"/>
          <a:ext cx="1955416" cy="1955416"/>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Bottom-up channels </a:t>
          </a:r>
          <a:endParaRPr lang="en-US" sz="1500" kern="1200"/>
        </a:p>
      </dsp:txBody>
      <dsp:txXfrm>
        <a:off x="3651235" y="571775"/>
        <a:ext cx="1764504" cy="1764504"/>
      </dsp:txXfrm>
    </dsp:sp>
    <dsp:sp modelId="{E28BC8A4-813E-3542-A608-3D7AE5583DB3}">
      <dsp:nvSpPr>
        <dsp:cNvPr id="0" name=""/>
        <dsp:cNvSpPr/>
      </dsp:nvSpPr>
      <dsp:spPr>
        <a:xfrm>
          <a:off x="1449946" y="2582152"/>
          <a:ext cx="1955416" cy="1955416"/>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Two-way discussion</a:t>
          </a:r>
          <a:endParaRPr lang="en-US" sz="1500" kern="1200"/>
        </a:p>
      </dsp:txBody>
      <dsp:txXfrm>
        <a:off x="1545402" y="2677608"/>
        <a:ext cx="1764504" cy="1764504"/>
      </dsp:txXfrm>
    </dsp:sp>
    <dsp:sp modelId="{EABE2F28-0F7A-6A48-8373-DA3B66465F6B}">
      <dsp:nvSpPr>
        <dsp:cNvPr id="0" name=""/>
        <dsp:cNvSpPr/>
      </dsp:nvSpPr>
      <dsp:spPr>
        <a:xfrm>
          <a:off x="3555779" y="2582152"/>
          <a:ext cx="1955416" cy="1955416"/>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Communication needs to be tailored to different groups/stakeholders. </a:t>
          </a:r>
          <a:endParaRPr lang="en-US" sz="1500" kern="1200"/>
        </a:p>
      </dsp:txBody>
      <dsp:txXfrm>
        <a:off x="3651235" y="2677608"/>
        <a:ext cx="1764504" cy="176450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F9AD64-CD34-6E46-9CA8-34D57B647629}">
      <dsp:nvSpPr>
        <dsp:cNvPr id="0" name=""/>
        <dsp:cNvSpPr/>
      </dsp:nvSpPr>
      <dsp:spPr>
        <a:xfrm>
          <a:off x="0" y="675"/>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C481DF7-6A0E-B945-8582-6C170F6F7E54}">
      <dsp:nvSpPr>
        <dsp:cNvPr id="0" name=""/>
        <dsp:cNvSpPr/>
      </dsp:nvSpPr>
      <dsp:spPr>
        <a:xfrm>
          <a:off x="0" y="675"/>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4310" tIns="194310" rIns="194310" bIns="194310" numCol="1" spcCol="1270" anchor="t" anchorCtr="0">
          <a:noAutofit/>
        </a:bodyPr>
        <a:lstStyle/>
        <a:p>
          <a:pPr marL="0" lvl="0" indent="0" algn="l" defTabSz="2266950">
            <a:lnSpc>
              <a:spcPct val="90000"/>
            </a:lnSpc>
            <a:spcBef>
              <a:spcPct val="0"/>
            </a:spcBef>
            <a:spcAft>
              <a:spcPct val="35000"/>
            </a:spcAft>
            <a:buNone/>
          </a:pPr>
          <a:r>
            <a:rPr lang="en-GB" sz="5100" kern="1200"/>
            <a:t>Educate</a:t>
          </a:r>
          <a:endParaRPr lang="en-US" sz="5100" kern="1200"/>
        </a:p>
      </dsp:txBody>
      <dsp:txXfrm>
        <a:off x="0" y="675"/>
        <a:ext cx="6900512" cy="1106957"/>
      </dsp:txXfrm>
    </dsp:sp>
    <dsp:sp modelId="{1AE17591-F045-384B-A4F3-01094D5EB67F}">
      <dsp:nvSpPr>
        <dsp:cNvPr id="0" name=""/>
        <dsp:cNvSpPr/>
      </dsp:nvSpPr>
      <dsp:spPr>
        <a:xfrm>
          <a:off x="0" y="1107633"/>
          <a:ext cx="6900512" cy="0"/>
        </a:xfrm>
        <a:prstGeom prst="line">
          <a:avLst/>
        </a:prstGeom>
        <a:solidFill>
          <a:schemeClr val="accent2">
            <a:hueOff val="-363841"/>
            <a:satOff val="-20982"/>
            <a:lumOff val="2157"/>
            <a:alphaOff val="0"/>
          </a:schemeClr>
        </a:solidFill>
        <a:ln w="12700" cap="flat" cmpd="sng" algn="ctr">
          <a:solidFill>
            <a:schemeClr val="accent2">
              <a:hueOff val="-363841"/>
              <a:satOff val="-20982"/>
              <a:lumOff val="215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3F18CB3-308B-534F-8357-850447AD1F53}">
      <dsp:nvSpPr>
        <dsp:cNvPr id="0" name=""/>
        <dsp:cNvSpPr/>
      </dsp:nvSpPr>
      <dsp:spPr>
        <a:xfrm>
          <a:off x="0" y="1107633"/>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4310" tIns="194310" rIns="194310" bIns="194310" numCol="1" spcCol="1270" anchor="t" anchorCtr="0">
          <a:noAutofit/>
        </a:bodyPr>
        <a:lstStyle/>
        <a:p>
          <a:pPr marL="0" lvl="0" indent="0" algn="l" defTabSz="2266950">
            <a:lnSpc>
              <a:spcPct val="90000"/>
            </a:lnSpc>
            <a:spcBef>
              <a:spcPct val="0"/>
            </a:spcBef>
            <a:spcAft>
              <a:spcPct val="35000"/>
            </a:spcAft>
            <a:buNone/>
          </a:pPr>
          <a:r>
            <a:rPr lang="en-GB" sz="5100" kern="1200"/>
            <a:t>Engage</a:t>
          </a:r>
          <a:endParaRPr lang="en-US" sz="5100" kern="1200"/>
        </a:p>
      </dsp:txBody>
      <dsp:txXfrm>
        <a:off x="0" y="1107633"/>
        <a:ext cx="6900512" cy="1106957"/>
      </dsp:txXfrm>
    </dsp:sp>
    <dsp:sp modelId="{ADBD421B-070B-B94E-BFB8-DD9C6FF27C2A}">
      <dsp:nvSpPr>
        <dsp:cNvPr id="0" name=""/>
        <dsp:cNvSpPr/>
      </dsp:nvSpPr>
      <dsp:spPr>
        <a:xfrm>
          <a:off x="0" y="2214591"/>
          <a:ext cx="6900512" cy="0"/>
        </a:xfrm>
        <a:prstGeom prst="line">
          <a:avLst/>
        </a:prstGeom>
        <a:solidFill>
          <a:schemeClr val="accent2">
            <a:hueOff val="-727682"/>
            <a:satOff val="-41964"/>
            <a:lumOff val="4314"/>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AA38E68-9117-C544-B49C-CF396730D7FB}">
      <dsp:nvSpPr>
        <dsp:cNvPr id="0" name=""/>
        <dsp:cNvSpPr/>
      </dsp:nvSpPr>
      <dsp:spPr>
        <a:xfrm>
          <a:off x="0" y="2214591"/>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4310" tIns="194310" rIns="194310" bIns="194310" numCol="1" spcCol="1270" anchor="t" anchorCtr="0">
          <a:noAutofit/>
        </a:bodyPr>
        <a:lstStyle/>
        <a:p>
          <a:pPr marL="0" lvl="0" indent="0" algn="l" defTabSz="2266950">
            <a:lnSpc>
              <a:spcPct val="90000"/>
            </a:lnSpc>
            <a:spcBef>
              <a:spcPct val="0"/>
            </a:spcBef>
            <a:spcAft>
              <a:spcPct val="35000"/>
            </a:spcAft>
            <a:buNone/>
          </a:pPr>
          <a:r>
            <a:rPr lang="en-GB" sz="5100" kern="1200"/>
            <a:t>Empower</a:t>
          </a:r>
          <a:endParaRPr lang="en-US" sz="5100" kern="1200"/>
        </a:p>
      </dsp:txBody>
      <dsp:txXfrm>
        <a:off x="0" y="2214591"/>
        <a:ext cx="6900512" cy="1106957"/>
      </dsp:txXfrm>
    </dsp:sp>
    <dsp:sp modelId="{FDB3335D-8A6C-F048-B8EB-D14ECE7A379D}">
      <dsp:nvSpPr>
        <dsp:cNvPr id="0" name=""/>
        <dsp:cNvSpPr/>
      </dsp:nvSpPr>
      <dsp:spPr>
        <a:xfrm>
          <a:off x="0" y="3321549"/>
          <a:ext cx="6900512" cy="0"/>
        </a:xfrm>
        <a:prstGeom prst="line">
          <a:avLst/>
        </a:prstGeom>
        <a:solidFill>
          <a:schemeClr val="accent2">
            <a:hueOff val="-1091522"/>
            <a:satOff val="-62946"/>
            <a:lumOff val="6471"/>
            <a:alphaOff val="0"/>
          </a:schemeClr>
        </a:solidFill>
        <a:ln w="12700" cap="flat" cmpd="sng" algn="ctr">
          <a:solidFill>
            <a:schemeClr val="accent2">
              <a:hueOff val="-1091522"/>
              <a:satOff val="-62946"/>
              <a:lumOff val="647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BC7C6C6-C751-D644-9B28-DE878DEA0EF8}">
      <dsp:nvSpPr>
        <dsp:cNvPr id="0" name=""/>
        <dsp:cNvSpPr/>
      </dsp:nvSpPr>
      <dsp:spPr>
        <a:xfrm>
          <a:off x="0" y="3321549"/>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4310" tIns="194310" rIns="194310" bIns="194310" numCol="1" spcCol="1270" anchor="t" anchorCtr="0">
          <a:noAutofit/>
        </a:bodyPr>
        <a:lstStyle/>
        <a:p>
          <a:pPr marL="0" lvl="0" indent="0" algn="l" defTabSz="2266950">
            <a:lnSpc>
              <a:spcPct val="90000"/>
            </a:lnSpc>
            <a:spcBef>
              <a:spcPct val="0"/>
            </a:spcBef>
            <a:spcAft>
              <a:spcPct val="35000"/>
            </a:spcAft>
            <a:buNone/>
          </a:pPr>
          <a:r>
            <a:rPr lang="en-GB" sz="5100" kern="1200"/>
            <a:t>Enable</a:t>
          </a:r>
          <a:endParaRPr lang="en-US" sz="5100" kern="1200"/>
        </a:p>
      </dsp:txBody>
      <dsp:txXfrm>
        <a:off x="0" y="3321549"/>
        <a:ext cx="6900512" cy="1106957"/>
      </dsp:txXfrm>
    </dsp:sp>
    <dsp:sp modelId="{4E30833A-9CA4-8746-A1C3-45D89E344BAA}">
      <dsp:nvSpPr>
        <dsp:cNvPr id="0" name=""/>
        <dsp:cNvSpPr/>
      </dsp:nvSpPr>
      <dsp:spPr>
        <a:xfrm>
          <a:off x="0" y="4428507"/>
          <a:ext cx="6900512"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ABC9AD3-60E8-AB4D-9027-83E003C61D76}">
      <dsp:nvSpPr>
        <dsp:cNvPr id="0" name=""/>
        <dsp:cNvSpPr/>
      </dsp:nvSpPr>
      <dsp:spPr>
        <a:xfrm>
          <a:off x="0" y="4428507"/>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4310" tIns="194310" rIns="194310" bIns="194310" numCol="1" spcCol="1270" anchor="t" anchorCtr="0">
          <a:noAutofit/>
        </a:bodyPr>
        <a:lstStyle/>
        <a:p>
          <a:pPr marL="0" lvl="0" indent="0" algn="l" defTabSz="2266950">
            <a:lnSpc>
              <a:spcPct val="90000"/>
            </a:lnSpc>
            <a:spcBef>
              <a:spcPct val="0"/>
            </a:spcBef>
            <a:spcAft>
              <a:spcPct val="35000"/>
            </a:spcAft>
            <a:buNone/>
          </a:pPr>
          <a:r>
            <a:rPr lang="en-GB" sz="5100" kern="1200"/>
            <a:t>(Geraghty, 2019)</a:t>
          </a:r>
          <a:endParaRPr lang="en-US" sz="5100" kern="1200"/>
        </a:p>
      </dsp:txBody>
      <dsp:txXfrm>
        <a:off x="0" y="4428507"/>
        <a:ext cx="6900512" cy="1106957"/>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C6F20A-5612-6D49-A686-4088676BD485}">
      <dsp:nvSpPr>
        <dsp:cNvPr id="0" name=""/>
        <dsp:cNvSpPr/>
      </dsp:nvSpPr>
      <dsp:spPr>
        <a:xfrm>
          <a:off x="0" y="675"/>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D247049-9585-C14A-B741-121385617F14}">
      <dsp:nvSpPr>
        <dsp:cNvPr id="0" name=""/>
        <dsp:cNvSpPr/>
      </dsp:nvSpPr>
      <dsp:spPr>
        <a:xfrm>
          <a:off x="0" y="675"/>
          <a:ext cx="6900512" cy="6149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Thoroughly plan for change</a:t>
          </a:r>
          <a:endParaRPr lang="en-US" sz="2100" kern="1200"/>
        </a:p>
      </dsp:txBody>
      <dsp:txXfrm>
        <a:off x="0" y="675"/>
        <a:ext cx="6900512" cy="614976"/>
      </dsp:txXfrm>
    </dsp:sp>
    <dsp:sp modelId="{B70B7778-4678-B941-B6E6-0E7FE6EDF92D}">
      <dsp:nvSpPr>
        <dsp:cNvPr id="0" name=""/>
        <dsp:cNvSpPr/>
      </dsp:nvSpPr>
      <dsp:spPr>
        <a:xfrm>
          <a:off x="0" y="615652"/>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C5326E0-F4A9-C247-81D5-180ABA3607E6}">
      <dsp:nvSpPr>
        <dsp:cNvPr id="0" name=""/>
        <dsp:cNvSpPr/>
      </dsp:nvSpPr>
      <dsp:spPr>
        <a:xfrm>
          <a:off x="0" y="615652"/>
          <a:ext cx="6900512" cy="6149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Involve people in planning and implementation</a:t>
          </a:r>
          <a:endParaRPr lang="en-US" sz="2100" kern="1200"/>
        </a:p>
      </dsp:txBody>
      <dsp:txXfrm>
        <a:off x="0" y="615652"/>
        <a:ext cx="6900512" cy="614976"/>
      </dsp:txXfrm>
    </dsp:sp>
    <dsp:sp modelId="{D05525F9-1786-064E-B882-52D6D8D6808A}">
      <dsp:nvSpPr>
        <dsp:cNvPr id="0" name=""/>
        <dsp:cNvSpPr/>
      </dsp:nvSpPr>
      <dsp:spPr>
        <a:xfrm>
          <a:off x="0" y="1230628"/>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4593F7D-E7B2-DB4C-9733-7C73148FBC75}">
      <dsp:nvSpPr>
        <dsp:cNvPr id="0" name=""/>
        <dsp:cNvSpPr/>
      </dsp:nvSpPr>
      <dsp:spPr>
        <a:xfrm>
          <a:off x="0" y="1230628"/>
          <a:ext cx="6900512" cy="6149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Clearly communicate goals, purposes and potential benefits</a:t>
          </a:r>
          <a:endParaRPr lang="en-US" sz="2100" kern="1200"/>
        </a:p>
      </dsp:txBody>
      <dsp:txXfrm>
        <a:off x="0" y="1230628"/>
        <a:ext cx="6900512" cy="614976"/>
      </dsp:txXfrm>
    </dsp:sp>
    <dsp:sp modelId="{4743A00F-9599-1D4B-9DB3-F928508C7E5D}">
      <dsp:nvSpPr>
        <dsp:cNvPr id="0" name=""/>
        <dsp:cNvSpPr/>
      </dsp:nvSpPr>
      <dsp:spPr>
        <a:xfrm>
          <a:off x="0" y="1845605"/>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3874D3E-EBCE-5A4D-B2D1-B500A17DCD87}">
      <dsp:nvSpPr>
        <dsp:cNvPr id="0" name=""/>
        <dsp:cNvSpPr/>
      </dsp:nvSpPr>
      <dsp:spPr>
        <a:xfrm>
          <a:off x="0" y="1845605"/>
          <a:ext cx="6900512" cy="6149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Open dialogue to discuss potential issues and actual issues</a:t>
          </a:r>
          <a:endParaRPr lang="en-US" sz="2100" kern="1200"/>
        </a:p>
      </dsp:txBody>
      <dsp:txXfrm>
        <a:off x="0" y="1845605"/>
        <a:ext cx="6900512" cy="614976"/>
      </dsp:txXfrm>
    </dsp:sp>
    <dsp:sp modelId="{312E27B5-358D-D04B-9D31-0C6AB862C763}">
      <dsp:nvSpPr>
        <dsp:cNvPr id="0" name=""/>
        <dsp:cNvSpPr/>
      </dsp:nvSpPr>
      <dsp:spPr>
        <a:xfrm>
          <a:off x="0" y="2460582"/>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1D1BFAD-8AAB-AF49-B3E7-743DC6BAE9B9}">
      <dsp:nvSpPr>
        <dsp:cNvPr id="0" name=""/>
        <dsp:cNvSpPr/>
      </dsp:nvSpPr>
      <dsp:spPr>
        <a:xfrm>
          <a:off x="0" y="2460582"/>
          <a:ext cx="6900512" cy="6149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Quick response to issues raised</a:t>
          </a:r>
          <a:endParaRPr lang="en-US" sz="2100" kern="1200"/>
        </a:p>
      </dsp:txBody>
      <dsp:txXfrm>
        <a:off x="0" y="2460582"/>
        <a:ext cx="6900512" cy="614976"/>
      </dsp:txXfrm>
    </dsp:sp>
    <dsp:sp modelId="{0DE2E045-0078-DE4D-B57E-AC39F0FE31D0}">
      <dsp:nvSpPr>
        <dsp:cNvPr id="0" name=""/>
        <dsp:cNvSpPr/>
      </dsp:nvSpPr>
      <dsp:spPr>
        <a:xfrm>
          <a:off x="0" y="3075558"/>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9AB37C4-2B7F-BF41-A256-449FDAB46A51}">
      <dsp:nvSpPr>
        <dsp:cNvPr id="0" name=""/>
        <dsp:cNvSpPr/>
      </dsp:nvSpPr>
      <dsp:spPr>
        <a:xfrm>
          <a:off x="0" y="3075558"/>
          <a:ext cx="6900512" cy="6149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Learn from previous change initiatives</a:t>
          </a:r>
          <a:endParaRPr lang="en-US" sz="2100" kern="1200"/>
        </a:p>
      </dsp:txBody>
      <dsp:txXfrm>
        <a:off x="0" y="3075558"/>
        <a:ext cx="6900512" cy="614976"/>
      </dsp:txXfrm>
    </dsp:sp>
    <dsp:sp modelId="{2739EE6B-6087-4D43-87FB-F5636D567AC2}">
      <dsp:nvSpPr>
        <dsp:cNvPr id="0" name=""/>
        <dsp:cNvSpPr/>
      </dsp:nvSpPr>
      <dsp:spPr>
        <a:xfrm>
          <a:off x="0" y="3690535"/>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4DCA93B-46C3-804D-BD8F-200BC131080A}">
      <dsp:nvSpPr>
        <dsp:cNvPr id="0" name=""/>
        <dsp:cNvSpPr/>
      </dsp:nvSpPr>
      <dsp:spPr>
        <a:xfrm>
          <a:off x="0" y="3690535"/>
          <a:ext cx="6900512" cy="6149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Celebrate successful change efforts</a:t>
          </a:r>
          <a:endParaRPr lang="en-US" sz="2100" kern="1200"/>
        </a:p>
      </dsp:txBody>
      <dsp:txXfrm>
        <a:off x="0" y="3690535"/>
        <a:ext cx="6900512" cy="614976"/>
      </dsp:txXfrm>
    </dsp:sp>
    <dsp:sp modelId="{35BABDA0-AD43-9E4B-B1A8-0CA1F91D037A}">
      <dsp:nvSpPr>
        <dsp:cNvPr id="0" name=""/>
        <dsp:cNvSpPr/>
      </dsp:nvSpPr>
      <dsp:spPr>
        <a:xfrm>
          <a:off x="0" y="4305512"/>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781B721-8494-E744-B38E-21E61EB7A62B}">
      <dsp:nvSpPr>
        <dsp:cNvPr id="0" name=""/>
        <dsp:cNvSpPr/>
      </dsp:nvSpPr>
      <dsp:spPr>
        <a:xfrm>
          <a:off x="0" y="4305512"/>
          <a:ext cx="6900512" cy="6149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Build capabilities – coping with change, transferable skills. </a:t>
          </a:r>
          <a:endParaRPr lang="en-US" sz="2100" kern="1200"/>
        </a:p>
      </dsp:txBody>
      <dsp:txXfrm>
        <a:off x="0" y="4305512"/>
        <a:ext cx="6900512" cy="614976"/>
      </dsp:txXfrm>
    </dsp:sp>
    <dsp:sp modelId="{D90B408B-365C-D34D-B22D-8F3936601EA2}">
      <dsp:nvSpPr>
        <dsp:cNvPr id="0" name=""/>
        <dsp:cNvSpPr/>
      </dsp:nvSpPr>
      <dsp:spPr>
        <a:xfrm>
          <a:off x="0" y="4920488"/>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05FFC99-026A-4945-9B28-8BA9B5C19F35}">
      <dsp:nvSpPr>
        <dsp:cNvPr id="0" name=""/>
        <dsp:cNvSpPr/>
      </dsp:nvSpPr>
      <dsp:spPr>
        <a:xfrm>
          <a:off x="0" y="4920488"/>
          <a:ext cx="6900512" cy="6149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Introduce flexible structures and job descriptions</a:t>
          </a:r>
          <a:endParaRPr lang="en-US" sz="2100" kern="1200"/>
        </a:p>
      </dsp:txBody>
      <dsp:txXfrm>
        <a:off x="0" y="4920488"/>
        <a:ext cx="6900512" cy="614976"/>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6.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3ED9F8B-A5D9-6F4D-91FD-CC621BFCFB4D}" type="datetimeFigureOut">
              <a:rPr lang="en-US" smtClean="0"/>
              <a:t>2/20/2023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D26A815-D7DD-FC46-8938-34BB0BC624CF}" type="slidenum">
              <a:rPr lang="en-US" smtClean="0"/>
              <a:t>‹#›</a:t>
            </a:fld>
            <a:endParaRPr lang="en-US"/>
          </a:p>
        </p:txBody>
      </p:sp>
    </p:spTree>
    <p:extLst>
      <p:ext uri="{BB962C8B-B14F-4D97-AF65-F5344CB8AC3E}">
        <p14:creationId xmlns:p14="http://schemas.microsoft.com/office/powerpoint/2010/main" val="24894371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www.mindtools.com/pages/videos/kotter-change-transcript.htm"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D26A815-D7DD-FC46-8938-34BB0BC624CF}" type="slidenum">
              <a:rPr lang="en-US" smtClean="0"/>
              <a:t>1</a:t>
            </a:fld>
            <a:endParaRPr lang="en-US"/>
          </a:p>
        </p:txBody>
      </p:sp>
    </p:spTree>
    <p:extLst>
      <p:ext uri="{BB962C8B-B14F-4D97-AF65-F5344CB8AC3E}">
        <p14:creationId xmlns:p14="http://schemas.microsoft.com/office/powerpoint/2010/main" val="38812452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D26A815-D7DD-FC46-8938-34BB0BC624CF}" type="slidenum">
              <a:rPr lang="en-US" smtClean="0"/>
              <a:t>2</a:t>
            </a:fld>
            <a:endParaRPr lang="en-US"/>
          </a:p>
        </p:txBody>
      </p:sp>
    </p:spTree>
    <p:extLst>
      <p:ext uri="{BB962C8B-B14F-4D97-AF65-F5344CB8AC3E}">
        <p14:creationId xmlns:p14="http://schemas.microsoft.com/office/powerpoint/2010/main" val="7530128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Torrington et al (2017):</a:t>
            </a:r>
          </a:p>
          <a:p>
            <a:endParaRPr lang="en-GB" dirty="0"/>
          </a:p>
          <a:p>
            <a:r>
              <a:rPr lang="en-GB" dirty="0"/>
              <a:t>There are limitations to this approach. It is lengthy, top-down and does not account for people’s emotional response to change.</a:t>
            </a:r>
          </a:p>
          <a:p>
            <a:endParaRPr lang="en-GB" dirty="0"/>
          </a:p>
          <a:p>
            <a:r>
              <a:rPr lang="en-GB" dirty="0"/>
              <a:t>Although any change initiative needs to be planned, we need to encourage a change ready organisation that is responsive to change (agile). Also need to take account of people’s reactions and involve them in the change. </a:t>
            </a:r>
          </a:p>
        </p:txBody>
      </p:sp>
      <p:sp>
        <p:nvSpPr>
          <p:cNvPr id="4" name="Slide Number Placeholder 3"/>
          <p:cNvSpPr>
            <a:spLocks noGrp="1"/>
          </p:cNvSpPr>
          <p:nvPr>
            <p:ph type="sldNum" sz="quarter" idx="5"/>
          </p:nvPr>
        </p:nvSpPr>
        <p:spPr/>
        <p:txBody>
          <a:bodyPr/>
          <a:lstStyle/>
          <a:p>
            <a:fld id="{2E77DE39-8C43-41EA-A72F-BA87F309D135}" type="slidenum">
              <a:rPr lang="en-GB" smtClean="0"/>
              <a:t>3</a:t>
            </a:fld>
            <a:endParaRPr lang="en-GB"/>
          </a:p>
        </p:txBody>
      </p:sp>
    </p:spTree>
    <p:extLst>
      <p:ext uri="{BB962C8B-B14F-4D97-AF65-F5344CB8AC3E}">
        <p14:creationId xmlns:p14="http://schemas.microsoft.com/office/powerpoint/2010/main" val="35371046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D26A815-D7DD-FC46-8938-34BB0BC624CF}" type="slidenum">
              <a:rPr lang="en-US" smtClean="0"/>
              <a:t>4</a:t>
            </a:fld>
            <a:endParaRPr lang="en-US"/>
          </a:p>
        </p:txBody>
      </p:sp>
    </p:spTree>
    <p:extLst>
      <p:ext uri="{BB962C8B-B14F-4D97-AF65-F5344CB8AC3E}">
        <p14:creationId xmlns:p14="http://schemas.microsoft.com/office/powerpoint/2010/main" val="23962044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FC7ECD4-B04E-4968-A1A2-EAC065EB671A}" type="slidenum">
              <a:rPr lang="en-GB" smtClean="0"/>
              <a:t>5</a:t>
            </a:fld>
            <a:endParaRPr lang="en-GB"/>
          </a:p>
        </p:txBody>
      </p:sp>
    </p:spTree>
    <p:extLst>
      <p:ext uri="{BB962C8B-B14F-4D97-AF65-F5344CB8AC3E}">
        <p14:creationId xmlns:p14="http://schemas.microsoft.com/office/powerpoint/2010/main" val="5249519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In 1969, Elisabeth Kübler-Ross proposed a pattern, a cycle of grief having 5 stages.</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We need to understand that it is not necessary that everyone experiences these stages linearly. Some may not even undergo all the 5 stages; some may trace back to the stage they already passed or even get stuck at one of the intermediate step. This cycle was formed as a result of common observations of majority of grieving people.</a:t>
            </a:r>
            <a:endParaRPr lang="en-GB" dirty="0"/>
          </a:p>
        </p:txBody>
      </p:sp>
      <p:sp>
        <p:nvSpPr>
          <p:cNvPr id="4" name="Slide Number Placeholder 3"/>
          <p:cNvSpPr>
            <a:spLocks noGrp="1"/>
          </p:cNvSpPr>
          <p:nvPr>
            <p:ph type="sldNum" sz="quarter" idx="5"/>
          </p:nvPr>
        </p:nvSpPr>
        <p:spPr/>
        <p:txBody>
          <a:bodyPr/>
          <a:lstStyle/>
          <a:p>
            <a:fld id="{6FC7ECD4-B04E-4968-A1A2-EAC065EB671A}" type="slidenum">
              <a:rPr lang="en-GB" smtClean="0"/>
              <a:t>6</a:t>
            </a:fld>
            <a:endParaRPr lang="en-GB"/>
          </a:p>
        </p:txBody>
      </p:sp>
    </p:spTree>
    <p:extLst>
      <p:ext uri="{BB962C8B-B14F-4D97-AF65-F5344CB8AC3E}">
        <p14:creationId xmlns:p14="http://schemas.microsoft.com/office/powerpoint/2010/main" val="30206278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FC7ECD4-B04E-4968-A1A2-EAC065EB671A}" type="slidenum">
              <a:rPr lang="en-GB" smtClean="0"/>
              <a:t>7</a:t>
            </a:fld>
            <a:endParaRPr lang="en-GB"/>
          </a:p>
        </p:txBody>
      </p:sp>
    </p:spTree>
    <p:extLst>
      <p:ext uri="{BB962C8B-B14F-4D97-AF65-F5344CB8AC3E}">
        <p14:creationId xmlns:p14="http://schemas.microsoft.com/office/powerpoint/2010/main" val="28388596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Three step model:</a:t>
            </a:r>
          </a:p>
          <a:p>
            <a:endParaRPr lang="en-GB" dirty="0"/>
          </a:p>
          <a:p>
            <a:r>
              <a:rPr lang="en-GB" dirty="0"/>
              <a:t>Unfreeze – take action, make changes and involve people</a:t>
            </a:r>
          </a:p>
          <a:p>
            <a:r>
              <a:rPr lang="en-GB" dirty="0"/>
              <a:t>Move – examine the </a:t>
            </a:r>
            <a:r>
              <a:rPr lang="en-GB" dirty="0" err="1"/>
              <a:t>staus</a:t>
            </a:r>
            <a:r>
              <a:rPr lang="en-GB" dirty="0"/>
              <a:t> quo, increase driving forces for change, decrease resisting forces against the change, </a:t>
            </a:r>
          </a:p>
          <a:p>
            <a:r>
              <a:rPr lang="en-GB" dirty="0"/>
              <a:t>Refreeze - make change permanent, establish new way of doing things, rewards desired outcomes </a:t>
            </a:r>
          </a:p>
          <a:p>
            <a:endParaRPr lang="en-GB" dirty="0"/>
          </a:p>
          <a:p>
            <a:r>
              <a:rPr lang="en-GB" dirty="0"/>
              <a:t>Force-field analysis – analysing restraining and driving forces within the organisation which oppose or support the proposed change, and then taking steps to encourage the driving forces and decrease the restraining forces. </a:t>
            </a:r>
          </a:p>
          <a:p>
            <a:endParaRPr lang="en-GB" dirty="0"/>
          </a:p>
          <a:p>
            <a:r>
              <a:rPr lang="en-GB" dirty="0"/>
              <a:t>Beer model – 1990, </a:t>
            </a:r>
          </a:p>
        </p:txBody>
      </p:sp>
      <p:sp>
        <p:nvSpPr>
          <p:cNvPr id="4" name="Slide Number Placeholder 3"/>
          <p:cNvSpPr>
            <a:spLocks noGrp="1"/>
          </p:cNvSpPr>
          <p:nvPr>
            <p:ph type="sldNum" sz="quarter" idx="10"/>
          </p:nvPr>
        </p:nvSpPr>
        <p:spPr/>
        <p:txBody>
          <a:bodyPr/>
          <a:lstStyle/>
          <a:p>
            <a:fld id="{31A24480-EA56-4F09-995E-1BB250F2401B}" type="slidenum">
              <a:rPr lang="en-GB" smtClean="0"/>
              <a:t>8</a:t>
            </a:fld>
            <a:endParaRPr lang="en-GB"/>
          </a:p>
        </p:txBody>
      </p:sp>
    </p:spTree>
    <p:extLst>
      <p:ext uri="{BB962C8B-B14F-4D97-AF65-F5344CB8AC3E}">
        <p14:creationId xmlns:p14="http://schemas.microsoft.com/office/powerpoint/2010/main" val="2753342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Beer’s model states that change is more complex than the Lewin model and requires a more in-depth look at the process of change. Beer’s model focuses on a six-step process to achieve effective change, these steps concentrate on ‘task </a:t>
            </a:r>
            <a:r>
              <a:rPr lang="en-GB" sz="1200" b="0" i="0" kern="1200" dirty="0" err="1">
                <a:solidFill>
                  <a:schemeClr val="tx1"/>
                </a:solidFill>
                <a:effectLst/>
                <a:latin typeface="+mn-lt"/>
                <a:ea typeface="+mn-ea"/>
                <a:cs typeface="+mn-cs"/>
              </a:rPr>
              <a:t>alignment’whereby</a:t>
            </a:r>
            <a:r>
              <a:rPr lang="en-GB" sz="1200" b="0" i="0" kern="1200" dirty="0">
                <a:solidFill>
                  <a:schemeClr val="tx1"/>
                </a:solidFill>
                <a:effectLst/>
                <a:latin typeface="+mn-lt"/>
                <a:ea typeface="+mn-ea"/>
                <a:cs typeface="+mn-cs"/>
              </a:rPr>
              <a:t> employees’ roles, responsibilities and relationships are seen as the main component to bringing about effective change. The stages are:</a:t>
            </a:r>
            <a:endParaRPr lang="en-US" dirty="0"/>
          </a:p>
        </p:txBody>
      </p:sp>
      <p:sp>
        <p:nvSpPr>
          <p:cNvPr id="4" name="Slide Number Placeholder 3"/>
          <p:cNvSpPr>
            <a:spLocks noGrp="1"/>
          </p:cNvSpPr>
          <p:nvPr>
            <p:ph type="sldNum" sz="quarter" idx="5"/>
          </p:nvPr>
        </p:nvSpPr>
        <p:spPr/>
        <p:txBody>
          <a:bodyPr/>
          <a:lstStyle/>
          <a:p>
            <a:fld id="{DD26A815-D7DD-FC46-8938-34BB0BC624CF}" type="slidenum">
              <a:rPr lang="en-US" smtClean="0"/>
              <a:t>9</a:t>
            </a:fld>
            <a:endParaRPr lang="en-US"/>
          </a:p>
        </p:txBody>
      </p:sp>
    </p:spTree>
    <p:extLst>
      <p:ext uri="{BB962C8B-B14F-4D97-AF65-F5344CB8AC3E}">
        <p14:creationId xmlns:p14="http://schemas.microsoft.com/office/powerpoint/2010/main" val="19501765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Useful Resource from SHRM (see Moodle) – tips and tactics for Kotter’s Change Model. </a:t>
            </a:r>
            <a:r>
              <a:rPr lang="en-GB" dirty="0">
                <a:hlinkClick r:id="rId3"/>
              </a:rPr>
              <a:t>https://www.mindtools.com/pages/videos/kotter-change-transcript.htm</a:t>
            </a:r>
            <a:endParaRPr lang="en-GB" dirty="0"/>
          </a:p>
          <a:p>
            <a:endParaRPr lang="en-GB" dirty="0"/>
          </a:p>
        </p:txBody>
      </p:sp>
      <p:sp>
        <p:nvSpPr>
          <p:cNvPr id="4" name="Slide Number Placeholder 3"/>
          <p:cNvSpPr>
            <a:spLocks noGrp="1"/>
          </p:cNvSpPr>
          <p:nvPr>
            <p:ph type="sldNum" sz="quarter" idx="5"/>
          </p:nvPr>
        </p:nvSpPr>
        <p:spPr/>
        <p:txBody>
          <a:bodyPr/>
          <a:lstStyle/>
          <a:p>
            <a:fld id="{6FC7ECD4-B04E-4968-A1A2-EAC065EB671A}" type="slidenum">
              <a:rPr lang="en-GB" smtClean="0"/>
              <a:t>10</a:t>
            </a:fld>
            <a:endParaRPr lang="en-GB"/>
          </a:p>
        </p:txBody>
      </p:sp>
    </p:spTree>
    <p:extLst>
      <p:ext uri="{BB962C8B-B14F-4D97-AF65-F5344CB8AC3E}">
        <p14:creationId xmlns:p14="http://schemas.microsoft.com/office/powerpoint/2010/main" val="9588381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FC7ECD4-B04E-4968-A1A2-EAC065EB671A}" type="slidenum">
              <a:rPr lang="en-GB" smtClean="0"/>
              <a:t>11</a:t>
            </a:fld>
            <a:endParaRPr lang="en-GB"/>
          </a:p>
        </p:txBody>
      </p:sp>
    </p:spTree>
    <p:extLst>
      <p:ext uri="{BB962C8B-B14F-4D97-AF65-F5344CB8AC3E}">
        <p14:creationId xmlns:p14="http://schemas.microsoft.com/office/powerpoint/2010/main" val="6619080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D26A815-D7DD-FC46-8938-34BB0BC624CF}" type="slidenum">
              <a:rPr lang="en-US" smtClean="0"/>
              <a:t>12</a:t>
            </a:fld>
            <a:endParaRPr lang="en-US"/>
          </a:p>
        </p:txBody>
      </p:sp>
    </p:spTree>
    <p:extLst>
      <p:ext uri="{BB962C8B-B14F-4D97-AF65-F5344CB8AC3E}">
        <p14:creationId xmlns:p14="http://schemas.microsoft.com/office/powerpoint/2010/main" val="15480619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FC7ECD4-B04E-4968-A1A2-EAC065EB671A}" type="slidenum">
              <a:rPr lang="en-GB" smtClean="0"/>
              <a:t>13</a:t>
            </a:fld>
            <a:endParaRPr lang="en-GB"/>
          </a:p>
        </p:txBody>
      </p:sp>
    </p:spTree>
    <p:extLst>
      <p:ext uri="{BB962C8B-B14F-4D97-AF65-F5344CB8AC3E}">
        <p14:creationId xmlns:p14="http://schemas.microsoft.com/office/powerpoint/2010/main" val="2344537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FC7ECD4-B04E-4968-A1A2-EAC065EB671A}" type="slidenum">
              <a:rPr lang="en-GB" smtClean="0"/>
              <a:t>14</a:t>
            </a:fld>
            <a:endParaRPr lang="en-GB"/>
          </a:p>
        </p:txBody>
      </p:sp>
    </p:spTree>
    <p:extLst>
      <p:ext uri="{BB962C8B-B14F-4D97-AF65-F5344CB8AC3E}">
        <p14:creationId xmlns:p14="http://schemas.microsoft.com/office/powerpoint/2010/main" val="19153085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Top-down channels – senior managers talking to employees, bulletins, intranet, via line managers in team meetings</a:t>
            </a:r>
          </a:p>
          <a:p>
            <a:r>
              <a:rPr lang="en-GB" dirty="0"/>
              <a:t>Bottom-up channels – employee participation and idea generation. Collective consultation, workshops.</a:t>
            </a:r>
          </a:p>
          <a:p>
            <a:r>
              <a:rPr lang="en-GB" dirty="0"/>
              <a:t>Two-way discussion – one to one meetings with line managers and/or HR.</a:t>
            </a:r>
          </a:p>
          <a:p>
            <a:r>
              <a:rPr lang="en-GB" dirty="0"/>
              <a:t>Communication needs to be tailored to different groups/stakeholders. </a:t>
            </a:r>
          </a:p>
          <a:p>
            <a:endParaRPr lang="en-GB" dirty="0"/>
          </a:p>
        </p:txBody>
      </p:sp>
      <p:sp>
        <p:nvSpPr>
          <p:cNvPr id="4" name="Slide Number Placeholder 3"/>
          <p:cNvSpPr>
            <a:spLocks noGrp="1"/>
          </p:cNvSpPr>
          <p:nvPr>
            <p:ph type="sldNum" sz="quarter" idx="5"/>
          </p:nvPr>
        </p:nvSpPr>
        <p:spPr/>
        <p:txBody>
          <a:bodyPr/>
          <a:lstStyle/>
          <a:p>
            <a:fld id="{6FC7ECD4-B04E-4968-A1A2-EAC065EB671A}" type="slidenum">
              <a:rPr lang="en-GB" smtClean="0"/>
              <a:t>15</a:t>
            </a:fld>
            <a:endParaRPr lang="en-GB"/>
          </a:p>
        </p:txBody>
      </p:sp>
    </p:spTree>
    <p:extLst>
      <p:ext uri="{BB962C8B-B14F-4D97-AF65-F5344CB8AC3E}">
        <p14:creationId xmlns:p14="http://schemas.microsoft.com/office/powerpoint/2010/main" val="319288773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FC7ECD4-B04E-4968-A1A2-EAC065EB671A}" type="slidenum">
              <a:rPr lang="en-GB" smtClean="0"/>
              <a:t>16</a:t>
            </a:fld>
            <a:endParaRPr lang="en-GB"/>
          </a:p>
        </p:txBody>
      </p:sp>
    </p:spTree>
    <p:extLst>
      <p:ext uri="{BB962C8B-B14F-4D97-AF65-F5344CB8AC3E}">
        <p14:creationId xmlns:p14="http://schemas.microsoft.com/office/powerpoint/2010/main" val="331156651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FC7ECD4-B04E-4968-A1A2-EAC065EB671A}" type="slidenum">
              <a:rPr lang="en-GB" smtClean="0"/>
              <a:t>17</a:t>
            </a:fld>
            <a:endParaRPr lang="en-GB"/>
          </a:p>
        </p:txBody>
      </p:sp>
    </p:spTree>
    <p:extLst>
      <p:ext uri="{BB962C8B-B14F-4D97-AF65-F5344CB8AC3E}">
        <p14:creationId xmlns:p14="http://schemas.microsoft.com/office/powerpoint/2010/main" val="13540165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246">
              <a:defRPr/>
            </a:pPr>
            <a:r>
              <a:rPr lang="en-US" sz="1300" dirty="0"/>
              <a:t>You should determine your stakeholders, key messages, delivery channels, schedule, and responsibilities. </a:t>
            </a:r>
            <a:r>
              <a:rPr lang="en-US" sz="1300" dirty="0" err="1"/>
              <a:t>Summarise</a:t>
            </a:r>
            <a:r>
              <a:rPr lang="en-US" sz="1300" dirty="0"/>
              <a:t> that information in a roadmap to the overall communications plan.</a:t>
            </a:r>
            <a:endParaRPr lang="en-GB" sz="1300" dirty="0"/>
          </a:p>
          <a:p>
            <a:endParaRPr lang="en-GB" dirty="0"/>
          </a:p>
        </p:txBody>
      </p:sp>
      <p:sp>
        <p:nvSpPr>
          <p:cNvPr id="4" name="Slide Number Placeholder 3"/>
          <p:cNvSpPr>
            <a:spLocks noGrp="1"/>
          </p:cNvSpPr>
          <p:nvPr>
            <p:ph type="sldNum" sz="quarter" idx="5"/>
          </p:nvPr>
        </p:nvSpPr>
        <p:spPr/>
        <p:txBody>
          <a:bodyPr/>
          <a:lstStyle/>
          <a:p>
            <a:fld id="{6FC7ECD4-B04E-4968-A1A2-EAC065EB671A}" type="slidenum">
              <a:rPr lang="en-GB" smtClean="0"/>
              <a:t>18</a:t>
            </a:fld>
            <a:endParaRPr lang="en-GB"/>
          </a:p>
        </p:txBody>
      </p:sp>
    </p:spTree>
    <p:extLst>
      <p:ext uri="{BB962C8B-B14F-4D97-AF65-F5344CB8AC3E}">
        <p14:creationId xmlns:p14="http://schemas.microsoft.com/office/powerpoint/2010/main" val="6297083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a:t>
            </a:r>
          </a:p>
        </p:txBody>
      </p:sp>
      <p:sp>
        <p:nvSpPr>
          <p:cNvPr id="4" name="Slide Number Placeholder 3"/>
          <p:cNvSpPr>
            <a:spLocks noGrp="1"/>
          </p:cNvSpPr>
          <p:nvPr>
            <p:ph type="sldNum" sz="quarter" idx="5"/>
          </p:nvPr>
        </p:nvSpPr>
        <p:spPr/>
        <p:txBody>
          <a:bodyPr/>
          <a:lstStyle/>
          <a:p>
            <a:fld id="{6FC7ECD4-B04E-4968-A1A2-EAC065EB671A}" type="slidenum">
              <a:rPr lang="en-GB" smtClean="0"/>
              <a:t>19</a:t>
            </a:fld>
            <a:endParaRPr lang="en-GB"/>
          </a:p>
        </p:txBody>
      </p:sp>
    </p:spTree>
    <p:extLst>
      <p:ext uri="{BB962C8B-B14F-4D97-AF65-F5344CB8AC3E}">
        <p14:creationId xmlns:p14="http://schemas.microsoft.com/office/powerpoint/2010/main" val="11834360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Providing clear rationale for change</a:t>
            </a:r>
          </a:p>
          <a:p>
            <a:r>
              <a:rPr lang="en-GB" dirty="0"/>
              <a:t>Recognising the impact on individuals and teams</a:t>
            </a:r>
          </a:p>
          <a:p>
            <a:r>
              <a:rPr lang="en-GB" dirty="0"/>
              <a:t>Anticipating and acknowledging reactions</a:t>
            </a:r>
          </a:p>
          <a:p>
            <a:r>
              <a:rPr lang="en-GB" dirty="0"/>
              <a:t>Regular and honest consultation and communication</a:t>
            </a:r>
          </a:p>
          <a:p>
            <a:r>
              <a:rPr lang="en-GB" dirty="0"/>
              <a:t>Networking and establishing change champions</a:t>
            </a:r>
          </a:p>
          <a:p>
            <a:r>
              <a:rPr lang="en-GB" dirty="0"/>
              <a:t>Providing or signposting relevant support - EAPs, counselling</a:t>
            </a:r>
          </a:p>
          <a:p>
            <a:r>
              <a:rPr lang="en-GB" dirty="0"/>
              <a:t>Resolving differences positively</a:t>
            </a:r>
          </a:p>
          <a:p>
            <a:r>
              <a:rPr lang="en-GB" dirty="0"/>
              <a:t>Actively monitoring relationships and taking steps to maintain them</a:t>
            </a:r>
          </a:p>
          <a:p>
            <a:endParaRPr lang="en-GB" dirty="0"/>
          </a:p>
          <a:p>
            <a:r>
              <a:rPr lang="en-GB" dirty="0"/>
              <a:t>Any others? </a:t>
            </a:r>
          </a:p>
          <a:p>
            <a:endParaRPr lang="en-GB" dirty="0"/>
          </a:p>
          <a:p>
            <a:r>
              <a:rPr lang="en-GB" dirty="0"/>
              <a:t>training and development?</a:t>
            </a:r>
          </a:p>
          <a:p>
            <a:r>
              <a:rPr lang="en-GB" dirty="0"/>
              <a:t>coaching?</a:t>
            </a:r>
          </a:p>
          <a:p>
            <a:endParaRPr lang="en-GB" dirty="0"/>
          </a:p>
        </p:txBody>
      </p:sp>
      <p:sp>
        <p:nvSpPr>
          <p:cNvPr id="4" name="Slide Number Placeholder 3"/>
          <p:cNvSpPr>
            <a:spLocks noGrp="1"/>
          </p:cNvSpPr>
          <p:nvPr>
            <p:ph type="sldNum" sz="quarter" idx="5"/>
          </p:nvPr>
        </p:nvSpPr>
        <p:spPr/>
        <p:txBody>
          <a:bodyPr/>
          <a:lstStyle/>
          <a:p>
            <a:fld id="{6FC7ECD4-B04E-4968-A1A2-EAC065EB671A}" type="slidenum">
              <a:rPr lang="en-GB" smtClean="0"/>
              <a:t>20</a:t>
            </a:fld>
            <a:endParaRPr lang="en-GB"/>
          </a:p>
        </p:txBody>
      </p:sp>
    </p:spTree>
    <p:extLst>
      <p:ext uri="{BB962C8B-B14F-4D97-AF65-F5344CB8AC3E}">
        <p14:creationId xmlns:p14="http://schemas.microsoft.com/office/powerpoint/2010/main" val="209509770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From the Article on Moodle - ‘Change Management: how to shift the behaviours and mindsets of your people’ (Geraghty, 2019): https://</a:t>
            </a:r>
            <a:r>
              <a:rPr lang="en-GB" dirty="0" err="1"/>
              <a:t>www.hrzone.com</a:t>
            </a:r>
            <a:r>
              <a:rPr lang="en-GB" dirty="0"/>
              <a:t>/lead/change/change-management-how-to-shift-the-behaviours-and-mindsets-of-your-people </a:t>
            </a:r>
          </a:p>
          <a:p>
            <a:endParaRPr lang="en-GB" dirty="0"/>
          </a:p>
          <a:p>
            <a:r>
              <a:rPr lang="en-GB" dirty="0"/>
              <a:t>The success of any change programme in an organisation is down to how amenable people are to the transformation – so how can you make them enthusiastic about it?</a:t>
            </a:r>
          </a:p>
          <a:p>
            <a:endParaRPr lang="en-GB" dirty="0"/>
          </a:p>
          <a:p>
            <a:r>
              <a:rPr lang="en-GB" dirty="0"/>
              <a:t>Managers make the difference when it comes to engagement (Gallup, 2019) so understanding and modifying your own behaviour an make a marked difference to successful change management.</a:t>
            </a:r>
          </a:p>
          <a:p>
            <a:r>
              <a:rPr lang="en-GB" dirty="0"/>
              <a:t>You need to take your people with you, so stop instructing and start involving.</a:t>
            </a:r>
          </a:p>
          <a:p>
            <a:r>
              <a:rPr lang="en-GB" dirty="0"/>
              <a:t>Successful change arises from an interdependence of behaviour and mindset.</a:t>
            </a:r>
          </a:p>
          <a:p>
            <a:r>
              <a:rPr lang="en-GB" dirty="0"/>
              <a:t>If people understand the reason for change and assimilates it into their mindset, change will stick.</a:t>
            </a:r>
          </a:p>
          <a:p>
            <a:endParaRPr lang="en-GB" dirty="0"/>
          </a:p>
          <a:p>
            <a:r>
              <a:rPr lang="en-GB" dirty="0"/>
              <a:t>Model – 4 E’s principles of human change – a cyclical change model that enables behaviours and mindsets to feed off each other. This also enables people to engage with change and also to build the skills and outlooks required to deliver it. </a:t>
            </a:r>
          </a:p>
          <a:p>
            <a:endParaRPr lang="en-GB" dirty="0"/>
          </a:p>
          <a:p>
            <a:r>
              <a:rPr lang="en-GB" dirty="0"/>
              <a:t>Educate – provide them with understanding and rationale behind change. Help people to learn and understand. Positive vision of the future. </a:t>
            </a:r>
          </a:p>
          <a:p>
            <a:r>
              <a:rPr lang="en-GB" dirty="0"/>
              <a:t>Engage – a consistent 2 way dialogue that evolves over time – helps buy in to change. Need to satisfy the logical and emotional sides of the brain (the who, what, why as well as job satisfaction, resonating with personal values).</a:t>
            </a:r>
          </a:p>
          <a:p>
            <a:r>
              <a:rPr lang="en-GB" dirty="0"/>
              <a:t>Empower – give them responsibility and ownership of change. Create conditions for empowerment – delegation, trust, setting appropriate boundaries and expectations.</a:t>
            </a:r>
          </a:p>
          <a:p>
            <a:r>
              <a:rPr lang="en-GB" dirty="0"/>
              <a:t>Enable – equip them with skills and structures they need and remove barriers</a:t>
            </a:r>
          </a:p>
          <a:p>
            <a:endParaRPr lang="en-GB" dirty="0"/>
          </a:p>
          <a:p>
            <a:r>
              <a:rPr lang="en-GB" dirty="0"/>
              <a:t>Tools – Immersion events, but these need to be supported by visible on-going leadership, effective communications and change delivery via the 4 E’s. </a:t>
            </a:r>
          </a:p>
          <a:p>
            <a:r>
              <a:rPr lang="en-GB" dirty="0"/>
              <a:t>If using ‘Nudge’ techniques, need to ensure underlying business culture and structure supports this – no good using nudge behaviours to promote colleague interactions if the underlying culture values silo working. </a:t>
            </a:r>
          </a:p>
        </p:txBody>
      </p:sp>
      <p:sp>
        <p:nvSpPr>
          <p:cNvPr id="4" name="Slide Number Placeholder 3"/>
          <p:cNvSpPr>
            <a:spLocks noGrp="1"/>
          </p:cNvSpPr>
          <p:nvPr>
            <p:ph type="sldNum" sz="quarter" idx="5"/>
          </p:nvPr>
        </p:nvSpPr>
        <p:spPr/>
        <p:txBody>
          <a:bodyPr/>
          <a:lstStyle/>
          <a:p>
            <a:fld id="{6FC7ECD4-B04E-4968-A1A2-EAC065EB671A}" type="slidenum">
              <a:rPr lang="en-GB" smtClean="0"/>
              <a:t>21</a:t>
            </a:fld>
            <a:endParaRPr lang="en-GB"/>
          </a:p>
        </p:txBody>
      </p:sp>
    </p:spTree>
    <p:extLst>
      <p:ext uri="{BB962C8B-B14F-4D97-AF65-F5344CB8AC3E}">
        <p14:creationId xmlns:p14="http://schemas.microsoft.com/office/powerpoint/2010/main" val="385248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Excellent article on Moodle around this – with monkey example story</a:t>
            </a:r>
          </a:p>
        </p:txBody>
      </p:sp>
      <p:sp>
        <p:nvSpPr>
          <p:cNvPr id="4" name="Slide Number Placeholder 3"/>
          <p:cNvSpPr>
            <a:spLocks noGrp="1"/>
          </p:cNvSpPr>
          <p:nvPr>
            <p:ph type="sldNum" sz="quarter" idx="5"/>
          </p:nvPr>
        </p:nvSpPr>
        <p:spPr/>
        <p:txBody>
          <a:bodyPr/>
          <a:lstStyle/>
          <a:p>
            <a:fld id="{6FC7ECD4-B04E-4968-A1A2-EAC065EB671A}" type="slidenum">
              <a:rPr lang="en-GB" smtClean="0"/>
              <a:t>22</a:t>
            </a:fld>
            <a:endParaRPr lang="en-GB"/>
          </a:p>
        </p:txBody>
      </p:sp>
    </p:spTree>
    <p:extLst>
      <p:ext uri="{BB962C8B-B14F-4D97-AF65-F5344CB8AC3E}">
        <p14:creationId xmlns:p14="http://schemas.microsoft.com/office/powerpoint/2010/main" val="318476648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Link to article – HBR – Unifying your companies old guard and new arrivals.</a:t>
            </a:r>
          </a:p>
          <a:p>
            <a:endParaRPr lang="en-GB" dirty="0"/>
          </a:p>
          <a:p>
            <a:r>
              <a:rPr lang="en-GB" dirty="0"/>
              <a:t>Points:</a:t>
            </a:r>
          </a:p>
          <a:p>
            <a:endParaRPr lang="en-GB" dirty="0"/>
          </a:p>
          <a:p>
            <a:r>
              <a:rPr lang="en-GB" dirty="0"/>
              <a:t>Rather than criticising elements of processes that are already in place, which may demoralise some staff. Honour the good work of leaders and invite them to help make your ideas successful by sharing their insights. </a:t>
            </a:r>
          </a:p>
          <a:p>
            <a:endParaRPr lang="en-GB" dirty="0"/>
          </a:p>
          <a:p>
            <a:r>
              <a:rPr lang="en-GB" dirty="0"/>
              <a:t>Whilst equipment, processes or technologies and approaches have been outmoded, that doesn’t mean that workers/operatives are outmoded. It is clear that they realise this. </a:t>
            </a:r>
          </a:p>
        </p:txBody>
      </p:sp>
      <p:sp>
        <p:nvSpPr>
          <p:cNvPr id="4" name="Slide Number Placeholder 3"/>
          <p:cNvSpPr>
            <a:spLocks noGrp="1"/>
          </p:cNvSpPr>
          <p:nvPr>
            <p:ph type="sldNum" sz="quarter" idx="5"/>
          </p:nvPr>
        </p:nvSpPr>
        <p:spPr/>
        <p:txBody>
          <a:bodyPr/>
          <a:lstStyle/>
          <a:p>
            <a:fld id="{6FC7ECD4-B04E-4968-A1A2-EAC065EB671A}" type="slidenum">
              <a:rPr lang="en-GB" smtClean="0"/>
              <a:t>23</a:t>
            </a:fld>
            <a:endParaRPr lang="en-GB"/>
          </a:p>
        </p:txBody>
      </p:sp>
    </p:spTree>
    <p:extLst>
      <p:ext uri="{BB962C8B-B14F-4D97-AF65-F5344CB8AC3E}">
        <p14:creationId xmlns:p14="http://schemas.microsoft.com/office/powerpoint/2010/main" val="19764623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3E52AD-A758-AC4D-A33D-BC052D2239EA}"/>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7AE55123-BE95-0B4E-87AA-217F2342E8B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DA42FCDB-1D20-FD41-8289-66A5459DF129}"/>
              </a:ext>
            </a:extLst>
          </p:cNvPr>
          <p:cNvSpPr>
            <a:spLocks noGrp="1"/>
          </p:cNvSpPr>
          <p:nvPr>
            <p:ph type="dt" sz="half" idx="10"/>
          </p:nvPr>
        </p:nvSpPr>
        <p:spPr/>
        <p:txBody>
          <a:bodyPr/>
          <a:lstStyle/>
          <a:p>
            <a:fld id="{2C5B73C9-80D0-974B-BA00-1708C5481A19}" type="datetimeFigureOut">
              <a:rPr lang="en-US" smtClean="0"/>
              <a:t>2/20/2023</a:t>
            </a:fld>
            <a:endParaRPr lang="en-US"/>
          </a:p>
        </p:txBody>
      </p:sp>
      <p:sp>
        <p:nvSpPr>
          <p:cNvPr id="5" name="Footer Placeholder 4">
            <a:extLst>
              <a:ext uri="{FF2B5EF4-FFF2-40B4-BE49-F238E27FC236}">
                <a16:creationId xmlns:a16="http://schemas.microsoft.com/office/drawing/2014/main" id="{23257AAD-4BA9-F14C-98BE-D90145FDAB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3A9CE89-BA8A-DC4A-A8BE-84369BEB7757}"/>
              </a:ext>
            </a:extLst>
          </p:cNvPr>
          <p:cNvSpPr>
            <a:spLocks noGrp="1"/>
          </p:cNvSpPr>
          <p:nvPr>
            <p:ph type="sldNum" sz="quarter" idx="12"/>
          </p:nvPr>
        </p:nvSpPr>
        <p:spPr/>
        <p:txBody>
          <a:bodyPr/>
          <a:lstStyle/>
          <a:p>
            <a:fld id="{00B3737B-4534-5D46-A75A-6D9BC4356E51}" type="slidenum">
              <a:rPr lang="en-US" smtClean="0"/>
              <a:t>‹#›</a:t>
            </a:fld>
            <a:endParaRPr lang="en-US"/>
          </a:p>
        </p:txBody>
      </p:sp>
    </p:spTree>
    <p:extLst>
      <p:ext uri="{BB962C8B-B14F-4D97-AF65-F5344CB8AC3E}">
        <p14:creationId xmlns:p14="http://schemas.microsoft.com/office/powerpoint/2010/main" val="32390110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CFF658-D22F-524C-A948-DB5711F22F2B}"/>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99392324-4698-0344-A0E2-E89C4063AA8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015F2D2-87E8-F142-9981-0EE942A9C4C6}"/>
              </a:ext>
            </a:extLst>
          </p:cNvPr>
          <p:cNvSpPr>
            <a:spLocks noGrp="1"/>
          </p:cNvSpPr>
          <p:nvPr>
            <p:ph type="dt" sz="half" idx="10"/>
          </p:nvPr>
        </p:nvSpPr>
        <p:spPr/>
        <p:txBody>
          <a:bodyPr/>
          <a:lstStyle/>
          <a:p>
            <a:fld id="{2C5B73C9-80D0-974B-BA00-1708C5481A19}" type="datetimeFigureOut">
              <a:rPr lang="en-US" smtClean="0"/>
              <a:t>2/20/2023</a:t>
            </a:fld>
            <a:endParaRPr lang="en-US"/>
          </a:p>
        </p:txBody>
      </p:sp>
      <p:sp>
        <p:nvSpPr>
          <p:cNvPr id="5" name="Footer Placeholder 4">
            <a:extLst>
              <a:ext uri="{FF2B5EF4-FFF2-40B4-BE49-F238E27FC236}">
                <a16:creationId xmlns:a16="http://schemas.microsoft.com/office/drawing/2014/main" id="{0A987484-75E2-CD41-B71D-59BCE995131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C53A294-56E6-3D45-92EB-F219E4D1EFBD}"/>
              </a:ext>
            </a:extLst>
          </p:cNvPr>
          <p:cNvSpPr>
            <a:spLocks noGrp="1"/>
          </p:cNvSpPr>
          <p:nvPr>
            <p:ph type="sldNum" sz="quarter" idx="12"/>
          </p:nvPr>
        </p:nvSpPr>
        <p:spPr/>
        <p:txBody>
          <a:bodyPr/>
          <a:lstStyle/>
          <a:p>
            <a:fld id="{00B3737B-4534-5D46-A75A-6D9BC4356E51}" type="slidenum">
              <a:rPr lang="en-US" smtClean="0"/>
              <a:t>‹#›</a:t>
            </a:fld>
            <a:endParaRPr lang="en-US"/>
          </a:p>
        </p:txBody>
      </p:sp>
    </p:spTree>
    <p:extLst>
      <p:ext uri="{BB962C8B-B14F-4D97-AF65-F5344CB8AC3E}">
        <p14:creationId xmlns:p14="http://schemas.microsoft.com/office/powerpoint/2010/main" val="36968473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773F4E-BD0B-1A46-BDEE-6B9EFE28662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6BF88895-575D-B049-90E0-CD8254FAEE7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B2448959-0AFE-1941-9D82-00481576F9FA}"/>
              </a:ext>
            </a:extLst>
          </p:cNvPr>
          <p:cNvSpPr>
            <a:spLocks noGrp="1"/>
          </p:cNvSpPr>
          <p:nvPr>
            <p:ph type="dt" sz="half" idx="10"/>
          </p:nvPr>
        </p:nvSpPr>
        <p:spPr/>
        <p:txBody>
          <a:bodyPr/>
          <a:lstStyle/>
          <a:p>
            <a:fld id="{2C5B73C9-80D0-974B-BA00-1708C5481A19}" type="datetimeFigureOut">
              <a:rPr lang="en-US" smtClean="0"/>
              <a:t>2/20/2023</a:t>
            </a:fld>
            <a:endParaRPr lang="en-US"/>
          </a:p>
        </p:txBody>
      </p:sp>
      <p:sp>
        <p:nvSpPr>
          <p:cNvPr id="5" name="Footer Placeholder 4">
            <a:extLst>
              <a:ext uri="{FF2B5EF4-FFF2-40B4-BE49-F238E27FC236}">
                <a16:creationId xmlns:a16="http://schemas.microsoft.com/office/drawing/2014/main" id="{EAB5C062-36A0-9D46-B3C5-7922DF7851B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40DD6DD-F3A5-6B48-A051-F5B4E1ACF27A}"/>
              </a:ext>
            </a:extLst>
          </p:cNvPr>
          <p:cNvSpPr>
            <a:spLocks noGrp="1"/>
          </p:cNvSpPr>
          <p:nvPr>
            <p:ph type="sldNum" sz="quarter" idx="12"/>
          </p:nvPr>
        </p:nvSpPr>
        <p:spPr/>
        <p:txBody>
          <a:bodyPr/>
          <a:lstStyle/>
          <a:p>
            <a:fld id="{00B3737B-4534-5D46-A75A-6D9BC4356E51}" type="slidenum">
              <a:rPr lang="en-US" smtClean="0"/>
              <a:t>‹#›</a:t>
            </a:fld>
            <a:endParaRPr lang="en-US"/>
          </a:p>
        </p:txBody>
      </p:sp>
    </p:spTree>
    <p:extLst>
      <p:ext uri="{BB962C8B-B14F-4D97-AF65-F5344CB8AC3E}">
        <p14:creationId xmlns:p14="http://schemas.microsoft.com/office/powerpoint/2010/main" val="1931406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008C6C-D423-BB4D-B61B-71FF562AB92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8626497B-6ABA-DA45-9CE6-5B5EFFA2473D}"/>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628A58AA-35C7-6648-92E4-02F4B058FB42}"/>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AEF05D2F-7C86-644E-9946-78D68FCEC8DF}"/>
              </a:ext>
            </a:extLst>
          </p:cNvPr>
          <p:cNvSpPr>
            <a:spLocks noGrp="1"/>
          </p:cNvSpPr>
          <p:nvPr>
            <p:ph type="dt" sz="half" idx="10"/>
          </p:nvPr>
        </p:nvSpPr>
        <p:spPr/>
        <p:txBody>
          <a:bodyPr/>
          <a:lstStyle/>
          <a:p>
            <a:fld id="{2C5B73C9-80D0-974B-BA00-1708C5481A19}" type="datetimeFigureOut">
              <a:rPr lang="en-US" smtClean="0"/>
              <a:t>2/20/2023</a:t>
            </a:fld>
            <a:endParaRPr lang="en-US"/>
          </a:p>
        </p:txBody>
      </p:sp>
      <p:sp>
        <p:nvSpPr>
          <p:cNvPr id="6" name="Footer Placeholder 5">
            <a:extLst>
              <a:ext uri="{FF2B5EF4-FFF2-40B4-BE49-F238E27FC236}">
                <a16:creationId xmlns:a16="http://schemas.microsoft.com/office/drawing/2014/main" id="{DCC30061-AD55-8345-9F75-D295399071D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8B2939F-35BB-304B-A7EC-361DFA5CC5F2}"/>
              </a:ext>
            </a:extLst>
          </p:cNvPr>
          <p:cNvSpPr>
            <a:spLocks noGrp="1"/>
          </p:cNvSpPr>
          <p:nvPr>
            <p:ph type="sldNum" sz="quarter" idx="12"/>
          </p:nvPr>
        </p:nvSpPr>
        <p:spPr/>
        <p:txBody>
          <a:bodyPr/>
          <a:lstStyle/>
          <a:p>
            <a:fld id="{00B3737B-4534-5D46-A75A-6D9BC4356E51}" type="slidenum">
              <a:rPr lang="en-US" smtClean="0"/>
              <a:t>‹#›</a:t>
            </a:fld>
            <a:endParaRPr lang="en-US"/>
          </a:p>
        </p:txBody>
      </p:sp>
    </p:spTree>
    <p:extLst>
      <p:ext uri="{BB962C8B-B14F-4D97-AF65-F5344CB8AC3E}">
        <p14:creationId xmlns:p14="http://schemas.microsoft.com/office/powerpoint/2010/main" val="16906323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803174-B077-3941-9FEB-2D37C1FDF282}"/>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F59A850-7147-794F-8285-AF37D4F5030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DA98ECF-C40A-B840-956E-35FDFA94572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83E9B999-6FAB-C840-A9EB-96DDA923BAB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4B82E990-997A-5C48-946C-430D7ED16E17}"/>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66FC02B9-274D-4D44-9AB1-3B15A1C44DA4}"/>
              </a:ext>
            </a:extLst>
          </p:cNvPr>
          <p:cNvSpPr>
            <a:spLocks noGrp="1"/>
          </p:cNvSpPr>
          <p:nvPr>
            <p:ph type="dt" sz="half" idx="10"/>
          </p:nvPr>
        </p:nvSpPr>
        <p:spPr/>
        <p:txBody>
          <a:bodyPr/>
          <a:lstStyle/>
          <a:p>
            <a:fld id="{2C5B73C9-80D0-974B-BA00-1708C5481A19}" type="datetimeFigureOut">
              <a:rPr lang="en-US" smtClean="0"/>
              <a:t>2/20/2023</a:t>
            </a:fld>
            <a:endParaRPr lang="en-US"/>
          </a:p>
        </p:txBody>
      </p:sp>
      <p:sp>
        <p:nvSpPr>
          <p:cNvPr id="8" name="Footer Placeholder 7">
            <a:extLst>
              <a:ext uri="{FF2B5EF4-FFF2-40B4-BE49-F238E27FC236}">
                <a16:creationId xmlns:a16="http://schemas.microsoft.com/office/drawing/2014/main" id="{FFC54E0F-0328-DD4F-A6A5-FE92CE3CDE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4614016-D979-9547-A372-BE12C5C22730}"/>
              </a:ext>
            </a:extLst>
          </p:cNvPr>
          <p:cNvSpPr>
            <a:spLocks noGrp="1"/>
          </p:cNvSpPr>
          <p:nvPr>
            <p:ph type="sldNum" sz="quarter" idx="12"/>
          </p:nvPr>
        </p:nvSpPr>
        <p:spPr/>
        <p:txBody>
          <a:bodyPr/>
          <a:lstStyle/>
          <a:p>
            <a:fld id="{00B3737B-4534-5D46-A75A-6D9BC4356E51}" type="slidenum">
              <a:rPr lang="en-US" smtClean="0"/>
              <a:t>‹#›</a:t>
            </a:fld>
            <a:endParaRPr lang="en-US"/>
          </a:p>
        </p:txBody>
      </p:sp>
    </p:spTree>
    <p:extLst>
      <p:ext uri="{BB962C8B-B14F-4D97-AF65-F5344CB8AC3E}">
        <p14:creationId xmlns:p14="http://schemas.microsoft.com/office/powerpoint/2010/main" val="6886979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E5DFC2-E05B-B14E-82B6-6765838F0E47}"/>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D4837ED1-EAA3-5548-9F54-165BD74B59B8}"/>
              </a:ext>
            </a:extLst>
          </p:cNvPr>
          <p:cNvSpPr>
            <a:spLocks noGrp="1"/>
          </p:cNvSpPr>
          <p:nvPr>
            <p:ph type="dt" sz="half" idx="10"/>
          </p:nvPr>
        </p:nvSpPr>
        <p:spPr/>
        <p:txBody>
          <a:bodyPr/>
          <a:lstStyle/>
          <a:p>
            <a:fld id="{2C5B73C9-80D0-974B-BA00-1708C5481A19}" type="datetimeFigureOut">
              <a:rPr lang="en-US" smtClean="0"/>
              <a:t>2/20/2023</a:t>
            </a:fld>
            <a:endParaRPr lang="en-US"/>
          </a:p>
        </p:txBody>
      </p:sp>
      <p:sp>
        <p:nvSpPr>
          <p:cNvPr id="4" name="Footer Placeholder 3">
            <a:extLst>
              <a:ext uri="{FF2B5EF4-FFF2-40B4-BE49-F238E27FC236}">
                <a16:creationId xmlns:a16="http://schemas.microsoft.com/office/drawing/2014/main" id="{DD22B1DB-3857-774C-85D3-8DF5855C059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BA32305-0FEE-5944-8BBB-3393C1C508EC}"/>
              </a:ext>
            </a:extLst>
          </p:cNvPr>
          <p:cNvSpPr>
            <a:spLocks noGrp="1"/>
          </p:cNvSpPr>
          <p:nvPr>
            <p:ph type="sldNum" sz="quarter" idx="12"/>
          </p:nvPr>
        </p:nvSpPr>
        <p:spPr/>
        <p:txBody>
          <a:bodyPr/>
          <a:lstStyle/>
          <a:p>
            <a:fld id="{00B3737B-4534-5D46-A75A-6D9BC4356E51}" type="slidenum">
              <a:rPr lang="en-US" smtClean="0"/>
              <a:t>‹#›</a:t>
            </a:fld>
            <a:endParaRPr lang="en-US"/>
          </a:p>
        </p:txBody>
      </p:sp>
    </p:spTree>
    <p:extLst>
      <p:ext uri="{BB962C8B-B14F-4D97-AF65-F5344CB8AC3E}">
        <p14:creationId xmlns:p14="http://schemas.microsoft.com/office/powerpoint/2010/main" val="5546315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30751E4-D295-A648-997D-D0048EE3C48D}"/>
              </a:ext>
            </a:extLst>
          </p:cNvPr>
          <p:cNvSpPr>
            <a:spLocks noGrp="1"/>
          </p:cNvSpPr>
          <p:nvPr>
            <p:ph type="dt" sz="half" idx="10"/>
          </p:nvPr>
        </p:nvSpPr>
        <p:spPr/>
        <p:txBody>
          <a:bodyPr/>
          <a:lstStyle/>
          <a:p>
            <a:fld id="{2C5B73C9-80D0-974B-BA00-1708C5481A19}" type="datetimeFigureOut">
              <a:rPr lang="en-US" smtClean="0"/>
              <a:t>2/20/2023</a:t>
            </a:fld>
            <a:endParaRPr lang="en-US"/>
          </a:p>
        </p:txBody>
      </p:sp>
      <p:sp>
        <p:nvSpPr>
          <p:cNvPr id="3" name="Footer Placeholder 2">
            <a:extLst>
              <a:ext uri="{FF2B5EF4-FFF2-40B4-BE49-F238E27FC236}">
                <a16:creationId xmlns:a16="http://schemas.microsoft.com/office/drawing/2014/main" id="{CCEFEBC3-3E33-A340-991D-A788475DD6F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B9ED277-9C93-EF40-97FB-0A309F81D5BD}"/>
              </a:ext>
            </a:extLst>
          </p:cNvPr>
          <p:cNvSpPr>
            <a:spLocks noGrp="1"/>
          </p:cNvSpPr>
          <p:nvPr>
            <p:ph type="sldNum" sz="quarter" idx="12"/>
          </p:nvPr>
        </p:nvSpPr>
        <p:spPr/>
        <p:txBody>
          <a:bodyPr/>
          <a:lstStyle/>
          <a:p>
            <a:fld id="{00B3737B-4534-5D46-A75A-6D9BC4356E51}" type="slidenum">
              <a:rPr lang="en-US" smtClean="0"/>
              <a:t>‹#›</a:t>
            </a:fld>
            <a:endParaRPr lang="en-US"/>
          </a:p>
        </p:txBody>
      </p:sp>
    </p:spTree>
    <p:extLst>
      <p:ext uri="{BB962C8B-B14F-4D97-AF65-F5344CB8AC3E}">
        <p14:creationId xmlns:p14="http://schemas.microsoft.com/office/powerpoint/2010/main" val="31619832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235311-9C63-ED4E-A709-268A4C7728F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BC19978-C65E-2644-A7FC-9EA26DAF59D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EF8E1B8A-D4C4-6D4D-B0D7-F62C678C6B2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96EFF3F-3147-644D-91E5-3207FB1DFA8A}"/>
              </a:ext>
            </a:extLst>
          </p:cNvPr>
          <p:cNvSpPr>
            <a:spLocks noGrp="1"/>
          </p:cNvSpPr>
          <p:nvPr>
            <p:ph type="dt" sz="half" idx="10"/>
          </p:nvPr>
        </p:nvSpPr>
        <p:spPr/>
        <p:txBody>
          <a:bodyPr/>
          <a:lstStyle/>
          <a:p>
            <a:fld id="{2C5B73C9-80D0-974B-BA00-1708C5481A19}" type="datetimeFigureOut">
              <a:rPr lang="en-US" smtClean="0"/>
              <a:t>2/20/2023</a:t>
            </a:fld>
            <a:endParaRPr lang="en-US"/>
          </a:p>
        </p:txBody>
      </p:sp>
      <p:sp>
        <p:nvSpPr>
          <p:cNvPr id="6" name="Footer Placeholder 5">
            <a:extLst>
              <a:ext uri="{FF2B5EF4-FFF2-40B4-BE49-F238E27FC236}">
                <a16:creationId xmlns:a16="http://schemas.microsoft.com/office/drawing/2014/main" id="{3A5D74A8-ECEF-4142-9A2F-1B5C9410706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48E6EB0-F2E6-D546-88F4-A81258A737F7}"/>
              </a:ext>
            </a:extLst>
          </p:cNvPr>
          <p:cNvSpPr>
            <a:spLocks noGrp="1"/>
          </p:cNvSpPr>
          <p:nvPr>
            <p:ph type="sldNum" sz="quarter" idx="12"/>
          </p:nvPr>
        </p:nvSpPr>
        <p:spPr/>
        <p:txBody>
          <a:bodyPr/>
          <a:lstStyle/>
          <a:p>
            <a:fld id="{00B3737B-4534-5D46-A75A-6D9BC4356E51}" type="slidenum">
              <a:rPr lang="en-US" smtClean="0"/>
              <a:t>‹#›</a:t>
            </a:fld>
            <a:endParaRPr lang="en-US"/>
          </a:p>
        </p:txBody>
      </p:sp>
    </p:spTree>
    <p:extLst>
      <p:ext uri="{BB962C8B-B14F-4D97-AF65-F5344CB8AC3E}">
        <p14:creationId xmlns:p14="http://schemas.microsoft.com/office/powerpoint/2010/main" val="18539157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1EBBFA-B94D-5D4D-B9CA-0A20D6A7BA2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8A840990-2289-1F4F-AFFE-240CE948F5B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5E53755-E9C9-EA4E-8AE8-CFD42EDC06E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BBD197F-A10C-EB4B-9A41-E28119B785F7}"/>
              </a:ext>
            </a:extLst>
          </p:cNvPr>
          <p:cNvSpPr>
            <a:spLocks noGrp="1"/>
          </p:cNvSpPr>
          <p:nvPr>
            <p:ph type="dt" sz="half" idx="10"/>
          </p:nvPr>
        </p:nvSpPr>
        <p:spPr/>
        <p:txBody>
          <a:bodyPr/>
          <a:lstStyle/>
          <a:p>
            <a:fld id="{2C5B73C9-80D0-974B-BA00-1708C5481A19}" type="datetimeFigureOut">
              <a:rPr lang="en-US" smtClean="0"/>
              <a:t>2/20/2023</a:t>
            </a:fld>
            <a:endParaRPr lang="en-US"/>
          </a:p>
        </p:txBody>
      </p:sp>
      <p:sp>
        <p:nvSpPr>
          <p:cNvPr id="6" name="Footer Placeholder 5">
            <a:extLst>
              <a:ext uri="{FF2B5EF4-FFF2-40B4-BE49-F238E27FC236}">
                <a16:creationId xmlns:a16="http://schemas.microsoft.com/office/drawing/2014/main" id="{E3406745-BDBA-2B49-83CD-CCAD05C5341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0E1E02F-11D0-1D45-8327-CD00D81B84B1}"/>
              </a:ext>
            </a:extLst>
          </p:cNvPr>
          <p:cNvSpPr>
            <a:spLocks noGrp="1"/>
          </p:cNvSpPr>
          <p:nvPr>
            <p:ph type="sldNum" sz="quarter" idx="12"/>
          </p:nvPr>
        </p:nvSpPr>
        <p:spPr/>
        <p:txBody>
          <a:bodyPr/>
          <a:lstStyle/>
          <a:p>
            <a:fld id="{00B3737B-4534-5D46-A75A-6D9BC4356E51}" type="slidenum">
              <a:rPr lang="en-US" smtClean="0"/>
              <a:t>‹#›</a:t>
            </a:fld>
            <a:endParaRPr lang="en-US"/>
          </a:p>
        </p:txBody>
      </p:sp>
    </p:spTree>
    <p:extLst>
      <p:ext uri="{BB962C8B-B14F-4D97-AF65-F5344CB8AC3E}">
        <p14:creationId xmlns:p14="http://schemas.microsoft.com/office/powerpoint/2010/main" val="37514183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5769EC-4C33-5C45-80E8-7A4880FE95B1}"/>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CF00FC9-0483-CE4F-B2E3-65A8A47CA442}"/>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C00D74B-8906-314A-8EBC-B69141C77735}"/>
              </a:ext>
            </a:extLst>
          </p:cNvPr>
          <p:cNvSpPr>
            <a:spLocks noGrp="1"/>
          </p:cNvSpPr>
          <p:nvPr>
            <p:ph type="dt" sz="half" idx="10"/>
          </p:nvPr>
        </p:nvSpPr>
        <p:spPr/>
        <p:txBody>
          <a:bodyPr/>
          <a:lstStyle/>
          <a:p>
            <a:fld id="{2C5B73C9-80D0-974B-BA00-1708C5481A19}" type="datetimeFigureOut">
              <a:rPr lang="en-US" smtClean="0"/>
              <a:t>2/20/2023</a:t>
            </a:fld>
            <a:endParaRPr lang="en-US"/>
          </a:p>
        </p:txBody>
      </p:sp>
      <p:sp>
        <p:nvSpPr>
          <p:cNvPr id="5" name="Footer Placeholder 4">
            <a:extLst>
              <a:ext uri="{FF2B5EF4-FFF2-40B4-BE49-F238E27FC236}">
                <a16:creationId xmlns:a16="http://schemas.microsoft.com/office/drawing/2014/main" id="{D0015375-A879-884D-AAFC-8BC02E4B199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A9E3F89-2C15-2F4D-9E86-A79A26B50637}"/>
              </a:ext>
            </a:extLst>
          </p:cNvPr>
          <p:cNvSpPr>
            <a:spLocks noGrp="1"/>
          </p:cNvSpPr>
          <p:nvPr>
            <p:ph type="sldNum" sz="quarter" idx="12"/>
          </p:nvPr>
        </p:nvSpPr>
        <p:spPr/>
        <p:txBody>
          <a:bodyPr/>
          <a:lstStyle/>
          <a:p>
            <a:fld id="{00B3737B-4534-5D46-A75A-6D9BC4356E51}" type="slidenum">
              <a:rPr lang="en-US" smtClean="0"/>
              <a:t>‹#›</a:t>
            </a:fld>
            <a:endParaRPr lang="en-US"/>
          </a:p>
        </p:txBody>
      </p:sp>
    </p:spTree>
    <p:extLst>
      <p:ext uri="{BB962C8B-B14F-4D97-AF65-F5344CB8AC3E}">
        <p14:creationId xmlns:p14="http://schemas.microsoft.com/office/powerpoint/2010/main" val="15900048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5DD11C8-8659-B848-B29B-BD3B796A28D9}"/>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6EADFB0-6DD5-AA44-B0EA-66B0EDC9B888}"/>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1C07DA6-2081-B14C-AD79-7492C4EE05BB}"/>
              </a:ext>
            </a:extLst>
          </p:cNvPr>
          <p:cNvSpPr>
            <a:spLocks noGrp="1"/>
          </p:cNvSpPr>
          <p:nvPr>
            <p:ph type="dt" sz="half" idx="10"/>
          </p:nvPr>
        </p:nvSpPr>
        <p:spPr/>
        <p:txBody>
          <a:bodyPr/>
          <a:lstStyle/>
          <a:p>
            <a:fld id="{2C5B73C9-80D0-974B-BA00-1708C5481A19}" type="datetimeFigureOut">
              <a:rPr lang="en-US" smtClean="0"/>
              <a:t>2/20/2023</a:t>
            </a:fld>
            <a:endParaRPr lang="en-US"/>
          </a:p>
        </p:txBody>
      </p:sp>
      <p:sp>
        <p:nvSpPr>
          <p:cNvPr id="5" name="Footer Placeholder 4">
            <a:extLst>
              <a:ext uri="{FF2B5EF4-FFF2-40B4-BE49-F238E27FC236}">
                <a16:creationId xmlns:a16="http://schemas.microsoft.com/office/drawing/2014/main" id="{A1DE7EA6-0194-244D-8C68-DDD2738D427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D2C5B65-6E94-8144-AFD0-A97571059DAA}"/>
              </a:ext>
            </a:extLst>
          </p:cNvPr>
          <p:cNvSpPr>
            <a:spLocks noGrp="1"/>
          </p:cNvSpPr>
          <p:nvPr>
            <p:ph type="sldNum" sz="quarter" idx="12"/>
          </p:nvPr>
        </p:nvSpPr>
        <p:spPr/>
        <p:txBody>
          <a:bodyPr/>
          <a:lstStyle/>
          <a:p>
            <a:fld id="{00B3737B-4534-5D46-A75A-6D9BC4356E51}" type="slidenum">
              <a:rPr lang="en-US" smtClean="0"/>
              <a:t>‹#›</a:t>
            </a:fld>
            <a:endParaRPr lang="en-US"/>
          </a:p>
        </p:txBody>
      </p:sp>
    </p:spTree>
    <p:extLst>
      <p:ext uri="{BB962C8B-B14F-4D97-AF65-F5344CB8AC3E}">
        <p14:creationId xmlns:p14="http://schemas.microsoft.com/office/powerpoint/2010/main" val="29596709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E4F8DA6-DF3A-A94A-83B9-B4163F802AE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54FE736-34B0-5C4C-AFA7-A5D45D59456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035662E-8E80-C046-BE49-C07EDDCBB74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5B73C9-80D0-974B-BA00-1708C5481A19}" type="datetimeFigureOut">
              <a:rPr lang="en-US" smtClean="0"/>
              <a:t>2/20/2023</a:t>
            </a:fld>
            <a:endParaRPr lang="en-US"/>
          </a:p>
        </p:txBody>
      </p:sp>
      <p:sp>
        <p:nvSpPr>
          <p:cNvPr id="5" name="Footer Placeholder 4">
            <a:extLst>
              <a:ext uri="{FF2B5EF4-FFF2-40B4-BE49-F238E27FC236}">
                <a16:creationId xmlns:a16="http://schemas.microsoft.com/office/drawing/2014/main" id="{9930952B-75D1-574A-B7D4-F10D00C57A2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CDA2B299-D5A4-0A44-B47B-9637DC229E6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B3737B-4534-5D46-A75A-6D9BC4356E51}" type="slidenum">
              <a:rPr lang="en-US" smtClean="0"/>
              <a:t>‹#›</a:t>
            </a:fld>
            <a:endParaRPr lang="en-US"/>
          </a:p>
        </p:txBody>
      </p:sp>
    </p:spTree>
    <p:extLst>
      <p:ext uri="{BB962C8B-B14F-4D97-AF65-F5344CB8AC3E}">
        <p14:creationId xmlns:p14="http://schemas.microsoft.com/office/powerpoint/2010/main" val="7450998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video" Target="https://www.youtube.com/embed/xNILBjjVttA?feature=oembed" TargetMode="External"/><Relationship Id="rId4" Type="http://schemas.openxmlformats.org/officeDocument/2006/relationships/image" Target="../media/image5.jpeg"/></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3.sv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8294908-8B00-4F58-BBBA-20F71A40AA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Freeform: Shape 9">
            <a:extLst>
              <a:ext uri="{FF2B5EF4-FFF2-40B4-BE49-F238E27FC236}">
                <a16:creationId xmlns:a16="http://schemas.microsoft.com/office/drawing/2014/main" id="{4364C879-1404-4203-8E9D-CC5DE0A621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82782" y="-1386168"/>
            <a:ext cx="2424873" cy="3611191"/>
          </a:xfrm>
          <a:custGeom>
            <a:avLst/>
            <a:gdLst>
              <a:gd name="connsiteX0" fmla="*/ 0 w 2424873"/>
              <a:gd name="connsiteY0" fmla="*/ 2424874 h 3611191"/>
              <a:gd name="connsiteX1" fmla="*/ 2424873 w 2424873"/>
              <a:gd name="connsiteY1" fmla="*/ 0 h 3611191"/>
              <a:gd name="connsiteX2" fmla="*/ 2424873 w 2424873"/>
              <a:gd name="connsiteY2" fmla="*/ 3611191 h 3611191"/>
              <a:gd name="connsiteX3" fmla="*/ 1186317 w 2424873"/>
              <a:gd name="connsiteY3" fmla="*/ 3611191 h 3611191"/>
            </a:gdLst>
            <a:ahLst/>
            <a:cxnLst>
              <a:cxn ang="0">
                <a:pos x="connsiteX0" y="connsiteY0"/>
              </a:cxn>
              <a:cxn ang="0">
                <a:pos x="connsiteX1" y="connsiteY1"/>
              </a:cxn>
              <a:cxn ang="0">
                <a:pos x="connsiteX2" y="connsiteY2"/>
              </a:cxn>
              <a:cxn ang="0">
                <a:pos x="connsiteX3" y="connsiteY3"/>
              </a:cxn>
            </a:cxnLst>
            <a:rect l="l" t="t" r="r" b="b"/>
            <a:pathLst>
              <a:path w="2424873" h="3611191">
                <a:moveTo>
                  <a:pt x="0" y="2424874"/>
                </a:moveTo>
                <a:lnTo>
                  <a:pt x="2424873" y="0"/>
                </a:lnTo>
                <a:lnTo>
                  <a:pt x="2424873" y="3611191"/>
                </a:lnTo>
                <a:lnTo>
                  <a:pt x="1186317" y="361119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a16="http://schemas.microsoft.com/office/drawing/2014/main" id="{84617302-4B0D-4351-A6BB-6F0930D943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571000" y="-338582"/>
            <a:ext cx="1635955" cy="1635955"/>
          </a:xfrm>
          <a:custGeom>
            <a:avLst/>
            <a:gdLst>
              <a:gd name="connsiteX0" fmla="*/ 0 w 1635955"/>
              <a:gd name="connsiteY0" fmla="*/ 957987 h 1635955"/>
              <a:gd name="connsiteX1" fmla="*/ 957987 w 1635955"/>
              <a:gd name="connsiteY1" fmla="*/ 0 h 1635955"/>
              <a:gd name="connsiteX2" fmla="*/ 1635955 w 1635955"/>
              <a:gd name="connsiteY2" fmla="*/ 0 h 1635955"/>
              <a:gd name="connsiteX3" fmla="*/ 1635955 w 1635955"/>
              <a:gd name="connsiteY3" fmla="*/ 1635955 h 1635955"/>
              <a:gd name="connsiteX4" fmla="*/ 0 w 1635955"/>
              <a:gd name="connsiteY4" fmla="*/ 1635955 h 16359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5955" h="1635955">
                <a:moveTo>
                  <a:pt x="0" y="957987"/>
                </a:moveTo>
                <a:lnTo>
                  <a:pt x="957987" y="0"/>
                </a:lnTo>
                <a:lnTo>
                  <a:pt x="1635955" y="0"/>
                </a:lnTo>
                <a:lnTo>
                  <a:pt x="1635955" y="1635955"/>
                </a:lnTo>
                <a:lnTo>
                  <a:pt x="0" y="1635955"/>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DA2C7802-C2E0-4218-8F89-8DD7CCD2CD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627985" y="-6588"/>
            <a:ext cx="4059393" cy="2548110"/>
          </a:xfrm>
          <a:custGeom>
            <a:avLst/>
            <a:gdLst>
              <a:gd name="connsiteX0" fmla="*/ 0 w 4059393"/>
              <a:gd name="connsiteY0" fmla="*/ 1511282 h 2548110"/>
              <a:gd name="connsiteX1" fmla="*/ 1511282 w 4059393"/>
              <a:gd name="connsiteY1" fmla="*/ 0 h 2548110"/>
              <a:gd name="connsiteX2" fmla="*/ 4059393 w 4059393"/>
              <a:gd name="connsiteY2" fmla="*/ 2548110 h 2548110"/>
              <a:gd name="connsiteX3" fmla="*/ 0 w 4059393"/>
              <a:gd name="connsiteY3" fmla="*/ 2548110 h 2548110"/>
            </a:gdLst>
            <a:ahLst/>
            <a:cxnLst>
              <a:cxn ang="0">
                <a:pos x="connsiteX0" y="connsiteY0"/>
              </a:cxn>
              <a:cxn ang="0">
                <a:pos x="connsiteX1" y="connsiteY1"/>
              </a:cxn>
              <a:cxn ang="0">
                <a:pos x="connsiteX2" y="connsiteY2"/>
              </a:cxn>
              <a:cxn ang="0">
                <a:pos x="connsiteX3" y="connsiteY3"/>
              </a:cxn>
            </a:cxnLst>
            <a:rect l="l" t="t" r="r" b="b"/>
            <a:pathLst>
              <a:path w="4059393" h="2548110">
                <a:moveTo>
                  <a:pt x="0" y="1511282"/>
                </a:moveTo>
                <a:lnTo>
                  <a:pt x="1511282" y="0"/>
                </a:lnTo>
                <a:lnTo>
                  <a:pt x="4059393" y="2548110"/>
                </a:lnTo>
                <a:lnTo>
                  <a:pt x="0" y="2548110"/>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A6D7111A-21E5-4EE9-8A78-10E5530F01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0262924" y="1465780"/>
            <a:ext cx="1185708" cy="118570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A3969E80-A77B-49FC-9122-D89AFD5EE1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9557" y="5198743"/>
            <a:ext cx="2444907" cy="2366116"/>
          </a:xfrm>
          <a:custGeom>
            <a:avLst/>
            <a:gdLst>
              <a:gd name="connsiteX0" fmla="*/ 0 w 2203753"/>
              <a:gd name="connsiteY0" fmla="*/ 0 h 2132734"/>
              <a:gd name="connsiteX1" fmla="*/ 2203753 w 2203753"/>
              <a:gd name="connsiteY1" fmla="*/ 0 h 2132734"/>
              <a:gd name="connsiteX2" fmla="*/ 2203753 w 2203753"/>
              <a:gd name="connsiteY2" fmla="*/ 576461 h 2132734"/>
              <a:gd name="connsiteX3" fmla="*/ 647480 w 2203753"/>
              <a:gd name="connsiteY3" fmla="*/ 2132734 h 2132734"/>
              <a:gd name="connsiteX4" fmla="*/ 0 w 2203753"/>
              <a:gd name="connsiteY4" fmla="*/ 1485255 h 2132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3753" h="2132734">
                <a:moveTo>
                  <a:pt x="0" y="0"/>
                </a:moveTo>
                <a:lnTo>
                  <a:pt x="2203753" y="0"/>
                </a:lnTo>
                <a:lnTo>
                  <a:pt x="2203753" y="576461"/>
                </a:lnTo>
                <a:lnTo>
                  <a:pt x="647480" y="2132734"/>
                </a:lnTo>
                <a:lnTo>
                  <a:pt x="0" y="1485255"/>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Rectangle 19">
            <a:extLst>
              <a:ext uri="{FF2B5EF4-FFF2-40B4-BE49-F238E27FC236}">
                <a16:creationId xmlns:a16="http://schemas.microsoft.com/office/drawing/2014/main" id="{1849CA57-76BD-4CF2-80BA-D7A46A01B7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769787" y="5439893"/>
            <a:ext cx="928467" cy="928467"/>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rgbClr val="FFFFFF"/>
              </a:solidFill>
              <a:effectLst>
                <a:outerShdw blurRad="38100" dist="38100" dir="2700000" algn="tl">
                  <a:srgbClr val="000000">
                    <a:alpha val="43137"/>
                  </a:srgbClr>
                </a:outerShdw>
              </a:effectLst>
            </a:endParaRPr>
          </a:p>
        </p:txBody>
      </p:sp>
      <p:sp>
        <p:nvSpPr>
          <p:cNvPr id="22" name="Freeform: Shape 21">
            <a:extLst>
              <a:ext uri="{FF2B5EF4-FFF2-40B4-BE49-F238E27FC236}">
                <a16:creationId xmlns:a16="http://schemas.microsoft.com/office/drawing/2014/main" id="{35E9085E-E730-4768-83D4-6CB7E98971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3401311" y="734311"/>
            <a:ext cx="5389379" cy="5389379"/>
          </a:xfrm>
          <a:custGeom>
            <a:avLst/>
            <a:gdLst>
              <a:gd name="connsiteX0" fmla="*/ 0 w 5389379"/>
              <a:gd name="connsiteY0" fmla="*/ 540040 h 5389379"/>
              <a:gd name="connsiteX1" fmla="*/ 540040 w 5389379"/>
              <a:gd name="connsiteY1" fmla="*/ 0 h 5389379"/>
              <a:gd name="connsiteX2" fmla="*/ 5389379 w 5389379"/>
              <a:gd name="connsiteY2" fmla="*/ 0 h 5389379"/>
              <a:gd name="connsiteX3" fmla="*/ 5389379 w 5389379"/>
              <a:gd name="connsiteY3" fmla="*/ 4838655 h 5389379"/>
              <a:gd name="connsiteX4" fmla="*/ 4838655 w 5389379"/>
              <a:gd name="connsiteY4" fmla="*/ 5389379 h 5389379"/>
              <a:gd name="connsiteX5" fmla="*/ 0 w 5389379"/>
              <a:gd name="connsiteY5" fmla="*/ 5389379 h 538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89379" h="5389379">
                <a:moveTo>
                  <a:pt x="0" y="540040"/>
                </a:moveTo>
                <a:lnTo>
                  <a:pt x="540040" y="0"/>
                </a:lnTo>
                <a:lnTo>
                  <a:pt x="5389379" y="0"/>
                </a:lnTo>
                <a:lnTo>
                  <a:pt x="5389379" y="4838655"/>
                </a:lnTo>
                <a:lnTo>
                  <a:pt x="4838655" y="5389379"/>
                </a:lnTo>
                <a:lnTo>
                  <a:pt x="0" y="5389379"/>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Shape 23">
            <a:extLst>
              <a:ext uri="{FF2B5EF4-FFF2-40B4-BE49-F238E27FC236}">
                <a16:creationId xmlns:a16="http://schemas.microsoft.com/office/drawing/2014/main" id="{973272FE-A474-4CAE-8CA2-BCC8B476C3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700283" y="33283"/>
            <a:ext cx="6791435" cy="6791435"/>
          </a:xfrm>
          <a:custGeom>
            <a:avLst/>
            <a:gdLst>
              <a:gd name="connsiteX0" fmla="*/ 1860938 w 6791435"/>
              <a:gd name="connsiteY0" fmla="*/ 81158 h 6791435"/>
              <a:gd name="connsiteX1" fmla="*/ 1942096 w 6791435"/>
              <a:gd name="connsiteY1" fmla="*/ 0 h 6791435"/>
              <a:gd name="connsiteX2" fmla="*/ 6791435 w 6791435"/>
              <a:gd name="connsiteY2" fmla="*/ 0 h 6791435"/>
              <a:gd name="connsiteX3" fmla="*/ 6791435 w 6791435"/>
              <a:gd name="connsiteY3" fmla="*/ 4838655 h 6791435"/>
              <a:gd name="connsiteX4" fmla="*/ 6710277 w 6791435"/>
              <a:gd name="connsiteY4" fmla="*/ 4919813 h 6791435"/>
              <a:gd name="connsiteX5" fmla="*/ 6710277 w 6791435"/>
              <a:gd name="connsiteY5" fmla="*/ 81158 h 6791435"/>
              <a:gd name="connsiteX6" fmla="*/ 0 w 6791435"/>
              <a:gd name="connsiteY6" fmla="*/ 1942096 h 6791435"/>
              <a:gd name="connsiteX7" fmla="*/ 81158 w 6791435"/>
              <a:gd name="connsiteY7" fmla="*/ 1860938 h 6791435"/>
              <a:gd name="connsiteX8" fmla="*/ 81158 w 6791435"/>
              <a:gd name="connsiteY8" fmla="*/ 6710277 h 6791435"/>
              <a:gd name="connsiteX9" fmla="*/ 4919813 w 6791435"/>
              <a:gd name="connsiteY9" fmla="*/ 6710277 h 6791435"/>
              <a:gd name="connsiteX10" fmla="*/ 4838655 w 6791435"/>
              <a:gd name="connsiteY10" fmla="*/ 6791435 h 6791435"/>
              <a:gd name="connsiteX11" fmla="*/ 0 w 6791435"/>
              <a:gd name="connsiteY11" fmla="*/ 6791435 h 6791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791435" h="6791435">
                <a:moveTo>
                  <a:pt x="1860938" y="81158"/>
                </a:moveTo>
                <a:lnTo>
                  <a:pt x="1942096" y="0"/>
                </a:lnTo>
                <a:lnTo>
                  <a:pt x="6791435" y="0"/>
                </a:lnTo>
                <a:lnTo>
                  <a:pt x="6791435" y="4838655"/>
                </a:lnTo>
                <a:lnTo>
                  <a:pt x="6710277" y="4919813"/>
                </a:lnTo>
                <a:lnTo>
                  <a:pt x="6710277" y="81158"/>
                </a:lnTo>
                <a:close/>
                <a:moveTo>
                  <a:pt x="0" y="1942096"/>
                </a:moveTo>
                <a:lnTo>
                  <a:pt x="81158" y="1860938"/>
                </a:lnTo>
                <a:lnTo>
                  <a:pt x="81158" y="6710277"/>
                </a:lnTo>
                <a:lnTo>
                  <a:pt x="4919813" y="6710277"/>
                </a:lnTo>
                <a:lnTo>
                  <a:pt x="4838655" y="6791435"/>
                </a:lnTo>
                <a:lnTo>
                  <a:pt x="0" y="6791435"/>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2" name="Title 1">
            <a:extLst>
              <a:ext uri="{FF2B5EF4-FFF2-40B4-BE49-F238E27FC236}">
                <a16:creationId xmlns:a16="http://schemas.microsoft.com/office/drawing/2014/main" id="{CB34C96B-13E6-B248-951C-B3252CF320D7}"/>
              </a:ext>
            </a:extLst>
          </p:cNvPr>
          <p:cNvSpPr>
            <a:spLocks noGrp="1"/>
          </p:cNvSpPr>
          <p:nvPr>
            <p:ph type="ctrTitle"/>
          </p:nvPr>
        </p:nvSpPr>
        <p:spPr>
          <a:xfrm>
            <a:off x="3204642" y="2353641"/>
            <a:ext cx="5782716" cy="2150719"/>
          </a:xfrm>
          <a:noFill/>
        </p:spPr>
        <p:txBody>
          <a:bodyPr anchor="ctr">
            <a:normAutofit/>
          </a:bodyPr>
          <a:lstStyle/>
          <a:p>
            <a:r>
              <a:rPr lang="en-US" sz="4800" dirty="0">
                <a:solidFill>
                  <a:srgbClr val="080808"/>
                </a:solidFill>
              </a:rPr>
              <a:t>LO3: How to plan for change</a:t>
            </a:r>
          </a:p>
        </p:txBody>
      </p:sp>
      <p:sp>
        <p:nvSpPr>
          <p:cNvPr id="26" name="Freeform: Shape 25">
            <a:extLst>
              <a:ext uri="{FF2B5EF4-FFF2-40B4-BE49-F238E27FC236}">
                <a16:creationId xmlns:a16="http://schemas.microsoft.com/office/drawing/2014/main" id="{E07981EA-05A6-437C-88D7-B377B92B03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629823" y="5457591"/>
            <a:ext cx="2231794" cy="2568811"/>
          </a:xfrm>
          <a:custGeom>
            <a:avLst/>
            <a:gdLst>
              <a:gd name="connsiteX0" fmla="*/ 0 w 2940086"/>
              <a:gd name="connsiteY0" fmla="*/ 0 h 3384061"/>
              <a:gd name="connsiteX1" fmla="*/ 2496112 w 2940086"/>
              <a:gd name="connsiteY1" fmla="*/ 0 h 3384061"/>
              <a:gd name="connsiteX2" fmla="*/ 2940086 w 2940086"/>
              <a:gd name="connsiteY2" fmla="*/ 443975 h 3384061"/>
              <a:gd name="connsiteX3" fmla="*/ 0 w 2940086"/>
              <a:gd name="connsiteY3" fmla="*/ 3384061 h 3384061"/>
            </a:gdLst>
            <a:ahLst/>
            <a:cxnLst>
              <a:cxn ang="0">
                <a:pos x="connsiteX0" y="connsiteY0"/>
              </a:cxn>
              <a:cxn ang="0">
                <a:pos x="connsiteX1" y="connsiteY1"/>
              </a:cxn>
              <a:cxn ang="0">
                <a:pos x="connsiteX2" y="connsiteY2"/>
              </a:cxn>
              <a:cxn ang="0">
                <a:pos x="connsiteX3" y="connsiteY3"/>
              </a:cxn>
            </a:cxnLst>
            <a:rect l="l" t="t" r="r" b="b"/>
            <a:pathLst>
              <a:path w="2940086" h="3384061">
                <a:moveTo>
                  <a:pt x="0" y="0"/>
                </a:moveTo>
                <a:lnTo>
                  <a:pt x="2496112" y="0"/>
                </a:lnTo>
                <a:lnTo>
                  <a:pt x="2940086" y="443975"/>
                </a:lnTo>
                <a:lnTo>
                  <a:pt x="0" y="338406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8" name="Rectangle 27">
            <a:extLst>
              <a:ext uri="{FF2B5EF4-FFF2-40B4-BE49-F238E27FC236}">
                <a16:creationId xmlns:a16="http://schemas.microsoft.com/office/drawing/2014/main" id="{15E3C750-986E-4769-B1AE-49289FBEE7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720059" y="5243545"/>
            <a:ext cx="959985" cy="959985"/>
          </a:xfrm>
          <a:prstGeom prst="rect">
            <a:avLst/>
          </a:pr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14946527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 name="Rectangle 6">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Freeform: Shape 8">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10">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12">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Freeform: Shape 14">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2" name="Isosceles Triangle 16">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5A6974DE-EC66-40C0-8965-97D5510CC3D7}"/>
              </a:ext>
            </a:extLst>
          </p:cNvPr>
          <p:cNvPicPr>
            <a:picLocks noChangeAspect="1"/>
          </p:cNvPicPr>
          <p:nvPr/>
        </p:nvPicPr>
        <p:blipFill>
          <a:blip r:embed="rId3"/>
          <a:stretch>
            <a:fillRect/>
          </a:stretch>
        </p:blipFill>
        <p:spPr>
          <a:xfrm>
            <a:off x="2547549" y="643467"/>
            <a:ext cx="7096901" cy="5571065"/>
          </a:xfrm>
          <a:prstGeom prst="rect">
            <a:avLst/>
          </a:prstGeom>
          <a:solidFill>
            <a:schemeClr val="accent1">
              <a:lumMod val="40000"/>
              <a:lumOff val="60000"/>
            </a:schemeClr>
          </a:solidFill>
          <a:ln>
            <a:noFill/>
          </a:ln>
        </p:spPr>
      </p:pic>
      <p:sp>
        <p:nvSpPr>
          <p:cNvPr id="33" name="Isosceles Triangle 18">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Oval 2">
            <a:extLst>
              <a:ext uri="{FF2B5EF4-FFF2-40B4-BE49-F238E27FC236}">
                <a16:creationId xmlns:a16="http://schemas.microsoft.com/office/drawing/2014/main" id="{192AE61B-3257-DD77-213D-35BB2C28D002}"/>
              </a:ext>
            </a:extLst>
          </p:cNvPr>
          <p:cNvSpPr/>
          <p:nvPr/>
        </p:nvSpPr>
        <p:spPr>
          <a:xfrm>
            <a:off x="6858000" y="3579450"/>
            <a:ext cx="2612857" cy="2297440"/>
          </a:xfrm>
          <a:prstGeom prst="ellipse">
            <a:avLst/>
          </a:prstGeom>
          <a:solidFill>
            <a:schemeClr val="accent4">
              <a:lumMod val="20000"/>
              <a:lumOff val="80000"/>
              <a:alpha val="29377"/>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717730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9" name="Picture 4" descr="One big red drawing pin in front of many smaller black drawing pins">
            <a:extLst>
              <a:ext uri="{FF2B5EF4-FFF2-40B4-BE49-F238E27FC236}">
                <a16:creationId xmlns:a16="http://schemas.microsoft.com/office/drawing/2014/main" id="{E385F961-66F8-10D3-23C2-1E619502291B}"/>
              </a:ext>
            </a:extLst>
          </p:cNvPr>
          <p:cNvPicPr>
            <a:picLocks noChangeAspect="1"/>
          </p:cNvPicPr>
          <p:nvPr/>
        </p:nvPicPr>
        <p:blipFill rotWithShape="1">
          <a:blip r:embed="rId3"/>
          <a:srcRect t="22478" r="9091" b="7472"/>
          <a:stretch/>
        </p:blipFill>
        <p:spPr>
          <a:xfrm>
            <a:off x="20" y="10"/>
            <a:ext cx="12191980" cy="6857990"/>
          </a:xfrm>
          <a:prstGeom prst="rect">
            <a:avLst/>
          </a:prstGeom>
        </p:spPr>
      </p:pic>
      <p:sp>
        <p:nvSpPr>
          <p:cNvPr id="65" name="Rectangle 27">
            <a:extLst>
              <a:ext uri="{FF2B5EF4-FFF2-40B4-BE49-F238E27FC236}">
                <a16:creationId xmlns:a16="http://schemas.microsoft.com/office/drawing/2014/main" id="{86C7B4A1-154A-4DF0-AC46-F88D75A2E0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21176"/>
            <a:ext cx="7197772" cy="5896743"/>
          </a:xfrm>
          <a:prstGeom prst="rect">
            <a:avLst/>
          </a:prstGeom>
          <a:solidFill>
            <a:schemeClr val="bg1">
              <a:alpha val="90000"/>
            </a:schemeClr>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EB0D582-CDB5-4F7B-BB48-C9DF42C0887E}"/>
              </a:ext>
            </a:extLst>
          </p:cNvPr>
          <p:cNvSpPr>
            <a:spLocks noGrp="1"/>
          </p:cNvSpPr>
          <p:nvPr>
            <p:ph type="title"/>
          </p:nvPr>
        </p:nvSpPr>
        <p:spPr>
          <a:xfrm>
            <a:off x="594804" y="640263"/>
            <a:ext cx="6619811" cy="1344975"/>
          </a:xfrm>
        </p:spPr>
        <p:txBody>
          <a:bodyPr>
            <a:normAutofit/>
          </a:bodyPr>
          <a:lstStyle/>
          <a:p>
            <a:r>
              <a:rPr lang="en-GB" sz="4000"/>
              <a:t>A Planned Approach to Change</a:t>
            </a:r>
          </a:p>
        </p:txBody>
      </p:sp>
      <p:sp>
        <p:nvSpPr>
          <p:cNvPr id="66" name="Content Placeholder 2">
            <a:extLst>
              <a:ext uri="{FF2B5EF4-FFF2-40B4-BE49-F238E27FC236}">
                <a16:creationId xmlns:a16="http://schemas.microsoft.com/office/drawing/2014/main" id="{A9460C68-0184-4892-92D6-484CBFB7BCC0}"/>
              </a:ext>
            </a:extLst>
          </p:cNvPr>
          <p:cNvSpPr>
            <a:spLocks noGrp="1"/>
          </p:cNvSpPr>
          <p:nvPr>
            <p:ph idx="1"/>
          </p:nvPr>
        </p:nvSpPr>
        <p:spPr>
          <a:xfrm>
            <a:off x="594109" y="2121763"/>
            <a:ext cx="6619811" cy="4488587"/>
          </a:xfrm>
        </p:spPr>
        <p:txBody>
          <a:bodyPr>
            <a:normAutofit fontScale="85000" lnSpcReduction="20000"/>
          </a:bodyPr>
          <a:lstStyle/>
          <a:p>
            <a:pPr marL="0" indent="0">
              <a:buNone/>
            </a:pPr>
            <a:r>
              <a:rPr lang="en-GB" sz="1800" b="1" dirty="0"/>
              <a:t>Models focus on these stages:</a:t>
            </a:r>
          </a:p>
          <a:p>
            <a:pPr marL="0" indent="0">
              <a:buNone/>
            </a:pPr>
            <a:endParaRPr lang="en-GB" sz="1800" dirty="0"/>
          </a:p>
          <a:p>
            <a:r>
              <a:rPr lang="en-GB" sz="1800" dirty="0"/>
              <a:t>Identify need for change</a:t>
            </a:r>
          </a:p>
          <a:p>
            <a:r>
              <a:rPr lang="en-GB" sz="1800" dirty="0"/>
              <a:t>Define the current state</a:t>
            </a:r>
          </a:p>
          <a:p>
            <a:r>
              <a:rPr lang="en-GB" sz="1800" dirty="0"/>
              <a:t>Envisage the desired future state</a:t>
            </a:r>
          </a:p>
          <a:p>
            <a:r>
              <a:rPr lang="en-GB" sz="1800" dirty="0"/>
              <a:t>Identify the gap</a:t>
            </a:r>
          </a:p>
          <a:p>
            <a:r>
              <a:rPr lang="en-GB" sz="1800" dirty="0"/>
              <a:t>Diagnose capacity for change including barriers and how they can be overcome</a:t>
            </a:r>
          </a:p>
          <a:p>
            <a:r>
              <a:rPr lang="en-GB" sz="1800" dirty="0"/>
              <a:t>Plan actions and behaviours needed to close the gap</a:t>
            </a:r>
          </a:p>
          <a:p>
            <a:r>
              <a:rPr lang="en-GB" sz="1800" dirty="0"/>
              <a:t>Implement required actions</a:t>
            </a:r>
          </a:p>
          <a:p>
            <a:r>
              <a:rPr lang="en-GB" sz="1800" dirty="0"/>
              <a:t>Manage the transition</a:t>
            </a:r>
          </a:p>
          <a:p>
            <a:r>
              <a:rPr lang="en-GB" sz="1800" dirty="0"/>
              <a:t>Constantly reinforce changes, sustain momentum and measure progress</a:t>
            </a:r>
          </a:p>
          <a:p>
            <a:endParaRPr lang="en-GB" sz="1500" dirty="0"/>
          </a:p>
          <a:p>
            <a:pPr marL="0" indent="0">
              <a:buNone/>
            </a:pPr>
            <a:r>
              <a:rPr lang="en-GB" sz="1500" dirty="0"/>
              <a:t>Torrington et al (2017) </a:t>
            </a:r>
          </a:p>
          <a:p>
            <a:pPr marL="0" indent="0">
              <a:buNone/>
            </a:pPr>
            <a:endParaRPr lang="en-GB" sz="1500" dirty="0"/>
          </a:p>
          <a:p>
            <a:pPr marL="0" indent="0">
              <a:buNone/>
            </a:pPr>
            <a:r>
              <a:rPr lang="en-GB" sz="1900" i="1" dirty="0"/>
              <a:t>Are there any limitations in this approach? </a:t>
            </a:r>
          </a:p>
        </p:txBody>
      </p:sp>
    </p:spTree>
    <p:extLst>
      <p:ext uri="{BB962C8B-B14F-4D97-AF65-F5344CB8AC3E}">
        <p14:creationId xmlns:p14="http://schemas.microsoft.com/office/powerpoint/2010/main" val="592690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819A166-7571-4003-A6B8-B62034C3ED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093209"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DB75152-9707-4186-AAFE-C2465FF06ECD}"/>
              </a:ext>
            </a:extLst>
          </p:cNvPr>
          <p:cNvSpPr>
            <a:spLocks noGrp="1"/>
          </p:cNvSpPr>
          <p:nvPr>
            <p:ph type="title"/>
          </p:nvPr>
        </p:nvSpPr>
        <p:spPr>
          <a:xfrm>
            <a:off x="524741" y="620392"/>
            <a:ext cx="3808268" cy="5504688"/>
          </a:xfrm>
        </p:spPr>
        <p:txBody>
          <a:bodyPr>
            <a:normAutofit/>
          </a:bodyPr>
          <a:lstStyle/>
          <a:p>
            <a:r>
              <a:rPr lang="en-GB" sz="6000">
                <a:solidFill>
                  <a:schemeClr val="bg1"/>
                </a:solidFill>
              </a:rPr>
              <a:t>Tools</a:t>
            </a:r>
          </a:p>
        </p:txBody>
      </p:sp>
      <p:graphicFrame>
        <p:nvGraphicFramePr>
          <p:cNvPr id="5" name="Content Placeholder 2">
            <a:extLst>
              <a:ext uri="{FF2B5EF4-FFF2-40B4-BE49-F238E27FC236}">
                <a16:creationId xmlns:a16="http://schemas.microsoft.com/office/drawing/2014/main" id="{9AEB410B-28EE-20B6-4114-0C6047690CDB}"/>
              </a:ext>
            </a:extLst>
          </p:cNvPr>
          <p:cNvGraphicFramePr>
            <a:graphicFrameLocks noGrp="1"/>
          </p:cNvGraphicFramePr>
          <p:nvPr>
            <p:ph idx="1"/>
            <p:extLst>
              <p:ext uri="{D42A27DB-BD31-4B8C-83A1-F6EECF244321}">
                <p14:modId xmlns:p14="http://schemas.microsoft.com/office/powerpoint/2010/main" val="1427115626"/>
              </p:ext>
            </p:extLst>
          </p:nvPr>
        </p:nvGraphicFramePr>
        <p:xfrm>
          <a:off x="5468389" y="620392"/>
          <a:ext cx="6263640" cy="55046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230733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8">
            <a:extLst>
              <a:ext uri="{FF2B5EF4-FFF2-40B4-BE49-F238E27FC236}">
                <a16:creationId xmlns:a16="http://schemas.microsoft.com/office/drawing/2014/main" id="{B819A166-7571-4003-A6B8-B62034C3ED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093209"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0E7C919-0DDA-4DEF-A46B-1FC0623C3556}"/>
              </a:ext>
            </a:extLst>
          </p:cNvPr>
          <p:cNvSpPr>
            <a:spLocks noGrp="1"/>
          </p:cNvSpPr>
          <p:nvPr>
            <p:ph type="title"/>
          </p:nvPr>
        </p:nvSpPr>
        <p:spPr>
          <a:xfrm>
            <a:off x="524741" y="620392"/>
            <a:ext cx="3808268" cy="5504688"/>
          </a:xfrm>
        </p:spPr>
        <p:txBody>
          <a:bodyPr>
            <a:normAutofit/>
          </a:bodyPr>
          <a:lstStyle/>
          <a:p>
            <a:r>
              <a:rPr lang="en-GB" sz="6000" dirty="0">
                <a:solidFill>
                  <a:schemeClr val="bg1"/>
                </a:solidFill>
              </a:rPr>
              <a:t>Using the Models</a:t>
            </a:r>
          </a:p>
        </p:txBody>
      </p:sp>
      <p:graphicFrame>
        <p:nvGraphicFramePr>
          <p:cNvPr id="12" name="Content Placeholder 2">
            <a:extLst>
              <a:ext uri="{FF2B5EF4-FFF2-40B4-BE49-F238E27FC236}">
                <a16:creationId xmlns:a16="http://schemas.microsoft.com/office/drawing/2014/main" id="{C9BD143B-5531-B287-0F5E-DFD09EE7848A}"/>
              </a:ext>
            </a:extLst>
          </p:cNvPr>
          <p:cNvGraphicFramePr>
            <a:graphicFrameLocks noGrp="1"/>
          </p:cNvGraphicFramePr>
          <p:nvPr>
            <p:ph idx="1"/>
            <p:extLst>
              <p:ext uri="{D42A27DB-BD31-4B8C-83A1-F6EECF244321}">
                <p14:modId xmlns:p14="http://schemas.microsoft.com/office/powerpoint/2010/main" val="2044967165"/>
              </p:ext>
            </p:extLst>
          </p:nvPr>
        </p:nvGraphicFramePr>
        <p:xfrm>
          <a:off x="5468389" y="620392"/>
          <a:ext cx="6263640" cy="55046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968663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0" name="Rectangle 4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Freeform: Shape 5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Rectangle 5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Rectangle 5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Freeform: Shape 5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 name="Slide Number Placeholder 3"/>
          <p:cNvSpPr>
            <a:spLocks noGrp="1"/>
          </p:cNvSpPr>
          <p:nvPr>
            <p:ph type="sldNum" sz="quarter" idx="12"/>
          </p:nvPr>
        </p:nvSpPr>
        <p:spPr>
          <a:xfrm>
            <a:off x="8805333" y="6356350"/>
            <a:ext cx="2743200" cy="365125"/>
          </a:xfrm>
        </p:spPr>
        <p:txBody>
          <a:bodyPr vert="horz" lIns="91440" tIns="45720" rIns="91440" bIns="45720" rtlCol="0" anchor="ctr">
            <a:normAutofit/>
          </a:bodyPr>
          <a:lstStyle/>
          <a:p>
            <a:pPr>
              <a:spcAft>
                <a:spcPts val="600"/>
              </a:spcAft>
            </a:pPr>
            <a:fld id="{AC82685A-BD3A-4230-8D85-804689F67293}" type="slidenum">
              <a:rPr lang="en-US" smtClean="0"/>
              <a:pPr>
                <a:spcAft>
                  <a:spcPts val="600"/>
                </a:spcAft>
              </a:pPr>
              <a:t>6</a:t>
            </a:fld>
            <a:endParaRPr lang="en-US"/>
          </a:p>
        </p:txBody>
      </p:sp>
      <p:sp>
        <p:nvSpPr>
          <p:cNvPr id="59" name="Isosceles Triangle 5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Isosceles Triangle 6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Diagram, timeline&#10;&#10;Description automatically generated">
            <a:extLst>
              <a:ext uri="{FF2B5EF4-FFF2-40B4-BE49-F238E27FC236}">
                <a16:creationId xmlns:a16="http://schemas.microsoft.com/office/drawing/2014/main" id="{8D76ACE3-C541-D273-8493-86A47A165609}"/>
              </a:ext>
            </a:extLst>
          </p:cNvPr>
          <p:cNvPicPr>
            <a:picLocks noChangeAspect="1"/>
          </p:cNvPicPr>
          <p:nvPr/>
        </p:nvPicPr>
        <p:blipFill>
          <a:blip r:embed="rId3"/>
          <a:stretch>
            <a:fillRect/>
          </a:stretch>
        </p:blipFill>
        <p:spPr>
          <a:xfrm>
            <a:off x="1245624" y="0"/>
            <a:ext cx="9700752" cy="6858000"/>
          </a:xfrm>
          <a:prstGeom prst="rect">
            <a:avLst/>
          </a:prstGeom>
        </p:spPr>
      </p:pic>
    </p:spTree>
    <p:extLst>
      <p:ext uri="{BB962C8B-B14F-4D97-AF65-F5344CB8AC3E}">
        <p14:creationId xmlns:p14="http://schemas.microsoft.com/office/powerpoint/2010/main" val="3930630698"/>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819A166-7571-4003-A6B8-B62034C3ED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093209"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524741" y="620392"/>
            <a:ext cx="3808268" cy="5504688"/>
          </a:xfrm>
        </p:spPr>
        <p:txBody>
          <a:bodyPr>
            <a:normAutofit/>
          </a:bodyPr>
          <a:lstStyle/>
          <a:p>
            <a:r>
              <a:rPr lang="en-GB" sz="6000">
                <a:solidFill>
                  <a:schemeClr val="bg1"/>
                </a:solidFill>
              </a:rPr>
              <a:t>The DREC Model</a:t>
            </a:r>
          </a:p>
        </p:txBody>
      </p:sp>
      <p:graphicFrame>
        <p:nvGraphicFramePr>
          <p:cNvPr id="5" name="Content Placeholder 2">
            <a:extLst>
              <a:ext uri="{FF2B5EF4-FFF2-40B4-BE49-F238E27FC236}">
                <a16:creationId xmlns:a16="http://schemas.microsoft.com/office/drawing/2014/main" id="{82D3DDC3-9AEC-376C-8A6B-FF4B4B9ABAD1}"/>
              </a:ext>
            </a:extLst>
          </p:cNvPr>
          <p:cNvGraphicFramePr>
            <a:graphicFrameLocks noGrp="1"/>
          </p:cNvGraphicFramePr>
          <p:nvPr>
            <p:ph idx="1"/>
            <p:extLst>
              <p:ext uri="{D42A27DB-BD31-4B8C-83A1-F6EECF244321}">
                <p14:modId xmlns:p14="http://schemas.microsoft.com/office/powerpoint/2010/main" val="552762920"/>
              </p:ext>
            </p:extLst>
          </p:nvPr>
        </p:nvGraphicFramePr>
        <p:xfrm>
          <a:off x="5468389" y="620392"/>
          <a:ext cx="6263640" cy="55046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663775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35000" y="640823"/>
            <a:ext cx="3418659" cy="5583148"/>
          </a:xfrm>
        </p:spPr>
        <p:txBody>
          <a:bodyPr anchor="ctr">
            <a:normAutofit/>
          </a:bodyPr>
          <a:lstStyle/>
          <a:p>
            <a:r>
              <a:rPr lang="en-GB" sz="5400" dirty="0"/>
              <a:t>Models of Change to explore</a:t>
            </a:r>
          </a:p>
        </p:txBody>
      </p:sp>
      <p:sp>
        <p:nvSpPr>
          <p:cNvPr id="2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5" name="Content Placeholder 2">
            <a:extLst>
              <a:ext uri="{FF2B5EF4-FFF2-40B4-BE49-F238E27FC236}">
                <a16:creationId xmlns:a16="http://schemas.microsoft.com/office/drawing/2014/main" id="{CED37AE9-0C16-7728-67A0-DEC37373B20B}"/>
              </a:ext>
            </a:extLst>
          </p:cNvPr>
          <p:cNvGraphicFramePr>
            <a:graphicFrameLocks noGrp="1"/>
          </p:cNvGraphicFramePr>
          <p:nvPr>
            <p:ph idx="1"/>
            <p:extLst>
              <p:ext uri="{D42A27DB-BD31-4B8C-83A1-F6EECF244321}">
                <p14:modId xmlns:p14="http://schemas.microsoft.com/office/powerpoint/2010/main" val="2371530196"/>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205438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665DBBEF-238B-476B-96AB-8AAC3224EC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B6CA530-9CBA-368B-C30D-92B24DA94F5F}"/>
              </a:ext>
            </a:extLst>
          </p:cNvPr>
          <p:cNvSpPr>
            <a:spLocks noGrp="1"/>
          </p:cNvSpPr>
          <p:nvPr>
            <p:ph type="title"/>
          </p:nvPr>
        </p:nvSpPr>
        <p:spPr>
          <a:xfrm>
            <a:off x="638882" y="639193"/>
            <a:ext cx="3571810" cy="3573516"/>
          </a:xfrm>
        </p:spPr>
        <p:txBody>
          <a:bodyPr vert="horz" lIns="91440" tIns="45720" rIns="91440" bIns="45720" rtlCol="0" anchor="b">
            <a:normAutofit/>
          </a:bodyPr>
          <a:lstStyle/>
          <a:p>
            <a:r>
              <a:rPr lang="en-US" sz="6600" kern="1200" dirty="0">
                <a:solidFill>
                  <a:schemeClr val="tx1"/>
                </a:solidFill>
                <a:latin typeface="+mj-lt"/>
                <a:ea typeface="+mj-ea"/>
                <a:cs typeface="+mj-cs"/>
              </a:rPr>
              <a:t>Beer model</a:t>
            </a:r>
          </a:p>
        </p:txBody>
      </p:sp>
      <p:sp>
        <p:nvSpPr>
          <p:cNvPr id="14"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4409267"/>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Content Placeholder 6" descr="Graphical user interface, text&#10;&#10;Description automatically generated">
            <a:extLst>
              <a:ext uri="{FF2B5EF4-FFF2-40B4-BE49-F238E27FC236}">
                <a16:creationId xmlns:a16="http://schemas.microsoft.com/office/drawing/2014/main" id="{04C29D3D-973B-55EF-697C-12934AD1DED7}"/>
              </a:ext>
            </a:extLst>
          </p:cNvPr>
          <p:cNvPicPr>
            <a:picLocks noGrp="1" noChangeAspect="1"/>
          </p:cNvPicPr>
          <p:nvPr>
            <p:ph idx="1"/>
          </p:nvPr>
        </p:nvPicPr>
        <p:blipFill>
          <a:blip r:embed="rId3"/>
          <a:stretch>
            <a:fillRect/>
          </a:stretch>
        </p:blipFill>
        <p:spPr>
          <a:xfrm>
            <a:off x="4654296" y="818023"/>
            <a:ext cx="7214616" cy="5194522"/>
          </a:xfrm>
          <a:prstGeom prst="rect">
            <a:avLst/>
          </a:prstGeom>
        </p:spPr>
      </p:pic>
    </p:spTree>
    <p:extLst>
      <p:ext uri="{BB962C8B-B14F-4D97-AF65-F5344CB8AC3E}">
        <p14:creationId xmlns:p14="http://schemas.microsoft.com/office/powerpoint/2010/main" val="1587341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Kotter’s 8 Stage Change Model</a:t>
            </a:r>
          </a:p>
        </p:txBody>
      </p:sp>
      <p:sp>
        <p:nvSpPr>
          <p:cNvPr id="3" name="Content Placeholder 2"/>
          <p:cNvSpPr>
            <a:spLocks noGrp="1"/>
          </p:cNvSpPr>
          <p:nvPr>
            <p:ph idx="1"/>
          </p:nvPr>
        </p:nvSpPr>
        <p:spPr/>
        <p:txBody>
          <a:bodyPr/>
          <a:lstStyle/>
          <a:p>
            <a:pPr marL="0" indent="0">
              <a:buNone/>
            </a:pPr>
            <a:endParaRPr lang="en-GB" dirty="0"/>
          </a:p>
          <a:p>
            <a:pPr marL="0" indent="0">
              <a:buNone/>
            </a:pPr>
            <a:endParaRPr lang="en-GB" dirty="0"/>
          </a:p>
        </p:txBody>
      </p:sp>
      <p:pic>
        <p:nvPicPr>
          <p:cNvPr id="4" name="Online Media 3" descr="Kotter's 8-Step Change Model">
            <a:hlinkClick r:id="" action="ppaction://media"/>
            <a:extLst>
              <a:ext uri="{FF2B5EF4-FFF2-40B4-BE49-F238E27FC236}">
                <a16:creationId xmlns:a16="http://schemas.microsoft.com/office/drawing/2014/main" id="{D42641B6-3EA7-BE40-E460-6B5347949061}"/>
              </a:ext>
            </a:extLst>
          </p:cNvPr>
          <p:cNvPicPr>
            <a:picLocks noRot="1" noChangeAspect="1"/>
          </p:cNvPicPr>
          <p:nvPr>
            <a:videoFile r:link="rId1"/>
          </p:nvPr>
        </p:nvPicPr>
        <p:blipFill>
          <a:blip r:embed="rId4"/>
          <a:stretch>
            <a:fillRect/>
          </a:stretch>
        </p:blipFill>
        <p:spPr>
          <a:xfrm>
            <a:off x="1569308" y="1322173"/>
            <a:ext cx="8789773" cy="4966221"/>
          </a:xfrm>
          <a:prstGeom prst="rect">
            <a:avLst/>
          </a:prstGeom>
        </p:spPr>
      </p:pic>
    </p:spTree>
    <p:extLst>
      <p:ext uri="{BB962C8B-B14F-4D97-AF65-F5344CB8AC3E}">
        <p14:creationId xmlns:p14="http://schemas.microsoft.com/office/powerpoint/2010/main" val="4189394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18AF55-F16C-476F-98FE-C6478CABDA23}"/>
              </a:ext>
            </a:extLst>
          </p:cNvPr>
          <p:cNvSpPr>
            <a:spLocks noGrp="1"/>
          </p:cNvSpPr>
          <p:nvPr>
            <p:ph type="title"/>
          </p:nvPr>
        </p:nvSpPr>
        <p:spPr>
          <a:xfrm>
            <a:off x="609600" y="274638"/>
            <a:ext cx="10972800" cy="562489"/>
          </a:xfrm>
        </p:spPr>
        <p:txBody>
          <a:bodyPr>
            <a:normAutofit fontScale="90000"/>
          </a:bodyPr>
          <a:lstStyle/>
          <a:p>
            <a:r>
              <a:rPr lang="en-GB"/>
              <a:t>Kotter (1996)</a:t>
            </a:r>
            <a:endParaRPr lang="en-GB" dirty="0"/>
          </a:p>
        </p:txBody>
      </p:sp>
      <p:graphicFrame>
        <p:nvGraphicFramePr>
          <p:cNvPr id="6" name="Content Placeholder 2">
            <a:extLst>
              <a:ext uri="{FF2B5EF4-FFF2-40B4-BE49-F238E27FC236}">
                <a16:creationId xmlns:a16="http://schemas.microsoft.com/office/drawing/2014/main" id="{0D993192-6BF5-5C2B-3CB6-00B976108162}"/>
              </a:ext>
            </a:extLst>
          </p:cNvPr>
          <p:cNvGraphicFramePr>
            <a:graphicFrameLocks noGrp="1"/>
          </p:cNvGraphicFramePr>
          <p:nvPr>
            <p:ph idx="1"/>
            <p:extLst>
              <p:ext uri="{D42A27DB-BD31-4B8C-83A1-F6EECF244321}">
                <p14:modId xmlns:p14="http://schemas.microsoft.com/office/powerpoint/2010/main" val="2356639249"/>
              </p:ext>
            </p:extLst>
          </p:nvPr>
        </p:nvGraphicFramePr>
        <p:xfrm>
          <a:off x="609599" y="1017431"/>
          <a:ext cx="7891849" cy="51362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A88D80F8-EC0D-7A44-E88E-E5213DC63EEA}"/>
              </a:ext>
            </a:extLst>
          </p:cNvPr>
          <p:cNvSpPr txBox="1"/>
          <p:nvPr/>
        </p:nvSpPr>
        <p:spPr>
          <a:xfrm>
            <a:off x="8723870" y="1170759"/>
            <a:ext cx="3064476" cy="4247317"/>
          </a:xfrm>
          <a:prstGeom prst="rect">
            <a:avLst/>
          </a:prstGeom>
          <a:noFill/>
          <a:ln w="69850">
            <a:solidFill>
              <a:schemeClr val="accent1"/>
            </a:solidFill>
          </a:ln>
        </p:spPr>
        <p:txBody>
          <a:bodyPr wrap="square" rtlCol="0">
            <a:spAutoFit/>
          </a:bodyPr>
          <a:lstStyle/>
          <a:p>
            <a:r>
              <a:rPr lang="en-GB" dirty="0"/>
              <a:t>Activity:</a:t>
            </a:r>
          </a:p>
          <a:p>
            <a:r>
              <a:rPr lang="en-GB" dirty="0"/>
              <a:t>Assess to what extent your organisation followed Kotter’s 8 steps, when the pandemic hit in March 2020. </a:t>
            </a:r>
          </a:p>
          <a:p>
            <a:endParaRPr lang="en-GB" dirty="0"/>
          </a:p>
          <a:p>
            <a:r>
              <a:rPr lang="en-GB" dirty="0"/>
              <a:t>What did they do at each stage? </a:t>
            </a:r>
          </a:p>
          <a:p>
            <a:endParaRPr lang="en-GB" dirty="0"/>
          </a:p>
          <a:p>
            <a:r>
              <a:rPr lang="en-GB" dirty="0"/>
              <a:t>Was any stage missed and what were the implications? </a:t>
            </a:r>
          </a:p>
          <a:p>
            <a:endParaRPr lang="en-GB" dirty="0"/>
          </a:p>
          <a:p>
            <a:r>
              <a:rPr lang="en-GB" dirty="0"/>
              <a:t>What could they have done to improve the management of the change? </a:t>
            </a:r>
          </a:p>
        </p:txBody>
      </p:sp>
    </p:spTree>
    <p:extLst>
      <p:ext uri="{BB962C8B-B14F-4D97-AF65-F5344CB8AC3E}">
        <p14:creationId xmlns:p14="http://schemas.microsoft.com/office/powerpoint/2010/main" val="12559424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 name="Rectangle 9">
            <a:extLst>
              <a:ext uri="{FF2B5EF4-FFF2-40B4-BE49-F238E27FC236}">
                <a16:creationId xmlns:a16="http://schemas.microsoft.com/office/drawing/2014/main" id="{7905BA41-EE6E-4F80-8636-447F22DD72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2A9E0E7-7B6C-4561-B35A-A9D7E5004549}"/>
              </a:ext>
            </a:extLst>
          </p:cNvPr>
          <p:cNvSpPr>
            <a:spLocks noGrp="1"/>
          </p:cNvSpPr>
          <p:nvPr>
            <p:ph type="title"/>
          </p:nvPr>
        </p:nvSpPr>
        <p:spPr>
          <a:xfrm>
            <a:off x="1848465" y="3298722"/>
            <a:ext cx="8495070" cy="1784402"/>
          </a:xfrm>
        </p:spPr>
        <p:txBody>
          <a:bodyPr vert="horz" lIns="91440" tIns="45720" rIns="91440" bIns="45720" rtlCol="0" anchor="b">
            <a:normAutofit/>
          </a:bodyPr>
          <a:lstStyle/>
          <a:p>
            <a:pPr algn="ctr"/>
            <a:r>
              <a:rPr lang="en-US" sz="6000" kern="1200">
                <a:solidFill>
                  <a:srgbClr val="FFFFFF"/>
                </a:solidFill>
                <a:latin typeface="+mj-lt"/>
                <a:ea typeface="+mj-ea"/>
                <a:cs typeface="+mj-cs"/>
              </a:rPr>
              <a:t>Change Plans</a:t>
            </a:r>
          </a:p>
        </p:txBody>
      </p:sp>
      <p:sp>
        <p:nvSpPr>
          <p:cNvPr id="3" name="Content Placeholder 2">
            <a:extLst>
              <a:ext uri="{FF2B5EF4-FFF2-40B4-BE49-F238E27FC236}">
                <a16:creationId xmlns:a16="http://schemas.microsoft.com/office/drawing/2014/main" id="{26827B43-BF4C-4960-ADE8-3A431EF54D6B}"/>
              </a:ext>
            </a:extLst>
          </p:cNvPr>
          <p:cNvSpPr>
            <a:spLocks noGrp="1"/>
          </p:cNvSpPr>
          <p:nvPr>
            <p:ph idx="1"/>
          </p:nvPr>
        </p:nvSpPr>
        <p:spPr>
          <a:xfrm>
            <a:off x="1848465" y="5258851"/>
            <a:ext cx="8495070" cy="904005"/>
          </a:xfrm>
        </p:spPr>
        <p:txBody>
          <a:bodyPr vert="horz" lIns="91440" tIns="45720" rIns="91440" bIns="45720" rtlCol="0">
            <a:normAutofit/>
          </a:bodyPr>
          <a:lstStyle/>
          <a:p>
            <a:pPr marL="0" indent="0" algn="ctr">
              <a:buNone/>
            </a:pPr>
            <a:r>
              <a:rPr lang="en-US" sz="2400" kern="1200">
                <a:solidFill>
                  <a:srgbClr val="FFFFFF"/>
                </a:solidFill>
                <a:latin typeface="+mn-lt"/>
                <a:ea typeface="+mn-ea"/>
                <a:cs typeface="+mn-cs"/>
              </a:rPr>
              <a:t>If you were planning change, what would be your headings in your change plan?</a:t>
            </a:r>
          </a:p>
        </p:txBody>
      </p:sp>
      <p:sp>
        <p:nvSpPr>
          <p:cNvPr id="41" name="Oval 11">
            <a:extLst>
              <a:ext uri="{FF2B5EF4-FFF2-40B4-BE49-F238E27FC236}">
                <a16:creationId xmlns:a16="http://schemas.microsoft.com/office/drawing/2014/main" id="{CD7549B2-EE05-4558-8C64-AC46755F2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25914" y="889251"/>
            <a:ext cx="2140172" cy="2140172"/>
          </a:xfrm>
          <a:prstGeom prst="ellipse">
            <a:avLst/>
          </a:prstGeom>
          <a:solidFill>
            <a:srgbClr val="FFFFFF"/>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2" name="Graphic 6" descr="Questions">
            <a:extLst>
              <a:ext uri="{FF2B5EF4-FFF2-40B4-BE49-F238E27FC236}">
                <a16:creationId xmlns:a16="http://schemas.microsoft.com/office/drawing/2014/main" id="{D92817E9-8476-5583-20ED-7D3F0DCA171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508264" y="1371601"/>
            <a:ext cx="1175474" cy="1175474"/>
          </a:xfrm>
          <a:prstGeom prst="rect">
            <a:avLst/>
          </a:prstGeom>
        </p:spPr>
      </p:pic>
    </p:spTree>
    <p:extLst>
      <p:ext uri="{BB962C8B-B14F-4D97-AF65-F5344CB8AC3E}">
        <p14:creationId xmlns:p14="http://schemas.microsoft.com/office/powerpoint/2010/main" val="26450667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03EFF5-EB80-416B-8761-9469409E9B64}"/>
              </a:ext>
            </a:extLst>
          </p:cNvPr>
          <p:cNvSpPr>
            <a:spLocks noGrp="1"/>
          </p:cNvSpPr>
          <p:nvPr>
            <p:ph type="title"/>
          </p:nvPr>
        </p:nvSpPr>
        <p:spPr>
          <a:xfrm>
            <a:off x="609600" y="274638"/>
            <a:ext cx="10972800" cy="523852"/>
          </a:xfrm>
        </p:spPr>
        <p:txBody>
          <a:bodyPr>
            <a:normAutofit fontScale="90000"/>
          </a:bodyPr>
          <a:lstStyle/>
          <a:p>
            <a:r>
              <a:rPr lang="en-GB" dirty="0"/>
              <a:t>Change Plan</a:t>
            </a:r>
          </a:p>
        </p:txBody>
      </p:sp>
      <p:sp>
        <p:nvSpPr>
          <p:cNvPr id="3" name="Content Placeholder 2">
            <a:extLst>
              <a:ext uri="{FF2B5EF4-FFF2-40B4-BE49-F238E27FC236}">
                <a16:creationId xmlns:a16="http://schemas.microsoft.com/office/drawing/2014/main" id="{4B0B9771-FA02-4D4A-9429-118801043581}"/>
              </a:ext>
            </a:extLst>
          </p:cNvPr>
          <p:cNvSpPr>
            <a:spLocks noGrp="1"/>
          </p:cNvSpPr>
          <p:nvPr>
            <p:ph idx="1"/>
          </p:nvPr>
        </p:nvSpPr>
        <p:spPr>
          <a:xfrm>
            <a:off x="609600" y="1030310"/>
            <a:ext cx="10972800" cy="4486923"/>
          </a:xfrm>
        </p:spPr>
        <p:txBody>
          <a:bodyPr>
            <a:normAutofit fontScale="85000" lnSpcReduction="20000"/>
          </a:bodyPr>
          <a:lstStyle/>
          <a:p>
            <a:r>
              <a:rPr lang="en-GB" dirty="0"/>
              <a:t>Vision and objectives, need for change, benefits of change</a:t>
            </a:r>
          </a:p>
          <a:p>
            <a:r>
              <a:rPr lang="en-GB" dirty="0"/>
              <a:t>Specific activities to achieve objectives</a:t>
            </a:r>
          </a:p>
          <a:p>
            <a:r>
              <a:rPr lang="en-GB" dirty="0"/>
              <a:t>Scope of activities</a:t>
            </a:r>
          </a:p>
          <a:p>
            <a:r>
              <a:rPr lang="en-GB" dirty="0"/>
              <a:t>People and roles</a:t>
            </a:r>
          </a:p>
          <a:p>
            <a:r>
              <a:rPr lang="en-GB" dirty="0"/>
              <a:t>Stakeholders and parties affected</a:t>
            </a:r>
          </a:p>
          <a:p>
            <a:r>
              <a:rPr lang="en-GB" dirty="0"/>
              <a:t>Communication strategies</a:t>
            </a:r>
          </a:p>
          <a:p>
            <a:r>
              <a:rPr lang="en-GB" dirty="0"/>
              <a:t>Support strategies</a:t>
            </a:r>
          </a:p>
          <a:p>
            <a:r>
              <a:rPr lang="en-GB" dirty="0"/>
              <a:t>Timings and milestones</a:t>
            </a:r>
          </a:p>
          <a:p>
            <a:r>
              <a:rPr lang="en-GB" dirty="0"/>
              <a:t>Resources – money, time, people, equipment, materials, guidance</a:t>
            </a:r>
          </a:p>
          <a:p>
            <a:r>
              <a:rPr lang="en-GB" dirty="0"/>
              <a:t>Monitoring activities</a:t>
            </a:r>
          </a:p>
          <a:p>
            <a:r>
              <a:rPr lang="en-GB" dirty="0"/>
              <a:t>Success measures</a:t>
            </a:r>
          </a:p>
        </p:txBody>
      </p:sp>
    </p:spTree>
    <p:extLst>
      <p:ext uri="{BB962C8B-B14F-4D97-AF65-F5344CB8AC3E}">
        <p14:creationId xmlns:p14="http://schemas.microsoft.com/office/powerpoint/2010/main" val="7176805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3867599-F659-4D09-85A9-8E0BDA41A9EC}"/>
              </a:ext>
            </a:extLst>
          </p:cNvPr>
          <p:cNvSpPr>
            <a:spLocks noGrp="1"/>
          </p:cNvSpPr>
          <p:nvPr>
            <p:ph type="title"/>
          </p:nvPr>
        </p:nvSpPr>
        <p:spPr>
          <a:xfrm>
            <a:off x="670705" y="181067"/>
            <a:ext cx="10905066" cy="1135737"/>
          </a:xfrm>
        </p:spPr>
        <p:txBody>
          <a:bodyPr>
            <a:normAutofit/>
          </a:bodyPr>
          <a:lstStyle/>
          <a:p>
            <a:r>
              <a:rPr lang="en-GB" sz="3600" dirty="0"/>
              <a:t>Best Practice - Action Checklist (CMI, 2014)</a:t>
            </a:r>
          </a:p>
        </p:txBody>
      </p:sp>
      <p:sp>
        <p:nvSpPr>
          <p:cNvPr id="23" name="Content Placeholder 2">
            <a:extLst>
              <a:ext uri="{FF2B5EF4-FFF2-40B4-BE49-F238E27FC236}">
                <a16:creationId xmlns:a16="http://schemas.microsoft.com/office/drawing/2014/main" id="{D1DCD66F-E380-4B1B-83C0-594C615FABC5}"/>
              </a:ext>
            </a:extLst>
          </p:cNvPr>
          <p:cNvSpPr>
            <a:spLocks noGrp="1"/>
          </p:cNvSpPr>
          <p:nvPr>
            <p:ph idx="1"/>
          </p:nvPr>
        </p:nvSpPr>
        <p:spPr>
          <a:xfrm>
            <a:off x="1150496" y="1316804"/>
            <a:ext cx="10905066" cy="4393982"/>
          </a:xfrm>
        </p:spPr>
        <p:txBody>
          <a:bodyPr>
            <a:noAutofit/>
          </a:bodyPr>
          <a:lstStyle/>
          <a:p>
            <a:r>
              <a:rPr lang="en-GB" sz="2000" dirty="0"/>
              <a:t>Agree the implementation strategy</a:t>
            </a:r>
          </a:p>
          <a:p>
            <a:r>
              <a:rPr lang="en-GB" sz="2000" dirty="0"/>
              <a:t>Agree timeframes</a:t>
            </a:r>
          </a:p>
          <a:p>
            <a:r>
              <a:rPr lang="en-GB" sz="2000" dirty="0"/>
              <a:t>Draw up detailed implementation plans</a:t>
            </a:r>
          </a:p>
          <a:p>
            <a:r>
              <a:rPr lang="en-GB" sz="2000" dirty="0"/>
              <a:t>Set up a team of change champions</a:t>
            </a:r>
          </a:p>
          <a:p>
            <a:r>
              <a:rPr lang="en-GB" sz="2000" dirty="0"/>
              <a:t>Establish good programme management practices</a:t>
            </a:r>
          </a:p>
          <a:p>
            <a:r>
              <a:rPr lang="en-GB" sz="2000" dirty="0"/>
              <a:t>Communicate clearly</a:t>
            </a:r>
          </a:p>
          <a:p>
            <a:r>
              <a:rPr lang="en-GB" sz="2000" dirty="0"/>
              <a:t>Ensure participation and help to minimise stress</a:t>
            </a:r>
          </a:p>
          <a:p>
            <a:r>
              <a:rPr lang="en-GB" sz="2000" dirty="0"/>
              <a:t>Personalise the case for change</a:t>
            </a:r>
          </a:p>
          <a:p>
            <a:r>
              <a:rPr lang="en-GB" sz="2000" dirty="0"/>
              <a:t>Be prepared for conflict and manage it effectively</a:t>
            </a:r>
          </a:p>
          <a:p>
            <a:r>
              <a:rPr lang="en-GB" sz="2000" dirty="0"/>
              <a:t>Motivate your employees</a:t>
            </a:r>
          </a:p>
          <a:p>
            <a:r>
              <a:rPr lang="en-GB" sz="2000" dirty="0"/>
              <a:t>Develop skills</a:t>
            </a:r>
          </a:p>
          <a:p>
            <a:r>
              <a:rPr lang="en-GB" sz="2000" dirty="0"/>
              <a:t>Maintain Momentum</a:t>
            </a:r>
          </a:p>
          <a:p>
            <a:r>
              <a:rPr lang="en-GB" sz="2000" dirty="0"/>
              <a:t>Monitor and Evaluate</a:t>
            </a:r>
          </a:p>
        </p:txBody>
      </p:sp>
      <p:sp>
        <p:nvSpPr>
          <p:cNvPr id="10" name="Rectangle 9">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Isosceles Triangle 11">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1699732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7586471" y="1698171"/>
            <a:ext cx="3962061" cy="4516360"/>
          </a:xfrm>
        </p:spPr>
        <p:txBody>
          <a:bodyPr anchor="ctr">
            <a:normAutofit/>
          </a:bodyPr>
          <a:lstStyle/>
          <a:p>
            <a:r>
              <a:rPr lang="en-GB" sz="4000" dirty="0"/>
              <a:t>Communication is Key</a:t>
            </a:r>
          </a:p>
        </p:txBody>
      </p:sp>
      <p:sp>
        <p:nvSpPr>
          <p:cNvPr id="26"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0"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32" name="Content Placeholder 2">
            <a:extLst>
              <a:ext uri="{FF2B5EF4-FFF2-40B4-BE49-F238E27FC236}">
                <a16:creationId xmlns:a16="http://schemas.microsoft.com/office/drawing/2014/main" id="{7A68B4CE-74AE-49ED-AA9B-C4CC2A54416B}"/>
              </a:ext>
            </a:extLst>
          </p:cNvPr>
          <p:cNvGraphicFramePr>
            <a:graphicFrameLocks noGrp="1"/>
          </p:cNvGraphicFramePr>
          <p:nvPr>
            <p:ph idx="1"/>
            <p:extLst>
              <p:ext uri="{D42A27DB-BD31-4B8C-83A1-F6EECF244321}">
                <p14:modId xmlns:p14="http://schemas.microsoft.com/office/powerpoint/2010/main" val="3411768074"/>
              </p:ext>
            </p:extLst>
          </p:nvPr>
        </p:nvGraphicFramePr>
        <p:xfrm>
          <a:off x="642938" y="1201175"/>
          <a:ext cx="6961142" cy="50138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110374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C09BD06-05A1-46C1-A345-84337D6A4980}"/>
              </a:ext>
            </a:extLst>
          </p:cNvPr>
          <p:cNvSpPr>
            <a:spLocks noGrp="1"/>
          </p:cNvSpPr>
          <p:nvPr>
            <p:ph type="title"/>
          </p:nvPr>
        </p:nvSpPr>
        <p:spPr>
          <a:xfrm>
            <a:off x="838201" y="365125"/>
            <a:ext cx="5251316" cy="1807305"/>
          </a:xfrm>
        </p:spPr>
        <p:txBody>
          <a:bodyPr>
            <a:normAutofit/>
          </a:bodyPr>
          <a:lstStyle/>
          <a:p>
            <a:r>
              <a:rPr lang="en-GB" dirty="0"/>
              <a:t>Communication Considerations</a:t>
            </a:r>
          </a:p>
        </p:txBody>
      </p:sp>
      <p:sp>
        <p:nvSpPr>
          <p:cNvPr id="3" name="Content Placeholder 2">
            <a:extLst>
              <a:ext uri="{FF2B5EF4-FFF2-40B4-BE49-F238E27FC236}">
                <a16:creationId xmlns:a16="http://schemas.microsoft.com/office/drawing/2014/main" id="{C14C72D6-21F5-4933-ACC6-32CF5F4F2AAC}"/>
              </a:ext>
            </a:extLst>
          </p:cNvPr>
          <p:cNvSpPr>
            <a:spLocks noGrp="1"/>
          </p:cNvSpPr>
          <p:nvPr>
            <p:ph idx="1"/>
          </p:nvPr>
        </p:nvSpPr>
        <p:spPr>
          <a:xfrm>
            <a:off x="838200" y="2333297"/>
            <a:ext cx="4619621" cy="3843666"/>
          </a:xfrm>
        </p:spPr>
        <p:txBody>
          <a:bodyPr>
            <a:normAutofit/>
          </a:bodyPr>
          <a:lstStyle/>
          <a:p>
            <a:r>
              <a:rPr lang="en-GB" sz="2000"/>
              <a:t>Level, breadth, depth of information required</a:t>
            </a:r>
          </a:p>
          <a:p>
            <a:r>
              <a:rPr lang="en-GB" sz="2000"/>
              <a:t>Types and methods of communication</a:t>
            </a:r>
          </a:p>
          <a:p>
            <a:r>
              <a:rPr lang="en-GB" sz="2000"/>
              <a:t>Frequency</a:t>
            </a:r>
          </a:p>
          <a:p>
            <a:endParaRPr lang="en-GB" sz="2000"/>
          </a:p>
          <a:p>
            <a:pPr marL="0" indent="0">
              <a:buNone/>
            </a:pPr>
            <a:r>
              <a:rPr lang="en-GB" sz="2000"/>
              <a:t>Need to develop a Communications Plan. </a:t>
            </a:r>
          </a:p>
          <a:p>
            <a:endParaRPr lang="en-GB" sz="2000"/>
          </a:p>
          <a:p>
            <a:pPr marL="0" indent="0">
              <a:buNone/>
            </a:pPr>
            <a:r>
              <a:rPr lang="en-GB" sz="2000"/>
              <a:t>Support requirements – advice, re-training, coaching, mentoring, counselling, representation</a:t>
            </a:r>
          </a:p>
        </p:txBody>
      </p:sp>
      <p:pic>
        <p:nvPicPr>
          <p:cNvPr id="5" name="Picture 4" descr="Pins pinned on a white surface and connecting a black thread">
            <a:extLst>
              <a:ext uri="{FF2B5EF4-FFF2-40B4-BE49-F238E27FC236}">
                <a16:creationId xmlns:a16="http://schemas.microsoft.com/office/drawing/2014/main" id="{51C50783-43A3-C8E5-16D2-DB55E2A4DA16}"/>
              </a:ext>
            </a:extLst>
          </p:cNvPr>
          <p:cNvPicPr>
            <a:picLocks noChangeAspect="1"/>
          </p:cNvPicPr>
          <p:nvPr/>
        </p:nvPicPr>
        <p:blipFill rotWithShape="1">
          <a:blip r:embed="rId3"/>
          <a:srcRect l="6023" r="35940" b="-1"/>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38983570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1112BD-7AA7-42AF-A0DC-C26FDC77A3F2}"/>
              </a:ext>
            </a:extLst>
          </p:cNvPr>
          <p:cNvSpPr>
            <a:spLocks noGrp="1"/>
          </p:cNvSpPr>
          <p:nvPr>
            <p:ph type="title"/>
          </p:nvPr>
        </p:nvSpPr>
        <p:spPr/>
        <p:txBody>
          <a:bodyPr/>
          <a:lstStyle/>
          <a:p>
            <a:r>
              <a:rPr lang="en-GB" dirty="0"/>
              <a:t>Using Technology to Communicate</a:t>
            </a:r>
          </a:p>
        </p:txBody>
      </p:sp>
      <p:sp>
        <p:nvSpPr>
          <p:cNvPr id="3" name="Content Placeholder 2">
            <a:extLst>
              <a:ext uri="{FF2B5EF4-FFF2-40B4-BE49-F238E27FC236}">
                <a16:creationId xmlns:a16="http://schemas.microsoft.com/office/drawing/2014/main" id="{86C03856-23CA-4805-85FF-5A245A96DFB8}"/>
              </a:ext>
            </a:extLst>
          </p:cNvPr>
          <p:cNvSpPr>
            <a:spLocks noGrp="1"/>
          </p:cNvSpPr>
          <p:nvPr>
            <p:ph idx="1"/>
          </p:nvPr>
        </p:nvSpPr>
        <p:spPr>
          <a:xfrm>
            <a:off x="609600" y="1470484"/>
            <a:ext cx="10972800" cy="3917032"/>
          </a:xfrm>
        </p:spPr>
        <p:txBody>
          <a:bodyPr>
            <a:normAutofit/>
          </a:bodyPr>
          <a:lstStyle/>
          <a:p>
            <a:r>
              <a:rPr lang="en-GB" dirty="0"/>
              <a:t>Use social media platforms to tailor your communications</a:t>
            </a:r>
          </a:p>
          <a:p>
            <a:r>
              <a:rPr lang="en-GB" dirty="0"/>
              <a:t>Communications need to have individual relevance, purpose and meaning (do you ignore general emails?)</a:t>
            </a:r>
          </a:p>
          <a:p>
            <a:r>
              <a:rPr lang="en-GB" dirty="0"/>
              <a:t>Communications need to be quick – millennials expect real-time communication</a:t>
            </a:r>
          </a:p>
          <a:p>
            <a:r>
              <a:rPr lang="en-GB" dirty="0"/>
              <a:t>Use technology to celebrate skill-building – success stories on intranets, badges/training certificates</a:t>
            </a:r>
          </a:p>
          <a:p>
            <a:pPr marL="0" indent="0" algn="r">
              <a:buNone/>
            </a:pPr>
            <a:r>
              <a:rPr lang="en-GB" dirty="0"/>
              <a:t>(McKinsey, 2016)</a:t>
            </a:r>
          </a:p>
          <a:p>
            <a:endParaRPr lang="en-GB" dirty="0"/>
          </a:p>
        </p:txBody>
      </p:sp>
    </p:spTree>
    <p:extLst>
      <p:ext uri="{BB962C8B-B14F-4D97-AF65-F5344CB8AC3E}">
        <p14:creationId xmlns:p14="http://schemas.microsoft.com/office/powerpoint/2010/main" val="21678722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 name="Rectangle 8">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189F0BE-5E9E-4D9C-8392-87AAEF7EF1D2}"/>
              </a:ext>
            </a:extLst>
          </p:cNvPr>
          <p:cNvSpPr>
            <a:spLocks noGrp="1"/>
          </p:cNvSpPr>
          <p:nvPr>
            <p:ph type="title"/>
          </p:nvPr>
        </p:nvSpPr>
        <p:spPr>
          <a:xfrm>
            <a:off x="643467" y="321734"/>
            <a:ext cx="10905066" cy="1135737"/>
          </a:xfrm>
        </p:spPr>
        <p:txBody>
          <a:bodyPr>
            <a:normAutofit/>
          </a:bodyPr>
          <a:lstStyle/>
          <a:p>
            <a:r>
              <a:rPr lang="en-GB" sz="3600"/>
              <a:t>Communications Road Map (SHRM, 2017)</a:t>
            </a:r>
          </a:p>
        </p:txBody>
      </p:sp>
      <p:sp>
        <p:nvSpPr>
          <p:cNvPr id="42" name="Rectangle 10">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Isosceles Triangle 12">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Isosceles Triangle 14">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Rectangle 16">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Content Placeholder 3">
            <a:extLst>
              <a:ext uri="{FF2B5EF4-FFF2-40B4-BE49-F238E27FC236}">
                <a16:creationId xmlns:a16="http://schemas.microsoft.com/office/drawing/2014/main" id="{1204A8CB-F830-4F54-8160-6ECAA8AA25FC}"/>
              </a:ext>
            </a:extLst>
          </p:cNvPr>
          <p:cNvGraphicFramePr>
            <a:graphicFrameLocks noGrp="1"/>
          </p:cNvGraphicFramePr>
          <p:nvPr>
            <p:ph idx="1"/>
            <p:extLst>
              <p:ext uri="{D42A27DB-BD31-4B8C-83A1-F6EECF244321}">
                <p14:modId xmlns:p14="http://schemas.microsoft.com/office/powerpoint/2010/main" val="1320707490"/>
              </p:ext>
            </p:extLst>
          </p:nvPr>
        </p:nvGraphicFramePr>
        <p:xfrm>
          <a:off x="838200" y="1457471"/>
          <a:ext cx="10604158" cy="4422006"/>
        </p:xfrm>
        <a:graphic>
          <a:graphicData uri="http://schemas.openxmlformats.org/drawingml/2006/table">
            <a:tbl>
              <a:tblPr firstRow="1" firstCol="1" bandRow="1">
                <a:tableStyleId>{5C22544A-7EE6-4342-B048-85BDC9FD1C3A}</a:tableStyleId>
              </a:tblPr>
              <a:tblGrid>
                <a:gridCol w="2110382">
                  <a:extLst>
                    <a:ext uri="{9D8B030D-6E8A-4147-A177-3AD203B41FA5}">
                      <a16:colId xmlns:a16="http://schemas.microsoft.com/office/drawing/2014/main" val="3470720874"/>
                    </a:ext>
                  </a:extLst>
                </a:gridCol>
                <a:gridCol w="2899744">
                  <a:extLst>
                    <a:ext uri="{9D8B030D-6E8A-4147-A177-3AD203B41FA5}">
                      <a16:colId xmlns:a16="http://schemas.microsoft.com/office/drawing/2014/main" val="3594796281"/>
                    </a:ext>
                  </a:extLst>
                </a:gridCol>
                <a:gridCol w="2024142">
                  <a:extLst>
                    <a:ext uri="{9D8B030D-6E8A-4147-A177-3AD203B41FA5}">
                      <a16:colId xmlns:a16="http://schemas.microsoft.com/office/drawing/2014/main" val="148926801"/>
                    </a:ext>
                  </a:extLst>
                </a:gridCol>
                <a:gridCol w="1730856">
                  <a:extLst>
                    <a:ext uri="{9D8B030D-6E8A-4147-A177-3AD203B41FA5}">
                      <a16:colId xmlns:a16="http://schemas.microsoft.com/office/drawing/2014/main" val="1642955757"/>
                    </a:ext>
                  </a:extLst>
                </a:gridCol>
                <a:gridCol w="1839034">
                  <a:extLst>
                    <a:ext uri="{9D8B030D-6E8A-4147-A177-3AD203B41FA5}">
                      <a16:colId xmlns:a16="http://schemas.microsoft.com/office/drawing/2014/main" val="4153934494"/>
                    </a:ext>
                  </a:extLst>
                </a:gridCol>
              </a:tblGrid>
              <a:tr h="773804">
                <a:tc>
                  <a:txBody>
                    <a:bodyPr/>
                    <a:lstStyle/>
                    <a:p>
                      <a:pPr algn="ctr">
                        <a:spcAft>
                          <a:spcPts val="0"/>
                        </a:spcAft>
                      </a:pPr>
                      <a:r>
                        <a:rPr lang="en-US" sz="2000">
                          <a:effectLst/>
                        </a:rPr>
                        <a:t>Audience (Stakeholder)</a:t>
                      </a:r>
                      <a:endParaRPr lang="en-GB" sz="2000" dirty="0">
                        <a:solidFill>
                          <a:srgbClr val="494949"/>
                        </a:solidFill>
                        <a:effectLst/>
                        <a:latin typeface="Proxima Nova Alt Lt"/>
                        <a:ea typeface="Calibri" panose="020F0502020204030204" pitchFamily="34" charset="0"/>
                        <a:cs typeface="ProximaNova-Regular"/>
                      </a:endParaRPr>
                    </a:p>
                  </a:txBody>
                  <a:tcPr marL="69763" marR="69763" marT="0" marB="0" anchor="ctr"/>
                </a:tc>
                <a:tc>
                  <a:txBody>
                    <a:bodyPr/>
                    <a:lstStyle/>
                    <a:p>
                      <a:pPr algn="ctr">
                        <a:spcAft>
                          <a:spcPts val="0"/>
                        </a:spcAft>
                      </a:pPr>
                      <a:r>
                        <a:rPr lang="en-US" sz="2000">
                          <a:effectLst/>
                        </a:rPr>
                        <a:t>Key Messages</a:t>
                      </a:r>
                      <a:endParaRPr lang="en-GB" sz="2000" dirty="0">
                        <a:solidFill>
                          <a:srgbClr val="494949"/>
                        </a:solidFill>
                        <a:effectLst/>
                        <a:latin typeface="Proxima Nova Alt Lt"/>
                        <a:ea typeface="Calibri" panose="020F0502020204030204" pitchFamily="34" charset="0"/>
                        <a:cs typeface="ProximaNova-Regular"/>
                      </a:endParaRPr>
                    </a:p>
                  </a:txBody>
                  <a:tcPr marL="69763" marR="69763" marT="0" marB="0" anchor="ctr"/>
                </a:tc>
                <a:tc>
                  <a:txBody>
                    <a:bodyPr/>
                    <a:lstStyle/>
                    <a:p>
                      <a:pPr algn="ctr">
                        <a:spcAft>
                          <a:spcPts val="0"/>
                        </a:spcAft>
                      </a:pPr>
                      <a:r>
                        <a:rPr lang="en-US" sz="2000">
                          <a:effectLst/>
                        </a:rPr>
                        <a:t>Delivery Channel(s)</a:t>
                      </a:r>
                      <a:endParaRPr lang="en-GB" sz="2000" dirty="0">
                        <a:solidFill>
                          <a:srgbClr val="494949"/>
                        </a:solidFill>
                        <a:effectLst/>
                        <a:latin typeface="Proxima Nova Alt Lt"/>
                        <a:ea typeface="Calibri" panose="020F0502020204030204" pitchFamily="34" charset="0"/>
                        <a:cs typeface="ProximaNova-Regular"/>
                      </a:endParaRPr>
                    </a:p>
                  </a:txBody>
                  <a:tcPr marL="69763" marR="69763" marT="0" marB="0" anchor="ctr"/>
                </a:tc>
                <a:tc>
                  <a:txBody>
                    <a:bodyPr/>
                    <a:lstStyle/>
                    <a:p>
                      <a:pPr algn="ctr">
                        <a:spcAft>
                          <a:spcPts val="0"/>
                        </a:spcAft>
                      </a:pPr>
                      <a:r>
                        <a:rPr lang="en-US" sz="2000">
                          <a:effectLst/>
                        </a:rPr>
                        <a:t>Frequency</a:t>
                      </a:r>
                      <a:endParaRPr lang="en-GB" sz="2000" dirty="0">
                        <a:solidFill>
                          <a:srgbClr val="494949"/>
                        </a:solidFill>
                        <a:effectLst/>
                        <a:latin typeface="Proxima Nova Alt Lt"/>
                        <a:ea typeface="Calibri" panose="020F0502020204030204" pitchFamily="34" charset="0"/>
                        <a:cs typeface="ProximaNova-Regular"/>
                      </a:endParaRPr>
                    </a:p>
                  </a:txBody>
                  <a:tcPr marL="69763" marR="69763" marT="0" marB="0" anchor="ctr"/>
                </a:tc>
                <a:tc>
                  <a:txBody>
                    <a:bodyPr/>
                    <a:lstStyle/>
                    <a:p>
                      <a:pPr algn="ctr">
                        <a:spcAft>
                          <a:spcPts val="0"/>
                        </a:spcAft>
                      </a:pPr>
                      <a:r>
                        <a:rPr lang="en-US" sz="2000">
                          <a:effectLst/>
                        </a:rPr>
                        <a:t>Sender</a:t>
                      </a:r>
                      <a:endParaRPr lang="en-GB" sz="2000">
                        <a:solidFill>
                          <a:srgbClr val="494949"/>
                        </a:solidFill>
                        <a:effectLst/>
                        <a:latin typeface="Proxima Nova Alt Lt"/>
                        <a:ea typeface="Calibri" panose="020F0502020204030204" pitchFamily="34" charset="0"/>
                        <a:cs typeface="ProximaNova-Regular"/>
                      </a:endParaRPr>
                    </a:p>
                  </a:txBody>
                  <a:tcPr marL="69763" marR="69763" marT="0" marB="0" anchor="ctr"/>
                </a:tc>
                <a:extLst>
                  <a:ext uri="{0D108BD9-81ED-4DB2-BD59-A6C34878D82A}">
                    <a16:rowId xmlns:a16="http://schemas.microsoft.com/office/drawing/2014/main" val="3504018355"/>
                  </a:ext>
                </a:extLst>
              </a:tr>
              <a:tr h="773804">
                <a:tc>
                  <a:txBody>
                    <a:bodyPr/>
                    <a:lstStyle/>
                    <a:p>
                      <a:pPr>
                        <a:spcAft>
                          <a:spcPts val="0"/>
                        </a:spcAft>
                      </a:pPr>
                      <a:r>
                        <a:rPr lang="en-US" sz="2000">
                          <a:effectLst/>
                        </a:rPr>
                        <a:t>Senior Managers</a:t>
                      </a:r>
                      <a:endParaRPr lang="en-GB" sz="2000">
                        <a:solidFill>
                          <a:srgbClr val="494949"/>
                        </a:solidFill>
                        <a:effectLst/>
                        <a:latin typeface="Proxima Nova Alt Lt"/>
                        <a:ea typeface="Calibri" panose="020F0502020204030204" pitchFamily="34" charset="0"/>
                        <a:cs typeface="ProximaNova-Regular"/>
                      </a:endParaRPr>
                    </a:p>
                  </a:txBody>
                  <a:tcPr marL="69763" marR="69763" marT="0" marB="0" anchor="ctr"/>
                </a:tc>
                <a:tc>
                  <a:txBody>
                    <a:bodyPr/>
                    <a:lstStyle/>
                    <a:p>
                      <a:pPr>
                        <a:spcAft>
                          <a:spcPts val="0"/>
                        </a:spcAft>
                      </a:pPr>
                      <a:r>
                        <a:rPr lang="en-US" sz="2000">
                          <a:effectLst/>
                        </a:rPr>
                        <a:t> </a:t>
                      </a:r>
                      <a:endParaRPr lang="en-GB" sz="2000">
                        <a:solidFill>
                          <a:srgbClr val="494949"/>
                        </a:solidFill>
                        <a:effectLst/>
                        <a:latin typeface="Proxima Nova Alt Lt"/>
                        <a:ea typeface="Calibri" panose="020F0502020204030204" pitchFamily="34" charset="0"/>
                        <a:cs typeface="ProximaNova-Regular"/>
                      </a:endParaRPr>
                    </a:p>
                  </a:txBody>
                  <a:tcPr marL="69763" marR="69763" marT="0" marB="0"/>
                </a:tc>
                <a:tc>
                  <a:txBody>
                    <a:bodyPr/>
                    <a:lstStyle/>
                    <a:p>
                      <a:pPr>
                        <a:spcAft>
                          <a:spcPts val="0"/>
                        </a:spcAft>
                      </a:pPr>
                      <a:r>
                        <a:rPr lang="en-US" sz="2000">
                          <a:effectLst/>
                        </a:rPr>
                        <a:t> </a:t>
                      </a:r>
                      <a:endParaRPr lang="en-GB" sz="2000">
                        <a:solidFill>
                          <a:srgbClr val="494949"/>
                        </a:solidFill>
                        <a:effectLst/>
                        <a:latin typeface="Proxima Nova Alt Lt"/>
                        <a:ea typeface="Calibri" panose="020F0502020204030204" pitchFamily="34" charset="0"/>
                        <a:cs typeface="ProximaNova-Regular"/>
                      </a:endParaRPr>
                    </a:p>
                  </a:txBody>
                  <a:tcPr marL="69763" marR="69763" marT="0" marB="0"/>
                </a:tc>
                <a:tc>
                  <a:txBody>
                    <a:bodyPr/>
                    <a:lstStyle/>
                    <a:p>
                      <a:pPr>
                        <a:spcAft>
                          <a:spcPts val="0"/>
                        </a:spcAft>
                      </a:pPr>
                      <a:r>
                        <a:rPr lang="en-US" sz="2000">
                          <a:effectLst/>
                        </a:rPr>
                        <a:t> </a:t>
                      </a:r>
                      <a:endParaRPr lang="en-GB" sz="2000" dirty="0">
                        <a:solidFill>
                          <a:srgbClr val="494949"/>
                        </a:solidFill>
                        <a:effectLst/>
                        <a:latin typeface="Proxima Nova Alt Lt"/>
                        <a:ea typeface="Calibri" panose="020F0502020204030204" pitchFamily="34" charset="0"/>
                        <a:cs typeface="ProximaNova-Regular"/>
                      </a:endParaRPr>
                    </a:p>
                  </a:txBody>
                  <a:tcPr marL="69763" marR="69763" marT="0" marB="0"/>
                </a:tc>
                <a:tc>
                  <a:txBody>
                    <a:bodyPr/>
                    <a:lstStyle/>
                    <a:p>
                      <a:pPr algn="ctr">
                        <a:spcAft>
                          <a:spcPts val="0"/>
                        </a:spcAft>
                      </a:pPr>
                      <a:r>
                        <a:rPr lang="en-US" sz="2000">
                          <a:effectLst/>
                        </a:rPr>
                        <a:t>Project Manager</a:t>
                      </a:r>
                      <a:endParaRPr lang="en-GB" sz="2000">
                        <a:solidFill>
                          <a:srgbClr val="494949"/>
                        </a:solidFill>
                        <a:effectLst/>
                        <a:latin typeface="Proxima Nova Alt Lt"/>
                        <a:ea typeface="Calibri" panose="020F0502020204030204" pitchFamily="34" charset="0"/>
                        <a:cs typeface="ProximaNova-Regular"/>
                      </a:endParaRPr>
                    </a:p>
                  </a:txBody>
                  <a:tcPr marL="69763" marR="69763" marT="0" marB="0"/>
                </a:tc>
                <a:extLst>
                  <a:ext uri="{0D108BD9-81ED-4DB2-BD59-A6C34878D82A}">
                    <a16:rowId xmlns:a16="http://schemas.microsoft.com/office/drawing/2014/main" val="2134648733"/>
                  </a:ext>
                </a:extLst>
              </a:tr>
              <a:tr h="408803">
                <a:tc>
                  <a:txBody>
                    <a:bodyPr/>
                    <a:lstStyle/>
                    <a:p>
                      <a:pPr>
                        <a:spcAft>
                          <a:spcPts val="0"/>
                        </a:spcAft>
                      </a:pPr>
                      <a:r>
                        <a:rPr lang="en-US" sz="2000">
                          <a:effectLst/>
                        </a:rPr>
                        <a:t>Staff Users</a:t>
                      </a:r>
                      <a:endParaRPr lang="en-GB" sz="2000">
                        <a:solidFill>
                          <a:srgbClr val="494949"/>
                        </a:solidFill>
                        <a:effectLst/>
                        <a:latin typeface="Proxima Nova Alt Lt"/>
                        <a:ea typeface="Calibri" panose="020F0502020204030204" pitchFamily="34" charset="0"/>
                        <a:cs typeface="ProximaNova-Regular"/>
                      </a:endParaRPr>
                    </a:p>
                  </a:txBody>
                  <a:tcPr marL="69763" marR="69763" marT="0" marB="0"/>
                </a:tc>
                <a:tc>
                  <a:txBody>
                    <a:bodyPr/>
                    <a:lstStyle/>
                    <a:p>
                      <a:pPr>
                        <a:spcAft>
                          <a:spcPts val="0"/>
                        </a:spcAft>
                      </a:pPr>
                      <a:r>
                        <a:rPr lang="en-US" sz="2000">
                          <a:effectLst/>
                        </a:rPr>
                        <a:t> </a:t>
                      </a:r>
                      <a:endParaRPr lang="en-GB" sz="2000">
                        <a:solidFill>
                          <a:srgbClr val="494949"/>
                        </a:solidFill>
                        <a:effectLst/>
                        <a:latin typeface="Proxima Nova Alt Lt"/>
                        <a:ea typeface="Calibri" panose="020F0502020204030204" pitchFamily="34" charset="0"/>
                        <a:cs typeface="ProximaNova-Regular"/>
                      </a:endParaRPr>
                    </a:p>
                  </a:txBody>
                  <a:tcPr marL="69763" marR="69763" marT="0" marB="0"/>
                </a:tc>
                <a:tc>
                  <a:txBody>
                    <a:bodyPr/>
                    <a:lstStyle/>
                    <a:p>
                      <a:pPr>
                        <a:spcAft>
                          <a:spcPts val="0"/>
                        </a:spcAft>
                      </a:pPr>
                      <a:r>
                        <a:rPr lang="en-US" sz="2000">
                          <a:effectLst/>
                        </a:rPr>
                        <a:t> </a:t>
                      </a:r>
                      <a:endParaRPr lang="en-GB" sz="2000">
                        <a:solidFill>
                          <a:srgbClr val="494949"/>
                        </a:solidFill>
                        <a:effectLst/>
                        <a:latin typeface="Proxima Nova Alt Lt"/>
                        <a:ea typeface="Calibri" panose="020F0502020204030204" pitchFamily="34" charset="0"/>
                        <a:cs typeface="ProximaNova-Regular"/>
                      </a:endParaRPr>
                    </a:p>
                  </a:txBody>
                  <a:tcPr marL="69763" marR="69763" marT="0" marB="0"/>
                </a:tc>
                <a:tc>
                  <a:txBody>
                    <a:bodyPr/>
                    <a:lstStyle/>
                    <a:p>
                      <a:pPr>
                        <a:spcAft>
                          <a:spcPts val="0"/>
                        </a:spcAft>
                      </a:pPr>
                      <a:r>
                        <a:rPr lang="en-US" sz="2000">
                          <a:effectLst/>
                        </a:rPr>
                        <a:t> </a:t>
                      </a:r>
                      <a:endParaRPr lang="en-GB" sz="2000" dirty="0">
                        <a:solidFill>
                          <a:srgbClr val="494949"/>
                        </a:solidFill>
                        <a:effectLst/>
                        <a:latin typeface="Proxima Nova Alt Lt"/>
                        <a:ea typeface="Calibri" panose="020F0502020204030204" pitchFamily="34" charset="0"/>
                        <a:cs typeface="ProximaNova-Regular"/>
                      </a:endParaRPr>
                    </a:p>
                  </a:txBody>
                  <a:tcPr marL="69763" marR="69763" marT="0" marB="0"/>
                </a:tc>
                <a:tc>
                  <a:txBody>
                    <a:bodyPr/>
                    <a:lstStyle/>
                    <a:p>
                      <a:pPr algn="ctr">
                        <a:spcAft>
                          <a:spcPts val="0"/>
                        </a:spcAft>
                      </a:pPr>
                      <a:r>
                        <a:rPr lang="en-US" sz="2000">
                          <a:effectLst/>
                        </a:rPr>
                        <a:t>Supervisor</a:t>
                      </a:r>
                      <a:endParaRPr lang="en-GB" sz="2000">
                        <a:solidFill>
                          <a:srgbClr val="494949"/>
                        </a:solidFill>
                        <a:effectLst/>
                        <a:latin typeface="Proxima Nova Alt Lt"/>
                        <a:ea typeface="Calibri" panose="020F0502020204030204" pitchFamily="34" charset="0"/>
                        <a:cs typeface="ProximaNova-Regular"/>
                      </a:endParaRPr>
                    </a:p>
                  </a:txBody>
                  <a:tcPr marL="69763" marR="69763" marT="0" marB="0"/>
                </a:tc>
                <a:extLst>
                  <a:ext uri="{0D108BD9-81ED-4DB2-BD59-A6C34878D82A}">
                    <a16:rowId xmlns:a16="http://schemas.microsoft.com/office/drawing/2014/main" val="3866220090"/>
                  </a:ext>
                </a:extLst>
              </a:tr>
              <a:tr h="408803">
                <a:tc>
                  <a:txBody>
                    <a:bodyPr/>
                    <a:lstStyle/>
                    <a:p>
                      <a:pPr>
                        <a:spcAft>
                          <a:spcPts val="0"/>
                        </a:spcAft>
                      </a:pPr>
                      <a:r>
                        <a:rPr lang="en-US" sz="2000">
                          <a:effectLst/>
                        </a:rPr>
                        <a:t> </a:t>
                      </a:r>
                      <a:endParaRPr lang="en-GB" sz="2000">
                        <a:solidFill>
                          <a:srgbClr val="494949"/>
                        </a:solidFill>
                        <a:effectLst/>
                        <a:latin typeface="Proxima Nova Alt Lt"/>
                        <a:ea typeface="Calibri" panose="020F0502020204030204" pitchFamily="34" charset="0"/>
                        <a:cs typeface="ProximaNova-Regular"/>
                      </a:endParaRPr>
                    </a:p>
                  </a:txBody>
                  <a:tcPr marL="69763" marR="69763" marT="0" marB="0"/>
                </a:tc>
                <a:tc>
                  <a:txBody>
                    <a:bodyPr/>
                    <a:lstStyle/>
                    <a:p>
                      <a:pPr>
                        <a:spcAft>
                          <a:spcPts val="0"/>
                        </a:spcAft>
                      </a:pPr>
                      <a:r>
                        <a:rPr lang="en-US" sz="2000">
                          <a:effectLst/>
                        </a:rPr>
                        <a:t> </a:t>
                      </a:r>
                      <a:endParaRPr lang="en-GB" sz="2000">
                        <a:solidFill>
                          <a:srgbClr val="494949"/>
                        </a:solidFill>
                        <a:effectLst/>
                        <a:latin typeface="Proxima Nova Alt Lt"/>
                        <a:ea typeface="Calibri" panose="020F0502020204030204" pitchFamily="34" charset="0"/>
                        <a:cs typeface="ProximaNova-Regular"/>
                      </a:endParaRPr>
                    </a:p>
                  </a:txBody>
                  <a:tcPr marL="69763" marR="69763" marT="0" marB="0"/>
                </a:tc>
                <a:tc>
                  <a:txBody>
                    <a:bodyPr/>
                    <a:lstStyle/>
                    <a:p>
                      <a:pPr>
                        <a:spcAft>
                          <a:spcPts val="0"/>
                        </a:spcAft>
                      </a:pPr>
                      <a:r>
                        <a:rPr lang="en-US" sz="2000">
                          <a:effectLst/>
                        </a:rPr>
                        <a:t> </a:t>
                      </a:r>
                      <a:endParaRPr lang="en-GB" sz="2000">
                        <a:solidFill>
                          <a:srgbClr val="494949"/>
                        </a:solidFill>
                        <a:effectLst/>
                        <a:latin typeface="Proxima Nova Alt Lt"/>
                        <a:ea typeface="Calibri" panose="020F0502020204030204" pitchFamily="34" charset="0"/>
                        <a:cs typeface="ProximaNova-Regular"/>
                      </a:endParaRPr>
                    </a:p>
                  </a:txBody>
                  <a:tcPr marL="69763" marR="69763" marT="0" marB="0"/>
                </a:tc>
                <a:tc>
                  <a:txBody>
                    <a:bodyPr/>
                    <a:lstStyle/>
                    <a:p>
                      <a:pPr>
                        <a:spcAft>
                          <a:spcPts val="0"/>
                        </a:spcAft>
                      </a:pPr>
                      <a:r>
                        <a:rPr lang="en-US" sz="2000">
                          <a:effectLst/>
                        </a:rPr>
                        <a:t> </a:t>
                      </a:r>
                      <a:endParaRPr lang="en-GB" sz="2000" dirty="0">
                        <a:solidFill>
                          <a:srgbClr val="494949"/>
                        </a:solidFill>
                        <a:effectLst/>
                        <a:latin typeface="Proxima Nova Alt Lt"/>
                        <a:ea typeface="Calibri" panose="020F0502020204030204" pitchFamily="34" charset="0"/>
                        <a:cs typeface="ProximaNova-Regular"/>
                      </a:endParaRPr>
                    </a:p>
                  </a:txBody>
                  <a:tcPr marL="69763" marR="69763" marT="0" marB="0"/>
                </a:tc>
                <a:tc>
                  <a:txBody>
                    <a:bodyPr/>
                    <a:lstStyle/>
                    <a:p>
                      <a:pPr algn="ctr">
                        <a:spcAft>
                          <a:spcPts val="0"/>
                        </a:spcAft>
                      </a:pPr>
                      <a:r>
                        <a:rPr lang="en-US" sz="2000">
                          <a:effectLst/>
                        </a:rPr>
                        <a:t> </a:t>
                      </a:r>
                      <a:endParaRPr lang="en-GB" sz="2000" dirty="0">
                        <a:solidFill>
                          <a:srgbClr val="494949"/>
                        </a:solidFill>
                        <a:effectLst/>
                        <a:latin typeface="Proxima Nova Alt Lt"/>
                        <a:ea typeface="Calibri" panose="020F0502020204030204" pitchFamily="34" charset="0"/>
                        <a:cs typeface="ProximaNova-Regular"/>
                      </a:endParaRPr>
                    </a:p>
                  </a:txBody>
                  <a:tcPr marL="69763" marR="69763" marT="0" marB="0"/>
                </a:tc>
                <a:extLst>
                  <a:ext uri="{0D108BD9-81ED-4DB2-BD59-A6C34878D82A}">
                    <a16:rowId xmlns:a16="http://schemas.microsoft.com/office/drawing/2014/main" val="1917646134"/>
                  </a:ext>
                </a:extLst>
              </a:tr>
              <a:tr h="408803">
                <a:tc>
                  <a:txBody>
                    <a:bodyPr/>
                    <a:lstStyle/>
                    <a:p>
                      <a:pPr>
                        <a:spcAft>
                          <a:spcPts val="0"/>
                        </a:spcAft>
                      </a:pPr>
                      <a:r>
                        <a:rPr lang="en-US" sz="2000">
                          <a:effectLst/>
                        </a:rPr>
                        <a:t> </a:t>
                      </a:r>
                      <a:endParaRPr lang="en-GB" sz="2000">
                        <a:solidFill>
                          <a:srgbClr val="494949"/>
                        </a:solidFill>
                        <a:effectLst/>
                        <a:latin typeface="Proxima Nova Alt Lt"/>
                        <a:ea typeface="Calibri" panose="020F0502020204030204" pitchFamily="34" charset="0"/>
                        <a:cs typeface="ProximaNova-Regular"/>
                      </a:endParaRPr>
                    </a:p>
                  </a:txBody>
                  <a:tcPr marL="69763" marR="69763" marT="0" marB="0" anchor="ctr"/>
                </a:tc>
                <a:tc>
                  <a:txBody>
                    <a:bodyPr/>
                    <a:lstStyle/>
                    <a:p>
                      <a:pPr>
                        <a:spcAft>
                          <a:spcPts val="0"/>
                        </a:spcAft>
                      </a:pPr>
                      <a:r>
                        <a:rPr lang="en-US" sz="2000">
                          <a:effectLst/>
                        </a:rPr>
                        <a:t> </a:t>
                      </a:r>
                      <a:endParaRPr lang="en-GB" sz="2000">
                        <a:solidFill>
                          <a:srgbClr val="494949"/>
                        </a:solidFill>
                        <a:effectLst/>
                        <a:latin typeface="Proxima Nova Alt Lt"/>
                        <a:ea typeface="Calibri" panose="020F0502020204030204" pitchFamily="34" charset="0"/>
                        <a:cs typeface="ProximaNova-Regular"/>
                      </a:endParaRPr>
                    </a:p>
                  </a:txBody>
                  <a:tcPr marL="69763" marR="69763" marT="0" marB="0"/>
                </a:tc>
                <a:tc>
                  <a:txBody>
                    <a:bodyPr/>
                    <a:lstStyle/>
                    <a:p>
                      <a:pPr>
                        <a:spcAft>
                          <a:spcPts val="0"/>
                        </a:spcAft>
                      </a:pPr>
                      <a:r>
                        <a:rPr lang="en-US" sz="2000">
                          <a:effectLst/>
                        </a:rPr>
                        <a:t> </a:t>
                      </a:r>
                      <a:endParaRPr lang="en-GB" sz="2000">
                        <a:solidFill>
                          <a:srgbClr val="494949"/>
                        </a:solidFill>
                        <a:effectLst/>
                        <a:latin typeface="Proxima Nova Alt Lt"/>
                        <a:ea typeface="Calibri" panose="020F0502020204030204" pitchFamily="34" charset="0"/>
                        <a:cs typeface="ProximaNova-Regular"/>
                      </a:endParaRPr>
                    </a:p>
                  </a:txBody>
                  <a:tcPr marL="69763" marR="69763" marT="0" marB="0"/>
                </a:tc>
                <a:tc>
                  <a:txBody>
                    <a:bodyPr/>
                    <a:lstStyle/>
                    <a:p>
                      <a:pPr>
                        <a:spcAft>
                          <a:spcPts val="0"/>
                        </a:spcAft>
                      </a:pPr>
                      <a:r>
                        <a:rPr lang="en-US" sz="2000">
                          <a:effectLst/>
                        </a:rPr>
                        <a:t> </a:t>
                      </a:r>
                      <a:endParaRPr lang="en-GB" sz="2000">
                        <a:solidFill>
                          <a:srgbClr val="494949"/>
                        </a:solidFill>
                        <a:effectLst/>
                        <a:latin typeface="Proxima Nova Alt Lt"/>
                        <a:ea typeface="Calibri" panose="020F0502020204030204" pitchFamily="34" charset="0"/>
                        <a:cs typeface="ProximaNova-Regular"/>
                      </a:endParaRPr>
                    </a:p>
                  </a:txBody>
                  <a:tcPr marL="69763" marR="69763" marT="0" marB="0"/>
                </a:tc>
                <a:tc>
                  <a:txBody>
                    <a:bodyPr/>
                    <a:lstStyle/>
                    <a:p>
                      <a:pPr algn="ctr">
                        <a:spcAft>
                          <a:spcPts val="0"/>
                        </a:spcAft>
                      </a:pPr>
                      <a:r>
                        <a:rPr lang="en-US" sz="2000">
                          <a:effectLst/>
                        </a:rPr>
                        <a:t> </a:t>
                      </a:r>
                      <a:endParaRPr lang="en-GB" sz="2000" dirty="0">
                        <a:solidFill>
                          <a:srgbClr val="494949"/>
                        </a:solidFill>
                        <a:effectLst/>
                        <a:latin typeface="Proxima Nova Alt Lt"/>
                        <a:ea typeface="Calibri" panose="020F0502020204030204" pitchFamily="34" charset="0"/>
                        <a:cs typeface="ProximaNova-Regular"/>
                      </a:endParaRPr>
                    </a:p>
                  </a:txBody>
                  <a:tcPr marL="69763" marR="69763" marT="0" marB="0"/>
                </a:tc>
                <a:extLst>
                  <a:ext uri="{0D108BD9-81ED-4DB2-BD59-A6C34878D82A}">
                    <a16:rowId xmlns:a16="http://schemas.microsoft.com/office/drawing/2014/main" val="2819639131"/>
                  </a:ext>
                </a:extLst>
              </a:tr>
              <a:tr h="235427">
                <a:tc>
                  <a:txBody>
                    <a:bodyPr/>
                    <a:lstStyle/>
                    <a:p>
                      <a:pPr>
                        <a:spcAft>
                          <a:spcPts val="0"/>
                        </a:spcAft>
                      </a:pPr>
                      <a:r>
                        <a:rPr lang="en-US" sz="1100">
                          <a:effectLst/>
                        </a:rPr>
                        <a:t> </a:t>
                      </a:r>
                      <a:endParaRPr lang="en-GB" sz="1200">
                        <a:solidFill>
                          <a:srgbClr val="494949"/>
                        </a:solidFill>
                        <a:effectLst/>
                        <a:latin typeface="Proxima Nova Alt Lt"/>
                        <a:ea typeface="Calibri" panose="020F0502020204030204" pitchFamily="34" charset="0"/>
                        <a:cs typeface="ProximaNova-Regular"/>
                      </a:endParaRPr>
                    </a:p>
                  </a:txBody>
                  <a:tcPr marL="69763" marR="69763" marT="0" marB="0" anchor="ctr"/>
                </a:tc>
                <a:tc>
                  <a:txBody>
                    <a:bodyPr/>
                    <a:lstStyle/>
                    <a:p>
                      <a:pPr>
                        <a:spcAft>
                          <a:spcPts val="0"/>
                        </a:spcAft>
                      </a:pPr>
                      <a:r>
                        <a:rPr lang="en-US" sz="1100">
                          <a:effectLst/>
                        </a:rPr>
                        <a:t> </a:t>
                      </a:r>
                      <a:endParaRPr lang="en-GB" sz="1200">
                        <a:solidFill>
                          <a:srgbClr val="494949"/>
                        </a:solidFill>
                        <a:effectLst/>
                        <a:latin typeface="Proxima Nova Alt Lt"/>
                        <a:ea typeface="Calibri" panose="020F0502020204030204" pitchFamily="34" charset="0"/>
                        <a:cs typeface="ProximaNova-Regular"/>
                      </a:endParaRPr>
                    </a:p>
                  </a:txBody>
                  <a:tcPr marL="69763" marR="69763" marT="0" marB="0"/>
                </a:tc>
                <a:tc>
                  <a:txBody>
                    <a:bodyPr/>
                    <a:lstStyle/>
                    <a:p>
                      <a:pPr>
                        <a:spcAft>
                          <a:spcPts val="0"/>
                        </a:spcAft>
                      </a:pPr>
                      <a:r>
                        <a:rPr lang="en-US" sz="1100">
                          <a:effectLst/>
                        </a:rPr>
                        <a:t> </a:t>
                      </a:r>
                      <a:endParaRPr lang="en-GB" sz="1200">
                        <a:solidFill>
                          <a:srgbClr val="494949"/>
                        </a:solidFill>
                        <a:effectLst/>
                        <a:latin typeface="Proxima Nova Alt Lt"/>
                        <a:ea typeface="Calibri" panose="020F0502020204030204" pitchFamily="34" charset="0"/>
                        <a:cs typeface="ProximaNova-Regular"/>
                      </a:endParaRPr>
                    </a:p>
                  </a:txBody>
                  <a:tcPr marL="69763" marR="69763" marT="0" marB="0"/>
                </a:tc>
                <a:tc>
                  <a:txBody>
                    <a:bodyPr/>
                    <a:lstStyle/>
                    <a:p>
                      <a:pPr>
                        <a:spcAft>
                          <a:spcPts val="0"/>
                        </a:spcAft>
                      </a:pPr>
                      <a:r>
                        <a:rPr lang="en-US" sz="1100">
                          <a:effectLst/>
                        </a:rPr>
                        <a:t> </a:t>
                      </a:r>
                      <a:endParaRPr lang="en-GB" sz="1200">
                        <a:solidFill>
                          <a:srgbClr val="494949"/>
                        </a:solidFill>
                        <a:effectLst/>
                        <a:latin typeface="Proxima Nova Alt Lt"/>
                        <a:ea typeface="Calibri" panose="020F0502020204030204" pitchFamily="34" charset="0"/>
                        <a:cs typeface="ProximaNova-Regular"/>
                      </a:endParaRPr>
                    </a:p>
                  </a:txBody>
                  <a:tcPr marL="69763" marR="69763" marT="0" marB="0"/>
                </a:tc>
                <a:tc>
                  <a:txBody>
                    <a:bodyPr/>
                    <a:lstStyle/>
                    <a:p>
                      <a:pPr algn="ctr">
                        <a:spcAft>
                          <a:spcPts val="0"/>
                        </a:spcAft>
                      </a:pPr>
                      <a:r>
                        <a:rPr lang="en-US" sz="1100">
                          <a:effectLst/>
                        </a:rPr>
                        <a:t> </a:t>
                      </a:r>
                      <a:endParaRPr lang="en-GB" sz="1200">
                        <a:solidFill>
                          <a:srgbClr val="494949"/>
                        </a:solidFill>
                        <a:effectLst/>
                        <a:latin typeface="Proxima Nova Alt Lt"/>
                        <a:ea typeface="Calibri" panose="020F0502020204030204" pitchFamily="34" charset="0"/>
                        <a:cs typeface="ProximaNova-Regular"/>
                      </a:endParaRPr>
                    </a:p>
                  </a:txBody>
                  <a:tcPr marL="69763" marR="69763" marT="0" marB="0"/>
                </a:tc>
                <a:extLst>
                  <a:ext uri="{0D108BD9-81ED-4DB2-BD59-A6C34878D82A}">
                    <a16:rowId xmlns:a16="http://schemas.microsoft.com/office/drawing/2014/main" val="1948320716"/>
                  </a:ext>
                </a:extLst>
              </a:tr>
              <a:tr h="235427">
                <a:tc>
                  <a:txBody>
                    <a:bodyPr/>
                    <a:lstStyle/>
                    <a:p>
                      <a:pPr>
                        <a:spcAft>
                          <a:spcPts val="0"/>
                        </a:spcAft>
                      </a:pPr>
                      <a:r>
                        <a:rPr lang="en-US" sz="1100">
                          <a:effectLst/>
                        </a:rPr>
                        <a:t> </a:t>
                      </a:r>
                      <a:endParaRPr lang="en-GB" sz="1200">
                        <a:solidFill>
                          <a:srgbClr val="494949"/>
                        </a:solidFill>
                        <a:effectLst/>
                        <a:latin typeface="Proxima Nova Alt Lt"/>
                        <a:ea typeface="Calibri" panose="020F0502020204030204" pitchFamily="34" charset="0"/>
                        <a:cs typeface="ProximaNova-Regular"/>
                      </a:endParaRPr>
                    </a:p>
                  </a:txBody>
                  <a:tcPr marL="69763" marR="69763" marT="0" marB="0"/>
                </a:tc>
                <a:tc>
                  <a:txBody>
                    <a:bodyPr/>
                    <a:lstStyle/>
                    <a:p>
                      <a:pPr>
                        <a:spcAft>
                          <a:spcPts val="0"/>
                        </a:spcAft>
                      </a:pPr>
                      <a:r>
                        <a:rPr lang="en-US" sz="1100">
                          <a:effectLst/>
                        </a:rPr>
                        <a:t> </a:t>
                      </a:r>
                      <a:endParaRPr lang="en-GB" sz="1200">
                        <a:solidFill>
                          <a:srgbClr val="494949"/>
                        </a:solidFill>
                        <a:effectLst/>
                        <a:latin typeface="Proxima Nova Alt Lt"/>
                        <a:ea typeface="Calibri" panose="020F0502020204030204" pitchFamily="34" charset="0"/>
                        <a:cs typeface="ProximaNova-Regular"/>
                      </a:endParaRPr>
                    </a:p>
                  </a:txBody>
                  <a:tcPr marL="69763" marR="69763" marT="0" marB="0"/>
                </a:tc>
                <a:tc>
                  <a:txBody>
                    <a:bodyPr/>
                    <a:lstStyle/>
                    <a:p>
                      <a:pPr>
                        <a:spcAft>
                          <a:spcPts val="0"/>
                        </a:spcAft>
                      </a:pPr>
                      <a:r>
                        <a:rPr lang="en-US" sz="1100">
                          <a:effectLst/>
                        </a:rPr>
                        <a:t> </a:t>
                      </a:r>
                      <a:endParaRPr lang="en-GB" sz="1200">
                        <a:solidFill>
                          <a:srgbClr val="494949"/>
                        </a:solidFill>
                        <a:effectLst/>
                        <a:latin typeface="Proxima Nova Alt Lt"/>
                        <a:ea typeface="Calibri" panose="020F0502020204030204" pitchFamily="34" charset="0"/>
                        <a:cs typeface="ProximaNova-Regular"/>
                      </a:endParaRPr>
                    </a:p>
                  </a:txBody>
                  <a:tcPr marL="69763" marR="69763" marT="0" marB="0"/>
                </a:tc>
                <a:tc>
                  <a:txBody>
                    <a:bodyPr/>
                    <a:lstStyle/>
                    <a:p>
                      <a:pPr>
                        <a:spcAft>
                          <a:spcPts val="0"/>
                        </a:spcAft>
                      </a:pPr>
                      <a:r>
                        <a:rPr lang="en-US" sz="1100">
                          <a:effectLst/>
                        </a:rPr>
                        <a:t> </a:t>
                      </a:r>
                      <a:endParaRPr lang="en-GB" sz="1200">
                        <a:solidFill>
                          <a:srgbClr val="494949"/>
                        </a:solidFill>
                        <a:effectLst/>
                        <a:latin typeface="Proxima Nova Alt Lt"/>
                        <a:ea typeface="Calibri" panose="020F0502020204030204" pitchFamily="34" charset="0"/>
                        <a:cs typeface="ProximaNova-Regular"/>
                      </a:endParaRPr>
                    </a:p>
                  </a:txBody>
                  <a:tcPr marL="69763" marR="69763" marT="0" marB="0"/>
                </a:tc>
                <a:tc>
                  <a:txBody>
                    <a:bodyPr/>
                    <a:lstStyle/>
                    <a:p>
                      <a:pPr algn="ctr">
                        <a:spcAft>
                          <a:spcPts val="0"/>
                        </a:spcAft>
                      </a:pPr>
                      <a:r>
                        <a:rPr lang="en-US" sz="1100">
                          <a:effectLst/>
                        </a:rPr>
                        <a:t> </a:t>
                      </a:r>
                      <a:endParaRPr lang="en-GB" sz="1200">
                        <a:solidFill>
                          <a:srgbClr val="494949"/>
                        </a:solidFill>
                        <a:effectLst/>
                        <a:latin typeface="Proxima Nova Alt Lt"/>
                        <a:ea typeface="Calibri" panose="020F0502020204030204" pitchFamily="34" charset="0"/>
                        <a:cs typeface="ProximaNova-Regular"/>
                      </a:endParaRPr>
                    </a:p>
                  </a:txBody>
                  <a:tcPr marL="69763" marR="69763" marT="0" marB="0"/>
                </a:tc>
                <a:extLst>
                  <a:ext uri="{0D108BD9-81ED-4DB2-BD59-A6C34878D82A}">
                    <a16:rowId xmlns:a16="http://schemas.microsoft.com/office/drawing/2014/main" val="1269403112"/>
                  </a:ext>
                </a:extLst>
              </a:tr>
              <a:tr h="235427">
                <a:tc>
                  <a:txBody>
                    <a:bodyPr/>
                    <a:lstStyle/>
                    <a:p>
                      <a:pPr>
                        <a:spcAft>
                          <a:spcPts val="0"/>
                        </a:spcAft>
                      </a:pPr>
                      <a:r>
                        <a:rPr lang="en-US" sz="1100">
                          <a:effectLst/>
                        </a:rPr>
                        <a:t> </a:t>
                      </a:r>
                      <a:endParaRPr lang="en-GB" sz="1200">
                        <a:solidFill>
                          <a:srgbClr val="494949"/>
                        </a:solidFill>
                        <a:effectLst/>
                        <a:latin typeface="Proxima Nova Alt Lt"/>
                        <a:ea typeface="Calibri" panose="020F0502020204030204" pitchFamily="34" charset="0"/>
                        <a:cs typeface="ProximaNova-Regular"/>
                      </a:endParaRPr>
                    </a:p>
                  </a:txBody>
                  <a:tcPr marL="69763" marR="69763" marT="0" marB="0"/>
                </a:tc>
                <a:tc>
                  <a:txBody>
                    <a:bodyPr/>
                    <a:lstStyle/>
                    <a:p>
                      <a:pPr>
                        <a:spcAft>
                          <a:spcPts val="0"/>
                        </a:spcAft>
                      </a:pPr>
                      <a:r>
                        <a:rPr lang="en-US" sz="1100">
                          <a:effectLst/>
                        </a:rPr>
                        <a:t> </a:t>
                      </a:r>
                      <a:endParaRPr lang="en-GB" sz="1200">
                        <a:solidFill>
                          <a:srgbClr val="494949"/>
                        </a:solidFill>
                        <a:effectLst/>
                        <a:latin typeface="Proxima Nova Alt Lt"/>
                        <a:ea typeface="Calibri" panose="020F0502020204030204" pitchFamily="34" charset="0"/>
                        <a:cs typeface="ProximaNova-Regular"/>
                      </a:endParaRPr>
                    </a:p>
                  </a:txBody>
                  <a:tcPr marL="69763" marR="69763" marT="0" marB="0"/>
                </a:tc>
                <a:tc>
                  <a:txBody>
                    <a:bodyPr/>
                    <a:lstStyle/>
                    <a:p>
                      <a:pPr>
                        <a:spcAft>
                          <a:spcPts val="0"/>
                        </a:spcAft>
                      </a:pPr>
                      <a:r>
                        <a:rPr lang="en-US" sz="1100">
                          <a:effectLst/>
                        </a:rPr>
                        <a:t> </a:t>
                      </a:r>
                      <a:endParaRPr lang="en-GB" sz="1200">
                        <a:solidFill>
                          <a:srgbClr val="494949"/>
                        </a:solidFill>
                        <a:effectLst/>
                        <a:latin typeface="Proxima Nova Alt Lt"/>
                        <a:ea typeface="Calibri" panose="020F0502020204030204" pitchFamily="34" charset="0"/>
                        <a:cs typeface="ProximaNova-Regular"/>
                      </a:endParaRPr>
                    </a:p>
                  </a:txBody>
                  <a:tcPr marL="69763" marR="69763" marT="0" marB="0"/>
                </a:tc>
                <a:tc>
                  <a:txBody>
                    <a:bodyPr/>
                    <a:lstStyle/>
                    <a:p>
                      <a:pPr>
                        <a:spcAft>
                          <a:spcPts val="0"/>
                        </a:spcAft>
                      </a:pPr>
                      <a:r>
                        <a:rPr lang="en-US" sz="1100">
                          <a:effectLst/>
                        </a:rPr>
                        <a:t> </a:t>
                      </a:r>
                      <a:endParaRPr lang="en-GB" sz="1200">
                        <a:solidFill>
                          <a:srgbClr val="494949"/>
                        </a:solidFill>
                        <a:effectLst/>
                        <a:latin typeface="Proxima Nova Alt Lt"/>
                        <a:ea typeface="Calibri" panose="020F0502020204030204" pitchFamily="34" charset="0"/>
                        <a:cs typeface="ProximaNova-Regular"/>
                      </a:endParaRPr>
                    </a:p>
                  </a:txBody>
                  <a:tcPr marL="69763" marR="69763" marT="0" marB="0"/>
                </a:tc>
                <a:tc>
                  <a:txBody>
                    <a:bodyPr/>
                    <a:lstStyle/>
                    <a:p>
                      <a:pPr algn="ctr">
                        <a:spcAft>
                          <a:spcPts val="0"/>
                        </a:spcAft>
                      </a:pPr>
                      <a:r>
                        <a:rPr lang="en-US" sz="1100">
                          <a:effectLst/>
                        </a:rPr>
                        <a:t> </a:t>
                      </a:r>
                      <a:endParaRPr lang="en-GB" sz="1200">
                        <a:solidFill>
                          <a:srgbClr val="494949"/>
                        </a:solidFill>
                        <a:effectLst/>
                        <a:latin typeface="Proxima Nova Alt Lt"/>
                        <a:ea typeface="Calibri" panose="020F0502020204030204" pitchFamily="34" charset="0"/>
                        <a:cs typeface="ProximaNova-Regular"/>
                      </a:endParaRPr>
                    </a:p>
                  </a:txBody>
                  <a:tcPr marL="69763" marR="69763" marT="0" marB="0"/>
                </a:tc>
                <a:extLst>
                  <a:ext uri="{0D108BD9-81ED-4DB2-BD59-A6C34878D82A}">
                    <a16:rowId xmlns:a16="http://schemas.microsoft.com/office/drawing/2014/main" val="1990039944"/>
                  </a:ext>
                </a:extLst>
              </a:tr>
              <a:tr h="235427">
                <a:tc>
                  <a:txBody>
                    <a:bodyPr/>
                    <a:lstStyle/>
                    <a:p>
                      <a:pPr>
                        <a:spcAft>
                          <a:spcPts val="0"/>
                        </a:spcAft>
                      </a:pPr>
                      <a:r>
                        <a:rPr lang="en-US" sz="1100">
                          <a:effectLst/>
                        </a:rPr>
                        <a:t> </a:t>
                      </a:r>
                      <a:endParaRPr lang="en-GB" sz="1200">
                        <a:solidFill>
                          <a:srgbClr val="494949"/>
                        </a:solidFill>
                        <a:effectLst/>
                        <a:latin typeface="Proxima Nova Alt Lt"/>
                        <a:ea typeface="Calibri" panose="020F0502020204030204" pitchFamily="34" charset="0"/>
                        <a:cs typeface="ProximaNova-Regular"/>
                      </a:endParaRPr>
                    </a:p>
                  </a:txBody>
                  <a:tcPr marL="69763" marR="69763" marT="0" marB="0" anchor="ctr"/>
                </a:tc>
                <a:tc>
                  <a:txBody>
                    <a:bodyPr/>
                    <a:lstStyle/>
                    <a:p>
                      <a:pPr>
                        <a:spcAft>
                          <a:spcPts val="0"/>
                        </a:spcAft>
                      </a:pPr>
                      <a:r>
                        <a:rPr lang="en-US" sz="1100">
                          <a:effectLst/>
                        </a:rPr>
                        <a:t> </a:t>
                      </a:r>
                      <a:endParaRPr lang="en-GB" sz="1200">
                        <a:solidFill>
                          <a:srgbClr val="494949"/>
                        </a:solidFill>
                        <a:effectLst/>
                        <a:latin typeface="Proxima Nova Alt Lt"/>
                        <a:ea typeface="Calibri" panose="020F0502020204030204" pitchFamily="34" charset="0"/>
                        <a:cs typeface="ProximaNova-Regular"/>
                      </a:endParaRPr>
                    </a:p>
                  </a:txBody>
                  <a:tcPr marL="69763" marR="69763" marT="0" marB="0"/>
                </a:tc>
                <a:tc>
                  <a:txBody>
                    <a:bodyPr/>
                    <a:lstStyle/>
                    <a:p>
                      <a:pPr>
                        <a:spcAft>
                          <a:spcPts val="0"/>
                        </a:spcAft>
                      </a:pPr>
                      <a:r>
                        <a:rPr lang="en-US" sz="1100">
                          <a:effectLst/>
                        </a:rPr>
                        <a:t> </a:t>
                      </a:r>
                      <a:endParaRPr lang="en-GB" sz="1200">
                        <a:solidFill>
                          <a:srgbClr val="494949"/>
                        </a:solidFill>
                        <a:effectLst/>
                        <a:latin typeface="Proxima Nova Alt Lt"/>
                        <a:ea typeface="Calibri" panose="020F0502020204030204" pitchFamily="34" charset="0"/>
                        <a:cs typeface="ProximaNova-Regular"/>
                      </a:endParaRPr>
                    </a:p>
                  </a:txBody>
                  <a:tcPr marL="69763" marR="69763" marT="0" marB="0"/>
                </a:tc>
                <a:tc>
                  <a:txBody>
                    <a:bodyPr/>
                    <a:lstStyle/>
                    <a:p>
                      <a:pPr>
                        <a:spcAft>
                          <a:spcPts val="0"/>
                        </a:spcAft>
                      </a:pPr>
                      <a:r>
                        <a:rPr lang="en-US" sz="1100">
                          <a:effectLst/>
                        </a:rPr>
                        <a:t> </a:t>
                      </a:r>
                      <a:endParaRPr lang="en-GB" sz="1200">
                        <a:solidFill>
                          <a:srgbClr val="494949"/>
                        </a:solidFill>
                        <a:effectLst/>
                        <a:latin typeface="Proxima Nova Alt Lt"/>
                        <a:ea typeface="Calibri" panose="020F0502020204030204" pitchFamily="34" charset="0"/>
                        <a:cs typeface="ProximaNova-Regular"/>
                      </a:endParaRPr>
                    </a:p>
                  </a:txBody>
                  <a:tcPr marL="69763" marR="69763" marT="0" marB="0"/>
                </a:tc>
                <a:tc>
                  <a:txBody>
                    <a:bodyPr/>
                    <a:lstStyle/>
                    <a:p>
                      <a:pPr algn="ctr">
                        <a:spcAft>
                          <a:spcPts val="0"/>
                        </a:spcAft>
                      </a:pPr>
                      <a:r>
                        <a:rPr lang="en-US" sz="1100">
                          <a:effectLst/>
                        </a:rPr>
                        <a:t> </a:t>
                      </a:r>
                      <a:endParaRPr lang="en-GB" sz="1200">
                        <a:solidFill>
                          <a:srgbClr val="494949"/>
                        </a:solidFill>
                        <a:effectLst/>
                        <a:latin typeface="Proxima Nova Alt Lt"/>
                        <a:ea typeface="Calibri" panose="020F0502020204030204" pitchFamily="34" charset="0"/>
                        <a:cs typeface="ProximaNova-Regular"/>
                      </a:endParaRPr>
                    </a:p>
                  </a:txBody>
                  <a:tcPr marL="69763" marR="69763" marT="0" marB="0"/>
                </a:tc>
                <a:extLst>
                  <a:ext uri="{0D108BD9-81ED-4DB2-BD59-A6C34878D82A}">
                    <a16:rowId xmlns:a16="http://schemas.microsoft.com/office/drawing/2014/main" val="790387222"/>
                  </a:ext>
                </a:extLst>
              </a:tr>
              <a:tr h="235427">
                <a:tc>
                  <a:txBody>
                    <a:bodyPr/>
                    <a:lstStyle/>
                    <a:p>
                      <a:pPr>
                        <a:spcAft>
                          <a:spcPts val="0"/>
                        </a:spcAft>
                      </a:pPr>
                      <a:r>
                        <a:rPr lang="en-US" sz="1100">
                          <a:effectLst/>
                        </a:rPr>
                        <a:t> </a:t>
                      </a:r>
                      <a:endParaRPr lang="en-GB" sz="1200">
                        <a:solidFill>
                          <a:srgbClr val="494949"/>
                        </a:solidFill>
                        <a:effectLst/>
                        <a:latin typeface="Proxima Nova Alt Lt"/>
                        <a:ea typeface="Calibri" panose="020F0502020204030204" pitchFamily="34" charset="0"/>
                        <a:cs typeface="ProximaNova-Regular"/>
                      </a:endParaRPr>
                    </a:p>
                  </a:txBody>
                  <a:tcPr marL="69763" marR="69763" marT="0" marB="0" anchor="ctr"/>
                </a:tc>
                <a:tc>
                  <a:txBody>
                    <a:bodyPr/>
                    <a:lstStyle/>
                    <a:p>
                      <a:pPr>
                        <a:spcAft>
                          <a:spcPts val="0"/>
                        </a:spcAft>
                      </a:pPr>
                      <a:r>
                        <a:rPr lang="en-US" sz="1100">
                          <a:effectLst/>
                        </a:rPr>
                        <a:t> </a:t>
                      </a:r>
                      <a:endParaRPr lang="en-GB" sz="1200">
                        <a:solidFill>
                          <a:srgbClr val="494949"/>
                        </a:solidFill>
                        <a:effectLst/>
                        <a:latin typeface="Proxima Nova Alt Lt"/>
                        <a:ea typeface="Calibri" panose="020F0502020204030204" pitchFamily="34" charset="0"/>
                        <a:cs typeface="ProximaNova-Regular"/>
                      </a:endParaRPr>
                    </a:p>
                  </a:txBody>
                  <a:tcPr marL="69763" marR="69763" marT="0" marB="0"/>
                </a:tc>
                <a:tc>
                  <a:txBody>
                    <a:bodyPr/>
                    <a:lstStyle/>
                    <a:p>
                      <a:pPr>
                        <a:spcAft>
                          <a:spcPts val="0"/>
                        </a:spcAft>
                      </a:pPr>
                      <a:r>
                        <a:rPr lang="en-US" sz="1100">
                          <a:effectLst/>
                        </a:rPr>
                        <a:t> </a:t>
                      </a:r>
                      <a:endParaRPr lang="en-GB" sz="1200">
                        <a:solidFill>
                          <a:srgbClr val="494949"/>
                        </a:solidFill>
                        <a:effectLst/>
                        <a:latin typeface="Proxima Nova Alt Lt"/>
                        <a:ea typeface="Calibri" panose="020F0502020204030204" pitchFamily="34" charset="0"/>
                        <a:cs typeface="ProximaNova-Regular"/>
                      </a:endParaRPr>
                    </a:p>
                  </a:txBody>
                  <a:tcPr marL="69763" marR="69763" marT="0" marB="0"/>
                </a:tc>
                <a:tc>
                  <a:txBody>
                    <a:bodyPr/>
                    <a:lstStyle/>
                    <a:p>
                      <a:pPr>
                        <a:spcAft>
                          <a:spcPts val="0"/>
                        </a:spcAft>
                      </a:pPr>
                      <a:r>
                        <a:rPr lang="en-US" sz="1100">
                          <a:effectLst/>
                        </a:rPr>
                        <a:t> </a:t>
                      </a:r>
                      <a:endParaRPr lang="en-GB" sz="1200">
                        <a:solidFill>
                          <a:srgbClr val="494949"/>
                        </a:solidFill>
                        <a:effectLst/>
                        <a:latin typeface="Proxima Nova Alt Lt"/>
                        <a:ea typeface="Calibri" panose="020F0502020204030204" pitchFamily="34" charset="0"/>
                        <a:cs typeface="ProximaNova-Regular"/>
                      </a:endParaRPr>
                    </a:p>
                  </a:txBody>
                  <a:tcPr marL="69763" marR="69763" marT="0" marB="0"/>
                </a:tc>
                <a:tc>
                  <a:txBody>
                    <a:bodyPr/>
                    <a:lstStyle/>
                    <a:p>
                      <a:pPr algn="ctr">
                        <a:spcAft>
                          <a:spcPts val="0"/>
                        </a:spcAft>
                      </a:pPr>
                      <a:r>
                        <a:rPr lang="en-US" sz="1100">
                          <a:effectLst/>
                        </a:rPr>
                        <a:t> </a:t>
                      </a:r>
                      <a:endParaRPr lang="en-GB" sz="1200">
                        <a:solidFill>
                          <a:srgbClr val="494949"/>
                        </a:solidFill>
                        <a:effectLst/>
                        <a:latin typeface="Proxima Nova Alt Lt"/>
                        <a:ea typeface="Calibri" panose="020F0502020204030204" pitchFamily="34" charset="0"/>
                        <a:cs typeface="ProximaNova-Regular"/>
                      </a:endParaRPr>
                    </a:p>
                  </a:txBody>
                  <a:tcPr marL="69763" marR="69763" marT="0" marB="0"/>
                </a:tc>
                <a:extLst>
                  <a:ext uri="{0D108BD9-81ED-4DB2-BD59-A6C34878D82A}">
                    <a16:rowId xmlns:a16="http://schemas.microsoft.com/office/drawing/2014/main" val="3613204186"/>
                  </a:ext>
                </a:extLst>
              </a:tr>
              <a:tr h="235427">
                <a:tc>
                  <a:txBody>
                    <a:bodyPr/>
                    <a:lstStyle/>
                    <a:p>
                      <a:pPr>
                        <a:spcAft>
                          <a:spcPts val="0"/>
                        </a:spcAft>
                      </a:pPr>
                      <a:r>
                        <a:rPr lang="en-US" sz="1100">
                          <a:effectLst/>
                        </a:rPr>
                        <a:t> </a:t>
                      </a:r>
                      <a:endParaRPr lang="en-GB" sz="1200">
                        <a:solidFill>
                          <a:srgbClr val="494949"/>
                        </a:solidFill>
                        <a:effectLst/>
                        <a:latin typeface="Proxima Nova Alt Lt"/>
                        <a:ea typeface="Calibri" panose="020F0502020204030204" pitchFamily="34" charset="0"/>
                        <a:cs typeface="ProximaNova-Regular"/>
                      </a:endParaRPr>
                    </a:p>
                  </a:txBody>
                  <a:tcPr marL="69763" marR="69763" marT="0" marB="0" anchor="ctr"/>
                </a:tc>
                <a:tc>
                  <a:txBody>
                    <a:bodyPr/>
                    <a:lstStyle/>
                    <a:p>
                      <a:pPr>
                        <a:spcAft>
                          <a:spcPts val="0"/>
                        </a:spcAft>
                      </a:pPr>
                      <a:r>
                        <a:rPr lang="en-US" sz="1100">
                          <a:effectLst/>
                        </a:rPr>
                        <a:t> </a:t>
                      </a:r>
                      <a:endParaRPr lang="en-GB" sz="1200">
                        <a:solidFill>
                          <a:srgbClr val="494949"/>
                        </a:solidFill>
                        <a:effectLst/>
                        <a:latin typeface="Proxima Nova Alt Lt"/>
                        <a:ea typeface="Calibri" panose="020F0502020204030204" pitchFamily="34" charset="0"/>
                        <a:cs typeface="ProximaNova-Regular"/>
                      </a:endParaRPr>
                    </a:p>
                  </a:txBody>
                  <a:tcPr marL="69763" marR="69763" marT="0" marB="0" anchor="ctr"/>
                </a:tc>
                <a:tc>
                  <a:txBody>
                    <a:bodyPr/>
                    <a:lstStyle/>
                    <a:p>
                      <a:pPr>
                        <a:spcAft>
                          <a:spcPts val="0"/>
                        </a:spcAft>
                      </a:pPr>
                      <a:r>
                        <a:rPr lang="en-US" sz="1100">
                          <a:effectLst/>
                        </a:rPr>
                        <a:t> </a:t>
                      </a:r>
                      <a:endParaRPr lang="en-GB" sz="1200">
                        <a:solidFill>
                          <a:srgbClr val="494949"/>
                        </a:solidFill>
                        <a:effectLst/>
                        <a:latin typeface="Proxima Nova Alt Lt"/>
                        <a:ea typeface="Calibri" panose="020F0502020204030204" pitchFamily="34" charset="0"/>
                        <a:cs typeface="ProximaNova-Regular"/>
                      </a:endParaRPr>
                    </a:p>
                  </a:txBody>
                  <a:tcPr marL="69763" marR="69763" marT="0" marB="0" anchor="ctr"/>
                </a:tc>
                <a:tc>
                  <a:txBody>
                    <a:bodyPr/>
                    <a:lstStyle/>
                    <a:p>
                      <a:pPr>
                        <a:spcAft>
                          <a:spcPts val="0"/>
                        </a:spcAft>
                      </a:pPr>
                      <a:r>
                        <a:rPr lang="en-US" sz="1100">
                          <a:effectLst/>
                        </a:rPr>
                        <a:t> </a:t>
                      </a:r>
                      <a:endParaRPr lang="en-GB" sz="1200">
                        <a:solidFill>
                          <a:srgbClr val="494949"/>
                        </a:solidFill>
                        <a:effectLst/>
                        <a:latin typeface="Proxima Nova Alt Lt"/>
                        <a:ea typeface="Calibri" panose="020F0502020204030204" pitchFamily="34" charset="0"/>
                        <a:cs typeface="ProximaNova-Regular"/>
                      </a:endParaRPr>
                    </a:p>
                  </a:txBody>
                  <a:tcPr marL="69763" marR="69763" marT="0" marB="0" anchor="ctr"/>
                </a:tc>
                <a:tc>
                  <a:txBody>
                    <a:bodyPr/>
                    <a:lstStyle/>
                    <a:p>
                      <a:pPr algn="ctr">
                        <a:spcAft>
                          <a:spcPts val="0"/>
                        </a:spcAft>
                      </a:pPr>
                      <a:r>
                        <a:rPr lang="en-US" sz="1100">
                          <a:effectLst/>
                        </a:rPr>
                        <a:t> </a:t>
                      </a:r>
                      <a:endParaRPr lang="en-GB" sz="1200">
                        <a:solidFill>
                          <a:srgbClr val="494949"/>
                        </a:solidFill>
                        <a:effectLst/>
                        <a:latin typeface="Proxima Nova Alt Lt"/>
                        <a:ea typeface="Calibri" panose="020F0502020204030204" pitchFamily="34" charset="0"/>
                        <a:cs typeface="ProximaNova-Regular"/>
                      </a:endParaRPr>
                    </a:p>
                  </a:txBody>
                  <a:tcPr marL="69763" marR="69763" marT="0" marB="0" anchor="ctr"/>
                </a:tc>
                <a:extLst>
                  <a:ext uri="{0D108BD9-81ED-4DB2-BD59-A6C34878D82A}">
                    <a16:rowId xmlns:a16="http://schemas.microsoft.com/office/drawing/2014/main" val="3196105547"/>
                  </a:ext>
                </a:extLst>
              </a:tr>
              <a:tr h="235427">
                <a:tc>
                  <a:txBody>
                    <a:bodyPr/>
                    <a:lstStyle/>
                    <a:p>
                      <a:pPr>
                        <a:spcAft>
                          <a:spcPts val="0"/>
                        </a:spcAft>
                      </a:pPr>
                      <a:r>
                        <a:rPr lang="en-US" sz="1100">
                          <a:effectLst/>
                        </a:rPr>
                        <a:t> </a:t>
                      </a:r>
                      <a:endParaRPr lang="en-GB" sz="1200">
                        <a:solidFill>
                          <a:srgbClr val="494949"/>
                        </a:solidFill>
                        <a:effectLst/>
                        <a:latin typeface="Proxima Nova Alt Lt"/>
                        <a:ea typeface="Calibri" panose="020F0502020204030204" pitchFamily="34" charset="0"/>
                        <a:cs typeface="ProximaNova-Regular"/>
                      </a:endParaRPr>
                    </a:p>
                  </a:txBody>
                  <a:tcPr marL="69763" marR="69763" marT="0" marB="0" anchor="ctr"/>
                </a:tc>
                <a:tc>
                  <a:txBody>
                    <a:bodyPr/>
                    <a:lstStyle/>
                    <a:p>
                      <a:pPr>
                        <a:spcAft>
                          <a:spcPts val="0"/>
                        </a:spcAft>
                      </a:pPr>
                      <a:r>
                        <a:rPr lang="en-US" sz="1100">
                          <a:effectLst/>
                        </a:rPr>
                        <a:t> </a:t>
                      </a:r>
                      <a:endParaRPr lang="en-GB" sz="1200">
                        <a:solidFill>
                          <a:srgbClr val="494949"/>
                        </a:solidFill>
                        <a:effectLst/>
                        <a:latin typeface="Proxima Nova Alt Lt"/>
                        <a:ea typeface="Calibri" panose="020F0502020204030204" pitchFamily="34" charset="0"/>
                        <a:cs typeface="ProximaNova-Regular"/>
                      </a:endParaRPr>
                    </a:p>
                  </a:txBody>
                  <a:tcPr marL="69763" marR="69763" marT="0" marB="0" anchor="ctr"/>
                </a:tc>
                <a:tc>
                  <a:txBody>
                    <a:bodyPr/>
                    <a:lstStyle/>
                    <a:p>
                      <a:pPr>
                        <a:spcAft>
                          <a:spcPts val="0"/>
                        </a:spcAft>
                      </a:pPr>
                      <a:r>
                        <a:rPr lang="en-US" sz="1100">
                          <a:effectLst/>
                        </a:rPr>
                        <a:t> </a:t>
                      </a:r>
                      <a:endParaRPr lang="en-GB" sz="1200">
                        <a:solidFill>
                          <a:srgbClr val="494949"/>
                        </a:solidFill>
                        <a:effectLst/>
                        <a:latin typeface="Proxima Nova Alt Lt"/>
                        <a:ea typeface="Calibri" panose="020F0502020204030204" pitchFamily="34" charset="0"/>
                        <a:cs typeface="ProximaNova-Regular"/>
                      </a:endParaRPr>
                    </a:p>
                  </a:txBody>
                  <a:tcPr marL="69763" marR="69763" marT="0" marB="0" anchor="ctr"/>
                </a:tc>
                <a:tc>
                  <a:txBody>
                    <a:bodyPr/>
                    <a:lstStyle/>
                    <a:p>
                      <a:pPr>
                        <a:spcAft>
                          <a:spcPts val="0"/>
                        </a:spcAft>
                      </a:pPr>
                      <a:r>
                        <a:rPr lang="en-US" sz="1100">
                          <a:effectLst/>
                        </a:rPr>
                        <a:t> </a:t>
                      </a:r>
                      <a:endParaRPr lang="en-GB" sz="1200">
                        <a:solidFill>
                          <a:srgbClr val="494949"/>
                        </a:solidFill>
                        <a:effectLst/>
                        <a:latin typeface="Proxima Nova Alt Lt"/>
                        <a:ea typeface="Calibri" panose="020F0502020204030204" pitchFamily="34" charset="0"/>
                        <a:cs typeface="ProximaNova-Regular"/>
                      </a:endParaRPr>
                    </a:p>
                  </a:txBody>
                  <a:tcPr marL="69763" marR="69763" marT="0" marB="0" anchor="ctr"/>
                </a:tc>
                <a:tc>
                  <a:txBody>
                    <a:bodyPr/>
                    <a:lstStyle/>
                    <a:p>
                      <a:pPr algn="ctr">
                        <a:spcAft>
                          <a:spcPts val="0"/>
                        </a:spcAft>
                      </a:pPr>
                      <a:r>
                        <a:rPr lang="en-US" sz="1100" dirty="0">
                          <a:effectLst/>
                        </a:rPr>
                        <a:t> </a:t>
                      </a:r>
                      <a:endParaRPr lang="en-GB" sz="1200" dirty="0">
                        <a:solidFill>
                          <a:srgbClr val="494949"/>
                        </a:solidFill>
                        <a:effectLst/>
                        <a:latin typeface="Proxima Nova Alt Lt"/>
                        <a:ea typeface="Calibri" panose="020F0502020204030204" pitchFamily="34" charset="0"/>
                        <a:cs typeface="ProximaNova-Regular"/>
                      </a:endParaRPr>
                    </a:p>
                  </a:txBody>
                  <a:tcPr marL="69763" marR="69763" marT="0" marB="0" anchor="ctr"/>
                </a:tc>
                <a:extLst>
                  <a:ext uri="{0D108BD9-81ED-4DB2-BD59-A6C34878D82A}">
                    <a16:rowId xmlns:a16="http://schemas.microsoft.com/office/drawing/2014/main" val="3583192606"/>
                  </a:ext>
                </a:extLst>
              </a:tr>
            </a:tbl>
          </a:graphicData>
        </a:graphic>
      </p:graphicFrame>
    </p:spTree>
    <p:extLst>
      <p:ext uri="{BB962C8B-B14F-4D97-AF65-F5344CB8AC3E}">
        <p14:creationId xmlns:p14="http://schemas.microsoft.com/office/powerpoint/2010/main" val="5925017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5BBCA7-82F2-4A41-B1A5-0ACCD8AC25CC}"/>
              </a:ext>
            </a:extLst>
          </p:cNvPr>
          <p:cNvSpPr>
            <a:spLocks noGrp="1"/>
          </p:cNvSpPr>
          <p:nvPr>
            <p:ph type="title"/>
          </p:nvPr>
        </p:nvSpPr>
        <p:spPr>
          <a:xfrm>
            <a:off x="609600" y="141890"/>
            <a:ext cx="10972800" cy="662151"/>
          </a:xfrm>
        </p:spPr>
        <p:txBody>
          <a:bodyPr>
            <a:normAutofit fontScale="90000"/>
          </a:bodyPr>
          <a:lstStyle/>
          <a:p>
            <a:r>
              <a:rPr lang="en-GB" dirty="0"/>
              <a:t>Activity – Group Discussion</a:t>
            </a:r>
          </a:p>
        </p:txBody>
      </p:sp>
      <p:sp>
        <p:nvSpPr>
          <p:cNvPr id="3" name="Content Placeholder 2">
            <a:extLst>
              <a:ext uri="{FF2B5EF4-FFF2-40B4-BE49-F238E27FC236}">
                <a16:creationId xmlns:a16="http://schemas.microsoft.com/office/drawing/2014/main" id="{5C5F6F4D-B3E4-4220-BC0F-3950A9313389}"/>
              </a:ext>
            </a:extLst>
          </p:cNvPr>
          <p:cNvSpPr>
            <a:spLocks noGrp="1"/>
          </p:cNvSpPr>
          <p:nvPr>
            <p:ph idx="1"/>
          </p:nvPr>
        </p:nvSpPr>
        <p:spPr>
          <a:xfrm>
            <a:off x="609600" y="930166"/>
            <a:ext cx="10972800" cy="4745420"/>
          </a:xfrm>
        </p:spPr>
        <p:txBody>
          <a:bodyPr>
            <a:normAutofit/>
          </a:bodyPr>
          <a:lstStyle/>
          <a:p>
            <a:pPr marL="0" indent="0">
              <a:buNone/>
            </a:pPr>
            <a:r>
              <a:rPr lang="en-GB" dirty="0"/>
              <a:t>Your organisation is bringing in a new piece of software to aid employees’ training and development. For the scenario, consider:</a:t>
            </a:r>
          </a:p>
          <a:p>
            <a:r>
              <a:rPr lang="en-GB" dirty="0"/>
              <a:t>What are your communication objectives?</a:t>
            </a:r>
          </a:p>
          <a:p>
            <a:r>
              <a:rPr lang="en-GB" dirty="0"/>
              <a:t>Who are your stakeholders (audience)?</a:t>
            </a:r>
          </a:p>
          <a:p>
            <a:r>
              <a:rPr lang="en-GB" dirty="0"/>
              <a:t>What are their communication needs?</a:t>
            </a:r>
          </a:p>
          <a:p>
            <a:r>
              <a:rPr lang="en-GB" dirty="0"/>
              <a:t>Which tactics/channels should you use? (social media?)</a:t>
            </a:r>
          </a:p>
          <a:p>
            <a:r>
              <a:rPr lang="en-GB" dirty="0"/>
              <a:t>How frequently will you communicate?</a:t>
            </a:r>
          </a:p>
          <a:p>
            <a:r>
              <a:rPr lang="en-GB" dirty="0"/>
              <a:t>What are the risks that you may not meet your objectives?</a:t>
            </a:r>
          </a:p>
          <a:p>
            <a:r>
              <a:rPr lang="en-GB" dirty="0"/>
              <a:t>How will you measure how successful your communication is?</a:t>
            </a:r>
          </a:p>
        </p:txBody>
      </p:sp>
    </p:spTree>
    <p:extLst>
      <p:ext uri="{BB962C8B-B14F-4D97-AF65-F5344CB8AC3E}">
        <p14:creationId xmlns:p14="http://schemas.microsoft.com/office/powerpoint/2010/main" val="32494295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38169B-02ED-4F08-82E5-588DDB953961}"/>
              </a:ext>
            </a:extLst>
          </p:cNvPr>
          <p:cNvSpPr>
            <a:spLocks noGrp="1"/>
          </p:cNvSpPr>
          <p:nvPr>
            <p:ph type="title"/>
          </p:nvPr>
        </p:nvSpPr>
        <p:spPr/>
        <p:txBody>
          <a:bodyPr>
            <a:normAutofit/>
          </a:bodyPr>
          <a:lstStyle/>
          <a:p>
            <a:r>
              <a:rPr lang="en-GB" dirty="0"/>
              <a:t>Techniques for Maintaining Positive Relationships – Building TRUST</a:t>
            </a:r>
          </a:p>
        </p:txBody>
      </p:sp>
      <p:sp>
        <p:nvSpPr>
          <p:cNvPr id="4" name="Oval 3">
            <a:extLst>
              <a:ext uri="{FF2B5EF4-FFF2-40B4-BE49-F238E27FC236}">
                <a16:creationId xmlns:a16="http://schemas.microsoft.com/office/drawing/2014/main" id="{BF4045D9-9963-4CBB-9A7E-F656CD5B647B}"/>
              </a:ext>
            </a:extLst>
          </p:cNvPr>
          <p:cNvSpPr/>
          <p:nvPr/>
        </p:nvSpPr>
        <p:spPr>
          <a:xfrm>
            <a:off x="186539" y="1698925"/>
            <a:ext cx="2363190" cy="136269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Providing clear rationale for change</a:t>
            </a:r>
          </a:p>
        </p:txBody>
      </p:sp>
      <p:sp>
        <p:nvSpPr>
          <p:cNvPr id="5" name="Oval 4">
            <a:extLst>
              <a:ext uri="{FF2B5EF4-FFF2-40B4-BE49-F238E27FC236}">
                <a16:creationId xmlns:a16="http://schemas.microsoft.com/office/drawing/2014/main" id="{00AA62FF-1952-4678-B24A-0D739EDD84EC}"/>
              </a:ext>
            </a:extLst>
          </p:cNvPr>
          <p:cNvSpPr/>
          <p:nvPr/>
        </p:nvSpPr>
        <p:spPr>
          <a:xfrm>
            <a:off x="2780803" y="1698925"/>
            <a:ext cx="2648198" cy="172192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Recognising the impact on individuals and teams</a:t>
            </a:r>
          </a:p>
        </p:txBody>
      </p:sp>
      <p:sp>
        <p:nvSpPr>
          <p:cNvPr id="6" name="Oval 5">
            <a:extLst>
              <a:ext uri="{FF2B5EF4-FFF2-40B4-BE49-F238E27FC236}">
                <a16:creationId xmlns:a16="http://schemas.microsoft.com/office/drawing/2014/main" id="{448B4108-8D39-48D3-86AA-2FB0A9EC2650}"/>
              </a:ext>
            </a:extLst>
          </p:cNvPr>
          <p:cNvSpPr/>
          <p:nvPr/>
        </p:nvSpPr>
        <p:spPr>
          <a:xfrm>
            <a:off x="5891150" y="1815439"/>
            <a:ext cx="2458192" cy="146363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Anticipating and acknowledging reactions</a:t>
            </a:r>
          </a:p>
        </p:txBody>
      </p:sp>
      <p:sp>
        <p:nvSpPr>
          <p:cNvPr id="7" name="Oval 6">
            <a:extLst>
              <a:ext uri="{FF2B5EF4-FFF2-40B4-BE49-F238E27FC236}">
                <a16:creationId xmlns:a16="http://schemas.microsoft.com/office/drawing/2014/main" id="{997147A8-8A9A-4DA3-AD27-14B8DDC15112}"/>
              </a:ext>
            </a:extLst>
          </p:cNvPr>
          <p:cNvSpPr/>
          <p:nvPr/>
        </p:nvSpPr>
        <p:spPr>
          <a:xfrm>
            <a:off x="8934202" y="1554195"/>
            <a:ext cx="2648198" cy="190302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Regular and honest consultation and communication</a:t>
            </a:r>
          </a:p>
        </p:txBody>
      </p:sp>
      <p:sp>
        <p:nvSpPr>
          <p:cNvPr id="8" name="Oval 7">
            <a:extLst>
              <a:ext uri="{FF2B5EF4-FFF2-40B4-BE49-F238E27FC236}">
                <a16:creationId xmlns:a16="http://schemas.microsoft.com/office/drawing/2014/main" id="{F1D35B6E-72A9-4DA1-80E4-357CBC5F96A1}"/>
              </a:ext>
            </a:extLst>
          </p:cNvPr>
          <p:cNvSpPr/>
          <p:nvPr/>
        </p:nvSpPr>
        <p:spPr>
          <a:xfrm>
            <a:off x="371103" y="3578929"/>
            <a:ext cx="2648197" cy="178129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Networking and establishing change champions</a:t>
            </a:r>
          </a:p>
        </p:txBody>
      </p:sp>
      <p:sp>
        <p:nvSpPr>
          <p:cNvPr id="9" name="Oval 8">
            <a:extLst>
              <a:ext uri="{FF2B5EF4-FFF2-40B4-BE49-F238E27FC236}">
                <a16:creationId xmlns:a16="http://schemas.microsoft.com/office/drawing/2014/main" id="{A5A152DC-EDE6-4B02-AA7B-616FFD74BE4E}"/>
              </a:ext>
            </a:extLst>
          </p:cNvPr>
          <p:cNvSpPr/>
          <p:nvPr/>
        </p:nvSpPr>
        <p:spPr>
          <a:xfrm>
            <a:off x="3602182" y="3883230"/>
            <a:ext cx="2224644" cy="144878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Providing or signposting relevant support</a:t>
            </a:r>
          </a:p>
        </p:txBody>
      </p:sp>
      <p:sp>
        <p:nvSpPr>
          <p:cNvPr id="10" name="Oval 9">
            <a:extLst>
              <a:ext uri="{FF2B5EF4-FFF2-40B4-BE49-F238E27FC236}">
                <a16:creationId xmlns:a16="http://schemas.microsoft.com/office/drawing/2014/main" id="{46C4049E-D1D2-4B4E-890A-4ABBD1F27A08}"/>
              </a:ext>
            </a:extLst>
          </p:cNvPr>
          <p:cNvSpPr/>
          <p:nvPr/>
        </p:nvSpPr>
        <p:spPr>
          <a:xfrm>
            <a:off x="6354289" y="3710285"/>
            <a:ext cx="2141517" cy="144878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Resolving differences positively</a:t>
            </a:r>
          </a:p>
        </p:txBody>
      </p:sp>
      <p:sp>
        <p:nvSpPr>
          <p:cNvPr id="11" name="Oval 10">
            <a:extLst>
              <a:ext uri="{FF2B5EF4-FFF2-40B4-BE49-F238E27FC236}">
                <a16:creationId xmlns:a16="http://schemas.microsoft.com/office/drawing/2014/main" id="{F6595BCD-2CFB-48CF-8B86-2F6FD2576EAD}"/>
              </a:ext>
            </a:extLst>
          </p:cNvPr>
          <p:cNvSpPr/>
          <p:nvPr/>
        </p:nvSpPr>
        <p:spPr>
          <a:xfrm>
            <a:off x="9112335" y="3710285"/>
            <a:ext cx="2751114" cy="17946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Actively monitoring relationships and taking steps to maintain them</a:t>
            </a:r>
          </a:p>
        </p:txBody>
      </p:sp>
    </p:spTree>
    <p:extLst>
      <p:ext uri="{BB962C8B-B14F-4D97-AF65-F5344CB8AC3E}">
        <p14:creationId xmlns:p14="http://schemas.microsoft.com/office/powerpoint/2010/main" val="5265017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88F1095-91CD-435F-9F7E-D632C9C12FA3}"/>
              </a:ext>
            </a:extLst>
          </p:cNvPr>
          <p:cNvSpPr>
            <a:spLocks noGrp="1"/>
          </p:cNvSpPr>
          <p:nvPr>
            <p:ph type="title"/>
          </p:nvPr>
        </p:nvSpPr>
        <p:spPr>
          <a:xfrm>
            <a:off x="635000" y="640823"/>
            <a:ext cx="3418659" cy="5583148"/>
          </a:xfrm>
        </p:spPr>
        <p:txBody>
          <a:bodyPr anchor="ctr">
            <a:normAutofit/>
          </a:bodyPr>
          <a:lstStyle/>
          <a:p>
            <a:r>
              <a:rPr lang="en-GB" sz="5400"/>
              <a:t>4 E’s Principles of Human Change</a:t>
            </a:r>
          </a:p>
        </p:txBody>
      </p:sp>
      <p:sp>
        <p:nvSpPr>
          <p:cNvPr id="27"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9" name="Content Placeholder 2">
            <a:extLst>
              <a:ext uri="{FF2B5EF4-FFF2-40B4-BE49-F238E27FC236}">
                <a16:creationId xmlns:a16="http://schemas.microsoft.com/office/drawing/2014/main" id="{0A4465F9-6BD5-183C-ED2F-3B67F5905096}"/>
              </a:ext>
            </a:extLst>
          </p:cNvPr>
          <p:cNvGraphicFramePr>
            <a:graphicFrameLocks noGrp="1"/>
          </p:cNvGraphicFramePr>
          <p:nvPr>
            <p:ph idx="1"/>
            <p:extLst>
              <p:ext uri="{D42A27DB-BD31-4B8C-83A1-F6EECF244321}">
                <p14:modId xmlns:p14="http://schemas.microsoft.com/office/powerpoint/2010/main" val="2378562817"/>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903092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65DBBEF-238B-476B-96AB-8AAC3224EC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8FB2387-4E5C-4B2A-BFFC-A934BD9D103F}"/>
              </a:ext>
            </a:extLst>
          </p:cNvPr>
          <p:cNvSpPr>
            <a:spLocks noGrp="1"/>
          </p:cNvSpPr>
          <p:nvPr>
            <p:ph type="title"/>
          </p:nvPr>
        </p:nvSpPr>
        <p:spPr>
          <a:xfrm>
            <a:off x="638882" y="639193"/>
            <a:ext cx="3571810" cy="3573516"/>
          </a:xfrm>
        </p:spPr>
        <p:txBody>
          <a:bodyPr vert="horz" lIns="91440" tIns="45720" rIns="91440" bIns="45720" rtlCol="0" anchor="b">
            <a:normAutofit/>
          </a:bodyPr>
          <a:lstStyle/>
          <a:p>
            <a:r>
              <a:rPr lang="en-US" sz="4600" kern="1200">
                <a:solidFill>
                  <a:schemeClr val="tx1"/>
                </a:solidFill>
                <a:latin typeface="+mj-lt"/>
                <a:ea typeface="+mj-ea"/>
                <a:cs typeface="+mj-cs"/>
              </a:rPr>
              <a:t>The Influence Model (McKinsey, 2016)</a:t>
            </a:r>
          </a:p>
        </p:txBody>
      </p:sp>
      <p:sp>
        <p:nvSpPr>
          <p:cNvPr id="12"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4409267"/>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screenshot of text&#10;&#10;Description automatically generated">
            <a:extLst>
              <a:ext uri="{FF2B5EF4-FFF2-40B4-BE49-F238E27FC236}">
                <a16:creationId xmlns:a16="http://schemas.microsoft.com/office/drawing/2014/main" id="{DB1A0FDC-DBDE-477E-A33D-34E2A3FC50C2}"/>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5073612" y="640080"/>
            <a:ext cx="6375983" cy="5550408"/>
          </a:xfrm>
          <a:prstGeom prst="rect">
            <a:avLst/>
          </a:prstGeom>
        </p:spPr>
      </p:pic>
    </p:spTree>
    <p:extLst>
      <p:ext uri="{BB962C8B-B14F-4D97-AF65-F5344CB8AC3E}">
        <p14:creationId xmlns:p14="http://schemas.microsoft.com/office/powerpoint/2010/main" val="2203631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35000" y="640823"/>
            <a:ext cx="3418659" cy="5583148"/>
          </a:xfrm>
        </p:spPr>
        <p:txBody>
          <a:bodyPr anchor="ctr">
            <a:normAutofit/>
          </a:bodyPr>
          <a:lstStyle/>
          <a:p>
            <a:r>
              <a:rPr lang="en-GB" sz="5000"/>
              <a:t>Encouraging a Change Ready Culture</a:t>
            </a:r>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A09AEB66-C040-3CE7-2FAC-F50F0055C88F}"/>
              </a:ext>
            </a:extLst>
          </p:cNvPr>
          <p:cNvGraphicFramePr>
            <a:graphicFrameLocks noGrp="1"/>
          </p:cNvGraphicFramePr>
          <p:nvPr>
            <p:ph idx="1"/>
            <p:extLst>
              <p:ext uri="{D42A27DB-BD31-4B8C-83A1-F6EECF244321}">
                <p14:modId xmlns:p14="http://schemas.microsoft.com/office/powerpoint/2010/main" val="507832777"/>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518907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1859</Words>
  <Application>Microsoft Office PowerPoint</Application>
  <PresentationFormat>Widescreen</PresentationFormat>
  <Paragraphs>286</Paragraphs>
  <Slides>23</Slides>
  <Notes>23</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Proxima Nova Alt Lt</vt:lpstr>
      <vt:lpstr>Arial</vt:lpstr>
      <vt:lpstr>Calibri</vt:lpstr>
      <vt:lpstr>Calibri Light</vt:lpstr>
      <vt:lpstr>Office Theme</vt:lpstr>
      <vt:lpstr>LO3: How to plan for change</vt:lpstr>
      <vt:lpstr>PowerPoint Presentation</vt:lpstr>
      <vt:lpstr>A Planned Approach to Change</vt:lpstr>
      <vt:lpstr>Tools</vt:lpstr>
      <vt:lpstr>Using the Models</vt:lpstr>
      <vt:lpstr>PowerPoint Presentation</vt:lpstr>
      <vt:lpstr>The DREC Model</vt:lpstr>
      <vt:lpstr>Models of Change to explore</vt:lpstr>
      <vt:lpstr>Beer model</vt:lpstr>
      <vt:lpstr>Kotter’s 8 Stage Change Model</vt:lpstr>
      <vt:lpstr>Kotter (1996)</vt:lpstr>
      <vt:lpstr>Change Plans</vt:lpstr>
      <vt:lpstr>Change Plan</vt:lpstr>
      <vt:lpstr>Best Practice - Action Checklist (CMI, 2014)</vt:lpstr>
      <vt:lpstr>Communication is Key</vt:lpstr>
      <vt:lpstr>Communication Considerations</vt:lpstr>
      <vt:lpstr>Using Technology to Communicate</vt:lpstr>
      <vt:lpstr>Communications Road Map (SHRM, 2017)</vt:lpstr>
      <vt:lpstr>Activity – Group Discussion</vt:lpstr>
      <vt:lpstr>Techniques for Maintaining Positive Relationships – Building TRUST</vt:lpstr>
      <vt:lpstr>4 E’s Principles of Human Change</vt:lpstr>
      <vt:lpstr>The Influence Model (McKinsey, 2016)</vt:lpstr>
      <vt:lpstr>Encouraging a Change Ready Culture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Sharon Atkins</dc:creator>
  <cp:lastModifiedBy>Natasha Davies (IMH)</cp:lastModifiedBy>
  <cp:revision>8</cp:revision>
  <cp:lastPrinted>2022-05-04T08:43:59Z</cp:lastPrinted>
  <dcterms:created xsi:type="dcterms:W3CDTF">2022-04-14T14:25:42Z</dcterms:created>
  <dcterms:modified xsi:type="dcterms:W3CDTF">2023-02-20T14:52:55Z</dcterms:modified>
</cp:coreProperties>
</file>