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5"/>
  </p:notesMasterIdLst>
  <p:sldIdLst>
    <p:sldId id="719" r:id="rId24"/>
    <p:sldId id="301" r:id="rId25"/>
    <p:sldId id="835" r:id="rId26"/>
    <p:sldId id="1090" r:id="rId27"/>
    <p:sldId id="1091" r:id="rId28"/>
    <p:sldId id="1096" r:id="rId29"/>
    <p:sldId id="1092" r:id="rId30"/>
    <p:sldId id="1093" r:id="rId31"/>
    <p:sldId id="1094" r:id="rId32"/>
    <p:sldId id="1097" r:id="rId33"/>
    <p:sldId id="72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82"/>
    <p:restoredTop sz="92628" autoAdjust="0"/>
  </p:normalViewPr>
  <p:slideViewPr>
    <p:cSldViewPr snapToGrid="0">
      <p:cViewPr varScale="1">
        <p:scale>
          <a:sx n="96" d="100"/>
          <a:sy n="96" d="100"/>
        </p:scale>
        <p:origin x="117"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tableStyles" Target="tableStyles.xml"/><Relationship Id="rId21" Type="http://schemas.openxmlformats.org/officeDocument/2006/relationships/slideMaster" Target="slideMasters/slideMaster18.xml"/><Relationship Id="rId34" Type="http://schemas.openxmlformats.org/officeDocument/2006/relationships/slide" Target="slides/slide1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8D3FEF02-861F-46AC-BB7B-708C72D4EA80}"/>
    <pc:docChg chg="undo custSel addSld delSld modSld">
      <pc:chgData name="Stalin Jacob Wilson Packia Dhas" userId="050d7d71-3621-4503-95e8-1c9a9d962492" providerId="ADAL" clId="{8D3FEF02-861F-46AC-BB7B-708C72D4EA80}" dt="2023-04-19T22:10:35.389" v="107" actId="14100"/>
      <pc:docMkLst>
        <pc:docMk/>
      </pc:docMkLst>
      <pc:sldChg chg="del">
        <pc:chgData name="Stalin Jacob Wilson Packia Dhas" userId="050d7d71-3621-4503-95e8-1c9a9d962492" providerId="ADAL" clId="{8D3FEF02-861F-46AC-BB7B-708C72D4EA80}" dt="2023-04-19T21:01:08.251" v="0" actId="47"/>
        <pc:sldMkLst>
          <pc:docMk/>
          <pc:sldMk cId="3192266062" sldId="302"/>
        </pc:sldMkLst>
      </pc:sldChg>
      <pc:sldChg chg="modSp mod">
        <pc:chgData name="Stalin Jacob Wilson Packia Dhas" userId="050d7d71-3621-4503-95e8-1c9a9d962492" providerId="ADAL" clId="{8D3FEF02-861F-46AC-BB7B-708C72D4EA80}" dt="2023-04-19T22:10:35.389" v="107" actId="14100"/>
        <pc:sldMkLst>
          <pc:docMk/>
          <pc:sldMk cId="1608782815" sldId="721"/>
        </pc:sldMkLst>
        <pc:spChg chg="mod">
          <ac:chgData name="Stalin Jacob Wilson Packia Dhas" userId="050d7d71-3621-4503-95e8-1c9a9d962492" providerId="ADAL" clId="{8D3FEF02-861F-46AC-BB7B-708C72D4EA80}" dt="2023-04-19T22:10:35.389" v="107" actId="14100"/>
          <ac:spMkLst>
            <pc:docMk/>
            <pc:sldMk cId="1608782815" sldId="721"/>
            <ac:spMk id="3" creationId="{29105BE9-E9EA-6B05-4312-F3B48198B6A0}"/>
          </ac:spMkLst>
        </pc:spChg>
        <pc:spChg chg="mod">
          <ac:chgData name="Stalin Jacob Wilson Packia Dhas" userId="050d7d71-3621-4503-95e8-1c9a9d962492" providerId="ADAL" clId="{8D3FEF02-861F-46AC-BB7B-708C72D4EA80}" dt="2023-04-19T22:10:30.295" v="106" actId="6549"/>
          <ac:spMkLst>
            <pc:docMk/>
            <pc:sldMk cId="1608782815" sldId="721"/>
            <ac:spMk id="4" creationId="{32C3C7A6-E982-4ABF-9D9D-B78A86B2D4DF}"/>
          </ac:spMkLst>
        </pc:spChg>
      </pc:sldChg>
      <pc:sldChg chg="del">
        <pc:chgData name="Stalin Jacob Wilson Packia Dhas" userId="050d7d71-3621-4503-95e8-1c9a9d962492" providerId="ADAL" clId="{8D3FEF02-861F-46AC-BB7B-708C72D4EA80}" dt="2023-04-19T21:03:41.629" v="37" actId="47"/>
        <pc:sldMkLst>
          <pc:docMk/>
          <pc:sldMk cId="4186959676" sldId="1051"/>
        </pc:sldMkLst>
      </pc:sldChg>
      <pc:sldChg chg="del">
        <pc:chgData name="Stalin Jacob Wilson Packia Dhas" userId="050d7d71-3621-4503-95e8-1c9a9d962492" providerId="ADAL" clId="{8D3FEF02-861F-46AC-BB7B-708C72D4EA80}" dt="2023-04-19T21:03:42.890" v="38" actId="47"/>
        <pc:sldMkLst>
          <pc:docMk/>
          <pc:sldMk cId="261946619" sldId="1052"/>
        </pc:sldMkLst>
      </pc:sldChg>
      <pc:sldChg chg="del">
        <pc:chgData name="Stalin Jacob Wilson Packia Dhas" userId="050d7d71-3621-4503-95e8-1c9a9d962492" providerId="ADAL" clId="{8D3FEF02-861F-46AC-BB7B-708C72D4EA80}" dt="2023-04-19T21:03:43.261" v="39" actId="47"/>
        <pc:sldMkLst>
          <pc:docMk/>
          <pc:sldMk cId="810802584" sldId="1053"/>
        </pc:sldMkLst>
      </pc:sldChg>
      <pc:sldChg chg="del">
        <pc:chgData name="Stalin Jacob Wilson Packia Dhas" userId="050d7d71-3621-4503-95e8-1c9a9d962492" providerId="ADAL" clId="{8D3FEF02-861F-46AC-BB7B-708C72D4EA80}" dt="2023-04-19T21:03:43.467" v="40" actId="47"/>
        <pc:sldMkLst>
          <pc:docMk/>
          <pc:sldMk cId="2915976677" sldId="1054"/>
        </pc:sldMkLst>
      </pc:sldChg>
      <pc:sldChg chg="del">
        <pc:chgData name="Stalin Jacob Wilson Packia Dhas" userId="050d7d71-3621-4503-95e8-1c9a9d962492" providerId="ADAL" clId="{8D3FEF02-861F-46AC-BB7B-708C72D4EA80}" dt="2023-04-19T21:03:43.966" v="43" actId="47"/>
        <pc:sldMkLst>
          <pc:docMk/>
          <pc:sldMk cId="3318237685" sldId="1055"/>
        </pc:sldMkLst>
      </pc:sldChg>
      <pc:sldChg chg="del">
        <pc:chgData name="Stalin Jacob Wilson Packia Dhas" userId="050d7d71-3621-4503-95e8-1c9a9d962492" providerId="ADAL" clId="{8D3FEF02-861F-46AC-BB7B-708C72D4EA80}" dt="2023-04-19T21:03:43.808" v="42" actId="47"/>
        <pc:sldMkLst>
          <pc:docMk/>
          <pc:sldMk cId="2631750402" sldId="1056"/>
        </pc:sldMkLst>
      </pc:sldChg>
      <pc:sldChg chg="del">
        <pc:chgData name="Stalin Jacob Wilson Packia Dhas" userId="050d7d71-3621-4503-95e8-1c9a9d962492" providerId="ADAL" clId="{8D3FEF02-861F-46AC-BB7B-708C72D4EA80}" dt="2023-04-19T21:03:43.639" v="41" actId="47"/>
        <pc:sldMkLst>
          <pc:docMk/>
          <pc:sldMk cId="1687027724" sldId="1058"/>
        </pc:sldMkLst>
      </pc:sldChg>
      <pc:sldChg chg="del">
        <pc:chgData name="Stalin Jacob Wilson Packia Dhas" userId="050d7d71-3621-4503-95e8-1c9a9d962492" providerId="ADAL" clId="{8D3FEF02-861F-46AC-BB7B-708C72D4EA80}" dt="2023-04-19T21:03:44.135" v="44" actId="47"/>
        <pc:sldMkLst>
          <pc:docMk/>
          <pc:sldMk cId="3252048893" sldId="1059"/>
        </pc:sldMkLst>
      </pc:sldChg>
      <pc:sldChg chg="del">
        <pc:chgData name="Stalin Jacob Wilson Packia Dhas" userId="050d7d71-3621-4503-95e8-1c9a9d962492" providerId="ADAL" clId="{8D3FEF02-861F-46AC-BB7B-708C72D4EA80}" dt="2023-04-19T21:03:44.280" v="45" actId="47"/>
        <pc:sldMkLst>
          <pc:docMk/>
          <pc:sldMk cId="269069871" sldId="1060"/>
        </pc:sldMkLst>
      </pc:sldChg>
      <pc:sldChg chg="del">
        <pc:chgData name="Stalin Jacob Wilson Packia Dhas" userId="050d7d71-3621-4503-95e8-1c9a9d962492" providerId="ADAL" clId="{8D3FEF02-861F-46AC-BB7B-708C72D4EA80}" dt="2023-04-19T21:03:44.455" v="46" actId="47"/>
        <pc:sldMkLst>
          <pc:docMk/>
          <pc:sldMk cId="3592792014" sldId="1061"/>
        </pc:sldMkLst>
      </pc:sldChg>
      <pc:sldChg chg="del">
        <pc:chgData name="Stalin Jacob Wilson Packia Dhas" userId="050d7d71-3621-4503-95e8-1c9a9d962492" providerId="ADAL" clId="{8D3FEF02-861F-46AC-BB7B-708C72D4EA80}" dt="2023-04-19T21:03:44.643" v="47" actId="47"/>
        <pc:sldMkLst>
          <pc:docMk/>
          <pc:sldMk cId="1613204245" sldId="1062"/>
        </pc:sldMkLst>
      </pc:sldChg>
      <pc:sldChg chg="del">
        <pc:chgData name="Stalin Jacob Wilson Packia Dhas" userId="050d7d71-3621-4503-95e8-1c9a9d962492" providerId="ADAL" clId="{8D3FEF02-861F-46AC-BB7B-708C72D4EA80}" dt="2023-04-19T21:03:44.814" v="48" actId="47"/>
        <pc:sldMkLst>
          <pc:docMk/>
          <pc:sldMk cId="993886791" sldId="1063"/>
        </pc:sldMkLst>
      </pc:sldChg>
      <pc:sldChg chg="del">
        <pc:chgData name="Stalin Jacob Wilson Packia Dhas" userId="050d7d71-3621-4503-95e8-1c9a9d962492" providerId="ADAL" clId="{8D3FEF02-861F-46AC-BB7B-708C72D4EA80}" dt="2023-04-19T21:03:44.963" v="49" actId="47"/>
        <pc:sldMkLst>
          <pc:docMk/>
          <pc:sldMk cId="1605902457" sldId="1064"/>
        </pc:sldMkLst>
      </pc:sldChg>
      <pc:sldChg chg="del">
        <pc:chgData name="Stalin Jacob Wilson Packia Dhas" userId="050d7d71-3621-4503-95e8-1c9a9d962492" providerId="ADAL" clId="{8D3FEF02-861F-46AC-BB7B-708C72D4EA80}" dt="2023-04-19T21:03:45.157" v="50" actId="47"/>
        <pc:sldMkLst>
          <pc:docMk/>
          <pc:sldMk cId="558339019" sldId="1065"/>
        </pc:sldMkLst>
      </pc:sldChg>
      <pc:sldChg chg="del">
        <pc:chgData name="Stalin Jacob Wilson Packia Dhas" userId="050d7d71-3621-4503-95e8-1c9a9d962492" providerId="ADAL" clId="{8D3FEF02-861F-46AC-BB7B-708C72D4EA80}" dt="2023-04-19T21:03:45.326" v="51" actId="47"/>
        <pc:sldMkLst>
          <pc:docMk/>
          <pc:sldMk cId="3535566447" sldId="1066"/>
        </pc:sldMkLst>
      </pc:sldChg>
      <pc:sldChg chg="del">
        <pc:chgData name="Stalin Jacob Wilson Packia Dhas" userId="050d7d71-3621-4503-95e8-1c9a9d962492" providerId="ADAL" clId="{8D3FEF02-861F-46AC-BB7B-708C72D4EA80}" dt="2023-04-19T21:03:45.545" v="52" actId="47"/>
        <pc:sldMkLst>
          <pc:docMk/>
          <pc:sldMk cId="2629325534" sldId="1067"/>
        </pc:sldMkLst>
      </pc:sldChg>
      <pc:sldChg chg="del">
        <pc:chgData name="Stalin Jacob Wilson Packia Dhas" userId="050d7d71-3621-4503-95e8-1c9a9d962492" providerId="ADAL" clId="{8D3FEF02-861F-46AC-BB7B-708C72D4EA80}" dt="2023-04-19T21:03:45.717" v="53" actId="47"/>
        <pc:sldMkLst>
          <pc:docMk/>
          <pc:sldMk cId="4154588916" sldId="1068"/>
        </pc:sldMkLst>
      </pc:sldChg>
      <pc:sldChg chg="del">
        <pc:chgData name="Stalin Jacob Wilson Packia Dhas" userId="050d7d71-3621-4503-95e8-1c9a9d962492" providerId="ADAL" clId="{8D3FEF02-861F-46AC-BB7B-708C72D4EA80}" dt="2023-04-19T21:03:46.495" v="55" actId="47"/>
        <pc:sldMkLst>
          <pc:docMk/>
          <pc:sldMk cId="1870250257" sldId="1070"/>
        </pc:sldMkLst>
      </pc:sldChg>
      <pc:sldChg chg="del">
        <pc:chgData name="Stalin Jacob Wilson Packia Dhas" userId="050d7d71-3621-4503-95e8-1c9a9d962492" providerId="ADAL" clId="{8D3FEF02-861F-46AC-BB7B-708C72D4EA80}" dt="2023-04-19T21:03:45.915" v="54" actId="47"/>
        <pc:sldMkLst>
          <pc:docMk/>
          <pc:sldMk cId="2130322533" sldId="1071"/>
        </pc:sldMkLst>
      </pc:sldChg>
      <pc:sldChg chg="del">
        <pc:chgData name="Stalin Jacob Wilson Packia Dhas" userId="050d7d71-3621-4503-95e8-1c9a9d962492" providerId="ADAL" clId="{8D3FEF02-861F-46AC-BB7B-708C72D4EA80}" dt="2023-04-19T21:03:46.684" v="56" actId="47"/>
        <pc:sldMkLst>
          <pc:docMk/>
          <pc:sldMk cId="3002534302" sldId="1072"/>
        </pc:sldMkLst>
      </pc:sldChg>
      <pc:sldChg chg="del">
        <pc:chgData name="Stalin Jacob Wilson Packia Dhas" userId="050d7d71-3621-4503-95e8-1c9a9d962492" providerId="ADAL" clId="{8D3FEF02-861F-46AC-BB7B-708C72D4EA80}" dt="2023-04-19T21:03:46.810" v="57" actId="47"/>
        <pc:sldMkLst>
          <pc:docMk/>
          <pc:sldMk cId="4283226268" sldId="1074"/>
        </pc:sldMkLst>
      </pc:sldChg>
      <pc:sldChg chg="del">
        <pc:chgData name="Stalin Jacob Wilson Packia Dhas" userId="050d7d71-3621-4503-95e8-1c9a9d962492" providerId="ADAL" clId="{8D3FEF02-861F-46AC-BB7B-708C72D4EA80}" dt="2023-04-19T21:03:46.982" v="58" actId="47"/>
        <pc:sldMkLst>
          <pc:docMk/>
          <pc:sldMk cId="1443840029" sldId="1075"/>
        </pc:sldMkLst>
      </pc:sldChg>
      <pc:sldChg chg="del">
        <pc:chgData name="Stalin Jacob Wilson Packia Dhas" userId="050d7d71-3621-4503-95e8-1c9a9d962492" providerId="ADAL" clId="{8D3FEF02-861F-46AC-BB7B-708C72D4EA80}" dt="2023-04-19T21:03:47.128" v="59" actId="47"/>
        <pc:sldMkLst>
          <pc:docMk/>
          <pc:sldMk cId="4020591360" sldId="1076"/>
        </pc:sldMkLst>
      </pc:sldChg>
      <pc:sldChg chg="del">
        <pc:chgData name="Stalin Jacob Wilson Packia Dhas" userId="050d7d71-3621-4503-95e8-1c9a9d962492" providerId="ADAL" clId="{8D3FEF02-861F-46AC-BB7B-708C72D4EA80}" dt="2023-04-19T21:03:47.307" v="60" actId="47"/>
        <pc:sldMkLst>
          <pc:docMk/>
          <pc:sldMk cId="2119642829" sldId="1077"/>
        </pc:sldMkLst>
      </pc:sldChg>
      <pc:sldChg chg="del">
        <pc:chgData name="Stalin Jacob Wilson Packia Dhas" userId="050d7d71-3621-4503-95e8-1c9a9d962492" providerId="ADAL" clId="{8D3FEF02-861F-46AC-BB7B-708C72D4EA80}" dt="2023-04-19T21:03:47.476" v="61" actId="47"/>
        <pc:sldMkLst>
          <pc:docMk/>
          <pc:sldMk cId="4189375348" sldId="1078"/>
        </pc:sldMkLst>
      </pc:sldChg>
      <pc:sldChg chg="del">
        <pc:chgData name="Stalin Jacob Wilson Packia Dhas" userId="050d7d71-3621-4503-95e8-1c9a9d962492" providerId="ADAL" clId="{8D3FEF02-861F-46AC-BB7B-708C72D4EA80}" dt="2023-04-19T21:03:47.610" v="62" actId="47"/>
        <pc:sldMkLst>
          <pc:docMk/>
          <pc:sldMk cId="449411073" sldId="1079"/>
        </pc:sldMkLst>
      </pc:sldChg>
      <pc:sldChg chg="del">
        <pc:chgData name="Stalin Jacob Wilson Packia Dhas" userId="050d7d71-3621-4503-95e8-1c9a9d962492" providerId="ADAL" clId="{8D3FEF02-861F-46AC-BB7B-708C72D4EA80}" dt="2023-04-19T21:03:48.503" v="63" actId="47"/>
        <pc:sldMkLst>
          <pc:docMk/>
          <pc:sldMk cId="1605382197" sldId="1080"/>
        </pc:sldMkLst>
      </pc:sldChg>
      <pc:sldChg chg="del">
        <pc:chgData name="Stalin Jacob Wilson Packia Dhas" userId="050d7d71-3621-4503-95e8-1c9a9d962492" providerId="ADAL" clId="{8D3FEF02-861F-46AC-BB7B-708C72D4EA80}" dt="2023-04-19T21:03:49.059" v="64" actId="47"/>
        <pc:sldMkLst>
          <pc:docMk/>
          <pc:sldMk cId="1300577875" sldId="1081"/>
        </pc:sldMkLst>
      </pc:sldChg>
      <pc:sldChg chg="del">
        <pc:chgData name="Stalin Jacob Wilson Packia Dhas" userId="050d7d71-3621-4503-95e8-1c9a9d962492" providerId="ADAL" clId="{8D3FEF02-861F-46AC-BB7B-708C72D4EA80}" dt="2023-04-19T21:03:50.037" v="65" actId="47"/>
        <pc:sldMkLst>
          <pc:docMk/>
          <pc:sldMk cId="2395521719" sldId="1082"/>
        </pc:sldMkLst>
      </pc:sldChg>
      <pc:sldChg chg="del">
        <pc:chgData name="Stalin Jacob Wilson Packia Dhas" userId="050d7d71-3621-4503-95e8-1c9a9d962492" providerId="ADAL" clId="{8D3FEF02-861F-46AC-BB7B-708C72D4EA80}" dt="2023-04-19T21:03:50.747" v="66" actId="47"/>
        <pc:sldMkLst>
          <pc:docMk/>
          <pc:sldMk cId="383874357" sldId="1083"/>
        </pc:sldMkLst>
      </pc:sldChg>
      <pc:sldChg chg="del">
        <pc:chgData name="Stalin Jacob Wilson Packia Dhas" userId="050d7d71-3621-4503-95e8-1c9a9d962492" providerId="ADAL" clId="{8D3FEF02-861F-46AC-BB7B-708C72D4EA80}" dt="2023-04-19T21:03:51.568" v="67" actId="47"/>
        <pc:sldMkLst>
          <pc:docMk/>
          <pc:sldMk cId="3231301391" sldId="1084"/>
        </pc:sldMkLst>
      </pc:sldChg>
      <pc:sldChg chg="del">
        <pc:chgData name="Stalin Jacob Wilson Packia Dhas" userId="050d7d71-3621-4503-95e8-1c9a9d962492" providerId="ADAL" clId="{8D3FEF02-861F-46AC-BB7B-708C72D4EA80}" dt="2023-04-19T21:03:52.496" v="68" actId="47"/>
        <pc:sldMkLst>
          <pc:docMk/>
          <pc:sldMk cId="4144571728" sldId="1085"/>
        </pc:sldMkLst>
      </pc:sldChg>
      <pc:sldChg chg="del">
        <pc:chgData name="Stalin Jacob Wilson Packia Dhas" userId="050d7d71-3621-4503-95e8-1c9a9d962492" providerId="ADAL" clId="{8D3FEF02-861F-46AC-BB7B-708C72D4EA80}" dt="2023-04-19T21:03:53.385" v="69" actId="47"/>
        <pc:sldMkLst>
          <pc:docMk/>
          <pc:sldMk cId="2167461840" sldId="1086"/>
        </pc:sldMkLst>
      </pc:sldChg>
      <pc:sldChg chg="add del">
        <pc:chgData name="Stalin Jacob Wilson Packia Dhas" userId="050d7d71-3621-4503-95e8-1c9a9d962492" providerId="ADAL" clId="{8D3FEF02-861F-46AC-BB7B-708C72D4EA80}" dt="2023-04-19T21:04:12.119" v="76" actId="47"/>
        <pc:sldMkLst>
          <pc:docMk/>
          <pc:sldMk cId="16991049" sldId="1087"/>
        </pc:sldMkLst>
      </pc:sldChg>
      <pc:sldChg chg="add del">
        <pc:chgData name="Stalin Jacob Wilson Packia Dhas" userId="050d7d71-3621-4503-95e8-1c9a9d962492" providerId="ADAL" clId="{8D3FEF02-861F-46AC-BB7B-708C72D4EA80}" dt="2023-04-19T21:04:12.675" v="77" actId="47"/>
        <pc:sldMkLst>
          <pc:docMk/>
          <pc:sldMk cId="2601731305" sldId="1088"/>
        </pc:sldMkLst>
      </pc:sldChg>
      <pc:sldChg chg="add del">
        <pc:chgData name="Stalin Jacob Wilson Packia Dhas" userId="050d7d71-3621-4503-95e8-1c9a9d962492" providerId="ADAL" clId="{8D3FEF02-861F-46AC-BB7B-708C72D4EA80}" dt="2023-04-19T21:04:13.130" v="78" actId="47"/>
        <pc:sldMkLst>
          <pc:docMk/>
          <pc:sldMk cId="1724722329" sldId="1089"/>
        </pc:sldMkLst>
      </pc:sldChg>
      <pc:sldChg chg="modSp mod">
        <pc:chgData name="Stalin Jacob Wilson Packia Dhas" userId="050d7d71-3621-4503-95e8-1c9a9d962492" providerId="ADAL" clId="{8D3FEF02-861F-46AC-BB7B-708C72D4EA80}" dt="2023-04-19T21:01:41.435" v="6" actId="12"/>
        <pc:sldMkLst>
          <pc:docMk/>
          <pc:sldMk cId="2034412033" sldId="1090"/>
        </pc:sldMkLst>
        <pc:spChg chg="mod">
          <ac:chgData name="Stalin Jacob Wilson Packia Dhas" userId="050d7d71-3621-4503-95e8-1c9a9d962492" providerId="ADAL" clId="{8D3FEF02-861F-46AC-BB7B-708C72D4EA80}" dt="2023-04-19T21:01:41.435" v="6" actId="12"/>
          <ac:spMkLst>
            <pc:docMk/>
            <pc:sldMk cId="2034412033" sldId="1090"/>
            <ac:spMk id="3" creationId="{00000000-0000-0000-0000-000000000000}"/>
          </ac:spMkLst>
        </pc:spChg>
      </pc:sldChg>
      <pc:sldChg chg="modSp mod">
        <pc:chgData name="Stalin Jacob Wilson Packia Dhas" userId="050d7d71-3621-4503-95e8-1c9a9d962492" providerId="ADAL" clId="{8D3FEF02-861F-46AC-BB7B-708C72D4EA80}" dt="2023-04-19T21:02:09.291" v="16" actId="27636"/>
        <pc:sldMkLst>
          <pc:docMk/>
          <pc:sldMk cId="3442513693" sldId="1091"/>
        </pc:sldMkLst>
        <pc:spChg chg="mod">
          <ac:chgData name="Stalin Jacob Wilson Packia Dhas" userId="050d7d71-3621-4503-95e8-1c9a9d962492" providerId="ADAL" clId="{8D3FEF02-861F-46AC-BB7B-708C72D4EA80}" dt="2023-04-19T21:02:09.291" v="16" actId="27636"/>
          <ac:spMkLst>
            <pc:docMk/>
            <pc:sldMk cId="3442513693" sldId="1091"/>
            <ac:spMk id="3" creationId="{00000000-0000-0000-0000-000000000000}"/>
          </ac:spMkLst>
        </pc:spChg>
      </pc:sldChg>
      <pc:sldChg chg="modSp mod">
        <pc:chgData name="Stalin Jacob Wilson Packia Dhas" userId="050d7d71-3621-4503-95e8-1c9a9d962492" providerId="ADAL" clId="{8D3FEF02-861F-46AC-BB7B-708C72D4EA80}" dt="2023-04-19T21:03:07.432" v="36" actId="14100"/>
        <pc:sldMkLst>
          <pc:docMk/>
          <pc:sldMk cId="2258181046" sldId="1092"/>
        </pc:sldMkLst>
        <pc:spChg chg="mod">
          <ac:chgData name="Stalin Jacob Wilson Packia Dhas" userId="050d7d71-3621-4503-95e8-1c9a9d962492" providerId="ADAL" clId="{8D3FEF02-861F-46AC-BB7B-708C72D4EA80}" dt="2023-04-19T21:03:07.432" v="36" actId="14100"/>
          <ac:spMkLst>
            <pc:docMk/>
            <pc:sldMk cId="2258181046" sldId="1092"/>
            <ac:spMk id="3" creationId="{00000000-0000-0000-0000-000000000000}"/>
          </ac:spMkLst>
        </pc:spChg>
      </pc:sldChg>
      <pc:sldChg chg="addSp modSp mod">
        <pc:chgData name="Stalin Jacob Wilson Packia Dhas" userId="050d7d71-3621-4503-95e8-1c9a9d962492" providerId="ADAL" clId="{8D3FEF02-861F-46AC-BB7B-708C72D4EA80}" dt="2023-04-19T22:09:18.038" v="81" actId="1076"/>
        <pc:sldMkLst>
          <pc:docMk/>
          <pc:sldMk cId="3111862479" sldId="1094"/>
        </pc:sldMkLst>
        <pc:picChg chg="add mod">
          <ac:chgData name="Stalin Jacob Wilson Packia Dhas" userId="050d7d71-3621-4503-95e8-1c9a9d962492" providerId="ADAL" clId="{8D3FEF02-861F-46AC-BB7B-708C72D4EA80}" dt="2023-04-19T22:09:18.038" v="81" actId="1076"/>
          <ac:picMkLst>
            <pc:docMk/>
            <pc:sldMk cId="3111862479" sldId="1094"/>
            <ac:picMk id="5" creationId="{01BA81A0-0158-AEDD-0CE1-32862DD925E3}"/>
          </ac:picMkLst>
        </pc:picChg>
      </pc:sldChg>
      <pc:sldChg chg="del">
        <pc:chgData name="Stalin Jacob Wilson Packia Dhas" userId="050d7d71-3621-4503-95e8-1c9a9d962492" providerId="ADAL" clId="{8D3FEF02-861F-46AC-BB7B-708C72D4EA80}" dt="2023-04-19T22:10:24.082" v="89" actId="47"/>
        <pc:sldMkLst>
          <pc:docMk/>
          <pc:sldMk cId="1141184749" sldId="1095"/>
        </pc:sldMkLst>
      </pc:sldChg>
      <pc:sldChg chg="modSp add mod">
        <pc:chgData name="Stalin Jacob Wilson Packia Dhas" userId="050d7d71-3621-4503-95e8-1c9a9d962492" providerId="ADAL" clId="{8D3FEF02-861F-46AC-BB7B-708C72D4EA80}" dt="2023-04-19T21:02:36.316" v="25" actId="12"/>
        <pc:sldMkLst>
          <pc:docMk/>
          <pc:sldMk cId="1616396670" sldId="1096"/>
        </pc:sldMkLst>
        <pc:spChg chg="mod">
          <ac:chgData name="Stalin Jacob Wilson Packia Dhas" userId="050d7d71-3621-4503-95e8-1c9a9d962492" providerId="ADAL" clId="{8D3FEF02-861F-46AC-BB7B-708C72D4EA80}" dt="2023-04-19T21:02:36.316" v="25" actId="12"/>
          <ac:spMkLst>
            <pc:docMk/>
            <pc:sldMk cId="1616396670" sldId="1096"/>
            <ac:spMk id="3" creationId="{00000000-0000-0000-0000-000000000000}"/>
          </ac:spMkLst>
        </pc:spChg>
      </pc:sldChg>
      <pc:sldChg chg="addSp delSp modSp add mod">
        <pc:chgData name="Stalin Jacob Wilson Packia Dhas" userId="050d7d71-3621-4503-95e8-1c9a9d962492" providerId="ADAL" clId="{8D3FEF02-861F-46AC-BB7B-708C72D4EA80}" dt="2023-04-19T22:09:59.989" v="88" actId="1076"/>
        <pc:sldMkLst>
          <pc:docMk/>
          <pc:sldMk cId="3757283867" sldId="1097"/>
        </pc:sldMkLst>
        <pc:picChg chg="del mod">
          <ac:chgData name="Stalin Jacob Wilson Packia Dhas" userId="050d7d71-3621-4503-95e8-1c9a9d962492" providerId="ADAL" clId="{8D3FEF02-861F-46AC-BB7B-708C72D4EA80}" dt="2023-04-19T22:09:24.373" v="84" actId="478"/>
          <ac:picMkLst>
            <pc:docMk/>
            <pc:sldMk cId="3757283867" sldId="1097"/>
            <ac:picMk id="5" creationId="{01BA81A0-0158-AEDD-0CE1-32862DD925E3}"/>
          </ac:picMkLst>
        </pc:picChg>
        <pc:picChg chg="add mod">
          <ac:chgData name="Stalin Jacob Wilson Packia Dhas" userId="050d7d71-3621-4503-95e8-1c9a9d962492" providerId="ADAL" clId="{8D3FEF02-861F-46AC-BB7B-708C72D4EA80}" dt="2023-04-19T22:09:33.960" v="86" actId="1076"/>
          <ac:picMkLst>
            <pc:docMk/>
            <pc:sldMk cId="3757283867" sldId="1097"/>
            <ac:picMk id="6" creationId="{93F3E412-E8AB-34EE-7F45-AC236F127056}"/>
          </ac:picMkLst>
        </pc:picChg>
        <pc:picChg chg="add mod">
          <ac:chgData name="Stalin Jacob Wilson Packia Dhas" userId="050d7d71-3621-4503-95e8-1c9a9d962492" providerId="ADAL" clId="{8D3FEF02-861F-46AC-BB7B-708C72D4EA80}" dt="2023-04-19T22:09:59.989" v="88" actId="1076"/>
          <ac:picMkLst>
            <pc:docMk/>
            <pc:sldMk cId="3757283867" sldId="1097"/>
            <ac:picMk id="10" creationId="{88EEDF6B-0DF1-D7B8-9923-A942886DF267}"/>
          </ac:picMkLst>
        </pc:picChg>
      </pc:sldChg>
    </pc:docChg>
  </pc:docChgLst>
  <pc:docChgLst>
    <pc:chgData name="Stalin Jacob Wilson Packia Dhas" userId="050d7d71-3621-4503-95e8-1c9a9d962492" providerId="ADAL" clId="{94B5680A-7168-49E6-BDC8-BF99620432A1}"/>
    <pc:docChg chg="undo custSel addSld modSld">
      <pc:chgData name="Stalin Jacob Wilson Packia Dhas" userId="050d7d71-3621-4503-95e8-1c9a9d962492" providerId="ADAL" clId="{94B5680A-7168-49E6-BDC8-BF99620432A1}" dt="2023-03-24T06:24:55.822" v="4940" actId="20577"/>
      <pc:docMkLst>
        <pc:docMk/>
      </pc:docMkLst>
      <pc:sldChg chg="modSp mod">
        <pc:chgData name="Stalin Jacob Wilson Packia Dhas" userId="050d7d71-3621-4503-95e8-1c9a9d962492" providerId="ADAL" clId="{94B5680A-7168-49E6-BDC8-BF99620432A1}" dt="2023-03-24T06:24:55.822" v="4940" actId="20577"/>
        <pc:sldMkLst>
          <pc:docMk/>
          <pc:sldMk cId="3657130640" sldId="301"/>
        </pc:sldMkLst>
        <pc:spChg chg="mod">
          <ac:chgData name="Stalin Jacob Wilson Packia Dhas" userId="050d7d71-3621-4503-95e8-1c9a9d962492" providerId="ADAL" clId="{94B5680A-7168-49E6-BDC8-BF99620432A1}" dt="2023-03-24T06:24:45.587" v="4938" actId="20577"/>
          <ac:spMkLst>
            <pc:docMk/>
            <pc:sldMk cId="3657130640" sldId="301"/>
            <ac:spMk id="3" creationId="{00000000-0000-0000-0000-000000000000}"/>
          </ac:spMkLst>
        </pc:spChg>
        <pc:spChg chg="mod">
          <ac:chgData name="Stalin Jacob Wilson Packia Dhas" userId="050d7d71-3621-4503-95e8-1c9a9d962492" providerId="ADAL" clId="{94B5680A-7168-49E6-BDC8-BF99620432A1}" dt="2023-03-24T06:24:55.822" v="4940" actId="20577"/>
          <ac:spMkLst>
            <pc:docMk/>
            <pc:sldMk cId="3657130640" sldId="301"/>
            <ac:spMk id="4" creationId="{7E2EBC05-CB4F-406D-2F45-D8D94E4ABFE4}"/>
          </ac:spMkLst>
        </pc:spChg>
      </pc:sldChg>
      <pc:sldChg chg="modSp mod">
        <pc:chgData name="Stalin Jacob Wilson Packia Dhas" userId="050d7d71-3621-4503-95e8-1c9a9d962492" providerId="ADAL" clId="{94B5680A-7168-49E6-BDC8-BF99620432A1}" dt="2023-03-23T12:26:22.647" v="1" actId="20577"/>
        <pc:sldMkLst>
          <pc:docMk/>
          <pc:sldMk cId="3119007398" sldId="719"/>
        </pc:sldMkLst>
        <pc:spChg chg="mod">
          <ac:chgData name="Stalin Jacob Wilson Packia Dhas" userId="050d7d71-3621-4503-95e8-1c9a9d962492" providerId="ADAL" clId="{94B5680A-7168-49E6-BDC8-BF99620432A1}" dt="2023-03-23T12:26:22.647" v="1" actId="20577"/>
          <ac:spMkLst>
            <pc:docMk/>
            <pc:sldMk cId="3119007398" sldId="719"/>
            <ac:spMk id="2" creationId="{5AF40EAB-6954-8B5E-C784-2A455332F66A}"/>
          </ac:spMkLst>
        </pc:spChg>
      </pc:sldChg>
      <pc:sldChg chg="modSp mod">
        <pc:chgData name="Stalin Jacob Wilson Packia Dhas" userId="050d7d71-3621-4503-95e8-1c9a9d962492" providerId="ADAL" clId="{94B5680A-7168-49E6-BDC8-BF99620432A1}" dt="2023-03-23T14:46:22.111" v="4769" actId="313"/>
        <pc:sldMkLst>
          <pc:docMk/>
          <pc:sldMk cId="1619884069" sldId="835"/>
        </pc:sldMkLst>
        <pc:spChg chg="mod">
          <ac:chgData name="Stalin Jacob Wilson Packia Dhas" userId="050d7d71-3621-4503-95e8-1c9a9d962492" providerId="ADAL" clId="{94B5680A-7168-49E6-BDC8-BF99620432A1}" dt="2023-03-23T12:28:52.931" v="19" actId="20577"/>
          <ac:spMkLst>
            <pc:docMk/>
            <pc:sldMk cId="1619884069" sldId="835"/>
            <ac:spMk id="2" creationId="{00000000-0000-0000-0000-000000000000}"/>
          </ac:spMkLst>
        </pc:spChg>
        <pc:spChg chg="mod">
          <ac:chgData name="Stalin Jacob Wilson Packia Dhas" userId="050d7d71-3621-4503-95e8-1c9a9d962492" providerId="ADAL" clId="{94B5680A-7168-49E6-BDC8-BF99620432A1}" dt="2023-03-23T14:46:22.111" v="4769" actId="313"/>
          <ac:spMkLst>
            <pc:docMk/>
            <pc:sldMk cId="1619884069" sldId="835"/>
            <ac:spMk id="3" creationId="{00000000-0000-0000-0000-000000000000}"/>
          </ac:spMkLst>
        </pc:spChg>
      </pc:sldChg>
      <pc:sldChg chg="modSp add mod">
        <pc:chgData name="Stalin Jacob Wilson Packia Dhas" userId="050d7d71-3621-4503-95e8-1c9a9d962492" providerId="ADAL" clId="{94B5680A-7168-49E6-BDC8-BF99620432A1}" dt="2023-03-23T14:47:12.666" v="4780" actId="20577"/>
        <pc:sldMkLst>
          <pc:docMk/>
          <pc:sldMk cId="2034412033" sldId="1090"/>
        </pc:sldMkLst>
        <pc:spChg chg="mod">
          <ac:chgData name="Stalin Jacob Wilson Packia Dhas" userId="050d7d71-3621-4503-95e8-1c9a9d962492" providerId="ADAL" clId="{94B5680A-7168-49E6-BDC8-BF99620432A1}" dt="2023-03-23T12:33:40.737" v="668" actId="6549"/>
          <ac:spMkLst>
            <pc:docMk/>
            <pc:sldMk cId="2034412033" sldId="1090"/>
            <ac:spMk id="2" creationId="{00000000-0000-0000-0000-000000000000}"/>
          </ac:spMkLst>
        </pc:spChg>
        <pc:spChg chg="mod">
          <ac:chgData name="Stalin Jacob Wilson Packia Dhas" userId="050d7d71-3621-4503-95e8-1c9a9d962492" providerId="ADAL" clId="{94B5680A-7168-49E6-BDC8-BF99620432A1}" dt="2023-03-23T14:47:12.666" v="4780" actId="20577"/>
          <ac:spMkLst>
            <pc:docMk/>
            <pc:sldMk cId="2034412033" sldId="1090"/>
            <ac:spMk id="3" creationId="{00000000-0000-0000-0000-000000000000}"/>
          </ac:spMkLst>
        </pc:spChg>
      </pc:sldChg>
      <pc:sldChg chg="modSp add mod">
        <pc:chgData name="Stalin Jacob Wilson Packia Dhas" userId="050d7d71-3621-4503-95e8-1c9a9d962492" providerId="ADAL" clId="{94B5680A-7168-49E6-BDC8-BF99620432A1}" dt="2023-03-23T14:48:50.379" v="4800" actId="20577"/>
        <pc:sldMkLst>
          <pc:docMk/>
          <pc:sldMk cId="3442513693" sldId="1091"/>
        </pc:sldMkLst>
        <pc:spChg chg="mod">
          <ac:chgData name="Stalin Jacob Wilson Packia Dhas" userId="050d7d71-3621-4503-95e8-1c9a9d962492" providerId="ADAL" clId="{94B5680A-7168-49E6-BDC8-BF99620432A1}" dt="2023-03-23T14:48:50.379" v="4800" actId="20577"/>
          <ac:spMkLst>
            <pc:docMk/>
            <pc:sldMk cId="3442513693" sldId="1091"/>
            <ac:spMk id="3" creationId="{00000000-0000-0000-0000-000000000000}"/>
          </ac:spMkLst>
        </pc:spChg>
      </pc:sldChg>
      <pc:sldChg chg="modSp add mod">
        <pc:chgData name="Stalin Jacob Wilson Packia Dhas" userId="050d7d71-3621-4503-95e8-1c9a9d962492" providerId="ADAL" clId="{94B5680A-7168-49E6-BDC8-BF99620432A1}" dt="2023-03-23T13:24:30.846" v="2978" actId="27636"/>
        <pc:sldMkLst>
          <pc:docMk/>
          <pc:sldMk cId="2258181046" sldId="1092"/>
        </pc:sldMkLst>
        <pc:spChg chg="mod">
          <ac:chgData name="Stalin Jacob Wilson Packia Dhas" userId="050d7d71-3621-4503-95e8-1c9a9d962492" providerId="ADAL" clId="{94B5680A-7168-49E6-BDC8-BF99620432A1}" dt="2023-03-23T13:24:30.846" v="2978" actId="27636"/>
          <ac:spMkLst>
            <pc:docMk/>
            <pc:sldMk cId="2258181046" sldId="1092"/>
            <ac:spMk id="3" creationId="{00000000-0000-0000-0000-000000000000}"/>
          </ac:spMkLst>
        </pc:spChg>
      </pc:sldChg>
      <pc:sldChg chg="modSp add mod">
        <pc:chgData name="Stalin Jacob Wilson Packia Dhas" userId="050d7d71-3621-4503-95e8-1c9a9d962492" providerId="ADAL" clId="{94B5680A-7168-49E6-BDC8-BF99620432A1}" dt="2023-03-24T06:24:17.245" v="4902" actId="20577"/>
        <pc:sldMkLst>
          <pc:docMk/>
          <pc:sldMk cId="3257564983" sldId="1093"/>
        </pc:sldMkLst>
        <pc:spChg chg="mod">
          <ac:chgData name="Stalin Jacob Wilson Packia Dhas" userId="050d7d71-3621-4503-95e8-1c9a9d962492" providerId="ADAL" clId="{94B5680A-7168-49E6-BDC8-BF99620432A1}" dt="2023-03-24T06:24:17.245" v="4902" actId="20577"/>
          <ac:spMkLst>
            <pc:docMk/>
            <pc:sldMk cId="3257564983" sldId="1093"/>
            <ac:spMk id="3" creationId="{00000000-0000-0000-0000-000000000000}"/>
          </ac:spMkLst>
        </pc:spChg>
      </pc:sldChg>
      <pc:sldChg chg="modSp add mod">
        <pc:chgData name="Stalin Jacob Wilson Packia Dhas" userId="050d7d71-3621-4503-95e8-1c9a9d962492" providerId="ADAL" clId="{94B5680A-7168-49E6-BDC8-BF99620432A1}" dt="2023-03-23T14:15:13.175" v="4357" actId="27636"/>
        <pc:sldMkLst>
          <pc:docMk/>
          <pc:sldMk cId="3111862479" sldId="1094"/>
        </pc:sldMkLst>
        <pc:spChg chg="mod">
          <ac:chgData name="Stalin Jacob Wilson Packia Dhas" userId="050d7d71-3621-4503-95e8-1c9a9d962492" providerId="ADAL" clId="{94B5680A-7168-49E6-BDC8-BF99620432A1}" dt="2023-03-23T14:15:13.175" v="4357" actId="27636"/>
          <ac:spMkLst>
            <pc:docMk/>
            <pc:sldMk cId="3111862479" sldId="1094"/>
            <ac:spMk id="3" creationId="{00000000-0000-0000-0000-000000000000}"/>
          </ac:spMkLst>
        </pc:spChg>
      </pc:sldChg>
      <pc:sldChg chg="modSp add mod">
        <pc:chgData name="Stalin Jacob Wilson Packia Dhas" userId="050d7d71-3621-4503-95e8-1c9a9d962492" providerId="ADAL" clId="{94B5680A-7168-49E6-BDC8-BF99620432A1}" dt="2023-03-23T14:05:08.211" v="4285" actId="313"/>
        <pc:sldMkLst>
          <pc:docMk/>
          <pc:sldMk cId="1141184749" sldId="1095"/>
        </pc:sldMkLst>
        <pc:spChg chg="mod">
          <ac:chgData name="Stalin Jacob Wilson Packia Dhas" userId="050d7d71-3621-4503-95e8-1c9a9d962492" providerId="ADAL" clId="{94B5680A-7168-49E6-BDC8-BF99620432A1}" dt="2023-03-23T14:05:08.211" v="4285" actId="313"/>
          <ac:spMkLst>
            <pc:docMk/>
            <pc:sldMk cId="1141184749" sldId="1095"/>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19/04/2023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3060901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1048758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641447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975946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835447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1491031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3301429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1368413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D2B1B61-A3AB-4F89-B8FD-FF81AF493E16}" type="datetime1">
              <a:rPr lang="en-GB" smtClean="0"/>
              <a:t>19/04/2023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8D0B74-A07D-493D-9A9C-DA9FC377343B}" type="datetime1">
              <a:rPr lang="en-GB" smtClean="0"/>
              <a:t>19/04/2023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4462B50-8D93-4723-8F3B-3BEAA88A6624}" type="datetime1">
              <a:rPr lang="en-GB" smtClean="0"/>
              <a:t>19/04/2023</a:t>
            </a:fld>
            <a:endParaRPr lang="en-US" dirty="0"/>
          </a:p>
        </p:txBody>
      </p:sp>
      <p:sp>
        <p:nvSpPr>
          <p:cNvPr id="4" name="Footer Placeholder 3"/>
          <p:cNvSpPr>
            <a:spLocks noGrp="1"/>
          </p:cNvSpPr>
          <p:nvPr>
            <p:ph type="ftr" sz="quarter" idx="11"/>
          </p:nvPr>
        </p:nvSpPr>
        <p:spPr/>
        <p:txBody>
          <a:bodyPr/>
          <a:lstStyle/>
          <a:p>
            <a:r>
              <a:rPr lang="en-US"/>
              <a:t>Lecture - 12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490D107-CCF3-4A82-864A-7DA7E0AA3E42}" type="datetime1">
              <a:rPr lang="en-GB" smtClean="0"/>
              <a:t>19/04/2023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B8C605-7233-4FC4-8758-D0719A8D5CC3}" type="datetime1">
              <a:rPr lang="en-GB" smtClean="0"/>
              <a:t>19/04/2023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CADE480-ED59-40C5-9303-DA8872D7DD43}" type="datetime1">
              <a:rPr lang="en-GB" smtClean="0"/>
              <a:t>19/04/2023</a:t>
            </a:fld>
            <a:endParaRPr lang="en-US" dirty="0"/>
          </a:p>
        </p:txBody>
      </p:sp>
      <p:sp>
        <p:nvSpPr>
          <p:cNvPr id="4" name="Footer Placeholder 3"/>
          <p:cNvSpPr>
            <a:spLocks noGrp="1"/>
          </p:cNvSpPr>
          <p:nvPr>
            <p:ph type="ftr" sz="quarter" idx="11"/>
          </p:nvPr>
        </p:nvSpPr>
        <p:spPr/>
        <p:txBody>
          <a:bodyPr/>
          <a:lstStyle/>
          <a:p>
            <a:r>
              <a:rPr lang="en-US"/>
              <a:t>Lecture - 12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3353686-149E-43C3-A529-89A7DDCB49AE}" type="datetime1">
              <a:rPr lang="en-GB" noProof="0" smtClean="0"/>
              <a:t>19/04/2023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00F9D95-766B-4C7B-B2DE-6CD2040A80C1}" type="datetime1">
              <a:rPr lang="en-GB" smtClean="0"/>
              <a:t>19/04/2023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84D8250-13A6-4B20-80CC-AF62E8F4A50B}" type="datetime1">
              <a:rPr lang="en-GB" smtClean="0"/>
              <a:t>19/04/2023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409391D-D814-43E6-B446-3B8222A5B59C}" type="datetime1">
              <a:rPr lang="en-GB" smtClean="0"/>
              <a:t>19/04/2023</a:t>
            </a:fld>
            <a:endParaRPr lang="en-US" dirty="0"/>
          </a:p>
        </p:txBody>
      </p:sp>
      <p:sp>
        <p:nvSpPr>
          <p:cNvPr id="4" name="Footer Placeholder 3"/>
          <p:cNvSpPr>
            <a:spLocks noGrp="1"/>
          </p:cNvSpPr>
          <p:nvPr>
            <p:ph type="ftr" sz="quarter" idx="11"/>
          </p:nvPr>
        </p:nvSpPr>
        <p:spPr/>
        <p:txBody>
          <a:bodyPr/>
          <a:lstStyle/>
          <a:p>
            <a:r>
              <a:rPr lang="en-US"/>
              <a:t>Lecture - 12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C909B8B-EC41-4E18-9D74-DD5C04A19EFA}" type="datetime1">
              <a:rPr lang="en-GB" noProof="0" smtClean="0"/>
              <a:t>19/04/2023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C5CDDA4-C3B8-4269-9D67-FB6B22F2B08E}" type="datetime1">
              <a:rPr lang="en-GB" smtClean="0"/>
              <a:t>19/04/2023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DC42DB-1208-4556-93C2-62B64243B04C}" type="datetime1">
              <a:rPr lang="en-GB" smtClean="0"/>
              <a:t>19/04/2023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6590048-D282-42C7-8E79-CB0442686F31}" type="datetime1">
              <a:rPr lang="en-GB" smtClean="0"/>
              <a:t>19/04/2023</a:t>
            </a:fld>
            <a:endParaRPr lang="en-US" dirty="0"/>
          </a:p>
        </p:txBody>
      </p:sp>
      <p:sp>
        <p:nvSpPr>
          <p:cNvPr id="4" name="Footer Placeholder 3"/>
          <p:cNvSpPr>
            <a:spLocks noGrp="1"/>
          </p:cNvSpPr>
          <p:nvPr>
            <p:ph type="ftr" sz="quarter" idx="11"/>
          </p:nvPr>
        </p:nvSpPr>
        <p:spPr/>
        <p:txBody>
          <a:bodyPr/>
          <a:lstStyle/>
          <a:p>
            <a:r>
              <a:rPr lang="en-US"/>
              <a:t>Lecture - 12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BF1677-A73F-4660-8B69-F730771AAB63}" type="datetime1">
              <a:rPr lang="en-GB" smtClean="0"/>
              <a:t>19/04/2023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8EBFA5C-0CD0-452D-9E07-AE25A0928A61}" type="datetime1">
              <a:rPr lang="en-GB" smtClean="0"/>
              <a:t>19/04/2023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09B54E-C8B1-4E56-8C9F-2B68BBBB4B90}" type="datetime1">
              <a:rPr lang="en-GB" smtClean="0"/>
              <a:t>19/04/2023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9C65F26-643F-4FEB-AB5E-A5D246B73D86}" type="datetime1">
              <a:rPr lang="en-GB" smtClean="0"/>
              <a:t>19/04/2023</a:t>
            </a:fld>
            <a:endParaRPr lang="en-US" dirty="0"/>
          </a:p>
        </p:txBody>
      </p:sp>
      <p:sp>
        <p:nvSpPr>
          <p:cNvPr id="4" name="Footer Placeholder 3"/>
          <p:cNvSpPr>
            <a:spLocks noGrp="1"/>
          </p:cNvSpPr>
          <p:nvPr>
            <p:ph type="ftr" sz="quarter" idx="11"/>
          </p:nvPr>
        </p:nvSpPr>
        <p:spPr/>
        <p:txBody>
          <a:bodyPr/>
          <a:lstStyle/>
          <a:p>
            <a:r>
              <a:rPr lang="en-US"/>
              <a:t>Lecture - 12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7B0FC5B-ED12-4935-BDDF-B2BE73CF8155}" type="datetime1">
              <a:rPr lang="en-GB" noProof="0" smtClean="0"/>
              <a:t>19/04/2023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C84A8C-1A3C-45EF-91B2-1FABCFB9BD13}" type="datetime1">
              <a:rPr lang="en-GB" smtClean="0"/>
              <a:t>19/04/2023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610CC2-91A2-47D8-9A4E-AC50B2BF488B}" type="datetime1">
              <a:rPr lang="en-GB" smtClean="0"/>
              <a:t>19/04/2023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A5ED98F-715B-4440-A42F-FCDC22F970D0}" type="datetime1">
              <a:rPr lang="en-GB" smtClean="0"/>
              <a:t>19/04/2023</a:t>
            </a:fld>
            <a:endParaRPr lang="en-US" dirty="0"/>
          </a:p>
        </p:txBody>
      </p:sp>
      <p:sp>
        <p:nvSpPr>
          <p:cNvPr id="4" name="Footer Placeholder 3"/>
          <p:cNvSpPr>
            <a:spLocks noGrp="1"/>
          </p:cNvSpPr>
          <p:nvPr>
            <p:ph type="ftr" sz="quarter" idx="11"/>
          </p:nvPr>
        </p:nvSpPr>
        <p:spPr/>
        <p:txBody>
          <a:bodyPr/>
          <a:lstStyle/>
          <a:p>
            <a:r>
              <a:rPr lang="en-US"/>
              <a:t>Lecture - 12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5D5E868-124E-4F7F-A4B2-961DC23A02B7}" type="datetime1">
              <a:rPr lang="en-GB" noProof="0" smtClean="0"/>
              <a:t>19/04/2023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8F5326A-3551-4A3A-8933-12E3DC5BC9C4}" type="datetime1">
              <a:rPr lang="en-GB" smtClean="0"/>
              <a:t>19/04/2023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DED99A-3E8E-4BEE-99D5-E7F03BC827D3}" type="datetime1">
              <a:rPr lang="en-GB" smtClean="0"/>
              <a:t>19/04/2023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BA01032-919B-4E5B-9564-5AA460011083}" type="datetime1">
              <a:rPr lang="en-GB" smtClean="0"/>
              <a:t>19/04/2023</a:t>
            </a:fld>
            <a:endParaRPr lang="en-US" dirty="0"/>
          </a:p>
        </p:txBody>
      </p:sp>
      <p:sp>
        <p:nvSpPr>
          <p:cNvPr id="4" name="Footer Placeholder 3"/>
          <p:cNvSpPr>
            <a:spLocks noGrp="1"/>
          </p:cNvSpPr>
          <p:nvPr>
            <p:ph type="ftr" sz="quarter" idx="11"/>
          </p:nvPr>
        </p:nvSpPr>
        <p:spPr/>
        <p:txBody>
          <a:bodyPr/>
          <a:lstStyle/>
          <a:p>
            <a:r>
              <a:rPr lang="en-US"/>
              <a:t>Lecture - 12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B91CA50A-1FD4-4E3F-8597-5A40E4932F33}" type="datetime1">
              <a:rPr lang="en-GB" noProof="0" smtClean="0"/>
              <a:t>19/04/2023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ECACD15-5217-4858-B7D9-1C7FB1DB30BB}" type="datetime1">
              <a:rPr lang="en-GB" smtClean="0"/>
              <a:t>19/04/2023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11464F-0CB7-4D78-BB5B-2F4E66E7FAA2}" type="datetime1">
              <a:rPr lang="en-GB" smtClean="0"/>
              <a:t>19/04/2023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C441DD3-3612-4E74-B0F5-D5E1199C4A62}" type="datetime1">
              <a:rPr lang="en-GB" smtClean="0"/>
              <a:t>19/04/2023</a:t>
            </a:fld>
            <a:endParaRPr lang="en-US" dirty="0"/>
          </a:p>
        </p:txBody>
      </p:sp>
      <p:sp>
        <p:nvSpPr>
          <p:cNvPr id="4" name="Footer Placeholder 3"/>
          <p:cNvSpPr>
            <a:spLocks noGrp="1"/>
          </p:cNvSpPr>
          <p:nvPr>
            <p:ph type="ftr" sz="quarter" idx="11"/>
          </p:nvPr>
        </p:nvSpPr>
        <p:spPr/>
        <p:txBody>
          <a:bodyPr/>
          <a:lstStyle/>
          <a:p>
            <a:r>
              <a:rPr lang="en-US"/>
              <a:t>Lecture - 12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C7723E3-9BFC-43C7-8E3F-ED92B6F81757}" type="datetime1">
              <a:rPr lang="en-GB" noProof="0" smtClean="0"/>
              <a:t>19/04/2023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94EEDD2-A8C6-4A18-B381-112C56C77E6C}" type="datetime1">
              <a:rPr lang="en-GB" smtClean="0"/>
              <a:t>19/04/2023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2123F2E-B124-47A7-BEF4-A87B92EB62E5}" type="datetime1">
              <a:rPr lang="en-GB" smtClean="0"/>
              <a:t>19/04/2023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8EE2EAF-1597-4CAA-A518-7D1A047EEF7F}" type="datetime1">
              <a:rPr lang="en-GB" smtClean="0"/>
              <a:t>19/04/2023</a:t>
            </a:fld>
            <a:endParaRPr lang="en-US" dirty="0"/>
          </a:p>
        </p:txBody>
      </p:sp>
      <p:sp>
        <p:nvSpPr>
          <p:cNvPr id="4" name="Footer Placeholder 3"/>
          <p:cNvSpPr>
            <a:spLocks noGrp="1"/>
          </p:cNvSpPr>
          <p:nvPr>
            <p:ph type="ftr" sz="quarter" idx="11"/>
          </p:nvPr>
        </p:nvSpPr>
        <p:spPr/>
        <p:txBody>
          <a:bodyPr/>
          <a:lstStyle/>
          <a:p>
            <a:r>
              <a:rPr lang="en-US"/>
              <a:t>Lecture - 12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DAD6C80-131C-46A4-931A-9DF68A63DFC0}" type="datetime1">
              <a:rPr lang="en-GB" noProof="0" smtClean="0"/>
              <a:t>19/04/2023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5D3CA2-EC22-4EC8-8381-D614A0D98EA9}" type="datetime1">
              <a:rPr lang="en-GB" smtClean="0"/>
              <a:t>19/04/2023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084FF6-8C19-40A7-9012-207E5BC1C19C}" type="datetime1">
              <a:rPr lang="en-GB" smtClean="0"/>
              <a:t>19/04/2023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D236882-ECC3-4067-A506-75F9BA655F43}" type="datetime1">
              <a:rPr lang="en-GB" smtClean="0"/>
              <a:t>19/04/2023</a:t>
            </a:fld>
            <a:endParaRPr lang="en-US" dirty="0"/>
          </a:p>
        </p:txBody>
      </p:sp>
      <p:sp>
        <p:nvSpPr>
          <p:cNvPr id="4" name="Footer Placeholder 3"/>
          <p:cNvSpPr>
            <a:spLocks noGrp="1"/>
          </p:cNvSpPr>
          <p:nvPr>
            <p:ph type="ftr" sz="quarter" idx="11"/>
          </p:nvPr>
        </p:nvSpPr>
        <p:spPr/>
        <p:txBody>
          <a:bodyPr/>
          <a:lstStyle/>
          <a:p>
            <a:r>
              <a:rPr lang="en-US"/>
              <a:t>Lecture - 12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Electromagnetic </a:t>
            </a:r>
          </a:p>
          <a:p>
            <a:r>
              <a:rPr lang="en-GB" sz="4800" dirty="0"/>
              <a:t>Radiation</a:t>
            </a:r>
          </a:p>
          <a:p>
            <a:r>
              <a:rPr lang="en-GB" sz="4800" dirty="0"/>
              <a:t>(ACDC5009)</a:t>
            </a:r>
          </a:p>
          <a:p>
            <a:r>
              <a:rPr lang="en-GB" sz="3600" i="1" dirty="0">
                <a:solidFill>
                  <a:srgbClr val="FFC000"/>
                </a:solidFill>
              </a:rPr>
              <a:t>Lecture - 12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824423" y="1413794"/>
            <a:ext cx="10780808" cy="5230549"/>
          </a:xfrm>
        </p:spPr>
        <p:txBody>
          <a:bodyPr>
            <a:normAutofit/>
          </a:bodyPr>
          <a:lstStyle/>
          <a:p>
            <a:pPr marL="660400" indent="-571500"/>
            <a:r>
              <a:rPr lang="en-GB" sz="3200" dirty="0"/>
              <a:t>Introduction</a:t>
            </a:r>
          </a:p>
          <a:p>
            <a:pPr marL="660400" indent="-571500"/>
            <a:r>
              <a:rPr lang="en-GB" sz="3200" dirty="0"/>
              <a:t>Transmission lines</a:t>
            </a:r>
          </a:p>
          <a:p>
            <a:pPr marL="660400" indent="-571500"/>
            <a:endParaRPr lang="en-GB" sz="3200" dirty="0"/>
          </a:p>
          <a:p>
            <a:pPr marL="660400" indent="-571500"/>
            <a:endParaRPr lang="en-GB" sz="3200" dirty="0"/>
          </a:p>
          <a:p>
            <a:pPr marL="660400" indent="-571500"/>
            <a:endParaRPr lang="en-IN" sz="4000" dirty="0">
              <a:cs typeface="Times New Roman" panose="02020603050405020304" pitchFamily="18" charset="0"/>
            </a:endParaRPr>
          </a:p>
          <a:p>
            <a:pPr marL="660400" indent="-571500"/>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Lecture - 12 / Electromagnetic Radiation</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Transmission lines</a:t>
            </a:r>
          </a:p>
        </p:txBody>
      </p:sp>
      <p:sp>
        <p:nvSpPr>
          <p:cNvPr id="3" name="Content Placeholder 2"/>
          <p:cNvSpPr>
            <a:spLocks noGrp="1"/>
          </p:cNvSpPr>
          <p:nvPr>
            <p:ph idx="1"/>
          </p:nvPr>
        </p:nvSpPr>
        <p:spPr>
          <a:xfrm>
            <a:off x="486372" y="1329967"/>
            <a:ext cx="11239627" cy="5131813"/>
          </a:xfrm>
        </p:spPr>
        <p:txBody>
          <a:bodyPr>
            <a:normAutofit/>
          </a:bodyPr>
          <a:lstStyle/>
          <a:p>
            <a:pPr>
              <a:lnSpc>
                <a:spcPct val="120000"/>
              </a:lnSpc>
            </a:pPr>
            <a:r>
              <a:rPr lang="en-GB" b="1" dirty="0"/>
              <a:t>Transmission line theory is the theory of proportion of electric wave along the transmission lines. </a:t>
            </a:r>
          </a:p>
          <a:p>
            <a:pPr>
              <a:lnSpc>
                <a:spcPct val="120000"/>
              </a:lnSpc>
            </a:pPr>
            <a:r>
              <a:rPr lang="en-GB" b="1" i="0" dirty="0">
                <a:effectLst/>
              </a:rPr>
              <a:t>The practical examples of the electric waves which are transmitted along the transmission lines are the telephone messages and electrical power signals.</a:t>
            </a:r>
          </a:p>
          <a:p>
            <a:pPr>
              <a:lnSpc>
                <a:spcPct val="120000"/>
              </a:lnSpc>
            </a:pPr>
            <a:r>
              <a:rPr lang="en-GB" b="1" dirty="0"/>
              <a:t>The transmission line parameters like resistance, inductance, and capacitance are not physically separable.</a:t>
            </a:r>
          </a:p>
          <a:p>
            <a:pPr>
              <a:lnSpc>
                <a:spcPct val="120000"/>
              </a:lnSpc>
            </a:pPr>
            <a:r>
              <a:rPr lang="en-GB" b="1" i="0" dirty="0">
                <a:effectLst/>
              </a:rPr>
              <a:t>The transmission parameters are distributed all along the length of the transmission line.</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a:t>
            </a:fld>
            <a:endParaRPr lang="en-US" dirty="0"/>
          </a:p>
        </p:txBody>
      </p:sp>
    </p:spTree>
    <p:extLst>
      <p:ext uri="{BB962C8B-B14F-4D97-AF65-F5344CB8AC3E}">
        <p14:creationId xmlns:p14="http://schemas.microsoft.com/office/powerpoint/2010/main" val="1619884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fontScale="90000"/>
          </a:bodyPr>
          <a:lstStyle/>
          <a:p>
            <a:pPr algn="ctr"/>
            <a:r>
              <a:rPr lang="en-IN" b="1" dirty="0">
                <a:solidFill>
                  <a:schemeClr val="bg1"/>
                </a:solidFill>
              </a:rPr>
              <a:t>Transmission line parameters</a:t>
            </a:r>
          </a:p>
        </p:txBody>
      </p:sp>
      <p:sp>
        <p:nvSpPr>
          <p:cNvPr id="3" name="Content Placeholder 2"/>
          <p:cNvSpPr>
            <a:spLocks noGrp="1"/>
          </p:cNvSpPr>
          <p:nvPr>
            <p:ph idx="1"/>
          </p:nvPr>
        </p:nvSpPr>
        <p:spPr>
          <a:xfrm>
            <a:off x="486372" y="1329967"/>
            <a:ext cx="11239627" cy="5131813"/>
          </a:xfrm>
        </p:spPr>
        <p:txBody>
          <a:bodyPr>
            <a:normAutofit fontScale="92500" lnSpcReduction="20000"/>
          </a:bodyPr>
          <a:lstStyle/>
          <a:p>
            <a:pPr marL="0" indent="0">
              <a:lnSpc>
                <a:spcPct val="120000"/>
              </a:lnSpc>
              <a:buNone/>
            </a:pPr>
            <a:r>
              <a:rPr lang="en-GB" b="1" i="0" dirty="0">
                <a:effectLst/>
              </a:rPr>
              <a:t>Transmission line parameters</a:t>
            </a:r>
          </a:p>
          <a:p>
            <a:pPr marL="0" indent="0">
              <a:lnSpc>
                <a:spcPct val="120000"/>
              </a:lnSpc>
              <a:buNone/>
            </a:pPr>
            <a:r>
              <a:rPr lang="en-GB" dirty="0"/>
              <a:t>For analysis and design of the transmission lines, it is necessary to have the knowledge of the electric circuit parameters, associated with the transmission lines. </a:t>
            </a:r>
          </a:p>
          <a:p>
            <a:pPr marL="0" indent="0">
              <a:lnSpc>
                <a:spcPct val="120000"/>
              </a:lnSpc>
              <a:buNone/>
            </a:pPr>
            <a:r>
              <a:rPr lang="en-GB" b="1" i="0" dirty="0">
                <a:effectLst/>
              </a:rPr>
              <a:t>Resistance: </a:t>
            </a:r>
          </a:p>
          <a:p>
            <a:pPr>
              <a:lnSpc>
                <a:spcPct val="120000"/>
              </a:lnSpc>
            </a:pPr>
            <a:r>
              <a:rPr lang="en-GB" i="0" dirty="0">
                <a:effectLst/>
              </a:rPr>
              <a:t>Depending upon the cross sectional area of the conductors the transmission lines have the resistance associated with them. </a:t>
            </a:r>
          </a:p>
          <a:p>
            <a:pPr>
              <a:lnSpc>
                <a:spcPct val="120000"/>
              </a:lnSpc>
            </a:pPr>
            <a:r>
              <a:rPr lang="en-GB" i="0" dirty="0">
                <a:effectLst/>
              </a:rPr>
              <a:t>The resistance is </a:t>
            </a:r>
            <a:r>
              <a:rPr lang="en-GB" dirty="0"/>
              <a:t>uniformly distributed along the length of the transmission line. Its total value depends on the overall length of the transmission line. Hence its value is given per unit length of the transmission line. </a:t>
            </a:r>
          </a:p>
          <a:p>
            <a:pPr>
              <a:lnSpc>
                <a:spcPct val="120000"/>
              </a:lnSpc>
            </a:pPr>
            <a:r>
              <a:rPr lang="en-GB" dirty="0"/>
              <a:t>It is denoted as R and units in Ohms Per unit length.</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2034412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fontScale="90000"/>
          </a:bodyPr>
          <a:lstStyle/>
          <a:p>
            <a:pPr algn="ctr"/>
            <a:r>
              <a:rPr lang="en-IN" b="1" dirty="0">
                <a:solidFill>
                  <a:schemeClr val="bg1"/>
                </a:solidFill>
              </a:rPr>
              <a:t>Transmission line parameters</a:t>
            </a:r>
          </a:p>
        </p:txBody>
      </p:sp>
      <p:sp>
        <p:nvSpPr>
          <p:cNvPr id="3" name="Content Placeholder 2"/>
          <p:cNvSpPr>
            <a:spLocks noGrp="1"/>
          </p:cNvSpPr>
          <p:nvPr>
            <p:ph idx="1"/>
          </p:nvPr>
        </p:nvSpPr>
        <p:spPr>
          <a:xfrm>
            <a:off x="486372" y="1329967"/>
            <a:ext cx="11239627" cy="5131813"/>
          </a:xfrm>
        </p:spPr>
        <p:txBody>
          <a:bodyPr>
            <a:normAutofit lnSpcReduction="10000"/>
          </a:bodyPr>
          <a:lstStyle/>
          <a:p>
            <a:pPr marL="0" indent="0">
              <a:lnSpc>
                <a:spcPct val="120000"/>
              </a:lnSpc>
              <a:buNone/>
            </a:pPr>
            <a:r>
              <a:rPr lang="en-GB" b="1" i="0" dirty="0">
                <a:effectLst/>
              </a:rPr>
              <a:t>Inductance: </a:t>
            </a:r>
          </a:p>
          <a:p>
            <a:pPr>
              <a:lnSpc>
                <a:spcPct val="120000"/>
              </a:lnSpc>
            </a:pPr>
            <a:r>
              <a:rPr lang="en-GB" i="0" dirty="0">
                <a:effectLst/>
              </a:rPr>
              <a:t>When the conductors carry th</a:t>
            </a:r>
            <a:r>
              <a:rPr lang="en-GB" dirty="0"/>
              <a:t>e </a:t>
            </a:r>
            <a:r>
              <a:rPr lang="en-GB" i="0" dirty="0">
                <a:effectLst/>
              </a:rPr>
              <a:t>current, the magnetic flux is produced around the conductors. </a:t>
            </a:r>
          </a:p>
          <a:p>
            <a:pPr>
              <a:lnSpc>
                <a:spcPct val="120000"/>
              </a:lnSpc>
            </a:pPr>
            <a:r>
              <a:rPr lang="en-GB" i="0" dirty="0">
                <a:effectLst/>
              </a:rPr>
              <a:t>It depends on the magnitude of the current flowing through the conductors. </a:t>
            </a:r>
          </a:p>
          <a:p>
            <a:pPr>
              <a:lnSpc>
                <a:spcPct val="120000"/>
              </a:lnSpc>
            </a:pPr>
            <a:r>
              <a:rPr lang="en-GB" i="0" dirty="0">
                <a:effectLst/>
              </a:rPr>
              <a:t>The flux linkage per ampere </a:t>
            </a:r>
            <a:r>
              <a:rPr lang="en-GB" dirty="0"/>
              <a:t>of current, gives rise to the effect called inductance of the transmission line. </a:t>
            </a:r>
          </a:p>
          <a:p>
            <a:pPr>
              <a:lnSpc>
                <a:spcPct val="120000"/>
              </a:lnSpc>
            </a:pPr>
            <a:r>
              <a:rPr lang="en-GB" dirty="0"/>
              <a:t>It is denoted as L and measured in henry per unit length of the transmission line.</a:t>
            </a:r>
          </a:p>
          <a:p>
            <a:pPr marL="0" indent="0">
              <a:lnSpc>
                <a:spcPct val="120000"/>
              </a:lnSpc>
              <a:buNone/>
            </a:pPr>
            <a:endParaRPr lang="en-GB" b="1"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3442513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fontScale="90000"/>
          </a:bodyPr>
          <a:lstStyle/>
          <a:p>
            <a:pPr algn="ctr"/>
            <a:r>
              <a:rPr lang="en-IN" b="1" dirty="0">
                <a:solidFill>
                  <a:schemeClr val="bg1"/>
                </a:solidFill>
              </a:rPr>
              <a:t>Transmission line parameters</a:t>
            </a:r>
          </a:p>
        </p:txBody>
      </p:sp>
      <p:sp>
        <p:nvSpPr>
          <p:cNvPr id="3" name="Content Placeholder 2"/>
          <p:cNvSpPr>
            <a:spLocks noGrp="1"/>
          </p:cNvSpPr>
          <p:nvPr>
            <p:ph idx="1"/>
          </p:nvPr>
        </p:nvSpPr>
        <p:spPr>
          <a:xfrm>
            <a:off x="486372" y="1329967"/>
            <a:ext cx="11239627" cy="5131813"/>
          </a:xfrm>
        </p:spPr>
        <p:txBody>
          <a:bodyPr>
            <a:normAutofit/>
          </a:bodyPr>
          <a:lstStyle/>
          <a:p>
            <a:pPr marL="0" indent="0">
              <a:lnSpc>
                <a:spcPct val="120000"/>
              </a:lnSpc>
              <a:buNone/>
            </a:pPr>
            <a:r>
              <a:rPr lang="en-GB" b="1" dirty="0"/>
              <a:t>Capacitance:  </a:t>
            </a:r>
          </a:p>
          <a:p>
            <a:pPr>
              <a:lnSpc>
                <a:spcPct val="120000"/>
              </a:lnSpc>
            </a:pPr>
            <a:r>
              <a:rPr lang="en-GB" dirty="0"/>
              <a:t>The transmission line consists of two parallel conductors, separated by a dielectric like air. </a:t>
            </a:r>
          </a:p>
          <a:p>
            <a:pPr>
              <a:lnSpc>
                <a:spcPct val="120000"/>
              </a:lnSpc>
            </a:pPr>
            <a:r>
              <a:rPr lang="en-GB" dirty="0"/>
              <a:t>Such parallel conductors separate by an insulating dielectric produces a capacitive effect. </a:t>
            </a:r>
          </a:p>
          <a:p>
            <a:pPr>
              <a:lnSpc>
                <a:spcPct val="120000"/>
              </a:lnSpc>
            </a:pPr>
            <a:r>
              <a:rPr lang="en-GB" dirty="0"/>
              <a:t>Due to this, there exists a capacitance associated with the transmission line which is also distributed along the length of the conductor. </a:t>
            </a:r>
          </a:p>
          <a:p>
            <a:pPr>
              <a:lnSpc>
                <a:spcPct val="120000"/>
              </a:lnSpc>
            </a:pPr>
            <a:r>
              <a:rPr lang="en-GB" dirty="0"/>
              <a:t>It is denoted as C and measured in Farad per unit length.</a:t>
            </a:r>
          </a:p>
          <a:p>
            <a:pPr marL="0" indent="0">
              <a:lnSpc>
                <a:spcPct val="120000"/>
              </a:lnSpc>
              <a:buNone/>
            </a:pPr>
            <a:endParaRPr lang="en-GB" b="1"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1616396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fontScale="90000"/>
          </a:bodyPr>
          <a:lstStyle/>
          <a:p>
            <a:pPr algn="ctr"/>
            <a:r>
              <a:rPr lang="en-IN" b="1" dirty="0">
                <a:solidFill>
                  <a:schemeClr val="bg1"/>
                </a:solidFill>
              </a:rPr>
              <a:t>Transmission line parameters</a:t>
            </a:r>
          </a:p>
        </p:txBody>
      </p:sp>
      <p:sp>
        <p:nvSpPr>
          <p:cNvPr id="3" name="Content Placeholder 2"/>
          <p:cNvSpPr>
            <a:spLocks noGrp="1"/>
          </p:cNvSpPr>
          <p:nvPr>
            <p:ph idx="1"/>
          </p:nvPr>
        </p:nvSpPr>
        <p:spPr>
          <a:xfrm>
            <a:off x="486372" y="1329967"/>
            <a:ext cx="11239627" cy="5334220"/>
          </a:xfrm>
        </p:spPr>
        <p:txBody>
          <a:bodyPr>
            <a:normAutofit fontScale="77500" lnSpcReduction="20000"/>
          </a:bodyPr>
          <a:lstStyle/>
          <a:p>
            <a:pPr marL="0" indent="0">
              <a:lnSpc>
                <a:spcPct val="120000"/>
              </a:lnSpc>
              <a:buNone/>
            </a:pPr>
            <a:r>
              <a:rPr lang="en-GB" b="1" dirty="0"/>
              <a:t>Conductance: </a:t>
            </a:r>
          </a:p>
          <a:p>
            <a:pPr>
              <a:lnSpc>
                <a:spcPct val="120000"/>
              </a:lnSpc>
            </a:pPr>
            <a:r>
              <a:rPr lang="en-GB" dirty="0"/>
              <a:t>The dielectric in between the conductors is not perfect. </a:t>
            </a:r>
          </a:p>
          <a:p>
            <a:pPr>
              <a:lnSpc>
                <a:spcPct val="120000"/>
              </a:lnSpc>
            </a:pPr>
            <a:r>
              <a:rPr lang="en-GB" dirty="0"/>
              <a:t>Hence a Very small amount of current flows through the dielectric called displacement current. </a:t>
            </a:r>
          </a:p>
          <a:p>
            <a:pPr>
              <a:lnSpc>
                <a:spcPct val="120000"/>
              </a:lnSpc>
            </a:pPr>
            <a:r>
              <a:rPr lang="en-GB" dirty="0"/>
              <a:t>This is nothing but a leakage current and this gives rise to a leakage conductance associated with the transmission line. </a:t>
            </a:r>
          </a:p>
          <a:p>
            <a:pPr>
              <a:lnSpc>
                <a:spcPct val="120000"/>
              </a:lnSpc>
            </a:pPr>
            <a:r>
              <a:rPr lang="en-GB" dirty="0"/>
              <a:t>It exists between the conductors and distributed along the length of the transmission line. </a:t>
            </a:r>
          </a:p>
          <a:p>
            <a:pPr>
              <a:lnSpc>
                <a:spcPct val="120000"/>
              </a:lnSpc>
            </a:pPr>
            <a:r>
              <a:rPr lang="en-GB" dirty="0"/>
              <a:t>It is denoted as G and measured in Mho per unit length of the transmission line.</a:t>
            </a:r>
          </a:p>
          <a:p>
            <a:pPr marL="0" indent="0">
              <a:lnSpc>
                <a:spcPct val="120000"/>
              </a:lnSpc>
              <a:buNone/>
            </a:pPr>
            <a:r>
              <a:rPr lang="en-GB" i="0" dirty="0">
                <a:effectLst/>
              </a:rPr>
              <a:t>These line parameters are constant and are called primary constant of the transmission line.</a:t>
            </a:r>
          </a:p>
          <a:p>
            <a:pPr marL="0" indent="0">
              <a:lnSpc>
                <a:spcPct val="120000"/>
              </a:lnSpc>
              <a:buNone/>
            </a:pPr>
            <a:r>
              <a:rPr lang="en-GB" i="0" dirty="0">
                <a:effectLst/>
              </a:rPr>
              <a:t>The line parameters are constant  and independent of the frequency for the transmission line.</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2258181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fontScale="90000"/>
          </a:bodyPr>
          <a:lstStyle/>
          <a:p>
            <a:pPr algn="ctr"/>
            <a:r>
              <a:rPr lang="en-IN" b="1" dirty="0">
                <a:solidFill>
                  <a:schemeClr val="bg1"/>
                </a:solidFill>
              </a:rPr>
              <a:t>Transmission line parameters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86372" y="1329967"/>
                <a:ext cx="11239627" cy="5131813"/>
              </a:xfrm>
            </p:spPr>
            <p:txBody>
              <a:bodyPr>
                <a:normAutofit fontScale="62500" lnSpcReduction="20000"/>
              </a:bodyPr>
              <a:lstStyle/>
              <a:p>
                <a:pPr marL="0" indent="0">
                  <a:lnSpc>
                    <a:spcPct val="120000"/>
                  </a:lnSpc>
                  <a:buNone/>
                </a:pPr>
                <a:r>
                  <a:rPr lang="en-GB" dirty="0"/>
                  <a:t>In finite transmission line  Characteristics Impedance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𝑍</m:t>
                        </m:r>
                      </m:e>
                      <m:sub>
                        <m:r>
                          <a:rPr lang="en-GB" i="1">
                            <a:latin typeface="Cambria Math" panose="02040503050406030204" pitchFamily="18" charset="0"/>
                          </a:rPr>
                          <m:t>0</m:t>
                        </m:r>
                      </m:sub>
                    </m:sSub>
                  </m:oMath>
                </a14:m>
                <a:r>
                  <a:rPr lang="en-GB" dirty="0"/>
                  <a:t>= </a:t>
                </a:r>
                <a14:m>
                  <m:oMath xmlns:m="http://schemas.openxmlformats.org/officeDocument/2006/math">
                    <m:rad>
                      <m:radPr>
                        <m:degHide m:val="on"/>
                        <m:ctrlPr>
                          <a:rPr lang="en-GB" i="1" smtClean="0">
                            <a:latin typeface="Cambria Math" panose="02040503050406030204" pitchFamily="18" charset="0"/>
                          </a:rPr>
                        </m:ctrlPr>
                      </m:radPr>
                      <m:deg/>
                      <m:e>
                        <m:sSub>
                          <m:sSubPr>
                            <m:ctrlPr>
                              <a:rPr lang="en-GB" i="1" smtClean="0">
                                <a:latin typeface="Cambria Math" panose="02040503050406030204" pitchFamily="18" charset="0"/>
                              </a:rPr>
                            </m:ctrlPr>
                          </m:sSubPr>
                          <m:e>
                            <m:r>
                              <a:rPr lang="en-GB" b="0" i="1" smtClean="0">
                                <a:latin typeface="Cambria Math" panose="02040503050406030204" pitchFamily="18" charset="0"/>
                              </a:rPr>
                              <m:t>𝑍</m:t>
                            </m:r>
                          </m:e>
                          <m:sub>
                            <m:r>
                              <a:rPr lang="en-GB" b="0" i="1" smtClean="0">
                                <a:latin typeface="Cambria Math" panose="02040503050406030204" pitchFamily="18" charset="0"/>
                              </a:rPr>
                              <m:t>𝑂𝐶</m:t>
                            </m:r>
                          </m:sub>
                        </m:sSub>
                        <m:sSub>
                          <m:sSubPr>
                            <m:ctrlPr>
                              <a:rPr lang="en-GB" i="1">
                                <a:latin typeface="Cambria Math" panose="02040503050406030204" pitchFamily="18" charset="0"/>
                              </a:rPr>
                            </m:ctrlPr>
                          </m:sSubPr>
                          <m:e>
                            <m:r>
                              <a:rPr lang="en-GB" i="1">
                                <a:latin typeface="Cambria Math" panose="02040503050406030204" pitchFamily="18" charset="0"/>
                              </a:rPr>
                              <m:t>𝑍</m:t>
                            </m:r>
                          </m:e>
                          <m:sub>
                            <m:r>
                              <a:rPr lang="en-GB" b="0" i="1" smtClean="0">
                                <a:latin typeface="Cambria Math" panose="02040503050406030204" pitchFamily="18" charset="0"/>
                              </a:rPr>
                              <m:t>𝑆</m:t>
                            </m:r>
                            <m:r>
                              <a:rPr lang="en-GB" i="1">
                                <a:latin typeface="Cambria Math" panose="02040503050406030204" pitchFamily="18" charset="0"/>
                              </a:rPr>
                              <m:t>𝐶</m:t>
                            </m:r>
                          </m:sub>
                        </m:sSub>
                      </m:e>
                    </m:rad>
                  </m:oMath>
                </a14:m>
                <a:endParaRPr lang="en-GB" dirty="0"/>
              </a:p>
              <a:p>
                <a:pPr marL="0" indent="0">
                  <a:lnSpc>
                    <a:spcPct val="120000"/>
                  </a:lnSpc>
                  <a:buNone/>
                </a:pPr>
                <a:r>
                  <a:rPr lang="en-GB" dirty="0"/>
                  <a:t>Where </a:t>
                </a:r>
              </a:p>
              <a:p>
                <a:pPr marL="0" indent="0">
                  <a:lnSpc>
                    <a:spcPct val="120000"/>
                  </a:lnSpc>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𝑍</m:t>
                        </m:r>
                      </m:e>
                      <m:sub>
                        <m:r>
                          <a:rPr lang="en-GB" b="0" i="1" smtClean="0">
                            <a:latin typeface="Cambria Math" panose="02040503050406030204" pitchFamily="18" charset="0"/>
                          </a:rPr>
                          <m:t>𝑂𝐶</m:t>
                        </m:r>
                      </m:sub>
                    </m:sSub>
                  </m:oMath>
                </a14:m>
                <a:r>
                  <a:rPr lang="en-GB" dirty="0"/>
                  <a:t>- Open circuited Impedance</a:t>
                </a:r>
              </a:p>
              <a:p>
                <a:pPr marL="0" indent="0">
                  <a:lnSpc>
                    <a:spcPct val="120000"/>
                  </a:lnSpc>
                  <a:buNone/>
                </a:pP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𝑍</m:t>
                        </m:r>
                      </m:e>
                      <m:sub>
                        <m:r>
                          <a:rPr lang="en-GB" b="0" i="1" smtClean="0">
                            <a:latin typeface="Cambria Math" panose="02040503050406030204" pitchFamily="18" charset="0"/>
                          </a:rPr>
                          <m:t>𝑆</m:t>
                        </m:r>
                        <m:r>
                          <a:rPr lang="en-GB" i="1">
                            <a:latin typeface="Cambria Math" panose="02040503050406030204" pitchFamily="18" charset="0"/>
                          </a:rPr>
                          <m:t>𝐶</m:t>
                        </m:r>
                      </m:sub>
                    </m:sSub>
                  </m:oMath>
                </a14:m>
                <a:r>
                  <a:rPr lang="en-GB" dirty="0"/>
                  <a:t>- Short circuited impedance</a:t>
                </a:r>
              </a:p>
              <a:p>
                <a:pPr marL="0" indent="0">
                  <a:lnSpc>
                    <a:spcPct val="120000"/>
                  </a:lnSpc>
                  <a:buNone/>
                </a:pPr>
                <a:r>
                  <a:rPr lang="en-GB" dirty="0"/>
                  <a:t>Propagation Constant:</a:t>
                </a:r>
              </a:p>
              <a:p>
                <a:pPr marL="0" indent="0">
                  <a:lnSpc>
                    <a:spcPct val="120000"/>
                  </a:lnSpc>
                  <a:buNone/>
                </a:pPr>
                <a14:m>
                  <m:oMath xmlns:m="http://schemas.openxmlformats.org/officeDocument/2006/math">
                    <m:r>
                      <m:rPr>
                        <m:sty m:val="p"/>
                      </m:rPr>
                      <a:rPr lang="en-GB" b="0" i="0" smtClean="0">
                        <a:latin typeface="Cambria Math" panose="02040503050406030204" pitchFamily="18" charset="0"/>
                        <a:ea typeface="Cambria Math" panose="02040503050406030204" pitchFamily="18" charset="0"/>
                      </a:rPr>
                      <m:t>tanh</m:t>
                    </m:r>
                    <m:r>
                      <a:rPr lang="en-GB" b="0" i="0" smtClean="0">
                        <a:latin typeface="Cambria Math" panose="02040503050406030204" pitchFamily="18" charset="0"/>
                        <a:ea typeface="Cambria Math" panose="02040503050406030204" pitchFamily="18" charset="0"/>
                      </a:rPr>
                      <m:t> </m:t>
                    </m:r>
                    <m:r>
                      <a:rPr lang="en-GB" i="1" smtClean="0">
                        <a:latin typeface="Cambria Math" panose="02040503050406030204" pitchFamily="18" charset="0"/>
                        <a:ea typeface="Cambria Math" panose="02040503050406030204" pitchFamily="18" charset="0"/>
                      </a:rPr>
                      <m:t>𝛾</m:t>
                    </m:r>
                    <m:r>
                      <a:rPr lang="en-GB" b="0" i="1" smtClean="0">
                        <a:latin typeface="Cambria Math" panose="02040503050406030204" pitchFamily="18" charset="0"/>
                        <a:ea typeface="Cambria Math" panose="02040503050406030204" pitchFamily="18" charset="0"/>
                      </a:rPr>
                      <m:t>=</m:t>
                    </m:r>
                    <m:rad>
                      <m:radPr>
                        <m:degHide m:val="on"/>
                        <m:ctrlPr>
                          <a:rPr lang="en-GB" b="0" i="1" smtClean="0">
                            <a:latin typeface="Cambria Math" panose="02040503050406030204" pitchFamily="18" charset="0"/>
                            <a:ea typeface="Cambria Math" panose="02040503050406030204" pitchFamily="18" charset="0"/>
                          </a:rPr>
                        </m:ctrlPr>
                      </m:radPr>
                      <m:deg/>
                      <m:e>
                        <m:f>
                          <m:fPr>
                            <m:ctrlPr>
                              <a:rPr lang="en-GB" b="0" i="1" smtClean="0">
                                <a:latin typeface="Cambria Math" panose="02040503050406030204" pitchFamily="18" charset="0"/>
                                <a:ea typeface="Cambria Math" panose="02040503050406030204" pitchFamily="18" charset="0"/>
                              </a:rPr>
                            </m:ctrlPr>
                          </m:fPr>
                          <m:num>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𝑍</m:t>
                                </m:r>
                              </m:e>
                              <m:sub>
                                <m:r>
                                  <a:rPr lang="en-GB" b="0" i="1" smtClean="0">
                                    <a:latin typeface="Cambria Math" panose="02040503050406030204" pitchFamily="18" charset="0"/>
                                    <a:ea typeface="Cambria Math" panose="02040503050406030204" pitchFamily="18" charset="0"/>
                                  </a:rPr>
                                  <m:t>𝑆𝐶</m:t>
                                </m:r>
                              </m:sub>
                            </m:sSub>
                          </m:num>
                          <m:den>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𝑍</m:t>
                                </m:r>
                              </m:e>
                              <m:sub>
                                <m:r>
                                  <a:rPr lang="en-GB" b="0" i="1" smtClean="0">
                                    <a:latin typeface="Cambria Math" panose="02040503050406030204" pitchFamily="18" charset="0"/>
                                    <a:ea typeface="Cambria Math" panose="02040503050406030204" pitchFamily="18" charset="0"/>
                                  </a:rPr>
                                  <m:t>𝑂𝐶</m:t>
                                </m:r>
                              </m:sub>
                            </m:sSub>
                          </m:den>
                        </m:f>
                      </m:e>
                    </m:rad>
                  </m:oMath>
                </a14:m>
                <a:r>
                  <a:rPr lang="en-GB" i="1" dirty="0">
                    <a:latin typeface="Cambria Math" panose="02040503050406030204" pitchFamily="18" charset="0"/>
                    <a:ea typeface="Cambria Math" panose="02040503050406030204" pitchFamily="18" charset="0"/>
                  </a:rPr>
                  <a:t> </a:t>
                </a:r>
              </a:p>
              <a:p>
                <a:pPr marL="0" indent="0">
                  <a:lnSpc>
                    <a:spcPct val="120000"/>
                  </a:lnSpc>
                  <a:buNone/>
                </a:pPr>
                <a14:m>
                  <m:oMath xmlns:m="http://schemas.openxmlformats.org/officeDocument/2006/math">
                    <m:r>
                      <a:rPr lang="en-GB" i="1" smtClean="0">
                        <a:latin typeface="Cambria Math" panose="02040503050406030204" pitchFamily="18" charset="0"/>
                        <a:ea typeface="Cambria Math" panose="02040503050406030204" pitchFamily="18" charset="0"/>
                      </a:rPr>
                      <m:t>𝛾</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𝑡𝑎𝑛h</m:t>
                        </m:r>
                      </m:e>
                      <m:sup>
                        <m:r>
                          <a:rPr lang="en-GB" b="0" i="1" smtClean="0">
                            <a:latin typeface="Cambria Math" panose="02040503050406030204" pitchFamily="18" charset="0"/>
                            <a:ea typeface="Cambria Math" panose="02040503050406030204" pitchFamily="18" charset="0"/>
                          </a:rPr>
                          <m:t>−1</m:t>
                        </m:r>
                      </m:sup>
                    </m:sSup>
                    <m:rad>
                      <m:radPr>
                        <m:degHide m:val="on"/>
                        <m:ctrlPr>
                          <a:rPr lang="en-GB" b="0" i="1" smtClean="0">
                            <a:latin typeface="Cambria Math" panose="02040503050406030204" pitchFamily="18" charset="0"/>
                            <a:ea typeface="Cambria Math" panose="02040503050406030204" pitchFamily="18" charset="0"/>
                          </a:rPr>
                        </m:ctrlPr>
                      </m:radPr>
                      <m:deg/>
                      <m:e>
                        <m:f>
                          <m:fPr>
                            <m:ctrlPr>
                              <a:rPr lang="en-GB" b="0" i="1" smtClean="0">
                                <a:latin typeface="Cambria Math" panose="02040503050406030204" pitchFamily="18" charset="0"/>
                                <a:ea typeface="Cambria Math" panose="02040503050406030204" pitchFamily="18" charset="0"/>
                              </a:rPr>
                            </m:ctrlPr>
                          </m:fPr>
                          <m:num>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𝑍</m:t>
                                </m:r>
                              </m:e>
                              <m:sub>
                                <m:r>
                                  <a:rPr lang="en-GB" b="0" i="1" smtClean="0">
                                    <a:latin typeface="Cambria Math" panose="02040503050406030204" pitchFamily="18" charset="0"/>
                                    <a:ea typeface="Cambria Math" panose="02040503050406030204" pitchFamily="18" charset="0"/>
                                  </a:rPr>
                                  <m:t>𝑆𝐶</m:t>
                                </m:r>
                              </m:sub>
                            </m:sSub>
                          </m:num>
                          <m:den>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𝑍</m:t>
                                </m:r>
                              </m:e>
                              <m:sub>
                                <m:r>
                                  <a:rPr lang="en-GB" b="0" i="1" smtClean="0">
                                    <a:latin typeface="Cambria Math" panose="02040503050406030204" pitchFamily="18" charset="0"/>
                                    <a:ea typeface="Cambria Math" panose="02040503050406030204" pitchFamily="18" charset="0"/>
                                  </a:rPr>
                                  <m:t>𝑂𝐶</m:t>
                                </m:r>
                              </m:sub>
                            </m:sSub>
                          </m:den>
                        </m:f>
                      </m:e>
                    </m:rad>
                  </m:oMath>
                </a14:m>
                <a:r>
                  <a:rPr lang="en-GB" dirty="0"/>
                  <a:t> </a:t>
                </a:r>
              </a:p>
              <a:p>
                <a:pPr marL="0" indent="0">
                  <a:lnSpc>
                    <a:spcPct val="120000"/>
                  </a:lnSpc>
                  <a:buNone/>
                </a:pPr>
                <a14:m>
                  <m:oMath xmlns:m="http://schemas.openxmlformats.org/officeDocument/2006/math">
                    <m:r>
                      <a:rPr lang="en-GB" i="1" smtClean="0">
                        <a:latin typeface="Cambria Math" panose="02040503050406030204" pitchFamily="18" charset="0"/>
                        <a:ea typeface="Cambria Math" panose="02040503050406030204" pitchFamily="18" charset="0"/>
                      </a:rPr>
                      <m:t>𝛾</m:t>
                    </m:r>
                    <m:r>
                      <a:rPr lang="en-GB" b="0" i="0" smtClean="0">
                        <a:latin typeface="Cambria Math" panose="02040503050406030204" pitchFamily="18" charset="0"/>
                        <a:ea typeface="Cambria Math" panose="02040503050406030204" pitchFamily="18" charset="0"/>
                      </a:rPr>
                      <m:t>=</m:t>
                    </m:r>
                    <m:r>
                      <m:rPr>
                        <m:sty m:val="p"/>
                      </m:rPr>
                      <a:rPr lang="el-GR" b="0" i="1" smtClean="0">
                        <a:latin typeface="Cambria Math" panose="02040503050406030204" pitchFamily="18" charset="0"/>
                        <a:ea typeface="Cambria Math" panose="02040503050406030204" pitchFamily="18" charset="0"/>
                      </a:rPr>
                      <m:t>α</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𝑗</m:t>
                    </m:r>
                    <m:r>
                      <a:rPr lang="en-GB" b="0" i="1" smtClean="0">
                        <a:latin typeface="Cambria Math" panose="02040503050406030204" pitchFamily="18" charset="0"/>
                        <a:ea typeface="Cambria Math" panose="02040503050406030204" pitchFamily="18" charset="0"/>
                      </a:rPr>
                      <m:t>𝛽</m:t>
                    </m:r>
                  </m:oMath>
                </a14:m>
                <a:r>
                  <a:rPr lang="en-GB" dirty="0"/>
                  <a:t> </a:t>
                </a:r>
              </a:p>
              <a:p>
                <a:pPr marL="0" indent="0">
                  <a:lnSpc>
                    <a:spcPct val="120000"/>
                  </a:lnSpc>
                  <a:buNone/>
                </a:pPr>
                <a:r>
                  <a:rPr lang="en-GB" dirty="0"/>
                  <a:t>Where </a:t>
                </a:r>
              </a:p>
              <a:p>
                <a:pPr marL="0" indent="0">
                  <a:lnSpc>
                    <a:spcPct val="120000"/>
                  </a:lnSpc>
                  <a:buNone/>
                </a:pPr>
                <a:r>
                  <a:rPr lang="el-GR" dirty="0"/>
                  <a:t>α</a:t>
                </a:r>
                <a:r>
                  <a:rPr lang="en-GB" dirty="0"/>
                  <a:t> – attenuation Constant [Nepers/KM]</a:t>
                </a:r>
              </a:p>
              <a:p>
                <a:pPr marL="0" indent="0">
                  <a:lnSpc>
                    <a:spcPct val="120000"/>
                  </a:lnSpc>
                  <a:buNone/>
                </a:pPr>
                <a14:m>
                  <m:oMath xmlns:m="http://schemas.openxmlformats.org/officeDocument/2006/math">
                    <m:r>
                      <a:rPr lang="en-GB" b="0" i="1" smtClean="0">
                        <a:latin typeface="Cambria Math" panose="02040503050406030204" pitchFamily="18" charset="0"/>
                        <a:ea typeface="Cambria Math" panose="02040503050406030204" pitchFamily="18" charset="0"/>
                      </a:rPr>
                      <m:t>𝛽</m:t>
                    </m:r>
                  </m:oMath>
                </a14:m>
                <a:r>
                  <a:rPr lang="en-GB" dirty="0"/>
                  <a:t>- Phase Constant [ rad/Km]</a:t>
                </a:r>
              </a:p>
              <a:p>
                <a:pPr marL="0" indent="0">
                  <a:lnSpc>
                    <a:spcPct val="120000"/>
                  </a:lnSpc>
                  <a:buNone/>
                </a:pPr>
                <a:endParaRPr lang="en-GB" dirty="0"/>
              </a:p>
              <a:p>
                <a:pPr marL="0" indent="0">
                  <a:lnSpc>
                    <a:spcPct val="120000"/>
                  </a:lnSpc>
                  <a:buNone/>
                </a:pPr>
                <a:endParaRPr lang="en-GB" i="0" dirty="0">
                  <a:effectLst/>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86372" y="1329967"/>
                <a:ext cx="11239627" cy="5131813"/>
              </a:xfrm>
              <a:blipFill>
                <a:blip r:embed="rId3"/>
                <a:stretch>
                  <a:fillRect l="-488"/>
                </a:stretch>
              </a:blipFill>
            </p:spPr>
            <p:txBody>
              <a:bodyPr/>
              <a:lstStyle/>
              <a:p>
                <a:r>
                  <a:rPr lang="en-GB">
                    <a:noFill/>
                  </a:rPr>
                  <a:t> </a:t>
                </a:r>
              </a:p>
            </p:txBody>
          </p:sp>
        </mc:Fallback>
      </mc:AlternateContent>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Tree>
    <p:extLst>
      <p:ext uri="{BB962C8B-B14F-4D97-AF65-F5344CB8AC3E}">
        <p14:creationId xmlns:p14="http://schemas.microsoft.com/office/powerpoint/2010/main" val="3257564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fontScale="90000"/>
          </a:bodyPr>
          <a:lstStyle/>
          <a:p>
            <a:pPr algn="ctr"/>
            <a:r>
              <a:rPr lang="en-IN" b="1" dirty="0">
                <a:solidFill>
                  <a:schemeClr val="bg1"/>
                </a:solidFill>
              </a:rPr>
              <a:t>Transmission line parameters</a:t>
            </a:r>
          </a:p>
        </p:txBody>
      </p:sp>
      <p:sp>
        <p:nvSpPr>
          <p:cNvPr id="3" name="Content Placeholder 2"/>
          <p:cNvSpPr>
            <a:spLocks noGrp="1"/>
          </p:cNvSpPr>
          <p:nvPr>
            <p:ph idx="1"/>
          </p:nvPr>
        </p:nvSpPr>
        <p:spPr>
          <a:xfrm>
            <a:off x="486372" y="1329967"/>
            <a:ext cx="11239627" cy="5131813"/>
          </a:xfrm>
        </p:spPr>
        <p:txBody>
          <a:bodyPr>
            <a:normAutofit/>
          </a:bodyPr>
          <a:lstStyle/>
          <a:p>
            <a:pPr marL="0" indent="0">
              <a:lnSpc>
                <a:spcPct val="120000"/>
              </a:lnSpc>
              <a:buNone/>
            </a:pPr>
            <a:endParaRPr lang="en-GB"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5" name="Picture 4">
            <a:extLst>
              <a:ext uri="{FF2B5EF4-FFF2-40B4-BE49-F238E27FC236}">
                <a16:creationId xmlns:a16="http://schemas.microsoft.com/office/drawing/2014/main" id="{01BA81A0-0158-AEDD-0CE1-32862DD925E3}"/>
              </a:ext>
            </a:extLst>
          </p:cNvPr>
          <p:cNvPicPr>
            <a:picLocks noChangeAspect="1"/>
          </p:cNvPicPr>
          <p:nvPr/>
        </p:nvPicPr>
        <p:blipFill>
          <a:blip r:embed="rId3"/>
          <a:stretch>
            <a:fillRect/>
          </a:stretch>
        </p:blipFill>
        <p:spPr>
          <a:xfrm>
            <a:off x="1181760" y="2040614"/>
            <a:ext cx="9848850" cy="3000375"/>
          </a:xfrm>
          <a:prstGeom prst="rect">
            <a:avLst/>
          </a:prstGeom>
        </p:spPr>
      </p:pic>
    </p:spTree>
    <p:extLst>
      <p:ext uri="{BB962C8B-B14F-4D97-AF65-F5344CB8AC3E}">
        <p14:creationId xmlns:p14="http://schemas.microsoft.com/office/powerpoint/2010/main" val="3111862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fontScale="90000"/>
          </a:bodyPr>
          <a:lstStyle/>
          <a:p>
            <a:pPr algn="ctr"/>
            <a:r>
              <a:rPr lang="en-IN" b="1" dirty="0">
                <a:solidFill>
                  <a:schemeClr val="bg1"/>
                </a:solidFill>
              </a:rPr>
              <a:t>Transmission line parameters</a:t>
            </a:r>
          </a:p>
        </p:txBody>
      </p:sp>
      <p:sp>
        <p:nvSpPr>
          <p:cNvPr id="3" name="Content Placeholder 2"/>
          <p:cNvSpPr>
            <a:spLocks noGrp="1"/>
          </p:cNvSpPr>
          <p:nvPr>
            <p:ph idx="1"/>
          </p:nvPr>
        </p:nvSpPr>
        <p:spPr>
          <a:xfrm>
            <a:off x="486372" y="1329967"/>
            <a:ext cx="11239627" cy="5131813"/>
          </a:xfrm>
        </p:spPr>
        <p:txBody>
          <a:bodyPr>
            <a:normAutofit/>
          </a:bodyPr>
          <a:lstStyle/>
          <a:p>
            <a:pPr marL="0" indent="0">
              <a:lnSpc>
                <a:spcPct val="120000"/>
              </a:lnSpc>
              <a:buNone/>
            </a:pPr>
            <a:endParaRPr lang="en-GB"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6" name="Picture 5">
            <a:extLst>
              <a:ext uri="{FF2B5EF4-FFF2-40B4-BE49-F238E27FC236}">
                <a16:creationId xmlns:a16="http://schemas.microsoft.com/office/drawing/2014/main" id="{93F3E412-E8AB-34EE-7F45-AC236F127056}"/>
              </a:ext>
            </a:extLst>
          </p:cNvPr>
          <p:cNvPicPr>
            <a:picLocks noChangeAspect="1"/>
          </p:cNvPicPr>
          <p:nvPr/>
        </p:nvPicPr>
        <p:blipFill>
          <a:blip r:embed="rId3"/>
          <a:stretch>
            <a:fillRect/>
          </a:stretch>
        </p:blipFill>
        <p:spPr>
          <a:xfrm>
            <a:off x="1896135" y="1329966"/>
            <a:ext cx="8420100" cy="2209800"/>
          </a:xfrm>
          <a:prstGeom prst="rect">
            <a:avLst/>
          </a:prstGeom>
        </p:spPr>
      </p:pic>
      <p:pic>
        <p:nvPicPr>
          <p:cNvPr id="10" name="Picture 9">
            <a:extLst>
              <a:ext uri="{FF2B5EF4-FFF2-40B4-BE49-F238E27FC236}">
                <a16:creationId xmlns:a16="http://schemas.microsoft.com/office/drawing/2014/main" id="{88EEDF6B-0DF1-D7B8-9923-A942886DF267}"/>
              </a:ext>
            </a:extLst>
          </p:cNvPr>
          <p:cNvPicPr>
            <a:picLocks noChangeAspect="1"/>
          </p:cNvPicPr>
          <p:nvPr/>
        </p:nvPicPr>
        <p:blipFill>
          <a:blip r:embed="rId4"/>
          <a:stretch>
            <a:fillRect/>
          </a:stretch>
        </p:blipFill>
        <p:spPr>
          <a:xfrm>
            <a:off x="905535" y="3849549"/>
            <a:ext cx="10401300" cy="2200275"/>
          </a:xfrm>
          <a:prstGeom prst="rect">
            <a:avLst/>
          </a:prstGeom>
        </p:spPr>
      </p:pic>
    </p:spTree>
    <p:extLst>
      <p:ext uri="{BB962C8B-B14F-4D97-AF65-F5344CB8AC3E}">
        <p14:creationId xmlns:p14="http://schemas.microsoft.com/office/powerpoint/2010/main" val="3757283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5" name="Slide Number Placeholder 4">
            <a:extLst>
              <a:ext uri="{FF2B5EF4-FFF2-40B4-BE49-F238E27FC236}">
                <a16:creationId xmlns:a16="http://schemas.microsoft.com/office/drawing/2014/main" id="{E3194585-7DEA-86EE-6900-9709392B2E5B}"/>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Footer Placeholder 2">
            <a:extLst>
              <a:ext uri="{FF2B5EF4-FFF2-40B4-BE49-F238E27FC236}">
                <a16:creationId xmlns:a16="http://schemas.microsoft.com/office/drawing/2014/main" id="{29105BE9-E9EA-6B05-4312-F3B48198B6A0}"/>
              </a:ext>
            </a:extLst>
          </p:cNvPr>
          <p:cNvSpPr>
            <a:spLocks noGrp="1"/>
          </p:cNvSpPr>
          <p:nvPr>
            <p:ph type="ftr" sz="quarter" idx="11"/>
          </p:nvPr>
        </p:nvSpPr>
        <p:spPr>
          <a:xfrm>
            <a:off x="3523422" y="6461781"/>
            <a:ext cx="4513165" cy="365125"/>
          </a:xfrm>
        </p:spPr>
        <p:txBody>
          <a:bodyPr/>
          <a:lstStyle/>
          <a:p>
            <a:r>
              <a:rPr lang="en-GB" dirty="0"/>
              <a:t>Lecture - 12 / Electromagnetic Radiation</a:t>
            </a:r>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601</Words>
  <Application>Microsoft Office PowerPoint</Application>
  <PresentationFormat>Widescreen</PresentationFormat>
  <Paragraphs>102</Paragraphs>
  <Slides>11</Slides>
  <Notes>9</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11</vt:i4>
      </vt:variant>
    </vt:vector>
  </HeadingPairs>
  <TitlesOfParts>
    <vt:vector size="35"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Transmission lines</vt:lpstr>
      <vt:lpstr>Transmission line parameters</vt:lpstr>
      <vt:lpstr>Transmission line parameters</vt:lpstr>
      <vt:lpstr>Transmission line parameters</vt:lpstr>
      <vt:lpstr>Transmission line parameters</vt:lpstr>
      <vt:lpstr>Transmission line parameters</vt:lpstr>
      <vt:lpstr>Transmission line parameters</vt:lpstr>
      <vt:lpstr>Transmission line parameters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119</cp:revision>
  <dcterms:created xsi:type="dcterms:W3CDTF">2021-03-09T15:35:42Z</dcterms:created>
  <dcterms:modified xsi:type="dcterms:W3CDTF">2023-04-19T22:10:37Z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