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48" r:id="rId5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58207E9-2941-48B9-8811-24A05C668007}" v="10" dt="2025-01-07T10:41:52.0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Locock" userId="e15b0232-237d-4436-a587-677fdd88485c" providerId="ADAL" clId="{F58207E9-2941-48B9-8811-24A05C668007}"/>
    <pc:docChg chg="undo custSel addSld modSld">
      <pc:chgData name="Martin Locock" userId="e15b0232-237d-4436-a587-677fdd88485c" providerId="ADAL" clId="{F58207E9-2941-48B9-8811-24A05C668007}" dt="2025-01-07T10:59:53.498" v="2008" actId="403"/>
      <pc:docMkLst>
        <pc:docMk/>
      </pc:docMkLst>
      <pc:sldChg chg="modSp mod">
        <pc:chgData name="Martin Locock" userId="e15b0232-237d-4436-a587-677fdd88485c" providerId="ADAL" clId="{F58207E9-2941-48B9-8811-24A05C668007}" dt="2025-01-06T16:16:10.401" v="1" actId="20577"/>
        <pc:sldMkLst>
          <pc:docMk/>
          <pc:sldMk cId="1037429225" sldId="256"/>
        </pc:sldMkLst>
        <pc:spChg chg="mod">
          <ac:chgData name="Martin Locock" userId="e15b0232-237d-4436-a587-677fdd88485c" providerId="ADAL" clId="{F58207E9-2941-48B9-8811-24A05C668007}" dt="2025-01-06T16:16:10.401" v="1" actId="20577"/>
          <ac:spMkLst>
            <pc:docMk/>
            <pc:sldMk cId="1037429225" sldId="256"/>
            <ac:spMk id="3" creationId="{440118E6-D877-171E-222C-95E4B3385239}"/>
          </ac:spMkLst>
        </pc:spChg>
      </pc:sldChg>
      <pc:sldChg chg="modSp mod">
        <pc:chgData name="Martin Locock" userId="e15b0232-237d-4436-a587-677fdd88485c" providerId="ADAL" clId="{F58207E9-2941-48B9-8811-24A05C668007}" dt="2025-01-07T10:51:40.436" v="1924" actId="20577"/>
        <pc:sldMkLst>
          <pc:docMk/>
          <pc:sldMk cId="1351469964" sldId="257"/>
        </pc:sldMkLst>
        <pc:spChg chg="mod">
          <ac:chgData name="Martin Locock" userId="e15b0232-237d-4436-a587-677fdd88485c" providerId="ADAL" clId="{F58207E9-2941-48B9-8811-24A05C668007}" dt="2025-01-07T10:49:27.811" v="1669" actId="20577"/>
          <ac:spMkLst>
            <pc:docMk/>
            <pc:sldMk cId="1351469964" sldId="257"/>
            <ac:spMk id="2" creationId="{4D99BE37-7B13-6834-4141-E3E69E7E2317}"/>
          </ac:spMkLst>
        </pc:spChg>
        <pc:spChg chg="mod">
          <ac:chgData name="Martin Locock" userId="e15b0232-237d-4436-a587-677fdd88485c" providerId="ADAL" clId="{F58207E9-2941-48B9-8811-24A05C668007}" dt="2025-01-07T10:51:40.436" v="1924" actId="20577"/>
          <ac:spMkLst>
            <pc:docMk/>
            <pc:sldMk cId="1351469964" sldId="257"/>
            <ac:spMk id="3" creationId="{D0CCF256-21BC-BDF5-318E-E101D2D00920}"/>
          </ac:spMkLst>
        </pc:spChg>
      </pc:sldChg>
      <pc:sldChg chg="modSp mod">
        <pc:chgData name="Martin Locock" userId="e15b0232-237d-4436-a587-677fdd88485c" providerId="ADAL" clId="{F58207E9-2941-48B9-8811-24A05C668007}" dt="2025-01-07T10:55:28.394" v="1982" actId="5793"/>
        <pc:sldMkLst>
          <pc:docMk/>
          <pc:sldMk cId="2450574811" sldId="258"/>
        </pc:sldMkLst>
        <pc:spChg chg="mod">
          <ac:chgData name="Martin Locock" userId="e15b0232-237d-4436-a587-677fdd88485c" providerId="ADAL" clId="{F58207E9-2941-48B9-8811-24A05C668007}" dt="2025-01-07T10:55:28.394" v="1982" actId="5793"/>
          <ac:spMkLst>
            <pc:docMk/>
            <pc:sldMk cId="2450574811" sldId="258"/>
            <ac:spMk id="3" creationId="{62178B31-0C9D-5AE9-0E26-3AD2537FF0C0}"/>
          </ac:spMkLst>
        </pc:spChg>
      </pc:sldChg>
      <pc:sldChg chg="addSp modSp new mod">
        <pc:chgData name="Martin Locock" userId="e15b0232-237d-4436-a587-677fdd88485c" providerId="ADAL" clId="{F58207E9-2941-48B9-8811-24A05C668007}" dt="2025-01-07T10:03:20.941" v="555" actId="20577"/>
        <pc:sldMkLst>
          <pc:docMk/>
          <pc:sldMk cId="3421626277" sldId="260"/>
        </pc:sldMkLst>
        <pc:spChg chg="mod">
          <ac:chgData name="Martin Locock" userId="e15b0232-237d-4436-a587-677fdd88485c" providerId="ADAL" clId="{F58207E9-2941-48B9-8811-24A05C668007}" dt="2025-01-07T09:23:40.022" v="25" actId="20577"/>
          <ac:spMkLst>
            <pc:docMk/>
            <pc:sldMk cId="3421626277" sldId="260"/>
            <ac:spMk id="2" creationId="{638058E0-4810-AE1A-800C-F12BA28B99FA}"/>
          </ac:spMkLst>
        </pc:spChg>
        <pc:spChg chg="mod">
          <ac:chgData name="Martin Locock" userId="e15b0232-237d-4436-a587-677fdd88485c" providerId="ADAL" clId="{F58207E9-2941-48B9-8811-24A05C668007}" dt="2025-01-07T10:03:20.941" v="555" actId="20577"/>
          <ac:spMkLst>
            <pc:docMk/>
            <pc:sldMk cId="3421626277" sldId="260"/>
            <ac:spMk id="3" creationId="{A99AD4B7-B93D-8514-CF7A-E48EEF7F9FB8}"/>
          </ac:spMkLst>
        </pc:spChg>
        <pc:spChg chg="add mod">
          <ac:chgData name="Martin Locock" userId="e15b0232-237d-4436-a587-677fdd88485c" providerId="ADAL" clId="{F58207E9-2941-48B9-8811-24A05C668007}" dt="2025-01-07T10:01:59.692" v="554" actId="20577"/>
          <ac:spMkLst>
            <pc:docMk/>
            <pc:sldMk cId="3421626277" sldId="260"/>
            <ac:spMk id="7" creationId="{EDCA3C34-A05A-289E-1C71-EFEC83EFCF1D}"/>
          </ac:spMkLst>
        </pc:spChg>
        <pc:picChg chg="add mod">
          <ac:chgData name="Martin Locock" userId="e15b0232-237d-4436-a587-677fdd88485c" providerId="ADAL" clId="{F58207E9-2941-48B9-8811-24A05C668007}" dt="2025-01-07T10:01:05.384" v="538" actId="14100"/>
          <ac:picMkLst>
            <pc:docMk/>
            <pc:sldMk cId="3421626277" sldId="260"/>
            <ac:picMk id="4" creationId="{9E06A9BE-6FAE-A5D9-816F-EBAE21F6E179}"/>
          </ac:picMkLst>
        </pc:picChg>
        <pc:picChg chg="add mod">
          <ac:chgData name="Martin Locock" userId="e15b0232-237d-4436-a587-677fdd88485c" providerId="ADAL" clId="{F58207E9-2941-48B9-8811-24A05C668007}" dt="2025-01-07T10:01:57.168" v="551" actId="1076"/>
          <ac:picMkLst>
            <pc:docMk/>
            <pc:sldMk cId="3421626277" sldId="260"/>
            <ac:picMk id="5" creationId="{FEF99EA8-47CC-97AB-A440-0390CEA310F5}"/>
          </ac:picMkLst>
        </pc:picChg>
      </pc:sldChg>
      <pc:sldChg chg="addSp delSp modSp new mod">
        <pc:chgData name="Martin Locock" userId="e15b0232-237d-4436-a587-677fdd88485c" providerId="ADAL" clId="{F58207E9-2941-48B9-8811-24A05C668007}" dt="2025-01-07T10:18:26.242" v="723" actId="27636"/>
        <pc:sldMkLst>
          <pc:docMk/>
          <pc:sldMk cId="304405278" sldId="261"/>
        </pc:sldMkLst>
        <pc:spChg chg="mod">
          <ac:chgData name="Martin Locock" userId="e15b0232-237d-4436-a587-677fdd88485c" providerId="ADAL" clId="{F58207E9-2941-48B9-8811-24A05C668007}" dt="2025-01-07T09:49:45.809" v="276" actId="20577"/>
          <ac:spMkLst>
            <pc:docMk/>
            <pc:sldMk cId="304405278" sldId="261"/>
            <ac:spMk id="2" creationId="{715C99CF-9A2D-8D87-36A2-3C4BCF76EF6E}"/>
          </ac:spMkLst>
        </pc:spChg>
        <pc:spChg chg="mod">
          <ac:chgData name="Martin Locock" userId="e15b0232-237d-4436-a587-677fdd88485c" providerId="ADAL" clId="{F58207E9-2941-48B9-8811-24A05C668007}" dt="2025-01-07T10:18:26.242" v="723" actId="27636"/>
          <ac:spMkLst>
            <pc:docMk/>
            <pc:sldMk cId="304405278" sldId="261"/>
            <ac:spMk id="3" creationId="{F4492A05-051A-CB79-E149-03D2291EA7A5}"/>
          </ac:spMkLst>
        </pc:spChg>
        <pc:picChg chg="add mod">
          <ac:chgData name="Martin Locock" userId="e15b0232-237d-4436-a587-677fdd88485c" providerId="ADAL" clId="{F58207E9-2941-48B9-8811-24A05C668007}" dt="2025-01-07T10:10:58.064" v="559" actId="1076"/>
          <ac:picMkLst>
            <pc:docMk/>
            <pc:sldMk cId="304405278" sldId="261"/>
            <ac:picMk id="4" creationId="{D5361475-D3A6-D9A8-34A2-15DDBB89C29D}"/>
          </ac:picMkLst>
        </pc:picChg>
        <pc:picChg chg="add del mod">
          <ac:chgData name="Martin Locock" userId="e15b0232-237d-4436-a587-677fdd88485c" providerId="ADAL" clId="{F58207E9-2941-48B9-8811-24A05C668007}" dt="2025-01-07T10:18:14.891" v="719" actId="21"/>
          <ac:picMkLst>
            <pc:docMk/>
            <pc:sldMk cId="304405278" sldId="261"/>
            <ac:picMk id="5" creationId="{8862CBEF-407B-40AF-C3DD-F44C24E03C74}"/>
          </ac:picMkLst>
        </pc:picChg>
      </pc:sldChg>
      <pc:sldChg chg="addSp delSp modSp new mod">
        <pc:chgData name="Martin Locock" userId="e15b0232-237d-4436-a587-677fdd88485c" providerId="ADAL" clId="{F58207E9-2941-48B9-8811-24A05C668007}" dt="2025-01-07T10:50:53.499" v="1834" actId="6549"/>
        <pc:sldMkLst>
          <pc:docMk/>
          <pc:sldMk cId="345410342" sldId="262"/>
        </pc:sldMkLst>
        <pc:spChg chg="mod">
          <ac:chgData name="Martin Locock" userId="e15b0232-237d-4436-a587-677fdd88485c" providerId="ADAL" clId="{F58207E9-2941-48B9-8811-24A05C668007}" dt="2025-01-07T10:18:11.063" v="718" actId="6549"/>
          <ac:spMkLst>
            <pc:docMk/>
            <pc:sldMk cId="345410342" sldId="262"/>
            <ac:spMk id="2" creationId="{5575E7C9-9F6F-8CA8-E0D5-62ABC2C93F12}"/>
          </ac:spMkLst>
        </pc:spChg>
        <pc:spChg chg="del">
          <ac:chgData name="Martin Locock" userId="e15b0232-237d-4436-a587-677fdd88485c" providerId="ADAL" clId="{F58207E9-2941-48B9-8811-24A05C668007}" dt="2025-01-07T10:18:18.409" v="720"/>
          <ac:spMkLst>
            <pc:docMk/>
            <pc:sldMk cId="345410342" sldId="262"/>
            <ac:spMk id="3" creationId="{C22632C0-5646-74F1-0679-2003D4FEBAF5}"/>
          </ac:spMkLst>
        </pc:spChg>
        <pc:spChg chg="add mod">
          <ac:chgData name="Martin Locock" userId="e15b0232-237d-4436-a587-677fdd88485c" providerId="ADAL" clId="{F58207E9-2941-48B9-8811-24A05C668007}" dt="2025-01-07T10:50:53.499" v="1834" actId="6549"/>
          <ac:spMkLst>
            <pc:docMk/>
            <pc:sldMk cId="345410342" sldId="262"/>
            <ac:spMk id="6" creationId="{D61F5F3E-6B99-229C-752E-4C00E3B754A1}"/>
          </ac:spMkLst>
        </pc:spChg>
        <pc:picChg chg="add mod">
          <ac:chgData name="Martin Locock" userId="e15b0232-237d-4436-a587-677fdd88485c" providerId="ADAL" clId="{F58207E9-2941-48B9-8811-24A05C668007}" dt="2025-01-07T10:18:19.762" v="721" actId="1076"/>
          <ac:picMkLst>
            <pc:docMk/>
            <pc:sldMk cId="345410342" sldId="262"/>
            <ac:picMk id="4" creationId="{B7F04466-1DE0-AF1A-C92E-A1730021062E}"/>
          </ac:picMkLst>
        </pc:picChg>
        <pc:picChg chg="add mod">
          <ac:chgData name="Martin Locock" userId="e15b0232-237d-4436-a587-677fdd88485c" providerId="ADAL" clId="{F58207E9-2941-48B9-8811-24A05C668007}" dt="2025-01-07T10:21:55.920" v="901" actId="1076"/>
          <ac:picMkLst>
            <pc:docMk/>
            <pc:sldMk cId="345410342" sldId="262"/>
            <ac:picMk id="8" creationId="{6BC35DC0-B740-CA71-D455-A6B62E0CA431}"/>
          </ac:picMkLst>
        </pc:picChg>
      </pc:sldChg>
      <pc:sldChg chg="modSp new mod">
        <pc:chgData name="Martin Locock" userId="e15b0232-237d-4436-a587-677fdd88485c" providerId="ADAL" clId="{F58207E9-2941-48B9-8811-24A05C668007}" dt="2025-01-07T10:28:41.126" v="1044" actId="27636"/>
        <pc:sldMkLst>
          <pc:docMk/>
          <pc:sldMk cId="3889780817" sldId="263"/>
        </pc:sldMkLst>
        <pc:spChg chg="mod">
          <ac:chgData name="Martin Locock" userId="e15b0232-237d-4436-a587-677fdd88485c" providerId="ADAL" clId="{F58207E9-2941-48B9-8811-24A05C668007}" dt="2025-01-07T10:23:15.630" v="958" actId="20577"/>
          <ac:spMkLst>
            <pc:docMk/>
            <pc:sldMk cId="3889780817" sldId="263"/>
            <ac:spMk id="2" creationId="{3E4171D0-3D17-44BF-07A0-0807DE5F9FA0}"/>
          </ac:spMkLst>
        </pc:spChg>
        <pc:spChg chg="mod">
          <ac:chgData name="Martin Locock" userId="e15b0232-237d-4436-a587-677fdd88485c" providerId="ADAL" clId="{F58207E9-2941-48B9-8811-24A05C668007}" dt="2025-01-07T10:28:41.126" v="1044" actId="27636"/>
          <ac:spMkLst>
            <pc:docMk/>
            <pc:sldMk cId="3889780817" sldId="263"/>
            <ac:spMk id="3" creationId="{A5EB1E5A-C8F1-6C8C-D501-049CB7B6D566}"/>
          </ac:spMkLst>
        </pc:spChg>
      </pc:sldChg>
      <pc:sldChg chg="modSp new mod">
        <pc:chgData name="Martin Locock" userId="e15b0232-237d-4436-a587-677fdd88485c" providerId="ADAL" clId="{F58207E9-2941-48B9-8811-24A05C668007}" dt="2025-01-07T10:33:20.538" v="1208" actId="20577"/>
        <pc:sldMkLst>
          <pc:docMk/>
          <pc:sldMk cId="3476937027" sldId="264"/>
        </pc:sldMkLst>
        <pc:spChg chg="mod">
          <ac:chgData name="Martin Locock" userId="e15b0232-237d-4436-a587-677fdd88485c" providerId="ADAL" clId="{F58207E9-2941-48B9-8811-24A05C668007}" dt="2025-01-07T10:29:22.072" v="1070" actId="20577"/>
          <ac:spMkLst>
            <pc:docMk/>
            <pc:sldMk cId="3476937027" sldId="264"/>
            <ac:spMk id="2" creationId="{FB74CC1C-A36F-7AD6-E3E2-E6A025F591C7}"/>
          </ac:spMkLst>
        </pc:spChg>
        <pc:spChg chg="mod">
          <ac:chgData name="Martin Locock" userId="e15b0232-237d-4436-a587-677fdd88485c" providerId="ADAL" clId="{F58207E9-2941-48B9-8811-24A05C668007}" dt="2025-01-07T10:33:20.538" v="1208" actId="20577"/>
          <ac:spMkLst>
            <pc:docMk/>
            <pc:sldMk cId="3476937027" sldId="264"/>
            <ac:spMk id="3" creationId="{94175CCE-4962-A5D5-900C-9E98CB2ABBE4}"/>
          </ac:spMkLst>
        </pc:spChg>
      </pc:sldChg>
      <pc:sldChg chg="modSp new mod">
        <pc:chgData name="Martin Locock" userId="e15b0232-237d-4436-a587-677fdd88485c" providerId="ADAL" clId="{F58207E9-2941-48B9-8811-24A05C668007}" dt="2025-01-07T10:34:09.207" v="1251" actId="5793"/>
        <pc:sldMkLst>
          <pc:docMk/>
          <pc:sldMk cId="2808188738" sldId="265"/>
        </pc:sldMkLst>
        <pc:spChg chg="mod">
          <ac:chgData name="Martin Locock" userId="e15b0232-237d-4436-a587-677fdd88485c" providerId="ADAL" clId="{F58207E9-2941-48B9-8811-24A05C668007}" dt="2025-01-07T10:33:47.822" v="1248" actId="20577"/>
          <ac:spMkLst>
            <pc:docMk/>
            <pc:sldMk cId="2808188738" sldId="265"/>
            <ac:spMk id="2" creationId="{48D19425-5F7B-4B83-CA11-451623FBD39F}"/>
          </ac:spMkLst>
        </pc:spChg>
        <pc:spChg chg="mod">
          <ac:chgData name="Martin Locock" userId="e15b0232-237d-4436-a587-677fdd88485c" providerId="ADAL" clId="{F58207E9-2941-48B9-8811-24A05C668007}" dt="2025-01-07T10:34:09.207" v="1251" actId="5793"/>
          <ac:spMkLst>
            <pc:docMk/>
            <pc:sldMk cId="2808188738" sldId="265"/>
            <ac:spMk id="3" creationId="{E5846064-43D0-D8CC-A7E7-D92C69EBD801}"/>
          </ac:spMkLst>
        </pc:spChg>
      </pc:sldChg>
      <pc:sldChg chg="addSp modSp new mod">
        <pc:chgData name="Martin Locock" userId="e15b0232-237d-4436-a587-677fdd88485c" providerId="ADAL" clId="{F58207E9-2941-48B9-8811-24A05C668007}" dt="2025-01-07T10:52:38.248" v="1925" actId="1076"/>
        <pc:sldMkLst>
          <pc:docMk/>
          <pc:sldMk cId="1864919426" sldId="266"/>
        </pc:sldMkLst>
        <pc:spChg chg="mod">
          <ac:chgData name="Martin Locock" userId="e15b0232-237d-4436-a587-677fdd88485c" providerId="ADAL" clId="{F58207E9-2941-48B9-8811-24A05C668007}" dt="2025-01-07T10:41:33.816" v="1312"/>
          <ac:spMkLst>
            <pc:docMk/>
            <pc:sldMk cId="1864919426" sldId="266"/>
            <ac:spMk id="2" creationId="{6229F682-7B96-0214-C848-F75DDACF794A}"/>
          </ac:spMkLst>
        </pc:spChg>
        <pc:spChg chg="mod">
          <ac:chgData name="Martin Locock" userId="e15b0232-237d-4436-a587-677fdd88485c" providerId="ADAL" clId="{F58207E9-2941-48B9-8811-24A05C668007}" dt="2025-01-07T10:41:32.057" v="1311" actId="21"/>
          <ac:spMkLst>
            <pc:docMk/>
            <pc:sldMk cId="1864919426" sldId="266"/>
            <ac:spMk id="3" creationId="{66052661-DEA8-FCAB-C3E1-7893074042EB}"/>
          </ac:spMkLst>
        </pc:spChg>
        <pc:spChg chg="add mod">
          <ac:chgData name="Martin Locock" userId="e15b0232-237d-4436-a587-677fdd88485c" providerId="ADAL" clId="{F58207E9-2941-48B9-8811-24A05C668007}" dt="2025-01-07T10:37:45.615" v="1267" actId="1076"/>
          <ac:spMkLst>
            <pc:docMk/>
            <pc:sldMk cId="1864919426" sldId="266"/>
            <ac:spMk id="7" creationId="{3848336F-CF45-5138-B7B5-69C4ECD63F02}"/>
          </ac:spMkLst>
        </pc:spChg>
        <pc:spChg chg="add mod">
          <ac:chgData name="Martin Locock" userId="e15b0232-237d-4436-a587-677fdd88485c" providerId="ADAL" clId="{F58207E9-2941-48B9-8811-24A05C668007}" dt="2025-01-07T10:39:43.079" v="1302" actId="1076"/>
          <ac:spMkLst>
            <pc:docMk/>
            <pc:sldMk cId="1864919426" sldId="266"/>
            <ac:spMk id="8" creationId="{6599B782-9FE8-AF3B-3275-F5FD0BB70CDA}"/>
          </ac:spMkLst>
        </pc:spChg>
        <pc:picChg chg="add mod">
          <ac:chgData name="Martin Locock" userId="e15b0232-237d-4436-a587-677fdd88485c" providerId="ADAL" clId="{F58207E9-2941-48B9-8811-24A05C668007}" dt="2025-01-07T10:37:00.927" v="1258" actId="1076"/>
          <ac:picMkLst>
            <pc:docMk/>
            <pc:sldMk cId="1864919426" sldId="266"/>
            <ac:picMk id="4" creationId="{9232C2E8-910C-F6F5-EB5D-799652DB0BFE}"/>
          </ac:picMkLst>
        </pc:picChg>
        <pc:picChg chg="add mod">
          <ac:chgData name="Martin Locock" userId="e15b0232-237d-4436-a587-677fdd88485c" providerId="ADAL" clId="{F58207E9-2941-48B9-8811-24A05C668007}" dt="2025-01-07T10:37:51.247" v="1268" actId="1076"/>
          <ac:picMkLst>
            <pc:docMk/>
            <pc:sldMk cId="1864919426" sldId="266"/>
            <ac:picMk id="5" creationId="{999C0754-0E8E-214A-AE4B-3DFB20F5B6D4}"/>
          </ac:picMkLst>
        </pc:picChg>
        <pc:picChg chg="add mod">
          <ac:chgData name="Martin Locock" userId="e15b0232-237d-4436-a587-677fdd88485c" providerId="ADAL" clId="{F58207E9-2941-48B9-8811-24A05C668007}" dt="2025-01-07T10:52:38.248" v="1925" actId="1076"/>
          <ac:picMkLst>
            <pc:docMk/>
            <pc:sldMk cId="1864919426" sldId="266"/>
            <ac:picMk id="9" creationId="{C0003016-9C26-B3DC-6CEA-6675AA3D1DDC}"/>
          </ac:picMkLst>
        </pc:picChg>
      </pc:sldChg>
      <pc:sldChg chg="addSp modSp new mod">
        <pc:chgData name="Martin Locock" userId="e15b0232-237d-4436-a587-677fdd88485c" providerId="ADAL" clId="{F58207E9-2941-48B9-8811-24A05C668007}" dt="2025-01-07T10:52:58.034" v="1929" actId="12"/>
        <pc:sldMkLst>
          <pc:docMk/>
          <pc:sldMk cId="3170310863" sldId="267"/>
        </pc:sldMkLst>
        <pc:spChg chg="mod">
          <ac:chgData name="Martin Locock" userId="e15b0232-237d-4436-a587-677fdd88485c" providerId="ADAL" clId="{F58207E9-2941-48B9-8811-24A05C668007}" dt="2025-01-07T10:52:52.113" v="1928" actId="403"/>
          <ac:spMkLst>
            <pc:docMk/>
            <pc:sldMk cId="3170310863" sldId="267"/>
            <ac:spMk id="2" creationId="{FB1AEC83-B4E4-E84E-3386-B8652AD96B23}"/>
          </ac:spMkLst>
        </pc:spChg>
        <pc:spChg chg="mod">
          <ac:chgData name="Martin Locock" userId="e15b0232-237d-4436-a587-677fdd88485c" providerId="ADAL" clId="{F58207E9-2941-48B9-8811-24A05C668007}" dt="2025-01-07T10:52:58.034" v="1929" actId="12"/>
          <ac:spMkLst>
            <pc:docMk/>
            <pc:sldMk cId="3170310863" sldId="267"/>
            <ac:spMk id="3" creationId="{4991B728-2894-A017-B7A9-9833DE1085CE}"/>
          </ac:spMkLst>
        </pc:spChg>
        <pc:picChg chg="add mod">
          <ac:chgData name="Martin Locock" userId="e15b0232-237d-4436-a587-677fdd88485c" providerId="ADAL" clId="{F58207E9-2941-48B9-8811-24A05C668007}" dt="2025-01-07T10:41:53.464" v="1314" actId="1076"/>
          <ac:picMkLst>
            <pc:docMk/>
            <pc:sldMk cId="3170310863" sldId="267"/>
            <ac:picMk id="4" creationId="{539F385B-0115-4949-45D6-010127513E6A}"/>
          </ac:picMkLst>
        </pc:picChg>
      </pc:sldChg>
      <pc:sldChg chg="modSp new mod">
        <pc:chgData name="Martin Locock" userId="e15b0232-237d-4436-a587-677fdd88485c" providerId="ADAL" clId="{F58207E9-2941-48B9-8811-24A05C668007}" dt="2025-01-07T10:59:53.498" v="2008" actId="403"/>
        <pc:sldMkLst>
          <pc:docMk/>
          <pc:sldMk cId="3518803079" sldId="268"/>
        </pc:sldMkLst>
        <pc:spChg chg="mod">
          <ac:chgData name="Martin Locock" userId="e15b0232-237d-4436-a587-677fdd88485c" providerId="ADAL" clId="{F58207E9-2941-48B9-8811-24A05C668007}" dt="2025-01-07T10:46:43.395" v="1641"/>
          <ac:spMkLst>
            <pc:docMk/>
            <pc:sldMk cId="3518803079" sldId="268"/>
            <ac:spMk id="2" creationId="{53C0CC3A-2D1D-C77B-A796-D4DCF8E2D372}"/>
          </ac:spMkLst>
        </pc:spChg>
        <pc:spChg chg="mod">
          <ac:chgData name="Martin Locock" userId="e15b0232-237d-4436-a587-677fdd88485c" providerId="ADAL" clId="{F58207E9-2941-48B9-8811-24A05C668007}" dt="2025-01-07T10:59:53.498" v="2008" actId="403"/>
          <ac:spMkLst>
            <pc:docMk/>
            <pc:sldMk cId="3518803079" sldId="268"/>
            <ac:spMk id="3" creationId="{DC4B471C-A3A1-31D7-9679-B65025DA8BEE}"/>
          </ac:spMkLst>
        </pc:spChg>
      </pc:sldChg>
      <pc:sldChg chg="modSp new mod">
        <pc:chgData name="Martin Locock" userId="e15b0232-237d-4436-a587-677fdd88485c" providerId="ADAL" clId="{F58207E9-2941-48B9-8811-24A05C668007}" dt="2025-01-07T10:59:48.263" v="2006" actId="20577"/>
        <pc:sldMkLst>
          <pc:docMk/>
          <pc:sldMk cId="1406984636" sldId="269"/>
        </pc:sldMkLst>
        <pc:spChg chg="mod">
          <ac:chgData name="Martin Locock" userId="e15b0232-237d-4436-a587-677fdd88485c" providerId="ADAL" clId="{F58207E9-2941-48B9-8811-24A05C668007}" dt="2025-01-07T10:47:28.688" v="1645"/>
          <ac:spMkLst>
            <pc:docMk/>
            <pc:sldMk cId="1406984636" sldId="269"/>
            <ac:spMk id="2" creationId="{123123FD-EB58-C5E1-9AAB-4DCA921B5A51}"/>
          </ac:spMkLst>
        </pc:spChg>
        <pc:spChg chg="mod">
          <ac:chgData name="Martin Locock" userId="e15b0232-237d-4436-a587-677fdd88485c" providerId="ADAL" clId="{F58207E9-2941-48B9-8811-24A05C668007}" dt="2025-01-07T10:59:48.263" v="2006" actId="20577"/>
          <ac:spMkLst>
            <pc:docMk/>
            <pc:sldMk cId="1406984636" sldId="269"/>
            <ac:spMk id="3" creationId="{9A523C7E-6E4F-C596-5965-597AE99A576C}"/>
          </ac:spMkLst>
        </pc:spChg>
      </pc:sldChg>
      <pc:sldChg chg="modSp new mod">
        <pc:chgData name="Martin Locock" userId="e15b0232-237d-4436-a587-677fdd88485c" providerId="ADAL" clId="{F58207E9-2941-48B9-8811-24A05C668007}" dt="2025-01-07T10:59:28.010" v="1983" actId="403"/>
        <pc:sldMkLst>
          <pc:docMk/>
          <pc:sldMk cId="4274681136" sldId="270"/>
        </pc:sldMkLst>
        <pc:spChg chg="mod">
          <ac:chgData name="Martin Locock" userId="e15b0232-237d-4436-a587-677fdd88485c" providerId="ADAL" clId="{F58207E9-2941-48B9-8811-24A05C668007}" dt="2025-01-07T10:47:54.443" v="1648"/>
          <ac:spMkLst>
            <pc:docMk/>
            <pc:sldMk cId="4274681136" sldId="270"/>
            <ac:spMk id="2" creationId="{B6D03E6E-233C-EF53-0984-507F414549E6}"/>
          </ac:spMkLst>
        </pc:spChg>
        <pc:spChg chg="mod">
          <ac:chgData name="Martin Locock" userId="e15b0232-237d-4436-a587-677fdd88485c" providerId="ADAL" clId="{F58207E9-2941-48B9-8811-24A05C668007}" dt="2025-01-07T10:59:28.010" v="1983" actId="403"/>
          <ac:spMkLst>
            <pc:docMk/>
            <pc:sldMk cId="4274681136" sldId="270"/>
            <ac:spMk id="3" creationId="{94BDC844-36E9-80BD-B4F2-0E42E184B34E}"/>
          </ac:spMkLst>
        </pc:spChg>
      </pc:sldChg>
      <pc:sldChg chg="modSp new mod">
        <pc:chgData name="Martin Locock" userId="e15b0232-237d-4436-a587-677fdd88485c" providerId="ADAL" clId="{F58207E9-2941-48B9-8811-24A05C668007}" dt="2025-01-07T10:48:47.351" v="1654" actId="12"/>
        <pc:sldMkLst>
          <pc:docMk/>
          <pc:sldMk cId="2690317724" sldId="271"/>
        </pc:sldMkLst>
        <pc:spChg chg="mod">
          <ac:chgData name="Martin Locock" userId="e15b0232-237d-4436-a587-677fdd88485c" providerId="ADAL" clId="{F58207E9-2941-48B9-8811-24A05C668007}" dt="2025-01-07T10:48:36.597" v="1652"/>
          <ac:spMkLst>
            <pc:docMk/>
            <pc:sldMk cId="2690317724" sldId="271"/>
            <ac:spMk id="2" creationId="{F3F0FAD2-B0AD-6419-98A6-E978DB1D51CB}"/>
          </ac:spMkLst>
        </pc:spChg>
        <pc:spChg chg="mod">
          <ac:chgData name="Martin Locock" userId="e15b0232-237d-4436-a587-677fdd88485c" providerId="ADAL" clId="{F58207E9-2941-48B9-8811-24A05C668007}" dt="2025-01-07T10:48:47.351" v="1654" actId="12"/>
          <ac:spMkLst>
            <pc:docMk/>
            <pc:sldMk cId="2690317724" sldId="271"/>
            <ac:spMk id="3" creationId="{5AB4E711-7147-3B10-025D-1623B57B91F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8E4EF-F830-413A-A0E0-DB203407D1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15CB7D-E4B1-61F9-1792-C47F91D17E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BE1ACD-98C6-01CA-C125-FB2AC3BDB8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A6748-4B25-41A8-8DE1-9255A5695F18}" type="datetimeFigureOut">
              <a:rPr lang="en-GB" smtClean="0"/>
              <a:t>07/01/2025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904451-AA47-C89D-6736-AAE4C50B1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C582FF-5498-7C5F-B035-0640C44AE8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A4DD6-7C67-4F32-AEC1-FE4DD5D2DA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2391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FF8E7B-6717-EC3D-CE0B-06FF3ABF2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7BCFCB-235B-7A2D-F7E6-5180641B20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6EE675-85D3-00CC-5409-D64A0E6B6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A6748-4B25-41A8-8DE1-9255A5695F18}" type="datetimeFigureOut">
              <a:rPr lang="en-GB" smtClean="0"/>
              <a:t>07/01/2025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EA7F7-9CD9-18C9-28E9-192312F0E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C27E92-ECF5-CF9B-A8CB-94BFAAF87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A4DD6-7C67-4F32-AEC1-FE4DD5D2DA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63326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C5AA2C-B20C-0A51-2594-9C33F55D7B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B75614-0CDE-A52C-118E-BEC517AB18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CB9870-1EB4-2B45-A710-DF74E6876E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A6748-4B25-41A8-8DE1-9255A5695F18}" type="datetimeFigureOut">
              <a:rPr lang="en-GB" smtClean="0"/>
              <a:t>07/01/2025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A5C740-7C13-73E6-F398-A9F1547024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61C2F2-B1EE-8ACD-4D6F-E59B9165E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A4DD6-7C67-4F32-AEC1-FE4DD5D2DA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2923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C8952-0D18-6B40-2596-C236D0F23B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1347C-E3B3-7C8F-46D8-382D7DB4A5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887D27-E7EB-3879-BB0D-75FBEF37A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911723-5E64-8254-AAA7-EC87CFA84E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A6748-4B25-41A8-8DE1-9255A5695F18}" type="datetimeFigureOut">
              <a:rPr lang="en-GB" smtClean="0"/>
              <a:t>07/01/2025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99A182-04E5-92A7-4255-D8315F172D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F41921-E25A-D455-0485-509027D611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A4DD6-7C67-4F32-AEC1-FE4DD5D2DA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622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824DE-2B53-80EE-726E-A425C97B0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027A8-7E5E-81DA-062D-0CD7C15C24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F585A1-0569-E09F-652C-48222FD9AC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EBCE29-2C66-B41B-C015-B47EB3A7E3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69CD723-734B-48FC-E528-ED4DDE7AD8F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2B9414F-5970-7A12-B676-884532BB34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A6748-4B25-41A8-8DE1-9255A5695F18}" type="datetimeFigureOut">
              <a:rPr lang="en-GB" smtClean="0"/>
              <a:t>07/01/2025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F205B62-40E9-53BC-6354-7E1EDBA34A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FD5042-81E4-8A7F-8F08-F57A49BC9C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A4DD6-7C67-4F32-AEC1-FE4DD5D2DA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2577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8390C-A0E7-0A4E-E437-C1F7AC8228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37ECCA-93E9-6DFC-D432-4EC01BB9CC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A6748-4B25-41A8-8DE1-9255A5695F18}" type="datetimeFigureOut">
              <a:rPr lang="en-GB" smtClean="0"/>
              <a:t>07/01/2025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3D7077-AE55-26BF-7130-48593DB387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6A2AB3-EA34-D476-A59D-5CFB87B95D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A4DD6-7C67-4F32-AEC1-FE4DD5D2DA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5414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438417E-593B-8FA8-51D4-EE26966B96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A6748-4B25-41A8-8DE1-9255A5695F18}" type="datetimeFigureOut">
              <a:rPr lang="en-GB" smtClean="0"/>
              <a:t>07/01/2025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575AB8-C300-0D82-3DBC-5A63E40217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2B05AF-94DA-7A7E-8D69-C43CC46768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A4DD6-7C67-4F32-AEC1-FE4DD5D2DA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17221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95FA63-A3FE-A77C-0DBA-5C63C20011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D92798-C376-39E6-8F04-2D5C276B6A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F1A6DF-49F6-0EB0-AA1B-C31A1F9A67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8BC34A-9AAE-8893-3EB3-DEBCF9F8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A6748-4B25-41A8-8DE1-9255A5695F18}" type="datetimeFigureOut">
              <a:rPr lang="en-GB" smtClean="0"/>
              <a:t>07/01/2025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2BAC9F-5B3B-C82C-CB3B-B622513B77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7AF88E-6817-2213-51DC-DA327E2A98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A4DD6-7C67-4F32-AEC1-FE4DD5D2DA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3736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6A796-ABFE-0F05-14E6-58DFB113C2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61352DC-877E-D194-9289-5CADC8EB0D6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4FDC46-293E-904A-67EF-DDC5B249A9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FF5B05-ABC9-30A4-A8C5-28A5BD5F9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A6748-4B25-41A8-8DE1-9255A5695F18}" type="datetimeFigureOut">
              <a:rPr lang="en-GB" smtClean="0"/>
              <a:t>07/01/2025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27ED8E-55A0-6D38-775D-FD83D6CBA5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8369DE-E9CB-7FDF-25EB-7DB7DDA71E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A4DD6-7C67-4F32-AEC1-FE4DD5D2DA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78268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C695C-19A5-3938-E6AA-DD664AA259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6163B7-AF1B-6A76-05C2-D138E93937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F85F6A-FC72-1530-89D2-5F0A4A843F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A6748-4B25-41A8-8DE1-9255A5695F18}" type="datetimeFigureOut">
              <a:rPr lang="en-GB" smtClean="0"/>
              <a:t>07/01/2025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66626E-0A60-43F6-B34F-8362B9B8D8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0757F3-FEB0-145D-C4F4-13FE704AD7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A4DD6-7C67-4F32-AEC1-FE4DD5D2DA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74745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0AFE5BF-9C31-E88F-53F0-0AEB90609C8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4B53E2-F6AC-1F46-76F5-3369CC2A93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92667B-D965-DA38-40B5-40EBD789B8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A6748-4B25-41A8-8DE1-9255A5695F18}" type="datetimeFigureOut">
              <a:rPr lang="en-GB" smtClean="0"/>
              <a:t>07/01/2025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38C350-C95A-1BF1-9D5C-2B48547318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48BD94-7DDD-C179-11BB-E500F773B6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A4DD6-7C67-4F32-AEC1-FE4DD5D2DA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79483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860BBC-F394-9FF9-918B-601AD4E8EF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309EEF-3DCA-57B9-C993-3F4ED622FC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EA3881-56B3-3D24-DCB7-7D15AE1D47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C4B5F-5245-4F03-B1C3-1C6D9B463157}" type="datetimeFigureOut">
              <a:rPr lang="en-GB" smtClean="0"/>
              <a:t>07/01/2025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B8893F-97AC-91BC-F158-04D3144FD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342A1B-80D3-5545-E5D3-A635BB4440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5C2C3-8885-4533-8145-BD0436D252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2009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23A98C6-7136-7179-8E62-B6A523DB5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EAF115-4F7A-0E8C-B96E-220079A936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20C885-E11C-2264-E12C-A89C9F3D34F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B1A6748-4B25-41A8-8DE1-9255A5695F18}" type="datetimeFigureOut">
              <a:rPr lang="en-GB" smtClean="0"/>
              <a:t>07/01/2025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1D07AC-A142-EABB-03F5-EE0BEAD9862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E51810-6410-9344-037D-283CBCA8D36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79A4DD6-7C67-4F32-AEC1-FE4DD5D2DA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9180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1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07D9AF-B269-2B15-F832-4BE90226D9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0B9C2F-D629-0B41-7AC0-E6BB6FB6A4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D2E025-453B-969E-5FF8-E1297E624C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5C4B5F-5245-4F03-B1C3-1C6D9B463157}" type="datetimeFigureOut">
              <a:rPr lang="en-GB" smtClean="0"/>
              <a:t>07/01/2025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B55E0A-6D21-E96F-1913-95D2C86A2D7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D7E68C-F06E-7EBB-1FF6-632C362560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5C2C3-8885-4533-8145-BD0436D252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31668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outlook.office365.com/owa/calendar/ProgressReviewmeetings@uowtsd.onmicrosoft.com/bookings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984049-3D29-3558-B0F3-259F230B9FA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400"/>
              <a:t>Archaeological Specialist apprenticeship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0118E6-D877-171E-222C-95E4B338523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/>
              <a:t>Catch up 8/1/25  </a:t>
            </a:r>
          </a:p>
          <a:p>
            <a:r>
              <a:rPr lang="en-GB" sz="3200"/>
              <a:t>My Professional Practice</a:t>
            </a:r>
          </a:p>
        </p:txBody>
      </p:sp>
    </p:spTree>
    <p:extLst>
      <p:ext uri="{BB962C8B-B14F-4D97-AF65-F5344CB8AC3E}">
        <p14:creationId xmlns:p14="http://schemas.microsoft.com/office/powerpoint/2010/main" val="10374292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99BE37-7B13-6834-4141-E3E69E7E23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Session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CF256-21BC-BDF5-318E-E101D2D009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Reminders</a:t>
            </a:r>
          </a:p>
          <a:p>
            <a:r>
              <a:rPr lang="en-GB"/>
              <a:t>Previous session on professional practice</a:t>
            </a:r>
          </a:p>
          <a:p>
            <a:r>
              <a:rPr lang="en-GB"/>
              <a:t>Professional identity</a:t>
            </a:r>
          </a:p>
          <a:p>
            <a:r>
              <a:rPr lang="en-GB"/>
              <a:t>Self awareness</a:t>
            </a:r>
          </a:p>
          <a:p>
            <a:r>
              <a:rPr lang="en-GB"/>
              <a:t>Critical reflection</a:t>
            </a:r>
          </a:p>
          <a:p>
            <a:r>
              <a:rPr lang="en-GB"/>
              <a:t>My Professional Practice exercise for module</a:t>
            </a:r>
          </a:p>
          <a:p>
            <a:r>
              <a:rPr lang="en-GB"/>
              <a:t>Example presentation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4699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8D435-AD44-1057-7914-992F6B8AD2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Reminders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178B31-0C9D-5AE9-0E26-3AD2537FF0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Assessment deadline  22 Jan</a:t>
            </a:r>
          </a:p>
          <a:p>
            <a:r>
              <a:rPr lang="en-GB"/>
              <a:t>Feedback </a:t>
            </a:r>
          </a:p>
          <a:p>
            <a:r>
              <a:rPr lang="en-GB"/>
              <a:t>Progress Review meetings</a:t>
            </a:r>
          </a:p>
          <a:p>
            <a:r>
              <a:rPr lang="en-GB">
                <a:hlinkClick r:id="rId2"/>
              </a:rPr>
              <a:t>https://outlook.office365.com/owa/calendar/ProgressReviewmeetings@uowtsd.onmicrosoft.com/bookings/</a:t>
            </a:r>
            <a:endParaRPr lang="en-GB"/>
          </a:p>
          <a:p>
            <a:endParaRPr lang="en-GB"/>
          </a:p>
          <a:p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05748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458003-74A0-7CE7-A5F0-45DA94F097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we mean by professional practice?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0EEDDF-B6BE-0986-057B-02D4759887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Best practice</a:t>
            </a:r>
          </a:p>
          <a:p>
            <a:r>
              <a:rPr lang="en-GB" dirty="0"/>
              <a:t>Personal/ individual</a:t>
            </a:r>
          </a:p>
          <a:p>
            <a:r>
              <a:rPr lang="en-GB" dirty="0"/>
              <a:t>Sets expectations of clients/public- consistency of approach</a:t>
            </a:r>
          </a:p>
          <a:p>
            <a:r>
              <a:rPr lang="en-GB" dirty="0"/>
              <a:t>Higher standard than lawful</a:t>
            </a:r>
          </a:p>
          <a:p>
            <a:r>
              <a:rPr lang="en-GB" dirty="0"/>
              <a:t>Negligence </a:t>
            </a:r>
          </a:p>
          <a:p>
            <a:r>
              <a:rPr lang="en-GB" dirty="0"/>
              <a:t>Duty of care</a:t>
            </a:r>
          </a:p>
          <a:p>
            <a:r>
              <a:rPr lang="en-GB" dirty="0"/>
              <a:t>Accountability</a:t>
            </a:r>
          </a:p>
          <a:p>
            <a:r>
              <a:rPr lang="en-GB" dirty="0"/>
              <a:t>Competence/ awareness of </a:t>
            </a:r>
            <a:r>
              <a:rPr lang="en-GB"/>
              <a:t>limits of competence</a:t>
            </a:r>
            <a:endParaRPr lang="en-GB" dirty="0"/>
          </a:p>
          <a:p>
            <a:r>
              <a:rPr lang="en-GB" dirty="0"/>
              <a:t>Accreditation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69307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058E0-4810-AE1A-800C-F12BA28B99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Professional identity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9AD4B7-B93D-8514-CF7A-E48EEF7F9F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Job title</a:t>
            </a:r>
          </a:p>
          <a:p>
            <a:r>
              <a:rPr lang="en-GB"/>
              <a:t>Interests</a:t>
            </a:r>
          </a:p>
          <a:p>
            <a:r>
              <a:rPr lang="en-GB"/>
              <a:t>Skills</a:t>
            </a:r>
          </a:p>
          <a:p>
            <a:r>
              <a:rPr lang="en-GB"/>
              <a:t>Experience and qualifications</a:t>
            </a:r>
          </a:p>
          <a:p>
            <a:r>
              <a:rPr lang="en-GB"/>
              <a:t>Future ambitions</a:t>
            </a:r>
          </a:p>
          <a:p>
            <a:endParaRPr lang="en-GB"/>
          </a:p>
          <a:p>
            <a:r>
              <a:rPr lang="en-GB"/>
              <a:t>Membership of groups and societies</a:t>
            </a:r>
          </a:p>
          <a:p>
            <a:r>
              <a:rPr lang="en-GB"/>
              <a:t>Network of colleagues and contacts</a:t>
            </a:r>
          </a:p>
          <a:p>
            <a:endParaRPr lang="en-GB"/>
          </a:p>
          <a:p>
            <a:r>
              <a:rPr lang="en-GB"/>
              <a:t>Will change over time as opportunities arise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E06A9BE-6FAE-A5D9-816F-EBAE21F6E1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6864" y="767564"/>
            <a:ext cx="2404261" cy="240426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EF99EA8-47CC-97AB-A440-0390CEA310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73875" y="3574264"/>
            <a:ext cx="857250" cy="35242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DCA3C34-A05A-289E-1C71-EFEC83EFCF1D}"/>
              </a:ext>
            </a:extLst>
          </p:cNvPr>
          <p:cNvSpPr txBox="1"/>
          <p:nvPr/>
        </p:nvSpPr>
        <p:spPr>
          <a:xfrm>
            <a:off x="7275968" y="327468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	Image by: Leonardo Campitelli Filho</a:t>
            </a:r>
          </a:p>
        </p:txBody>
      </p:sp>
    </p:spTree>
    <p:extLst>
      <p:ext uri="{BB962C8B-B14F-4D97-AF65-F5344CB8AC3E}">
        <p14:creationId xmlns:p14="http://schemas.microsoft.com/office/powerpoint/2010/main" val="34216262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5C99CF-9A2D-8D87-36A2-3C4BCF76EF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Self awareness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492A05-051A-CB79-E149-03D2291EA7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Assess own competence</a:t>
            </a:r>
          </a:p>
          <a:p>
            <a:r>
              <a:rPr lang="en-GB"/>
              <a:t>Seek advice and support</a:t>
            </a:r>
          </a:p>
          <a:p>
            <a:r>
              <a:rPr lang="en-GB"/>
              <a:t>Continuous Professional Development</a:t>
            </a:r>
          </a:p>
          <a:p>
            <a:r>
              <a:rPr lang="en-GB"/>
              <a:t>Ethical practice</a:t>
            </a:r>
          </a:p>
          <a:p>
            <a:pPr lvl="1"/>
            <a:r>
              <a:rPr lang="en-GB"/>
              <a:t>Values</a:t>
            </a:r>
          </a:p>
          <a:p>
            <a:pPr lvl="1"/>
            <a:r>
              <a:rPr lang="en-GB"/>
              <a:t>Beliefs</a:t>
            </a:r>
          </a:p>
          <a:p>
            <a:pPr lvl="1"/>
            <a:r>
              <a:rPr lang="en-GB"/>
              <a:t>Record keeping</a:t>
            </a:r>
          </a:p>
          <a:p>
            <a:pPr lvl="1"/>
            <a:r>
              <a:rPr lang="en-GB"/>
              <a:t>Behaviour</a:t>
            </a:r>
          </a:p>
          <a:p>
            <a:pPr lvl="1"/>
            <a:r>
              <a:rPr lang="en-GB"/>
              <a:t>Promoting best practice </a:t>
            </a:r>
          </a:p>
          <a:p>
            <a:r>
              <a:rPr lang="en-GB"/>
              <a:t>Open to feedback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5361475-D3A6-D9A8-34A2-15DDBB89C2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6325" y="414799"/>
            <a:ext cx="2657475" cy="2990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052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75E7C9-9F6F-8CA8-E0D5-62ABC2C93F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Critical reflection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7F04466-1DE0-AF1A-C92E-A173002106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643474" y="365125"/>
            <a:ext cx="1505843" cy="19569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61F5F3E-6B99-229C-752E-4C00E3B754A1}"/>
              </a:ext>
            </a:extLst>
          </p:cNvPr>
          <p:cNvSpPr txBox="1"/>
          <p:nvPr/>
        </p:nvSpPr>
        <p:spPr>
          <a:xfrm>
            <a:off x="579894" y="1963189"/>
            <a:ext cx="8548734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Critical reflection – learning </a:t>
            </a:r>
          </a:p>
          <a:p>
            <a:r>
              <a:rPr lang="en-GB"/>
              <a:t>Review an experience (positive or negative)</a:t>
            </a:r>
          </a:p>
          <a:p>
            <a:r>
              <a:rPr lang="en-GB"/>
              <a:t>Analyse own role</a:t>
            </a:r>
          </a:p>
          <a:p>
            <a:r>
              <a:rPr lang="en-GB"/>
              <a:t>Triangulate with theory, other data</a:t>
            </a:r>
          </a:p>
          <a:p>
            <a:r>
              <a:rPr lang="en-GB"/>
              <a:t>Understanding</a:t>
            </a:r>
          </a:p>
          <a:p>
            <a:r>
              <a:rPr lang="en-GB"/>
              <a:t>Change for the future 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Cottrell, S.  2023 </a:t>
            </a:r>
            <a:r>
              <a:rPr lang="en-GB" i="1"/>
              <a:t>Critical Thinking Skills  </a:t>
            </a:r>
            <a:r>
              <a:rPr lang="en-GB"/>
              <a:t>p.217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BC35DC0-B740-CA71-D455-A6B62E0CA4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5626" y="3084826"/>
            <a:ext cx="5934075" cy="3267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4103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171D0-3D17-44BF-07A0-0807DE5F9F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Exercise- my professional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EB1E5A-C8F1-6C8C-D501-049CB7B6D5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/>
              <a:t>Word template in Catchups on MA moodle page</a:t>
            </a:r>
          </a:p>
          <a:p>
            <a:r>
              <a:rPr lang="en-GB"/>
              <a:t>Prompts:   </a:t>
            </a:r>
          </a:p>
          <a:p>
            <a:pPr lvl="1"/>
            <a:r>
              <a:rPr lang="en-GB"/>
              <a:t>Intended/current area of specialism</a:t>
            </a:r>
          </a:p>
          <a:p>
            <a:pPr lvl="1"/>
            <a:r>
              <a:rPr lang="en-GB"/>
              <a:t>Why did you choose this?  </a:t>
            </a:r>
          </a:p>
          <a:p>
            <a:pPr lvl="1"/>
            <a:r>
              <a:rPr lang="en-GB"/>
              <a:t>My favourite object/assemblage/site</a:t>
            </a:r>
          </a:p>
          <a:p>
            <a:pPr lvl="1"/>
            <a:r>
              <a:rPr lang="en-GB"/>
              <a:t>Relevant experience/qualifications</a:t>
            </a:r>
          </a:p>
          <a:p>
            <a:pPr lvl="1"/>
            <a:r>
              <a:rPr lang="en-GB"/>
              <a:t>Professional bodies and research groups covering the topic and your level of engagement</a:t>
            </a:r>
          </a:p>
          <a:p>
            <a:pPr lvl="1"/>
            <a:r>
              <a:rPr lang="en-GB"/>
              <a:t>Key guidance/ documentation/ glossaries</a:t>
            </a:r>
          </a:p>
          <a:p>
            <a:pPr lvl="1"/>
            <a:r>
              <a:rPr lang="en-GB"/>
              <a:t>Main work to date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97808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4CC1C-A36F-7AD6-E3E2-E6A025F591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My professional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175CCE-4962-A5D5-900C-9E98CB2ABB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15 minute presentation  (for </a:t>
            </a:r>
            <a:r>
              <a:rPr lang="en-GB" b="1"/>
              <a:t>12 Feb</a:t>
            </a:r>
            <a:r>
              <a:rPr lang="en-GB"/>
              <a:t>)</a:t>
            </a:r>
          </a:p>
          <a:p>
            <a:endParaRPr lang="en-GB"/>
          </a:p>
          <a:p>
            <a:r>
              <a:rPr lang="en-GB"/>
              <a:t>Present-day   or 3 /5 years ahead</a:t>
            </a:r>
          </a:p>
          <a:p>
            <a:endParaRPr lang="en-GB"/>
          </a:p>
          <a:p>
            <a:r>
              <a:rPr lang="en-GB"/>
              <a:t>Whole role or one aspect</a:t>
            </a:r>
          </a:p>
        </p:txBody>
      </p:sp>
    </p:spTree>
    <p:extLst>
      <p:ext uri="{BB962C8B-B14F-4D97-AF65-F5344CB8AC3E}">
        <p14:creationId xmlns:p14="http://schemas.microsoft.com/office/powerpoint/2010/main" val="34769370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19425-5F7B-4B83-CA11-451623FBD3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Martin Locock-  My specialist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846064-43D0-D8CC-A7E7-D92C69EBD8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10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Intended/current area of specialism</a:t>
            </a:r>
            <a:endParaRPr lang="en-GB" sz="1800" kern="10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Ceramic Building Material, especially hand-made bricks of 18</a:t>
            </a:r>
            <a:r>
              <a:rPr lang="en-GB" sz="1800" kern="100" baseline="3000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</a:t>
            </a:r>
            <a:r>
              <a:rPr lang="en-GB" sz="1800" kern="10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century in West Midlands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1887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29F682-7B96-0214-C848-F75DDACF79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Why did you choose this?  </a:t>
            </a:r>
            <a:br>
              <a:rPr lang="en-GB" b="1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052661-DEA8-FCAB-C3E1-7893074042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Undertook analysis and reporting of two large excavated assemblages (Dudley Castle and Castle Bromwich) and developed understanding of the topic and interest </a:t>
            </a:r>
          </a:p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232C2E8-910C-F6F5-EB5D-799652DB0B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050" y="4001294"/>
            <a:ext cx="4003854" cy="255746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99C0754-0E8E-214A-AE4B-3DFB20F5B6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97" y="6487869"/>
            <a:ext cx="857250" cy="34766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848336F-CF45-5138-B7B5-69C4ECD63F02}"/>
              </a:ext>
            </a:extLst>
          </p:cNvPr>
          <p:cNvSpPr txBox="1"/>
          <p:nvPr/>
        </p:nvSpPr>
        <p:spPr>
          <a:xfrm>
            <a:off x="96571" y="6590630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/>
              <a:t>https://commons.wikimedia.org/wiki/File:Dudley_Castle,_aerial_view.jpg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599B782-9FE8-AF3B-3275-F5FD0BB70CDA}"/>
              </a:ext>
            </a:extLst>
          </p:cNvPr>
          <p:cNvSpPr txBox="1"/>
          <p:nvPr/>
        </p:nvSpPr>
        <p:spPr>
          <a:xfrm>
            <a:off x="5682747" y="6590630"/>
            <a:ext cx="251686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Author: Dudley Council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0003016-9C26-B3DC-6CEA-6675AA3D1D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5025" y="3685200"/>
            <a:ext cx="3498976" cy="317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9194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1AEC83-B4E4-E84E-3386-B8652AD96B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kern="10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My favourite object/assemblage/site</a:t>
            </a:r>
            <a:br>
              <a:rPr lang="en-GB" sz="1800" kern="10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91B728-2894-A017-B7A9-9833DE1085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/>
              <a:t>Castle Bromwich Hall</a:t>
            </a:r>
          </a:p>
          <a:p>
            <a:endParaRPr lang="en-GB"/>
          </a:p>
          <a:p>
            <a:r>
              <a:rPr lang="en-GB"/>
              <a:t>Survey, excavation, archives</a:t>
            </a:r>
          </a:p>
          <a:p>
            <a:endParaRPr lang="en-GB"/>
          </a:p>
          <a:p>
            <a:r>
              <a:rPr lang="en-GB"/>
              <a:t>Handmade bricks in clamp kilns</a:t>
            </a:r>
          </a:p>
          <a:p>
            <a:r>
              <a:rPr lang="en-GB"/>
              <a:t>13,000 bricks in a batch</a:t>
            </a:r>
          </a:p>
          <a:p>
            <a:r>
              <a:rPr lang="en-GB"/>
              <a:t>Abram Parsons ‘ye brickman’</a:t>
            </a:r>
          </a:p>
          <a:p>
            <a:r>
              <a:rPr lang="en-GB"/>
              <a:t>Tally marks</a:t>
            </a:r>
          </a:p>
          <a:p>
            <a:r>
              <a:rPr lang="en-GB"/>
              <a:t>Wood-pasture economy</a:t>
            </a:r>
          </a:p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9F385B-0115-4949-45D6-010127513E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94719" y="1048305"/>
            <a:ext cx="4761389" cy="4761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03108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C0CC3A-2D1D-C77B-A796-D4DCF8E2D3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Relevant experience/qualifications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4B471C-A3A1-31D7-9679-B65025DA8B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400" kern="10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Mentored on floor tiles by Mike Hodder and Mike Stokes  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400" kern="10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Reported on 100kg of excavated brick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88030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23FD-EB58-C5E1-9AAB-4DCA921B5A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Professional bodies and research groups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523C7E-6E4F-C596-5965-597AE99A57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400" kern="10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West Midlands Pottery Research Group - member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400" kern="10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CIFA Finds Special Iiterest Group - member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400" kern="10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British Brick Society – not a member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400" kern="10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Tiles &amp; Architectural Ceramics Society (TACS) – not a member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69846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03E6E-233C-EF53-0984-507F414549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Key guidance/ documentation/ glossaries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BDC844-36E9-80BD-B4F2-0E42E184B3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10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ACBMG, (2002) </a:t>
            </a:r>
            <a:r>
              <a:rPr lang="en-GB" sz="2000" i="1" kern="10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Ceramic Building Material Minimum Standards for Recovery, Curation, Analysis and Publication,</a:t>
            </a:r>
            <a:r>
              <a:rPr lang="en-GB" sz="2000" kern="10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Archaeological Ceramic Building Materials Group</a:t>
            </a: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10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Harley, L.S. (1974) A Typology of Brick: with Numerical Coding of Brick Characteristics,</a:t>
            </a:r>
            <a:r>
              <a:rPr lang="en-GB" sz="2000" i="1" kern="10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Journal of the British Archaeological Association</a:t>
            </a:r>
            <a:r>
              <a:rPr lang="en-GB" sz="2000" kern="10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37:1, 63-87, DOI: 10.1080/00681288.1974.11894958</a:t>
            </a: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10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CIFA (2022) </a:t>
            </a:r>
            <a:r>
              <a:rPr lang="en-GB" sz="2000" i="1" kern="10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Specialist Reporting Toolkit</a:t>
            </a:r>
            <a:r>
              <a:rPr lang="en-GB" sz="2000" kern="10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100"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FISH 2021 </a:t>
            </a:r>
            <a:r>
              <a:rPr lang="en-GB" sz="2000" i="1" kern="100"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Building Materials Thesaurus  </a:t>
            </a:r>
            <a:r>
              <a:rPr lang="en-GB" sz="2000" kern="100"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https://heritage-standards.org.uk/fish-vocabularies/#building-materials-thesaurus</a:t>
            </a: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endParaRPr lang="en-GB" sz="1800" kern="10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6811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F0FAD2-B0AD-6419-98A6-E978DB1D51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Main work to date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B4E711-7147-3B10-025D-1623B57B91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Brick from Dudley Castle excavations 1984-1992 (unpublished catalogue and report)</a:t>
            </a: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Locock, M 1993 “Brick and tile”, in Currie, C K “Excavations at Castle Bromwich Hall”, </a:t>
            </a:r>
            <a:r>
              <a:rPr lang="en-GB" sz="1800" i="1" kern="10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Post-Medieval Archaeology</a:t>
            </a:r>
            <a:r>
              <a:rPr lang="en-GB" sz="1800" kern="10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800" b="1" kern="10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10</a:t>
            </a:r>
            <a:r>
              <a:rPr lang="en-GB" sz="1800" kern="10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234-235.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3177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DefaultSectionNames xmlns="92c24619-d6d5-42cf-b618-23d930ad9f20" xsi:nil="true"/>
    <Invited_Member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TaxCatchAll xmlns="8ee9550b-f5f4-4dde-bce5-39f4ba45c2f1" xsi:nil="true"/>
    <Is_Collaboration_Space_Locked xmlns="92c24619-d6d5-42cf-b618-23d930ad9f20" xsi:nil="true"/>
    <Templates xmlns="92c24619-d6d5-42cf-b618-23d930ad9f20" xsi:nil="true"/>
    <Has_Leaders_Only_SectionGroup xmlns="92c24619-d6d5-42cf-b618-23d930ad9f20" xsi:nil="true"/>
    <Leaders xmlns="92c24619-d6d5-42cf-b618-23d930ad9f20">
      <UserInfo>
        <DisplayName/>
        <AccountId xsi:nil="true"/>
        <AccountType/>
      </UserInfo>
    </Leader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Member_Groups xmlns="92c24619-d6d5-42cf-b618-23d930ad9f20">
      <UserInfo>
        <DisplayName/>
        <AccountId xsi:nil="true"/>
        <AccountType/>
      </UserInfo>
    </Member_Groups>
    <Self_Registration_Enabled xmlns="92c24619-d6d5-42cf-b618-23d930ad9f20" xsi:nil="true"/>
    <CultureName xmlns="92c24619-d6d5-42cf-b618-23d930ad9f20" xsi:nil="true"/>
    <AppVersion xmlns="92c24619-d6d5-42cf-b618-23d930ad9f20" xsi:nil="true"/>
    <Invited_Leaders xmlns="92c24619-d6d5-42cf-b618-23d930ad9f20" xsi:nil="true"/>
    <Members xmlns="92c24619-d6d5-42cf-b618-23d930ad9f20">
      <UserInfo>
        <DisplayName/>
        <AccountId xsi:nil="true"/>
        <AccountType/>
      </UserInfo>
    </Memb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7" ma:contentTypeDescription="Create a new document." ma:contentTypeScope="" ma:versionID="e92c77b3b7a92c44e00fbeb3e4ab2a70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5dc4a7d4f82f6b2036c06aab4ed0c6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Leaders" minOccurs="0"/>
                <xsd:element ref="ns2:Members" minOccurs="0"/>
                <xsd:element ref="ns2:Member_Groups" minOccurs="0"/>
                <xsd:element ref="ns2:Distribution_Groups" minOccurs="0"/>
                <xsd:element ref="ns2:LMS_Mappings" minOccurs="0"/>
                <xsd:element ref="ns2:Invited_Leaders" minOccurs="0"/>
                <xsd:element ref="ns2:Invited_Members" minOccurs="0"/>
                <xsd:element ref="ns2:Self_Registration_Enabled" minOccurs="0"/>
                <xsd:element ref="ns2:Has_Leaders_Only_SectionGroup" minOccurs="0"/>
                <xsd:element ref="ns2:Is_Collaboration_Space_Locked" minOccurs="0"/>
                <xsd:element ref="ns2:IsNotebookLocked" minOccurs="0"/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ObjectDetectorVersions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CultureName" ma:index="10" nillable="true" ma:displayName="Culture Name" ma:internalName="CultureName">
      <xsd:simpleType>
        <xsd:restriction base="dms:Text"/>
      </xsd:simpleType>
    </xsd:element>
    <xsd:element name="AppVersion" ma:index="11" nillable="true" ma:displayName="App Version" ma:internalName="AppVersion">
      <xsd:simpleType>
        <xsd:restriction base="dms:Text"/>
      </xsd:simpleType>
    </xsd:element>
    <xsd:element name="TeamsChannelId" ma:index="12" nillable="true" ma:displayName="Teams Channel Id" ma:internalName="TeamsChannelId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14" nillable="true" ma:displayName="Math Settings" ma:internalName="Math_Settings">
      <xsd:simpleType>
        <xsd:restriction base="dms:Text"/>
      </xsd:simpleType>
    </xsd:element>
    <xsd:element name="DefaultSectionNames" ma:index="1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6" nillable="true" ma:displayName="Templates" ma:internalName="Templates">
      <xsd:simpleType>
        <xsd:restriction base="dms:Note">
          <xsd:maxLength value="255"/>
        </xsd:restriction>
      </xsd:simpleType>
    </xsd:element>
    <xsd:element name="Leaders" ma:index="17" nillable="true" ma:displayName="Leaders" ma:internalName="Lead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s" ma:index="18" nillable="true" ma:displayName="Members" ma:internalName="Memb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_Groups" ma:index="19" nillable="true" ma:displayName="Member Groups" ma:internalName="Member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0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1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Leaders" ma:index="22" nillable="true" ma:displayName="Invited Leaders" ma:internalName="Invited_Leaders">
      <xsd:simpleType>
        <xsd:restriction base="dms:Note">
          <xsd:maxLength value="255"/>
        </xsd:restriction>
      </xsd:simpleType>
    </xsd:element>
    <xsd:element name="Invited_Members" ma:index="23" nillable="true" ma:displayName="Invited Members" ma:internalName="Invited_Members">
      <xsd:simpleType>
        <xsd:restriction base="dms:Note">
          <xsd:maxLength value="255"/>
        </xsd:restriction>
      </xsd:simpleType>
    </xsd:element>
    <xsd:element name="Self_Registration_Enabled" ma:index="24" nillable="true" ma:displayName="Self Registration Enabled" ma:internalName="Self_Registration_Enabled">
      <xsd:simpleType>
        <xsd:restriction base="dms:Boolean"/>
      </xsd:simpleType>
    </xsd:element>
    <xsd:element name="Has_Leaders_Only_SectionGroup" ma:index="25" nillable="true" ma:displayName="Has Leaders Only SectionGroup" ma:internalName="Has_Leaders_Only_SectionGroup">
      <xsd:simpleType>
        <xsd:restriction base="dms:Boolean"/>
      </xsd:simpleType>
    </xsd:element>
    <xsd:element name="Is_Collaboration_Space_Locked" ma:index="26" nillable="true" ma:displayName="Is Collaboration Space Locked" ma:internalName="Is_Collaboration_Space_Locked">
      <xsd:simpleType>
        <xsd:restriction base="dms:Boolean"/>
      </xsd:simpleType>
    </xsd:element>
    <xsd:element name="IsNotebookLocked" ma:index="27" nillable="true" ma:displayName="Is Notebook Locked" ma:internalName="IsNotebookLocked">
      <xsd:simpleType>
        <xsd:restriction base="dms:Boolean"/>
      </xsd:simpleType>
    </xsd:element>
    <xsd:element name="MediaServiceMetadata" ma:index="2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3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32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3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3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43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TaxCatchAll" ma:index="38" nillable="true" ma:displayName="Taxonomy Catch All Column" ma:hidden="true" ma:list="{a5513ad2-1f13-4aa5-bf0c-e8efd5c58722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3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01DFC83-1BBD-492A-9CC5-8E38B55D4B1B}">
  <ds:schemaRefs>
    <ds:schemaRef ds:uri="http://schemas.microsoft.com/office/2006/metadata/properties"/>
    <ds:schemaRef ds:uri="http://schemas.microsoft.com/office/infopath/2007/PartnerControls"/>
    <ds:schemaRef ds:uri="92c24619-d6d5-42cf-b618-23d930ad9f20"/>
    <ds:schemaRef ds:uri="8ee9550b-f5f4-4dde-bce5-39f4ba45c2f1"/>
  </ds:schemaRefs>
</ds:datastoreItem>
</file>

<file path=customXml/itemProps2.xml><?xml version="1.0" encoding="utf-8"?>
<ds:datastoreItem xmlns:ds="http://schemas.openxmlformats.org/officeDocument/2006/customXml" ds:itemID="{87C28F11-489F-4DB9-A4D4-7B6A5CE5A30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BF281B0-4593-4412-8728-A0DDA2D8AC8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341</TotalTime>
  <Words>588</Words>
  <Application>Microsoft Office PowerPoint</Application>
  <PresentationFormat>Widescreen</PresentationFormat>
  <Paragraphs>114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Aptos</vt:lpstr>
      <vt:lpstr>Aptos Display</vt:lpstr>
      <vt:lpstr>Arial</vt:lpstr>
      <vt:lpstr>Calibri</vt:lpstr>
      <vt:lpstr>Calibri Light</vt:lpstr>
      <vt:lpstr>Office Theme</vt:lpstr>
      <vt:lpstr>Office Theme</vt:lpstr>
      <vt:lpstr>Archaeological Specialist apprenticeship </vt:lpstr>
      <vt:lpstr>Session outline</vt:lpstr>
      <vt:lpstr>Reminders</vt:lpstr>
      <vt:lpstr>What do we mean by professional practice?</vt:lpstr>
      <vt:lpstr>Professional identity</vt:lpstr>
      <vt:lpstr>Self awareness</vt:lpstr>
      <vt:lpstr>Critical reflection</vt:lpstr>
      <vt:lpstr>Exercise- my professional practice</vt:lpstr>
      <vt:lpstr>My professional practice</vt:lpstr>
      <vt:lpstr>Martin Locock-  My specialist practice</vt:lpstr>
      <vt:lpstr>Why did you choose this?   </vt:lpstr>
      <vt:lpstr>My favourite object/assemblage/site </vt:lpstr>
      <vt:lpstr>Relevant experience/qualifications</vt:lpstr>
      <vt:lpstr>Professional bodies and research groups </vt:lpstr>
      <vt:lpstr>Key guidance/ documentation/ glossaries</vt:lpstr>
      <vt:lpstr>Main work to date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Martin Locock</dc:creator>
  <cp:lastModifiedBy>Martin Locock</cp:lastModifiedBy>
  <cp:revision>1</cp:revision>
  <dcterms:created xsi:type="dcterms:W3CDTF">2025-01-06T12:03:00Z</dcterms:created>
  <dcterms:modified xsi:type="dcterms:W3CDTF">2025-01-07T10:59:54Z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