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2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104" y="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_6i1sySlQqE?list=UUiOo-SEMiGu9qvzjeL11XjA" TargetMode="External"/><Relationship Id="rId2" Type="http://schemas.openxmlformats.org/officeDocument/2006/relationships/hyperlink" Target="https://youtu.be/ArhjLa4xbN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49825" y="3859306"/>
            <a:ext cx="8915399" cy="2262781"/>
          </a:xfrm>
        </p:spPr>
        <p:txBody>
          <a:bodyPr>
            <a:noAutofit/>
          </a:bodyPr>
          <a:lstStyle/>
          <a:p>
            <a:r>
              <a:rPr lang="en-GB" sz="4400" b="1" i="1" dirty="0" smtClean="0">
                <a:solidFill>
                  <a:srgbClr val="00B050"/>
                </a:solidFill>
              </a:rPr>
              <a:t>Y Meddwl </a:t>
            </a:r>
            <a:r>
              <a:rPr lang="en-GB" sz="4400" b="1" i="1" dirty="0" err="1" smtClean="0">
                <a:solidFill>
                  <a:srgbClr val="00B050"/>
                </a:solidFill>
              </a:rPr>
              <a:t>Ymholgar</a:t>
            </a:r>
            <a:r>
              <a:rPr lang="en-GB" sz="4400" b="1" i="1" dirty="0" smtClean="0">
                <a:solidFill>
                  <a:srgbClr val="00B050"/>
                </a:solidFill>
              </a:rPr>
              <a:t>:</a:t>
            </a:r>
            <a:br>
              <a:rPr lang="en-GB" sz="4400" b="1" i="1" dirty="0" smtClean="0">
                <a:solidFill>
                  <a:srgbClr val="00B050"/>
                </a:solidFill>
              </a:rPr>
            </a:br>
            <a:r>
              <a:rPr lang="en-GB" sz="4400" b="1" i="1" dirty="0" smtClean="0">
                <a:solidFill>
                  <a:srgbClr val="00B050"/>
                </a:solidFill>
              </a:rPr>
              <a:t>Dysgu yn </a:t>
            </a:r>
            <a:r>
              <a:rPr lang="en-GB" sz="4400" b="1" i="1" dirty="0" err="1" smtClean="0">
                <a:solidFill>
                  <a:srgbClr val="00B050"/>
                </a:solidFill>
              </a:rPr>
              <a:t>yr</a:t>
            </a:r>
            <a:r>
              <a:rPr lang="en-GB" sz="4400" b="1" i="1" dirty="0" smtClean="0">
                <a:solidFill>
                  <a:srgbClr val="00B050"/>
                </a:solidFill>
              </a:rPr>
              <a:t> </a:t>
            </a:r>
            <a:r>
              <a:rPr lang="en-GB" sz="4400" b="1" i="1" dirty="0" err="1" smtClean="0">
                <a:solidFill>
                  <a:srgbClr val="00B050"/>
                </a:solidFill>
              </a:rPr>
              <a:t>Awyr</a:t>
            </a:r>
            <a:r>
              <a:rPr lang="en-GB" sz="4400" b="1" i="1" dirty="0" smtClean="0">
                <a:solidFill>
                  <a:srgbClr val="00B050"/>
                </a:solidFill>
              </a:rPr>
              <a:t> </a:t>
            </a:r>
            <a:r>
              <a:rPr lang="en-GB" sz="4400" b="1" i="1" dirty="0" err="1" smtClean="0">
                <a:solidFill>
                  <a:srgbClr val="00B050"/>
                </a:solidFill>
              </a:rPr>
              <a:t>Agored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b="1" dirty="0" smtClean="0">
                <a:solidFill>
                  <a:srgbClr val="0070C0"/>
                </a:solidFill>
              </a:rPr>
              <a:t>The Enquiring Mind:</a:t>
            </a:r>
            <a:br>
              <a:rPr lang="en-GB" sz="4400" b="1" dirty="0" smtClean="0">
                <a:solidFill>
                  <a:srgbClr val="0070C0"/>
                </a:solidFill>
              </a:rPr>
            </a:br>
            <a:r>
              <a:rPr lang="en-GB" sz="4400" b="1" dirty="0" smtClean="0">
                <a:solidFill>
                  <a:srgbClr val="0070C0"/>
                </a:solidFill>
              </a:rPr>
              <a:t>Outdoor Learning</a:t>
            </a:r>
            <a:endParaRPr lang="en-GB" sz="4400" b="1" dirty="0">
              <a:solidFill>
                <a:srgbClr val="0070C0"/>
              </a:solidFill>
            </a:endParaRPr>
          </a:p>
        </p:txBody>
      </p:sp>
      <p:pic>
        <p:nvPicPr>
          <p:cNvPr id="4" name="Picture 3" descr="Free picture: outdoor, education, student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1056">
            <a:off x="7046912" y="641724"/>
            <a:ext cx="3316941" cy="2211294"/>
          </a:xfrm>
          <a:prstGeom prst="rect">
            <a:avLst/>
          </a:prstGeom>
        </p:spPr>
      </p:pic>
      <p:pic>
        <p:nvPicPr>
          <p:cNvPr id="5" name="Picture 4" descr="Learning in the Outdoor Classroom | The Curious Kindergarte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6810">
            <a:off x="1604682" y="720010"/>
            <a:ext cx="2774161" cy="2080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9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r>
              <a:rPr lang="en-GB" dirty="0" smtClean="0"/>
              <a:t> /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4518" y="2174789"/>
            <a:ext cx="4270093" cy="3777622"/>
          </a:xfrm>
        </p:spPr>
        <p:txBody>
          <a:bodyPr/>
          <a:lstStyle/>
          <a:p>
            <a:r>
              <a:rPr lang="en-GB" dirty="0" smtClean="0"/>
              <a:t>At the end of this session you will be able to: </a:t>
            </a:r>
          </a:p>
          <a:p>
            <a:pPr lvl="1"/>
            <a:r>
              <a:rPr lang="en-GB" dirty="0" smtClean="0"/>
              <a:t>Identify </a:t>
            </a:r>
            <a:r>
              <a:rPr lang="en-GB" dirty="0"/>
              <a:t>how outdoor learning can support the </a:t>
            </a:r>
            <a:r>
              <a:rPr lang="en-GB" dirty="0" smtClean="0"/>
              <a:t>curriculum.</a:t>
            </a:r>
            <a:endParaRPr lang="en-GB" dirty="0"/>
          </a:p>
          <a:p>
            <a:pPr lvl="1"/>
            <a:r>
              <a:rPr lang="en-GB" dirty="0" smtClean="0"/>
              <a:t>Critically evaluate the benefits of outdoor learning for pupil development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955894" y="2174789"/>
            <a:ext cx="431716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Ar</a:t>
            </a:r>
            <a:r>
              <a:rPr lang="en-GB" dirty="0" smtClean="0"/>
              <a:t> ddiwedd y sesiwn </a:t>
            </a:r>
            <a:r>
              <a:rPr lang="en-GB" dirty="0" err="1" smtClean="0"/>
              <a:t>byddwch</a:t>
            </a:r>
            <a:r>
              <a:rPr lang="en-GB" dirty="0" smtClean="0"/>
              <a:t> yn gallu: </a:t>
            </a:r>
          </a:p>
          <a:p>
            <a:pPr lvl="1"/>
            <a:r>
              <a:rPr lang="en-GB" dirty="0" smtClean="0"/>
              <a:t>Adnabod sut all dysgu 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awyr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r>
              <a:rPr lang="en-GB" dirty="0" smtClean="0"/>
              <a:t> </a:t>
            </a:r>
            <a:r>
              <a:rPr lang="en-GB" dirty="0" err="1" smtClean="0"/>
              <a:t>gefnogi’r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.</a:t>
            </a:r>
          </a:p>
          <a:p>
            <a:pPr lvl="1"/>
            <a:r>
              <a:rPr lang="en-GB" dirty="0" err="1" smtClean="0"/>
              <a:t>Gwerthuso’n</a:t>
            </a:r>
            <a:r>
              <a:rPr lang="en-GB" dirty="0" smtClean="0"/>
              <a:t> feirniadol y </a:t>
            </a:r>
            <a:r>
              <a:rPr lang="en-GB" dirty="0" err="1" smtClean="0"/>
              <a:t>buddiannau</a:t>
            </a:r>
            <a:r>
              <a:rPr lang="en-GB" dirty="0" smtClean="0"/>
              <a:t> o </a:t>
            </a:r>
            <a:r>
              <a:rPr lang="en-GB" dirty="0" err="1" smtClean="0"/>
              <a:t>ddysgu</a:t>
            </a:r>
            <a:r>
              <a:rPr lang="en-GB" dirty="0" smtClean="0"/>
              <a:t> 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awyr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</a:t>
            </a:r>
            <a:r>
              <a:rPr lang="en-GB" dirty="0" err="1" smtClean="0"/>
              <a:t>datblygiad</a:t>
            </a:r>
            <a:r>
              <a:rPr lang="en-GB" dirty="0" smtClean="0"/>
              <a:t> disgyblion.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96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3819" y="395510"/>
            <a:ext cx="10414746" cy="1280890"/>
          </a:xfrm>
        </p:spPr>
        <p:txBody>
          <a:bodyPr>
            <a:normAutofit fontScale="90000"/>
          </a:bodyPr>
          <a:lstStyle/>
          <a:p>
            <a:r>
              <a:rPr lang="cy-GB" altLang="en-US" dirty="0">
                <a:solidFill>
                  <a:srgbClr val="202124"/>
                </a:solidFill>
                <a:latin typeface="Google Sans"/>
              </a:rPr>
              <a:t>M</a:t>
            </a:r>
            <a:r>
              <a:rPr lang="cy-GB" altLang="en-US" dirty="0" smtClean="0">
                <a:solidFill>
                  <a:srgbClr val="202124"/>
                </a:solidFill>
                <a:latin typeface="Google Sans"/>
              </a:rPr>
              <a:t>anteision </a:t>
            </a:r>
            <a:r>
              <a:rPr lang="cy-GB" altLang="en-US" dirty="0">
                <a:solidFill>
                  <a:srgbClr val="202124"/>
                </a:solidFill>
                <a:latin typeface="Google Sans"/>
              </a:rPr>
              <a:t>ac anfanteision dysgu awyr agored</a:t>
            </a:r>
            <a:r>
              <a:rPr lang="cy-GB" altLang="en-US" sz="800" dirty="0">
                <a:solidFill>
                  <a:schemeClr val="tx1"/>
                </a:solidFill>
              </a:rPr>
              <a:t> </a:t>
            </a:r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/>
            </a:r>
            <a:b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GB" altLang="en-US" sz="3200" b="1" dirty="0"/>
              <a:t>T</a:t>
            </a:r>
            <a:r>
              <a:rPr lang="en-GB" sz="3200" b="1" dirty="0" smtClean="0"/>
              <a:t>he advantages and disadvantages of outdoor learning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4040" y="2133600"/>
            <a:ext cx="4720571" cy="3777622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youtu.be/ArhjLa4xbNk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https://youtu.be/_6i1sySlQqE?list=UUiOo-SEMiGu9qvzjeL11XjA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Using the videos and your own knowledge to consider the advantages </a:t>
            </a:r>
            <a:r>
              <a:rPr lang="en-GB" dirty="0"/>
              <a:t>and disadvantages of outdoor </a:t>
            </a:r>
            <a:r>
              <a:rPr lang="en-GB" dirty="0" smtClean="0"/>
              <a:t>learning in the forum on Moodle. Consider this from the view of:</a:t>
            </a:r>
          </a:p>
          <a:p>
            <a:pPr lvl="1"/>
            <a:r>
              <a:rPr lang="en-GB" dirty="0" smtClean="0"/>
              <a:t>The Curriculum</a:t>
            </a:r>
          </a:p>
          <a:p>
            <a:pPr lvl="1"/>
            <a:r>
              <a:rPr lang="en-GB" dirty="0" smtClean="0"/>
              <a:t>The School</a:t>
            </a:r>
          </a:p>
          <a:p>
            <a:pPr lvl="1"/>
            <a:r>
              <a:rPr lang="en-GB" dirty="0" smtClean="0"/>
              <a:t>The Practitioner</a:t>
            </a:r>
          </a:p>
          <a:p>
            <a:pPr lvl="1"/>
            <a:r>
              <a:rPr lang="en-GB" dirty="0" smtClean="0"/>
              <a:t>The Pupil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927411" y="2198594"/>
            <a:ext cx="4720571" cy="37776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hlinkClick r:id="rId2"/>
              </a:rPr>
              <a:t>https://youtu.be/ArhjLa4xbNk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https://youtu.be/_6i1sySlQqE?list=UUiOo-SEMiGu9qvzjeL11XjA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Gan </a:t>
            </a:r>
            <a:r>
              <a:rPr lang="en-GB" dirty="0" err="1" smtClean="0"/>
              <a:t>ddefnyddio’r</a:t>
            </a:r>
            <a:r>
              <a:rPr lang="en-GB" dirty="0" smtClean="0"/>
              <a:t> </a:t>
            </a:r>
            <a:r>
              <a:rPr lang="en-GB" dirty="0" err="1" smtClean="0"/>
              <a:t>fideos</a:t>
            </a:r>
            <a:r>
              <a:rPr lang="en-GB" dirty="0" smtClean="0"/>
              <a:t> </a:t>
            </a:r>
            <a:r>
              <a:rPr lang="en-GB" dirty="0" err="1" smtClean="0"/>
              <a:t>a’ch</a:t>
            </a:r>
            <a:r>
              <a:rPr lang="en-GB" dirty="0" smtClean="0"/>
              <a:t> gwybodaeth eich </a:t>
            </a:r>
            <a:r>
              <a:rPr lang="en-GB" dirty="0" err="1" smtClean="0"/>
              <a:t>hunan</a:t>
            </a:r>
            <a:r>
              <a:rPr lang="en-GB" dirty="0" smtClean="0"/>
              <a:t> </a:t>
            </a:r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manteision</a:t>
            </a:r>
            <a:r>
              <a:rPr lang="en-GB" dirty="0" smtClean="0"/>
              <a:t> a’r </a:t>
            </a:r>
            <a:r>
              <a:rPr lang="en-GB" dirty="0" err="1" smtClean="0"/>
              <a:t>anfanteision</a:t>
            </a:r>
            <a:r>
              <a:rPr lang="en-GB" dirty="0" smtClean="0"/>
              <a:t> o </a:t>
            </a:r>
            <a:r>
              <a:rPr lang="en-GB" dirty="0" err="1" smtClean="0"/>
              <a:t>ddysgu</a:t>
            </a:r>
            <a:r>
              <a:rPr lang="en-GB" dirty="0" smtClean="0"/>
              <a:t> 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awyr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fforwm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Moodle. </a:t>
            </a:r>
            <a:r>
              <a:rPr lang="en-GB" dirty="0" err="1" smtClean="0"/>
              <a:t>Ystyriwch</a:t>
            </a:r>
            <a:r>
              <a:rPr lang="en-GB" dirty="0" smtClean="0"/>
              <a:t> hyn o </a:t>
            </a:r>
            <a:r>
              <a:rPr lang="en-GB" dirty="0" err="1" smtClean="0"/>
              <a:t>safbwynt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Y </a:t>
            </a:r>
            <a:r>
              <a:rPr lang="en-GB" dirty="0" err="1" smtClean="0"/>
              <a:t>Cwricwlwm</a:t>
            </a:r>
            <a:endParaRPr lang="en-GB" dirty="0" smtClean="0"/>
          </a:p>
          <a:p>
            <a:pPr lvl="1"/>
            <a:r>
              <a:rPr lang="en-GB" dirty="0" err="1" smtClean="0"/>
              <a:t>Yr</a:t>
            </a:r>
            <a:r>
              <a:rPr lang="en-GB" dirty="0" smtClean="0"/>
              <a:t> Ysgol</a:t>
            </a:r>
          </a:p>
          <a:p>
            <a:pPr lvl="1"/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Ymarferydd</a:t>
            </a:r>
            <a:endParaRPr lang="en-GB" dirty="0" smtClean="0"/>
          </a:p>
          <a:p>
            <a:pPr lvl="1"/>
            <a:r>
              <a:rPr lang="en-GB" dirty="0" smtClean="0"/>
              <a:t>Y </a:t>
            </a:r>
            <a:r>
              <a:rPr lang="en-GB" dirty="0" err="1" smtClean="0"/>
              <a:t>Disgybl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09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4635" y="624110"/>
            <a:ext cx="9379977" cy="1280890"/>
          </a:xfrm>
        </p:spPr>
        <p:txBody>
          <a:bodyPr/>
          <a:lstStyle/>
          <a:p>
            <a:r>
              <a:rPr lang="en-GB" dirty="0" err="1" smtClean="0"/>
              <a:t>Esiampl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r>
              <a:rPr lang="en-GB" dirty="0" smtClean="0"/>
              <a:t> / Practical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4329" y="2167218"/>
            <a:ext cx="4599547" cy="3777622"/>
          </a:xfrm>
        </p:spPr>
        <p:txBody>
          <a:bodyPr>
            <a:normAutofit/>
          </a:bodyPr>
          <a:lstStyle/>
          <a:p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b="1" dirty="0" smtClean="0"/>
              <a:t>11eg o </a:t>
            </a:r>
            <a:r>
              <a:rPr lang="en-GB" b="1" dirty="0" err="1" smtClean="0"/>
              <a:t>Chwefror</a:t>
            </a:r>
            <a:r>
              <a:rPr lang="en-GB" b="1" dirty="0" smtClean="0"/>
              <a:t> </a:t>
            </a:r>
            <a:r>
              <a:rPr lang="en-GB" dirty="0" smtClean="0"/>
              <a:t>am </a:t>
            </a:r>
            <a:r>
              <a:rPr lang="en-GB" b="1" dirty="0" smtClean="0"/>
              <a:t>9:30 o’r </a:t>
            </a:r>
            <a:r>
              <a:rPr lang="en-GB" b="1" dirty="0" err="1" smtClean="0"/>
              <a:t>gloch</a:t>
            </a:r>
            <a:r>
              <a:rPr lang="en-GB" b="1" dirty="0" smtClean="0"/>
              <a:t> </a:t>
            </a:r>
            <a:r>
              <a:rPr lang="en-GB" dirty="0" err="1" smtClean="0"/>
              <a:t>byddwch</a:t>
            </a:r>
            <a:r>
              <a:rPr lang="en-GB" dirty="0" smtClean="0"/>
              <a:t> yn </a:t>
            </a:r>
            <a:r>
              <a:rPr lang="en-GB" dirty="0" err="1" smtClean="0"/>
              <a:t>arwain</a:t>
            </a:r>
            <a:r>
              <a:rPr lang="en-GB" dirty="0" smtClean="0"/>
              <a:t> </a:t>
            </a:r>
            <a:r>
              <a:rPr lang="en-GB" dirty="0" err="1" smtClean="0"/>
              <a:t>darlithydd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helfa</a:t>
            </a:r>
            <a:r>
              <a:rPr lang="en-GB" dirty="0" smtClean="0"/>
              <a:t> </a:t>
            </a:r>
            <a:r>
              <a:rPr lang="en-GB" dirty="0" err="1" smtClean="0"/>
              <a:t>drysor</a:t>
            </a:r>
            <a:r>
              <a:rPr lang="en-GB" dirty="0" smtClean="0"/>
              <a:t> drwy Microsoft Teams. </a:t>
            </a:r>
          </a:p>
          <a:p>
            <a:r>
              <a:rPr lang="en-GB" b="1" dirty="0" err="1" smtClean="0"/>
              <a:t>Gwnewch</a:t>
            </a:r>
            <a:r>
              <a:rPr lang="en-GB" b="1" dirty="0" smtClean="0"/>
              <a:t> yn siwr fod </a:t>
            </a:r>
            <a:r>
              <a:rPr lang="en-GB" b="1" dirty="0" err="1" smtClean="0"/>
              <a:t>gennych</a:t>
            </a:r>
            <a:r>
              <a:rPr lang="en-GB" b="1" dirty="0" smtClean="0"/>
              <a:t> y </a:t>
            </a:r>
            <a:r>
              <a:rPr lang="en-GB" b="1" dirty="0" err="1" smtClean="0"/>
              <a:t>canlynol</a:t>
            </a:r>
            <a:r>
              <a:rPr lang="en-GB" b="1" dirty="0" smtClean="0"/>
              <a:t> </a:t>
            </a:r>
            <a:r>
              <a:rPr lang="en-GB" b="1" dirty="0" err="1" smtClean="0"/>
              <a:t>os</a:t>
            </a:r>
            <a:r>
              <a:rPr lang="en-GB" b="1" dirty="0" smtClean="0"/>
              <a:t> gwelwch yn dda:</a:t>
            </a:r>
          </a:p>
          <a:p>
            <a:r>
              <a:rPr lang="en-GB" b="1" dirty="0" smtClean="0"/>
              <a:t>App what3words </a:t>
            </a:r>
            <a:r>
              <a:rPr lang="en-GB" dirty="0" smtClean="0"/>
              <a:t>wedi ei </a:t>
            </a:r>
            <a:r>
              <a:rPr lang="en-GB" dirty="0" err="1" smtClean="0"/>
              <a:t>lawlwytho</a:t>
            </a:r>
            <a:r>
              <a:rPr lang="en-GB" dirty="0" smtClean="0"/>
              <a:t> </a:t>
            </a:r>
            <a:r>
              <a:rPr lang="en-GB" dirty="0" err="1" smtClean="0"/>
              <a:t>i’ch</a:t>
            </a:r>
            <a:r>
              <a:rPr lang="en-GB" dirty="0" smtClean="0"/>
              <a:t> </a:t>
            </a:r>
            <a:r>
              <a:rPr lang="en-GB" dirty="0" err="1" smtClean="0"/>
              <a:t>dyfais</a:t>
            </a:r>
            <a:r>
              <a:rPr lang="en-GB" dirty="0" smtClean="0"/>
              <a:t> </a:t>
            </a:r>
          </a:p>
          <a:p>
            <a:r>
              <a:rPr lang="en-GB" b="1" dirty="0" err="1" smtClean="0"/>
              <a:t>Mynediad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Google Maps</a:t>
            </a:r>
          </a:p>
          <a:p>
            <a:r>
              <a:rPr lang="en-GB" b="1" dirty="0" err="1" smtClean="0"/>
              <a:t>Taflen</a:t>
            </a:r>
            <a:r>
              <a:rPr lang="en-GB" b="1" dirty="0" smtClean="0"/>
              <a:t> </a:t>
            </a:r>
            <a:r>
              <a:rPr lang="en-GB" b="1" dirty="0" err="1" smtClean="0"/>
              <a:t>Helfa</a:t>
            </a:r>
            <a:r>
              <a:rPr lang="en-GB" b="1" dirty="0" smtClean="0"/>
              <a:t> </a:t>
            </a:r>
            <a:r>
              <a:rPr lang="en-GB" b="1" dirty="0" err="1" smtClean="0"/>
              <a:t>Drysor</a:t>
            </a:r>
            <a:r>
              <a:rPr lang="en-GB" b="1" dirty="0" smtClean="0"/>
              <a:t> o Moodle</a:t>
            </a:r>
          </a:p>
          <a:p>
            <a:r>
              <a:rPr lang="en-GB" b="1" dirty="0" err="1" smtClean="0"/>
              <a:t>Joiwch</a:t>
            </a:r>
            <a:r>
              <a:rPr lang="en-GB" b="1" dirty="0" smtClean="0"/>
              <a:t>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884894" y="2167218"/>
            <a:ext cx="4772117" cy="38964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On the </a:t>
            </a:r>
            <a:r>
              <a:rPr lang="en-GB" b="1" dirty="0" smtClean="0"/>
              <a:t>11</a:t>
            </a:r>
            <a:r>
              <a:rPr lang="en-GB" b="1" baseline="30000" dirty="0" smtClean="0"/>
              <a:t>th</a:t>
            </a:r>
            <a:r>
              <a:rPr lang="en-GB" b="1" dirty="0" smtClean="0"/>
              <a:t> of February </a:t>
            </a:r>
            <a:r>
              <a:rPr lang="en-GB" dirty="0" smtClean="0"/>
              <a:t>at </a:t>
            </a:r>
            <a:r>
              <a:rPr lang="en-GB" b="1" dirty="0" smtClean="0"/>
              <a:t>9:30am</a:t>
            </a:r>
            <a:r>
              <a:rPr lang="en-GB" dirty="0" smtClean="0"/>
              <a:t> you will be directing a lecturer on a treasure hunt over Microsoft Teams. </a:t>
            </a:r>
          </a:p>
          <a:p>
            <a:r>
              <a:rPr lang="en-GB" b="1" dirty="0" smtClean="0"/>
              <a:t>Please make sure </a:t>
            </a:r>
            <a:r>
              <a:rPr lang="en-GB" b="1" smtClean="0"/>
              <a:t>that you have </a:t>
            </a:r>
            <a:r>
              <a:rPr lang="en-GB" b="1" dirty="0" smtClean="0"/>
              <a:t>the following:</a:t>
            </a:r>
          </a:p>
          <a:p>
            <a:r>
              <a:rPr lang="en-GB" b="1" dirty="0"/>
              <a:t>w</a:t>
            </a:r>
            <a:r>
              <a:rPr lang="en-GB" b="1" dirty="0" smtClean="0"/>
              <a:t>hat3words app </a:t>
            </a:r>
            <a:r>
              <a:rPr lang="en-GB" dirty="0" smtClean="0"/>
              <a:t>downloaded to your device</a:t>
            </a:r>
          </a:p>
          <a:p>
            <a:r>
              <a:rPr lang="en-GB" b="1" dirty="0" smtClean="0"/>
              <a:t>Access to Google Maps</a:t>
            </a:r>
          </a:p>
          <a:p>
            <a:r>
              <a:rPr lang="en-GB" b="1" dirty="0" smtClean="0"/>
              <a:t>Treasure Hunt</a:t>
            </a:r>
            <a:r>
              <a:rPr lang="en-GB" b="1" dirty="0"/>
              <a:t> </a:t>
            </a:r>
            <a:r>
              <a:rPr lang="en-GB" b="1" dirty="0" smtClean="0"/>
              <a:t>sheet from Moodle</a:t>
            </a:r>
          </a:p>
          <a:p>
            <a:r>
              <a:rPr lang="en-GB" b="1" dirty="0" smtClean="0"/>
              <a:t>Enjoy!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99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891</TotalTime>
  <Words>292</Words>
  <Application>Microsoft Office PowerPoint</Application>
  <PresentationFormat>Widescreen</PresentationFormat>
  <Paragraphs>40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Century Gothic</vt:lpstr>
      <vt:lpstr>Google Sans</vt:lpstr>
      <vt:lpstr>Wingdings 3</vt:lpstr>
      <vt:lpstr>Wisp</vt:lpstr>
      <vt:lpstr>Y Meddwl Ymholgar: Dysgu yn yr Awyr Agored The Enquiring Mind: Outdoor Learning</vt:lpstr>
      <vt:lpstr>Amcanion / Objectives</vt:lpstr>
      <vt:lpstr>Manteision ac anfanteision dysgu awyr agored  The advantages and disadvantages of outdoor learning</vt:lpstr>
      <vt:lpstr>Esiampl Ymarferol / Practical Example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 Door Learning</dc:title>
  <dc:creator>Ross Phillips (P143604)</dc:creator>
  <cp:lastModifiedBy>Helen A Griffiths</cp:lastModifiedBy>
  <cp:revision>18</cp:revision>
  <dcterms:created xsi:type="dcterms:W3CDTF">2017-11-06T14:55:49Z</dcterms:created>
  <dcterms:modified xsi:type="dcterms:W3CDTF">2021-02-05T14:17:20Z</dcterms:modified>
</cp:coreProperties>
</file>