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5143500" type="screen16x9"/>
  <p:notesSz cx="6858000" cy="9144000"/>
  <p:embeddedFontLst>
    <p:embeddedFont>
      <p:font typeface="Lato" panose="020B0604020202020204" charset="0"/>
      <p:regular r:id="rId10"/>
      <p:bold r:id="rId11"/>
      <p:italic r:id="rId12"/>
      <p:boldItalic r:id="rId13"/>
    </p:embeddedFont>
    <p:embeddedFont>
      <p:font typeface="Raleway" panose="020B0604020202020204" charset="0"/>
      <p:regular r:id="rId14"/>
      <p:bold r:id="rId15"/>
      <p:italic r:id="rId16"/>
      <p:boldItalic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508140c39c_0_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508140c39c_0_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508140c39c_0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508140c39c_0_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508140c39c_0_1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508140c39c_0_1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508140c39c_0_1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508140c39c_0_1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508140c39c_0_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508140c39c_0_1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508140c39c_0_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508140c39c_0_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lt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oogle Shape;18;p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9" name="Google Shape;19;p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5" name="Google Shape;25;p4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26" name="Google Shape;26;p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3" name="Google Shape;33;p5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34" name="Google Shape;34;p5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" name="Google Shape;36;p5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body" idx="1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body" idx="2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2" name="Google Shape;42;p6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43" name="Google Shape;43;p6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6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5" name="Google Shape;45;p6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9" name="Google Shape;49;p7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50" name="Google Shape;50;p7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7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2" name="Google Shape;52;p7"/>
          <p:cNvSpPr txBox="1">
            <a:spLocks noGrp="1"/>
          </p:cNvSpPr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body" idx="1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3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oogle Shape;56;p8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57" name="Google Shape;57;p8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9" name="Google Shape;59;p8"/>
          <p:cNvSpPr txBox="1">
            <a:spLocks noGrp="1"/>
          </p:cNvSpPr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0" name="Google Shape;60;p8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3" name="Google Shape;63;p9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64" name="Google Shape;64;p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9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6" name="Google Shape;66;p9"/>
          <p:cNvSpPr txBox="1">
            <a:spLocks noGrp="1"/>
          </p:cNvSpPr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7" name="Google Shape;67;p9"/>
          <p:cNvSpPr txBox="1">
            <a:spLocks noGrp="1"/>
          </p:cNvSpPr>
          <p:nvPr>
            <p:ph type="subTitle" idx="1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68" name="Google Shape;68;p9"/>
          <p:cNvSpPr txBox="1">
            <a:spLocks noGrp="1"/>
          </p:cNvSpPr>
          <p:nvPr>
            <p:ph type="body" idx="2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9" name="Google Shape;69;p9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0"/>
          <p:cNvSpPr txBox="1">
            <a:spLocks noGrp="1"/>
          </p:cNvSpPr>
          <p:nvPr>
            <p:ph type="body" idx="1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72" name="Google Shape;72;p10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oogle Shape;74;p11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75" name="Google Shape;75;p11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1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7" name="Google Shape;77;p11"/>
          <p:cNvSpPr txBox="1">
            <a:spLocks noGrp="1"/>
          </p:cNvSpPr>
          <p:nvPr>
            <p:ph type="title" hasCustomPrompt="1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1"/>
          <p:cNvSpPr txBox="1">
            <a:spLocks noGrp="1"/>
          </p:cNvSpPr>
          <p:nvPr>
            <p:ph type="body" idx="1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9" name="Google Shape;79;p11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2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treamline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 b="1"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 b="1"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 b="1"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 b="1"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 b="1"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 b="1"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 b="1"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 b="1"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 b="1"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29845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3"/>
          <p:cNvSpPr txBox="1">
            <a:spLocks noGrp="1"/>
          </p:cNvSpPr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Front Room, Mumbles</a:t>
            </a:r>
            <a:endParaRPr/>
          </a:p>
        </p:txBody>
      </p:sp>
      <p:sp>
        <p:nvSpPr>
          <p:cNvPr id="87" name="Google Shape;87;p13"/>
          <p:cNvSpPr txBox="1">
            <a:spLocks noGrp="1"/>
          </p:cNvSpPr>
          <p:nvPr>
            <p:ph type="subTitle" idx="1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8" name="Google Shape;88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32781" y="2281550"/>
            <a:ext cx="3673725" cy="275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2175" y="2398200"/>
            <a:ext cx="4149825" cy="232390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3"/>
          <p:cNvSpPr txBox="1"/>
          <p:nvPr/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highlight>
                  <a:srgbClr val="FFFFFF"/>
                </a:highlight>
              </a:rPr>
              <a:t>(Google.com, 2019)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4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Aims and Objectives</a:t>
            </a:r>
            <a:endParaRPr/>
          </a:p>
        </p:txBody>
      </p:sp>
      <p:sp>
        <p:nvSpPr>
          <p:cNvPr id="96" name="Google Shape;96;p14"/>
          <p:cNvSpPr txBox="1">
            <a:spLocks noGrp="1"/>
          </p:cNvSpPr>
          <p:nvPr>
            <p:ph type="body" idx="1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</a:rPr>
              <a:t>To give The Front Room a bigger outreach network.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</a:rPr>
              <a:t>To give them more connectivity.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</a:rPr>
              <a:t>To allow customers other ways to book or contact the establishment.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800">
                <a:solidFill>
                  <a:srgbClr val="000000"/>
                </a:solidFill>
              </a:rPr>
              <a:t>Improve social media</a:t>
            </a:r>
            <a:endParaRPr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5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Plan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body" idx="1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</a:rPr>
              <a:t>Bid - February 27th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</a:rPr>
              <a:t>Pid- March 13th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</a:rPr>
              <a:t>Report- 8th May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800">
                <a:solidFill>
                  <a:srgbClr val="000000"/>
                </a:solidFill>
              </a:rPr>
              <a:t>Occasional meetings, regular contact via e-mail</a:t>
            </a:r>
            <a:endParaRPr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6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Rationale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body" idx="1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</a:rPr>
              <a:t>Increase footfall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</a:rPr>
              <a:t>Increase revenue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</a:rPr>
              <a:t>Raise social media presence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800">
                <a:solidFill>
                  <a:srgbClr val="000000"/>
                </a:solidFill>
              </a:rPr>
              <a:t>Raise profile of the business </a:t>
            </a:r>
            <a:endParaRPr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7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Possible Problems</a:t>
            </a:r>
            <a:endParaRPr/>
          </a:p>
        </p:txBody>
      </p:sp>
      <p:sp>
        <p:nvSpPr>
          <p:cNvPr id="114" name="Google Shape;114;p17"/>
          <p:cNvSpPr txBox="1">
            <a:spLocks noGrp="1"/>
          </p:cNvSpPr>
          <p:nvPr>
            <p:ph type="body" idx="1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</a:rPr>
              <a:t>Time management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</a:rPr>
              <a:t>Keeping in contact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800">
                <a:solidFill>
                  <a:srgbClr val="000000"/>
                </a:solidFill>
              </a:rPr>
              <a:t>Finding data out</a:t>
            </a:r>
            <a:endParaRPr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8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Research Methodology</a:t>
            </a:r>
            <a:endParaRPr/>
          </a:p>
        </p:txBody>
      </p:sp>
      <p:sp>
        <p:nvSpPr>
          <p:cNvPr id="120" name="Google Shape;120;p18"/>
          <p:cNvSpPr txBox="1">
            <a:spLocks noGrp="1"/>
          </p:cNvSpPr>
          <p:nvPr>
            <p:ph type="body" idx="1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</a:rPr>
              <a:t>Primary Research - Questionnaires, observations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</a:rPr>
              <a:t>Mixed methods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</a:rPr>
              <a:t>Secondary Research - News articles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9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Bibliography</a:t>
            </a:r>
            <a:endParaRPr/>
          </a:p>
        </p:txBody>
      </p:sp>
      <p:sp>
        <p:nvSpPr>
          <p:cNvPr id="126" name="Google Shape;126;p19"/>
          <p:cNvSpPr txBox="1">
            <a:spLocks noGrp="1"/>
          </p:cNvSpPr>
          <p:nvPr>
            <p:ph type="body" idx="1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Google.com. (2019). </a:t>
            </a:r>
            <a:r>
              <a:rPr lang="en" sz="1000" i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Image: Lovely atmosphere. - Picture of The Front Room Cafe, Mumbles ...</a:t>
            </a:r>
            <a:r>
              <a:rPr lang="en" sz="10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. [online] Available at: https://www.google.com/imgres?imgurl=https%3A%2F%2Fmedia-cdn.tripadvisor.com%2Fmedia%2Fphoto-s%2F13%2Fbe%2F95%2F1d%2Flovely-atmosphere.jpg&amp;imgrefurl=https%3A%2F%2Fwww.tripadvisor.com%2FLocationPhotoDirectLink-g1905478-d3399413-i331257117-The_Front_Room_Cafe-Mumbles_Swansea_Swansea_County_South_Wales_Wales.html&amp;docid=ZSt-NbiF2Bd6jM&amp;tbnid=pahV7qlY7UK1XM%3A&amp;vet=10ahUKEwig7KHexNfgAhWGRBUIHXjzDaIQMwhEKAQwBA..i&amp;w=550&amp;h=309&amp;itg=1&amp;bih=657&amp;biw=1366&amp;q=the%20front%20room%20mumbles&amp;ved=0ahUKEwig7KHexNfgAhWGRBUIHXjzDaIQMwhEKAQwBA&amp;iact=mrc&amp;uact=8 [Accessed 26 Feb. 2019].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0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Google.com. (2019). </a:t>
            </a:r>
            <a:r>
              <a:rPr lang="en" sz="1000" i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Image: The Front Room on Mumbles Road - Cafe &amp; Tearoom in Mumbles ...</a:t>
            </a:r>
            <a:r>
              <a:rPr lang="en" sz="10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. [online] Available at: https://www.google.com/imgres?imgurl=https%3A%2F%2Flh3.googleusercontent.com%2Fr40fWCCUWduJZF-cYfHUbIxwJdHkkXRzrwEQrLjloF8d7DbwIBxT1eGrwvUI2bloRLOH3KL1zRGBJ5Qd%3Ds0&amp;imgrefurl=https%3A%2F%2Fcitikey.uk%2Fdisplay%2Fthe-front-room-TMZZ5&amp;docid=zlSMrrqYHMflpM&amp;tbnid=ui7_nMhDcI38fM%3A&amp;vet=10ahUKEwig7KHexNfgAhWGRBUIHXjzDaIQMwhFKAUwBQ..i&amp;w=400&amp;h=300&amp;itg=1&amp;bih=657&amp;biw=1366&amp;q=the%20front%20room%20mumbles&amp;ved=0ahUKEwig7KHexNfgAhWGRBUIHXjzDaIQMwhFKAUwBQ&amp;iact=mrc&amp;uact=8 [Accessed 26 Feb. 2019].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407</Words>
  <Application>Microsoft Office PowerPoint</Application>
  <PresentationFormat>On-screen Show (16:9)</PresentationFormat>
  <Paragraphs>28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Lato</vt:lpstr>
      <vt:lpstr>Arial</vt:lpstr>
      <vt:lpstr>Raleway</vt:lpstr>
      <vt:lpstr>Streamline</vt:lpstr>
      <vt:lpstr>The Front Room, Mumbles</vt:lpstr>
      <vt:lpstr>Aims and Objectives</vt:lpstr>
      <vt:lpstr>Plan</vt:lpstr>
      <vt:lpstr>Rationale</vt:lpstr>
      <vt:lpstr> Possible Problems</vt:lpstr>
      <vt:lpstr>Research Methodology</vt:lpstr>
      <vt:lpstr>Bibliography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Front Room, Mumbles</dc:title>
  <cp:lastModifiedBy>John Hopkins</cp:lastModifiedBy>
  <cp:revision>1</cp:revision>
  <dcterms:modified xsi:type="dcterms:W3CDTF">2019-02-26T14:13:57Z</dcterms:modified>
</cp:coreProperties>
</file>