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78B80C-373B-45D1-8CAD-40DF49D1D725}" v="10" dt="2021-02-26T02:51:54.5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4" d="100"/>
          <a:sy n="64" d="100"/>
        </p:scale>
        <p:origin x="90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 " userId="59aee81cc657c00e" providerId="LiveId" clId="{FD78B80C-373B-45D1-8CAD-40DF49D1D725}"/>
    <pc:docChg chg="undo custSel modSld">
      <pc:chgData name=" " userId="59aee81cc657c00e" providerId="LiveId" clId="{FD78B80C-373B-45D1-8CAD-40DF49D1D725}" dt="2021-02-26T02:59:34.853" v="4962" actId="313"/>
      <pc:docMkLst>
        <pc:docMk/>
      </pc:docMkLst>
      <pc:sldChg chg="addSp delSp modSp mod">
        <pc:chgData name=" " userId="59aee81cc657c00e" providerId="LiveId" clId="{FD78B80C-373B-45D1-8CAD-40DF49D1D725}" dt="2021-02-26T02:59:34.853" v="4962" actId="313"/>
        <pc:sldMkLst>
          <pc:docMk/>
          <pc:sldMk cId="3142404362" sldId="256"/>
        </pc:sldMkLst>
        <pc:spChg chg="mod">
          <ac:chgData name=" " userId="59aee81cc657c00e" providerId="LiveId" clId="{FD78B80C-373B-45D1-8CAD-40DF49D1D725}" dt="2021-02-26T02:48:55.883" v="4223" actId="1076"/>
          <ac:spMkLst>
            <pc:docMk/>
            <pc:sldMk cId="3142404362" sldId="256"/>
            <ac:spMk id="2" creationId="{89F4600E-4760-4192-9678-10B7CE2D0FC5}"/>
          </ac:spMkLst>
        </pc:spChg>
        <pc:spChg chg="mod">
          <ac:chgData name=" " userId="59aee81cc657c00e" providerId="LiveId" clId="{FD78B80C-373B-45D1-8CAD-40DF49D1D725}" dt="2021-02-26T02:49:52.687" v="4234" actId="1076"/>
          <ac:spMkLst>
            <pc:docMk/>
            <pc:sldMk cId="3142404362" sldId="256"/>
            <ac:spMk id="4" creationId="{5853043F-987E-41F5-BC7B-2D6D4A2C4F6E}"/>
          </ac:spMkLst>
        </pc:spChg>
        <pc:spChg chg="mod">
          <ac:chgData name=" " userId="59aee81cc657c00e" providerId="LiveId" clId="{FD78B80C-373B-45D1-8CAD-40DF49D1D725}" dt="2021-02-26T02:51:09.486" v="4246" actId="1076"/>
          <ac:spMkLst>
            <pc:docMk/>
            <pc:sldMk cId="3142404362" sldId="256"/>
            <ac:spMk id="5" creationId="{3E87DF8C-D0A4-4F0A-9A23-C5ACF9D06D3D}"/>
          </ac:spMkLst>
        </pc:spChg>
        <pc:spChg chg="mod">
          <ac:chgData name=" " userId="59aee81cc657c00e" providerId="LiveId" clId="{FD78B80C-373B-45D1-8CAD-40DF49D1D725}" dt="2021-02-26T02:50:54.485" v="4243" actId="1076"/>
          <ac:spMkLst>
            <pc:docMk/>
            <pc:sldMk cId="3142404362" sldId="256"/>
            <ac:spMk id="6" creationId="{7A1FED79-BA10-4FED-89BE-1C536B721C26}"/>
          </ac:spMkLst>
        </pc:spChg>
        <pc:spChg chg="mod">
          <ac:chgData name=" " userId="59aee81cc657c00e" providerId="LiveId" clId="{FD78B80C-373B-45D1-8CAD-40DF49D1D725}" dt="2021-02-26T02:50:26.698" v="4237" actId="1076"/>
          <ac:spMkLst>
            <pc:docMk/>
            <pc:sldMk cId="3142404362" sldId="256"/>
            <ac:spMk id="8" creationId="{3698F572-921B-40E6-AC17-946B060D1611}"/>
          </ac:spMkLst>
        </pc:spChg>
        <pc:spChg chg="mod">
          <ac:chgData name=" " userId="59aee81cc657c00e" providerId="LiveId" clId="{FD78B80C-373B-45D1-8CAD-40DF49D1D725}" dt="2021-02-26T02:16:36.350" v="1675" actId="255"/>
          <ac:spMkLst>
            <pc:docMk/>
            <pc:sldMk cId="3142404362" sldId="256"/>
            <ac:spMk id="10" creationId="{115F7BE3-D63A-4E22-AD40-7CD002FD53FA}"/>
          </ac:spMkLst>
        </pc:spChg>
        <pc:spChg chg="mod">
          <ac:chgData name=" " userId="59aee81cc657c00e" providerId="LiveId" clId="{FD78B80C-373B-45D1-8CAD-40DF49D1D725}" dt="2021-02-26T02:50:41.430" v="4240" actId="1076"/>
          <ac:spMkLst>
            <pc:docMk/>
            <pc:sldMk cId="3142404362" sldId="256"/>
            <ac:spMk id="12" creationId="{745EE5FB-A3AA-4943-824A-A15863501BF3}"/>
          </ac:spMkLst>
        </pc:spChg>
        <pc:spChg chg="del mod">
          <ac:chgData name=" " userId="59aee81cc657c00e" providerId="LiveId" clId="{FD78B80C-373B-45D1-8CAD-40DF49D1D725}" dt="2021-02-26T01:07:56.089" v="15" actId="21"/>
          <ac:spMkLst>
            <pc:docMk/>
            <pc:sldMk cId="3142404362" sldId="256"/>
            <ac:spMk id="13" creationId="{DC6CB49C-62A6-4918-9801-FEA78D9F311C}"/>
          </ac:spMkLst>
        </pc:spChg>
        <pc:spChg chg="del mod">
          <ac:chgData name=" " userId="59aee81cc657c00e" providerId="LiveId" clId="{FD78B80C-373B-45D1-8CAD-40DF49D1D725}" dt="2021-02-26T01:17:24.486" v="101" actId="21"/>
          <ac:spMkLst>
            <pc:docMk/>
            <pc:sldMk cId="3142404362" sldId="256"/>
            <ac:spMk id="14" creationId="{5BED0FCA-C7ED-4E63-8537-75F805C8C860}"/>
          </ac:spMkLst>
        </pc:spChg>
        <pc:spChg chg="add mod ord">
          <ac:chgData name=" " userId="59aee81cc657c00e" providerId="LiveId" clId="{FD78B80C-373B-45D1-8CAD-40DF49D1D725}" dt="2021-02-26T02:49:42.863" v="4231" actId="14100"/>
          <ac:spMkLst>
            <pc:docMk/>
            <pc:sldMk cId="3142404362" sldId="256"/>
            <ac:spMk id="16" creationId="{8B4D6A75-B373-45D0-8950-5C651E1FF952}"/>
          </ac:spMkLst>
        </pc:spChg>
        <pc:spChg chg="add del mod ord">
          <ac:chgData name=" " userId="59aee81cc657c00e" providerId="LiveId" clId="{FD78B80C-373B-45D1-8CAD-40DF49D1D725}" dt="2021-02-26T02:48:41.535" v="4219" actId="21"/>
          <ac:spMkLst>
            <pc:docMk/>
            <pc:sldMk cId="3142404362" sldId="256"/>
            <ac:spMk id="17" creationId="{C6C28626-52AD-4ECA-B22A-D66C85492E61}"/>
          </ac:spMkLst>
        </pc:spChg>
        <pc:spChg chg="add mod ord">
          <ac:chgData name=" " userId="59aee81cc657c00e" providerId="LiveId" clId="{FD78B80C-373B-45D1-8CAD-40DF49D1D725}" dt="2021-02-26T02:51:04.643" v="4245" actId="1076"/>
          <ac:spMkLst>
            <pc:docMk/>
            <pc:sldMk cId="3142404362" sldId="256"/>
            <ac:spMk id="18" creationId="{AF272EFB-D8A8-4C36-BEF7-4F2EECB25E75}"/>
          </ac:spMkLst>
        </pc:spChg>
        <pc:spChg chg="add mod ord">
          <ac:chgData name=" " userId="59aee81cc657c00e" providerId="LiveId" clId="{FD78B80C-373B-45D1-8CAD-40DF49D1D725}" dt="2021-02-26T02:50:45.975" v="4241" actId="1076"/>
          <ac:spMkLst>
            <pc:docMk/>
            <pc:sldMk cId="3142404362" sldId="256"/>
            <ac:spMk id="19" creationId="{530373AA-84B4-45BB-8855-8B9E34D216DB}"/>
          </ac:spMkLst>
        </pc:spChg>
        <pc:spChg chg="add del mod ord">
          <ac:chgData name=" " userId="59aee81cc657c00e" providerId="LiveId" clId="{FD78B80C-373B-45D1-8CAD-40DF49D1D725}" dt="2021-02-26T01:18:30.667" v="108" actId="21"/>
          <ac:spMkLst>
            <pc:docMk/>
            <pc:sldMk cId="3142404362" sldId="256"/>
            <ac:spMk id="20" creationId="{4261D542-E646-46CF-9D9E-EC348B6BB089}"/>
          </ac:spMkLst>
        </pc:spChg>
        <pc:spChg chg="add mod ord">
          <ac:chgData name=" " userId="59aee81cc657c00e" providerId="LiveId" clId="{FD78B80C-373B-45D1-8CAD-40DF49D1D725}" dt="2021-02-26T02:51:16.937" v="4247" actId="1076"/>
          <ac:spMkLst>
            <pc:docMk/>
            <pc:sldMk cId="3142404362" sldId="256"/>
            <ac:spMk id="21" creationId="{50372739-002F-4101-B1E3-0BEA6E847641}"/>
          </ac:spMkLst>
        </pc:spChg>
        <pc:spChg chg="add del mod">
          <ac:chgData name=" " userId="59aee81cc657c00e" providerId="LiveId" clId="{FD78B80C-373B-45D1-8CAD-40DF49D1D725}" dt="2021-02-26T02:14:58.644" v="1660"/>
          <ac:spMkLst>
            <pc:docMk/>
            <pc:sldMk cId="3142404362" sldId="256"/>
            <ac:spMk id="22" creationId="{009FF7D7-6211-4999-9A45-D52A2D50D9F9}"/>
          </ac:spMkLst>
        </pc:spChg>
        <pc:spChg chg="add mod">
          <ac:chgData name=" " userId="59aee81cc657c00e" providerId="LiveId" clId="{FD78B80C-373B-45D1-8CAD-40DF49D1D725}" dt="2021-02-26T02:50:32.222" v="4238" actId="1076"/>
          <ac:spMkLst>
            <pc:docMk/>
            <pc:sldMk cId="3142404362" sldId="256"/>
            <ac:spMk id="23" creationId="{5B9AEE4F-31F2-4842-83F0-7007DACF490E}"/>
          </ac:spMkLst>
        </pc:spChg>
        <pc:spChg chg="add mod ord">
          <ac:chgData name=" " userId="59aee81cc657c00e" providerId="LiveId" clId="{FD78B80C-373B-45D1-8CAD-40DF49D1D725}" dt="2021-02-26T02:50:37.526" v="4239" actId="1076"/>
          <ac:spMkLst>
            <pc:docMk/>
            <pc:sldMk cId="3142404362" sldId="256"/>
            <ac:spMk id="24" creationId="{175EE55B-0852-4C84-BBB2-5FA5D81C5616}"/>
          </ac:spMkLst>
        </pc:spChg>
        <pc:spChg chg="add mod ord">
          <ac:chgData name=" " userId="59aee81cc657c00e" providerId="LiveId" clId="{FD78B80C-373B-45D1-8CAD-40DF49D1D725}" dt="2021-02-26T02:48:24.879" v="4214" actId="14100"/>
          <ac:spMkLst>
            <pc:docMk/>
            <pc:sldMk cId="3142404362" sldId="256"/>
            <ac:spMk id="25" creationId="{D669F863-0E5D-4DCE-A600-084868F77FCC}"/>
          </ac:spMkLst>
        </pc:spChg>
        <pc:spChg chg="add mod">
          <ac:chgData name=" " userId="59aee81cc657c00e" providerId="LiveId" clId="{FD78B80C-373B-45D1-8CAD-40DF49D1D725}" dt="2021-02-26T02:48:21.343" v="4213" actId="1076"/>
          <ac:spMkLst>
            <pc:docMk/>
            <pc:sldMk cId="3142404362" sldId="256"/>
            <ac:spMk id="26" creationId="{30FDB9A6-5EEB-4F8F-8FA9-BEC2A3FEBC38}"/>
          </ac:spMkLst>
        </pc:spChg>
        <pc:spChg chg="add mod">
          <ac:chgData name=" " userId="59aee81cc657c00e" providerId="LiveId" clId="{FD78B80C-373B-45D1-8CAD-40DF49D1D725}" dt="2021-02-26T02:51:40.600" v="4249" actId="207"/>
          <ac:spMkLst>
            <pc:docMk/>
            <pc:sldMk cId="3142404362" sldId="256"/>
            <ac:spMk id="27" creationId="{CB0B5534-ABDE-4B8D-98E4-C5A2641248E0}"/>
          </ac:spMkLst>
        </pc:spChg>
        <pc:spChg chg="add mod">
          <ac:chgData name=" " userId="59aee81cc657c00e" providerId="LiveId" clId="{FD78B80C-373B-45D1-8CAD-40DF49D1D725}" dt="2021-02-26T02:59:34.853" v="4962" actId="313"/>
          <ac:spMkLst>
            <pc:docMk/>
            <pc:sldMk cId="3142404362" sldId="256"/>
            <ac:spMk id="28" creationId="{534530E9-9970-4CD9-B1DF-49471BD5E93C}"/>
          </ac:spMkLst>
        </pc:spChg>
        <pc:picChg chg="mod">
          <ac:chgData name=" " userId="59aee81cc657c00e" providerId="LiveId" clId="{FD78B80C-373B-45D1-8CAD-40DF49D1D725}" dt="2021-02-26T02:50:49.672" v="4242" actId="1076"/>
          <ac:picMkLst>
            <pc:docMk/>
            <pc:sldMk cId="3142404362" sldId="256"/>
            <ac:picMk id="11" creationId="{6F78E6D7-368C-4CD2-AECB-D15D75D71B7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8E491-CAA0-47E5-ABFE-472E5D7F875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03D5F9-E0D6-4286-ABCA-753F223E48B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B84A414-C839-446B-BC5A-8086BFAC4DF2}"/>
              </a:ext>
            </a:extLst>
          </p:cNvPr>
          <p:cNvSpPr>
            <a:spLocks noGrp="1"/>
          </p:cNvSpPr>
          <p:nvPr>
            <p:ph type="dt" sz="half" idx="10"/>
          </p:nvPr>
        </p:nvSpPr>
        <p:spPr/>
        <p:txBody>
          <a:bodyPr/>
          <a:lstStyle/>
          <a:p>
            <a:fld id="{6A521C32-6F1B-4BE2-8EB1-7836A55A7C78}" type="datetimeFigureOut">
              <a:rPr lang="en-GB" smtClean="0"/>
              <a:t>25/02/2021</a:t>
            </a:fld>
            <a:endParaRPr lang="en-GB" dirty="0"/>
          </a:p>
        </p:txBody>
      </p:sp>
      <p:sp>
        <p:nvSpPr>
          <p:cNvPr id="5" name="Footer Placeholder 4">
            <a:extLst>
              <a:ext uri="{FF2B5EF4-FFF2-40B4-BE49-F238E27FC236}">
                <a16:creationId xmlns:a16="http://schemas.microsoft.com/office/drawing/2014/main" id="{834CDEDE-D435-40D8-A8F0-32453C76C4F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D8F38E1-93C1-4E06-8A4C-526D0458FADC}"/>
              </a:ext>
            </a:extLst>
          </p:cNvPr>
          <p:cNvSpPr>
            <a:spLocks noGrp="1"/>
          </p:cNvSpPr>
          <p:nvPr>
            <p:ph type="sldNum" sz="quarter" idx="12"/>
          </p:nvPr>
        </p:nvSpPr>
        <p:spPr/>
        <p:txBody>
          <a:bodyPr/>
          <a:lstStyle/>
          <a:p>
            <a:fld id="{BEC0A56E-B938-4F59-B2D5-3C89C088E57B}" type="slidenum">
              <a:rPr lang="en-GB" smtClean="0"/>
              <a:t>‹#›</a:t>
            </a:fld>
            <a:endParaRPr lang="en-GB" dirty="0"/>
          </a:p>
        </p:txBody>
      </p:sp>
    </p:spTree>
    <p:extLst>
      <p:ext uri="{BB962C8B-B14F-4D97-AF65-F5344CB8AC3E}">
        <p14:creationId xmlns:p14="http://schemas.microsoft.com/office/powerpoint/2010/main" val="640057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BECD5-6330-4E78-A91C-4BEE75B604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9F73C57-9B14-43AB-B74C-C7930AC6E4F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FBDB35-453D-4CA9-80F4-C64A19CA4D8D}"/>
              </a:ext>
            </a:extLst>
          </p:cNvPr>
          <p:cNvSpPr>
            <a:spLocks noGrp="1"/>
          </p:cNvSpPr>
          <p:nvPr>
            <p:ph type="dt" sz="half" idx="10"/>
          </p:nvPr>
        </p:nvSpPr>
        <p:spPr/>
        <p:txBody>
          <a:bodyPr/>
          <a:lstStyle/>
          <a:p>
            <a:fld id="{6A521C32-6F1B-4BE2-8EB1-7836A55A7C78}" type="datetimeFigureOut">
              <a:rPr lang="en-GB" smtClean="0"/>
              <a:t>25/02/2021</a:t>
            </a:fld>
            <a:endParaRPr lang="en-GB" dirty="0"/>
          </a:p>
        </p:txBody>
      </p:sp>
      <p:sp>
        <p:nvSpPr>
          <p:cNvPr id="5" name="Footer Placeholder 4">
            <a:extLst>
              <a:ext uri="{FF2B5EF4-FFF2-40B4-BE49-F238E27FC236}">
                <a16:creationId xmlns:a16="http://schemas.microsoft.com/office/drawing/2014/main" id="{0641D9E4-E46C-4B7D-85CE-E0810EA5A64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E412E2C-9593-47B8-8FC6-C3279F03B109}"/>
              </a:ext>
            </a:extLst>
          </p:cNvPr>
          <p:cNvSpPr>
            <a:spLocks noGrp="1"/>
          </p:cNvSpPr>
          <p:nvPr>
            <p:ph type="sldNum" sz="quarter" idx="12"/>
          </p:nvPr>
        </p:nvSpPr>
        <p:spPr/>
        <p:txBody>
          <a:bodyPr/>
          <a:lstStyle/>
          <a:p>
            <a:fld id="{BEC0A56E-B938-4F59-B2D5-3C89C088E57B}" type="slidenum">
              <a:rPr lang="en-GB" smtClean="0"/>
              <a:t>‹#›</a:t>
            </a:fld>
            <a:endParaRPr lang="en-GB" dirty="0"/>
          </a:p>
        </p:txBody>
      </p:sp>
    </p:spTree>
    <p:extLst>
      <p:ext uri="{BB962C8B-B14F-4D97-AF65-F5344CB8AC3E}">
        <p14:creationId xmlns:p14="http://schemas.microsoft.com/office/powerpoint/2010/main" val="1122053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0CB39-D0BB-4376-99AE-1142CE58B83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B0AFD13-3C59-452D-BB65-D7A62C26DD9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2833CBF-27F3-4D60-8636-71DD8264C776}"/>
              </a:ext>
            </a:extLst>
          </p:cNvPr>
          <p:cNvSpPr>
            <a:spLocks noGrp="1"/>
          </p:cNvSpPr>
          <p:nvPr>
            <p:ph type="dt" sz="half" idx="10"/>
          </p:nvPr>
        </p:nvSpPr>
        <p:spPr/>
        <p:txBody>
          <a:bodyPr/>
          <a:lstStyle/>
          <a:p>
            <a:fld id="{6A521C32-6F1B-4BE2-8EB1-7836A55A7C78}" type="datetimeFigureOut">
              <a:rPr lang="en-GB" smtClean="0"/>
              <a:t>25/02/2021</a:t>
            </a:fld>
            <a:endParaRPr lang="en-GB" dirty="0"/>
          </a:p>
        </p:txBody>
      </p:sp>
      <p:sp>
        <p:nvSpPr>
          <p:cNvPr id="5" name="Footer Placeholder 4">
            <a:extLst>
              <a:ext uri="{FF2B5EF4-FFF2-40B4-BE49-F238E27FC236}">
                <a16:creationId xmlns:a16="http://schemas.microsoft.com/office/drawing/2014/main" id="{3D677B31-F2F4-49E2-BA13-F1B7AB8A5E0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0CE8569-9AA6-4F54-A49D-A5C8CEF56CE3}"/>
              </a:ext>
            </a:extLst>
          </p:cNvPr>
          <p:cNvSpPr>
            <a:spLocks noGrp="1"/>
          </p:cNvSpPr>
          <p:nvPr>
            <p:ph type="sldNum" sz="quarter" idx="12"/>
          </p:nvPr>
        </p:nvSpPr>
        <p:spPr/>
        <p:txBody>
          <a:bodyPr/>
          <a:lstStyle/>
          <a:p>
            <a:fld id="{BEC0A56E-B938-4F59-B2D5-3C89C088E57B}" type="slidenum">
              <a:rPr lang="en-GB" smtClean="0"/>
              <a:t>‹#›</a:t>
            </a:fld>
            <a:endParaRPr lang="en-GB" dirty="0"/>
          </a:p>
        </p:txBody>
      </p:sp>
    </p:spTree>
    <p:extLst>
      <p:ext uri="{BB962C8B-B14F-4D97-AF65-F5344CB8AC3E}">
        <p14:creationId xmlns:p14="http://schemas.microsoft.com/office/powerpoint/2010/main" val="2440710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B7B7B-669A-4BF1-A528-D2C6F6B19B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E2537BB-6FC7-4ED0-8FF7-AB9D2DD4E3A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EE276BC-9B85-46CF-8D58-14A9C5788A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F33F64A-2F5C-457E-91A5-8C49FA8B7653}"/>
              </a:ext>
            </a:extLst>
          </p:cNvPr>
          <p:cNvSpPr>
            <a:spLocks noGrp="1"/>
          </p:cNvSpPr>
          <p:nvPr>
            <p:ph type="dt" sz="half" idx="10"/>
          </p:nvPr>
        </p:nvSpPr>
        <p:spPr/>
        <p:txBody>
          <a:bodyPr/>
          <a:lstStyle/>
          <a:p>
            <a:fld id="{6A521C32-6F1B-4BE2-8EB1-7836A55A7C78}" type="datetimeFigureOut">
              <a:rPr lang="en-GB" smtClean="0"/>
              <a:t>25/02/2021</a:t>
            </a:fld>
            <a:endParaRPr lang="en-GB" dirty="0"/>
          </a:p>
        </p:txBody>
      </p:sp>
      <p:sp>
        <p:nvSpPr>
          <p:cNvPr id="6" name="Footer Placeholder 5">
            <a:extLst>
              <a:ext uri="{FF2B5EF4-FFF2-40B4-BE49-F238E27FC236}">
                <a16:creationId xmlns:a16="http://schemas.microsoft.com/office/drawing/2014/main" id="{662B77AC-32A7-4443-A185-00525FFC649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2E4EA9F-DB77-4FD4-BD9E-484903CEBE6E}"/>
              </a:ext>
            </a:extLst>
          </p:cNvPr>
          <p:cNvSpPr>
            <a:spLocks noGrp="1"/>
          </p:cNvSpPr>
          <p:nvPr>
            <p:ph type="sldNum" sz="quarter" idx="12"/>
          </p:nvPr>
        </p:nvSpPr>
        <p:spPr/>
        <p:txBody>
          <a:bodyPr/>
          <a:lstStyle/>
          <a:p>
            <a:fld id="{BEC0A56E-B938-4F59-B2D5-3C89C088E57B}" type="slidenum">
              <a:rPr lang="en-GB" smtClean="0"/>
              <a:t>‹#›</a:t>
            </a:fld>
            <a:endParaRPr lang="en-GB" dirty="0"/>
          </a:p>
        </p:txBody>
      </p:sp>
    </p:spTree>
    <p:extLst>
      <p:ext uri="{BB962C8B-B14F-4D97-AF65-F5344CB8AC3E}">
        <p14:creationId xmlns:p14="http://schemas.microsoft.com/office/powerpoint/2010/main" val="2562858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43B60-B89A-4714-A9E9-EC93AFBDA3B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0FF343B-2922-471F-B860-DA5C149EC0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5E21324-6C60-4FFE-A61E-6EB2FDBA2D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920D225-0BB0-4F2A-B4BF-E7A3DE68DC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067A09-E808-4421-9218-073C47DFF40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9204CAE-6E3A-448C-8497-FD14C9575BC2}"/>
              </a:ext>
            </a:extLst>
          </p:cNvPr>
          <p:cNvSpPr>
            <a:spLocks noGrp="1"/>
          </p:cNvSpPr>
          <p:nvPr>
            <p:ph type="dt" sz="half" idx="10"/>
          </p:nvPr>
        </p:nvSpPr>
        <p:spPr/>
        <p:txBody>
          <a:bodyPr/>
          <a:lstStyle/>
          <a:p>
            <a:fld id="{6A521C32-6F1B-4BE2-8EB1-7836A55A7C78}" type="datetimeFigureOut">
              <a:rPr lang="en-GB" smtClean="0"/>
              <a:t>25/02/2021</a:t>
            </a:fld>
            <a:endParaRPr lang="en-GB" dirty="0"/>
          </a:p>
        </p:txBody>
      </p:sp>
      <p:sp>
        <p:nvSpPr>
          <p:cNvPr id="8" name="Footer Placeholder 7">
            <a:extLst>
              <a:ext uri="{FF2B5EF4-FFF2-40B4-BE49-F238E27FC236}">
                <a16:creationId xmlns:a16="http://schemas.microsoft.com/office/drawing/2014/main" id="{F5825B14-0836-41E0-A43C-B85FEC0DBF5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143FED02-B6D4-4CB3-84B9-1DE973CC61B0}"/>
              </a:ext>
            </a:extLst>
          </p:cNvPr>
          <p:cNvSpPr>
            <a:spLocks noGrp="1"/>
          </p:cNvSpPr>
          <p:nvPr>
            <p:ph type="sldNum" sz="quarter" idx="12"/>
          </p:nvPr>
        </p:nvSpPr>
        <p:spPr/>
        <p:txBody>
          <a:bodyPr/>
          <a:lstStyle/>
          <a:p>
            <a:fld id="{BEC0A56E-B938-4F59-B2D5-3C89C088E57B}" type="slidenum">
              <a:rPr lang="en-GB" smtClean="0"/>
              <a:t>‹#›</a:t>
            </a:fld>
            <a:endParaRPr lang="en-GB" dirty="0"/>
          </a:p>
        </p:txBody>
      </p:sp>
    </p:spTree>
    <p:extLst>
      <p:ext uri="{BB962C8B-B14F-4D97-AF65-F5344CB8AC3E}">
        <p14:creationId xmlns:p14="http://schemas.microsoft.com/office/powerpoint/2010/main" val="1566898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3A94D-8752-4137-B2DB-36CF7506CCD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16B48B2-70F8-41F4-AA7E-10A897FB1C8A}"/>
              </a:ext>
            </a:extLst>
          </p:cNvPr>
          <p:cNvSpPr>
            <a:spLocks noGrp="1"/>
          </p:cNvSpPr>
          <p:nvPr>
            <p:ph type="dt" sz="half" idx="10"/>
          </p:nvPr>
        </p:nvSpPr>
        <p:spPr/>
        <p:txBody>
          <a:bodyPr/>
          <a:lstStyle/>
          <a:p>
            <a:fld id="{6A521C32-6F1B-4BE2-8EB1-7836A55A7C78}" type="datetimeFigureOut">
              <a:rPr lang="en-GB" smtClean="0"/>
              <a:t>25/02/2021</a:t>
            </a:fld>
            <a:endParaRPr lang="en-GB" dirty="0"/>
          </a:p>
        </p:txBody>
      </p:sp>
      <p:sp>
        <p:nvSpPr>
          <p:cNvPr id="4" name="Footer Placeholder 3">
            <a:extLst>
              <a:ext uri="{FF2B5EF4-FFF2-40B4-BE49-F238E27FC236}">
                <a16:creationId xmlns:a16="http://schemas.microsoft.com/office/drawing/2014/main" id="{A3BFF110-F742-42E7-8B85-81567B66F4D0}"/>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719F847E-C587-4642-8386-7CEDA49C80DD}"/>
              </a:ext>
            </a:extLst>
          </p:cNvPr>
          <p:cNvSpPr>
            <a:spLocks noGrp="1"/>
          </p:cNvSpPr>
          <p:nvPr>
            <p:ph type="sldNum" sz="quarter" idx="12"/>
          </p:nvPr>
        </p:nvSpPr>
        <p:spPr/>
        <p:txBody>
          <a:bodyPr/>
          <a:lstStyle/>
          <a:p>
            <a:fld id="{BEC0A56E-B938-4F59-B2D5-3C89C088E57B}" type="slidenum">
              <a:rPr lang="en-GB" smtClean="0"/>
              <a:t>‹#›</a:t>
            </a:fld>
            <a:endParaRPr lang="en-GB" dirty="0"/>
          </a:p>
        </p:txBody>
      </p:sp>
    </p:spTree>
    <p:extLst>
      <p:ext uri="{BB962C8B-B14F-4D97-AF65-F5344CB8AC3E}">
        <p14:creationId xmlns:p14="http://schemas.microsoft.com/office/powerpoint/2010/main" val="617317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12921D-D8A4-4853-B54D-76DC101778B9}"/>
              </a:ext>
            </a:extLst>
          </p:cNvPr>
          <p:cNvSpPr>
            <a:spLocks noGrp="1"/>
          </p:cNvSpPr>
          <p:nvPr>
            <p:ph type="dt" sz="half" idx="10"/>
          </p:nvPr>
        </p:nvSpPr>
        <p:spPr/>
        <p:txBody>
          <a:bodyPr/>
          <a:lstStyle/>
          <a:p>
            <a:fld id="{6A521C32-6F1B-4BE2-8EB1-7836A55A7C78}" type="datetimeFigureOut">
              <a:rPr lang="en-GB" smtClean="0"/>
              <a:t>25/02/2021</a:t>
            </a:fld>
            <a:endParaRPr lang="en-GB" dirty="0"/>
          </a:p>
        </p:txBody>
      </p:sp>
      <p:sp>
        <p:nvSpPr>
          <p:cNvPr id="3" name="Footer Placeholder 2">
            <a:extLst>
              <a:ext uri="{FF2B5EF4-FFF2-40B4-BE49-F238E27FC236}">
                <a16:creationId xmlns:a16="http://schemas.microsoft.com/office/drawing/2014/main" id="{9AA0BCF4-9407-4F76-8593-4CBE56B80B9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0E148B3F-75DE-4BBF-95F5-F3EDA5F0B481}"/>
              </a:ext>
            </a:extLst>
          </p:cNvPr>
          <p:cNvSpPr>
            <a:spLocks noGrp="1"/>
          </p:cNvSpPr>
          <p:nvPr>
            <p:ph type="sldNum" sz="quarter" idx="12"/>
          </p:nvPr>
        </p:nvSpPr>
        <p:spPr/>
        <p:txBody>
          <a:bodyPr/>
          <a:lstStyle/>
          <a:p>
            <a:fld id="{BEC0A56E-B938-4F59-B2D5-3C89C088E57B}" type="slidenum">
              <a:rPr lang="en-GB" smtClean="0"/>
              <a:t>‹#›</a:t>
            </a:fld>
            <a:endParaRPr lang="en-GB" dirty="0"/>
          </a:p>
        </p:txBody>
      </p:sp>
    </p:spTree>
    <p:extLst>
      <p:ext uri="{BB962C8B-B14F-4D97-AF65-F5344CB8AC3E}">
        <p14:creationId xmlns:p14="http://schemas.microsoft.com/office/powerpoint/2010/main" val="1813349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6565D-2332-456D-BFD4-C579ABA7C3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E4DDBE-6E48-4E9C-8772-C5DB9E578D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D0AF66-2FFE-4C0F-B2E9-E5CE12C2D9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FC5BFE-19F9-440D-8123-D95D6426AA51}"/>
              </a:ext>
            </a:extLst>
          </p:cNvPr>
          <p:cNvSpPr>
            <a:spLocks noGrp="1"/>
          </p:cNvSpPr>
          <p:nvPr>
            <p:ph type="dt" sz="half" idx="10"/>
          </p:nvPr>
        </p:nvSpPr>
        <p:spPr/>
        <p:txBody>
          <a:bodyPr/>
          <a:lstStyle/>
          <a:p>
            <a:fld id="{6A521C32-6F1B-4BE2-8EB1-7836A55A7C78}" type="datetimeFigureOut">
              <a:rPr lang="en-GB" smtClean="0"/>
              <a:t>25/02/2021</a:t>
            </a:fld>
            <a:endParaRPr lang="en-GB" dirty="0"/>
          </a:p>
        </p:txBody>
      </p:sp>
      <p:sp>
        <p:nvSpPr>
          <p:cNvPr id="6" name="Footer Placeholder 5">
            <a:extLst>
              <a:ext uri="{FF2B5EF4-FFF2-40B4-BE49-F238E27FC236}">
                <a16:creationId xmlns:a16="http://schemas.microsoft.com/office/drawing/2014/main" id="{9639A718-D7AE-4A9D-8362-519D519482C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F34AFE1-2021-4796-B9C8-BECE797C9CE3}"/>
              </a:ext>
            </a:extLst>
          </p:cNvPr>
          <p:cNvSpPr>
            <a:spLocks noGrp="1"/>
          </p:cNvSpPr>
          <p:nvPr>
            <p:ph type="sldNum" sz="quarter" idx="12"/>
          </p:nvPr>
        </p:nvSpPr>
        <p:spPr/>
        <p:txBody>
          <a:bodyPr/>
          <a:lstStyle/>
          <a:p>
            <a:fld id="{BEC0A56E-B938-4F59-B2D5-3C89C088E57B}" type="slidenum">
              <a:rPr lang="en-GB" smtClean="0"/>
              <a:t>‹#›</a:t>
            </a:fld>
            <a:endParaRPr lang="en-GB" dirty="0"/>
          </a:p>
        </p:txBody>
      </p:sp>
    </p:spTree>
    <p:extLst>
      <p:ext uri="{BB962C8B-B14F-4D97-AF65-F5344CB8AC3E}">
        <p14:creationId xmlns:p14="http://schemas.microsoft.com/office/powerpoint/2010/main" val="2419353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14D98-13DA-4172-A1E5-6A0C4EBC17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320F829-CF60-456A-9520-98C0F1E3354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932A34D3-13E4-4F9C-BA02-9473F2E2CE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48CF6E-A822-455D-8F92-B7D1CB1B73F2}"/>
              </a:ext>
            </a:extLst>
          </p:cNvPr>
          <p:cNvSpPr>
            <a:spLocks noGrp="1"/>
          </p:cNvSpPr>
          <p:nvPr>
            <p:ph type="dt" sz="half" idx="10"/>
          </p:nvPr>
        </p:nvSpPr>
        <p:spPr/>
        <p:txBody>
          <a:bodyPr/>
          <a:lstStyle/>
          <a:p>
            <a:fld id="{6A521C32-6F1B-4BE2-8EB1-7836A55A7C78}" type="datetimeFigureOut">
              <a:rPr lang="en-GB" smtClean="0"/>
              <a:t>25/02/2021</a:t>
            </a:fld>
            <a:endParaRPr lang="en-GB" dirty="0"/>
          </a:p>
        </p:txBody>
      </p:sp>
      <p:sp>
        <p:nvSpPr>
          <p:cNvPr id="6" name="Footer Placeholder 5">
            <a:extLst>
              <a:ext uri="{FF2B5EF4-FFF2-40B4-BE49-F238E27FC236}">
                <a16:creationId xmlns:a16="http://schemas.microsoft.com/office/drawing/2014/main" id="{A8931343-5F1B-47A1-B4AA-C2FFAB8AF7A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00B9C4B-AC05-4B7A-9634-3A864A93D404}"/>
              </a:ext>
            </a:extLst>
          </p:cNvPr>
          <p:cNvSpPr>
            <a:spLocks noGrp="1"/>
          </p:cNvSpPr>
          <p:nvPr>
            <p:ph type="sldNum" sz="quarter" idx="12"/>
          </p:nvPr>
        </p:nvSpPr>
        <p:spPr/>
        <p:txBody>
          <a:bodyPr/>
          <a:lstStyle/>
          <a:p>
            <a:fld id="{BEC0A56E-B938-4F59-B2D5-3C89C088E57B}" type="slidenum">
              <a:rPr lang="en-GB" smtClean="0"/>
              <a:t>‹#›</a:t>
            </a:fld>
            <a:endParaRPr lang="en-GB" dirty="0"/>
          </a:p>
        </p:txBody>
      </p:sp>
    </p:spTree>
    <p:extLst>
      <p:ext uri="{BB962C8B-B14F-4D97-AF65-F5344CB8AC3E}">
        <p14:creationId xmlns:p14="http://schemas.microsoft.com/office/powerpoint/2010/main" val="1796608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55E1E-1360-4D2F-9AEC-5981096DD19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AEBF20-3C3A-49A7-93CA-BDBD8B5D0F3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67A6F6-D625-4A3E-B876-C21C1545A12C}"/>
              </a:ext>
            </a:extLst>
          </p:cNvPr>
          <p:cNvSpPr>
            <a:spLocks noGrp="1"/>
          </p:cNvSpPr>
          <p:nvPr>
            <p:ph type="dt" sz="half" idx="10"/>
          </p:nvPr>
        </p:nvSpPr>
        <p:spPr/>
        <p:txBody>
          <a:bodyPr/>
          <a:lstStyle/>
          <a:p>
            <a:fld id="{6A521C32-6F1B-4BE2-8EB1-7836A55A7C78}" type="datetimeFigureOut">
              <a:rPr lang="en-GB" smtClean="0"/>
              <a:t>25/02/2021</a:t>
            </a:fld>
            <a:endParaRPr lang="en-GB" dirty="0"/>
          </a:p>
        </p:txBody>
      </p:sp>
      <p:sp>
        <p:nvSpPr>
          <p:cNvPr id="5" name="Footer Placeholder 4">
            <a:extLst>
              <a:ext uri="{FF2B5EF4-FFF2-40B4-BE49-F238E27FC236}">
                <a16:creationId xmlns:a16="http://schemas.microsoft.com/office/drawing/2014/main" id="{296D55A8-1EE5-432F-8EA2-184ACBC7284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4102383-4021-44DC-83EA-9E805BACA1B5}"/>
              </a:ext>
            </a:extLst>
          </p:cNvPr>
          <p:cNvSpPr>
            <a:spLocks noGrp="1"/>
          </p:cNvSpPr>
          <p:nvPr>
            <p:ph type="sldNum" sz="quarter" idx="12"/>
          </p:nvPr>
        </p:nvSpPr>
        <p:spPr/>
        <p:txBody>
          <a:bodyPr/>
          <a:lstStyle/>
          <a:p>
            <a:fld id="{BEC0A56E-B938-4F59-B2D5-3C89C088E57B}" type="slidenum">
              <a:rPr lang="en-GB" smtClean="0"/>
              <a:t>‹#›</a:t>
            </a:fld>
            <a:endParaRPr lang="en-GB" dirty="0"/>
          </a:p>
        </p:txBody>
      </p:sp>
    </p:spTree>
    <p:extLst>
      <p:ext uri="{BB962C8B-B14F-4D97-AF65-F5344CB8AC3E}">
        <p14:creationId xmlns:p14="http://schemas.microsoft.com/office/powerpoint/2010/main" val="2347569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7C9C25-9DB8-4B92-AEE3-2C7C457EAA3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351A92-0FA7-4E3D-8D61-F0C6D3E4F15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10B91A-EC3D-4B2D-BA77-BFE6ED51B3FD}"/>
              </a:ext>
            </a:extLst>
          </p:cNvPr>
          <p:cNvSpPr>
            <a:spLocks noGrp="1"/>
          </p:cNvSpPr>
          <p:nvPr>
            <p:ph type="dt" sz="half" idx="10"/>
          </p:nvPr>
        </p:nvSpPr>
        <p:spPr/>
        <p:txBody>
          <a:bodyPr/>
          <a:lstStyle/>
          <a:p>
            <a:fld id="{6A521C32-6F1B-4BE2-8EB1-7836A55A7C78}" type="datetimeFigureOut">
              <a:rPr lang="en-GB" smtClean="0"/>
              <a:t>25/02/2021</a:t>
            </a:fld>
            <a:endParaRPr lang="en-GB" dirty="0"/>
          </a:p>
        </p:txBody>
      </p:sp>
      <p:sp>
        <p:nvSpPr>
          <p:cNvPr id="5" name="Footer Placeholder 4">
            <a:extLst>
              <a:ext uri="{FF2B5EF4-FFF2-40B4-BE49-F238E27FC236}">
                <a16:creationId xmlns:a16="http://schemas.microsoft.com/office/drawing/2014/main" id="{9FDA5B72-5485-4685-B0E2-7AC08DB0495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F609147-454F-4777-A6BC-941E4D006679}"/>
              </a:ext>
            </a:extLst>
          </p:cNvPr>
          <p:cNvSpPr>
            <a:spLocks noGrp="1"/>
          </p:cNvSpPr>
          <p:nvPr>
            <p:ph type="sldNum" sz="quarter" idx="12"/>
          </p:nvPr>
        </p:nvSpPr>
        <p:spPr/>
        <p:txBody>
          <a:bodyPr/>
          <a:lstStyle/>
          <a:p>
            <a:fld id="{BEC0A56E-B938-4F59-B2D5-3C89C088E57B}" type="slidenum">
              <a:rPr lang="en-GB" smtClean="0"/>
              <a:t>‹#›</a:t>
            </a:fld>
            <a:endParaRPr lang="en-GB" dirty="0"/>
          </a:p>
        </p:txBody>
      </p:sp>
    </p:spTree>
    <p:extLst>
      <p:ext uri="{BB962C8B-B14F-4D97-AF65-F5344CB8AC3E}">
        <p14:creationId xmlns:p14="http://schemas.microsoft.com/office/powerpoint/2010/main" val="2896330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BF2DA4-CC19-41E1-900F-77A7B174F3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93F029-11A9-4854-982C-912BE867AA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3741DB-65A0-454E-9D5C-25CBFCDBE9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521C32-6F1B-4BE2-8EB1-7836A55A7C78}" type="datetimeFigureOut">
              <a:rPr lang="en-GB" smtClean="0"/>
              <a:t>25/02/2021</a:t>
            </a:fld>
            <a:endParaRPr lang="en-GB" dirty="0"/>
          </a:p>
        </p:txBody>
      </p:sp>
      <p:sp>
        <p:nvSpPr>
          <p:cNvPr id="5" name="Footer Placeholder 4">
            <a:extLst>
              <a:ext uri="{FF2B5EF4-FFF2-40B4-BE49-F238E27FC236}">
                <a16:creationId xmlns:a16="http://schemas.microsoft.com/office/drawing/2014/main" id="{74312855-40CB-4C6E-BAD1-8E7DBAE1EE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3E562BF-8307-4B87-9C89-7C11EF2259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C0A56E-B938-4F59-B2D5-3C89C088E57B}" type="slidenum">
              <a:rPr lang="en-GB" smtClean="0"/>
              <a:t>‹#›</a:t>
            </a:fld>
            <a:endParaRPr lang="en-GB" dirty="0"/>
          </a:p>
        </p:txBody>
      </p:sp>
    </p:spTree>
    <p:extLst>
      <p:ext uri="{BB962C8B-B14F-4D97-AF65-F5344CB8AC3E}">
        <p14:creationId xmlns:p14="http://schemas.microsoft.com/office/powerpoint/2010/main" val="40359808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psy.gla.ac.uk/"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Flowchart: Process 24">
            <a:extLst>
              <a:ext uri="{FF2B5EF4-FFF2-40B4-BE49-F238E27FC236}">
                <a16:creationId xmlns:a16="http://schemas.microsoft.com/office/drawing/2014/main" id="{D669F863-0E5D-4DCE-A600-084868F77FCC}"/>
              </a:ext>
            </a:extLst>
          </p:cNvPr>
          <p:cNvSpPr/>
          <p:nvPr/>
        </p:nvSpPr>
        <p:spPr>
          <a:xfrm>
            <a:off x="6401849" y="4600357"/>
            <a:ext cx="5650002" cy="2111099"/>
          </a:xfrm>
          <a:prstGeom prst="flowChartProcess">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Flowchart: Process 23">
            <a:extLst>
              <a:ext uri="{FF2B5EF4-FFF2-40B4-BE49-F238E27FC236}">
                <a16:creationId xmlns:a16="http://schemas.microsoft.com/office/drawing/2014/main" id="{175EE55B-0852-4C84-BBB2-5FA5D81C5616}"/>
              </a:ext>
            </a:extLst>
          </p:cNvPr>
          <p:cNvSpPr/>
          <p:nvPr/>
        </p:nvSpPr>
        <p:spPr>
          <a:xfrm>
            <a:off x="93097" y="6347507"/>
            <a:ext cx="6002903" cy="521936"/>
          </a:xfrm>
          <a:prstGeom prst="flowChartProcess">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Scroll: Vertical 20">
            <a:extLst>
              <a:ext uri="{FF2B5EF4-FFF2-40B4-BE49-F238E27FC236}">
                <a16:creationId xmlns:a16="http://schemas.microsoft.com/office/drawing/2014/main" id="{50372739-002F-4101-B1E3-0BEA6E847641}"/>
              </a:ext>
            </a:extLst>
          </p:cNvPr>
          <p:cNvSpPr/>
          <p:nvPr/>
        </p:nvSpPr>
        <p:spPr>
          <a:xfrm>
            <a:off x="83138" y="2737842"/>
            <a:ext cx="2540141" cy="1846659"/>
          </a:xfrm>
          <a:prstGeom prst="vertic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Lev Vygotsky's (1896-1934) he did  social interaction, culture interactions, skills, knowledge,  thinking and speech. Piaget reflect function play, constructive play, symbolic- fantasy play, games with rules</a:t>
            </a:r>
            <a:r>
              <a:rPr lang="en-GB" dirty="0"/>
              <a:t>.</a:t>
            </a:r>
          </a:p>
          <a:p>
            <a:pPr algn="ctr"/>
            <a:endParaRPr lang="en-GB" dirty="0"/>
          </a:p>
        </p:txBody>
      </p:sp>
      <p:sp>
        <p:nvSpPr>
          <p:cNvPr id="19" name="Flowchart: Process 18">
            <a:extLst>
              <a:ext uri="{FF2B5EF4-FFF2-40B4-BE49-F238E27FC236}">
                <a16:creationId xmlns:a16="http://schemas.microsoft.com/office/drawing/2014/main" id="{530373AA-84B4-45BB-8855-8B9E34D216DB}"/>
              </a:ext>
            </a:extLst>
          </p:cNvPr>
          <p:cNvSpPr/>
          <p:nvPr/>
        </p:nvSpPr>
        <p:spPr>
          <a:xfrm>
            <a:off x="122820" y="4935824"/>
            <a:ext cx="3736827" cy="1305462"/>
          </a:xfrm>
          <a:prstGeom prst="flowChartProcess">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a:extLst>
              <a:ext uri="{FF2B5EF4-FFF2-40B4-BE49-F238E27FC236}">
                <a16:creationId xmlns:a16="http://schemas.microsoft.com/office/drawing/2014/main" id="{AF272EFB-D8A8-4C36-BEF7-4F2EECB25E75}"/>
              </a:ext>
            </a:extLst>
          </p:cNvPr>
          <p:cNvSpPr/>
          <p:nvPr/>
        </p:nvSpPr>
        <p:spPr>
          <a:xfrm>
            <a:off x="6933978" y="2692057"/>
            <a:ext cx="5079937" cy="1846659"/>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Flowchart: Process 15">
            <a:extLst>
              <a:ext uri="{FF2B5EF4-FFF2-40B4-BE49-F238E27FC236}">
                <a16:creationId xmlns:a16="http://schemas.microsoft.com/office/drawing/2014/main" id="{8B4D6A75-B373-45D0-8950-5C651E1FF952}"/>
              </a:ext>
            </a:extLst>
          </p:cNvPr>
          <p:cNvSpPr/>
          <p:nvPr/>
        </p:nvSpPr>
        <p:spPr>
          <a:xfrm>
            <a:off x="172313" y="963225"/>
            <a:ext cx="7367739" cy="1703223"/>
          </a:xfrm>
          <a:prstGeom prst="flowChartProcess">
            <a:avLst/>
          </a:prstGeom>
          <a:solidFill>
            <a:schemeClr val="accent2">
              <a:lumMod val="40000"/>
              <a:lumOff val="6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89F4600E-4760-4192-9678-10B7CE2D0FC5}"/>
              </a:ext>
            </a:extLst>
          </p:cNvPr>
          <p:cNvSpPr>
            <a:spLocks noGrp="1"/>
          </p:cNvSpPr>
          <p:nvPr>
            <p:ph type="ctrTitle"/>
          </p:nvPr>
        </p:nvSpPr>
        <p:spPr>
          <a:xfrm>
            <a:off x="3995539" y="530291"/>
            <a:ext cx="4494086" cy="432934"/>
          </a:xfrm>
        </p:spPr>
        <p:txBody>
          <a:bodyPr>
            <a:noAutofit/>
          </a:bodyPr>
          <a:lstStyle/>
          <a:p>
            <a:r>
              <a:rPr lang="en-GB" sz="1700" b="1" u="sng" dirty="0"/>
              <a:t>A child's experiences ages of 0-5 years will affect the rest of your life's.</a:t>
            </a:r>
          </a:p>
        </p:txBody>
      </p:sp>
      <p:sp>
        <p:nvSpPr>
          <p:cNvPr id="4" name="TextBox 3">
            <a:extLst>
              <a:ext uri="{FF2B5EF4-FFF2-40B4-BE49-F238E27FC236}">
                <a16:creationId xmlns:a16="http://schemas.microsoft.com/office/drawing/2014/main" id="{5853043F-987E-41F5-BC7B-2D6D4A2C4F6E}"/>
              </a:ext>
            </a:extLst>
          </p:cNvPr>
          <p:cNvSpPr txBox="1"/>
          <p:nvPr/>
        </p:nvSpPr>
        <p:spPr>
          <a:xfrm>
            <a:off x="178085" y="948000"/>
            <a:ext cx="7410751" cy="1785104"/>
          </a:xfrm>
          <a:prstGeom prst="rect">
            <a:avLst/>
          </a:prstGeom>
          <a:noFill/>
        </p:spPr>
        <p:txBody>
          <a:bodyPr wrap="square" rtlCol="0">
            <a:spAutoFit/>
          </a:bodyPr>
          <a:lstStyle/>
          <a:p>
            <a:r>
              <a:rPr lang="en-GB" sz="1000" u="sng" dirty="0"/>
              <a:t>Introduction</a:t>
            </a:r>
            <a:r>
              <a:rPr lang="en-GB" sz="1000" dirty="0"/>
              <a:t>: We are making a new parenting course for parents in Birmingham for children age 0-5 years old. This will affect the rest of your life's. We recommend to come and see our nursery for yourselves  it is a proud to be independently reviewed and graded by the perfect learning environment for your child. They will be directions and opening times. We have two theory's that explains the sources that we will be using. Theory of inferiority birth &amp; order and motive &amp; development theory of psycho-social development. Lev Vygotsky's theory 2 explaining the social interactions, cognitive development, abilities, socially guided, culture services an formation and development of specific abilities, learning, memory, attention, problem solving, communication, internalized and allows inner speech is to improve parents ability to learn from text for key skill, Clarify and protecting. There is theory 1about piaget introducing new material that helps parents to approach new ideas. They are stages of mental development his theory is focuses on not only on understanding but knowledge to. The difference between piaget and Vygotsky is that paiget believed self discovering is crucial where as Vygotsky stated that learning is done through being taught by a more knowledgeable way. Paiget beliefs children learn through active and discovery. He believes that the children will only learn when they are ready. </a:t>
            </a:r>
            <a:endParaRPr lang="en-GB" dirty="0"/>
          </a:p>
        </p:txBody>
      </p:sp>
      <p:sp>
        <p:nvSpPr>
          <p:cNvPr id="5" name="TextBox 4">
            <a:extLst>
              <a:ext uri="{FF2B5EF4-FFF2-40B4-BE49-F238E27FC236}">
                <a16:creationId xmlns:a16="http://schemas.microsoft.com/office/drawing/2014/main" id="{3E87DF8C-D0A4-4F0A-9A23-C5ACF9D06D3D}"/>
              </a:ext>
            </a:extLst>
          </p:cNvPr>
          <p:cNvSpPr txBox="1"/>
          <p:nvPr/>
        </p:nvSpPr>
        <p:spPr>
          <a:xfrm>
            <a:off x="7003475" y="2762593"/>
            <a:ext cx="4720390" cy="1846659"/>
          </a:xfrm>
          <a:prstGeom prst="rect">
            <a:avLst/>
          </a:prstGeom>
          <a:noFill/>
        </p:spPr>
        <p:txBody>
          <a:bodyPr wrap="square" rtlCol="0">
            <a:spAutoFit/>
          </a:bodyPr>
          <a:lstStyle/>
          <a:p>
            <a:r>
              <a:rPr lang="en-GB" sz="1000" u="sng" dirty="0"/>
              <a:t>Theory 2: </a:t>
            </a:r>
            <a:r>
              <a:rPr lang="en-GB" sz="1000" dirty="0"/>
              <a:t>Vygotsky's social theory, lev Vygotsky (1896-1934)</a:t>
            </a:r>
            <a:r>
              <a:rPr lang="en-GB" sz="1000" u="sng" dirty="0"/>
              <a:t>. </a:t>
            </a:r>
            <a:r>
              <a:rPr lang="en-GB" sz="1000" dirty="0"/>
              <a:t>After his death idea were kept alive by colleagues and students. Piaget believed that Vygotsky thoughts were regardless when he did the activity with a child that was holding a balloon he said  the listeners could understand, he thought the speech of child develop was very poorly as Vygotsky disagrees with piaget. He believed that children by doing activity's mentally helps children to develop with their speech and their inner speech. His theory includes useful genetic development methods he suggests higher mental functioning in child development. He also believes human social and psychological processes fundamentally by their culture and tools. They are three vygotskian themes to consider culture, language and thought. He also believes the difference between the child's ability to solve problems on their own and the ability to solve them with assistance</a:t>
            </a:r>
            <a:r>
              <a:rPr lang="en-GB" sz="1400" dirty="0"/>
              <a:t>.</a:t>
            </a:r>
          </a:p>
        </p:txBody>
      </p:sp>
      <p:sp>
        <p:nvSpPr>
          <p:cNvPr id="6" name="TextBox 5">
            <a:extLst>
              <a:ext uri="{FF2B5EF4-FFF2-40B4-BE49-F238E27FC236}">
                <a16:creationId xmlns:a16="http://schemas.microsoft.com/office/drawing/2014/main" id="{7A1FED79-BA10-4FED-89BE-1C536B721C26}"/>
              </a:ext>
            </a:extLst>
          </p:cNvPr>
          <p:cNvSpPr txBox="1"/>
          <p:nvPr/>
        </p:nvSpPr>
        <p:spPr>
          <a:xfrm>
            <a:off x="7638934" y="963225"/>
            <a:ext cx="4545974" cy="1631216"/>
          </a:xfrm>
          <a:prstGeom prst="rect">
            <a:avLst/>
          </a:prstGeom>
          <a:solidFill>
            <a:schemeClr val="accent2">
              <a:lumMod val="40000"/>
              <a:lumOff val="60000"/>
            </a:schemeClr>
          </a:solidFill>
        </p:spPr>
        <p:txBody>
          <a:bodyPr wrap="square" rtlCol="0">
            <a:spAutoFit/>
          </a:bodyPr>
          <a:lstStyle/>
          <a:p>
            <a:r>
              <a:rPr lang="en-GB" sz="1000" u="sng" dirty="0"/>
              <a:t>Theory 1 : </a:t>
            </a:r>
            <a:r>
              <a:rPr lang="en-GB" sz="1000" dirty="0"/>
              <a:t>PIAGET schemes was building block od knowledge that processes and able to transition from one stage to another. The stages of development (sensorimotor) (preoperational) (concrete operational). He explores the world to direct sensory and motor contact. Separation of anxiety, development during this stage. He knowledge's The child uses symbols, words, images to present objects. He also says that the child has the ability to pretend at this stage is egocentric. He also believes that as soon as a child is born he/she is ready to do activity's through different stages of development. Paiget believes sequence of success qualitive changes in cognitive. And he believes children learn more by sensing and seeing or organising materials on computers.</a:t>
            </a:r>
            <a:endParaRPr lang="en-GB" sz="1000" u="sng" dirty="0"/>
          </a:p>
        </p:txBody>
      </p:sp>
      <p:sp>
        <p:nvSpPr>
          <p:cNvPr id="8" name="TextBox 7">
            <a:extLst>
              <a:ext uri="{FF2B5EF4-FFF2-40B4-BE49-F238E27FC236}">
                <a16:creationId xmlns:a16="http://schemas.microsoft.com/office/drawing/2014/main" id="{3698F572-921B-40E6-AC17-946B060D1611}"/>
              </a:ext>
            </a:extLst>
          </p:cNvPr>
          <p:cNvSpPr txBox="1"/>
          <p:nvPr/>
        </p:nvSpPr>
        <p:spPr>
          <a:xfrm>
            <a:off x="526867" y="2646753"/>
            <a:ext cx="3938954" cy="323165"/>
          </a:xfrm>
          <a:prstGeom prst="rect">
            <a:avLst/>
          </a:prstGeom>
          <a:noFill/>
        </p:spPr>
        <p:txBody>
          <a:bodyPr wrap="square" rtlCol="0">
            <a:spAutoFit/>
          </a:bodyPr>
          <a:lstStyle/>
          <a:p>
            <a:r>
              <a:rPr lang="en-GB" sz="1000" u="sng" dirty="0"/>
              <a:t>Practical activity</a:t>
            </a:r>
            <a:r>
              <a:rPr lang="en-GB" sz="1500" u="sng" dirty="0"/>
              <a:t>:</a:t>
            </a:r>
          </a:p>
        </p:txBody>
      </p:sp>
      <p:sp>
        <p:nvSpPr>
          <p:cNvPr id="10" name="TextBox 9">
            <a:extLst>
              <a:ext uri="{FF2B5EF4-FFF2-40B4-BE49-F238E27FC236}">
                <a16:creationId xmlns:a16="http://schemas.microsoft.com/office/drawing/2014/main" id="{115F7BE3-D63A-4E22-AD40-7CD002FD53FA}"/>
              </a:ext>
            </a:extLst>
          </p:cNvPr>
          <p:cNvSpPr txBox="1"/>
          <p:nvPr/>
        </p:nvSpPr>
        <p:spPr>
          <a:xfrm>
            <a:off x="30191" y="-58937"/>
            <a:ext cx="2773180" cy="830997"/>
          </a:xfrm>
          <a:prstGeom prst="rect">
            <a:avLst/>
          </a:prstGeom>
          <a:noFill/>
        </p:spPr>
        <p:txBody>
          <a:bodyPr wrap="square" rtlCol="0">
            <a:spAutoFit/>
          </a:bodyPr>
          <a:lstStyle/>
          <a:p>
            <a:r>
              <a:rPr lang="en-GB" sz="1200" u="sng" dirty="0"/>
              <a:t>Name:</a:t>
            </a:r>
            <a:r>
              <a:rPr lang="en-GB" sz="1200" dirty="0"/>
              <a:t> Shahida Suleman </a:t>
            </a:r>
            <a:endParaRPr lang="en-GB" sz="1200" u="sng" dirty="0"/>
          </a:p>
          <a:p>
            <a:r>
              <a:rPr lang="en-GB" sz="1200" u="sng" dirty="0"/>
              <a:t>Student number:</a:t>
            </a:r>
            <a:r>
              <a:rPr lang="en-GB" sz="1200" dirty="0"/>
              <a:t> 1921117</a:t>
            </a:r>
          </a:p>
          <a:p>
            <a:r>
              <a:rPr lang="en-GB" sz="1200" u="sng" dirty="0"/>
              <a:t>Model code: </a:t>
            </a:r>
            <a:r>
              <a:rPr lang="en-GB" sz="1200" dirty="0"/>
              <a:t>BMHP4019</a:t>
            </a:r>
          </a:p>
          <a:p>
            <a:r>
              <a:rPr lang="en-GB" sz="1200" u="sng" dirty="0"/>
              <a:t>Lecture teacher: </a:t>
            </a:r>
            <a:r>
              <a:rPr lang="en-GB" sz="1200" dirty="0"/>
              <a:t>Rebecca lcavanagh</a:t>
            </a:r>
            <a:endParaRPr lang="en-GB" sz="1200" u="sng" dirty="0"/>
          </a:p>
        </p:txBody>
      </p:sp>
      <p:pic>
        <p:nvPicPr>
          <p:cNvPr id="11" name="Picture 10">
            <a:extLst>
              <a:ext uri="{FF2B5EF4-FFF2-40B4-BE49-F238E27FC236}">
                <a16:creationId xmlns:a16="http://schemas.microsoft.com/office/drawing/2014/main" id="{6F78E6D7-368C-4CD2-AECB-D15D75D71B79}"/>
              </a:ext>
            </a:extLst>
          </p:cNvPr>
          <p:cNvPicPr>
            <a:picLocks noChangeAspect="1"/>
          </p:cNvPicPr>
          <p:nvPr/>
        </p:nvPicPr>
        <p:blipFill>
          <a:blip r:embed="rId2"/>
          <a:stretch>
            <a:fillRect/>
          </a:stretch>
        </p:blipFill>
        <p:spPr>
          <a:xfrm>
            <a:off x="4044234" y="4609252"/>
            <a:ext cx="2266355" cy="1667863"/>
          </a:xfrm>
          <a:prstGeom prst="rect">
            <a:avLst/>
          </a:prstGeom>
        </p:spPr>
      </p:pic>
      <p:sp>
        <p:nvSpPr>
          <p:cNvPr id="12" name="TextBox 11">
            <a:extLst>
              <a:ext uri="{FF2B5EF4-FFF2-40B4-BE49-F238E27FC236}">
                <a16:creationId xmlns:a16="http://schemas.microsoft.com/office/drawing/2014/main" id="{745EE5FB-A3AA-4943-824A-A15863501BF3}"/>
              </a:ext>
            </a:extLst>
          </p:cNvPr>
          <p:cNvSpPr txBox="1"/>
          <p:nvPr/>
        </p:nvSpPr>
        <p:spPr>
          <a:xfrm>
            <a:off x="147988" y="5107564"/>
            <a:ext cx="3826413" cy="1169551"/>
          </a:xfrm>
          <a:prstGeom prst="rect">
            <a:avLst/>
          </a:prstGeom>
          <a:noFill/>
        </p:spPr>
        <p:txBody>
          <a:bodyPr wrap="square" rtlCol="0">
            <a:spAutoFit/>
          </a:bodyPr>
          <a:lstStyle/>
          <a:p>
            <a:r>
              <a:rPr lang="en-GB" sz="1000" u="sng" dirty="0"/>
              <a:t>Conclusion</a:t>
            </a:r>
            <a:r>
              <a:rPr lang="en-GB" sz="1000" dirty="0"/>
              <a:t>: Piaget and lev Vygotsky’s has two different styles to their theory as piaget play can be justified as supported, success, achievements changing and adding new materials for indoors and outdoors. But with lev Vygotsky theory differs number of important ways than piaget. Strong emphasis, social constructivist, languages play a powerful role in shaping thought, opportunities for children to learn, more skills for learning and tools. </a:t>
            </a:r>
          </a:p>
        </p:txBody>
      </p:sp>
      <p:sp>
        <p:nvSpPr>
          <p:cNvPr id="23" name="TextBox 22">
            <a:extLst>
              <a:ext uri="{FF2B5EF4-FFF2-40B4-BE49-F238E27FC236}">
                <a16:creationId xmlns:a16="http://schemas.microsoft.com/office/drawing/2014/main" id="{5B9AEE4F-31F2-4842-83F0-7007DACF490E}"/>
              </a:ext>
            </a:extLst>
          </p:cNvPr>
          <p:cNvSpPr txBox="1"/>
          <p:nvPr/>
        </p:nvSpPr>
        <p:spPr>
          <a:xfrm>
            <a:off x="147988" y="6373224"/>
            <a:ext cx="5982078" cy="400110"/>
          </a:xfrm>
          <a:prstGeom prst="rect">
            <a:avLst/>
          </a:prstGeom>
          <a:noFill/>
        </p:spPr>
        <p:txBody>
          <a:bodyPr wrap="square" rtlCol="0">
            <a:spAutoFit/>
          </a:bodyPr>
          <a:lstStyle/>
          <a:p>
            <a:r>
              <a:rPr lang="en-GB" sz="1000" dirty="0"/>
              <a:t>Reference: Vygotsky, L,S (1978) 2</a:t>
            </a:r>
            <a:r>
              <a:rPr lang="en-GB" sz="1000" baseline="30000" dirty="0"/>
              <a:t>nd</a:t>
            </a:r>
            <a:r>
              <a:rPr lang="en-GB" sz="1000" dirty="0"/>
              <a:t> September 2013 </a:t>
            </a:r>
            <a:r>
              <a:rPr lang="en-GB" sz="1000" dirty="0">
                <a:hlinkClick r:id="rId3"/>
              </a:rPr>
              <a:t>www.psy.gla.ac.uk</a:t>
            </a:r>
            <a:r>
              <a:rPr lang="en-GB" sz="1000" dirty="0"/>
              <a:t> &gt; cereRefsVyg  university of Glasgow. </a:t>
            </a:r>
          </a:p>
          <a:p>
            <a:r>
              <a:rPr lang="en-GB" sz="1000" dirty="0"/>
              <a:t>J piaget ( 1971) cited by 745 theory of stages in cognitive development. </a:t>
            </a:r>
          </a:p>
        </p:txBody>
      </p:sp>
      <p:sp>
        <p:nvSpPr>
          <p:cNvPr id="26" name="TextBox 25">
            <a:extLst>
              <a:ext uri="{FF2B5EF4-FFF2-40B4-BE49-F238E27FC236}">
                <a16:creationId xmlns:a16="http://schemas.microsoft.com/office/drawing/2014/main" id="{30FDB9A6-5EEB-4F8F-8FA9-BEC2A3FEBC38}"/>
              </a:ext>
            </a:extLst>
          </p:cNvPr>
          <p:cNvSpPr txBox="1"/>
          <p:nvPr/>
        </p:nvSpPr>
        <p:spPr>
          <a:xfrm>
            <a:off x="6471682" y="4700946"/>
            <a:ext cx="5510335" cy="1938992"/>
          </a:xfrm>
          <a:prstGeom prst="rect">
            <a:avLst/>
          </a:prstGeom>
          <a:noFill/>
        </p:spPr>
        <p:txBody>
          <a:bodyPr wrap="square" rtlCol="0">
            <a:spAutoFit/>
          </a:bodyPr>
          <a:lstStyle/>
          <a:p>
            <a:r>
              <a:rPr lang="en-GB" sz="1000" dirty="0"/>
              <a:t>Lev Vygotsky's (1896-1934) was interested in cultural elements was important customs believe, skills and values, background, families, generations, social interaction. He believed the behaviours of the children if it was relevant to their own part of development.  Skills displayed in social content and not into a isolated setting. Vygotsky's thinking and speech examined their relationship between language how they develop and how their thinking was processed. He believed that younger children use speech to think out loud and also believed a silence inner speech required squired mental concepts and connective awareness. The younger children inner speech oral language develops as a concept more than condensed version of normal speech social and emotion development but in piaget stage was more body movements with or without objects such as running, jumping, sliding, gathering, Function play, manipulating and stacking objects without any rules, constructive play using blocks, material, sand, paint, clay, modelling, Lego also symbolic play, superhero, believe in action, driving car, pretending to be action characters. Many people disagreed to piaget ideas, not every one agreed.  </a:t>
            </a:r>
          </a:p>
        </p:txBody>
      </p:sp>
      <p:sp>
        <p:nvSpPr>
          <p:cNvPr id="27" name="Flowchart: Process 26">
            <a:extLst>
              <a:ext uri="{FF2B5EF4-FFF2-40B4-BE49-F238E27FC236}">
                <a16:creationId xmlns:a16="http://schemas.microsoft.com/office/drawing/2014/main" id="{CB0B5534-ABDE-4B8D-98E4-C5A2641248E0}"/>
              </a:ext>
            </a:extLst>
          </p:cNvPr>
          <p:cNvSpPr/>
          <p:nvPr/>
        </p:nvSpPr>
        <p:spPr>
          <a:xfrm>
            <a:off x="2803371" y="2808335"/>
            <a:ext cx="4017154" cy="1685801"/>
          </a:xfrm>
          <a:prstGeom prst="flowChartProcess">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534530E9-9970-4CD9-B1DF-49471BD5E93C}"/>
              </a:ext>
            </a:extLst>
          </p:cNvPr>
          <p:cNvSpPr txBox="1"/>
          <p:nvPr/>
        </p:nvSpPr>
        <p:spPr>
          <a:xfrm>
            <a:off x="2803371" y="2864884"/>
            <a:ext cx="4017154" cy="1400383"/>
          </a:xfrm>
          <a:prstGeom prst="rect">
            <a:avLst/>
          </a:prstGeom>
          <a:noFill/>
        </p:spPr>
        <p:txBody>
          <a:bodyPr wrap="square" rtlCol="0">
            <a:spAutoFit/>
          </a:bodyPr>
          <a:lstStyle/>
          <a:p>
            <a:r>
              <a:rPr lang="en-GB" sz="1000" dirty="0"/>
              <a:t>A polite message to all the parents to come and learn and to discover. What you can learn and benefit from the theory's. It will be a life changing for you as a parent to discover the knowledge of 0-5 year old children from our theory 1 and theory 2. come along and You will be amazed by our technology and experience many more knowledgably ideas. Also it will be very benefitable to you all. Thank you for reading our poster and hopefully shell be seeing you. Any problems don’t hesitate to ask any questions</a:t>
            </a:r>
            <a:r>
              <a:rPr lang="en-GB" sz="1500" dirty="0"/>
              <a:t>.</a:t>
            </a:r>
          </a:p>
        </p:txBody>
      </p:sp>
    </p:spTree>
    <p:extLst>
      <p:ext uri="{BB962C8B-B14F-4D97-AF65-F5344CB8AC3E}">
        <p14:creationId xmlns:p14="http://schemas.microsoft.com/office/powerpoint/2010/main" val="31424043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217</TotalTime>
  <Words>1034</Words>
  <Application>Microsoft Office PowerPoint</Application>
  <PresentationFormat>Widescreen</PresentationFormat>
  <Paragraphs>15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A child's experiences ages of 0-5 years will affect the rest of your life's.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experiences ages of 0-5 years will affect the rest of your life's.</dc:title>
  <dc:creator> </dc:creator>
  <cp:lastModifiedBy> </cp:lastModifiedBy>
  <cp:revision>10</cp:revision>
  <dcterms:created xsi:type="dcterms:W3CDTF">2021-02-25T23:22:41Z</dcterms:created>
  <dcterms:modified xsi:type="dcterms:W3CDTF">2021-02-26T02:59:49Z</dcterms:modified>
</cp:coreProperties>
</file>