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42" r:id="rId5"/>
    <p:sldId id="463" r:id="rId6"/>
    <p:sldId id="464" r:id="rId7"/>
    <p:sldId id="465" r:id="rId8"/>
    <p:sldId id="466" r:id="rId9"/>
    <p:sldId id="458" r:id="rId10"/>
    <p:sldId id="457" r:id="rId11"/>
    <p:sldId id="462" r:id="rId12"/>
    <p:sldId id="460" r:id="rId13"/>
    <p:sldId id="452" r:id="rId14"/>
    <p:sldId id="461" r:id="rId15"/>
    <p:sldId id="454" r:id="rId16"/>
    <p:sldId id="467"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5582667-6102-27E7-ED8E-01A166EB4B6B}" name="Guest User" initials="GU" userId="Guest User"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11462-E739-714A-9968-D9751031225A}" v="349" dt="2026-04-21T22:05:37.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720"/>
  </p:normalViewPr>
  <p:slideViewPr>
    <p:cSldViewPr snapToGrid="0">
      <p:cViewPr>
        <p:scale>
          <a:sx n="107" d="100"/>
          <a:sy n="107" d="100"/>
        </p:scale>
        <p:origin x="1664" y="11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umira Fernando Franco (2424773)" userId="2142a9c2-bbed-4b9a-9b25-2d59aebd0ef7" providerId="ADAL" clId="{5AB14C46-1798-589E-87ED-43535CDF3C1A}"/>
    <pc:docChg chg="undo custSel addSld delSld modSld">
      <pc:chgData name="Zumira Fernando Franco (2424773)" userId="2142a9c2-bbed-4b9a-9b25-2d59aebd0ef7" providerId="ADAL" clId="{5AB14C46-1798-589E-87ED-43535CDF3C1A}" dt="2026-04-21T22:05:37.308" v="1357"/>
      <pc:docMkLst>
        <pc:docMk/>
      </pc:docMkLst>
      <pc:sldChg chg="addSp modSp">
        <pc:chgData name="Zumira Fernando Franco (2424773)" userId="2142a9c2-bbed-4b9a-9b25-2d59aebd0ef7" providerId="ADAL" clId="{5AB14C46-1798-589E-87ED-43535CDF3C1A}" dt="2026-04-21T21:43:20.519" v="1342"/>
        <pc:sldMkLst>
          <pc:docMk/>
          <pc:sldMk cId="0" sldId="277"/>
        </pc:sldMkLst>
        <pc:picChg chg="add mod">
          <ac:chgData name="Zumira Fernando Franco (2424773)" userId="2142a9c2-bbed-4b9a-9b25-2d59aebd0ef7" providerId="ADAL" clId="{5AB14C46-1798-589E-87ED-43535CDF3C1A}" dt="2026-04-21T21:43:20.519" v="1342"/>
          <ac:picMkLst>
            <pc:docMk/>
            <pc:sldMk cId="0" sldId="277"/>
            <ac:picMk id="4" creationId="{9B2244EC-5900-FD5C-CE60-7CFAAFB344B5}"/>
          </ac:picMkLst>
        </pc:picChg>
      </pc:sldChg>
      <pc:sldChg chg="addSp delSp modSp mod">
        <pc:chgData name="Zumira Fernando Franco (2424773)" userId="2142a9c2-bbed-4b9a-9b25-2d59aebd0ef7" providerId="ADAL" clId="{5AB14C46-1798-589E-87ED-43535CDF3C1A}" dt="2026-04-21T21:49:49.367" v="1345"/>
        <pc:sldMkLst>
          <pc:docMk/>
          <pc:sldMk cId="711734170" sldId="442"/>
        </pc:sldMkLst>
        <pc:spChg chg="mod">
          <ac:chgData name="Zumira Fernando Franco (2424773)" userId="2142a9c2-bbed-4b9a-9b25-2d59aebd0ef7" providerId="ADAL" clId="{5AB14C46-1798-589E-87ED-43535CDF3C1A}" dt="2026-04-20T21:44:23.099" v="739" actId="113"/>
          <ac:spMkLst>
            <pc:docMk/>
            <pc:sldMk cId="711734170" sldId="442"/>
            <ac:spMk id="3" creationId="{2A09BA16-B7B4-3E0E-1DE0-E050950135BA}"/>
          </ac:spMkLst>
        </pc:spChg>
        <pc:spChg chg="add">
          <ac:chgData name="Zumira Fernando Franco (2424773)" userId="2142a9c2-bbed-4b9a-9b25-2d59aebd0ef7" providerId="ADAL" clId="{5AB14C46-1798-589E-87ED-43535CDF3C1A}" dt="2026-04-20T12:24:45.210" v="71"/>
          <ac:spMkLst>
            <pc:docMk/>
            <pc:sldMk cId="711734170" sldId="442"/>
            <ac:spMk id="4" creationId="{B7AC76CE-E73D-3653-32AB-A60497B46763}"/>
          </ac:spMkLst>
        </pc:spChg>
        <pc:spChg chg="mod">
          <ac:chgData name="Zumira Fernando Franco (2424773)" userId="2142a9c2-bbed-4b9a-9b25-2d59aebd0ef7" providerId="ADAL" clId="{5AB14C46-1798-589E-87ED-43535CDF3C1A}" dt="2026-04-20T23:06:36.511" v="1191" actId="14100"/>
          <ac:spMkLst>
            <pc:docMk/>
            <pc:sldMk cId="711734170" sldId="442"/>
            <ac:spMk id="5" creationId="{4732B454-6F32-0E4C-7634-39C360887A11}"/>
          </ac:spMkLst>
        </pc:spChg>
        <pc:spChg chg="mod">
          <ac:chgData name="Zumira Fernando Franco (2424773)" userId="2142a9c2-bbed-4b9a-9b25-2d59aebd0ef7" providerId="ADAL" clId="{5AB14C46-1798-589E-87ED-43535CDF3C1A}" dt="2026-04-20T23:06:19.261" v="1188" actId="14100"/>
          <ac:spMkLst>
            <pc:docMk/>
            <pc:sldMk cId="711734170" sldId="442"/>
            <ac:spMk id="7" creationId="{A9D10B12-A793-3BAD-1440-FF0887C4583A}"/>
          </ac:spMkLst>
        </pc:spChg>
        <pc:spChg chg="add del mod">
          <ac:chgData name="Zumira Fernando Franco (2424773)" userId="2142a9c2-bbed-4b9a-9b25-2d59aebd0ef7" providerId="ADAL" clId="{5AB14C46-1798-589E-87ED-43535CDF3C1A}" dt="2026-04-20T21:44:17.549" v="738" actId="113"/>
          <ac:spMkLst>
            <pc:docMk/>
            <pc:sldMk cId="711734170" sldId="442"/>
            <ac:spMk id="8" creationId="{E92C2DDA-3653-3FC7-956D-21B99ACB03D9}"/>
          </ac:spMkLst>
        </pc:spChg>
        <pc:spChg chg="add del mod">
          <ac:chgData name="Zumira Fernando Franco (2424773)" userId="2142a9c2-bbed-4b9a-9b25-2d59aebd0ef7" providerId="ADAL" clId="{5AB14C46-1798-589E-87ED-43535CDF3C1A}" dt="2026-04-20T21:43:38.515" v="721" actId="767"/>
          <ac:spMkLst>
            <pc:docMk/>
            <pc:sldMk cId="711734170" sldId="442"/>
            <ac:spMk id="9" creationId="{7AEF563E-879F-38D0-91E7-3AA623EB8154}"/>
          </ac:spMkLst>
        </pc:spChg>
        <pc:spChg chg="add mod">
          <ac:chgData name="Zumira Fernando Franco (2424773)" userId="2142a9c2-bbed-4b9a-9b25-2d59aebd0ef7" providerId="ADAL" clId="{5AB14C46-1798-589E-87ED-43535CDF3C1A}" dt="2026-04-20T21:43:02.137" v="707"/>
          <ac:spMkLst>
            <pc:docMk/>
            <pc:sldMk cId="711734170" sldId="442"/>
            <ac:spMk id="10" creationId="{7CED85E8-D1C2-1189-3AFF-210E3B38003F}"/>
          </ac:spMkLst>
        </pc:spChg>
        <pc:spChg chg="add mod">
          <ac:chgData name="Zumira Fernando Franco (2424773)" userId="2142a9c2-bbed-4b9a-9b25-2d59aebd0ef7" providerId="ADAL" clId="{5AB14C46-1798-589E-87ED-43535CDF3C1A}" dt="2026-04-20T21:43:34.516" v="714" actId="767"/>
          <ac:spMkLst>
            <pc:docMk/>
            <pc:sldMk cId="711734170" sldId="442"/>
            <ac:spMk id="11" creationId="{9C55527D-A162-226F-67D5-C7FEDAF84BE9}"/>
          </ac:spMkLst>
        </pc:spChg>
        <pc:spChg chg="add mod">
          <ac:chgData name="Zumira Fernando Franco (2424773)" userId="2142a9c2-bbed-4b9a-9b25-2d59aebd0ef7" providerId="ADAL" clId="{5AB14C46-1798-589E-87ED-43535CDF3C1A}" dt="2026-04-20T21:43:26.999" v="712"/>
          <ac:spMkLst>
            <pc:docMk/>
            <pc:sldMk cId="711734170" sldId="442"/>
            <ac:spMk id="12" creationId="{118B0C93-9F20-BB1E-57AF-14A52CF82786}"/>
          </ac:spMkLst>
        </pc:spChg>
        <pc:picChg chg="del">
          <ac:chgData name="Zumira Fernando Franco (2424773)" userId="2142a9c2-bbed-4b9a-9b25-2d59aebd0ef7" providerId="ADAL" clId="{5AB14C46-1798-589E-87ED-43535CDF3C1A}" dt="2026-04-20T12:24:39.865" v="70" actId="478"/>
          <ac:picMkLst>
            <pc:docMk/>
            <pc:sldMk cId="711734170" sldId="442"/>
            <ac:picMk id="2" creationId="{D92EE883-2C00-78F9-F30F-A327EA0695C4}"/>
          </ac:picMkLst>
        </pc:picChg>
        <pc:picChg chg="add mod">
          <ac:chgData name="Zumira Fernando Franco (2424773)" userId="2142a9c2-bbed-4b9a-9b25-2d59aebd0ef7" providerId="ADAL" clId="{5AB14C46-1798-589E-87ED-43535CDF3C1A}" dt="2026-04-20T21:43:39.450" v="722" actId="1076"/>
          <ac:picMkLst>
            <pc:docMk/>
            <pc:sldMk cId="711734170" sldId="442"/>
            <ac:picMk id="6" creationId="{D38E8C8C-35A4-60C8-EE2C-9B14AD8B44CC}"/>
          </ac:picMkLst>
        </pc:picChg>
        <pc:picChg chg="add mod">
          <ac:chgData name="Zumira Fernando Franco (2424773)" userId="2142a9c2-bbed-4b9a-9b25-2d59aebd0ef7" providerId="ADAL" clId="{5AB14C46-1798-589E-87ED-43535CDF3C1A}" dt="2026-04-21T21:49:49.367" v="1345"/>
          <ac:picMkLst>
            <pc:docMk/>
            <pc:sldMk cId="711734170" sldId="442"/>
            <ac:picMk id="16" creationId="{64DDD2E0-4213-623E-D9DD-BCEEFF1D3163}"/>
          </ac:picMkLst>
        </pc:picChg>
      </pc:sldChg>
      <pc:sldChg chg="modSp del mod">
        <pc:chgData name="Zumira Fernando Franco (2424773)" userId="2142a9c2-bbed-4b9a-9b25-2d59aebd0ef7" providerId="ADAL" clId="{5AB14C46-1798-589E-87ED-43535CDF3C1A}" dt="2026-04-21T20:00:26.736" v="1336" actId="2696"/>
        <pc:sldMkLst>
          <pc:docMk/>
          <pc:sldMk cId="3521001056" sldId="450"/>
        </pc:sldMkLst>
        <pc:spChg chg="mod">
          <ac:chgData name="Zumira Fernando Franco (2424773)" userId="2142a9c2-bbed-4b9a-9b25-2d59aebd0ef7" providerId="ADAL" clId="{5AB14C46-1798-589E-87ED-43535CDF3C1A}" dt="2026-04-20T19:45:15.334" v="197" actId="14100"/>
          <ac:spMkLst>
            <pc:docMk/>
            <pc:sldMk cId="3521001056" sldId="450"/>
            <ac:spMk id="2" creationId="{00000000-0000-0000-0000-000000000000}"/>
          </ac:spMkLst>
        </pc:spChg>
        <pc:spChg chg="mod">
          <ac:chgData name="Zumira Fernando Franco (2424773)" userId="2142a9c2-bbed-4b9a-9b25-2d59aebd0ef7" providerId="ADAL" clId="{5AB14C46-1798-589E-87ED-43535CDF3C1A}" dt="2026-04-21T19:58:46.493" v="1334" actId="21"/>
          <ac:spMkLst>
            <pc:docMk/>
            <pc:sldMk cId="3521001056" sldId="450"/>
            <ac:spMk id="6" creationId="{A4085575-4426-A9AB-0F8A-7A51209EE3B6}"/>
          </ac:spMkLst>
        </pc:spChg>
      </pc:sldChg>
      <pc:sldChg chg="addSp delSp modSp mod">
        <pc:chgData name="Zumira Fernando Franco (2424773)" userId="2142a9c2-bbed-4b9a-9b25-2d59aebd0ef7" providerId="ADAL" clId="{5AB14C46-1798-589E-87ED-43535CDF3C1A}" dt="2026-04-21T22:02:18.133" v="1354"/>
        <pc:sldMkLst>
          <pc:docMk/>
          <pc:sldMk cId="1688727333" sldId="452"/>
        </pc:sldMkLst>
        <pc:spChg chg="mod">
          <ac:chgData name="Zumira Fernando Franco (2424773)" userId="2142a9c2-bbed-4b9a-9b25-2d59aebd0ef7" providerId="ADAL" clId="{5AB14C46-1798-589E-87ED-43535CDF3C1A}" dt="2026-04-21T19:53:24.594" v="1331" actId="20577"/>
          <ac:spMkLst>
            <pc:docMk/>
            <pc:sldMk cId="1688727333" sldId="452"/>
            <ac:spMk id="2" creationId="{B6307EA7-00DA-7750-8609-7051118EDC20}"/>
          </ac:spMkLst>
        </pc:spChg>
        <pc:spChg chg="mod">
          <ac:chgData name="Zumira Fernando Franco (2424773)" userId="2142a9c2-bbed-4b9a-9b25-2d59aebd0ef7" providerId="ADAL" clId="{5AB14C46-1798-589E-87ED-43535CDF3C1A}" dt="2026-04-20T20:36:39.314" v="459" actId="14100"/>
          <ac:spMkLst>
            <pc:docMk/>
            <pc:sldMk cId="1688727333" sldId="452"/>
            <ac:spMk id="3" creationId="{00000000-0000-0000-0000-000000000000}"/>
          </ac:spMkLst>
        </pc:spChg>
        <pc:spChg chg="mod">
          <ac:chgData name="Zumira Fernando Franco (2424773)" userId="2142a9c2-bbed-4b9a-9b25-2d59aebd0ef7" providerId="ADAL" clId="{5AB14C46-1798-589E-87ED-43535CDF3C1A}" dt="2026-04-20T20:37:09.595" v="465" actId="27636"/>
          <ac:spMkLst>
            <pc:docMk/>
            <pc:sldMk cId="1688727333" sldId="452"/>
            <ac:spMk id="5" creationId="{6EC6AF56-1445-2190-4F6F-6BE2D9A0C029}"/>
          </ac:spMkLst>
        </pc:spChg>
        <pc:spChg chg="add">
          <ac:chgData name="Zumira Fernando Franco (2424773)" userId="2142a9c2-bbed-4b9a-9b25-2d59aebd0ef7" providerId="ADAL" clId="{5AB14C46-1798-589E-87ED-43535CDF3C1A}" dt="2026-04-20T20:38:39.057" v="466"/>
          <ac:spMkLst>
            <pc:docMk/>
            <pc:sldMk cId="1688727333" sldId="452"/>
            <ac:spMk id="6" creationId="{3634D54C-0C43-08D5-DD21-4CAC0492254B}"/>
          </ac:spMkLst>
        </pc:spChg>
        <pc:spChg chg="add mod">
          <ac:chgData name="Zumira Fernando Franco (2424773)" userId="2142a9c2-bbed-4b9a-9b25-2d59aebd0ef7" providerId="ADAL" clId="{5AB14C46-1798-589E-87ED-43535CDF3C1A}" dt="2026-04-20T21:52:41.502" v="885" actId="113"/>
          <ac:spMkLst>
            <pc:docMk/>
            <pc:sldMk cId="1688727333" sldId="452"/>
            <ac:spMk id="8" creationId="{3C91EC3B-497C-DE59-45B2-8E79C7F7D526}"/>
          </ac:spMkLst>
        </pc:spChg>
        <pc:spChg chg="add mod">
          <ac:chgData name="Zumira Fernando Franco (2424773)" userId="2142a9c2-bbed-4b9a-9b25-2d59aebd0ef7" providerId="ADAL" clId="{5AB14C46-1798-589E-87ED-43535CDF3C1A}" dt="2026-04-20T21:52:36.104" v="884" actId="113"/>
          <ac:spMkLst>
            <pc:docMk/>
            <pc:sldMk cId="1688727333" sldId="452"/>
            <ac:spMk id="9" creationId="{E6593BB6-7F79-24A8-6967-DACBE217C560}"/>
          </ac:spMkLst>
        </pc:spChg>
        <pc:picChg chg="del">
          <ac:chgData name="Zumira Fernando Franco (2424773)" userId="2142a9c2-bbed-4b9a-9b25-2d59aebd0ef7" providerId="ADAL" clId="{5AB14C46-1798-589E-87ED-43535CDF3C1A}" dt="2026-04-20T20:37:04.965" v="463" actId="478"/>
          <ac:picMkLst>
            <pc:docMk/>
            <pc:sldMk cId="1688727333" sldId="452"/>
            <ac:picMk id="4" creationId="{5D43EE36-E4F1-58FA-C08F-3F5949566D2A}"/>
          </ac:picMkLst>
        </pc:picChg>
        <pc:picChg chg="add mod">
          <ac:chgData name="Zumira Fernando Franco (2424773)" userId="2142a9c2-bbed-4b9a-9b25-2d59aebd0ef7" providerId="ADAL" clId="{5AB14C46-1798-589E-87ED-43535CDF3C1A}" dt="2026-04-20T22:01:42.671" v="934" actId="14100"/>
          <ac:picMkLst>
            <pc:docMk/>
            <pc:sldMk cId="1688727333" sldId="452"/>
            <ac:picMk id="7" creationId="{CDFC13A7-AD17-E65E-3A2A-7460B76281A0}"/>
          </ac:picMkLst>
        </pc:picChg>
        <pc:picChg chg="add mod">
          <ac:chgData name="Zumira Fernando Franco (2424773)" userId="2142a9c2-bbed-4b9a-9b25-2d59aebd0ef7" providerId="ADAL" clId="{5AB14C46-1798-589E-87ED-43535CDF3C1A}" dt="2026-04-21T22:02:18.133" v="1354"/>
          <ac:picMkLst>
            <pc:docMk/>
            <pc:sldMk cId="1688727333" sldId="452"/>
            <ac:picMk id="13" creationId="{62F7B1EC-AAD6-7E36-9317-FE3B41BA2BB1}"/>
          </ac:picMkLst>
        </pc:picChg>
      </pc:sldChg>
      <pc:sldChg chg="addSp modSp mod">
        <pc:chgData name="Zumira Fernando Franco (2424773)" userId="2142a9c2-bbed-4b9a-9b25-2d59aebd0ef7" providerId="ADAL" clId="{5AB14C46-1798-589E-87ED-43535CDF3C1A}" dt="2026-04-21T22:05:09.407" v="1356"/>
        <pc:sldMkLst>
          <pc:docMk/>
          <pc:sldMk cId="1278544363" sldId="454"/>
        </pc:sldMkLst>
        <pc:spChg chg="mod">
          <ac:chgData name="Zumira Fernando Franco (2424773)" userId="2142a9c2-bbed-4b9a-9b25-2d59aebd0ef7" providerId="ADAL" clId="{5AB14C46-1798-589E-87ED-43535CDF3C1A}" dt="2026-04-20T20:57:03.153" v="556" actId="2711"/>
          <ac:spMkLst>
            <pc:docMk/>
            <pc:sldMk cId="1278544363" sldId="454"/>
            <ac:spMk id="2" creationId="{6D68604B-AC6B-0846-C825-2BEC86565B25}"/>
          </ac:spMkLst>
        </pc:spChg>
        <pc:spChg chg="mod">
          <ac:chgData name="Zumira Fernando Franco (2424773)" userId="2142a9c2-bbed-4b9a-9b25-2d59aebd0ef7" providerId="ADAL" clId="{5AB14C46-1798-589E-87ED-43535CDF3C1A}" dt="2026-04-20T21:13:27.521" v="616" actId="20577"/>
          <ac:spMkLst>
            <pc:docMk/>
            <pc:sldMk cId="1278544363" sldId="454"/>
            <ac:spMk id="6" creationId="{C68C4224-F958-CB66-7629-688D5AD53A53}"/>
          </ac:spMkLst>
        </pc:spChg>
        <pc:picChg chg="add mod">
          <ac:chgData name="Zumira Fernando Franco (2424773)" userId="2142a9c2-bbed-4b9a-9b25-2d59aebd0ef7" providerId="ADAL" clId="{5AB14C46-1798-589E-87ED-43535CDF3C1A}" dt="2026-04-21T22:05:09.407" v="1356"/>
          <ac:picMkLst>
            <pc:docMk/>
            <pc:sldMk cId="1278544363" sldId="454"/>
            <ac:picMk id="9" creationId="{20812F31-211C-3684-BCC1-13B8A30E470D}"/>
          </ac:picMkLst>
        </pc:picChg>
      </pc:sldChg>
      <pc:sldChg chg="addSp delSp modSp mod">
        <pc:chgData name="Zumira Fernando Franco (2424773)" userId="2142a9c2-bbed-4b9a-9b25-2d59aebd0ef7" providerId="ADAL" clId="{5AB14C46-1798-589E-87ED-43535CDF3C1A}" dt="2026-04-21T21:45:17.764" v="1343"/>
        <pc:sldMkLst>
          <pc:docMk/>
          <pc:sldMk cId="1044028000" sldId="455"/>
        </pc:sldMkLst>
        <pc:spChg chg="mod">
          <ac:chgData name="Zumira Fernando Franco (2424773)" userId="2142a9c2-bbed-4b9a-9b25-2d59aebd0ef7" providerId="ADAL" clId="{5AB14C46-1798-589E-87ED-43535CDF3C1A}" dt="2026-04-20T12:47:05.808" v="154" actId="14100"/>
          <ac:spMkLst>
            <pc:docMk/>
            <pc:sldMk cId="1044028000" sldId="455"/>
            <ac:spMk id="2" creationId="{C79C3CB7-D278-A2A4-CAD1-A290CF81F7AE}"/>
          </ac:spMkLst>
        </pc:spChg>
        <pc:spChg chg="mod">
          <ac:chgData name="Zumira Fernando Franco (2424773)" userId="2142a9c2-bbed-4b9a-9b25-2d59aebd0ef7" providerId="ADAL" clId="{5AB14C46-1798-589E-87ED-43535CDF3C1A}" dt="2026-04-20T12:46:45.725" v="150" actId="14100"/>
          <ac:spMkLst>
            <pc:docMk/>
            <pc:sldMk cId="1044028000" sldId="455"/>
            <ac:spMk id="3" creationId="{0F63D4A8-101E-12D0-65B2-FF0482C77A7B}"/>
          </ac:spMkLst>
        </pc:spChg>
        <pc:spChg chg="add mod">
          <ac:chgData name="Zumira Fernando Franco (2424773)" userId="2142a9c2-bbed-4b9a-9b25-2d59aebd0ef7" providerId="ADAL" clId="{5AB14C46-1798-589E-87ED-43535CDF3C1A}" dt="2026-04-20T12:46:03.517" v="145"/>
          <ac:spMkLst>
            <pc:docMk/>
            <pc:sldMk cId="1044028000" sldId="455"/>
            <ac:spMk id="8" creationId="{6A35B25D-9AA3-F899-78BA-6267A16B7189}"/>
          </ac:spMkLst>
        </pc:spChg>
        <pc:spChg chg="add del mod">
          <ac:chgData name="Zumira Fernando Franco (2424773)" userId="2142a9c2-bbed-4b9a-9b25-2d59aebd0ef7" providerId="ADAL" clId="{5AB14C46-1798-589E-87ED-43535CDF3C1A}" dt="2026-04-20T12:47:19.782" v="156"/>
          <ac:spMkLst>
            <pc:docMk/>
            <pc:sldMk cId="1044028000" sldId="455"/>
            <ac:spMk id="9" creationId="{59314CDB-19E4-D223-78B2-83B92A9A6F34}"/>
          </ac:spMkLst>
        </pc:spChg>
        <pc:spChg chg="add del mod">
          <ac:chgData name="Zumira Fernando Franco (2424773)" userId="2142a9c2-bbed-4b9a-9b25-2d59aebd0ef7" providerId="ADAL" clId="{5AB14C46-1798-589E-87ED-43535CDF3C1A}" dt="2026-04-20T12:47:20.435" v="158"/>
          <ac:spMkLst>
            <pc:docMk/>
            <pc:sldMk cId="1044028000" sldId="455"/>
            <ac:spMk id="10" creationId="{E4C0908F-EB9A-4AA4-51FB-2541C2A58B3F}"/>
          </ac:spMkLst>
        </pc:spChg>
        <pc:spChg chg="add mod">
          <ac:chgData name="Zumira Fernando Franco (2424773)" userId="2142a9c2-bbed-4b9a-9b25-2d59aebd0ef7" providerId="ADAL" clId="{5AB14C46-1798-589E-87ED-43535CDF3C1A}" dt="2026-04-20T21:36:46.628" v="641" actId="122"/>
          <ac:spMkLst>
            <pc:docMk/>
            <pc:sldMk cId="1044028000" sldId="455"/>
            <ac:spMk id="11" creationId="{C9F2D95E-2553-6166-DCD4-32BB90B145FD}"/>
          </ac:spMkLst>
        </pc:spChg>
        <pc:picChg chg="del">
          <ac:chgData name="Zumira Fernando Franco (2424773)" userId="2142a9c2-bbed-4b9a-9b25-2d59aebd0ef7" providerId="ADAL" clId="{5AB14C46-1798-589E-87ED-43535CDF3C1A}" dt="2026-04-20T12:42:09.419" v="109" actId="478"/>
          <ac:picMkLst>
            <pc:docMk/>
            <pc:sldMk cId="1044028000" sldId="455"/>
            <ac:picMk id="6" creationId="{352DE3BC-B57E-FD85-53F4-4A7555789280}"/>
          </ac:picMkLst>
        </pc:picChg>
        <pc:picChg chg="add mod">
          <ac:chgData name="Zumira Fernando Franco (2424773)" userId="2142a9c2-bbed-4b9a-9b25-2d59aebd0ef7" providerId="ADAL" clId="{5AB14C46-1798-589E-87ED-43535CDF3C1A}" dt="2026-04-21T21:45:17.764" v="1343"/>
          <ac:picMkLst>
            <pc:docMk/>
            <pc:sldMk cId="1044028000" sldId="455"/>
            <ac:picMk id="15" creationId="{D0F0266C-1DD9-E236-09A2-1B6E50958A44}"/>
          </ac:picMkLst>
        </pc:picChg>
        <pc:picChg chg="add mod">
          <ac:chgData name="Zumira Fernando Franco (2424773)" userId="2142a9c2-bbed-4b9a-9b25-2d59aebd0ef7" providerId="ADAL" clId="{5AB14C46-1798-589E-87ED-43535CDF3C1A}" dt="2026-04-20T21:36:56.393" v="642" actId="14100"/>
          <ac:picMkLst>
            <pc:docMk/>
            <pc:sldMk cId="1044028000" sldId="455"/>
            <ac:picMk id="3074" creationId="{ADCD766B-6549-F159-FFF2-74A67C9005C5}"/>
          </ac:picMkLst>
        </pc:picChg>
      </pc:sldChg>
      <pc:sldChg chg="addSp delSp modSp mod">
        <pc:chgData name="Zumira Fernando Franco (2424773)" userId="2142a9c2-bbed-4b9a-9b25-2d59aebd0ef7" providerId="ADAL" clId="{5AB14C46-1798-589E-87ED-43535CDF3C1A}" dt="2026-04-21T21:47:48.962" v="1344"/>
        <pc:sldMkLst>
          <pc:docMk/>
          <pc:sldMk cId="1196154705" sldId="456"/>
        </pc:sldMkLst>
        <pc:spChg chg="mod">
          <ac:chgData name="Zumira Fernando Franco (2424773)" userId="2142a9c2-bbed-4b9a-9b25-2d59aebd0ef7" providerId="ADAL" clId="{5AB14C46-1798-589E-87ED-43535CDF3C1A}" dt="2026-04-20T12:21:30.425" v="63" actId="14100"/>
          <ac:spMkLst>
            <pc:docMk/>
            <pc:sldMk cId="1196154705" sldId="456"/>
            <ac:spMk id="3" creationId="{53880F13-35A9-9D38-4535-EF0C49E1491E}"/>
          </ac:spMkLst>
        </pc:spChg>
        <pc:spChg chg="mod">
          <ac:chgData name="Zumira Fernando Franco (2424773)" userId="2142a9c2-bbed-4b9a-9b25-2d59aebd0ef7" providerId="ADAL" clId="{5AB14C46-1798-589E-87ED-43535CDF3C1A}" dt="2026-04-20T12:07:57.182" v="5" actId="20577"/>
          <ac:spMkLst>
            <pc:docMk/>
            <pc:sldMk cId="1196154705" sldId="456"/>
            <ac:spMk id="7" creationId="{CC786944-66A0-439C-CBC5-E7115C358F54}"/>
          </ac:spMkLst>
        </pc:spChg>
        <pc:spChg chg="add del mod">
          <ac:chgData name="Zumira Fernando Franco (2424773)" userId="2142a9c2-bbed-4b9a-9b25-2d59aebd0ef7" providerId="ADAL" clId="{5AB14C46-1798-589E-87ED-43535CDF3C1A}" dt="2026-04-20T12:08:19.715" v="11" actId="22"/>
          <ac:spMkLst>
            <pc:docMk/>
            <pc:sldMk cId="1196154705" sldId="456"/>
            <ac:spMk id="9" creationId="{F05418E8-AFBB-7219-97C1-A189CFC68FFC}"/>
          </ac:spMkLst>
        </pc:spChg>
        <pc:spChg chg="add">
          <ac:chgData name="Zumira Fernando Franco (2424773)" userId="2142a9c2-bbed-4b9a-9b25-2d59aebd0ef7" providerId="ADAL" clId="{5AB14C46-1798-589E-87ED-43535CDF3C1A}" dt="2026-04-20T12:11:16.306" v="21"/>
          <ac:spMkLst>
            <pc:docMk/>
            <pc:sldMk cId="1196154705" sldId="456"/>
            <ac:spMk id="10" creationId="{96A6C6C0-4BB2-0E1B-0967-C6E4E64CA5F9}"/>
          </ac:spMkLst>
        </pc:spChg>
        <pc:spChg chg="add del mod">
          <ac:chgData name="Zumira Fernando Franco (2424773)" userId="2142a9c2-bbed-4b9a-9b25-2d59aebd0ef7" providerId="ADAL" clId="{5AB14C46-1798-589E-87ED-43535CDF3C1A}" dt="2026-04-20T12:14:06.376" v="42" actId="478"/>
          <ac:spMkLst>
            <pc:docMk/>
            <pc:sldMk cId="1196154705" sldId="456"/>
            <ac:spMk id="12" creationId="{6D850C3D-8202-3AA9-1302-5E52C42F566E}"/>
          </ac:spMkLst>
        </pc:spChg>
        <pc:spChg chg="add del mod">
          <ac:chgData name="Zumira Fernando Franco (2424773)" userId="2142a9c2-bbed-4b9a-9b25-2d59aebd0ef7" providerId="ADAL" clId="{5AB14C46-1798-589E-87ED-43535CDF3C1A}" dt="2026-04-20T12:14:29.092" v="46"/>
          <ac:spMkLst>
            <pc:docMk/>
            <pc:sldMk cId="1196154705" sldId="456"/>
            <ac:spMk id="13" creationId="{248714EC-FB91-BD11-0A9A-405B81391100}"/>
          </ac:spMkLst>
        </pc:spChg>
        <pc:spChg chg="add del mod">
          <ac:chgData name="Zumira Fernando Franco (2424773)" userId="2142a9c2-bbed-4b9a-9b25-2d59aebd0ef7" providerId="ADAL" clId="{5AB14C46-1798-589E-87ED-43535CDF3C1A}" dt="2026-04-20T21:38:34.229" v="655" actId="478"/>
          <ac:spMkLst>
            <pc:docMk/>
            <pc:sldMk cId="1196154705" sldId="456"/>
            <ac:spMk id="14" creationId="{C35DE775-0758-3121-4CD2-C33731834B88}"/>
          </ac:spMkLst>
        </pc:spChg>
        <pc:spChg chg="add mod">
          <ac:chgData name="Zumira Fernando Franco (2424773)" userId="2142a9c2-bbed-4b9a-9b25-2d59aebd0ef7" providerId="ADAL" clId="{5AB14C46-1798-589E-87ED-43535CDF3C1A}" dt="2026-04-20T21:42:15.863" v="702" actId="113"/>
          <ac:spMkLst>
            <pc:docMk/>
            <pc:sldMk cId="1196154705" sldId="456"/>
            <ac:spMk id="15" creationId="{8B5AF3B3-673A-457E-145B-47FA3AC17642}"/>
          </ac:spMkLst>
        </pc:spChg>
        <pc:spChg chg="add mod">
          <ac:chgData name="Zumira Fernando Franco (2424773)" userId="2142a9c2-bbed-4b9a-9b25-2d59aebd0ef7" providerId="ADAL" clId="{5AB14C46-1798-589E-87ED-43535CDF3C1A}" dt="2026-04-20T21:42:07.366" v="701" actId="113"/>
          <ac:spMkLst>
            <pc:docMk/>
            <pc:sldMk cId="1196154705" sldId="456"/>
            <ac:spMk id="16" creationId="{9D090402-D1AC-891E-4E43-48C9F886BB69}"/>
          </ac:spMkLst>
        </pc:spChg>
        <pc:picChg chg="del mod">
          <ac:chgData name="Zumira Fernando Franco (2424773)" userId="2142a9c2-bbed-4b9a-9b25-2d59aebd0ef7" providerId="ADAL" clId="{5AB14C46-1798-589E-87ED-43535CDF3C1A}" dt="2026-04-20T12:11:12.825" v="20" actId="478"/>
          <ac:picMkLst>
            <pc:docMk/>
            <pc:sldMk cId="1196154705" sldId="456"/>
            <ac:picMk id="6" creationId="{03CBD449-BD38-3D1D-6DA8-B8F3E206E0EC}"/>
          </ac:picMkLst>
        </pc:picChg>
        <pc:picChg chg="add mod">
          <ac:chgData name="Zumira Fernando Franco (2424773)" userId="2142a9c2-bbed-4b9a-9b25-2d59aebd0ef7" providerId="ADAL" clId="{5AB14C46-1798-589E-87ED-43535CDF3C1A}" dt="2026-04-20T21:39:12.248" v="669" actId="14100"/>
          <ac:picMkLst>
            <pc:docMk/>
            <pc:sldMk cId="1196154705" sldId="456"/>
            <ac:picMk id="11" creationId="{680F9EF3-91BE-23A4-A7A9-D47013DCF421}"/>
          </ac:picMkLst>
        </pc:picChg>
        <pc:picChg chg="add mod">
          <ac:chgData name="Zumira Fernando Franco (2424773)" userId="2142a9c2-bbed-4b9a-9b25-2d59aebd0ef7" providerId="ADAL" clId="{5AB14C46-1798-589E-87ED-43535CDF3C1A}" dt="2026-04-21T21:47:48.962" v="1344"/>
          <ac:picMkLst>
            <pc:docMk/>
            <pc:sldMk cId="1196154705" sldId="456"/>
            <ac:picMk id="20" creationId="{C2B8FE3B-B3E1-6B63-C7A7-6041490FB1D6}"/>
          </ac:picMkLst>
        </pc:picChg>
      </pc:sldChg>
      <pc:sldChg chg="addSp delSp modSp mod modShow">
        <pc:chgData name="Zumira Fernando Franco (2424773)" userId="2142a9c2-bbed-4b9a-9b25-2d59aebd0ef7" providerId="ADAL" clId="{5AB14C46-1798-589E-87ED-43535CDF3C1A}" dt="2026-04-21T21:58:44.568" v="1351"/>
        <pc:sldMkLst>
          <pc:docMk/>
          <pc:sldMk cId="425489401" sldId="457"/>
        </pc:sldMkLst>
        <pc:spChg chg="mod">
          <ac:chgData name="Zumira Fernando Franco (2424773)" userId="2142a9c2-bbed-4b9a-9b25-2d59aebd0ef7" providerId="ADAL" clId="{5AB14C46-1798-589E-87ED-43535CDF3C1A}" dt="2026-04-20T22:20:10.791" v="1005" actId="14100"/>
          <ac:spMkLst>
            <pc:docMk/>
            <pc:sldMk cId="425489401" sldId="457"/>
            <ac:spMk id="2" creationId="{9569B926-B65F-3EB5-92BB-DC40BD793F0D}"/>
          </ac:spMkLst>
        </pc:spChg>
        <pc:spChg chg="mod">
          <ac:chgData name="Zumira Fernando Franco (2424773)" userId="2142a9c2-bbed-4b9a-9b25-2d59aebd0ef7" providerId="ADAL" clId="{5AB14C46-1798-589E-87ED-43535CDF3C1A}" dt="2026-04-21T19:52:51.800" v="1329" actId="20577"/>
          <ac:spMkLst>
            <pc:docMk/>
            <pc:sldMk cId="425489401" sldId="457"/>
            <ac:spMk id="3" creationId="{D8D4FB70-B25A-602C-D334-08F645D206D5}"/>
          </ac:spMkLst>
        </pc:spChg>
        <pc:spChg chg="add">
          <ac:chgData name="Zumira Fernando Franco (2424773)" userId="2142a9c2-bbed-4b9a-9b25-2d59aebd0ef7" providerId="ADAL" clId="{5AB14C46-1798-589E-87ED-43535CDF3C1A}" dt="2026-04-20T20:18:04.524" v="362"/>
          <ac:spMkLst>
            <pc:docMk/>
            <pc:sldMk cId="425489401" sldId="457"/>
            <ac:spMk id="6" creationId="{1BF240D2-8354-7264-CECD-76AD342A6050}"/>
          </ac:spMkLst>
        </pc:spChg>
        <pc:spChg chg="add mod">
          <ac:chgData name="Zumira Fernando Franco (2424773)" userId="2142a9c2-bbed-4b9a-9b25-2d59aebd0ef7" providerId="ADAL" clId="{5AB14C46-1798-589E-87ED-43535CDF3C1A}" dt="2026-04-20T21:49:41.851" v="837" actId="113"/>
          <ac:spMkLst>
            <pc:docMk/>
            <pc:sldMk cId="425489401" sldId="457"/>
            <ac:spMk id="8" creationId="{B857F7A7-7802-4E5D-2C94-3E154BDD50B9}"/>
          </ac:spMkLst>
        </pc:spChg>
        <pc:spChg chg="add mod">
          <ac:chgData name="Zumira Fernando Franco (2424773)" userId="2142a9c2-bbed-4b9a-9b25-2d59aebd0ef7" providerId="ADAL" clId="{5AB14C46-1798-589E-87ED-43535CDF3C1A}" dt="2026-04-20T21:49:34.168" v="836" actId="113"/>
          <ac:spMkLst>
            <pc:docMk/>
            <pc:sldMk cId="425489401" sldId="457"/>
            <ac:spMk id="9" creationId="{B4BDB724-1FEF-335A-CA3D-29D01B9AE370}"/>
          </ac:spMkLst>
        </pc:spChg>
        <pc:spChg chg="add del mod">
          <ac:chgData name="Zumira Fernando Franco (2424773)" userId="2142a9c2-bbed-4b9a-9b25-2d59aebd0ef7" providerId="ADAL" clId="{5AB14C46-1798-589E-87ED-43535CDF3C1A}" dt="2026-04-20T20:21:07.099" v="386"/>
          <ac:spMkLst>
            <pc:docMk/>
            <pc:sldMk cId="425489401" sldId="457"/>
            <ac:spMk id="10" creationId="{1477B2F9-0982-3DF5-8797-C2E0FC9F25CF}"/>
          </ac:spMkLst>
        </pc:spChg>
        <pc:picChg chg="add mod">
          <ac:chgData name="Zumira Fernando Franco (2424773)" userId="2142a9c2-bbed-4b9a-9b25-2d59aebd0ef7" providerId="ADAL" clId="{5AB14C46-1798-589E-87ED-43535CDF3C1A}" dt="2026-04-20T20:18:39.778" v="369" actId="14100"/>
          <ac:picMkLst>
            <pc:docMk/>
            <pc:sldMk cId="425489401" sldId="457"/>
            <ac:picMk id="7" creationId="{8251E9FC-C6B6-9439-22D0-7A4EEBB321F0}"/>
          </ac:picMkLst>
        </pc:picChg>
        <pc:picChg chg="add mod">
          <ac:chgData name="Zumira Fernando Franco (2424773)" userId="2142a9c2-bbed-4b9a-9b25-2d59aebd0ef7" providerId="ADAL" clId="{5AB14C46-1798-589E-87ED-43535CDF3C1A}" dt="2026-04-21T21:58:44.568" v="1351"/>
          <ac:picMkLst>
            <pc:docMk/>
            <pc:sldMk cId="425489401" sldId="457"/>
            <ac:picMk id="14" creationId="{DD60954C-6B50-F417-AB56-9584A190B572}"/>
          </ac:picMkLst>
        </pc:picChg>
      </pc:sldChg>
      <pc:sldChg chg="addSp delSp modSp mod">
        <pc:chgData name="Zumira Fernando Franco (2424773)" userId="2142a9c2-bbed-4b9a-9b25-2d59aebd0ef7" providerId="ADAL" clId="{5AB14C46-1798-589E-87ED-43535CDF3C1A}" dt="2026-04-21T21:57:25.964" v="1350"/>
        <pc:sldMkLst>
          <pc:docMk/>
          <pc:sldMk cId="2070946817" sldId="458"/>
        </pc:sldMkLst>
        <pc:spChg chg="mod">
          <ac:chgData name="Zumira Fernando Franco (2424773)" userId="2142a9c2-bbed-4b9a-9b25-2d59aebd0ef7" providerId="ADAL" clId="{5AB14C46-1798-589E-87ED-43535CDF3C1A}" dt="2026-04-20T20:13:29.609" v="349" actId="14100"/>
          <ac:spMkLst>
            <pc:docMk/>
            <pc:sldMk cId="2070946817" sldId="458"/>
            <ac:spMk id="2" creationId="{33B924A3-1440-EE2D-BFA7-E4E87ED0695F}"/>
          </ac:spMkLst>
        </pc:spChg>
        <pc:spChg chg="add del mod">
          <ac:chgData name="Zumira Fernando Franco (2424773)" userId="2142a9c2-bbed-4b9a-9b25-2d59aebd0ef7" providerId="ADAL" clId="{5AB14C46-1798-589E-87ED-43535CDF3C1A}" dt="2026-04-20T23:50:16.541" v="1321" actId="20577"/>
          <ac:spMkLst>
            <pc:docMk/>
            <pc:sldMk cId="2070946817" sldId="458"/>
            <ac:spMk id="3" creationId="{6434F549-6873-A292-8A34-6B47A514022A}"/>
          </ac:spMkLst>
        </pc:spChg>
        <pc:spChg chg="del">
          <ac:chgData name="Zumira Fernando Franco (2424773)" userId="2142a9c2-bbed-4b9a-9b25-2d59aebd0ef7" providerId="ADAL" clId="{5AB14C46-1798-589E-87ED-43535CDF3C1A}" dt="2026-04-20T20:09:23.992" v="332" actId="478"/>
          <ac:spMkLst>
            <pc:docMk/>
            <pc:sldMk cId="2070946817" sldId="458"/>
            <ac:spMk id="7" creationId="{0FA4D4E7-9463-F96A-2605-88732D6F3BF7}"/>
          </ac:spMkLst>
        </pc:spChg>
        <pc:spChg chg="add">
          <ac:chgData name="Zumira Fernando Franco (2424773)" userId="2142a9c2-bbed-4b9a-9b25-2d59aebd0ef7" providerId="ADAL" clId="{5AB14C46-1798-589E-87ED-43535CDF3C1A}" dt="2026-04-20T20:11:59.102" v="333"/>
          <ac:spMkLst>
            <pc:docMk/>
            <pc:sldMk cId="2070946817" sldId="458"/>
            <ac:spMk id="8" creationId="{1715E57D-6B90-D5A4-38AB-4A7D984F98DA}"/>
          </ac:spMkLst>
        </pc:spChg>
        <pc:spChg chg="add mod">
          <ac:chgData name="Zumira Fernando Franco (2424773)" userId="2142a9c2-bbed-4b9a-9b25-2d59aebd0ef7" providerId="ADAL" clId="{5AB14C46-1798-589E-87ED-43535CDF3C1A}" dt="2026-04-20T21:48:56.733" v="823" actId="113"/>
          <ac:spMkLst>
            <pc:docMk/>
            <pc:sldMk cId="2070946817" sldId="458"/>
            <ac:spMk id="10" creationId="{52898742-C845-C3BB-333A-341170DF9D64}"/>
          </ac:spMkLst>
        </pc:spChg>
        <pc:spChg chg="add mod">
          <ac:chgData name="Zumira Fernando Franco (2424773)" userId="2142a9c2-bbed-4b9a-9b25-2d59aebd0ef7" providerId="ADAL" clId="{5AB14C46-1798-589E-87ED-43535CDF3C1A}" dt="2026-04-20T21:48:48.300" v="822" actId="122"/>
          <ac:spMkLst>
            <pc:docMk/>
            <pc:sldMk cId="2070946817" sldId="458"/>
            <ac:spMk id="11" creationId="{9DFBC720-6F4C-9BBC-50F8-2576DA3DBD41}"/>
          </ac:spMkLst>
        </pc:spChg>
        <pc:spChg chg="add del mod">
          <ac:chgData name="Zumira Fernando Franco (2424773)" userId="2142a9c2-bbed-4b9a-9b25-2d59aebd0ef7" providerId="ADAL" clId="{5AB14C46-1798-589E-87ED-43535CDF3C1A}" dt="2026-04-20T23:14:08.964" v="1233" actId="47"/>
          <ac:spMkLst>
            <pc:docMk/>
            <pc:sldMk cId="2070946817" sldId="458"/>
            <ac:spMk id="12" creationId="{BE5C4FB1-D306-2FC9-18C7-EB662EC4D745}"/>
          </ac:spMkLst>
        </pc:spChg>
        <pc:spChg chg="add mod">
          <ac:chgData name="Zumira Fernando Franco (2424773)" userId="2142a9c2-bbed-4b9a-9b25-2d59aebd0ef7" providerId="ADAL" clId="{5AB14C46-1798-589E-87ED-43535CDF3C1A}" dt="2026-04-20T23:14:05.955" v="1230" actId="478"/>
          <ac:spMkLst>
            <pc:docMk/>
            <pc:sldMk cId="2070946817" sldId="458"/>
            <ac:spMk id="13" creationId="{E96435DC-5D2D-E20E-57C1-CE306F0392B6}"/>
          </ac:spMkLst>
        </pc:spChg>
        <pc:picChg chg="del">
          <ac:chgData name="Zumira Fernando Franco (2424773)" userId="2142a9c2-bbed-4b9a-9b25-2d59aebd0ef7" providerId="ADAL" clId="{5AB14C46-1798-589E-87ED-43535CDF3C1A}" dt="2026-04-20T20:09:21.644" v="331" actId="478"/>
          <ac:picMkLst>
            <pc:docMk/>
            <pc:sldMk cId="2070946817" sldId="458"/>
            <ac:picMk id="6" creationId="{CA0BB3A7-9C63-DC1C-BC20-A5A450A2336B}"/>
          </ac:picMkLst>
        </pc:picChg>
        <pc:picChg chg="add mod">
          <ac:chgData name="Zumira Fernando Franco (2424773)" userId="2142a9c2-bbed-4b9a-9b25-2d59aebd0ef7" providerId="ADAL" clId="{5AB14C46-1798-589E-87ED-43535CDF3C1A}" dt="2026-04-20T20:12:35.258" v="342" actId="14100"/>
          <ac:picMkLst>
            <pc:docMk/>
            <pc:sldMk cId="2070946817" sldId="458"/>
            <ac:picMk id="9" creationId="{D35690E5-B91F-C169-AC6E-EF4933E5EC62}"/>
          </ac:picMkLst>
        </pc:picChg>
        <pc:picChg chg="add mod">
          <ac:chgData name="Zumira Fernando Franco (2424773)" userId="2142a9c2-bbed-4b9a-9b25-2d59aebd0ef7" providerId="ADAL" clId="{5AB14C46-1798-589E-87ED-43535CDF3C1A}" dt="2026-04-21T21:57:25.964" v="1350"/>
          <ac:picMkLst>
            <pc:docMk/>
            <pc:sldMk cId="2070946817" sldId="458"/>
            <ac:picMk id="17" creationId="{F98CBABA-BA48-A598-E7E3-EB46E6255299}"/>
          </ac:picMkLst>
        </pc:picChg>
      </pc:sldChg>
      <pc:sldChg chg="modSp del mod">
        <pc:chgData name="Zumira Fernando Franco (2424773)" userId="2142a9c2-bbed-4b9a-9b25-2d59aebd0ef7" providerId="ADAL" clId="{5AB14C46-1798-589E-87ED-43535CDF3C1A}" dt="2026-04-20T20:56:25.222" v="552" actId="2696"/>
        <pc:sldMkLst>
          <pc:docMk/>
          <pc:sldMk cId="872766868" sldId="459"/>
        </pc:sldMkLst>
        <pc:spChg chg="mod">
          <ac:chgData name="Zumira Fernando Franco (2424773)" userId="2142a9c2-bbed-4b9a-9b25-2d59aebd0ef7" providerId="ADAL" clId="{5AB14C46-1798-589E-87ED-43535CDF3C1A}" dt="2026-04-20T20:52:36.780" v="548" actId="14100"/>
          <ac:spMkLst>
            <pc:docMk/>
            <pc:sldMk cId="872766868" sldId="459"/>
            <ac:spMk id="2" creationId="{77E0FCB6-E8B5-E668-6859-562592213C24}"/>
          </ac:spMkLst>
        </pc:spChg>
        <pc:spChg chg="mod">
          <ac:chgData name="Zumira Fernando Franco (2424773)" userId="2142a9c2-bbed-4b9a-9b25-2d59aebd0ef7" providerId="ADAL" clId="{5AB14C46-1798-589E-87ED-43535CDF3C1A}" dt="2026-04-20T20:53:01.498" v="551" actId="14100"/>
          <ac:spMkLst>
            <pc:docMk/>
            <pc:sldMk cId="872766868" sldId="459"/>
            <ac:spMk id="3" creationId="{7EB34A5C-AEA4-8C87-D5EF-1CD835079D1D}"/>
          </ac:spMkLst>
        </pc:spChg>
      </pc:sldChg>
      <pc:sldChg chg="addSp delSp modSp mod">
        <pc:chgData name="Zumira Fernando Franco (2424773)" userId="2142a9c2-bbed-4b9a-9b25-2d59aebd0ef7" providerId="ADAL" clId="{5AB14C46-1798-589E-87ED-43535CDF3C1A}" dt="2026-04-21T22:00:58.291" v="1353"/>
        <pc:sldMkLst>
          <pc:docMk/>
          <pc:sldMk cId="3418309274" sldId="460"/>
        </pc:sldMkLst>
        <pc:spChg chg="mod">
          <ac:chgData name="Zumira Fernando Franco (2424773)" userId="2142a9c2-bbed-4b9a-9b25-2d59aebd0ef7" providerId="ADAL" clId="{5AB14C46-1798-589E-87ED-43535CDF3C1A}" dt="2026-04-20T20:32:49.034" v="434" actId="14100"/>
          <ac:spMkLst>
            <pc:docMk/>
            <pc:sldMk cId="3418309274" sldId="460"/>
            <ac:spMk id="2" creationId="{9DFE0124-C10B-2C22-8E26-7781C9788DBB}"/>
          </ac:spMkLst>
        </pc:spChg>
        <pc:spChg chg="mod">
          <ac:chgData name="Zumira Fernando Franco (2424773)" userId="2142a9c2-bbed-4b9a-9b25-2d59aebd0ef7" providerId="ADAL" clId="{5AB14C46-1798-589E-87ED-43535CDF3C1A}" dt="2026-04-20T22:09:26.726" v="962" actId="20577"/>
          <ac:spMkLst>
            <pc:docMk/>
            <pc:sldMk cId="3418309274" sldId="460"/>
            <ac:spMk id="3" creationId="{CB8DB334-A7AC-B263-B902-D885AE203F43}"/>
          </ac:spMkLst>
        </pc:spChg>
        <pc:spChg chg="add">
          <ac:chgData name="Zumira Fernando Franco (2424773)" userId="2142a9c2-bbed-4b9a-9b25-2d59aebd0ef7" providerId="ADAL" clId="{5AB14C46-1798-589E-87ED-43535CDF3C1A}" dt="2026-04-20T20:33:02.016" v="436"/>
          <ac:spMkLst>
            <pc:docMk/>
            <pc:sldMk cId="3418309274" sldId="460"/>
            <ac:spMk id="7" creationId="{3E88F7F5-C3E8-E342-D5B5-1C5353502907}"/>
          </ac:spMkLst>
        </pc:spChg>
        <pc:spChg chg="add mod">
          <ac:chgData name="Zumira Fernando Franco (2424773)" userId="2142a9c2-bbed-4b9a-9b25-2d59aebd0ef7" providerId="ADAL" clId="{5AB14C46-1798-589E-87ED-43535CDF3C1A}" dt="2026-04-20T21:51:54.253" v="870" actId="113"/>
          <ac:spMkLst>
            <pc:docMk/>
            <pc:sldMk cId="3418309274" sldId="460"/>
            <ac:spMk id="9" creationId="{012108FC-9901-B5C7-4772-57D6EB49B511}"/>
          </ac:spMkLst>
        </pc:spChg>
        <pc:spChg chg="add mod">
          <ac:chgData name="Zumira Fernando Franco (2424773)" userId="2142a9c2-bbed-4b9a-9b25-2d59aebd0ef7" providerId="ADAL" clId="{5AB14C46-1798-589E-87ED-43535CDF3C1A}" dt="2026-04-20T21:51:48.410" v="869" actId="14100"/>
          <ac:spMkLst>
            <pc:docMk/>
            <pc:sldMk cId="3418309274" sldId="460"/>
            <ac:spMk id="10" creationId="{88B23D1A-FE3E-D539-ED73-8ABD1BE16B5C}"/>
          </ac:spMkLst>
        </pc:spChg>
        <pc:picChg chg="del">
          <ac:chgData name="Zumira Fernando Franco (2424773)" userId="2142a9c2-bbed-4b9a-9b25-2d59aebd0ef7" providerId="ADAL" clId="{5AB14C46-1798-589E-87ED-43535CDF3C1A}" dt="2026-04-20T20:32:10.005" v="427" actId="478"/>
          <ac:picMkLst>
            <pc:docMk/>
            <pc:sldMk cId="3418309274" sldId="460"/>
            <ac:picMk id="6" creationId="{82B5FC12-520E-6A28-8067-D754E64C1C5E}"/>
          </ac:picMkLst>
        </pc:picChg>
        <pc:picChg chg="add mod">
          <ac:chgData name="Zumira Fernando Franco (2424773)" userId="2142a9c2-bbed-4b9a-9b25-2d59aebd0ef7" providerId="ADAL" clId="{5AB14C46-1798-589E-87ED-43535CDF3C1A}" dt="2026-04-20T20:34:09.204" v="446" actId="14100"/>
          <ac:picMkLst>
            <pc:docMk/>
            <pc:sldMk cId="3418309274" sldId="460"/>
            <ac:picMk id="8" creationId="{5ED80D89-458F-1441-67AF-CD636CBEFDEF}"/>
          </ac:picMkLst>
        </pc:picChg>
        <pc:picChg chg="add mod">
          <ac:chgData name="Zumira Fernando Franco (2424773)" userId="2142a9c2-bbed-4b9a-9b25-2d59aebd0ef7" providerId="ADAL" clId="{5AB14C46-1798-589E-87ED-43535CDF3C1A}" dt="2026-04-21T22:00:58.291" v="1353"/>
          <ac:picMkLst>
            <pc:docMk/>
            <pc:sldMk cId="3418309274" sldId="460"/>
            <ac:picMk id="14" creationId="{98983603-80F9-B155-E6CD-ED1F389A4297}"/>
          </ac:picMkLst>
        </pc:picChg>
      </pc:sldChg>
      <pc:sldChg chg="addSp delSp modSp mod">
        <pc:chgData name="Zumira Fernando Franco (2424773)" userId="2142a9c2-bbed-4b9a-9b25-2d59aebd0ef7" providerId="ADAL" clId="{5AB14C46-1798-589E-87ED-43535CDF3C1A}" dt="2026-04-21T22:03:39.274" v="1355"/>
        <pc:sldMkLst>
          <pc:docMk/>
          <pc:sldMk cId="2927128499" sldId="461"/>
        </pc:sldMkLst>
        <pc:spChg chg="mod">
          <ac:chgData name="Zumira Fernando Franco (2424773)" userId="2142a9c2-bbed-4b9a-9b25-2d59aebd0ef7" providerId="ADAL" clId="{5AB14C46-1798-589E-87ED-43535CDF3C1A}" dt="2026-04-20T20:42:37.443" v="496" actId="14100"/>
          <ac:spMkLst>
            <pc:docMk/>
            <pc:sldMk cId="2927128499" sldId="461"/>
            <ac:spMk id="2" creationId="{9ECE3610-2D0A-4296-0B41-5F8E5F5B190F}"/>
          </ac:spMkLst>
        </pc:spChg>
        <pc:spChg chg="mod">
          <ac:chgData name="Zumira Fernando Franco (2424773)" userId="2142a9c2-bbed-4b9a-9b25-2d59aebd0ef7" providerId="ADAL" clId="{5AB14C46-1798-589E-87ED-43535CDF3C1A}" dt="2026-04-20T20:42:44.876" v="497" actId="14100"/>
          <ac:spMkLst>
            <pc:docMk/>
            <pc:sldMk cId="2927128499" sldId="461"/>
            <ac:spMk id="3" creationId="{6B043A19-EBC6-1B48-B739-6953D6A26ECE}"/>
          </ac:spMkLst>
        </pc:spChg>
        <pc:spChg chg="del mod">
          <ac:chgData name="Zumira Fernando Franco (2424773)" userId="2142a9c2-bbed-4b9a-9b25-2d59aebd0ef7" providerId="ADAL" clId="{5AB14C46-1798-589E-87ED-43535CDF3C1A}" dt="2026-04-20T20:42:51.839" v="500" actId="478"/>
          <ac:spMkLst>
            <pc:docMk/>
            <pc:sldMk cId="2927128499" sldId="461"/>
            <ac:spMk id="7" creationId="{B5DB0A25-9DF9-7BB7-E3C1-BE20CEA414B9}"/>
          </ac:spMkLst>
        </pc:spChg>
        <pc:spChg chg="add">
          <ac:chgData name="Zumira Fernando Franco (2424773)" userId="2142a9c2-bbed-4b9a-9b25-2d59aebd0ef7" providerId="ADAL" clId="{5AB14C46-1798-589E-87ED-43535CDF3C1A}" dt="2026-04-20T20:46:13.643" v="501"/>
          <ac:spMkLst>
            <pc:docMk/>
            <pc:sldMk cId="2927128499" sldId="461"/>
            <ac:spMk id="8" creationId="{1AE7FF6B-D2FE-D9AA-CB47-93573E9812FF}"/>
          </ac:spMkLst>
        </pc:spChg>
        <pc:spChg chg="add mod">
          <ac:chgData name="Zumira Fernando Franco (2424773)" userId="2142a9c2-bbed-4b9a-9b25-2d59aebd0ef7" providerId="ADAL" clId="{5AB14C46-1798-589E-87ED-43535CDF3C1A}" dt="2026-04-20T21:53:21.387" v="900" actId="113"/>
          <ac:spMkLst>
            <pc:docMk/>
            <pc:sldMk cId="2927128499" sldId="461"/>
            <ac:spMk id="10" creationId="{E9095208-ED40-DA3F-AF67-FA477F490969}"/>
          </ac:spMkLst>
        </pc:spChg>
        <pc:spChg chg="add del mod">
          <ac:chgData name="Zumira Fernando Franco (2424773)" userId="2142a9c2-bbed-4b9a-9b25-2d59aebd0ef7" providerId="ADAL" clId="{5AB14C46-1798-589E-87ED-43535CDF3C1A}" dt="2026-04-20T20:49:49.127" v="527"/>
          <ac:spMkLst>
            <pc:docMk/>
            <pc:sldMk cId="2927128499" sldId="461"/>
            <ac:spMk id="11" creationId="{2E552B73-712B-BA06-6E92-3CC2C6808F2F}"/>
          </ac:spMkLst>
        </pc:spChg>
        <pc:spChg chg="add mod">
          <ac:chgData name="Zumira Fernando Franco (2424773)" userId="2142a9c2-bbed-4b9a-9b25-2d59aebd0ef7" providerId="ADAL" clId="{5AB14C46-1798-589E-87ED-43535CDF3C1A}" dt="2026-04-20T20:49:21.319" v="520"/>
          <ac:spMkLst>
            <pc:docMk/>
            <pc:sldMk cId="2927128499" sldId="461"/>
            <ac:spMk id="12" creationId="{EB8C047D-6296-CB9A-C4BB-3DF3480B77A7}"/>
          </ac:spMkLst>
        </pc:spChg>
        <pc:spChg chg="add mod">
          <ac:chgData name="Zumira Fernando Franco (2424773)" userId="2142a9c2-bbed-4b9a-9b25-2d59aebd0ef7" providerId="ADAL" clId="{5AB14C46-1798-589E-87ED-43535CDF3C1A}" dt="2026-04-20T20:49:38.109" v="524"/>
          <ac:spMkLst>
            <pc:docMk/>
            <pc:sldMk cId="2927128499" sldId="461"/>
            <ac:spMk id="14" creationId="{7E582760-63AE-0201-E664-AF2D193B1C8C}"/>
          </ac:spMkLst>
        </pc:spChg>
        <pc:spChg chg="add mod">
          <ac:chgData name="Zumira Fernando Franco (2424773)" userId="2142a9c2-bbed-4b9a-9b25-2d59aebd0ef7" providerId="ADAL" clId="{5AB14C46-1798-589E-87ED-43535CDF3C1A}" dt="2026-04-20T20:50:03.491" v="529"/>
          <ac:spMkLst>
            <pc:docMk/>
            <pc:sldMk cId="2927128499" sldId="461"/>
            <ac:spMk id="16" creationId="{2A640148-122A-2D08-769F-507B16A21E33}"/>
          </ac:spMkLst>
        </pc:spChg>
        <pc:spChg chg="add del mod">
          <ac:chgData name="Zumira Fernando Franco (2424773)" userId="2142a9c2-bbed-4b9a-9b25-2d59aebd0ef7" providerId="ADAL" clId="{5AB14C46-1798-589E-87ED-43535CDF3C1A}" dt="2026-04-20T20:51:44.455" v="542"/>
          <ac:spMkLst>
            <pc:docMk/>
            <pc:sldMk cId="2927128499" sldId="461"/>
            <ac:spMk id="18" creationId="{81BBD737-E0D3-CC01-83F6-F9BC31BFA88E}"/>
          </ac:spMkLst>
        </pc:spChg>
        <pc:spChg chg="add mod">
          <ac:chgData name="Zumira Fernando Franco (2424773)" userId="2142a9c2-bbed-4b9a-9b25-2d59aebd0ef7" providerId="ADAL" clId="{5AB14C46-1798-589E-87ED-43535CDF3C1A}" dt="2026-04-20T21:53:15.171" v="899" actId="113"/>
          <ac:spMkLst>
            <pc:docMk/>
            <pc:sldMk cId="2927128499" sldId="461"/>
            <ac:spMk id="19" creationId="{EEE332DF-08D2-BE36-B5B3-9D55C8721B55}"/>
          </ac:spMkLst>
        </pc:spChg>
        <pc:picChg chg="del">
          <ac:chgData name="Zumira Fernando Franco (2424773)" userId="2142a9c2-bbed-4b9a-9b25-2d59aebd0ef7" providerId="ADAL" clId="{5AB14C46-1798-589E-87ED-43535CDF3C1A}" dt="2026-04-20T20:42:48.127" v="498" actId="478"/>
          <ac:picMkLst>
            <pc:docMk/>
            <pc:sldMk cId="2927128499" sldId="461"/>
            <ac:picMk id="6" creationId="{7A246C53-D6F4-9967-7DC2-6E1DB1984943}"/>
          </ac:picMkLst>
        </pc:picChg>
        <pc:picChg chg="add mod">
          <ac:chgData name="Zumira Fernando Franco (2424773)" userId="2142a9c2-bbed-4b9a-9b25-2d59aebd0ef7" providerId="ADAL" clId="{5AB14C46-1798-589E-87ED-43535CDF3C1A}" dt="2026-04-20T21:53:35.902" v="902" actId="14100"/>
          <ac:picMkLst>
            <pc:docMk/>
            <pc:sldMk cId="2927128499" sldId="461"/>
            <ac:picMk id="9" creationId="{33060DAA-DFAC-6B8D-F0F9-D9EFEA691225}"/>
          </ac:picMkLst>
        </pc:picChg>
        <pc:picChg chg="add mod">
          <ac:chgData name="Zumira Fernando Franco (2424773)" userId="2142a9c2-bbed-4b9a-9b25-2d59aebd0ef7" providerId="ADAL" clId="{5AB14C46-1798-589E-87ED-43535CDF3C1A}" dt="2026-04-20T20:49:33.946" v="523" actId="1076"/>
          <ac:picMkLst>
            <pc:docMk/>
            <pc:sldMk cId="2927128499" sldId="461"/>
            <ac:picMk id="13" creationId="{9146746C-CCA8-E629-BE8C-D1FB72AD1078}"/>
          </ac:picMkLst>
        </pc:picChg>
        <pc:picChg chg="add">
          <ac:chgData name="Zumira Fernando Franco (2424773)" userId="2142a9c2-bbed-4b9a-9b25-2d59aebd0ef7" providerId="ADAL" clId="{5AB14C46-1798-589E-87ED-43535CDF3C1A}" dt="2026-04-20T20:49:42.654" v="525"/>
          <ac:picMkLst>
            <pc:docMk/>
            <pc:sldMk cId="2927128499" sldId="461"/>
            <ac:picMk id="15" creationId="{7A62C9AE-A950-A5AF-965D-B653D79B6C2E}"/>
          </ac:picMkLst>
        </pc:picChg>
        <pc:picChg chg="add">
          <ac:chgData name="Zumira Fernando Franco (2424773)" userId="2142a9c2-bbed-4b9a-9b25-2d59aebd0ef7" providerId="ADAL" clId="{5AB14C46-1798-589E-87ED-43535CDF3C1A}" dt="2026-04-20T20:50:07.737" v="530"/>
          <ac:picMkLst>
            <pc:docMk/>
            <pc:sldMk cId="2927128499" sldId="461"/>
            <ac:picMk id="17" creationId="{9D884F45-4271-35E9-3F9A-8C2490789207}"/>
          </ac:picMkLst>
        </pc:picChg>
        <pc:picChg chg="add mod">
          <ac:chgData name="Zumira Fernando Franco (2424773)" userId="2142a9c2-bbed-4b9a-9b25-2d59aebd0ef7" providerId="ADAL" clId="{5AB14C46-1798-589E-87ED-43535CDF3C1A}" dt="2026-04-21T22:03:39.274" v="1355"/>
          <ac:picMkLst>
            <pc:docMk/>
            <pc:sldMk cId="2927128499" sldId="461"/>
            <ac:picMk id="23" creationId="{D00A9962-B41A-C1A4-984C-310DF80C0005}"/>
          </ac:picMkLst>
        </pc:picChg>
      </pc:sldChg>
      <pc:sldChg chg="addSp delSp modSp mod">
        <pc:chgData name="Zumira Fernando Franco (2424773)" userId="2142a9c2-bbed-4b9a-9b25-2d59aebd0ef7" providerId="ADAL" clId="{5AB14C46-1798-589E-87ED-43535CDF3C1A}" dt="2026-04-21T21:59:52.831" v="1352"/>
        <pc:sldMkLst>
          <pc:docMk/>
          <pc:sldMk cId="1808745681" sldId="462"/>
        </pc:sldMkLst>
        <pc:spChg chg="mod">
          <ac:chgData name="Zumira Fernando Franco (2424773)" userId="2142a9c2-bbed-4b9a-9b25-2d59aebd0ef7" providerId="ADAL" clId="{5AB14C46-1798-589E-87ED-43535CDF3C1A}" dt="2026-04-20T20:21:51.051" v="393" actId="255"/>
          <ac:spMkLst>
            <pc:docMk/>
            <pc:sldMk cId="1808745681" sldId="462"/>
            <ac:spMk id="2" creationId="{2B8B7B6B-6D25-483B-88E9-8137A8817FCF}"/>
          </ac:spMkLst>
        </pc:spChg>
        <pc:spChg chg="mod">
          <ac:chgData name="Zumira Fernando Franco (2424773)" userId="2142a9c2-bbed-4b9a-9b25-2d59aebd0ef7" providerId="ADAL" clId="{5AB14C46-1798-589E-87ED-43535CDF3C1A}" dt="2026-04-20T22:19:46.478" v="1001" actId="14100"/>
          <ac:spMkLst>
            <pc:docMk/>
            <pc:sldMk cId="1808745681" sldId="462"/>
            <ac:spMk id="3" creationId="{BB7299E2-B11A-3044-B9C3-43E4F0800C64}"/>
          </ac:spMkLst>
        </pc:spChg>
        <pc:spChg chg="mod">
          <ac:chgData name="Zumira Fernando Franco (2424773)" userId="2142a9c2-bbed-4b9a-9b25-2d59aebd0ef7" providerId="ADAL" clId="{5AB14C46-1798-589E-87ED-43535CDF3C1A}" dt="2026-04-20T20:21:41.473" v="392" actId="27636"/>
          <ac:spMkLst>
            <pc:docMk/>
            <pc:sldMk cId="1808745681" sldId="462"/>
            <ac:spMk id="7" creationId="{3A2F8044-60F8-4740-E429-2D3F3A99E749}"/>
          </ac:spMkLst>
        </pc:spChg>
        <pc:spChg chg="add">
          <ac:chgData name="Zumira Fernando Franco (2424773)" userId="2142a9c2-bbed-4b9a-9b25-2d59aebd0ef7" providerId="ADAL" clId="{5AB14C46-1798-589E-87ED-43535CDF3C1A}" dt="2026-04-20T20:23:15.116" v="394"/>
          <ac:spMkLst>
            <pc:docMk/>
            <pc:sldMk cId="1808745681" sldId="462"/>
            <ac:spMk id="8" creationId="{6B05ECBB-5A1F-2F3C-AA0C-F5CBFC463BC1}"/>
          </ac:spMkLst>
        </pc:spChg>
        <pc:spChg chg="add mod">
          <ac:chgData name="Zumira Fernando Franco (2424773)" userId="2142a9c2-bbed-4b9a-9b25-2d59aebd0ef7" providerId="ADAL" clId="{5AB14C46-1798-589E-87ED-43535CDF3C1A}" dt="2026-04-20T22:19:58.279" v="1002" actId="122"/>
          <ac:spMkLst>
            <pc:docMk/>
            <pc:sldMk cId="1808745681" sldId="462"/>
            <ac:spMk id="10" creationId="{37CDEA32-02B2-587E-99A7-15F95B43BFD1}"/>
          </ac:spMkLst>
        </pc:spChg>
        <pc:spChg chg="add mod">
          <ac:chgData name="Zumira Fernando Franco (2424773)" userId="2142a9c2-bbed-4b9a-9b25-2d59aebd0ef7" providerId="ADAL" clId="{5AB14C46-1798-589E-87ED-43535CDF3C1A}" dt="2026-04-20T21:51:01.603" v="849" actId="113"/>
          <ac:spMkLst>
            <pc:docMk/>
            <pc:sldMk cId="1808745681" sldId="462"/>
            <ac:spMk id="11" creationId="{BE03EB52-1EF6-D4BF-BB58-09D48F99B931}"/>
          </ac:spMkLst>
        </pc:spChg>
        <pc:spChg chg="add del mod">
          <ac:chgData name="Zumira Fernando Franco (2424773)" userId="2142a9c2-bbed-4b9a-9b25-2d59aebd0ef7" providerId="ADAL" clId="{5AB14C46-1798-589E-87ED-43535CDF3C1A}" dt="2026-04-20T22:20:01.180" v="1004"/>
          <ac:spMkLst>
            <pc:docMk/>
            <pc:sldMk cId="1808745681" sldId="462"/>
            <ac:spMk id="12" creationId="{90205AF8-3D17-8583-82B2-C3F6F9B44324}"/>
          </ac:spMkLst>
        </pc:spChg>
        <pc:picChg chg="del">
          <ac:chgData name="Zumira Fernando Franco (2424773)" userId="2142a9c2-bbed-4b9a-9b25-2d59aebd0ef7" providerId="ADAL" clId="{5AB14C46-1798-589E-87ED-43535CDF3C1A}" dt="2026-04-20T20:21:34.336" v="389" actId="478"/>
          <ac:picMkLst>
            <pc:docMk/>
            <pc:sldMk cId="1808745681" sldId="462"/>
            <ac:picMk id="6" creationId="{5C0D5411-DE50-1E36-3350-1D8EBFD0FE27}"/>
          </ac:picMkLst>
        </pc:picChg>
        <pc:picChg chg="add mod">
          <ac:chgData name="Zumira Fernando Franco (2424773)" userId="2142a9c2-bbed-4b9a-9b25-2d59aebd0ef7" providerId="ADAL" clId="{5AB14C46-1798-589E-87ED-43535CDF3C1A}" dt="2026-04-20T22:17:57.245" v="981" actId="14100"/>
          <ac:picMkLst>
            <pc:docMk/>
            <pc:sldMk cId="1808745681" sldId="462"/>
            <ac:picMk id="9" creationId="{B7F692EF-CC34-5ACC-224B-431FF48636F1}"/>
          </ac:picMkLst>
        </pc:picChg>
        <pc:picChg chg="add mod">
          <ac:chgData name="Zumira Fernando Franco (2424773)" userId="2142a9c2-bbed-4b9a-9b25-2d59aebd0ef7" providerId="ADAL" clId="{5AB14C46-1798-589E-87ED-43535CDF3C1A}" dt="2026-04-21T21:59:52.831" v="1352"/>
          <ac:picMkLst>
            <pc:docMk/>
            <pc:sldMk cId="1808745681" sldId="462"/>
            <ac:picMk id="16" creationId="{C386A0ED-CC0F-7F9C-38E2-502866FB8158}"/>
          </ac:picMkLst>
        </pc:picChg>
      </pc:sldChg>
      <pc:sldChg chg="addSp delSp modSp mod">
        <pc:chgData name="Zumira Fernando Franco (2424773)" userId="2142a9c2-bbed-4b9a-9b25-2d59aebd0ef7" providerId="ADAL" clId="{5AB14C46-1798-589E-87ED-43535CDF3C1A}" dt="2026-04-21T21:51:34.283" v="1346"/>
        <pc:sldMkLst>
          <pc:docMk/>
          <pc:sldMk cId="982640637" sldId="463"/>
        </pc:sldMkLst>
        <pc:spChg chg="mod">
          <ac:chgData name="Zumira Fernando Franco (2424773)" userId="2142a9c2-bbed-4b9a-9b25-2d59aebd0ef7" providerId="ADAL" clId="{5AB14C46-1798-589E-87ED-43535CDF3C1A}" dt="2026-04-20T23:06:55.809" v="1193" actId="20577"/>
          <ac:spMkLst>
            <pc:docMk/>
            <pc:sldMk cId="982640637" sldId="463"/>
            <ac:spMk id="3" creationId="{2ABE6167-0050-F0F3-5D62-529507174653}"/>
          </ac:spMkLst>
        </pc:spChg>
        <pc:spChg chg="mod">
          <ac:chgData name="Zumira Fernando Franco (2424773)" userId="2142a9c2-bbed-4b9a-9b25-2d59aebd0ef7" providerId="ADAL" clId="{5AB14C46-1798-589E-87ED-43535CDF3C1A}" dt="2026-04-20T12:50:12.758" v="179" actId="27636"/>
          <ac:spMkLst>
            <pc:docMk/>
            <pc:sldMk cId="982640637" sldId="463"/>
            <ac:spMk id="7" creationId="{6037ABC2-3FAF-80A2-6E4B-D6AFAE7FE62A}"/>
          </ac:spMkLst>
        </pc:spChg>
        <pc:spChg chg="add">
          <ac:chgData name="Zumira Fernando Franco (2424773)" userId="2142a9c2-bbed-4b9a-9b25-2d59aebd0ef7" providerId="ADAL" clId="{5AB14C46-1798-589E-87ED-43535CDF3C1A}" dt="2026-04-20T12:48:44.717" v="160"/>
          <ac:spMkLst>
            <pc:docMk/>
            <pc:sldMk cId="982640637" sldId="463"/>
            <ac:spMk id="8" creationId="{B98893E1-AA44-9970-FFDA-38043CB75BB2}"/>
          </ac:spMkLst>
        </pc:spChg>
        <pc:spChg chg="add mod">
          <ac:chgData name="Zumira Fernando Franco (2424773)" userId="2142a9c2-bbed-4b9a-9b25-2d59aebd0ef7" providerId="ADAL" clId="{5AB14C46-1798-589E-87ED-43535CDF3C1A}" dt="2026-04-20T12:51:04.544" v="183" actId="1076"/>
          <ac:spMkLst>
            <pc:docMk/>
            <pc:sldMk cId="982640637" sldId="463"/>
            <ac:spMk id="11" creationId="{FE844AB0-E1E8-B665-89F8-4E46118D64C8}"/>
          </ac:spMkLst>
        </pc:spChg>
        <pc:spChg chg="add mod">
          <ac:chgData name="Zumira Fernando Franco (2424773)" userId="2142a9c2-bbed-4b9a-9b25-2d59aebd0ef7" providerId="ADAL" clId="{5AB14C46-1798-589E-87ED-43535CDF3C1A}" dt="2026-04-20T21:45:01.201" v="754" actId="113"/>
          <ac:spMkLst>
            <pc:docMk/>
            <pc:sldMk cId="982640637" sldId="463"/>
            <ac:spMk id="12" creationId="{D56B5361-F3F2-1661-BF5F-09C6099DC050}"/>
          </ac:spMkLst>
        </pc:spChg>
        <pc:spChg chg="add del mod">
          <ac:chgData name="Zumira Fernando Franco (2424773)" userId="2142a9c2-bbed-4b9a-9b25-2d59aebd0ef7" providerId="ADAL" clId="{5AB14C46-1798-589E-87ED-43535CDF3C1A}" dt="2026-04-20T22:55:01.636" v="1131"/>
          <ac:spMkLst>
            <pc:docMk/>
            <pc:sldMk cId="982640637" sldId="463"/>
            <ac:spMk id="13" creationId="{6160AE34-36CE-5FD2-6F5C-D8CFA7380C3E}"/>
          </ac:spMkLst>
        </pc:spChg>
        <pc:spChg chg="add del mod">
          <ac:chgData name="Zumira Fernando Franco (2424773)" userId="2142a9c2-bbed-4b9a-9b25-2d59aebd0ef7" providerId="ADAL" clId="{5AB14C46-1798-589E-87ED-43535CDF3C1A}" dt="2026-04-20T22:57:34.421" v="1169"/>
          <ac:spMkLst>
            <pc:docMk/>
            <pc:sldMk cId="982640637" sldId="463"/>
            <ac:spMk id="14" creationId="{F0CA5075-F30A-78B0-CC88-7BDC2C1ED2E1}"/>
          </ac:spMkLst>
        </pc:spChg>
        <pc:picChg chg="del">
          <ac:chgData name="Zumira Fernando Franco (2424773)" userId="2142a9c2-bbed-4b9a-9b25-2d59aebd0ef7" providerId="ADAL" clId="{5AB14C46-1798-589E-87ED-43535CDF3C1A}" dt="2026-04-20T12:48:40.012" v="159" actId="478"/>
          <ac:picMkLst>
            <pc:docMk/>
            <pc:sldMk cId="982640637" sldId="463"/>
            <ac:picMk id="6" creationId="{4BE0A08B-DE66-952C-DB8B-08522205DDB3}"/>
          </ac:picMkLst>
        </pc:picChg>
        <pc:picChg chg="add mod">
          <ac:chgData name="Zumira Fernando Franco (2424773)" userId="2142a9c2-bbed-4b9a-9b25-2d59aebd0ef7" providerId="ADAL" clId="{5AB14C46-1798-589E-87ED-43535CDF3C1A}" dt="2026-04-20T21:45:15.081" v="756" actId="14100"/>
          <ac:picMkLst>
            <pc:docMk/>
            <pc:sldMk cId="982640637" sldId="463"/>
            <ac:picMk id="9" creationId="{AD072F9E-A2B8-857D-CF40-8CA8549AF100}"/>
          </ac:picMkLst>
        </pc:picChg>
        <pc:picChg chg="add mod">
          <ac:chgData name="Zumira Fernando Franco (2424773)" userId="2142a9c2-bbed-4b9a-9b25-2d59aebd0ef7" providerId="ADAL" clId="{5AB14C46-1798-589E-87ED-43535CDF3C1A}" dt="2026-04-21T21:51:34.283" v="1346"/>
          <ac:picMkLst>
            <pc:docMk/>
            <pc:sldMk cId="982640637" sldId="463"/>
            <ac:picMk id="18" creationId="{5EEDA52A-20BE-A69C-8536-26D657CC4174}"/>
          </ac:picMkLst>
        </pc:picChg>
      </pc:sldChg>
      <pc:sldChg chg="addSp delSp modSp mod">
        <pc:chgData name="Zumira Fernando Franco (2424773)" userId="2142a9c2-bbed-4b9a-9b25-2d59aebd0ef7" providerId="ADAL" clId="{5AB14C46-1798-589E-87ED-43535CDF3C1A}" dt="2026-04-21T21:52:44.098" v="1347"/>
        <pc:sldMkLst>
          <pc:docMk/>
          <pc:sldMk cId="2139301941" sldId="464"/>
        </pc:sldMkLst>
        <pc:spChg chg="mod">
          <ac:chgData name="Zumira Fernando Franco (2424773)" userId="2142a9c2-bbed-4b9a-9b25-2d59aebd0ef7" providerId="ADAL" clId="{5AB14C46-1798-589E-87ED-43535CDF3C1A}" dt="2026-04-20T19:51:45.609" v="225" actId="255"/>
          <ac:spMkLst>
            <pc:docMk/>
            <pc:sldMk cId="2139301941" sldId="464"/>
            <ac:spMk id="2" creationId="{828051EF-1BD3-237A-D3FC-765D00CE12EF}"/>
          </ac:spMkLst>
        </pc:spChg>
        <pc:spChg chg="mod">
          <ac:chgData name="Zumira Fernando Franco (2424773)" userId="2142a9c2-bbed-4b9a-9b25-2d59aebd0ef7" providerId="ADAL" clId="{5AB14C46-1798-589E-87ED-43535CDF3C1A}" dt="2026-04-20T23:07:20.400" v="1196" actId="20577"/>
          <ac:spMkLst>
            <pc:docMk/>
            <pc:sldMk cId="2139301941" sldId="464"/>
            <ac:spMk id="3" creationId="{EBC0A4D2-7406-8976-6450-2DF4D2F1782A}"/>
          </ac:spMkLst>
        </pc:spChg>
        <pc:spChg chg="mod">
          <ac:chgData name="Zumira Fernando Franco (2424773)" userId="2142a9c2-bbed-4b9a-9b25-2d59aebd0ef7" providerId="ADAL" clId="{5AB14C46-1798-589E-87ED-43535CDF3C1A}" dt="2026-04-20T19:49:26.962" v="207" actId="20577"/>
          <ac:spMkLst>
            <pc:docMk/>
            <pc:sldMk cId="2139301941" sldId="464"/>
            <ac:spMk id="7" creationId="{1E46E4B5-4053-9E71-D737-080330FF8BB2}"/>
          </ac:spMkLst>
        </pc:spChg>
        <pc:spChg chg="add">
          <ac:chgData name="Zumira Fernando Franco (2424773)" userId="2142a9c2-bbed-4b9a-9b25-2d59aebd0ef7" providerId="ADAL" clId="{5AB14C46-1798-589E-87ED-43535CDF3C1A}" dt="2026-04-20T19:49:01.886" v="202"/>
          <ac:spMkLst>
            <pc:docMk/>
            <pc:sldMk cId="2139301941" sldId="464"/>
            <ac:spMk id="8" creationId="{D33949D4-DA1D-95D7-B294-55DC088B6E59}"/>
          </ac:spMkLst>
        </pc:spChg>
        <pc:spChg chg="add del mod">
          <ac:chgData name="Zumira Fernando Franco (2424773)" userId="2142a9c2-bbed-4b9a-9b25-2d59aebd0ef7" providerId="ADAL" clId="{5AB14C46-1798-589E-87ED-43535CDF3C1A}" dt="2026-04-20T19:51:29.741" v="224"/>
          <ac:spMkLst>
            <pc:docMk/>
            <pc:sldMk cId="2139301941" sldId="464"/>
            <ac:spMk id="10" creationId="{E7FFF775-1085-59AF-322C-E49FEA301697}"/>
          </ac:spMkLst>
        </pc:spChg>
        <pc:spChg chg="add mod">
          <ac:chgData name="Zumira Fernando Franco (2424773)" userId="2142a9c2-bbed-4b9a-9b25-2d59aebd0ef7" providerId="ADAL" clId="{5AB14C46-1798-589E-87ED-43535CDF3C1A}" dt="2026-04-20T19:51:20.992" v="222" actId="122"/>
          <ac:spMkLst>
            <pc:docMk/>
            <pc:sldMk cId="2139301941" sldId="464"/>
            <ac:spMk id="11" creationId="{6EA6D844-01A3-D5FA-3011-0D057AC4D682}"/>
          </ac:spMkLst>
        </pc:spChg>
        <pc:spChg chg="add del mod">
          <ac:chgData name="Zumira Fernando Franco (2424773)" userId="2142a9c2-bbed-4b9a-9b25-2d59aebd0ef7" providerId="ADAL" clId="{5AB14C46-1798-589E-87ED-43535CDF3C1A}" dt="2026-04-20T21:46:07.171" v="760"/>
          <ac:spMkLst>
            <pc:docMk/>
            <pc:sldMk cId="2139301941" sldId="464"/>
            <ac:spMk id="12" creationId="{EBD9EF7E-BF21-4149-171C-3DE38EDF139A}"/>
          </ac:spMkLst>
        </pc:spChg>
        <pc:spChg chg="add mod">
          <ac:chgData name="Zumira Fernando Franco (2424773)" userId="2142a9c2-bbed-4b9a-9b25-2d59aebd0ef7" providerId="ADAL" clId="{5AB14C46-1798-589E-87ED-43535CDF3C1A}" dt="2026-04-20T21:46:29.764" v="775" actId="122"/>
          <ac:spMkLst>
            <pc:docMk/>
            <pc:sldMk cId="2139301941" sldId="464"/>
            <ac:spMk id="13" creationId="{E8075589-733D-A2AE-324D-B985759BDF0A}"/>
          </ac:spMkLst>
        </pc:spChg>
        <pc:spChg chg="add del mod">
          <ac:chgData name="Zumira Fernando Franco (2424773)" userId="2142a9c2-bbed-4b9a-9b25-2d59aebd0ef7" providerId="ADAL" clId="{5AB14C46-1798-589E-87ED-43535CDF3C1A}" dt="2026-04-20T22:52:21.429" v="1121"/>
          <ac:spMkLst>
            <pc:docMk/>
            <pc:sldMk cId="2139301941" sldId="464"/>
            <ac:spMk id="14" creationId="{D529600D-2E6C-7EB8-1037-E26AB4CAA6DC}"/>
          </ac:spMkLst>
        </pc:spChg>
        <pc:picChg chg="del">
          <ac:chgData name="Zumira Fernando Franco (2424773)" userId="2142a9c2-bbed-4b9a-9b25-2d59aebd0ef7" providerId="ADAL" clId="{5AB14C46-1798-589E-87ED-43535CDF3C1A}" dt="2026-04-20T19:48:56.034" v="201" actId="478"/>
          <ac:picMkLst>
            <pc:docMk/>
            <pc:sldMk cId="2139301941" sldId="464"/>
            <ac:picMk id="6" creationId="{15CD5B60-EF70-2871-A262-9B32E8D1B2CA}"/>
          </ac:picMkLst>
        </pc:picChg>
        <pc:picChg chg="add mod">
          <ac:chgData name="Zumira Fernando Franco (2424773)" userId="2142a9c2-bbed-4b9a-9b25-2d59aebd0ef7" providerId="ADAL" clId="{5AB14C46-1798-589E-87ED-43535CDF3C1A}" dt="2026-04-20T19:50:23.253" v="216" actId="14100"/>
          <ac:picMkLst>
            <pc:docMk/>
            <pc:sldMk cId="2139301941" sldId="464"/>
            <ac:picMk id="9" creationId="{8BAEACAE-1DCF-4E44-AAE7-D37B4DB2AC66}"/>
          </ac:picMkLst>
        </pc:picChg>
        <pc:picChg chg="add mod">
          <ac:chgData name="Zumira Fernando Franco (2424773)" userId="2142a9c2-bbed-4b9a-9b25-2d59aebd0ef7" providerId="ADAL" clId="{5AB14C46-1798-589E-87ED-43535CDF3C1A}" dt="2026-04-21T21:52:44.098" v="1347"/>
          <ac:picMkLst>
            <pc:docMk/>
            <pc:sldMk cId="2139301941" sldId="464"/>
            <ac:picMk id="18" creationId="{A3465EC6-7ECE-BB75-7111-710FCB8D5A0D}"/>
          </ac:picMkLst>
        </pc:picChg>
      </pc:sldChg>
      <pc:sldChg chg="addSp delSp modSp mod">
        <pc:chgData name="Zumira Fernando Franco (2424773)" userId="2142a9c2-bbed-4b9a-9b25-2d59aebd0ef7" providerId="ADAL" clId="{5AB14C46-1798-589E-87ED-43535CDF3C1A}" dt="2026-04-21T21:54:32.333" v="1348"/>
        <pc:sldMkLst>
          <pc:docMk/>
          <pc:sldMk cId="1377048280" sldId="465"/>
        </pc:sldMkLst>
        <pc:spChg chg="mod">
          <ac:chgData name="Zumira Fernando Franco (2424773)" userId="2142a9c2-bbed-4b9a-9b25-2d59aebd0ef7" providerId="ADAL" clId="{5AB14C46-1798-589E-87ED-43535CDF3C1A}" dt="2026-04-20T19:54:34.335" v="253" actId="14100"/>
          <ac:spMkLst>
            <pc:docMk/>
            <pc:sldMk cId="1377048280" sldId="465"/>
            <ac:spMk id="2" creationId="{253E2013-A41D-471D-D6BB-5DC9D8B4199A}"/>
          </ac:spMkLst>
        </pc:spChg>
        <pc:spChg chg="add del mod">
          <ac:chgData name="Zumira Fernando Franco (2424773)" userId="2142a9c2-bbed-4b9a-9b25-2d59aebd0ef7" providerId="ADAL" clId="{5AB14C46-1798-589E-87ED-43535CDF3C1A}" dt="2026-04-20T23:08:01.260" v="1204" actId="20577"/>
          <ac:spMkLst>
            <pc:docMk/>
            <pc:sldMk cId="1377048280" sldId="465"/>
            <ac:spMk id="3" creationId="{05704B0F-AFF1-518A-6AB4-EEB955B9E751}"/>
          </ac:spMkLst>
        </pc:spChg>
        <pc:spChg chg="mod">
          <ac:chgData name="Zumira Fernando Franco (2424773)" userId="2142a9c2-bbed-4b9a-9b25-2d59aebd0ef7" providerId="ADAL" clId="{5AB14C46-1798-589E-87ED-43535CDF3C1A}" dt="2026-04-20T19:52:35.845" v="233" actId="20577"/>
          <ac:spMkLst>
            <pc:docMk/>
            <pc:sldMk cId="1377048280" sldId="465"/>
            <ac:spMk id="7" creationId="{91F8C676-73F2-511D-51C9-D89AC3778F8F}"/>
          </ac:spMkLst>
        </pc:spChg>
        <pc:spChg chg="add">
          <ac:chgData name="Zumira Fernando Franco (2424773)" userId="2142a9c2-bbed-4b9a-9b25-2d59aebd0ef7" providerId="ADAL" clId="{5AB14C46-1798-589E-87ED-43535CDF3C1A}" dt="2026-04-20T19:56:02.020" v="255"/>
          <ac:spMkLst>
            <pc:docMk/>
            <pc:sldMk cId="1377048280" sldId="465"/>
            <ac:spMk id="8" creationId="{F444D978-A633-DED6-4491-6D27E89C5F72}"/>
          </ac:spMkLst>
        </pc:spChg>
        <pc:spChg chg="add mod">
          <ac:chgData name="Zumira Fernando Franco (2424773)" userId="2142a9c2-bbed-4b9a-9b25-2d59aebd0ef7" providerId="ADAL" clId="{5AB14C46-1798-589E-87ED-43535CDF3C1A}" dt="2026-04-20T21:47:07.316" v="789" actId="113"/>
          <ac:spMkLst>
            <pc:docMk/>
            <pc:sldMk cId="1377048280" sldId="465"/>
            <ac:spMk id="10" creationId="{6B3999C5-322A-602B-B62E-C897E6A2475B}"/>
          </ac:spMkLst>
        </pc:spChg>
        <pc:spChg chg="add mod">
          <ac:chgData name="Zumira Fernando Franco (2424773)" userId="2142a9c2-bbed-4b9a-9b25-2d59aebd0ef7" providerId="ADAL" clId="{5AB14C46-1798-589E-87ED-43535CDF3C1A}" dt="2026-04-20T21:48:12.417" v="806" actId="14100"/>
          <ac:spMkLst>
            <pc:docMk/>
            <pc:sldMk cId="1377048280" sldId="465"/>
            <ac:spMk id="11" creationId="{4FAFD158-2320-46D4-AB0C-C0A527536853}"/>
          </ac:spMkLst>
        </pc:spChg>
        <pc:spChg chg="add del">
          <ac:chgData name="Zumira Fernando Franco (2424773)" userId="2142a9c2-bbed-4b9a-9b25-2d59aebd0ef7" providerId="ADAL" clId="{5AB14C46-1798-589E-87ED-43535CDF3C1A}" dt="2026-04-20T22:38:28.309" v="1072" actId="21"/>
          <ac:spMkLst>
            <pc:docMk/>
            <pc:sldMk cId="1377048280" sldId="465"/>
            <ac:spMk id="12" creationId="{272AF50E-07B5-FBA8-54F1-872F166DD22A}"/>
          </ac:spMkLst>
        </pc:spChg>
        <pc:spChg chg="add del mod">
          <ac:chgData name="Zumira Fernando Franco (2424773)" userId="2142a9c2-bbed-4b9a-9b25-2d59aebd0ef7" providerId="ADAL" clId="{5AB14C46-1798-589E-87ED-43535CDF3C1A}" dt="2026-04-20T22:47:54.800" v="1095" actId="47"/>
          <ac:spMkLst>
            <pc:docMk/>
            <pc:sldMk cId="1377048280" sldId="465"/>
            <ac:spMk id="13" creationId="{C4C1C219-70CD-45D4-F794-E2958B3F1C11}"/>
          </ac:spMkLst>
        </pc:spChg>
        <pc:spChg chg="add mod">
          <ac:chgData name="Zumira Fernando Franco (2424773)" userId="2142a9c2-bbed-4b9a-9b25-2d59aebd0ef7" providerId="ADAL" clId="{5AB14C46-1798-589E-87ED-43535CDF3C1A}" dt="2026-04-20T22:38:52.209" v="1075"/>
          <ac:spMkLst>
            <pc:docMk/>
            <pc:sldMk cId="1377048280" sldId="465"/>
            <ac:spMk id="14" creationId="{CE6F853D-6FD4-5992-7517-70563DB8C1F0}"/>
          </ac:spMkLst>
        </pc:spChg>
        <pc:spChg chg="add mod">
          <ac:chgData name="Zumira Fernando Franco (2424773)" userId="2142a9c2-bbed-4b9a-9b25-2d59aebd0ef7" providerId="ADAL" clId="{5AB14C46-1798-589E-87ED-43535CDF3C1A}" dt="2026-04-20T23:07:30.495" v="1197" actId="478"/>
          <ac:spMkLst>
            <pc:docMk/>
            <pc:sldMk cId="1377048280" sldId="465"/>
            <ac:spMk id="15" creationId="{2D895C80-9543-E463-0654-1790CC91787C}"/>
          </ac:spMkLst>
        </pc:spChg>
        <pc:picChg chg="del">
          <ac:chgData name="Zumira Fernando Franco (2424773)" userId="2142a9c2-bbed-4b9a-9b25-2d59aebd0ef7" providerId="ADAL" clId="{5AB14C46-1798-589E-87ED-43535CDF3C1A}" dt="2026-04-20T19:52:31.229" v="232" actId="478"/>
          <ac:picMkLst>
            <pc:docMk/>
            <pc:sldMk cId="1377048280" sldId="465"/>
            <ac:picMk id="6" creationId="{AB8B2C66-9599-5651-3A44-C7B6DD8A811A}"/>
          </ac:picMkLst>
        </pc:picChg>
        <pc:picChg chg="add mod">
          <ac:chgData name="Zumira Fernando Franco (2424773)" userId="2142a9c2-bbed-4b9a-9b25-2d59aebd0ef7" providerId="ADAL" clId="{5AB14C46-1798-589E-87ED-43535CDF3C1A}" dt="2026-04-20T21:48:18.013" v="807" actId="1076"/>
          <ac:picMkLst>
            <pc:docMk/>
            <pc:sldMk cId="1377048280" sldId="465"/>
            <ac:picMk id="9" creationId="{4411FE13-5EC2-2CE9-2CD3-88C5732A9472}"/>
          </ac:picMkLst>
        </pc:picChg>
        <pc:picChg chg="add mod">
          <ac:chgData name="Zumira Fernando Franco (2424773)" userId="2142a9c2-bbed-4b9a-9b25-2d59aebd0ef7" providerId="ADAL" clId="{5AB14C46-1798-589E-87ED-43535CDF3C1A}" dt="2026-04-21T21:54:32.333" v="1348"/>
          <ac:picMkLst>
            <pc:docMk/>
            <pc:sldMk cId="1377048280" sldId="465"/>
            <ac:picMk id="19" creationId="{39164C95-2B7F-0CEA-0613-ED89E1B3E711}"/>
          </ac:picMkLst>
        </pc:picChg>
      </pc:sldChg>
      <pc:sldChg chg="addSp delSp modSp mod">
        <pc:chgData name="Zumira Fernando Franco (2424773)" userId="2142a9c2-bbed-4b9a-9b25-2d59aebd0ef7" providerId="ADAL" clId="{5AB14C46-1798-589E-87ED-43535CDF3C1A}" dt="2026-04-21T21:56:03.691" v="1349"/>
        <pc:sldMkLst>
          <pc:docMk/>
          <pc:sldMk cId="60255136" sldId="466"/>
        </pc:sldMkLst>
        <pc:spChg chg="mod">
          <ac:chgData name="Zumira Fernando Franco (2424773)" userId="2142a9c2-bbed-4b9a-9b25-2d59aebd0ef7" providerId="ADAL" clId="{5AB14C46-1798-589E-87ED-43535CDF3C1A}" dt="2026-04-20T23:08:48.079" v="1208" actId="120"/>
          <ac:spMkLst>
            <pc:docMk/>
            <pc:sldMk cId="60255136" sldId="466"/>
            <ac:spMk id="2" creationId="{F7AAF157-2858-C681-DD64-33C8A4C4F440}"/>
          </ac:spMkLst>
        </pc:spChg>
        <pc:spChg chg="mod">
          <ac:chgData name="Zumira Fernando Franco (2424773)" userId="2142a9c2-bbed-4b9a-9b25-2d59aebd0ef7" providerId="ADAL" clId="{5AB14C46-1798-589E-87ED-43535CDF3C1A}" dt="2026-04-20T23:08:39.661" v="1207" actId="14100"/>
          <ac:spMkLst>
            <pc:docMk/>
            <pc:sldMk cId="60255136" sldId="466"/>
            <ac:spMk id="3" creationId="{4BB28089-EE59-C9EB-498B-A207C2B1DA64}"/>
          </ac:spMkLst>
        </pc:spChg>
        <pc:spChg chg="del">
          <ac:chgData name="Zumira Fernando Franco (2424773)" userId="2142a9c2-bbed-4b9a-9b25-2d59aebd0ef7" providerId="ADAL" clId="{5AB14C46-1798-589E-87ED-43535CDF3C1A}" dt="2026-04-20T20:00:19.835" v="285" actId="478"/>
          <ac:spMkLst>
            <pc:docMk/>
            <pc:sldMk cId="60255136" sldId="466"/>
            <ac:spMk id="7" creationId="{575EA3A1-BB68-D554-5AA2-A7BF0E36D153}"/>
          </ac:spMkLst>
        </pc:spChg>
        <pc:spChg chg="add">
          <ac:chgData name="Zumira Fernando Franco (2424773)" userId="2142a9c2-bbed-4b9a-9b25-2d59aebd0ef7" providerId="ADAL" clId="{5AB14C46-1798-589E-87ED-43535CDF3C1A}" dt="2026-04-20T20:04:15.184" v="287"/>
          <ac:spMkLst>
            <pc:docMk/>
            <pc:sldMk cId="60255136" sldId="466"/>
            <ac:spMk id="8" creationId="{6200EBB1-1877-EC55-CAAF-8BF7428E3F99}"/>
          </ac:spMkLst>
        </pc:spChg>
        <pc:spChg chg="add mod">
          <ac:chgData name="Zumira Fernando Franco (2424773)" userId="2142a9c2-bbed-4b9a-9b25-2d59aebd0ef7" providerId="ADAL" clId="{5AB14C46-1798-589E-87ED-43535CDF3C1A}" dt="2026-04-20T21:47:43.917" v="803" actId="113"/>
          <ac:spMkLst>
            <pc:docMk/>
            <pc:sldMk cId="60255136" sldId="466"/>
            <ac:spMk id="10" creationId="{4C4D9530-5FB9-A3CA-391E-E5A0D435B553}"/>
          </ac:spMkLst>
        </pc:spChg>
        <pc:spChg chg="add mod">
          <ac:chgData name="Zumira Fernando Franco (2424773)" userId="2142a9c2-bbed-4b9a-9b25-2d59aebd0ef7" providerId="ADAL" clId="{5AB14C46-1798-589E-87ED-43535CDF3C1A}" dt="2026-04-20T21:47:34.331" v="802" actId="20577"/>
          <ac:spMkLst>
            <pc:docMk/>
            <pc:sldMk cId="60255136" sldId="466"/>
            <ac:spMk id="11" creationId="{07ED0147-0479-C1B0-3571-4C8620DE4B98}"/>
          </ac:spMkLst>
        </pc:spChg>
        <pc:spChg chg="add mod">
          <ac:chgData name="Zumira Fernando Franco (2424773)" userId="2142a9c2-bbed-4b9a-9b25-2d59aebd0ef7" providerId="ADAL" clId="{5AB14C46-1798-589E-87ED-43535CDF3C1A}" dt="2026-04-20T20:08:43.006" v="327" actId="767"/>
          <ac:spMkLst>
            <pc:docMk/>
            <pc:sldMk cId="60255136" sldId="466"/>
            <ac:spMk id="12" creationId="{F665E97F-26F5-EAF6-8436-A353C6AB51AC}"/>
          </ac:spMkLst>
        </pc:spChg>
        <pc:picChg chg="del">
          <ac:chgData name="Zumira Fernando Franco (2424773)" userId="2142a9c2-bbed-4b9a-9b25-2d59aebd0ef7" providerId="ADAL" clId="{5AB14C46-1798-589E-87ED-43535CDF3C1A}" dt="2026-04-20T20:00:16.758" v="284" actId="478"/>
          <ac:picMkLst>
            <pc:docMk/>
            <pc:sldMk cId="60255136" sldId="466"/>
            <ac:picMk id="6" creationId="{F175A040-5D3D-2C4D-7843-CC22604D3628}"/>
          </ac:picMkLst>
        </pc:picChg>
        <pc:picChg chg="add mod">
          <ac:chgData name="Zumira Fernando Franco (2424773)" userId="2142a9c2-bbed-4b9a-9b25-2d59aebd0ef7" providerId="ADAL" clId="{5AB14C46-1798-589E-87ED-43535CDF3C1A}" dt="2026-04-20T23:08:52.962" v="1209" actId="14100"/>
          <ac:picMkLst>
            <pc:docMk/>
            <pc:sldMk cId="60255136" sldId="466"/>
            <ac:picMk id="9" creationId="{140903C0-88D4-3FB0-8266-028B5964FCE8}"/>
          </ac:picMkLst>
        </pc:picChg>
        <pc:picChg chg="add mod">
          <ac:chgData name="Zumira Fernando Franco (2424773)" userId="2142a9c2-bbed-4b9a-9b25-2d59aebd0ef7" providerId="ADAL" clId="{5AB14C46-1798-589E-87ED-43535CDF3C1A}" dt="2026-04-21T21:56:03.691" v="1349"/>
          <ac:picMkLst>
            <pc:docMk/>
            <pc:sldMk cId="60255136" sldId="466"/>
            <ac:picMk id="16" creationId="{518E14F6-2E0A-9A72-77A7-C42A760D7359}"/>
          </ac:picMkLst>
        </pc:picChg>
      </pc:sldChg>
      <pc:sldChg chg="addSp delSp modSp new mod">
        <pc:chgData name="Zumira Fernando Franco (2424773)" userId="2142a9c2-bbed-4b9a-9b25-2d59aebd0ef7" providerId="ADAL" clId="{5AB14C46-1798-589E-87ED-43535CDF3C1A}" dt="2026-04-21T22:05:37.308" v="1357"/>
        <pc:sldMkLst>
          <pc:docMk/>
          <pc:sldMk cId="3507338571" sldId="467"/>
        </pc:sldMkLst>
        <pc:spChg chg="mod">
          <ac:chgData name="Zumira Fernando Franco (2424773)" userId="2142a9c2-bbed-4b9a-9b25-2d59aebd0ef7" providerId="ADAL" clId="{5AB14C46-1798-589E-87ED-43535CDF3C1A}" dt="2026-04-20T23:32:18.439" v="1310" actId="14100"/>
          <ac:spMkLst>
            <pc:docMk/>
            <pc:sldMk cId="3507338571" sldId="467"/>
            <ac:spMk id="2" creationId="{68E110A0-66AB-736A-C031-5637EA2D463E}"/>
          </ac:spMkLst>
        </pc:spChg>
        <pc:spChg chg="add del">
          <ac:chgData name="Zumira Fernando Franco (2424773)" userId="2142a9c2-bbed-4b9a-9b25-2d59aebd0ef7" providerId="ADAL" clId="{5AB14C46-1798-589E-87ED-43535CDF3C1A}" dt="2026-04-20T23:27:08.985" v="1270"/>
          <ac:spMkLst>
            <pc:docMk/>
            <pc:sldMk cId="3507338571" sldId="467"/>
            <ac:spMk id="3" creationId="{46C059B0-1F24-091F-C5B5-A07FF7C7CB56}"/>
          </ac:spMkLst>
        </pc:spChg>
        <pc:spChg chg="add mod">
          <ac:chgData name="Zumira Fernando Franco (2424773)" userId="2142a9c2-bbed-4b9a-9b25-2d59aebd0ef7" providerId="ADAL" clId="{5AB14C46-1798-589E-87ED-43535CDF3C1A}" dt="2026-04-20T23:27:03.996" v="1269"/>
          <ac:spMkLst>
            <pc:docMk/>
            <pc:sldMk cId="3507338571" sldId="467"/>
            <ac:spMk id="6" creationId="{C6DD0B80-C6A1-117F-0562-C9B42EEF1881}"/>
          </ac:spMkLst>
        </pc:spChg>
        <pc:spChg chg="add mod">
          <ac:chgData name="Zumira Fernando Franco (2424773)" userId="2142a9c2-bbed-4b9a-9b25-2d59aebd0ef7" providerId="ADAL" clId="{5AB14C46-1798-589E-87ED-43535CDF3C1A}" dt="2026-04-21T20:04:33.842" v="1341" actId="20577"/>
          <ac:spMkLst>
            <pc:docMk/>
            <pc:sldMk cId="3507338571" sldId="467"/>
            <ac:spMk id="7" creationId="{F703CB4C-FEE7-A11F-9D5A-447C0190303E}"/>
          </ac:spMkLst>
        </pc:spChg>
        <pc:picChg chg="add mod">
          <ac:chgData name="Zumira Fernando Franco (2424773)" userId="2142a9c2-bbed-4b9a-9b25-2d59aebd0ef7" providerId="ADAL" clId="{5AB14C46-1798-589E-87ED-43535CDF3C1A}" dt="2026-04-21T22:05:37.308" v="1357"/>
          <ac:picMkLst>
            <pc:docMk/>
            <pc:sldMk cId="3507338571" sldId="467"/>
            <ac:picMk id="12" creationId="{52BE1A70-824E-3008-D542-233319633D8C}"/>
          </ac:picMkLst>
        </pc:picChg>
      </pc:sldChg>
      <pc:sldChg chg="add del">
        <pc:chgData name="Zumira Fernando Franco (2424773)" userId="2142a9c2-bbed-4b9a-9b25-2d59aebd0ef7" providerId="ADAL" clId="{5AB14C46-1798-589E-87ED-43535CDF3C1A}" dt="2026-04-20T23:46:13.172" v="1315"/>
        <pc:sldMkLst>
          <pc:docMk/>
          <pc:sldMk cId="1509371357" sldId="468"/>
        </pc:sldMkLst>
      </pc:sldChg>
      <pc:sldChg chg="del">
        <pc:chgData name="Zumira Fernando Franco (2424773)" userId="2142a9c2-bbed-4b9a-9b25-2d59aebd0ef7" providerId="ADAL" clId="{5AB14C46-1798-589E-87ED-43535CDF3C1A}" dt="2026-04-20T20:56:36.067" v="553" actId="2696"/>
        <pc:sldMkLst>
          <pc:docMk/>
          <pc:sldMk cId="3518942450" sldId="46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2119085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7.emf"/><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news-room/fact-sheets/detail/asthma" TargetMode="External"/><Relationship Id="rId3" Type="http://schemas.openxmlformats.org/officeDocument/2006/relationships/slideLayout" Target="../slideLayouts/slideLayout2.xml"/><Relationship Id="rId7" Type="http://schemas.openxmlformats.org/officeDocument/2006/relationships/hyperlink" Target="https://www.ncbi.nlm.nih.gov/books/NBK551579/?utm_source=chatgpt.com"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cbi.nlm.nih.gov/books/NBK545476/" TargetMode="External"/><Relationship Id="rId5" Type="http://schemas.openxmlformats.org/officeDocument/2006/relationships/hyperlink" Target="https://www.ncbi.nlm.nih.gov/books/NBK537353/" TargetMode="External"/><Relationship Id="rId4" Type="http://schemas.openxmlformats.org/officeDocument/2006/relationships/notesSlide" Target="../notesSlides/notesSlide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7"/>
            <a:ext cx="8050709" cy="4428345"/>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2424773</a:t>
            </a:r>
          </a:p>
          <a:p>
            <a:pPr algn="l" eaLnBrk="1" hangingPunct="1"/>
            <a:r>
              <a:rPr lang="en-GB" altLang="en-US" sz="2800" b="1">
                <a:solidFill>
                  <a:schemeClr val="bg1"/>
                </a:solidFill>
              </a:rPr>
              <a:t>Student name: </a:t>
            </a:r>
            <a:r>
              <a:rPr lang="en-GB" altLang="en-US" sz="2800" b="1" err="1">
                <a:solidFill>
                  <a:schemeClr val="bg1"/>
                </a:solidFill>
              </a:rPr>
              <a:t>Zumira</a:t>
            </a:r>
            <a:r>
              <a:rPr lang="en-GB" altLang="en-US" sz="2800" b="1">
                <a:solidFill>
                  <a:schemeClr val="bg1"/>
                </a:solidFill>
              </a:rPr>
              <a:t> Fernando Franco </a:t>
            </a:r>
          </a:p>
          <a:p>
            <a:pPr algn="l" eaLnBrk="1" hangingPunct="1"/>
            <a:r>
              <a:rPr lang="en-GB" altLang="en-US" sz="2800" b="1">
                <a:solidFill>
                  <a:schemeClr val="bg1"/>
                </a:solidFill>
              </a:rPr>
              <a:t>Lecturer Name: </a:t>
            </a:r>
            <a:r>
              <a:rPr lang="en-GB" altLang="en-US" sz="2800" b="1" err="1">
                <a:solidFill>
                  <a:schemeClr val="bg1"/>
                </a:solidFill>
              </a:rPr>
              <a:t>Shaila</a:t>
            </a:r>
            <a:r>
              <a:rPr lang="en-GB" altLang="en-US" sz="2800" b="1">
                <a:solidFill>
                  <a:schemeClr val="bg1"/>
                </a:solidFill>
              </a:rPr>
              <a:t>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4" name="Audio 3">
            <a:extLst>
              <a:ext uri="{FF2B5EF4-FFF2-40B4-BE49-F238E27FC236}">
                <a16:creationId xmlns:a16="http://schemas.microsoft.com/office/drawing/2014/main" id="{9B2244EC-5900-FD5C-CE60-7CFAAFB344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731"/>
    </mc:Choice>
    <mc:Fallback>
      <p:transition spd="slow" advTm="38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1438656" y="38736"/>
            <a:ext cx="4736592" cy="732048"/>
          </a:xfrm>
        </p:spPr>
        <p:txBody>
          <a:bodyPr/>
          <a:lstStyle/>
          <a:p>
            <a:r>
              <a:rPr lang="en-GB" sz="2400" b="1" dirty="0">
                <a:latin typeface="Arial"/>
                <a:cs typeface="Arial"/>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1" y="1112160"/>
            <a:ext cx="4736592" cy="4528617"/>
          </a:xfrm>
        </p:spPr>
        <p:txBody>
          <a:bodyPr/>
          <a:lstStyle/>
          <a:p>
            <a:pPr marL="0" indent="0">
              <a:buNone/>
            </a:pPr>
            <a:endParaRPr lang="en-GB" dirty="0">
              <a:solidFill>
                <a:srgbClr val="0070C0"/>
              </a:solidFill>
              <a:latin typeface="Myriad Pro"/>
              <a:ea typeface="Times New Roman" panose="02020603050405020304" pitchFamily="18" charset="0"/>
              <a:cs typeface="Times New Roman"/>
            </a:endParaRPr>
          </a:p>
          <a:p>
            <a:pPr algn="just"/>
            <a:r>
              <a:rPr lang="en-GB" sz="1400" u="none" strike="noStrike" dirty="0">
                <a:effectLst/>
                <a:latin typeface="Arial"/>
                <a:ea typeface="Times New Roman" panose="02020603050405020304" pitchFamily="18" charset="0"/>
                <a:cs typeface="Arial"/>
              </a:rPr>
              <a:t>Asthma is a long-term health condition affecting about 5.4 million people in the UK (1.1 million children). It is a leading cause of hospital admission in young people and a significant public health problem (World Health Organization, 2024). </a:t>
            </a:r>
          </a:p>
          <a:p>
            <a:pPr algn="just"/>
            <a:endParaRPr lang="en-GB" sz="1400" u="none" strike="noStrike" dirty="0">
              <a:effectLst/>
              <a:latin typeface="Times New Roman"/>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This presentation describes a detailed care plan for a fictional teenage patient with asthma. </a:t>
            </a:r>
          </a:p>
          <a:p>
            <a:pPr lvl="0" algn="just"/>
            <a:endParaRPr lang="en-GB" sz="1400" u="none" strike="noStrike" dirty="0">
              <a:effectLst/>
              <a:latin typeface="Times New Roman"/>
              <a:ea typeface="Arial" panose="020B0604020202020204" pitchFamily="34" charset="0"/>
              <a:cs typeface="Arial"/>
            </a:endParaRPr>
          </a:p>
          <a:p>
            <a:pPr algn="just"/>
            <a:r>
              <a:rPr lang="en-GB" sz="1400" u="none" strike="noStrike" dirty="0">
                <a:effectLst/>
                <a:latin typeface="Arial"/>
                <a:ea typeface="Times New Roman" panose="02020603050405020304" pitchFamily="18" charset="0"/>
                <a:cs typeface="Arial"/>
              </a:rPr>
              <a:t>The patient’s background will be introduced by a brief history followed by an explanation of the respiratory system anatomy and physiology</a:t>
            </a:r>
            <a:r>
              <a:rPr lang="en-GB" sz="1400" dirty="0">
                <a:latin typeface="Arial"/>
                <a:ea typeface="Times New Roman" panose="02020603050405020304" pitchFamily="18" charset="0"/>
                <a:cs typeface="Arial"/>
              </a:rPr>
              <a:t> </a:t>
            </a:r>
            <a:r>
              <a:rPr lang="en-GB" sz="1400" dirty="0">
                <a:ea typeface="+mn-lt"/>
                <a:cs typeface="+mn-lt"/>
              </a:rPr>
              <a:t>(NICE, 2021).</a:t>
            </a:r>
          </a:p>
          <a:p>
            <a:pPr algn="just"/>
            <a:endParaRPr lang="en-GB" sz="1400" dirty="0">
              <a:latin typeface="Times New Roman" panose="02020603050405020304" pitchFamily="18" charset="0"/>
              <a:ea typeface="Times New Roman" panose="02020603050405020304" pitchFamily="18" charset="0"/>
              <a:cs typeface="Arial"/>
            </a:endParaRPr>
          </a:p>
          <a:p>
            <a:pPr algn="just"/>
            <a:r>
              <a:rPr lang="en-GB" sz="1400" dirty="0">
                <a:effectLst/>
                <a:latin typeface="Arial"/>
                <a:ea typeface="Times New Roman" panose="02020603050405020304" pitchFamily="18" charset="0"/>
                <a:cs typeface="Arial"/>
              </a:rPr>
              <a:t>The final part of the presentation will then provide evidence-informed approaches for managing asthma through personalised care planning, routine monitoring, and collaborative support by healthcare.</a:t>
            </a:r>
            <a:endParaRPr lang="en-GB" sz="1400" dirty="0">
              <a:effectLst/>
              <a:latin typeface="Times New Roman"/>
              <a:ea typeface="Arial" panose="020B0604020202020204" pitchFamily="34" charset="0"/>
              <a:cs typeface="Arial"/>
            </a:endParaRPr>
          </a:p>
          <a:p>
            <a:pPr marL="0" indent="0" algn="just">
              <a:buNone/>
            </a:pPr>
            <a:endParaRPr lang="en-GB" sz="1600" dirty="0">
              <a:solidFill>
                <a:srgbClr val="0070C0"/>
              </a:solidFill>
              <a:latin typeface="Arial"/>
              <a:cs typeface="Aria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CD168D68-8FC7-4200-D6F3-5F9AF7DB6E47}"/>
              </a:ext>
            </a:extLst>
          </p:cNvPr>
          <p:cNvSpPr txBox="1"/>
          <p:nvPr/>
        </p:nvSpPr>
        <p:spPr>
          <a:xfrm>
            <a:off x="7536080" y="1401221"/>
            <a:ext cx="1522427" cy="330379"/>
          </a:xfrm>
          <a:prstGeom prst="rect">
            <a:avLst/>
          </a:prstGeom>
        </p:spPr>
        <p:txBody>
          <a:bodyPr>
            <a:normAutofit fontScale="40000" lnSpcReduction="20000"/>
          </a:bodyPr>
          <a:lstStyle/>
          <a:p>
            <a:r>
              <a:rPr lang="en-US" err="1"/>
              <a:t>ThePhoto</a:t>
            </a:r>
            <a:r>
              <a:rPr lang="en-US"/>
              <a:t> by </a:t>
            </a:r>
            <a:r>
              <a:rPr lang="en-US" err="1"/>
              <a:t>PhotoAuthor</a:t>
            </a:r>
            <a:r>
              <a:rPr lang="en-US"/>
              <a:t> is licensed under CCYYSA.</a:t>
            </a:r>
          </a:p>
        </p:txBody>
      </p:sp>
      <p:pic>
        <p:nvPicPr>
          <p:cNvPr id="3074" name="Picture 2" descr="Asthma anatomy and inflammation comparison">
            <a:extLst>
              <a:ext uri="{FF2B5EF4-FFF2-40B4-BE49-F238E27FC236}">
                <a16:creationId xmlns:a16="http://schemas.microsoft.com/office/drawing/2014/main" id="{ADCD766B-6549-F159-FFF2-74A67C9005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2703" y="1112160"/>
            <a:ext cx="3425803" cy="370368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A35B25D-9AA3-F899-78BA-6267A16B7189}"/>
              </a:ext>
            </a:extLst>
          </p:cNvPr>
          <p:cNvSpPr txBox="1"/>
          <p:nvPr/>
        </p:nvSpPr>
        <p:spPr>
          <a:xfrm>
            <a:off x="7022592" y="5157216"/>
            <a:ext cx="1402080" cy="215444"/>
          </a:xfrm>
          <a:prstGeom prst="rect">
            <a:avLst/>
          </a:prstGeom>
          <a:noFill/>
        </p:spPr>
        <p:txBody>
          <a:bodyPr wrap="square" rtlCol="0">
            <a:spAutoFit/>
          </a:bodyPr>
          <a:lstStyle/>
          <a:p>
            <a:pPr lvl="0"/>
            <a:r>
              <a:rPr lang="en-US" altLang="en-US" sz="800" dirty="0">
                <a:solidFill>
                  <a:srgbClr val="000000"/>
                </a:solidFill>
              </a:rPr>
              <a:t>Asthma + Lung UK</a:t>
            </a:r>
            <a:r>
              <a:rPr lang="en-US" altLang="en-US" sz="800" dirty="0">
                <a:solidFill>
                  <a:srgbClr val="000000"/>
                </a:solidFill>
                <a:latin typeface="-webkit-standard"/>
              </a:rPr>
              <a:t> (2024) </a:t>
            </a:r>
            <a:endParaRPr lang="en-US" altLang="en-US" sz="800" dirty="0"/>
          </a:p>
        </p:txBody>
      </p:sp>
      <p:sp>
        <p:nvSpPr>
          <p:cNvPr id="11" name="TextBox 10">
            <a:extLst>
              <a:ext uri="{FF2B5EF4-FFF2-40B4-BE49-F238E27FC236}">
                <a16:creationId xmlns:a16="http://schemas.microsoft.com/office/drawing/2014/main" id="{C9F2D95E-2553-6166-DCD4-32BB90B145FD}"/>
              </a:ext>
            </a:extLst>
          </p:cNvPr>
          <p:cNvSpPr txBox="1"/>
          <p:nvPr/>
        </p:nvSpPr>
        <p:spPr>
          <a:xfrm>
            <a:off x="6681216" y="585216"/>
            <a:ext cx="1621536" cy="215444"/>
          </a:xfrm>
          <a:prstGeom prst="rect">
            <a:avLst/>
          </a:prstGeom>
          <a:noFill/>
        </p:spPr>
        <p:txBody>
          <a:bodyPr wrap="square" rtlCol="0">
            <a:spAutoFit/>
          </a:bodyPr>
          <a:lstStyle/>
          <a:p>
            <a:pPr algn="ctr"/>
            <a:r>
              <a:rPr lang="en-US" sz="800" b="1" dirty="0"/>
              <a:t>Asthma diagram 1</a:t>
            </a:r>
          </a:p>
        </p:txBody>
      </p:sp>
      <p:pic>
        <p:nvPicPr>
          <p:cNvPr id="15" name="Audio 14">
            <a:extLst>
              <a:ext uri="{FF2B5EF4-FFF2-40B4-BE49-F238E27FC236}">
                <a16:creationId xmlns:a16="http://schemas.microsoft.com/office/drawing/2014/main" id="{D0F0266C-1DD9-E236-09A2-1B6E50958A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4848"/>
    </mc:Choice>
    <mc:Fallback>
      <p:transition spd="slow" advTm="54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1434"/>
            <a:ext cx="4716967" cy="674649"/>
          </a:xfrm>
        </p:spPr>
        <p:txBody>
          <a:bodyPr/>
          <a:lstStyle/>
          <a:p>
            <a:br>
              <a:rPr lang="en-GB" sz="2400" b="1" kern="0">
                <a:latin typeface="Times New Roman"/>
                <a:cs typeface="Arial"/>
              </a:rPr>
            </a:br>
            <a:br>
              <a:rPr lang="en-GB" sz="2400" b="1" kern="0">
                <a:latin typeface="Times New Roman"/>
                <a:cs typeface="Arial"/>
              </a:rPr>
            </a:br>
            <a:r>
              <a:rPr lang="en-GB" sz="1600" b="1" kern="0">
                <a:latin typeface="Times New Roman"/>
                <a:cs typeface="Arial"/>
              </a:rPr>
              <a:t>Fictional Case Study: Patient Profile</a:t>
            </a:r>
            <a:br>
              <a:rPr lang="en-GB" sz="1600" b="1" kern="0">
                <a:latin typeface="Times New Roman"/>
                <a:cs typeface="Arial"/>
              </a:rPr>
            </a:br>
            <a:endParaRPr lang="en-GB" sz="1600" b="1">
              <a:latin typeface="Myriad Pro"/>
              <a:cs typeface="Arial"/>
            </a:endParaRP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50825" y="1182624"/>
            <a:ext cx="5893943" cy="4590653"/>
          </a:xfrm>
        </p:spPr>
        <p:txBody>
          <a:bodyPr/>
          <a:lstStyle/>
          <a:p>
            <a:pPr marL="0" indent="0">
              <a:buNone/>
            </a:pPr>
            <a:endParaRPr lang="en-GB" dirty="0">
              <a:solidFill>
                <a:srgbClr val="0070C0"/>
              </a:solidFill>
            </a:endParaRPr>
          </a:p>
          <a:p>
            <a:pPr lvl="0" algn="just"/>
            <a:r>
              <a:rPr lang="en-GB" sz="1400" u="none" strike="noStrike" dirty="0">
                <a:effectLst/>
                <a:latin typeface="Arial"/>
                <a:ea typeface="Times New Roman" panose="02020603050405020304" pitchFamily="18" charset="0"/>
                <a:cs typeface="Arial"/>
              </a:rPr>
              <a:t>This care plan was given to a fictional 17-year-old male, Jason Miller, from Manchester, a high school student. </a:t>
            </a:r>
            <a:endParaRPr lang="en-GB" sz="1400" u="none" strike="noStrike" dirty="0">
              <a:effectLst/>
              <a:latin typeface="Arial" panose="020B0604020202020204" pitchFamily="34" charset="0"/>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When he was only 10, Jason was diagnosed with moderate persistent asthma. He lives in a dense urban area with high levels of air pollution. </a:t>
            </a:r>
            <a:endParaRPr lang="en-GB" sz="1400" u="none" strike="noStrike" dirty="0">
              <a:effectLst/>
              <a:latin typeface="Times New Roman"/>
              <a:ea typeface="Arial" panose="020B0604020202020204" pitchFamily="34" charset="0"/>
              <a:cs typeface="Arial"/>
            </a:endParaRPr>
          </a:p>
          <a:p>
            <a:pPr algn="just"/>
            <a:r>
              <a:rPr lang="en-GB" sz="1400" dirty="0">
                <a:latin typeface="Arial"/>
                <a:ea typeface="Times New Roman" panose="02020603050405020304" pitchFamily="18" charset="0"/>
                <a:cs typeface="Arial"/>
              </a:rPr>
              <a:t>Inside</a:t>
            </a:r>
            <a:r>
              <a:rPr lang="en-GB" sz="1400" u="none" strike="noStrike" dirty="0">
                <a:effectLst/>
                <a:latin typeface="Arial"/>
                <a:ea typeface="Times New Roman" panose="02020603050405020304" pitchFamily="18" charset="0"/>
                <a:cs typeface="Arial"/>
              </a:rPr>
              <a:t> his </a:t>
            </a:r>
            <a:r>
              <a:rPr lang="en-GB" sz="1400" dirty="0">
                <a:latin typeface="Arial"/>
                <a:ea typeface="Times New Roman" panose="02020603050405020304" pitchFamily="18" charset="0"/>
                <a:cs typeface="Arial"/>
              </a:rPr>
              <a:t>home</a:t>
            </a:r>
            <a:r>
              <a:rPr lang="en-GB" sz="1400" u="none" strike="noStrike" dirty="0">
                <a:effectLst/>
                <a:latin typeface="Arial"/>
                <a:ea typeface="Times New Roman" panose="02020603050405020304" pitchFamily="18" charset="0"/>
                <a:cs typeface="Arial"/>
              </a:rPr>
              <a:t>, his dads smoke indoors</a:t>
            </a:r>
            <a:r>
              <a:rPr lang="en-GB" sz="1400" dirty="0">
                <a:latin typeface="Arial"/>
                <a:ea typeface="Times New Roman" panose="02020603050405020304" pitchFamily="18" charset="0"/>
                <a:cs typeface="Arial"/>
              </a:rPr>
              <a:t>,</a:t>
            </a:r>
            <a:r>
              <a:rPr lang="en-GB" sz="1400" u="none" strike="noStrike" dirty="0">
                <a:effectLst/>
                <a:latin typeface="Arial"/>
                <a:ea typeface="Times New Roman" panose="02020603050405020304" pitchFamily="18" charset="0"/>
                <a:cs typeface="Arial"/>
              </a:rPr>
              <a:t> and </a:t>
            </a:r>
            <a:r>
              <a:rPr lang="en-GB" sz="1400" dirty="0" err="1">
                <a:latin typeface="Arial"/>
                <a:ea typeface="Times New Roman" panose="02020603050405020304" pitchFamily="18" charset="0"/>
                <a:cs typeface="Arial"/>
              </a:rPr>
              <a:t>secondhand</a:t>
            </a:r>
            <a:r>
              <a:rPr lang="en-GB" sz="1400" u="none" strike="noStrike" dirty="0">
                <a:effectLst/>
                <a:latin typeface="Arial"/>
                <a:ea typeface="Times New Roman" panose="02020603050405020304" pitchFamily="18" charset="0"/>
                <a:cs typeface="Arial"/>
              </a:rPr>
              <a:t> smoke.</a:t>
            </a:r>
            <a:endParaRPr lang="en-GB" sz="1400" u="none" strike="noStrike" dirty="0">
              <a:effectLst/>
              <a:latin typeface="Times New Roman"/>
              <a:ea typeface="Arial" panose="020B0604020202020204" pitchFamily="34" charset="0"/>
              <a:cs typeface="Arial"/>
            </a:endParaRPr>
          </a:p>
          <a:p>
            <a:pPr algn="just"/>
            <a:r>
              <a:rPr lang="en-GB" sz="1400" dirty="0">
                <a:effectLst/>
                <a:latin typeface="Arial"/>
                <a:ea typeface="Times New Roman" panose="02020603050405020304" pitchFamily="18" charset="0"/>
                <a:cs typeface="Arial"/>
              </a:rPr>
              <a:t>Jason told me that he is sensitive to the dust mites that sleeping room contains. He spends a lot of time sitting and avoids physical activity because it might provoke an asthma attack. During winter, Jason has been admitted to the hospital three times over the past year because of acute exacerbations of his asthma, most recently after a cold. His symptoms are often worse at night, and he regularly misses school. Several modifiable risk factors in Jason’s case need to be addressed urgently and sustained.</a:t>
            </a:r>
            <a:endParaRPr lang="en-GB" sz="1400" dirty="0">
              <a:effectLst/>
              <a:latin typeface="Times New Roman"/>
              <a:ea typeface="Arial" panose="020B0604020202020204" pitchFamily="34" charset="0"/>
              <a:cs typeface="Arial"/>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7" name="TextBox 6">
            <a:extLst>
              <a:ext uri="{FF2B5EF4-FFF2-40B4-BE49-F238E27FC236}">
                <a16:creationId xmlns:a16="http://schemas.microsoft.com/office/drawing/2014/main" id="{CC786944-66A0-439C-CBC5-E7115C358F54}"/>
              </a:ext>
            </a:extLst>
          </p:cNvPr>
          <p:cNvSpPr txBox="1"/>
          <p:nvPr/>
        </p:nvSpPr>
        <p:spPr>
          <a:xfrm>
            <a:off x="7463336" y="1862159"/>
            <a:ext cx="1571392" cy="523797"/>
          </a:xfrm>
          <a:prstGeom prst="rect">
            <a:avLst/>
          </a:prstGeom>
        </p:spPr>
        <p:txBody>
          <a:bodyPr lIns="91440" tIns="45720" rIns="91440" bIns="45720" anchor="t">
            <a:normAutofit/>
          </a:bodyPr>
          <a:lstStyle/>
          <a:p>
            <a:endParaRPr lang="en-US" sz="1200" dirty="0">
              <a:latin typeface="Arial"/>
              <a:cs typeface="Arial"/>
            </a:endParaRPr>
          </a:p>
        </p:txBody>
      </p:sp>
      <p:pic>
        <p:nvPicPr>
          <p:cNvPr id="11" name="Picture 10">
            <a:extLst>
              <a:ext uri="{FF2B5EF4-FFF2-40B4-BE49-F238E27FC236}">
                <a16:creationId xmlns:a16="http://schemas.microsoft.com/office/drawing/2014/main" id="{680F9EF3-91BE-23A4-A7A9-D47013DCF421}"/>
              </a:ext>
            </a:extLst>
          </p:cNvPr>
          <p:cNvPicPr>
            <a:picLocks noChangeAspect="1"/>
          </p:cNvPicPr>
          <p:nvPr/>
        </p:nvPicPr>
        <p:blipFill>
          <a:blip r:embed="rId4"/>
          <a:stretch>
            <a:fillRect/>
          </a:stretch>
        </p:blipFill>
        <p:spPr>
          <a:xfrm>
            <a:off x="6230112" y="1182624"/>
            <a:ext cx="2913888" cy="3547872"/>
          </a:xfrm>
          <a:prstGeom prst="rect">
            <a:avLst/>
          </a:prstGeom>
        </p:spPr>
      </p:pic>
      <p:sp>
        <p:nvSpPr>
          <p:cNvPr id="15" name="TextBox 14">
            <a:extLst>
              <a:ext uri="{FF2B5EF4-FFF2-40B4-BE49-F238E27FC236}">
                <a16:creationId xmlns:a16="http://schemas.microsoft.com/office/drawing/2014/main" id="{8B5AF3B3-673A-457E-145B-47FA3AC17642}"/>
              </a:ext>
            </a:extLst>
          </p:cNvPr>
          <p:cNvSpPr txBox="1"/>
          <p:nvPr/>
        </p:nvSpPr>
        <p:spPr>
          <a:xfrm>
            <a:off x="6547104" y="4815840"/>
            <a:ext cx="1367355" cy="215444"/>
          </a:xfrm>
          <a:prstGeom prst="rect">
            <a:avLst/>
          </a:prstGeom>
          <a:noFill/>
        </p:spPr>
        <p:txBody>
          <a:bodyPr wrap="square" rtlCol="0">
            <a:spAutoFit/>
          </a:bodyPr>
          <a:lstStyle/>
          <a:p>
            <a:pPr algn="ctr"/>
            <a:r>
              <a:rPr lang="en-US" sz="800" b="1" dirty="0"/>
              <a:t>NHS,2023</a:t>
            </a:r>
          </a:p>
        </p:txBody>
      </p:sp>
      <p:sp>
        <p:nvSpPr>
          <p:cNvPr id="16" name="TextBox 15">
            <a:extLst>
              <a:ext uri="{FF2B5EF4-FFF2-40B4-BE49-F238E27FC236}">
                <a16:creationId xmlns:a16="http://schemas.microsoft.com/office/drawing/2014/main" id="{9D090402-D1AC-891E-4E43-48C9F886BB69}"/>
              </a:ext>
            </a:extLst>
          </p:cNvPr>
          <p:cNvSpPr txBox="1"/>
          <p:nvPr/>
        </p:nvSpPr>
        <p:spPr>
          <a:xfrm>
            <a:off x="7010400" y="548640"/>
            <a:ext cx="1767840" cy="338554"/>
          </a:xfrm>
          <a:prstGeom prst="rect">
            <a:avLst/>
          </a:prstGeom>
          <a:noFill/>
        </p:spPr>
        <p:txBody>
          <a:bodyPr wrap="square" rtlCol="0">
            <a:spAutoFit/>
          </a:bodyPr>
          <a:lstStyle/>
          <a:p>
            <a:pPr algn="ctr"/>
            <a:r>
              <a:rPr lang="en-US" sz="800" b="1" dirty="0"/>
              <a:t>Child using inhaler. </a:t>
            </a:r>
          </a:p>
          <a:p>
            <a:pPr algn="ctr"/>
            <a:r>
              <a:rPr lang="en-US" sz="800" b="1" dirty="0"/>
              <a:t>Diagram 2</a:t>
            </a:r>
          </a:p>
        </p:txBody>
      </p:sp>
      <p:pic>
        <p:nvPicPr>
          <p:cNvPr id="20" name="Audio 19">
            <a:extLst>
              <a:ext uri="{FF2B5EF4-FFF2-40B4-BE49-F238E27FC236}">
                <a16:creationId xmlns:a16="http://schemas.microsoft.com/office/drawing/2014/main" id="{C2B8FE3B-B3E1-6B63-C7A7-6041490FB1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7328"/>
    </mc:Choice>
    <mc:Fallback>
      <p:transition spd="slow" advTm="6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32B454-6F32-0E4C-7634-39C360887A11}"/>
              </a:ext>
            </a:extLst>
          </p:cNvPr>
          <p:cNvSpPr>
            <a:spLocks noGrp="1"/>
          </p:cNvSpPr>
          <p:nvPr>
            <p:ph type="title"/>
          </p:nvPr>
        </p:nvSpPr>
        <p:spPr>
          <a:xfrm>
            <a:off x="85344" y="129672"/>
            <a:ext cx="5254752" cy="669074"/>
          </a:xfrm>
        </p:spPr>
        <p:txBody>
          <a:bodyPr/>
          <a:lstStyle/>
          <a:p>
            <a:r>
              <a:rPr lang="en-GB" sz="1600" dirty="0">
                <a:latin typeface="Arial"/>
                <a:cs typeface="Arial"/>
              </a:rPr>
              <a:t>Relevant Anatomy and Physiology:</a:t>
            </a:r>
            <a:endParaRPr lang="en-US" sz="1600" dirty="0">
              <a:latin typeface="Arial"/>
              <a:cs typeface="Arial"/>
            </a:endParaRPr>
          </a:p>
        </p:txBody>
      </p:sp>
      <p:sp>
        <p:nvSpPr>
          <p:cNvPr id="7" name="Content Placeholder 6">
            <a:extLst>
              <a:ext uri="{FF2B5EF4-FFF2-40B4-BE49-F238E27FC236}">
                <a16:creationId xmlns:a16="http://schemas.microsoft.com/office/drawing/2014/main" id="{A9D10B12-A793-3BAD-1440-FF0887C4583A}"/>
              </a:ext>
            </a:extLst>
          </p:cNvPr>
          <p:cNvSpPr>
            <a:spLocks noGrp="1"/>
          </p:cNvSpPr>
          <p:nvPr>
            <p:ph idx="1"/>
          </p:nvPr>
        </p:nvSpPr>
        <p:spPr>
          <a:xfrm>
            <a:off x="457200" y="1170432"/>
            <a:ext cx="4651248" cy="4491766"/>
          </a:xfrm>
        </p:spPr>
        <p:txBody>
          <a:bodyPr/>
          <a:lstStyle/>
          <a:p>
            <a:endParaRPr lang="en-GB" dirty="0"/>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The respiratory system involves a system of airways, lungs and muscles which enable us to breathe and exchange gases. </a:t>
            </a:r>
            <a:r>
              <a:rPr lang="en-US" sz="1200" dirty="0">
                <a:latin typeface="Arial" panose="020B0604020202020204" pitchFamily="34" charset="0"/>
                <a:cs typeface="Arial" panose="020B0604020202020204" pitchFamily="34" charset="0"/>
              </a:rPr>
              <a:t>(National Institute for Health and Care Excellence, 2024).</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Air enters the body through the nose and mouth, travels down the trachea and through the bronchi, and then divides into smaller bronchioles contained in the lungs (Amador and </a:t>
            </a:r>
            <a:r>
              <a:rPr lang="en-GB" sz="1200" u="none" strike="noStrike" dirty="0" err="1">
                <a:effectLst/>
                <a:latin typeface="Arial" panose="020B0604020202020204" pitchFamily="34" charset="0"/>
                <a:ea typeface="Times New Roman" panose="02020603050405020304" pitchFamily="18" charset="0"/>
                <a:cs typeface="Arial" panose="020B0604020202020204" pitchFamily="34" charset="0"/>
              </a:rPr>
              <a:t>Varacallo</a:t>
            </a:r>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 2023). </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The alveoli, tiny air sacs surrounded by capillaries where oxygen moves into and carbon dioxide out of the blood, are at the end of these airways. </a:t>
            </a: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Encyclopaedia</a:t>
            </a:r>
            <a:r>
              <a:rPr lang="en-US" sz="1200" dirty="0">
                <a:latin typeface="Arial" panose="020B0604020202020204" pitchFamily="34" charset="0"/>
                <a:cs typeface="Arial" panose="020B0604020202020204" pitchFamily="34" charset="0"/>
              </a:rPr>
              <a:t> Britannica, 2026).</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200" dirty="0">
                <a:effectLst/>
                <a:latin typeface="Arial" panose="020B0604020202020204" pitchFamily="34" charset="0"/>
                <a:ea typeface="Times New Roman" panose="02020603050405020304" pitchFamily="18" charset="0"/>
                <a:cs typeface="Arial" panose="020B0604020202020204" pitchFamily="34" charset="0"/>
              </a:rPr>
              <a:t>The clinical basis of the respiratory process is an open elastic airway and effective coordination of the diaphragm and intercostal muscles. In healthy lungs, these airways are clear and open. In asthma, the airways narrow and make breathing difficult because the bronchi and bronchioles become inflamed and hypersensitive. Blockage of the child’s oxygen delivery disrupts the plasma, which leads to characteristic breathing difficulty and wheezing</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US" sz="1200" dirty="0">
                <a:latin typeface="Arial" panose="020B0604020202020204" pitchFamily="34" charset="0"/>
                <a:cs typeface="Arial" panose="020B0604020202020204" pitchFamily="34" charset="0"/>
              </a:rPr>
              <a:t>(NHS, 2024).</a:t>
            </a:r>
            <a:endParaRPr lang="en-GB" sz="1200" dirty="0">
              <a:effectLst/>
              <a:latin typeface="Arial" panose="020B0604020202020204" pitchFamily="34" charset="0"/>
              <a:ea typeface="Arial" panose="020B0604020202020204" pitchFamily="34" charset="0"/>
              <a:cs typeface="Arial" panose="020B0604020202020204" pitchFamily="34" charset="0"/>
            </a:endParaRPr>
          </a:p>
          <a:p>
            <a:pPr algn="just"/>
            <a:endParaRPr lang="en-US" sz="1600" dirty="0">
              <a:latin typeface="Arial"/>
              <a:cs typeface="Arial"/>
            </a:endParaRPr>
          </a:p>
        </p:txBody>
      </p:sp>
      <p:sp>
        <p:nvSpPr>
          <p:cNvPr id="3" name="TextBox 2">
            <a:extLst>
              <a:ext uri="{FF2B5EF4-FFF2-40B4-BE49-F238E27FC236}">
                <a16:creationId xmlns:a16="http://schemas.microsoft.com/office/drawing/2014/main" id="{2A09BA16-B7B4-3E0E-1DE0-E050950135BA}"/>
              </a:ext>
            </a:extLst>
          </p:cNvPr>
          <p:cNvSpPr txBox="1"/>
          <p:nvPr/>
        </p:nvSpPr>
        <p:spPr>
          <a:xfrm>
            <a:off x="7006954" y="4028492"/>
            <a:ext cx="1511808" cy="215444"/>
          </a:xfrm>
          <a:prstGeom prst="rect">
            <a:avLst/>
          </a:prstGeom>
        </p:spPr>
        <p:txBody>
          <a:bodyPr lIns="91440" tIns="45720" rIns="91440" bIns="45720" anchor="t">
            <a:normAutofit fontScale="92500" lnSpcReduction="10000"/>
          </a:bodyPr>
          <a:lstStyle/>
          <a:p>
            <a:pPr algn="r"/>
            <a:r>
              <a:rPr lang="en-US" sz="1000" b="1" dirty="0">
                <a:latin typeface="Arial"/>
                <a:cs typeface="Arial"/>
              </a:rPr>
              <a:t>NHS,2023.</a:t>
            </a:r>
          </a:p>
        </p:txBody>
      </p:sp>
      <p:pic>
        <p:nvPicPr>
          <p:cNvPr id="6" name="Picture 5">
            <a:extLst>
              <a:ext uri="{FF2B5EF4-FFF2-40B4-BE49-F238E27FC236}">
                <a16:creationId xmlns:a16="http://schemas.microsoft.com/office/drawing/2014/main" id="{D38E8C8C-35A4-60C8-EE2C-9B14AD8B44CC}"/>
              </a:ext>
            </a:extLst>
          </p:cNvPr>
          <p:cNvPicPr>
            <a:picLocks noChangeAspect="1"/>
          </p:cNvPicPr>
          <p:nvPr/>
        </p:nvPicPr>
        <p:blipFill>
          <a:blip r:embed="rId4"/>
          <a:stretch>
            <a:fillRect/>
          </a:stretch>
        </p:blipFill>
        <p:spPr>
          <a:xfrm>
            <a:off x="5935472" y="798746"/>
            <a:ext cx="2540000" cy="2630254"/>
          </a:xfrm>
          <a:prstGeom prst="rect">
            <a:avLst/>
          </a:prstGeom>
        </p:spPr>
      </p:pic>
      <p:sp>
        <p:nvSpPr>
          <p:cNvPr id="8" name="TextBox 7">
            <a:extLst>
              <a:ext uri="{FF2B5EF4-FFF2-40B4-BE49-F238E27FC236}">
                <a16:creationId xmlns:a16="http://schemas.microsoft.com/office/drawing/2014/main" id="{E92C2DDA-3653-3FC7-956D-21B99ACB03D9}"/>
              </a:ext>
            </a:extLst>
          </p:cNvPr>
          <p:cNvSpPr txBox="1"/>
          <p:nvPr/>
        </p:nvSpPr>
        <p:spPr>
          <a:xfrm>
            <a:off x="6815328" y="3621024"/>
            <a:ext cx="1511808" cy="338554"/>
          </a:xfrm>
          <a:prstGeom prst="rect">
            <a:avLst/>
          </a:prstGeom>
          <a:noFill/>
        </p:spPr>
        <p:txBody>
          <a:bodyPr wrap="square" rtlCol="0">
            <a:spAutoFit/>
          </a:bodyPr>
          <a:lstStyle/>
          <a:p>
            <a:r>
              <a:rPr lang="en-GB" sz="800" b="1" dirty="0">
                <a:latin typeface="Arial"/>
                <a:cs typeface="Arial"/>
              </a:rPr>
              <a:t>Respiratory System.</a:t>
            </a:r>
          </a:p>
          <a:p>
            <a:r>
              <a:rPr lang="en-GB" sz="800" b="1" dirty="0">
                <a:latin typeface="Arial"/>
                <a:cs typeface="Arial"/>
              </a:rPr>
              <a:t>Diagram: 3</a:t>
            </a:r>
            <a:endParaRPr lang="en-US" sz="800" b="1" dirty="0"/>
          </a:p>
        </p:txBody>
      </p:sp>
      <p:pic>
        <p:nvPicPr>
          <p:cNvPr id="16" name="Audio 15">
            <a:extLst>
              <a:ext uri="{FF2B5EF4-FFF2-40B4-BE49-F238E27FC236}">
                <a16:creationId xmlns:a16="http://schemas.microsoft.com/office/drawing/2014/main" id="{64DDD2E0-4213-623E-D9DD-BCEEFF1D31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3893"/>
    </mc:Choice>
    <mc:Fallback>
      <p:transition spd="slow" advTm="63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928E3-A813-B7EB-637D-36026C229A3D}"/>
              </a:ext>
            </a:extLst>
          </p:cNvPr>
          <p:cNvSpPr>
            <a:spLocks noGrp="1"/>
          </p:cNvSpPr>
          <p:nvPr>
            <p:ph type="title"/>
          </p:nvPr>
        </p:nvSpPr>
        <p:spPr>
          <a:xfrm>
            <a:off x="457200" y="51613"/>
            <a:ext cx="4817327" cy="735982"/>
          </a:xfrm>
        </p:spPr>
        <p:txBody>
          <a:bodyPr/>
          <a:lstStyle/>
          <a:p>
            <a:r>
              <a:rPr lang="en-GB" sz="2000" dirty="0">
                <a:latin typeface="Arial"/>
                <a:cs typeface="Arial"/>
              </a:rPr>
              <a:t>Pathophysiology of Asthma</a:t>
            </a:r>
            <a:endParaRPr lang="en-US" sz="2000" dirty="0">
              <a:latin typeface="Arial"/>
              <a:cs typeface="Arial"/>
            </a:endParaRPr>
          </a:p>
        </p:txBody>
      </p:sp>
      <p:sp>
        <p:nvSpPr>
          <p:cNvPr id="3" name="Content Placeholder 2">
            <a:extLst>
              <a:ext uri="{FF2B5EF4-FFF2-40B4-BE49-F238E27FC236}">
                <a16:creationId xmlns:a16="http://schemas.microsoft.com/office/drawing/2014/main" id="{2ABE6167-0050-F0F3-5D62-529507174653}"/>
              </a:ext>
            </a:extLst>
          </p:cNvPr>
          <p:cNvSpPr>
            <a:spLocks noGrp="1"/>
          </p:cNvSpPr>
          <p:nvPr>
            <p:ph idx="1"/>
          </p:nvPr>
        </p:nvSpPr>
        <p:spPr>
          <a:xfrm>
            <a:off x="228971" y="749402"/>
            <a:ext cx="5023702" cy="4949116"/>
          </a:xfrm>
        </p:spPr>
        <p:txBody>
          <a:bodyPr/>
          <a:lstStyle/>
          <a:p>
            <a:endParaRPr lang="en-GB" dirty="0"/>
          </a:p>
          <a:p>
            <a:pPr lvl="0" algn="just"/>
            <a:r>
              <a:rPr lang="en-GB" sz="1400" u="none" strike="noStrike" dirty="0">
                <a:effectLst/>
                <a:latin typeface="Arial"/>
                <a:ea typeface="Times New Roman" panose="02020603050405020304" pitchFamily="18" charset="0"/>
                <a:cs typeface="Arial"/>
              </a:rPr>
              <a:t>In asthmatics, immune responses to triggers cause the lining of the airways to swell and tighten (</a:t>
            </a:r>
            <a:r>
              <a:rPr lang="en-GB" sz="1400" u="none" strike="noStrike" dirty="0" err="1">
                <a:effectLst/>
                <a:latin typeface="Arial"/>
                <a:ea typeface="Times New Roman" panose="02020603050405020304" pitchFamily="18" charset="0"/>
                <a:cs typeface="Arial"/>
              </a:rPr>
              <a:t>Sinyor</a:t>
            </a:r>
            <a:r>
              <a:rPr lang="en-GB" sz="1400" u="none" strike="noStrike" dirty="0">
                <a:effectLst/>
                <a:latin typeface="Arial"/>
                <a:ea typeface="Times New Roman" panose="02020603050405020304" pitchFamily="18" charset="0"/>
                <a:cs typeface="Arial"/>
              </a:rPr>
              <a:t> and Concepcion Perez, 2023). </a:t>
            </a:r>
            <a:endParaRPr lang="en-GB" sz="1400" u="none" strike="noStrike" dirty="0">
              <a:effectLst/>
              <a:latin typeface="Times New Roman"/>
              <a:ea typeface="Arial" panose="020B0604020202020204" pitchFamily="34" charset="0"/>
              <a:cs typeface="Arial"/>
            </a:endParaRPr>
          </a:p>
          <a:p>
            <a:pPr algn="just"/>
            <a:r>
              <a:rPr lang="en-GB" sz="1400" u="none" strike="noStrike" dirty="0">
                <a:effectLst/>
                <a:latin typeface="Arial"/>
                <a:ea typeface="Times New Roman" panose="02020603050405020304" pitchFamily="18" charset="0"/>
                <a:cs typeface="Arial"/>
              </a:rPr>
              <a:t>Smooth muscles around the bronchi constrict the already narrow passageways, and the mucus glands are hyperactive, clogging them. (</a:t>
            </a:r>
            <a:r>
              <a:rPr lang="en-US" altLang="en-US" sz="1400" dirty="0">
                <a:solidFill>
                  <a:srgbClr val="000000"/>
                </a:solidFill>
              </a:rPr>
              <a:t>Hough </a:t>
            </a:r>
            <a:r>
              <a:rPr lang="en-US" altLang="en-US" sz="1400" i="1" dirty="0">
                <a:solidFill>
                  <a:srgbClr val="000000"/>
                </a:solidFill>
              </a:rPr>
              <a:t>et al.</a:t>
            </a:r>
            <a:r>
              <a:rPr lang="en-US" altLang="en-US" sz="1400" dirty="0">
                <a:solidFill>
                  <a:srgbClr val="000000"/>
                </a:solidFill>
              </a:rPr>
              <a:t>, 2020; Asthma + Lung UK, 2024).</a:t>
            </a:r>
            <a:endParaRPr lang="en-GB" sz="1400" u="none" strike="noStrike" dirty="0">
              <a:effectLst/>
              <a:latin typeface="Arial" panose="020B0604020202020204" pitchFamily="34" charset="0"/>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This corresponds to reducing the amount of airflow into the lungs and making it difficult for the person to breathe (Hough et al., 2020). </a:t>
            </a:r>
            <a:endParaRPr lang="en-GB" sz="1400" u="none" strike="noStrike" dirty="0">
              <a:effectLst/>
              <a:latin typeface="Arial" panose="020B0604020202020204" pitchFamily="34" charset="0"/>
              <a:ea typeface="Arial" panose="020B0604020202020204" pitchFamily="34" charset="0"/>
              <a:cs typeface="Arial"/>
            </a:endParaRPr>
          </a:p>
          <a:p>
            <a:pPr algn="just"/>
            <a:r>
              <a:rPr lang="en-GB" sz="1400" dirty="0">
                <a:effectLst/>
                <a:latin typeface="Arial"/>
                <a:ea typeface="Times New Roman" panose="02020603050405020304" pitchFamily="18" charset="0"/>
                <a:cs typeface="Arial"/>
              </a:rPr>
              <a:t>In Jason's case, environmental allergens or irritants, such as cigarette smoke and dust mites, frequently trigger this immune response. Repeated airway inflammation over time will cause permanent changes in the airways' structure, forming airway remodelling. This can also make asthma more severe and difficult to control if early and consistent management is not done.</a:t>
            </a:r>
            <a:r>
              <a:rPr lang="en-US" altLang="en-US" sz="1400" dirty="0">
                <a:solidFill>
                  <a:srgbClr val="000000"/>
                </a:solidFill>
              </a:rPr>
              <a:t> Holgate, S.T. (2012).</a:t>
            </a:r>
            <a:endParaRPr lang="en-US" altLang="en-US" sz="1400" dirty="0"/>
          </a:p>
          <a:p>
            <a:pPr algn="just"/>
            <a:endParaRPr lang="en-GB" sz="1400" dirty="0">
              <a:effectLst/>
              <a:latin typeface="Times New Roman"/>
              <a:ea typeface="Arial" panose="020B0604020202020204" pitchFamily="34" charset="0"/>
              <a:cs typeface="Arial"/>
            </a:endParaRPr>
          </a:p>
          <a:p>
            <a:endParaRPr lang="en-US" dirty="0"/>
          </a:p>
        </p:txBody>
      </p:sp>
      <p:sp>
        <p:nvSpPr>
          <p:cNvPr id="4" name="Date Placeholder 3">
            <a:extLst>
              <a:ext uri="{FF2B5EF4-FFF2-40B4-BE49-F238E27FC236}">
                <a16:creationId xmlns:a16="http://schemas.microsoft.com/office/drawing/2014/main" id="{50A38C51-FA03-27C9-BEE2-B2AE5B5CA2DA}"/>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0012892C-C8C0-BEA5-0750-1D5D42EFB33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7" name="TextBox 6">
            <a:extLst>
              <a:ext uri="{FF2B5EF4-FFF2-40B4-BE49-F238E27FC236}">
                <a16:creationId xmlns:a16="http://schemas.microsoft.com/office/drawing/2014/main" id="{6037ABC2-3FAF-80A2-6E4B-D6AFAE7FE62A}"/>
              </a:ext>
            </a:extLst>
          </p:cNvPr>
          <p:cNvSpPr txBox="1"/>
          <p:nvPr/>
        </p:nvSpPr>
        <p:spPr>
          <a:xfrm>
            <a:off x="6367349" y="4334689"/>
            <a:ext cx="2754347" cy="367683"/>
          </a:xfrm>
          <a:prstGeom prst="rect">
            <a:avLst/>
          </a:prstGeom>
        </p:spPr>
        <p:txBody>
          <a:bodyPr lIns="91440" tIns="45720" rIns="91440" bIns="45720" anchor="t">
            <a:normAutofit/>
          </a:bodyPr>
          <a:lstStyle/>
          <a:p>
            <a:endParaRPr lang="en-US" sz="1200" dirty="0">
              <a:latin typeface="Arial"/>
              <a:cs typeface="Arial"/>
            </a:endParaRPr>
          </a:p>
        </p:txBody>
      </p:sp>
      <p:pic>
        <p:nvPicPr>
          <p:cNvPr id="9" name="Picture 8">
            <a:extLst>
              <a:ext uri="{FF2B5EF4-FFF2-40B4-BE49-F238E27FC236}">
                <a16:creationId xmlns:a16="http://schemas.microsoft.com/office/drawing/2014/main" id="{AD072F9E-A2B8-857D-CF40-8CA8549AF100}"/>
              </a:ext>
            </a:extLst>
          </p:cNvPr>
          <p:cNvPicPr>
            <a:picLocks noChangeAspect="1"/>
          </p:cNvPicPr>
          <p:nvPr/>
        </p:nvPicPr>
        <p:blipFill>
          <a:blip r:embed="rId4"/>
          <a:stretch>
            <a:fillRect/>
          </a:stretch>
        </p:blipFill>
        <p:spPr>
          <a:xfrm>
            <a:off x="5596129" y="1558945"/>
            <a:ext cx="3297045" cy="3138159"/>
          </a:xfrm>
          <a:prstGeom prst="rect">
            <a:avLst/>
          </a:prstGeom>
        </p:spPr>
      </p:pic>
      <p:sp>
        <p:nvSpPr>
          <p:cNvPr id="11" name="TextBox 10">
            <a:extLst>
              <a:ext uri="{FF2B5EF4-FFF2-40B4-BE49-F238E27FC236}">
                <a16:creationId xmlns:a16="http://schemas.microsoft.com/office/drawing/2014/main" id="{FE844AB0-E1E8-B665-89F8-4E46118D64C8}"/>
              </a:ext>
            </a:extLst>
          </p:cNvPr>
          <p:cNvSpPr txBox="1"/>
          <p:nvPr/>
        </p:nvSpPr>
        <p:spPr>
          <a:xfrm>
            <a:off x="6126480" y="4697104"/>
            <a:ext cx="2651760" cy="369332"/>
          </a:xfrm>
          <a:prstGeom prst="rect">
            <a:avLst/>
          </a:prstGeom>
          <a:noFill/>
        </p:spPr>
        <p:txBody>
          <a:bodyPr wrap="square">
            <a:spAutoFit/>
          </a:bodyPr>
          <a:lstStyle/>
          <a:p>
            <a:r>
              <a:rPr lang="en-US" b="0" i="0" u="none" strike="noStrike" dirty="0">
                <a:solidFill>
                  <a:srgbClr val="000000"/>
                </a:solidFill>
                <a:effectLst/>
                <a:latin typeface="-webkit-standard"/>
              </a:rPr>
              <a:t>(Cleveland Clinic, 2025)</a:t>
            </a:r>
            <a:endParaRPr lang="en-US" dirty="0"/>
          </a:p>
        </p:txBody>
      </p:sp>
      <p:sp>
        <p:nvSpPr>
          <p:cNvPr id="12" name="TextBox 11">
            <a:extLst>
              <a:ext uri="{FF2B5EF4-FFF2-40B4-BE49-F238E27FC236}">
                <a16:creationId xmlns:a16="http://schemas.microsoft.com/office/drawing/2014/main" id="{D56B5361-F3F2-1661-BF5F-09C6099DC050}"/>
              </a:ext>
            </a:extLst>
          </p:cNvPr>
          <p:cNvSpPr txBox="1"/>
          <p:nvPr/>
        </p:nvSpPr>
        <p:spPr>
          <a:xfrm>
            <a:off x="5839968" y="1097280"/>
            <a:ext cx="1584960" cy="461665"/>
          </a:xfrm>
          <a:prstGeom prst="rect">
            <a:avLst/>
          </a:prstGeom>
          <a:noFill/>
        </p:spPr>
        <p:txBody>
          <a:bodyPr wrap="square" rtlCol="0">
            <a:spAutoFit/>
          </a:bodyPr>
          <a:lstStyle/>
          <a:p>
            <a:pPr algn="ctr"/>
            <a:r>
              <a:rPr lang="en-US" sz="800" b="1" dirty="0"/>
              <a:t>Chronic airway inflammation.</a:t>
            </a:r>
          </a:p>
          <a:p>
            <a:pPr algn="ctr"/>
            <a:r>
              <a:rPr lang="en-US" sz="800" b="1" dirty="0"/>
              <a:t>Diagram: 4</a:t>
            </a:r>
            <a:endParaRPr lang="en-US" b="1" dirty="0"/>
          </a:p>
        </p:txBody>
      </p:sp>
      <p:pic>
        <p:nvPicPr>
          <p:cNvPr id="18" name="Audio 17">
            <a:extLst>
              <a:ext uri="{FF2B5EF4-FFF2-40B4-BE49-F238E27FC236}">
                <a16:creationId xmlns:a16="http://schemas.microsoft.com/office/drawing/2014/main" id="{5EEDA52A-20BE-A69C-8536-26D657CC41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982640637"/>
      </p:ext>
    </p:extLst>
  </p:cSld>
  <p:clrMapOvr>
    <a:masterClrMapping/>
  </p:clrMapOvr>
  <mc:AlternateContent xmlns:mc="http://schemas.openxmlformats.org/markup-compatibility/2006">
    <mc:Choice xmlns:p14="http://schemas.microsoft.com/office/powerpoint/2010/main" Requires="p14">
      <p:transition spd="slow" p14:dur="2000" advTm="63040"/>
    </mc:Choice>
    <mc:Fallback>
      <p:transition spd="slow" advTm="63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51EF-1BD3-237A-D3FC-765D00CE12EF}"/>
              </a:ext>
            </a:extLst>
          </p:cNvPr>
          <p:cNvSpPr>
            <a:spLocks noGrp="1"/>
          </p:cNvSpPr>
          <p:nvPr>
            <p:ph type="title"/>
          </p:nvPr>
        </p:nvSpPr>
        <p:spPr>
          <a:xfrm>
            <a:off x="457200" y="274638"/>
            <a:ext cx="5062654" cy="786161"/>
          </a:xfrm>
        </p:spPr>
        <p:txBody>
          <a:bodyPr/>
          <a:lstStyle/>
          <a:p>
            <a:r>
              <a:rPr lang="en-GB" sz="1400" dirty="0">
                <a:latin typeface="Arial"/>
                <a:cs typeface="Arial"/>
              </a:rPr>
              <a:t>Common Symptoms and Triggers</a:t>
            </a:r>
            <a:endParaRPr lang="en-US" sz="1400" dirty="0">
              <a:latin typeface="Arial"/>
              <a:cs typeface="Arial"/>
            </a:endParaRPr>
          </a:p>
        </p:txBody>
      </p:sp>
      <p:sp>
        <p:nvSpPr>
          <p:cNvPr id="3" name="Content Placeholder 2">
            <a:extLst>
              <a:ext uri="{FF2B5EF4-FFF2-40B4-BE49-F238E27FC236}">
                <a16:creationId xmlns:a16="http://schemas.microsoft.com/office/drawing/2014/main" id="{EBC0A4D2-7406-8976-6450-2DF4D2F1782A}"/>
              </a:ext>
            </a:extLst>
          </p:cNvPr>
          <p:cNvSpPr>
            <a:spLocks noGrp="1"/>
          </p:cNvSpPr>
          <p:nvPr>
            <p:ph idx="1"/>
          </p:nvPr>
        </p:nvSpPr>
        <p:spPr>
          <a:xfrm>
            <a:off x="457201" y="707137"/>
            <a:ext cx="4724400" cy="4888992"/>
          </a:xfrm>
        </p:spPr>
        <p:txBody>
          <a:bodyPr/>
          <a:lstStyle/>
          <a:p>
            <a:endParaRPr lang="en-GB" dirty="0"/>
          </a:p>
          <a:p>
            <a:pPr lvl="0" algn="just"/>
            <a:r>
              <a:rPr lang="en-GB" sz="1400" u="none" strike="noStrike" dirty="0">
                <a:effectLst/>
                <a:latin typeface="Arial"/>
                <a:ea typeface="Times New Roman" panose="02020603050405020304" pitchFamily="18" charset="0"/>
                <a:cs typeface="Arial"/>
              </a:rPr>
              <a:t>Jason has classic asthma symptoms like chest tightness, wheezing, shortness of breath and a sore, dry cough that gets worse at night or upon waking</a:t>
            </a:r>
            <a:r>
              <a:rPr lang="en-GB" sz="1400" dirty="0">
                <a:latin typeface="Arial"/>
                <a:ea typeface="Times New Roman" panose="02020603050405020304" pitchFamily="18" charset="0"/>
                <a:cs typeface="Arial"/>
              </a:rPr>
              <a:t> </a:t>
            </a:r>
            <a:r>
              <a:rPr lang="en-GB" sz="1400" u="none" strike="noStrike" dirty="0">
                <a:effectLst/>
                <a:latin typeface="Arial"/>
                <a:ea typeface="Times New Roman" panose="02020603050405020304" pitchFamily="18" charset="0"/>
                <a:cs typeface="Arial"/>
              </a:rPr>
              <a:t>( NHS,2024). </a:t>
            </a:r>
          </a:p>
          <a:p>
            <a:pPr lvl="0" algn="just"/>
            <a:endParaRPr lang="en-GB" sz="1400" u="none" strike="noStrike" dirty="0">
              <a:effectLst/>
              <a:latin typeface="Times New Roman"/>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The symptoms of these signs are very unpredictable and depend on exposure to the specific triggers. </a:t>
            </a:r>
            <a:r>
              <a:rPr lang="en-US" sz="1000" dirty="0">
                <a:latin typeface="Arial" panose="020B0604020202020204" pitchFamily="34" charset="0"/>
                <a:cs typeface="Arial" panose="020B0604020202020204" pitchFamily="34" charset="0"/>
              </a:rPr>
              <a:t>(NICE, 2024).</a:t>
            </a:r>
            <a:endParaRPr lang="en-GB" sz="10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lvl="0" algn="just"/>
            <a:endParaRPr lang="en-GB" sz="1400" u="none" strike="noStrike" dirty="0">
              <a:effectLst/>
              <a:latin typeface="Times New Roman"/>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Common triggers include cold weather, viral infection, physical activity, house dust mites and exposure to tobacco smoke in the home and his environment (Chau-Etchepare et al., 2019). </a:t>
            </a:r>
          </a:p>
          <a:p>
            <a:pPr lvl="0" algn="just"/>
            <a:endParaRPr lang="en-GB" sz="1400" u="none" strike="noStrike" dirty="0">
              <a:effectLst/>
              <a:latin typeface="Times New Roman"/>
              <a:ea typeface="Arial" panose="020B0604020202020204" pitchFamily="34" charset="0"/>
              <a:cs typeface="Arial"/>
            </a:endParaRPr>
          </a:p>
          <a:p>
            <a:pPr algn="just"/>
            <a:r>
              <a:rPr lang="en-GB" sz="1400" dirty="0">
                <a:effectLst/>
                <a:latin typeface="Arial"/>
                <a:ea typeface="Times New Roman" panose="02020603050405020304" pitchFamily="18" charset="0"/>
                <a:cs typeface="Arial"/>
              </a:rPr>
              <a:t>His condition is aggravated by emotional stress and poor indoor air quality. These triggers lead to a fast reaction of his airways that usually cause acute asthma episodes needing the use of a reliever inhaler</a:t>
            </a:r>
            <a:r>
              <a:rPr lang="en-US" altLang="en-US" sz="1400" dirty="0">
                <a:solidFill>
                  <a:srgbClr val="000000"/>
                </a:solidFill>
              </a:rPr>
              <a:t> (Asthma + Lung UK, 2024; NHS, 2024). </a:t>
            </a:r>
            <a:endParaRPr lang="en-US" altLang="en-US" sz="1400" dirty="0"/>
          </a:p>
          <a:p>
            <a:pPr algn="just"/>
            <a:endParaRPr lang="en-GB" sz="1400" dirty="0">
              <a:effectLst/>
              <a:latin typeface="Times New Roman"/>
              <a:ea typeface="Arial" panose="020B0604020202020204" pitchFamily="34" charset="0"/>
              <a:cs typeface="Arial"/>
            </a:endParaRPr>
          </a:p>
          <a:p>
            <a:pPr algn="just"/>
            <a:endParaRPr lang="en-US" sz="1800" dirty="0">
              <a:latin typeface="Arial"/>
              <a:cs typeface="Arial"/>
            </a:endParaRPr>
          </a:p>
        </p:txBody>
      </p:sp>
      <p:sp>
        <p:nvSpPr>
          <p:cNvPr id="4" name="Date Placeholder 3">
            <a:extLst>
              <a:ext uri="{FF2B5EF4-FFF2-40B4-BE49-F238E27FC236}">
                <a16:creationId xmlns:a16="http://schemas.microsoft.com/office/drawing/2014/main" id="{EC5923D8-7D04-849E-FD0F-4C2797A76926}"/>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6E855595-7223-4668-3AEC-9AF28DB96C3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TextBox 6">
            <a:extLst>
              <a:ext uri="{FF2B5EF4-FFF2-40B4-BE49-F238E27FC236}">
                <a16:creationId xmlns:a16="http://schemas.microsoft.com/office/drawing/2014/main" id="{1E46E4B5-4053-9E71-D737-080330FF8BB2}"/>
              </a:ext>
            </a:extLst>
          </p:cNvPr>
          <p:cNvSpPr txBox="1"/>
          <p:nvPr/>
        </p:nvSpPr>
        <p:spPr>
          <a:xfrm>
            <a:off x="6687014" y="3727182"/>
            <a:ext cx="2471856" cy="462465"/>
          </a:xfrm>
          <a:prstGeom prst="rect">
            <a:avLst/>
          </a:prstGeom>
        </p:spPr>
        <p:txBody>
          <a:bodyPr lIns="91440" tIns="45720" rIns="91440" bIns="45720" anchor="t">
            <a:normAutofit/>
          </a:bodyPr>
          <a:lstStyle/>
          <a:p>
            <a:r>
              <a:rPr lang="en-US" sz="1200" dirty="0">
                <a:latin typeface="Arial"/>
                <a:cs typeface="Arial"/>
              </a:rPr>
              <a:t>.</a:t>
            </a:r>
          </a:p>
        </p:txBody>
      </p:sp>
      <p:pic>
        <p:nvPicPr>
          <p:cNvPr id="9" name="Picture 8">
            <a:extLst>
              <a:ext uri="{FF2B5EF4-FFF2-40B4-BE49-F238E27FC236}">
                <a16:creationId xmlns:a16="http://schemas.microsoft.com/office/drawing/2014/main" id="{8BAEACAE-1DCF-4E44-AAE7-D37B4DB2AC66}"/>
              </a:ext>
            </a:extLst>
          </p:cNvPr>
          <p:cNvPicPr>
            <a:picLocks noChangeAspect="1"/>
          </p:cNvPicPr>
          <p:nvPr/>
        </p:nvPicPr>
        <p:blipFill>
          <a:blip r:embed="rId4"/>
          <a:stretch>
            <a:fillRect/>
          </a:stretch>
        </p:blipFill>
        <p:spPr>
          <a:xfrm>
            <a:off x="5766816" y="1255777"/>
            <a:ext cx="3096768" cy="2933870"/>
          </a:xfrm>
          <a:prstGeom prst="rect">
            <a:avLst/>
          </a:prstGeom>
        </p:spPr>
      </p:pic>
      <p:sp>
        <p:nvSpPr>
          <p:cNvPr id="11" name="TextBox 10">
            <a:extLst>
              <a:ext uri="{FF2B5EF4-FFF2-40B4-BE49-F238E27FC236}">
                <a16:creationId xmlns:a16="http://schemas.microsoft.com/office/drawing/2014/main" id="{6EA6D844-01A3-D5FA-3011-0D057AC4D682}"/>
              </a:ext>
            </a:extLst>
          </p:cNvPr>
          <p:cNvSpPr txBox="1"/>
          <p:nvPr/>
        </p:nvSpPr>
        <p:spPr>
          <a:xfrm>
            <a:off x="5900929" y="4584192"/>
            <a:ext cx="1402080" cy="215444"/>
          </a:xfrm>
          <a:prstGeom prst="rect">
            <a:avLst/>
          </a:prstGeom>
          <a:noFill/>
        </p:spPr>
        <p:txBody>
          <a:bodyPr wrap="square" rtlCol="0">
            <a:spAutoFit/>
          </a:bodyPr>
          <a:lstStyle/>
          <a:p>
            <a:pPr algn="ctr"/>
            <a:r>
              <a:rPr lang="en-US" sz="800" dirty="0"/>
              <a:t>(NHS, 2024)</a:t>
            </a:r>
          </a:p>
        </p:txBody>
      </p:sp>
      <p:sp>
        <p:nvSpPr>
          <p:cNvPr id="13" name="TextBox 12">
            <a:extLst>
              <a:ext uri="{FF2B5EF4-FFF2-40B4-BE49-F238E27FC236}">
                <a16:creationId xmlns:a16="http://schemas.microsoft.com/office/drawing/2014/main" id="{E8075589-733D-A2AE-324D-B985759BDF0A}"/>
              </a:ext>
            </a:extLst>
          </p:cNvPr>
          <p:cNvSpPr txBox="1"/>
          <p:nvPr/>
        </p:nvSpPr>
        <p:spPr>
          <a:xfrm>
            <a:off x="6315456" y="707136"/>
            <a:ext cx="1172283" cy="215444"/>
          </a:xfrm>
          <a:prstGeom prst="rect">
            <a:avLst/>
          </a:prstGeom>
          <a:noFill/>
        </p:spPr>
        <p:txBody>
          <a:bodyPr wrap="square" rtlCol="0">
            <a:spAutoFit/>
          </a:bodyPr>
          <a:lstStyle/>
          <a:p>
            <a:pPr algn="ctr"/>
            <a:r>
              <a:rPr lang="en-US" sz="800" b="1" dirty="0"/>
              <a:t>Diagram: 5</a:t>
            </a:r>
          </a:p>
        </p:txBody>
      </p:sp>
      <p:pic>
        <p:nvPicPr>
          <p:cNvPr id="18" name="Audio 17">
            <a:extLst>
              <a:ext uri="{FF2B5EF4-FFF2-40B4-BE49-F238E27FC236}">
                <a16:creationId xmlns:a16="http://schemas.microsoft.com/office/drawing/2014/main" id="{A3465EC6-7ECE-BB75-7111-710FCB8D5A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139301941"/>
      </p:ext>
    </p:extLst>
  </p:cSld>
  <p:clrMapOvr>
    <a:masterClrMapping/>
  </p:clrMapOvr>
  <mc:AlternateContent xmlns:mc="http://schemas.openxmlformats.org/markup-compatibility/2006">
    <mc:Choice xmlns:p14="http://schemas.microsoft.com/office/powerpoint/2010/main" Requires="p14">
      <p:transition spd="slow" p14:dur="2000" advTm="48906"/>
    </mc:Choice>
    <mc:Fallback>
      <p:transition spd="slow" advTm="4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E2013-A41D-471D-D6BB-5DC9D8B4199A}"/>
              </a:ext>
            </a:extLst>
          </p:cNvPr>
          <p:cNvSpPr>
            <a:spLocks noGrp="1"/>
          </p:cNvSpPr>
          <p:nvPr>
            <p:ph type="title"/>
          </p:nvPr>
        </p:nvSpPr>
        <p:spPr>
          <a:xfrm>
            <a:off x="457200" y="12584"/>
            <a:ext cx="4943856" cy="816472"/>
          </a:xfrm>
        </p:spPr>
        <p:txBody>
          <a:bodyPr/>
          <a:lstStyle/>
          <a:p>
            <a:r>
              <a:rPr lang="en-GB" sz="1600" dirty="0">
                <a:latin typeface="Arial"/>
                <a:cs typeface="Arial"/>
              </a:rPr>
              <a:t>Risk Factors Based on Lifestyle and Demographics</a:t>
            </a:r>
            <a:br>
              <a:rPr lang="en-GB" sz="1600" dirty="0">
                <a:latin typeface="Arial"/>
                <a:cs typeface="Arial"/>
              </a:rPr>
            </a:br>
            <a:endParaRPr lang="en-US" sz="1600" dirty="0">
              <a:latin typeface="Arial"/>
              <a:cs typeface="Arial"/>
            </a:endParaRPr>
          </a:p>
        </p:txBody>
      </p:sp>
      <p:sp>
        <p:nvSpPr>
          <p:cNvPr id="3" name="Content Placeholder 2">
            <a:extLst>
              <a:ext uri="{FF2B5EF4-FFF2-40B4-BE49-F238E27FC236}">
                <a16:creationId xmlns:a16="http://schemas.microsoft.com/office/drawing/2014/main" id="{05704B0F-AFF1-518A-6AB4-EEB955B9E751}"/>
              </a:ext>
            </a:extLst>
          </p:cNvPr>
          <p:cNvSpPr>
            <a:spLocks noGrp="1"/>
          </p:cNvSpPr>
          <p:nvPr>
            <p:ph idx="1"/>
          </p:nvPr>
        </p:nvSpPr>
        <p:spPr>
          <a:xfrm>
            <a:off x="457200" y="829056"/>
            <a:ext cx="5041391" cy="4799689"/>
          </a:xfrm>
        </p:spPr>
        <p:txBody>
          <a:bodyPr/>
          <a:lstStyle/>
          <a:p>
            <a:endParaRPr lang="en-GB" dirty="0"/>
          </a:p>
          <a:p>
            <a:pPr lvl="0" algn="just"/>
            <a:r>
              <a:rPr lang="en-GB" sz="1400" u="none" strike="noStrike" dirty="0">
                <a:effectLst/>
                <a:latin typeface="Arial"/>
                <a:ea typeface="Times New Roman" panose="02020603050405020304" pitchFamily="18" charset="0"/>
                <a:cs typeface="Arial"/>
              </a:rPr>
              <a:t>Jason’s lifestyle and his surrounding environment create health risks for him. </a:t>
            </a:r>
            <a:endParaRPr lang="en-GB" sz="1400" u="none" strike="noStrike" dirty="0">
              <a:effectLst/>
              <a:latin typeface="Times New Roman"/>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Living in an area with high traffic emissions significantly contributes to the inflammation of his airways (Lee et al., 2021). </a:t>
            </a:r>
            <a:endParaRPr lang="en-GB" sz="1400" u="none" strike="noStrike" dirty="0">
              <a:effectLst/>
              <a:latin typeface="Times New Roman"/>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In addition, second-hand smoke from the household negatively affects his respiratory health </a:t>
            </a:r>
            <a:r>
              <a:rPr lang="en-US" sz="1200" dirty="0">
                <a:latin typeface="Arial" panose="020B0604020202020204" pitchFamily="34" charset="0"/>
                <a:cs typeface="Arial" panose="020B0604020202020204" pitchFamily="34" charset="0"/>
              </a:rPr>
              <a:t>(NHS, 2024).</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a:ea typeface="Times New Roman" panose="02020603050405020304" pitchFamily="18" charset="0"/>
                <a:cs typeface="Arial"/>
              </a:rPr>
              <a:t>Jason has reduced his physical activity and can no longer exercise without fear of triggering asthma symptoms that could compromise his lung strength </a:t>
            </a:r>
            <a:r>
              <a:rPr lang="en-US" sz="1200" dirty="0">
                <a:latin typeface="Arial" panose="020B0604020202020204" pitchFamily="34" charset="0"/>
                <a:cs typeface="Arial" panose="020B0604020202020204" pitchFamily="34" charset="0"/>
              </a:rPr>
              <a:t>(NICE, 2024).</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r>
              <a:rPr lang="en-GB" sz="1400" dirty="0">
                <a:effectLst/>
                <a:latin typeface="Arial"/>
                <a:ea typeface="Times New Roman" panose="02020603050405020304" pitchFamily="18" charset="0"/>
                <a:cs typeface="Arial"/>
              </a:rPr>
              <a:t>His allergic sensitivity to dust mites is increased by having an unventilated and cluttered living environment</a:t>
            </a:r>
            <a:r>
              <a:rPr lang="en-US" altLang="en-US" sz="1400" dirty="0">
                <a:solidFill>
                  <a:srgbClr val="000000"/>
                </a:solidFill>
              </a:rPr>
              <a:t> (Asthma + Lung UK, 2024). </a:t>
            </a:r>
            <a:endParaRPr lang="en-US" altLang="en-US" sz="1400" dirty="0"/>
          </a:p>
          <a:p>
            <a:pPr algn="just"/>
            <a:r>
              <a:rPr lang="en-GB" sz="1400" dirty="0">
                <a:effectLst/>
                <a:latin typeface="Arial"/>
                <a:ea typeface="Times New Roman" panose="02020603050405020304" pitchFamily="18" charset="0"/>
                <a:cs typeface="Arial"/>
              </a:rPr>
              <a:t> From a demographic point of view, his age group is a group at risk for poor asthma outcomes because adolescents commonly struggle with consistent use of medication and self-management</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US" sz="1200" dirty="0">
                <a:latin typeface="Arial" panose="020B0604020202020204" pitchFamily="34" charset="0"/>
                <a:cs typeface="Arial" panose="020B0604020202020204" pitchFamily="34" charset="0"/>
              </a:rPr>
              <a:t>(Kaplan, 2020)</a:t>
            </a:r>
          </a:p>
          <a:p>
            <a:pPr algn="just"/>
            <a:endParaRPr lang="en-GB" sz="1400" dirty="0">
              <a:effectLst/>
              <a:latin typeface="Times New Roman"/>
              <a:ea typeface="Arial" panose="020B0604020202020204" pitchFamily="34" charset="0"/>
              <a:cs typeface="Arial"/>
            </a:endParaRPr>
          </a:p>
          <a:p>
            <a:endParaRPr lang="en-US" dirty="0"/>
          </a:p>
        </p:txBody>
      </p:sp>
      <p:sp>
        <p:nvSpPr>
          <p:cNvPr id="4" name="Date Placeholder 3">
            <a:extLst>
              <a:ext uri="{FF2B5EF4-FFF2-40B4-BE49-F238E27FC236}">
                <a16:creationId xmlns:a16="http://schemas.microsoft.com/office/drawing/2014/main" id="{A5D67989-A8BE-2524-B661-4AB23A54796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79890EE-1467-1DBB-7052-1F590CB80D4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91F8C676-73F2-511D-51C9-D89AC3778F8F}"/>
              </a:ext>
            </a:extLst>
          </p:cNvPr>
          <p:cNvSpPr txBox="1"/>
          <p:nvPr/>
        </p:nvSpPr>
        <p:spPr>
          <a:xfrm>
            <a:off x="5959899" y="3805356"/>
            <a:ext cx="3173374" cy="239440"/>
          </a:xfrm>
          <a:prstGeom prst="rect">
            <a:avLst/>
          </a:prstGeom>
        </p:spPr>
        <p:txBody>
          <a:bodyPr lIns="91440" tIns="45720" rIns="91440" bIns="45720" anchor="t">
            <a:noAutofit/>
          </a:bodyPr>
          <a:lstStyle/>
          <a:p>
            <a:endParaRPr lang="en-US" sz="1200" dirty="0">
              <a:latin typeface="Arial"/>
              <a:cs typeface="Arial"/>
            </a:endParaRPr>
          </a:p>
        </p:txBody>
      </p:sp>
      <p:pic>
        <p:nvPicPr>
          <p:cNvPr id="9" name="Picture 8">
            <a:extLst>
              <a:ext uri="{FF2B5EF4-FFF2-40B4-BE49-F238E27FC236}">
                <a16:creationId xmlns:a16="http://schemas.microsoft.com/office/drawing/2014/main" id="{4411FE13-5EC2-2CE9-2CD3-88C5732A9472}"/>
              </a:ext>
            </a:extLst>
          </p:cNvPr>
          <p:cNvPicPr>
            <a:picLocks noChangeAspect="1"/>
          </p:cNvPicPr>
          <p:nvPr/>
        </p:nvPicPr>
        <p:blipFill>
          <a:blip r:embed="rId4"/>
          <a:stretch>
            <a:fillRect/>
          </a:stretch>
        </p:blipFill>
        <p:spPr>
          <a:xfrm>
            <a:off x="5681473" y="1595172"/>
            <a:ext cx="3005327" cy="3267456"/>
          </a:xfrm>
          <a:prstGeom prst="rect">
            <a:avLst/>
          </a:prstGeom>
        </p:spPr>
      </p:pic>
      <p:sp>
        <p:nvSpPr>
          <p:cNvPr id="10" name="TextBox 9">
            <a:extLst>
              <a:ext uri="{FF2B5EF4-FFF2-40B4-BE49-F238E27FC236}">
                <a16:creationId xmlns:a16="http://schemas.microsoft.com/office/drawing/2014/main" id="{6B3999C5-322A-602B-B62E-C897E6A2475B}"/>
              </a:ext>
            </a:extLst>
          </p:cNvPr>
          <p:cNvSpPr txBox="1"/>
          <p:nvPr/>
        </p:nvSpPr>
        <p:spPr>
          <a:xfrm>
            <a:off x="6071616" y="4840224"/>
            <a:ext cx="1147899" cy="215444"/>
          </a:xfrm>
          <a:prstGeom prst="rect">
            <a:avLst/>
          </a:prstGeom>
          <a:noFill/>
        </p:spPr>
        <p:txBody>
          <a:bodyPr wrap="square" rtlCol="0">
            <a:spAutoFit/>
          </a:bodyPr>
          <a:lstStyle/>
          <a:p>
            <a:pPr algn="ctr"/>
            <a:r>
              <a:rPr lang="en-US" sz="800" b="1" dirty="0"/>
              <a:t>(NHS, 2024)</a:t>
            </a:r>
          </a:p>
        </p:txBody>
      </p:sp>
      <p:sp>
        <p:nvSpPr>
          <p:cNvPr id="11" name="TextBox 10">
            <a:extLst>
              <a:ext uri="{FF2B5EF4-FFF2-40B4-BE49-F238E27FC236}">
                <a16:creationId xmlns:a16="http://schemas.microsoft.com/office/drawing/2014/main" id="{4FAFD158-2320-46D4-AB0C-C0A527536853}"/>
              </a:ext>
            </a:extLst>
          </p:cNvPr>
          <p:cNvSpPr txBox="1"/>
          <p:nvPr/>
        </p:nvSpPr>
        <p:spPr>
          <a:xfrm>
            <a:off x="6303264" y="926592"/>
            <a:ext cx="1877568" cy="338554"/>
          </a:xfrm>
          <a:prstGeom prst="rect">
            <a:avLst/>
          </a:prstGeom>
          <a:noFill/>
        </p:spPr>
        <p:txBody>
          <a:bodyPr wrap="square" rtlCol="0">
            <a:spAutoFit/>
          </a:bodyPr>
          <a:lstStyle/>
          <a:p>
            <a:pPr algn="ctr"/>
            <a:r>
              <a:rPr lang="en-US" sz="800" b="1" dirty="0"/>
              <a:t>Demographic risk factors.</a:t>
            </a:r>
          </a:p>
          <a:p>
            <a:pPr algn="ctr"/>
            <a:r>
              <a:rPr lang="en-US" sz="800" b="1" dirty="0"/>
              <a:t>Diagram: 6</a:t>
            </a:r>
          </a:p>
        </p:txBody>
      </p:sp>
      <p:sp>
        <p:nvSpPr>
          <p:cNvPr id="13" name="Rectangle 3">
            <a:extLst>
              <a:ext uri="{FF2B5EF4-FFF2-40B4-BE49-F238E27FC236}">
                <a16:creationId xmlns:a16="http://schemas.microsoft.com/office/drawing/2014/main" id="{C4C1C219-70CD-45D4-F794-E2958B3F1C11}"/>
              </a:ext>
            </a:extLst>
          </p:cNvPr>
          <p:cNvSpPr>
            <a:spLocks noChangeArrowheads="1"/>
          </p:cNvSpPr>
          <p:nvPr/>
        </p:nvSpPr>
        <p:spPr bwMode="auto">
          <a:xfrm>
            <a:off x="0" y="-123111"/>
            <a:ext cx="184731"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p:txBody>
      </p:sp>
      <p:pic>
        <p:nvPicPr>
          <p:cNvPr id="19" name="Audio 18">
            <a:extLst>
              <a:ext uri="{FF2B5EF4-FFF2-40B4-BE49-F238E27FC236}">
                <a16:creationId xmlns:a16="http://schemas.microsoft.com/office/drawing/2014/main" id="{39164C95-2B7F-0CEA-0613-ED89E1B3E7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377048280"/>
      </p:ext>
    </p:extLst>
  </p:cSld>
  <p:clrMapOvr>
    <a:masterClrMapping/>
  </p:clrMapOvr>
  <mc:AlternateContent xmlns:mc="http://schemas.openxmlformats.org/markup-compatibility/2006">
    <mc:Choice xmlns:p14="http://schemas.microsoft.com/office/powerpoint/2010/main" Requires="p14">
      <p:transition spd="slow" p14:dur="2000" advTm="59594"/>
    </mc:Choice>
    <mc:Fallback>
      <p:transition spd="slow" advTm="59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AF157-2858-C681-DD64-33C8A4C4F440}"/>
              </a:ext>
            </a:extLst>
          </p:cNvPr>
          <p:cNvSpPr>
            <a:spLocks noGrp="1"/>
          </p:cNvSpPr>
          <p:nvPr>
            <p:ph type="title"/>
          </p:nvPr>
        </p:nvSpPr>
        <p:spPr>
          <a:xfrm>
            <a:off x="457200" y="-4143"/>
            <a:ext cx="4867508" cy="1070519"/>
          </a:xfrm>
        </p:spPr>
        <p:txBody>
          <a:bodyPr/>
          <a:lstStyle/>
          <a:p>
            <a:pPr algn="l"/>
            <a:r>
              <a:rPr lang="en-GB" sz="1600" dirty="0">
                <a:latin typeface="Arial"/>
                <a:cs typeface="Arial"/>
              </a:rPr>
              <a:t>Evidence-Based Recommendations (NHS/NICE)</a:t>
            </a:r>
            <a:endParaRPr lang="en-US" sz="1600" dirty="0">
              <a:latin typeface="Arial"/>
              <a:cs typeface="Arial"/>
            </a:endParaRPr>
          </a:p>
        </p:txBody>
      </p:sp>
      <p:sp>
        <p:nvSpPr>
          <p:cNvPr id="3" name="Content Placeholder 2">
            <a:extLst>
              <a:ext uri="{FF2B5EF4-FFF2-40B4-BE49-F238E27FC236}">
                <a16:creationId xmlns:a16="http://schemas.microsoft.com/office/drawing/2014/main" id="{4BB28089-EE59-C9EB-498B-A207C2B1DA64}"/>
              </a:ext>
            </a:extLst>
          </p:cNvPr>
          <p:cNvSpPr>
            <a:spLocks noGrp="1"/>
          </p:cNvSpPr>
          <p:nvPr>
            <p:ph idx="1"/>
          </p:nvPr>
        </p:nvSpPr>
        <p:spPr>
          <a:xfrm>
            <a:off x="146304" y="1066376"/>
            <a:ext cx="4315968" cy="4614796"/>
          </a:xfrm>
        </p:spPr>
        <p:txBody>
          <a:bodyPr/>
          <a:lstStyle/>
          <a:p>
            <a:endParaRPr lang="en-GB" dirty="0"/>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NHS England and the National Institute for Health and Care Excellence guidelines advise that structured and personalised asthma management should be followed (Simpson and Price, 2022). </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Jason should be offered an Individual asthma action plan that specifies daily treatment, symptom monitoring, and treatment in case of exacerbation. </a:t>
            </a:r>
            <a:r>
              <a:rPr lang="en-US" sz="1200" dirty="0">
                <a:latin typeface="Arial" panose="020B0604020202020204" pitchFamily="34" charset="0"/>
                <a:cs typeface="Arial" panose="020B0604020202020204" pitchFamily="34" charset="0"/>
              </a:rPr>
              <a:t>(NICE, 2024)</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Inhaled corticosteroid preventer inhalers, which he would gain most by regular use, help reduce inflammation, and short-acting reliever inhalers relieve symptoms when they occur. </a:t>
            </a:r>
            <a:r>
              <a:rPr lang="en-US" sz="1200" dirty="0">
                <a:latin typeface="Arial" panose="020B0604020202020204" pitchFamily="34" charset="0"/>
                <a:cs typeface="Arial" panose="020B0604020202020204" pitchFamily="34" charset="0"/>
              </a:rPr>
              <a:t>(SIGN, NICE and BTS, 2024).</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200" dirty="0">
                <a:effectLst/>
                <a:latin typeface="Arial" panose="020B0604020202020204" pitchFamily="34" charset="0"/>
                <a:ea typeface="Times New Roman" panose="02020603050405020304" pitchFamily="18" charset="0"/>
                <a:cs typeface="Arial" panose="020B0604020202020204" pitchFamily="34" charset="0"/>
              </a:rPr>
              <a:t>At every review, inhaler technique should be checked as this is a frequent reason patients fail to achieve reasonable asthma control in young people. In addition, his care should also involve education regarding trigger avoidance, the importance of medication adherence, and lifestyle modifications.</a:t>
            </a:r>
            <a:r>
              <a:rPr lang="en-US" sz="1200" dirty="0">
                <a:latin typeface="Arial" panose="020B0604020202020204" pitchFamily="34" charset="0"/>
                <a:cs typeface="Arial" panose="020B0604020202020204" pitchFamily="34" charset="0"/>
              </a:rPr>
              <a:t> (Practice Nurse, 2024).</a:t>
            </a:r>
            <a:endParaRPr lang="en-GB" sz="1200" dirty="0">
              <a:effectLst/>
              <a:latin typeface="Arial" panose="020B0604020202020204" pitchFamily="34" charset="0"/>
              <a:ea typeface="Arial" panose="020B0604020202020204" pitchFamily="34" charset="0"/>
              <a:cs typeface="Arial" panose="020B0604020202020204" pitchFamily="34" charset="0"/>
            </a:endParaRPr>
          </a:p>
          <a:p>
            <a:endParaRPr lang="en-US" dirty="0"/>
          </a:p>
        </p:txBody>
      </p:sp>
      <p:sp>
        <p:nvSpPr>
          <p:cNvPr id="4" name="Date Placeholder 3">
            <a:extLst>
              <a:ext uri="{FF2B5EF4-FFF2-40B4-BE49-F238E27FC236}">
                <a16:creationId xmlns:a16="http://schemas.microsoft.com/office/drawing/2014/main" id="{C700A0A3-85CC-292E-6990-BBA6A8C51681}"/>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C0DB22D2-047A-A1F9-A771-60F42F7597E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9" name="Picture 8">
            <a:extLst>
              <a:ext uri="{FF2B5EF4-FFF2-40B4-BE49-F238E27FC236}">
                <a16:creationId xmlns:a16="http://schemas.microsoft.com/office/drawing/2014/main" id="{140903C0-88D4-3FB0-8266-028B5964FCE8}"/>
              </a:ext>
            </a:extLst>
          </p:cNvPr>
          <p:cNvPicPr>
            <a:picLocks noChangeAspect="1"/>
          </p:cNvPicPr>
          <p:nvPr/>
        </p:nvPicPr>
        <p:blipFill>
          <a:blip r:embed="rId4"/>
          <a:stretch>
            <a:fillRect/>
          </a:stretch>
        </p:blipFill>
        <p:spPr>
          <a:xfrm>
            <a:off x="5324708" y="1066376"/>
            <a:ext cx="3672988" cy="3603160"/>
          </a:xfrm>
          <a:prstGeom prst="rect">
            <a:avLst/>
          </a:prstGeom>
        </p:spPr>
      </p:pic>
      <p:sp>
        <p:nvSpPr>
          <p:cNvPr id="10" name="TextBox 9">
            <a:extLst>
              <a:ext uri="{FF2B5EF4-FFF2-40B4-BE49-F238E27FC236}">
                <a16:creationId xmlns:a16="http://schemas.microsoft.com/office/drawing/2014/main" id="{4C4D9530-5FB9-A3CA-391E-E5A0D435B553}"/>
              </a:ext>
            </a:extLst>
          </p:cNvPr>
          <p:cNvSpPr txBox="1"/>
          <p:nvPr/>
        </p:nvSpPr>
        <p:spPr>
          <a:xfrm>
            <a:off x="6656832" y="5108448"/>
            <a:ext cx="1182624" cy="215444"/>
          </a:xfrm>
          <a:prstGeom prst="rect">
            <a:avLst/>
          </a:prstGeom>
          <a:noFill/>
        </p:spPr>
        <p:txBody>
          <a:bodyPr wrap="square" rtlCol="0">
            <a:spAutoFit/>
          </a:bodyPr>
          <a:lstStyle/>
          <a:p>
            <a:pPr algn="ctr"/>
            <a:r>
              <a:rPr lang="en-US" sz="800" b="1" dirty="0"/>
              <a:t>(NICE, 2024)</a:t>
            </a:r>
          </a:p>
        </p:txBody>
      </p:sp>
      <p:sp>
        <p:nvSpPr>
          <p:cNvPr id="11" name="TextBox 10">
            <a:extLst>
              <a:ext uri="{FF2B5EF4-FFF2-40B4-BE49-F238E27FC236}">
                <a16:creationId xmlns:a16="http://schemas.microsoft.com/office/drawing/2014/main" id="{07ED0147-0479-C1B0-3571-4C8620DE4B98}"/>
              </a:ext>
            </a:extLst>
          </p:cNvPr>
          <p:cNvSpPr txBox="1"/>
          <p:nvPr/>
        </p:nvSpPr>
        <p:spPr>
          <a:xfrm>
            <a:off x="5635605" y="780288"/>
            <a:ext cx="1679596" cy="338554"/>
          </a:xfrm>
          <a:prstGeom prst="rect">
            <a:avLst/>
          </a:prstGeom>
          <a:noFill/>
        </p:spPr>
        <p:txBody>
          <a:bodyPr wrap="square" rtlCol="0">
            <a:spAutoFit/>
          </a:bodyPr>
          <a:lstStyle/>
          <a:p>
            <a:pPr algn="ctr"/>
            <a:r>
              <a:rPr lang="en-US" sz="800" b="1" dirty="0"/>
              <a:t>Recommendations for asthma.</a:t>
            </a:r>
          </a:p>
          <a:p>
            <a:pPr algn="ctr"/>
            <a:r>
              <a:rPr lang="en-US" sz="800" b="1" dirty="0"/>
              <a:t>Diagram: 7</a:t>
            </a:r>
          </a:p>
        </p:txBody>
      </p:sp>
      <p:pic>
        <p:nvPicPr>
          <p:cNvPr id="16" name="Audio 15">
            <a:extLst>
              <a:ext uri="{FF2B5EF4-FFF2-40B4-BE49-F238E27FC236}">
                <a16:creationId xmlns:a16="http://schemas.microsoft.com/office/drawing/2014/main" id="{518E14F6-2E0A-9A72-77A7-C42A760D73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60255136"/>
      </p:ext>
    </p:extLst>
  </p:cSld>
  <p:clrMapOvr>
    <a:masterClrMapping/>
  </p:clrMapOvr>
  <mc:AlternateContent xmlns:mc="http://schemas.openxmlformats.org/markup-compatibility/2006">
    <mc:Choice xmlns:p14="http://schemas.microsoft.com/office/powerpoint/2010/main" Requires="p14">
      <p:transition spd="slow" p14:dur="2000" advTm="70458"/>
    </mc:Choice>
    <mc:Fallback>
      <p:transition spd="slow" advTm="70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14300"/>
            <a:ext cx="3522800" cy="1019555"/>
          </a:xfrm>
        </p:spPr>
        <p:txBody>
          <a:bodyPr/>
          <a:lstStyle/>
          <a:p>
            <a:r>
              <a:rPr lang="en-GB" sz="1600" b="1" dirty="0">
                <a:latin typeface="Arial"/>
                <a:cs typeface="Arial"/>
              </a:rPr>
              <a:t>Care Plan Overview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843148"/>
            <a:ext cx="4870704" cy="4833258"/>
          </a:xfrm>
        </p:spPr>
        <p:txBody>
          <a:bodyPr/>
          <a:lstStyle/>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Jason’s care plan must be ongoing and change as his needs and progress change.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This plan is built on establishing that he understands his condition and how to use his inhalers</a:t>
            </a:r>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US" sz="1200" dirty="0">
                <a:latin typeface="Arial" panose="020B0604020202020204" pitchFamily="34" charset="0"/>
                <a:cs typeface="Arial" panose="020B0604020202020204" pitchFamily="34" charset="0"/>
              </a:rPr>
              <a:t>(National Institute for Health and Care Excellence, 2024).</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The school nurse and the GP, working together, can also provide regular reviews and education (Goldberg et al., 2023).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Jason’s care team will help him learn to build his self-management confidence, identify early warning signs, and take action at the right time. Parental education, such as reducing exposure to second-hand smoke and allergens at home, is also essential, as is trigger management. In addition, emotional and psychological support should be thought about, especially if anxiety is having an impact on neglecting physical activity</a:t>
            </a:r>
            <a:r>
              <a:rPr lang="en-GB" sz="1400" dirty="0">
                <a:latin typeface="Arial" panose="020B0604020202020204" pitchFamily="34" charset="0"/>
                <a:ea typeface="Times New Roman" panose="02020603050405020304" pitchFamily="18" charset="0"/>
                <a:cs typeface="Arial" panose="020B0604020202020204" pitchFamily="34" charset="0"/>
              </a:rPr>
              <a:t> </a:t>
            </a:r>
            <a:r>
              <a:rPr lang="en-US" altLang="en-US" sz="1200" dirty="0">
                <a:solidFill>
                  <a:srgbClr val="000000"/>
                </a:solidFill>
                <a:latin typeface="Arial" panose="020B0604020202020204" pitchFamily="34" charset="0"/>
                <a:cs typeface="Arial" panose="020B0604020202020204" pitchFamily="34" charset="0"/>
              </a:rPr>
              <a:t>(Bruzzese </a:t>
            </a:r>
            <a:r>
              <a:rPr lang="en-US" altLang="en-US" sz="1200" i="1" dirty="0">
                <a:solidFill>
                  <a:srgbClr val="000000"/>
                </a:solidFill>
                <a:latin typeface="Arial" panose="020B0604020202020204" pitchFamily="34" charset="0"/>
                <a:cs typeface="Arial" panose="020B0604020202020204" pitchFamily="34" charset="0"/>
              </a:rPr>
              <a:t>et al.</a:t>
            </a:r>
            <a:r>
              <a:rPr lang="en-US" altLang="en-US" sz="1200" dirty="0">
                <a:solidFill>
                  <a:srgbClr val="000000"/>
                </a:solidFill>
                <a:latin typeface="Arial" panose="020B0604020202020204" pitchFamily="34" charset="0"/>
                <a:cs typeface="Arial" panose="020B0604020202020204" pitchFamily="34" charset="0"/>
              </a:rPr>
              <a:t>, 2009)</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 SMART goals should be included in the care plan, such as improving peak flow scores and reducing school absences over three months. </a:t>
            </a:r>
            <a:r>
              <a:rPr lang="en-GB" sz="1400" dirty="0">
                <a:latin typeface="Arial" panose="020B0604020202020204" pitchFamily="34" charset="0"/>
                <a:ea typeface="Times New Roman" panose="02020603050405020304" pitchFamily="18" charset="0"/>
                <a:cs typeface="Arial" panose="020B0604020202020204" pitchFamily="34" charset="0"/>
              </a:rPr>
              <a:t>These objectives offer specific, quantifiable results for assessing Jason's advancement (</a:t>
            </a:r>
            <a:r>
              <a:rPr lang="en-GB" sz="1400" dirty="0">
                <a:effectLst/>
                <a:latin typeface="Arial" panose="020B0604020202020204" pitchFamily="34" charset="0"/>
                <a:ea typeface="Times New Roman" panose="02020603050405020304" pitchFamily="18" charset="0"/>
                <a:cs typeface="Arial" panose="020B0604020202020204" pitchFamily="34" charset="0"/>
              </a:rPr>
              <a:t>NICE,2024).</a:t>
            </a:r>
            <a:endParaRPr lang="en-GB" sz="1400" dirty="0">
              <a:effectLst/>
              <a:latin typeface="Arial" panose="020B0604020202020204" pitchFamily="34" charset="0"/>
              <a:ea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9" name="Picture 8">
            <a:extLst>
              <a:ext uri="{FF2B5EF4-FFF2-40B4-BE49-F238E27FC236}">
                <a16:creationId xmlns:a16="http://schemas.microsoft.com/office/drawing/2014/main" id="{D35690E5-B91F-C169-AC6E-EF4933E5EC62}"/>
              </a:ext>
            </a:extLst>
          </p:cNvPr>
          <p:cNvPicPr>
            <a:picLocks noChangeAspect="1"/>
          </p:cNvPicPr>
          <p:nvPr/>
        </p:nvPicPr>
        <p:blipFill>
          <a:blip r:embed="rId4"/>
          <a:stretch>
            <a:fillRect/>
          </a:stretch>
        </p:blipFill>
        <p:spPr>
          <a:xfrm>
            <a:off x="5791200" y="1133855"/>
            <a:ext cx="3352800" cy="3499105"/>
          </a:xfrm>
          <a:prstGeom prst="rect">
            <a:avLst/>
          </a:prstGeom>
        </p:spPr>
      </p:pic>
      <p:sp>
        <p:nvSpPr>
          <p:cNvPr id="10" name="TextBox 9">
            <a:extLst>
              <a:ext uri="{FF2B5EF4-FFF2-40B4-BE49-F238E27FC236}">
                <a16:creationId xmlns:a16="http://schemas.microsoft.com/office/drawing/2014/main" id="{52898742-C845-C3BB-333A-341170DF9D64}"/>
              </a:ext>
            </a:extLst>
          </p:cNvPr>
          <p:cNvSpPr txBox="1"/>
          <p:nvPr/>
        </p:nvSpPr>
        <p:spPr>
          <a:xfrm>
            <a:off x="6907403" y="4632960"/>
            <a:ext cx="1414272" cy="215444"/>
          </a:xfrm>
          <a:prstGeom prst="rect">
            <a:avLst/>
          </a:prstGeom>
          <a:noFill/>
        </p:spPr>
        <p:txBody>
          <a:bodyPr wrap="square" rtlCol="0">
            <a:spAutoFit/>
          </a:bodyPr>
          <a:lstStyle/>
          <a:p>
            <a:r>
              <a:rPr lang="en-US" sz="800" b="1" dirty="0"/>
              <a:t>(NHS, 2024)</a:t>
            </a:r>
          </a:p>
        </p:txBody>
      </p:sp>
      <p:sp>
        <p:nvSpPr>
          <p:cNvPr id="11" name="TextBox 10">
            <a:extLst>
              <a:ext uri="{FF2B5EF4-FFF2-40B4-BE49-F238E27FC236}">
                <a16:creationId xmlns:a16="http://schemas.microsoft.com/office/drawing/2014/main" id="{9DFBC720-6F4C-9BBC-50F8-2576DA3DBD41}"/>
              </a:ext>
            </a:extLst>
          </p:cNvPr>
          <p:cNvSpPr txBox="1"/>
          <p:nvPr/>
        </p:nvSpPr>
        <p:spPr>
          <a:xfrm>
            <a:off x="6742176" y="719328"/>
            <a:ext cx="1694688" cy="215444"/>
          </a:xfrm>
          <a:prstGeom prst="rect">
            <a:avLst/>
          </a:prstGeom>
          <a:noFill/>
        </p:spPr>
        <p:txBody>
          <a:bodyPr wrap="square" rtlCol="0">
            <a:spAutoFit/>
          </a:bodyPr>
          <a:lstStyle/>
          <a:p>
            <a:pPr algn="ctr"/>
            <a:r>
              <a:rPr lang="en-US" sz="800" b="1" dirty="0"/>
              <a:t>Diagram: 8</a:t>
            </a:r>
          </a:p>
        </p:txBody>
      </p:sp>
      <p:sp>
        <p:nvSpPr>
          <p:cNvPr id="12" name="Rectangle 3">
            <a:extLst>
              <a:ext uri="{FF2B5EF4-FFF2-40B4-BE49-F238E27FC236}">
                <a16:creationId xmlns:a16="http://schemas.microsoft.com/office/drawing/2014/main" id="{BE5C4FB1-D306-2FC9-18C7-EB662EC4D745}"/>
              </a:ext>
            </a:extLst>
          </p:cNvPr>
          <p:cNvSpPr>
            <a:spLocks noChangeArrowheads="1"/>
          </p:cNvSpPr>
          <p:nvPr/>
        </p:nvSpPr>
        <p:spPr bwMode="auto">
          <a:xfrm>
            <a:off x="0" y="-138499"/>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p:txBody>
      </p:sp>
      <p:pic>
        <p:nvPicPr>
          <p:cNvPr id="17" name="Audio 16">
            <a:extLst>
              <a:ext uri="{FF2B5EF4-FFF2-40B4-BE49-F238E27FC236}">
                <a16:creationId xmlns:a16="http://schemas.microsoft.com/office/drawing/2014/main" id="{F98CBABA-BA48-A598-E7E3-EB46E62552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3424"/>
    </mc:Choice>
    <mc:Fallback>
      <p:transition spd="slow" advTm="63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4895088" cy="922114"/>
          </a:xfrm>
        </p:spPr>
        <p:txBody>
          <a:bodyPr/>
          <a:lstStyle/>
          <a:p>
            <a:r>
              <a:rPr lang="en-GB" sz="1600" b="1" dirty="0"/>
              <a:t>Care Plan Monitoring and Ongoing Assessment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097281"/>
            <a:ext cx="5053584" cy="4669536"/>
          </a:xfrm>
        </p:spPr>
        <p:txBody>
          <a:bodyPr/>
          <a:lstStyle/>
          <a:p>
            <a:pPr marL="0" indent="0">
              <a:buNone/>
            </a:pPr>
            <a:endParaRPr lang="en-GB" dirty="0">
              <a:solidFill>
                <a:srgbClr val="0070C0"/>
              </a:solidFill>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Jason’s response to treatment is tracked by regular monitoring so he does not have emergency situations.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He should be encouraged to use a daily peak flow meter and record his readings in a simple diary or digital app.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This will identify even an early decrease in lung function (Goldberg et al., 2023).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A healthcare professional should conduct annual reviews of asthma symptoms, medication effectiveness, inhaler technique, and exposure to asthma triggers. A review of his care plan should be done in case symptoms increase or he uses the reliever inhaler. School staff also need to be trained in spotting and acting when necessary</a:t>
            </a:r>
            <a:r>
              <a:rPr lang="en-GB" sz="1400"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 sign of an asthma attack and who to call when essential emergency services. </a:t>
            </a:r>
            <a:r>
              <a:rPr lang="en-GB" sz="1400" dirty="0">
                <a:latin typeface="Arial" panose="020B0604020202020204" pitchFamily="34" charset="0"/>
                <a:ea typeface="Times New Roman" panose="02020603050405020304" pitchFamily="18" charset="0"/>
                <a:cs typeface="Arial" panose="020B0604020202020204" pitchFamily="34" charset="0"/>
              </a:rPr>
              <a:t>This helps enhance Jason's physical, emotional, and social growth as his asthma management improves as </a:t>
            </a:r>
            <a:r>
              <a:rPr lang="en-GB" sz="1400" dirty="0">
                <a:effectLst/>
                <a:latin typeface="Arial" panose="020B0604020202020204" pitchFamily="34" charset="0"/>
                <a:ea typeface="Times New Roman" panose="02020603050405020304" pitchFamily="18" charset="0"/>
                <a:cs typeface="Arial" panose="020B0604020202020204" pitchFamily="34" charset="0"/>
              </a:rPr>
              <a:t>an adolescent continues to grow</a:t>
            </a:r>
            <a:r>
              <a:rPr lang="en-GB" sz="1400" dirty="0">
                <a:latin typeface="Arial" panose="020B0604020202020204" pitchFamily="34" charset="0"/>
                <a:ea typeface="Times New Roman" panose="02020603050405020304" pitchFamily="18" charset="0"/>
                <a:cs typeface="Arial" panose="020B0604020202020204" pitchFamily="34" charset="0"/>
              </a:rPr>
              <a:t> </a:t>
            </a:r>
            <a:r>
              <a:rPr lang="en-US" sz="1400" dirty="0">
                <a:latin typeface="Arial" panose="020B0604020202020204" pitchFamily="34" charset="0"/>
                <a:cs typeface="Arial" panose="020B0604020202020204" pitchFamily="34" charset="0"/>
              </a:rPr>
              <a:t>(PCRS, 2024).</a:t>
            </a:r>
            <a:endParaRPr lang="en-GB" sz="14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8251E9FC-C6B6-9439-22D0-7A4EEBB321F0}"/>
              </a:ext>
            </a:extLst>
          </p:cNvPr>
          <p:cNvPicPr>
            <a:picLocks noChangeAspect="1"/>
          </p:cNvPicPr>
          <p:nvPr/>
        </p:nvPicPr>
        <p:blipFill>
          <a:blip r:embed="rId4"/>
          <a:stretch>
            <a:fillRect/>
          </a:stretch>
        </p:blipFill>
        <p:spPr>
          <a:xfrm>
            <a:off x="5888736" y="1097280"/>
            <a:ext cx="3133344" cy="3389376"/>
          </a:xfrm>
          <a:prstGeom prst="rect">
            <a:avLst/>
          </a:prstGeom>
        </p:spPr>
      </p:pic>
      <p:sp>
        <p:nvSpPr>
          <p:cNvPr id="8" name="TextBox 7">
            <a:extLst>
              <a:ext uri="{FF2B5EF4-FFF2-40B4-BE49-F238E27FC236}">
                <a16:creationId xmlns:a16="http://schemas.microsoft.com/office/drawing/2014/main" id="{B857F7A7-7802-4E5D-2C94-3E154BDD50B9}"/>
              </a:ext>
            </a:extLst>
          </p:cNvPr>
          <p:cNvSpPr txBox="1"/>
          <p:nvPr/>
        </p:nvSpPr>
        <p:spPr>
          <a:xfrm>
            <a:off x="6205728" y="4913376"/>
            <a:ext cx="1160091" cy="215444"/>
          </a:xfrm>
          <a:prstGeom prst="rect">
            <a:avLst/>
          </a:prstGeom>
          <a:noFill/>
        </p:spPr>
        <p:txBody>
          <a:bodyPr wrap="square" rtlCol="0">
            <a:spAutoFit/>
          </a:bodyPr>
          <a:lstStyle/>
          <a:p>
            <a:pPr algn="ctr"/>
            <a:r>
              <a:rPr lang="en-US" sz="800" b="1" dirty="0"/>
              <a:t>(NICE, 2024)</a:t>
            </a:r>
          </a:p>
        </p:txBody>
      </p:sp>
      <p:sp>
        <p:nvSpPr>
          <p:cNvPr id="9" name="TextBox 8">
            <a:extLst>
              <a:ext uri="{FF2B5EF4-FFF2-40B4-BE49-F238E27FC236}">
                <a16:creationId xmlns:a16="http://schemas.microsoft.com/office/drawing/2014/main" id="{B4BDB724-1FEF-335A-CA3D-29D01B9AE370}"/>
              </a:ext>
            </a:extLst>
          </p:cNvPr>
          <p:cNvSpPr txBox="1"/>
          <p:nvPr/>
        </p:nvSpPr>
        <p:spPr>
          <a:xfrm>
            <a:off x="6205728" y="719328"/>
            <a:ext cx="1538043" cy="338554"/>
          </a:xfrm>
          <a:prstGeom prst="rect">
            <a:avLst/>
          </a:prstGeom>
          <a:noFill/>
        </p:spPr>
        <p:txBody>
          <a:bodyPr wrap="square" rtlCol="0">
            <a:spAutoFit/>
          </a:bodyPr>
          <a:lstStyle/>
          <a:p>
            <a:pPr lvl="0" algn="ctr"/>
            <a:r>
              <a:rPr lang="en-US" altLang="en-US" sz="800" b="1" dirty="0">
                <a:solidFill>
                  <a:srgbClr val="000000"/>
                </a:solidFill>
              </a:rPr>
              <a:t>Assessment for asthma .</a:t>
            </a:r>
          </a:p>
          <a:p>
            <a:pPr lvl="0" algn="ctr"/>
            <a:r>
              <a:rPr lang="en-US" altLang="en-US" sz="800" b="1" dirty="0">
                <a:solidFill>
                  <a:srgbClr val="000000"/>
                </a:solidFill>
              </a:rPr>
              <a:t>Diagram: 9</a:t>
            </a:r>
            <a:endParaRPr lang="en-US" altLang="en-US" sz="800" b="1" dirty="0"/>
          </a:p>
        </p:txBody>
      </p:sp>
      <p:pic>
        <p:nvPicPr>
          <p:cNvPr id="14" name="Audio 13">
            <a:extLst>
              <a:ext uri="{FF2B5EF4-FFF2-40B4-BE49-F238E27FC236}">
                <a16:creationId xmlns:a16="http://schemas.microsoft.com/office/drawing/2014/main" id="{DD60954C-6B50-F417-AB56-9584A190B5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57418"/>
    </mc:Choice>
    <mc:Fallback>
      <p:transition spd="slow" advTm="57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B7B6B-6D25-483B-88E9-8137A8817FCF}"/>
              </a:ext>
            </a:extLst>
          </p:cNvPr>
          <p:cNvSpPr>
            <a:spLocks noGrp="1"/>
          </p:cNvSpPr>
          <p:nvPr>
            <p:ph type="title"/>
          </p:nvPr>
        </p:nvSpPr>
        <p:spPr>
          <a:xfrm>
            <a:off x="457200" y="274638"/>
            <a:ext cx="4736008" cy="1143000"/>
          </a:xfrm>
        </p:spPr>
        <p:txBody>
          <a:bodyPr/>
          <a:lstStyle/>
          <a:p>
            <a:r>
              <a:rPr lang="en-GB" sz="1400" dirty="0">
                <a:latin typeface="Arial"/>
                <a:cs typeface="Arial"/>
              </a:rPr>
              <a:t>Communication with the Patient and Family</a:t>
            </a:r>
            <a:endParaRPr lang="en-US" sz="1400" dirty="0">
              <a:latin typeface="Arial"/>
              <a:cs typeface="Arial"/>
            </a:endParaRPr>
          </a:p>
        </p:txBody>
      </p:sp>
      <p:sp>
        <p:nvSpPr>
          <p:cNvPr id="3" name="Content Placeholder 2">
            <a:extLst>
              <a:ext uri="{FF2B5EF4-FFF2-40B4-BE49-F238E27FC236}">
                <a16:creationId xmlns:a16="http://schemas.microsoft.com/office/drawing/2014/main" id="{BB7299E2-B11A-3044-B9C3-43E4F0800C64}"/>
              </a:ext>
            </a:extLst>
          </p:cNvPr>
          <p:cNvSpPr>
            <a:spLocks noGrp="1"/>
          </p:cNvSpPr>
          <p:nvPr>
            <p:ph idx="1"/>
          </p:nvPr>
        </p:nvSpPr>
        <p:spPr>
          <a:xfrm>
            <a:off x="310894" y="1114044"/>
            <a:ext cx="4979607" cy="4530851"/>
          </a:xfrm>
        </p:spPr>
        <p:txBody>
          <a:bodyPr/>
          <a:lstStyle/>
          <a:p>
            <a:pPr marL="0" indent="0">
              <a:buNone/>
            </a:pPr>
            <a:endParaRPr lang="en-GB" dirty="0"/>
          </a:p>
          <a:p>
            <a:pPr lvl="0" algn="just"/>
            <a:r>
              <a:rPr lang="en-GB" sz="1400" u="none" strike="noStrike" dirty="0">
                <a:effectLst/>
                <a:latin typeface="Arial"/>
                <a:ea typeface="Times New Roman" panose="02020603050405020304" pitchFamily="18" charset="0"/>
                <a:cs typeface="Arial"/>
              </a:rPr>
              <a:t>Effective communication is critical to support Jason in managing his asthma confidently and independently (Miles et al., 2017). </a:t>
            </a:r>
            <a:endParaRPr lang="en-GB" sz="1400" u="none" strike="noStrike" dirty="0">
              <a:effectLst/>
              <a:latin typeface="Arial"/>
              <a:ea typeface="Arial" panose="020B0604020202020204" pitchFamily="34" charset="0"/>
              <a:cs typeface="Arial"/>
            </a:endParaRPr>
          </a:p>
          <a:p>
            <a:pPr lvl="0" algn="just"/>
            <a:r>
              <a:rPr lang="en-GB" sz="1400" u="none" strike="noStrike" dirty="0">
                <a:effectLst/>
                <a:latin typeface="Arial"/>
                <a:ea typeface="Times New Roman" panose="02020603050405020304" pitchFamily="18" charset="0"/>
                <a:cs typeface="Arial"/>
              </a:rPr>
              <a:t>When Jason is a teenager, he starts to be more responsible for his health but needs help from his family and healthcare professionals. </a:t>
            </a:r>
            <a:r>
              <a:rPr lang="en-US" sz="1200" dirty="0">
                <a:latin typeface="Arial" panose="020B0604020202020204" pitchFamily="34" charset="0"/>
                <a:cs typeface="Arial" panose="020B0604020202020204" pitchFamily="34" charset="0"/>
              </a:rPr>
              <a:t>(Rehman et al., 2020)</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He needs a clear, age-appropriate explanation of </a:t>
            </a:r>
            <a:r>
              <a:rPr lang="en-GB" sz="1400" u="none" strike="noStrike" dirty="0">
                <a:effectLst/>
                <a:latin typeface="Arial"/>
                <a:ea typeface="Times New Roman" panose="02020603050405020304" pitchFamily="18" charset="0"/>
                <a:cs typeface="Arial"/>
              </a:rPr>
              <a:t>how asthma causes his body to change and why he needs regular treatment, even when he feels well.</a:t>
            </a:r>
            <a:r>
              <a:rPr lang="en-US" dirty="0"/>
              <a:t> </a:t>
            </a:r>
            <a:r>
              <a:rPr lang="en-US" sz="1400" dirty="0">
                <a:latin typeface="Arial" panose="020B0604020202020204" pitchFamily="34" charset="0"/>
                <a:cs typeface="Arial" panose="020B0604020202020204" pitchFamily="34" charset="0"/>
              </a:rPr>
              <a:t>(Searle et al., 2017)</a:t>
            </a:r>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a:ea typeface="Times New Roman" panose="02020603050405020304" pitchFamily="18" charset="0"/>
                <a:cs typeface="Arial"/>
              </a:rPr>
              <a:t>They can reinforce understanding by showing visual aids, demonstrating inhaler use for them, and providing written instructions. Involving his parents in discussions encourages consistent reinforcement of trigger avoidance strategies such as aversion to having a smoke-free household home.</a:t>
            </a:r>
            <a:r>
              <a:rPr lang="en-US" altLang="en-US" sz="1400" dirty="0">
                <a:solidFill>
                  <a:srgbClr val="000000"/>
                </a:solidFill>
                <a:latin typeface="-webkit-standard"/>
              </a:rPr>
              <a:t> (Searle et al., 2017; Asthma + Lung UK, 2024)..</a:t>
            </a:r>
            <a:endParaRPr lang="en-GB" sz="1400" dirty="0">
              <a:effectLst/>
              <a:latin typeface="Times New Roman"/>
              <a:ea typeface="Arial" panose="020B0604020202020204" pitchFamily="34" charset="0"/>
              <a:cs typeface="Arial"/>
            </a:endParaRPr>
          </a:p>
          <a:p>
            <a:pPr marL="0" indent="0">
              <a:buNone/>
            </a:pPr>
            <a:endParaRPr lang="en-US" dirty="0"/>
          </a:p>
        </p:txBody>
      </p:sp>
      <p:sp>
        <p:nvSpPr>
          <p:cNvPr id="4" name="Date Placeholder 3">
            <a:extLst>
              <a:ext uri="{FF2B5EF4-FFF2-40B4-BE49-F238E27FC236}">
                <a16:creationId xmlns:a16="http://schemas.microsoft.com/office/drawing/2014/main" id="{4CFDFBDB-504F-2A76-6702-0436D4763A1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679702D-3E2D-AAF3-9DF1-35DF1B1F1D0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extBox 6">
            <a:extLst>
              <a:ext uri="{FF2B5EF4-FFF2-40B4-BE49-F238E27FC236}">
                <a16:creationId xmlns:a16="http://schemas.microsoft.com/office/drawing/2014/main" id="{3A2F8044-60F8-4740-E429-2D3F3A99E749}"/>
              </a:ext>
            </a:extLst>
          </p:cNvPr>
          <p:cNvSpPr txBox="1"/>
          <p:nvPr/>
        </p:nvSpPr>
        <p:spPr>
          <a:xfrm>
            <a:off x="6220501" y="4599559"/>
            <a:ext cx="2971240" cy="368048"/>
          </a:xfrm>
          <a:prstGeom prst="rect">
            <a:avLst/>
          </a:prstGeom>
        </p:spPr>
        <p:txBody>
          <a:bodyPr>
            <a:normAutofit/>
          </a:bodyPr>
          <a:lstStyle/>
          <a:p>
            <a:endParaRPr lang="en-US" dirty="0"/>
          </a:p>
        </p:txBody>
      </p:sp>
      <p:pic>
        <p:nvPicPr>
          <p:cNvPr id="9" name="Picture 8">
            <a:extLst>
              <a:ext uri="{FF2B5EF4-FFF2-40B4-BE49-F238E27FC236}">
                <a16:creationId xmlns:a16="http://schemas.microsoft.com/office/drawing/2014/main" id="{B7F692EF-CC34-5ACC-224B-431FF48636F1}"/>
              </a:ext>
            </a:extLst>
          </p:cNvPr>
          <p:cNvPicPr>
            <a:picLocks noChangeAspect="1"/>
          </p:cNvPicPr>
          <p:nvPr/>
        </p:nvPicPr>
        <p:blipFill>
          <a:blip r:embed="rId4"/>
          <a:stretch>
            <a:fillRect/>
          </a:stretch>
        </p:blipFill>
        <p:spPr>
          <a:xfrm>
            <a:off x="6220500" y="1417638"/>
            <a:ext cx="2777195" cy="3181921"/>
          </a:xfrm>
          <a:prstGeom prst="rect">
            <a:avLst/>
          </a:prstGeom>
        </p:spPr>
      </p:pic>
      <p:sp>
        <p:nvSpPr>
          <p:cNvPr id="10" name="TextBox 9">
            <a:extLst>
              <a:ext uri="{FF2B5EF4-FFF2-40B4-BE49-F238E27FC236}">
                <a16:creationId xmlns:a16="http://schemas.microsoft.com/office/drawing/2014/main" id="{37CDEA32-02B2-587E-99A7-15F95B43BFD1}"/>
              </a:ext>
            </a:extLst>
          </p:cNvPr>
          <p:cNvSpPr txBox="1"/>
          <p:nvPr/>
        </p:nvSpPr>
        <p:spPr>
          <a:xfrm>
            <a:off x="5791200" y="999744"/>
            <a:ext cx="1999488" cy="338554"/>
          </a:xfrm>
          <a:prstGeom prst="rect">
            <a:avLst/>
          </a:prstGeom>
          <a:noFill/>
        </p:spPr>
        <p:txBody>
          <a:bodyPr wrap="square" rtlCol="0">
            <a:spAutoFit/>
          </a:bodyPr>
          <a:lstStyle/>
          <a:p>
            <a:pPr algn="ctr"/>
            <a:r>
              <a:rPr lang="en-US" sz="800" b="1" dirty="0"/>
              <a:t>The asthma patient and family. diagram: 10</a:t>
            </a:r>
          </a:p>
        </p:txBody>
      </p:sp>
      <p:sp>
        <p:nvSpPr>
          <p:cNvPr id="11" name="TextBox 10">
            <a:extLst>
              <a:ext uri="{FF2B5EF4-FFF2-40B4-BE49-F238E27FC236}">
                <a16:creationId xmlns:a16="http://schemas.microsoft.com/office/drawing/2014/main" id="{BE03EB52-1EF6-D4BF-BB58-09D48F99B931}"/>
              </a:ext>
            </a:extLst>
          </p:cNvPr>
          <p:cNvSpPr txBox="1"/>
          <p:nvPr/>
        </p:nvSpPr>
        <p:spPr>
          <a:xfrm>
            <a:off x="5630853" y="4783583"/>
            <a:ext cx="1599003" cy="215444"/>
          </a:xfrm>
          <a:prstGeom prst="rect">
            <a:avLst/>
          </a:prstGeom>
          <a:noFill/>
        </p:spPr>
        <p:txBody>
          <a:bodyPr wrap="square" rtlCol="0">
            <a:spAutoFit/>
          </a:bodyPr>
          <a:lstStyle/>
          <a:p>
            <a:pPr algn="ctr"/>
            <a:r>
              <a:rPr lang="en-US" sz="800" b="1" dirty="0"/>
              <a:t>(NHS,2024)</a:t>
            </a:r>
          </a:p>
        </p:txBody>
      </p:sp>
      <p:pic>
        <p:nvPicPr>
          <p:cNvPr id="16" name="Audio 15">
            <a:extLst>
              <a:ext uri="{FF2B5EF4-FFF2-40B4-BE49-F238E27FC236}">
                <a16:creationId xmlns:a16="http://schemas.microsoft.com/office/drawing/2014/main" id="{C386A0ED-CC0F-7F9C-38E2-502866FB81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808745681"/>
      </p:ext>
    </p:extLst>
  </p:cSld>
  <p:clrMapOvr>
    <a:masterClrMapping/>
  </p:clrMapOvr>
  <mc:AlternateContent xmlns:mc="http://schemas.openxmlformats.org/markup-compatibility/2006">
    <mc:Choice xmlns:p14="http://schemas.microsoft.com/office/powerpoint/2010/main" Requires="p14">
      <p:transition spd="slow" p14:dur="2000" advTm="53162"/>
    </mc:Choice>
    <mc:Fallback>
      <p:transition spd="slow" advTm="53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1222374" y="274638"/>
            <a:ext cx="3459353" cy="725106"/>
          </a:xfrm>
        </p:spPr>
        <p:txBody>
          <a:bodyPr/>
          <a:lstStyle/>
          <a:p>
            <a:r>
              <a:rPr lang="en-GB" sz="1600" b="1" kern="0" dirty="0">
                <a:effectLst/>
                <a:latin typeface="Arial"/>
                <a:cs typeface="Arial"/>
              </a:rPr>
              <a:t>Ethical and Person-Centred Considerations</a:t>
            </a:r>
            <a:br>
              <a:rPr lang="en-GB" sz="1800" b="1" kern="0" dirty="0">
                <a:effectLst/>
                <a:latin typeface="Arial"/>
                <a:cs typeface="Arial" panose="020B0604020202020204" pitchFamily="34" charset="0"/>
              </a:rPr>
            </a:br>
            <a:endParaRPr lang="en-GB" sz="1800" b="1" dirty="0">
              <a:latin typeface="Arial"/>
              <a:cs typeface="Arial"/>
            </a:endParaRP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1" y="818887"/>
            <a:ext cx="4529327" cy="4296452"/>
          </a:xfrm>
        </p:spPr>
        <p:txBody>
          <a:bodyPr/>
          <a:lstStyle/>
          <a:p>
            <a:pPr marL="0" indent="0">
              <a:buNone/>
            </a:pPr>
            <a:endParaRPr lang="en-GB" dirty="0">
              <a:solidFill>
                <a:srgbClr val="0070C0"/>
              </a:solidFill>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Ethics and a person-centred approach must provide the foundation for caring for Jason. </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He should be allowed autonomy, involved in all decisions about his treatment, and encouraged to share his preferences. </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200" u="none" strike="noStrike" dirty="0">
                <a:effectLst/>
                <a:latin typeface="Arial" panose="020B0604020202020204" pitchFamily="34" charset="0"/>
                <a:ea typeface="Times New Roman" panose="02020603050405020304" pitchFamily="18" charset="0"/>
                <a:cs typeface="Arial" panose="020B0604020202020204" pitchFamily="34" charset="0"/>
              </a:rPr>
              <a:t>For example, it is essential for young people during adolescence to try to be independent and have much control over their lives (Backes and Bonnie, 2020). </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200" dirty="0">
                <a:effectLst/>
                <a:latin typeface="Arial" panose="020B0604020202020204" pitchFamily="34" charset="0"/>
                <a:ea typeface="Times New Roman" panose="02020603050405020304" pitchFamily="18" charset="0"/>
                <a:cs typeface="Arial" panose="020B0604020202020204" pitchFamily="34" charset="0"/>
              </a:rPr>
              <a:t>One must respect Jason’s privacy in clinical settings, especially when dealing with personal issues or emotional health. </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algn="just"/>
            <a:r>
              <a:rPr lang="en-GB" sz="1200" dirty="0">
                <a:latin typeface="Arial" panose="020B0604020202020204" pitchFamily="34" charset="0"/>
                <a:ea typeface="Times New Roman" panose="02020603050405020304" pitchFamily="18" charset="0"/>
                <a:cs typeface="Arial" panose="020B0604020202020204" pitchFamily="34" charset="0"/>
              </a:rPr>
              <a:t>Healthcare</a:t>
            </a:r>
            <a:r>
              <a:rPr lang="en-GB" sz="1200" dirty="0">
                <a:effectLst/>
                <a:latin typeface="Arial" panose="020B0604020202020204" pitchFamily="34" charset="0"/>
                <a:ea typeface="Times New Roman" panose="02020603050405020304" pitchFamily="18" charset="0"/>
                <a:cs typeface="Arial" panose="020B0604020202020204" pitchFamily="34" charset="0"/>
              </a:rPr>
              <a:t> professionals are guided by the principle of beneficence and may sometimes have to bridge Jason's choices with clinical guidance. For example, care must also be delivered in the context of cultural or social contexts that may affect beliefs around medication, smoking, and help-seeking behaviours.</a:t>
            </a:r>
            <a:r>
              <a:rPr lang="en-US" sz="1200" dirty="0">
                <a:latin typeface="Arial" panose="020B0604020202020204" pitchFamily="34" charset="0"/>
                <a:cs typeface="Arial" panose="020B0604020202020204" pitchFamily="34" charset="0"/>
              </a:rPr>
              <a:t> (UK Clinical Ethics Network, 2024).</a:t>
            </a:r>
          </a:p>
          <a:p>
            <a:pPr algn="just"/>
            <a:endParaRPr lang="en-GB" sz="12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8" name="Picture 7">
            <a:extLst>
              <a:ext uri="{FF2B5EF4-FFF2-40B4-BE49-F238E27FC236}">
                <a16:creationId xmlns:a16="http://schemas.microsoft.com/office/drawing/2014/main" id="{5ED80D89-458F-1441-67AF-CD636CBEFDEF}"/>
              </a:ext>
            </a:extLst>
          </p:cNvPr>
          <p:cNvPicPr>
            <a:picLocks noChangeAspect="1"/>
          </p:cNvPicPr>
          <p:nvPr/>
        </p:nvPicPr>
        <p:blipFill>
          <a:blip r:embed="rId4"/>
          <a:stretch>
            <a:fillRect/>
          </a:stretch>
        </p:blipFill>
        <p:spPr>
          <a:xfrm>
            <a:off x="5754624" y="1109473"/>
            <a:ext cx="3389376" cy="3486912"/>
          </a:xfrm>
          <a:prstGeom prst="rect">
            <a:avLst/>
          </a:prstGeom>
        </p:spPr>
      </p:pic>
      <p:sp>
        <p:nvSpPr>
          <p:cNvPr id="9" name="TextBox 8">
            <a:extLst>
              <a:ext uri="{FF2B5EF4-FFF2-40B4-BE49-F238E27FC236}">
                <a16:creationId xmlns:a16="http://schemas.microsoft.com/office/drawing/2014/main" id="{012108FC-9901-B5C7-4772-57D6EB49B511}"/>
              </a:ext>
            </a:extLst>
          </p:cNvPr>
          <p:cNvSpPr txBox="1"/>
          <p:nvPr/>
        </p:nvSpPr>
        <p:spPr>
          <a:xfrm>
            <a:off x="5876544" y="4852416"/>
            <a:ext cx="1306395" cy="215444"/>
          </a:xfrm>
          <a:prstGeom prst="rect">
            <a:avLst/>
          </a:prstGeom>
          <a:noFill/>
        </p:spPr>
        <p:txBody>
          <a:bodyPr wrap="square" rtlCol="0">
            <a:spAutoFit/>
          </a:bodyPr>
          <a:lstStyle/>
          <a:p>
            <a:r>
              <a:rPr lang="en-US" sz="800" dirty="0"/>
              <a:t>(</a:t>
            </a:r>
            <a:r>
              <a:rPr lang="en-US" sz="800" b="1" dirty="0"/>
              <a:t>NHS England, 2023)</a:t>
            </a:r>
          </a:p>
        </p:txBody>
      </p:sp>
      <p:sp>
        <p:nvSpPr>
          <p:cNvPr id="10" name="TextBox 9">
            <a:extLst>
              <a:ext uri="{FF2B5EF4-FFF2-40B4-BE49-F238E27FC236}">
                <a16:creationId xmlns:a16="http://schemas.microsoft.com/office/drawing/2014/main" id="{88B23D1A-FE3E-D539-ED73-8ABD1BE16B5C}"/>
              </a:ext>
            </a:extLst>
          </p:cNvPr>
          <p:cNvSpPr txBox="1"/>
          <p:nvPr/>
        </p:nvSpPr>
        <p:spPr>
          <a:xfrm>
            <a:off x="6214998" y="711165"/>
            <a:ext cx="1741552" cy="338554"/>
          </a:xfrm>
          <a:prstGeom prst="rect">
            <a:avLst/>
          </a:prstGeom>
          <a:noFill/>
        </p:spPr>
        <p:txBody>
          <a:bodyPr wrap="square" rtlCol="0">
            <a:spAutoFit/>
          </a:bodyPr>
          <a:lstStyle/>
          <a:p>
            <a:r>
              <a:rPr lang="en-US" sz="800" b="1" dirty="0"/>
              <a:t>Asthma patient support.</a:t>
            </a:r>
          </a:p>
          <a:p>
            <a:r>
              <a:rPr lang="en-US" sz="800" b="1" dirty="0"/>
              <a:t>Diagram: 11</a:t>
            </a:r>
          </a:p>
        </p:txBody>
      </p:sp>
      <p:pic>
        <p:nvPicPr>
          <p:cNvPr id="14" name="Audio 13">
            <a:extLst>
              <a:ext uri="{FF2B5EF4-FFF2-40B4-BE49-F238E27FC236}">
                <a16:creationId xmlns:a16="http://schemas.microsoft.com/office/drawing/2014/main" id="{98983603-80F9-B155-E6CD-ED1F389A42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50197"/>
    </mc:Choice>
    <mc:Fallback>
      <p:transition spd="slow" advTm="50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7265"/>
            <a:ext cx="3871036" cy="707136"/>
          </a:xfrm>
        </p:spPr>
        <p:txBody>
          <a:bodyPr/>
          <a:lstStyle/>
          <a:p>
            <a:r>
              <a:rPr lang="en-GB" sz="1600" b="1" kern="0" dirty="0">
                <a:effectLst/>
                <a:latin typeface="Arial"/>
                <a:cs typeface="Arial"/>
              </a:rPr>
              <a:t>Risk Factors Based on Lifestyle and Demographics</a:t>
            </a:r>
            <a:br>
              <a:rPr lang="en-GB" sz="1800" b="1" kern="0" dirty="0">
                <a:effectLst/>
                <a:latin typeface="Arial"/>
                <a:cs typeface="Arial" panose="020B0604020202020204" pitchFamily="34" charset="0"/>
              </a:rPr>
            </a:br>
            <a:endParaRPr lang="en-GB" sz="1800" b="1" dirty="0">
              <a:latin typeface="Arial"/>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0" y="1024128"/>
            <a:ext cx="5230368" cy="4632960"/>
          </a:xfrm>
        </p:spPr>
        <p:txBody>
          <a:bodyPr/>
          <a:lstStyle/>
          <a:p>
            <a:pPr marL="0" indent="0">
              <a:buNone/>
            </a:pPr>
            <a:endParaRPr lang="en-GB" dirty="0">
              <a:solidFill>
                <a:srgbClr val="0070C0"/>
              </a:solidFill>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Jason’s lifestyle and his surrounding environment create health risks for him.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Living in an area with high traffic emissions significantly contributes to the inflammation of his airways (Lee et al., 2021).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In addition, second-hand smoke from the household negatively affects his respiratory health.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Jason has reduced his physical activity and can no longer exercise without fear of triggering asthma symptoms that could compromise his lung strength. His allergic sensitivity to dust mites is increased by having an unventilated and cluttered living environment. From a demographic point of view, his age group is a group at risk for poor asthma outcomes because adolescents commonly struggle with consistent use of medication and self-management</a:t>
            </a:r>
            <a:r>
              <a:rPr lang="en-US" sz="1400" dirty="0">
                <a:latin typeface="Arial" panose="020B0604020202020204" pitchFamily="34" charset="0"/>
                <a:ea typeface="Times New Roman" panose="02020603050405020304" pitchFamily="18" charset="0"/>
                <a:cs typeface="Arial" panose="020B0604020202020204" pitchFamily="34" charset="0"/>
              </a:rPr>
              <a:t> (</a:t>
            </a:r>
            <a:r>
              <a:rPr lang="en-US" sz="1400" dirty="0">
                <a:latin typeface="Arial" panose="020B0604020202020204" pitchFamily="34" charset="0"/>
                <a:cs typeface="Arial" panose="020B0604020202020204" pitchFamily="34" charset="0"/>
              </a:rPr>
              <a:t>Lewis et al., 2025).</a:t>
            </a:r>
            <a:endParaRPr lang="en-GB" sz="1400" dirty="0">
              <a:effectLst/>
              <a:latin typeface="Arial" panose="020B0604020202020204" pitchFamily="34" charset="0"/>
              <a:ea typeface="Arial" panose="020B0604020202020204" pitchFamily="34" charset="0"/>
              <a:cs typeface="Arial" panose="020B0604020202020204" pitchFamily="34" charset="0"/>
            </a:endParaRPr>
          </a:p>
          <a:p>
            <a:pPr marL="0" indent="0" algn="just">
              <a:buNone/>
            </a:pPr>
            <a:endParaRPr lang="en-GB" sz="1600" dirty="0">
              <a:solidFill>
                <a:srgbClr val="0070C0"/>
              </a:solidFill>
            </a:endParaRPr>
          </a:p>
        </p:txBody>
      </p:sp>
      <p:sp>
        <p:nvSpPr>
          <p:cNvPr id="5" name="TextBox 4">
            <a:extLst>
              <a:ext uri="{FF2B5EF4-FFF2-40B4-BE49-F238E27FC236}">
                <a16:creationId xmlns:a16="http://schemas.microsoft.com/office/drawing/2014/main" id="{6EC6AF56-1445-2190-4F6F-6BE2D9A0C029}"/>
              </a:ext>
            </a:extLst>
          </p:cNvPr>
          <p:cNvSpPr txBox="1"/>
          <p:nvPr/>
        </p:nvSpPr>
        <p:spPr>
          <a:xfrm>
            <a:off x="6108169" y="4731269"/>
            <a:ext cx="3049872" cy="283800"/>
          </a:xfrm>
          <a:prstGeom prst="rect">
            <a:avLst/>
          </a:prstGeom>
        </p:spPr>
        <p:txBody>
          <a:bodyPr>
            <a:normAutofit fontScale="85000" lnSpcReduction="20000"/>
          </a:bodyPr>
          <a:lstStyle/>
          <a:p>
            <a:endParaRPr lang="en-US" dirty="0"/>
          </a:p>
        </p:txBody>
      </p:sp>
      <p:pic>
        <p:nvPicPr>
          <p:cNvPr id="7" name="Picture 6">
            <a:extLst>
              <a:ext uri="{FF2B5EF4-FFF2-40B4-BE49-F238E27FC236}">
                <a16:creationId xmlns:a16="http://schemas.microsoft.com/office/drawing/2014/main" id="{CDFC13A7-AD17-E65E-3A2A-7460B76281A0}"/>
              </a:ext>
            </a:extLst>
          </p:cNvPr>
          <p:cNvPicPr>
            <a:picLocks noChangeAspect="1"/>
          </p:cNvPicPr>
          <p:nvPr/>
        </p:nvPicPr>
        <p:blipFill>
          <a:blip r:embed="rId4"/>
          <a:stretch>
            <a:fillRect/>
          </a:stretch>
        </p:blipFill>
        <p:spPr>
          <a:xfrm>
            <a:off x="5644896" y="1553221"/>
            <a:ext cx="3499104" cy="3461848"/>
          </a:xfrm>
          <a:prstGeom prst="rect">
            <a:avLst/>
          </a:prstGeom>
        </p:spPr>
      </p:pic>
      <p:sp>
        <p:nvSpPr>
          <p:cNvPr id="8" name="TextBox 7">
            <a:extLst>
              <a:ext uri="{FF2B5EF4-FFF2-40B4-BE49-F238E27FC236}">
                <a16:creationId xmlns:a16="http://schemas.microsoft.com/office/drawing/2014/main" id="{3C91EC3B-497C-DE59-45B2-8E79C7F7D526}"/>
              </a:ext>
            </a:extLst>
          </p:cNvPr>
          <p:cNvSpPr txBox="1"/>
          <p:nvPr/>
        </p:nvSpPr>
        <p:spPr>
          <a:xfrm>
            <a:off x="6364202" y="5194068"/>
            <a:ext cx="975382" cy="215444"/>
          </a:xfrm>
          <a:prstGeom prst="rect">
            <a:avLst/>
          </a:prstGeom>
          <a:noFill/>
        </p:spPr>
        <p:txBody>
          <a:bodyPr wrap="square" rtlCol="0">
            <a:spAutoFit/>
          </a:bodyPr>
          <a:lstStyle/>
          <a:p>
            <a:pPr algn="ctr"/>
            <a:r>
              <a:rPr lang="en-US" sz="800" b="1" dirty="0"/>
              <a:t>(NHS, 2024)</a:t>
            </a:r>
          </a:p>
        </p:txBody>
      </p:sp>
      <p:sp>
        <p:nvSpPr>
          <p:cNvPr id="9" name="TextBox 8">
            <a:extLst>
              <a:ext uri="{FF2B5EF4-FFF2-40B4-BE49-F238E27FC236}">
                <a16:creationId xmlns:a16="http://schemas.microsoft.com/office/drawing/2014/main" id="{E6593BB6-7F79-24A8-6967-DACBE217C560}"/>
              </a:ext>
            </a:extLst>
          </p:cNvPr>
          <p:cNvSpPr txBox="1"/>
          <p:nvPr/>
        </p:nvSpPr>
        <p:spPr>
          <a:xfrm>
            <a:off x="5937504" y="926592"/>
            <a:ext cx="1586811" cy="338554"/>
          </a:xfrm>
          <a:prstGeom prst="rect">
            <a:avLst/>
          </a:prstGeom>
          <a:noFill/>
        </p:spPr>
        <p:txBody>
          <a:bodyPr wrap="square" rtlCol="0">
            <a:spAutoFit/>
          </a:bodyPr>
          <a:lstStyle/>
          <a:p>
            <a:r>
              <a:rPr lang="en-US" sz="800" b="1" dirty="0"/>
              <a:t>Demographic risk factors.</a:t>
            </a:r>
          </a:p>
          <a:p>
            <a:r>
              <a:rPr lang="en-US" sz="800" b="1" dirty="0"/>
              <a:t>Diagram: 12</a:t>
            </a:r>
          </a:p>
        </p:txBody>
      </p:sp>
      <p:pic>
        <p:nvPicPr>
          <p:cNvPr id="13" name="Audio 12">
            <a:extLst>
              <a:ext uri="{FF2B5EF4-FFF2-40B4-BE49-F238E27FC236}">
                <a16:creationId xmlns:a16="http://schemas.microsoft.com/office/drawing/2014/main" id="{62F7B1EC-AAD6-7E36-9317-FE3B41BA2B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37408"/>
    </mc:Choice>
    <mc:Fallback>
      <p:transition spd="slow" advTm="37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E3610-2D0A-4296-0B41-5F8E5F5B190F}"/>
              </a:ext>
            </a:extLst>
          </p:cNvPr>
          <p:cNvSpPr>
            <a:spLocks noGrp="1"/>
          </p:cNvSpPr>
          <p:nvPr>
            <p:ph type="title"/>
          </p:nvPr>
        </p:nvSpPr>
        <p:spPr>
          <a:xfrm>
            <a:off x="131431" y="1"/>
            <a:ext cx="4440569" cy="780287"/>
          </a:xfrm>
        </p:spPr>
        <p:txBody>
          <a:bodyPr/>
          <a:lstStyle/>
          <a:p>
            <a:r>
              <a:rPr lang="en-GB" sz="1600" dirty="0">
                <a:latin typeface="Arial"/>
                <a:cs typeface="Arial"/>
              </a:rPr>
              <a:t>Multi-Disciplinary Team Involvement</a:t>
            </a:r>
            <a:endParaRPr lang="en-US" sz="1600" dirty="0">
              <a:latin typeface="Arial"/>
              <a:cs typeface="Arial"/>
            </a:endParaRPr>
          </a:p>
        </p:txBody>
      </p:sp>
      <p:sp>
        <p:nvSpPr>
          <p:cNvPr id="3" name="Content Placeholder 2">
            <a:extLst>
              <a:ext uri="{FF2B5EF4-FFF2-40B4-BE49-F238E27FC236}">
                <a16:creationId xmlns:a16="http://schemas.microsoft.com/office/drawing/2014/main" id="{6B043A19-EBC6-1B48-B739-6953D6A26ECE}"/>
              </a:ext>
            </a:extLst>
          </p:cNvPr>
          <p:cNvSpPr>
            <a:spLocks noGrp="1"/>
          </p:cNvSpPr>
          <p:nvPr>
            <p:ph idx="1"/>
          </p:nvPr>
        </p:nvSpPr>
        <p:spPr>
          <a:xfrm>
            <a:off x="457200" y="780288"/>
            <a:ext cx="4387773" cy="4852416"/>
          </a:xfrm>
        </p:spPr>
        <p:txBody>
          <a:bodyPr/>
          <a:lstStyle/>
          <a:p>
            <a:endParaRPr lang="en-GB" dirty="0"/>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A range of professionals needs to coordinate support for Jason.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His asthma management is overall in the hands of his general practitioner, who keeps looking for possible side effects. </a:t>
            </a:r>
            <a:r>
              <a:rPr lang="en-GB" sz="1400" dirty="0">
                <a:latin typeface="Arial" panose="020B0604020202020204" pitchFamily="34" charset="0"/>
                <a:ea typeface="+mn-lt"/>
                <a:cs typeface="Arial" panose="020B0604020202020204" pitchFamily="34" charset="0"/>
              </a:rPr>
              <a:t>(NICE, 2021)</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This asthma nurse is an essential education and evaluation operation review, mannering his asthma modifiable project and coronating (Backes and Bonnie, 2020). </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If symptoms are poorly controlled or if there is concern about long-term lung function, a respiratory specialist may be involved. The school nurse is key in monitoring his condition in the school setting, providing support during physical activity, and providing early intervention for any symptoms. Health visitors or community nurses may provide environment assessments and advice on allergen reduction</a:t>
            </a:r>
            <a:r>
              <a:rPr lang="en-GB" sz="1400" dirty="0">
                <a:latin typeface="Arial" panose="020B0604020202020204" pitchFamily="34" charset="0"/>
                <a:ea typeface="Times New Roman" panose="02020603050405020304" pitchFamily="18" charset="0"/>
                <a:cs typeface="Arial" panose="020B0604020202020204" pitchFamily="34" charset="0"/>
              </a:rPr>
              <a:t>. </a:t>
            </a:r>
            <a:r>
              <a:rPr lang="en-GB" sz="1400" dirty="0">
                <a:latin typeface="Arial" panose="020B0604020202020204" pitchFamily="34" charset="0"/>
                <a:ea typeface="+mn-lt"/>
                <a:cs typeface="Arial" panose="020B0604020202020204" pitchFamily="34" charset="0"/>
              </a:rPr>
              <a:t>(British Thoracic Society, 2019). </a:t>
            </a:r>
            <a:endParaRPr lang="en-GB" sz="1400" dirty="0">
              <a:effectLst/>
              <a:latin typeface="Arial" panose="020B0604020202020204" pitchFamily="34" charset="0"/>
              <a:ea typeface="Arial" panose="020B0604020202020204" pitchFamily="34" charset="0"/>
              <a:cs typeface="Arial" panose="020B0604020202020204" pitchFamily="34" charset="0"/>
            </a:endParaRPr>
          </a:p>
          <a:p>
            <a:endParaRPr lang="en-US" dirty="0"/>
          </a:p>
        </p:txBody>
      </p:sp>
      <p:sp>
        <p:nvSpPr>
          <p:cNvPr id="4" name="Date Placeholder 3">
            <a:extLst>
              <a:ext uri="{FF2B5EF4-FFF2-40B4-BE49-F238E27FC236}">
                <a16:creationId xmlns:a16="http://schemas.microsoft.com/office/drawing/2014/main" id="{600F6974-1D95-08F9-E580-F3A56C6250A6}"/>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5665A6F5-CEF5-1C3A-F6C6-13E915E7B95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9" name="Picture 8">
            <a:extLst>
              <a:ext uri="{FF2B5EF4-FFF2-40B4-BE49-F238E27FC236}">
                <a16:creationId xmlns:a16="http://schemas.microsoft.com/office/drawing/2014/main" id="{33060DAA-DFAC-6B8D-F0F9-D9EFEA691225}"/>
              </a:ext>
            </a:extLst>
          </p:cNvPr>
          <p:cNvPicPr>
            <a:picLocks noChangeAspect="1"/>
          </p:cNvPicPr>
          <p:nvPr/>
        </p:nvPicPr>
        <p:blipFill>
          <a:blip r:embed="rId4"/>
          <a:stretch>
            <a:fillRect/>
          </a:stretch>
        </p:blipFill>
        <p:spPr>
          <a:xfrm>
            <a:off x="5170743" y="1607260"/>
            <a:ext cx="3753802" cy="3428036"/>
          </a:xfrm>
          <a:prstGeom prst="rect">
            <a:avLst/>
          </a:prstGeom>
        </p:spPr>
      </p:pic>
      <p:sp>
        <p:nvSpPr>
          <p:cNvPr id="10" name="TextBox 9">
            <a:extLst>
              <a:ext uri="{FF2B5EF4-FFF2-40B4-BE49-F238E27FC236}">
                <a16:creationId xmlns:a16="http://schemas.microsoft.com/office/drawing/2014/main" id="{E9095208-ED40-DA3F-AF67-FA477F490969}"/>
              </a:ext>
            </a:extLst>
          </p:cNvPr>
          <p:cNvSpPr txBox="1"/>
          <p:nvPr/>
        </p:nvSpPr>
        <p:spPr>
          <a:xfrm>
            <a:off x="6376416" y="5035296"/>
            <a:ext cx="1245435" cy="215444"/>
          </a:xfrm>
          <a:prstGeom prst="rect">
            <a:avLst/>
          </a:prstGeom>
          <a:noFill/>
        </p:spPr>
        <p:txBody>
          <a:bodyPr wrap="square" rtlCol="0">
            <a:spAutoFit/>
          </a:bodyPr>
          <a:lstStyle/>
          <a:p>
            <a:pPr algn="ctr"/>
            <a:r>
              <a:rPr lang="en-US" sz="800" b="1" dirty="0"/>
              <a:t>(NICE, 2024)</a:t>
            </a:r>
          </a:p>
        </p:txBody>
      </p:sp>
      <p:pic>
        <p:nvPicPr>
          <p:cNvPr id="13" name="Picture 12">
            <a:extLst>
              <a:ext uri="{FF2B5EF4-FFF2-40B4-BE49-F238E27FC236}">
                <a16:creationId xmlns:a16="http://schemas.microsoft.com/office/drawing/2014/main" id="{9146746C-CCA8-E629-BE8C-D1FB72AD1078}"/>
              </a:ext>
            </a:extLst>
          </p:cNvPr>
          <p:cNvPicPr>
            <a:picLocks noChangeAspect="1"/>
          </p:cNvPicPr>
          <p:nvPr/>
        </p:nvPicPr>
        <p:blipFill>
          <a:blip r:embed="rId5"/>
          <a:stretch>
            <a:fillRect/>
          </a:stretch>
        </p:blipFill>
        <p:spPr>
          <a:xfrm>
            <a:off x="6047051" y="425196"/>
            <a:ext cx="1574800" cy="381000"/>
          </a:xfrm>
          <a:prstGeom prst="rect">
            <a:avLst/>
          </a:prstGeom>
        </p:spPr>
      </p:pic>
      <p:sp>
        <p:nvSpPr>
          <p:cNvPr id="19" name="TextBox 18">
            <a:extLst>
              <a:ext uri="{FF2B5EF4-FFF2-40B4-BE49-F238E27FC236}">
                <a16:creationId xmlns:a16="http://schemas.microsoft.com/office/drawing/2014/main" id="{EEE332DF-08D2-BE36-B5B3-9D55C8721B55}"/>
              </a:ext>
            </a:extLst>
          </p:cNvPr>
          <p:cNvSpPr txBox="1"/>
          <p:nvPr/>
        </p:nvSpPr>
        <p:spPr>
          <a:xfrm>
            <a:off x="6022848" y="1255776"/>
            <a:ext cx="2377440" cy="338554"/>
          </a:xfrm>
          <a:prstGeom prst="rect">
            <a:avLst/>
          </a:prstGeom>
          <a:noFill/>
        </p:spPr>
        <p:txBody>
          <a:bodyPr wrap="square" rtlCol="0">
            <a:spAutoFit/>
          </a:bodyPr>
          <a:lstStyle/>
          <a:p>
            <a:pPr lvl="0"/>
            <a:r>
              <a:rPr lang="en-US" altLang="en-US" sz="800" b="1" dirty="0">
                <a:solidFill>
                  <a:srgbClr val="000000"/>
                </a:solidFill>
              </a:rPr>
              <a:t>Team (MDT) involvement in asthma care .</a:t>
            </a:r>
          </a:p>
          <a:p>
            <a:pPr lvl="0"/>
            <a:r>
              <a:rPr lang="en-US" altLang="en-US" sz="800" b="1" dirty="0">
                <a:solidFill>
                  <a:srgbClr val="000000"/>
                </a:solidFill>
              </a:rPr>
              <a:t>Diagram: 13</a:t>
            </a:r>
            <a:endParaRPr lang="en-US" altLang="en-US" sz="800" b="1" dirty="0"/>
          </a:p>
        </p:txBody>
      </p:sp>
      <p:pic>
        <p:nvPicPr>
          <p:cNvPr id="23" name="Audio 22">
            <a:extLst>
              <a:ext uri="{FF2B5EF4-FFF2-40B4-BE49-F238E27FC236}">
                <a16:creationId xmlns:a16="http://schemas.microsoft.com/office/drawing/2014/main" id="{D00A9962-B41A-C1A4-984C-310DF80C00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927128499"/>
      </p:ext>
    </p:extLst>
  </p:cSld>
  <p:clrMapOvr>
    <a:masterClrMapping/>
  </p:clrMapOvr>
  <mc:AlternateContent xmlns:mc="http://schemas.openxmlformats.org/markup-compatibility/2006">
    <mc:Choice xmlns:p14="http://schemas.microsoft.com/office/powerpoint/2010/main" Requires="p14">
      <p:transition spd="slow" p14:dur="2000" advTm="48608"/>
    </mc:Choice>
    <mc:Fallback>
      <p:transition spd="slow" advTm="48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6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475488"/>
            <a:ext cx="7650480" cy="5041745"/>
          </a:xfrm>
        </p:spPr>
        <p:txBody>
          <a:bodyPr/>
          <a:lstStyle/>
          <a:p>
            <a:pPr marL="0" indent="0">
              <a:buNone/>
            </a:pPr>
            <a:endParaRPr lang="en-GB" dirty="0">
              <a:solidFill>
                <a:srgbClr val="0070C0"/>
              </a:solidFill>
            </a:endParaRPr>
          </a:p>
          <a:p>
            <a:pPr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Asthma is a complex chronic disease, and care must be proactive and individualised</a:t>
            </a:r>
            <a:r>
              <a:rPr lang="en-GB" sz="1400" dirty="0">
                <a:latin typeface="Arial" panose="020B0604020202020204" pitchFamily="34" charset="0"/>
                <a:ea typeface="Times New Roman" panose="02020603050405020304" pitchFamily="18" charset="0"/>
                <a:cs typeface="Arial" panose="020B0604020202020204" pitchFamily="34" charset="0"/>
              </a:rPr>
              <a:t>  system.</a:t>
            </a:r>
            <a:endParaRPr lang="en-GB" sz="1400" u="none" strike="noStrike" dirty="0">
              <a:effectLst/>
              <a:latin typeface="Arial" panose="020B0604020202020204" pitchFamily="34" charset="0"/>
              <a:ea typeface="Arial" panose="020B0604020202020204" pitchFamily="34" charset="0"/>
              <a:cs typeface="Arial" panose="020B0604020202020204" pitchFamily="34" charset="0"/>
            </a:endParaRPr>
          </a:p>
          <a:p>
            <a:pPr lvl="0" algn="just"/>
            <a:r>
              <a:rPr lang="en-GB" sz="1400" u="none" strike="noStrike" dirty="0">
                <a:effectLst/>
                <a:latin typeface="Arial" panose="020B0604020202020204" pitchFamily="34" charset="0"/>
                <a:ea typeface="Times New Roman" panose="02020603050405020304" pitchFamily="18" charset="0"/>
                <a:cs typeface="Arial" panose="020B0604020202020204" pitchFamily="34" charset="0"/>
              </a:rPr>
              <a:t>Environmental exposures, lifestyle behaviours, and developmental factors contribute to problems of effective asthma control in Jason’s case. </a:t>
            </a:r>
          </a:p>
          <a:p>
            <a:pPr lvl="0" algn="just"/>
            <a:r>
              <a:rPr lang="en-GB" sz="1400" dirty="0">
                <a:latin typeface="Arial" panose="020B0604020202020204" pitchFamily="34" charset="0"/>
                <a:ea typeface="Arial" panose="020B0604020202020204" pitchFamily="34" charset="0"/>
                <a:cs typeface="Arial" panose="020B0604020202020204" pitchFamily="34" charset="0"/>
              </a:rPr>
              <a:t>Early diagnosis and proper treatment can lead to effective management of symptoms</a:t>
            </a:r>
          </a:p>
          <a:p>
            <a:pPr lvl="0" algn="just"/>
            <a:r>
              <a:rPr lang="en-GB" sz="1400" dirty="0">
                <a:latin typeface="Arial" panose="020B0604020202020204" pitchFamily="34" charset="0"/>
                <a:ea typeface="Arial" panose="020B0604020202020204" pitchFamily="34" charset="0"/>
                <a:cs typeface="Arial" panose="020B0604020202020204" pitchFamily="34" charset="0"/>
              </a:rPr>
              <a:t>It's important to recognise and minimize triggers and risk factors whenever feasible</a:t>
            </a:r>
          </a:p>
          <a:p>
            <a:pPr lvl="0" algn="just"/>
            <a:r>
              <a:rPr lang="en-GB" sz="1400" dirty="0">
                <a:latin typeface="Arial" panose="020B0604020202020204" pitchFamily="34" charset="0"/>
                <a:ea typeface="Arial" panose="020B0604020202020204" pitchFamily="34" charset="0"/>
                <a:cs typeface="Arial" panose="020B0604020202020204" pitchFamily="34" charset="0"/>
              </a:rPr>
              <a:t>The NHS and NICE guidelines advocate for the use of preventer inhalers, action plans, and routine check-ups. </a:t>
            </a:r>
          </a:p>
          <a:p>
            <a:pPr algn="just"/>
            <a:r>
              <a:rPr lang="en-GB" sz="1400" dirty="0">
                <a:latin typeface="Arial" panose="020B0604020202020204" pitchFamily="34" charset="0"/>
                <a:ea typeface="Times New Roman" panose="02020603050405020304" pitchFamily="18" charset="0"/>
                <a:cs typeface="Arial" panose="020B0604020202020204" pitchFamily="34" charset="0"/>
              </a:rPr>
              <a:t>A comprehensive care plan has been developed based upon a sound understanding of respiratory anatomy, pathophysiology of asthma, and evidence-based treatment recommendations to meet his needs. </a:t>
            </a:r>
            <a:endParaRPr lang="en-GB" sz="1400" dirty="0">
              <a:latin typeface="Arial" panose="020B0604020202020204" pitchFamily="34" charset="0"/>
              <a:ea typeface="Arial" panose="020B0604020202020204" pitchFamily="34" charset="0"/>
              <a:cs typeface="Arial" panose="020B0604020202020204" pitchFamily="34" charset="0"/>
            </a:endParaRPr>
          </a:p>
          <a:p>
            <a:pPr lvl="0" algn="just"/>
            <a:r>
              <a:rPr lang="en-GB" sz="1400" dirty="0">
                <a:latin typeface="Arial" panose="020B0604020202020204" pitchFamily="34" charset="0"/>
                <a:ea typeface="Arial" panose="020B0604020202020204" pitchFamily="34" charset="0"/>
                <a:cs typeface="Arial" panose="020B0604020202020204" pitchFamily="34" charset="0"/>
              </a:rPr>
              <a:t>Focusing on person-centred care and effective communication empowers patients and their families to manage asthma with confidence.</a:t>
            </a:r>
          </a:p>
          <a:p>
            <a:pPr lvl="0" algn="just"/>
            <a:r>
              <a:rPr lang="en-GB" sz="1400" dirty="0">
                <a:latin typeface="Arial" panose="020B0604020202020204" pitchFamily="34" charset="0"/>
                <a:ea typeface="Arial" panose="020B0604020202020204" pitchFamily="34" charset="0"/>
                <a:cs typeface="Arial" panose="020B0604020202020204" pitchFamily="34" charset="0"/>
              </a:rPr>
              <a:t>Support from a multidisciplinary team enhances monitoring and improves long-term results</a:t>
            </a:r>
          </a:p>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This plan is based on effective communication, ethical sensitivity and the involvement of a highly competent multi–disciplinary team. With family support, education and monitoring, Jason is given the power to manage his asthma and the risk of recurrence.</a:t>
            </a:r>
          </a:p>
          <a:p>
            <a:pPr algn="just"/>
            <a:r>
              <a:rPr lang="en-GB" sz="1400" dirty="0">
                <a:latin typeface="Arial" panose="020B0604020202020204" pitchFamily="34" charset="0"/>
                <a:ea typeface="Arial" panose="020B0604020202020204" pitchFamily="34" charset="0"/>
                <a:cs typeface="Arial" panose="020B0604020202020204" pitchFamily="34" charset="0"/>
              </a:rPr>
              <a:t>In summary, with the right education, monitoring, and treatment, the majority of individuals with asthma can lead vibrant and healthy lives.</a:t>
            </a:r>
            <a:endParaRPr lang="en-GB" sz="14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9" name="Audio 8">
            <a:extLst>
              <a:ext uri="{FF2B5EF4-FFF2-40B4-BE49-F238E27FC236}">
                <a16:creationId xmlns:a16="http://schemas.microsoft.com/office/drawing/2014/main" id="{20812F31-211C-3684-BCC1-13B8A30E47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56320"/>
    </mc:Choice>
    <mc:Fallback>
      <p:transition spd="slow" advTm="56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10A0-66AB-736A-C031-5637EA2D463E}"/>
              </a:ext>
            </a:extLst>
          </p:cNvPr>
          <p:cNvSpPr>
            <a:spLocks noGrp="1"/>
          </p:cNvSpPr>
          <p:nvPr>
            <p:ph type="title"/>
          </p:nvPr>
        </p:nvSpPr>
        <p:spPr>
          <a:xfrm>
            <a:off x="1752600" y="274638"/>
            <a:ext cx="5791200" cy="287610"/>
          </a:xfrm>
        </p:spPr>
        <p:txBody>
          <a:bodyPr/>
          <a:lstStyle/>
          <a:p>
            <a:r>
              <a:rPr lang="en-US" sz="16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6C14CD85-A22A-2985-14C6-48B1F640A1C8}"/>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87E71046-AC69-F2BC-D186-9F898209C18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7" name="Rectangle 2">
            <a:extLst>
              <a:ext uri="{FF2B5EF4-FFF2-40B4-BE49-F238E27FC236}">
                <a16:creationId xmlns:a16="http://schemas.microsoft.com/office/drawing/2014/main" id="{F703CB4C-FEE7-A11F-9D5A-447C0190303E}"/>
              </a:ext>
            </a:extLst>
          </p:cNvPr>
          <p:cNvSpPr>
            <a:spLocks noGrp="1" noChangeArrowheads="1"/>
          </p:cNvSpPr>
          <p:nvPr>
            <p:ph idx="1"/>
          </p:nvPr>
        </p:nvSpPr>
        <p:spPr bwMode="auto">
          <a:xfrm>
            <a:off x="539749" y="570965"/>
            <a:ext cx="8521124"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Amador, C. and </a:t>
            </a:r>
            <a:r>
              <a:rPr kumimoji="0" lang="en-US" altLang="en-US" sz="800" b="0" i="0" u="none" strike="noStrike" cap="none" normalizeH="0" baseline="0" dirty="0" err="1">
                <a:ln>
                  <a:noFill/>
                </a:ln>
                <a:solidFill>
                  <a:srgbClr val="000000"/>
                </a:solidFill>
                <a:effectLst/>
                <a:latin typeface="Arial" panose="020B0604020202020204" pitchFamily="34" charset="0"/>
              </a:rPr>
              <a:t>Varacallo</a:t>
            </a:r>
            <a:r>
              <a:rPr kumimoji="0" lang="en-US" altLang="en-US" sz="800" b="0" i="0" u="none" strike="noStrike" cap="none" normalizeH="0" baseline="0" dirty="0">
                <a:ln>
                  <a:noFill/>
                </a:ln>
                <a:solidFill>
                  <a:srgbClr val="000000"/>
                </a:solidFill>
                <a:effectLst/>
                <a:latin typeface="Arial" panose="020B0604020202020204" pitchFamily="34" charset="0"/>
              </a:rPr>
              <a:t>, M. (2023) </a:t>
            </a:r>
            <a:r>
              <a:rPr kumimoji="0" lang="en-US" altLang="en-US" sz="800" b="0" i="1" u="none" strike="noStrike" cap="none" normalizeH="0" baseline="0" dirty="0">
                <a:ln>
                  <a:noFill/>
                </a:ln>
                <a:solidFill>
                  <a:srgbClr val="000000"/>
                </a:solidFill>
                <a:effectLst/>
                <a:latin typeface="Arial" panose="020B0604020202020204" pitchFamily="34" charset="0"/>
              </a:rPr>
              <a:t>Anatomy, thorax, bronchial</a:t>
            </a:r>
            <a:r>
              <a:rPr kumimoji="0" lang="en-US" altLang="en-US" sz="800" b="0" i="0" u="none" strike="noStrike" cap="none" normalizeH="0" baseline="0" dirty="0">
                <a:ln>
                  <a:noFill/>
                </a:ln>
                <a:solidFill>
                  <a:srgbClr val="000000"/>
                </a:solidFill>
                <a:effectLst/>
                <a:latin typeface="Arial" panose="020B0604020202020204" pitchFamily="34" charset="0"/>
              </a:rPr>
              <a:t>. Available at: </a:t>
            </a:r>
            <a:r>
              <a:rPr kumimoji="0" lang="en-US" altLang="en-US" sz="800" b="0" i="0" u="none" strike="noStrike" cap="none" normalizeH="0" baseline="0" dirty="0">
                <a:ln>
                  <a:noFill/>
                </a:ln>
                <a:solidFill>
                  <a:srgbClr val="000000"/>
                </a:solidFill>
                <a:effectLst/>
                <a:latin typeface="Arial" panose="020B0604020202020204" pitchFamily="34" charset="0"/>
                <a:hlinkClick r:id="rId5"/>
              </a:rPr>
              <a:t>https://www.ncbi.nlm.nih.gov/books/NBK537353/</a:t>
            </a:r>
            <a:r>
              <a:rPr kumimoji="0" lang="en-US" altLang="en-US" sz="800" b="0" i="0" u="none" strike="noStrike" cap="none" normalizeH="0" baseline="0" dirty="0">
                <a:ln>
                  <a:noFill/>
                </a:ln>
                <a:solidFill>
                  <a:srgbClr val="000000"/>
                </a:solidFill>
                <a:effectLst/>
                <a:latin typeface="Arial" panose="020B0604020202020204" pitchFamily="34" charset="0"/>
              </a:rPr>
              <a:t> (Accessed: 20 April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Anthony, L., Axtell, S. and Nixon, B. (2025) ‘Improvements in asthma control after pharmacist involvement in an outpatient pediatric asthma clinic’, </a:t>
            </a:r>
            <a:r>
              <a:rPr kumimoji="0" lang="en-US" altLang="en-US" sz="800" b="0" i="1" u="none" strike="noStrike" cap="none" normalizeH="0" baseline="0" dirty="0">
                <a:ln>
                  <a:noFill/>
                </a:ln>
                <a:solidFill>
                  <a:srgbClr val="000000"/>
                </a:solidFill>
                <a:effectLst/>
                <a:latin typeface="Arial" panose="020B0604020202020204" pitchFamily="34" charset="0"/>
              </a:rPr>
              <a:t>Journal of Pharmacy Practice</a:t>
            </a:r>
            <a:r>
              <a:rPr kumimoji="0" lang="en-US" altLang="en-US" sz="800" b="0" i="0" u="none" strike="noStrike" cap="none" normalizeH="0" baseline="0" dirty="0">
                <a:ln>
                  <a:noFill/>
                </a:ln>
                <a:solidFill>
                  <a:srgbClr val="000000"/>
                </a:solidFill>
                <a:effectLst/>
                <a:latin typeface="Arial" panose="020B0604020202020204" pitchFamily="34" charset="0"/>
              </a:rPr>
              <a:t>, 38(6), pp. 511–517.</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Backes, E.P. and Bonnie, R.J. (2020) </a:t>
            </a:r>
            <a:r>
              <a:rPr kumimoji="0" lang="en-US" altLang="en-US" sz="800" b="0" i="1" u="none" strike="noStrike" cap="none" normalizeH="0" baseline="0" dirty="0">
                <a:ln>
                  <a:noFill/>
                </a:ln>
                <a:solidFill>
                  <a:srgbClr val="000000"/>
                </a:solidFill>
                <a:effectLst/>
                <a:latin typeface="Arial" panose="020B0604020202020204" pitchFamily="34" charset="0"/>
              </a:rPr>
              <a:t>Adolescent development</a:t>
            </a:r>
            <a:r>
              <a:rPr kumimoji="0" lang="en-US" altLang="en-US" sz="800" b="0" i="0" u="none" strike="noStrike" cap="none" normalizeH="0" baseline="0" dirty="0">
                <a:ln>
                  <a:noFill/>
                </a:ln>
                <a:solidFill>
                  <a:srgbClr val="000000"/>
                </a:solidFill>
                <a:effectLst/>
                <a:latin typeface="Arial" panose="020B0604020202020204" pitchFamily="34" charset="0"/>
              </a:rPr>
              <a:t>. Available at: </a:t>
            </a:r>
            <a:r>
              <a:rPr kumimoji="0" lang="en-US" altLang="en-US" sz="800" b="0" i="0" u="none" strike="noStrike" cap="none" normalizeH="0" baseline="0" dirty="0">
                <a:ln>
                  <a:noFill/>
                </a:ln>
                <a:solidFill>
                  <a:srgbClr val="000000"/>
                </a:solidFill>
                <a:effectLst/>
                <a:latin typeface="Arial" panose="020B0604020202020204" pitchFamily="34" charset="0"/>
                <a:hlinkClick r:id="rId6"/>
              </a:rPr>
              <a:t>https://www.ncbi.nlm.nih.gov/books/NBK545476/</a:t>
            </a:r>
            <a:r>
              <a:rPr kumimoji="0" lang="en-US" altLang="en-US" sz="800" b="0" i="0" u="none" strike="noStrike" cap="none" normalizeH="0" baseline="0" dirty="0">
                <a:ln>
                  <a:noFill/>
                </a:ln>
                <a:solidFill>
                  <a:srgbClr val="000000"/>
                </a:solidFill>
                <a:effectLst/>
                <a:latin typeface="Arial" panose="020B0604020202020204" pitchFamily="34" charset="0"/>
              </a:rPr>
              <a:t> (Accessed: 18 April 2026).</a:t>
            </a:r>
          </a:p>
          <a:p>
            <a:pPr marL="0" indent="0">
              <a:spcBef>
                <a:spcPct val="0"/>
              </a:spcBef>
              <a:buNone/>
            </a:pPr>
            <a:r>
              <a:rPr lang="en-GB" sz="800" dirty="0">
                <a:latin typeface="Times New Roman"/>
                <a:ea typeface="Times New Roman" panose="02020603050405020304" pitchFamily="18" charset="0"/>
                <a:cs typeface="Times New Roman"/>
              </a:rPr>
              <a:t>Backes, E.P. and Bonnie, R.J. (2020). </a:t>
            </a:r>
            <a:r>
              <a:rPr lang="en-GB" sz="800" i="1" dirty="0">
                <a:latin typeface="Times New Roman"/>
                <a:ea typeface="Times New Roman" panose="02020603050405020304" pitchFamily="18" charset="0"/>
                <a:cs typeface="Times New Roman"/>
              </a:rPr>
              <a:t>Adolescent development</a:t>
            </a:r>
            <a:r>
              <a:rPr lang="en-GB" sz="800" dirty="0">
                <a:latin typeface="Times New Roman"/>
                <a:ea typeface="Times New Roman" panose="02020603050405020304" pitchFamily="18" charset="0"/>
                <a:cs typeface="Times New Roman"/>
              </a:rPr>
              <a:t>. [online] National Library of Medicine. Available at: https://</a:t>
            </a:r>
            <a:r>
              <a:rPr lang="en-GB" sz="800" dirty="0" err="1">
                <a:latin typeface="Times New Roman"/>
                <a:ea typeface="Times New Roman" panose="02020603050405020304" pitchFamily="18" charset="0"/>
                <a:cs typeface="Times New Roman"/>
              </a:rPr>
              <a:t>www.ncbi.nlm.nih.gov</a:t>
            </a:r>
            <a:r>
              <a:rPr lang="en-GB" sz="800" dirty="0">
                <a:latin typeface="Times New Roman"/>
                <a:ea typeface="Times New Roman" panose="02020603050405020304" pitchFamily="18" charset="0"/>
                <a:cs typeface="Times New Roman"/>
              </a:rPr>
              <a:t>/books/NBK545476/.</a:t>
            </a:r>
            <a:endParaRPr lang="en-GB" sz="800" dirty="0">
              <a:latin typeface="Times New Roman"/>
              <a:ea typeface="Arial" panose="020B0604020202020204" pitchFamily="34" charset="0"/>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British Thoracic Society (BTS) and National Institute for Health and Care Excellence (NICE) (2025) ‘BTS/NICE/SIGN joint guideline on asthma: diagnosis, monitoring and chronic asthma management (November 2024) – summary of recommendations’, </a:t>
            </a:r>
            <a:r>
              <a:rPr kumimoji="0" lang="en-US" altLang="en-US" sz="800" b="0" i="1" u="none" strike="noStrike" cap="none" normalizeH="0" baseline="0" dirty="0">
                <a:ln>
                  <a:noFill/>
                </a:ln>
                <a:solidFill>
                  <a:srgbClr val="000000"/>
                </a:solidFill>
                <a:effectLst/>
                <a:latin typeface="Arial" panose="020B0604020202020204" pitchFamily="34" charset="0"/>
              </a:rPr>
              <a:t>Thorax</a:t>
            </a:r>
            <a:r>
              <a:rPr kumimoji="0" lang="en-US" altLang="en-US" sz="800" b="0" i="0" u="none" strike="noStrike" cap="none" normalizeH="0" baseline="0" dirty="0">
                <a:ln>
                  <a:noFill/>
                </a:ln>
                <a:solidFill>
                  <a:srgbClr val="000000"/>
                </a:solidFill>
                <a:effectLst/>
                <a:latin typeface="Arial" panose="020B0604020202020204" pitchFamily="34" charset="0"/>
              </a:rPr>
              <a:t>, 80(7), pp. 416–424.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Chau-</a:t>
            </a:r>
            <a:r>
              <a:rPr kumimoji="0" lang="en-US" altLang="en-US" sz="800" b="0" i="0" u="none" strike="noStrike" cap="none" normalizeH="0" baseline="0" dirty="0" err="1">
                <a:ln>
                  <a:noFill/>
                </a:ln>
                <a:solidFill>
                  <a:srgbClr val="000000"/>
                </a:solidFill>
                <a:effectLst/>
                <a:latin typeface="Arial" panose="020B0604020202020204" pitchFamily="34" charset="0"/>
              </a:rPr>
              <a:t>Etchepare</a:t>
            </a:r>
            <a:r>
              <a:rPr kumimoji="0" lang="en-US" altLang="en-US" sz="800" b="0" i="0" u="none" strike="noStrike" cap="none" normalizeH="0" baseline="0" dirty="0">
                <a:ln>
                  <a:noFill/>
                </a:ln>
                <a:solidFill>
                  <a:srgbClr val="000000"/>
                </a:solidFill>
                <a:effectLst/>
                <a:latin typeface="Arial" panose="020B0604020202020204" pitchFamily="34" charset="0"/>
              </a:rPr>
              <a:t>, F., Hoerger, J.L., Kuhn, B.T., Zeki, A.A., </a:t>
            </a:r>
            <a:r>
              <a:rPr kumimoji="0" lang="en-US" altLang="en-US" sz="800" b="0" i="0" u="none" strike="noStrike" cap="none" normalizeH="0" baseline="0" dirty="0" err="1">
                <a:ln>
                  <a:noFill/>
                </a:ln>
                <a:solidFill>
                  <a:srgbClr val="000000"/>
                </a:solidFill>
                <a:effectLst/>
                <a:latin typeface="Arial" panose="020B0604020202020204" pitchFamily="34" charset="0"/>
              </a:rPr>
              <a:t>Haczku</a:t>
            </a:r>
            <a:r>
              <a:rPr kumimoji="0" lang="en-US" altLang="en-US" sz="800" b="0" i="0" u="none" strike="noStrike" cap="none" normalizeH="0" baseline="0" dirty="0">
                <a:ln>
                  <a:noFill/>
                </a:ln>
                <a:solidFill>
                  <a:srgbClr val="000000"/>
                </a:solidFill>
                <a:effectLst/>
                <a:latin typeface="Arial" panose="020B0604020202020204" pitchFamily="34" charset="0"/>
              </a:rPr>
              <a:t>, A., Louie, S., Kenyon, N.J., Davis, C.E. and </a:t>
            </a:r>
            <a:r>
              <a:rPr kumimoji="0" lang="en-US" altLang="en-US" sz="800" b="0" i="0" u="none" strike="noStrike" cap="none" normalizeH="0" baseline="0" dirty="0" err="1">
                <a:ln>
                  <a:noFill/>
                </a:ln>
                <a:solidFill>
                  <a:srgbClr val="000000"/>
                </a:solidFill>
                <a:effectLst/>
                <a:latin typeface="Arial" panose="020B0604020202020204" pitchFamily="34" charset="0"/>
              </a:rPr>
              <a:t>Schivo</a:t>
            </a:r>
            <a:r>
              <a:rPr kumimoji="0" lang="en-US" altLang="en-US" sz="800" b="0" i="0" u="none" strike="noStrike" cap="none" normalizeH="0" baseline="0" dirty="0">
                <a:ln>
                  <a:noFill/>
                </a:ln>
                <a:solidFill>
                  <a:srgbClr val="000000"/>
                </a:solidFill>
                <a:effectLst/>
                <a:latin typeface="Arial" panose="020B0604020202020204" pitchFamily="34" charset="0"/>
              </a:rPr>
              <a:t>, M. (2019) ‘Viruses and non-allergen environmental triggers in asthma’, </a:t>
            </a:r>
            <a:r>
              <a:rPr kumimoji="0" lang="en-US" altLang="en-US" sz="800" b="0" i="1" u="none" strike="noStrike" cap="none" normalizeH="0" baseline="0" dirty="0">
                <a:ln>
                  <a:noFill/>
                </a:ln>
                <a:solidFill>
                  <a:srgbClr val="000000"/>
                </a:solidFill>
                <a:effectLst/>
                <a:latin typeface="Arial" panose="020B0604020202020204" pitchFamily="34" charset="0"/>
              </a:rPr>
              <a:t>Journal of Investigative Medicine</a:t>
            </a:r>
            <a:r>
              <a:rPr kumimoji="0" lang="en-US" altLang="en-US" sz="800" b="0" i="0" u="none" strike="noStrike" cap="none" normalizeH="0" baseline="0" dirty="0">
                <a:ln>
                  <a:noFill/>
                </a:ln>
                <a:solidFill>
                  <a:srgbClr val="000000"/>
                </a:solidFill>
                <a:effectLst/>
                <a:latin typeface="Arial" panose="020B0604020202020204" pitchFamily="34" charset="0"/>
              </a:rPr>
              <a:t>, 67(7), pp. 1029–1041.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rgbClr val="000000"/>
              </a:solidFill>
              <a:effectLst/>
              <a:latin typeface="Arial" panose="020B0604020202020204" pitchFamily="34" charset="0"/>
            </a:endParaRPr>
          </a:p>
          <a:p>
            <a:pPr marL="0" lvl="0" indent="0">
              <a:spcBef>
                <a:spcPct val="0"/>
              </a:spcBef>
              <a:buNone/>
            </a:pPr>
            <a:r>
              <a:rPr lang="en-US" sz="800" dirty="0"/>
              <a:t>Crooks, M.G., Sykes, D.L., Horne, R.R., Cummings, H., Roy, K., </a:t>
            </a:r>
            <a:r>
              <a:rPr lang="en-US" sz="800" dirty="0" err="1"/>
              <a:t>Fynney</a:t>
            </a:r>
            <a:r>
              <a:rPr lang="en-US" sz="800" dirty="0"/>
              <a:t>, A., Whittamore, A., Faruqi, S., Freeman, D., Quint, J.K. and Hickman, K., 2026. 2024 BTS/NICE/SIGN asthma guidelines have the potential to improve UK asthma outcomes, but we must act now. </a:t>
            </a:r>
            <a:r>
              <a:rPr lang="en-US" sz="800" i="1" dirty="0"/>
              <a:t>Thorax</a:t>
            </a:r>
          </a:p>
          <a:p>
            <a:pPr marL="0" lvl="0" indent="0">
              <a:spcBef>
                <a:spcPct val="0"/>
              </a:spcBef>
              <a:buNone/>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Goldberg, L.G., Rankine, J., Devlin, B., Miller, E. and Ray, K.N. (2023) ‘School nurse perspectives on collaboration with primary care providers’, </a:t>
            </a:r>
            <a:r>
              <a:rPr kumimoji="0" lang="en-US" altLang="en-US" sz="800" b="0" i="1" u="none" strike="noStrike" cap="none" normalizeH="0" baseline="0" dirty="0">
                <a:ln>
                  <a:noFill/>
                </a:ln>
                <a:solidFill>
                  <a:srgbClr val="000000"/>
                </a:solidFill>
                <a:effectLst/>
                <a:latin typeface="Arial" panose="020B0604020202020204" pitchFamily="34" charset="0"/>
              </a:rPr>
              <a:t>Journal of School Health</a:t>
            </a:r>
            <a:r>
              <a:rPr kumimoji="0" lang="en-US" altLang="en-US" sz="800" b="0" i="0" u="none" strike="noStrike" cap="none" normalizeH="0" baseline="0" dirty="0">
                <a:ln>
                  <a:noFill/>
                </a:ln>
                <a:solidFill>
                  <a:srgbClr val="000000"/>
                </a:solidFill>
                <a:effectLst/>
                <a:latin typeface="Arial" panose="020B0604020202020204" pitchFamily="34" charset="0"/>
              </a:rPr>
              <a:t>, 93(8), pp. 717–725.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rgbClr val="000000"/>
                </a:solidFill>
                <a:effectLst/>
                <a:latin typeface="Arial" panose="020B0604020202020204" pitchFamily="34" charset="0"/>
              </a:rPr>
              <a:t>Goretzki</a:t>
            </a:r>
            <a:r>
              <a:rPr kumimoji="0" lang="en-US" altLang="en-US" sz="800" b="0" i="0" u="none" strike="noStrike" cap="none" normalizeH="0" baseline="0" dirty="0">
                <a:ln>
                  <a:noFill/>
                </a:ln>
                <a:solidFill>
                  <a:srgbClr val="000000"/>
                </a:solidFill>
                <a:effectLst/>
                <a:latin typeface="Arial" panose="020B0604020202020204" pitchFamily="34" charset="0"/>
              </a:rPr>
              <a:t>, A., Zimmermann, J., Lin, Y.J. and </a:t>
            </a:r>
            <a:r>
              <a:rPr kumimoji="0" lang="en-US" altLang="en-US" sz="800" b="0" i="0" u="none" strike="noStrike" cap="none" normalizeH="0" baseline="0" dirty="0" err="1">
                <a:ln>
                  <a:noFill/>
                </a:ln>
                <a:solidFill>
                  <a:srgbClr val="000000"/>
                </a:solidFill>
                <a:effectLst/>
                <a:latin typeface="Arial" panose="020B0604020202020204" pitchFamily="34" charset="0"/>
              </a:rPr>
              <a:t>Schülke</a:t>
            </a:r>
            <a:r>
              <a:rPr kumimoji="0" lang="en-US" altLang="en-US" sz="800" b="0" i="0" u="none" strike="noStrike" cap="none" normalizeH="0" baseline="0" dirty="0">
                <a:ln>
                  <a:noFill/>
                </a:ln>
                <a:solidFill>
                  <a:srgbClr val="000000"/>
                </a:solidFill>
                <a:effectLst/>
                <a:latin typeface="Arial" panose="020B0604020202020204" pitchFamily="34" charset="0"/>
              </a:rPr>
              <a:t>, S. (2022) ‘Immune metabolism – an opportunity to better understand allergic pathology and improve treatment of allergic diseases?’, </a:t>
            </a:r>
            <a:r>
              <a:rPr kumimoji="0" lang="en-US" altLang="en-US" sz="800" b="0" i="1" u="none" strike="noStrike" cap="none" normalizeH="0" baseline="0" dirty="0">
                <a:ln>
                  <a:noFill/>
                </a:ln>
                <a:solidFill>
                  <a:srgbClr val="000000"/>
                </a:solidFill>
                <a:effectLst/>
                <a:latin typeface="Arial" panose="020B0604020202020204" pitchFamily="34" charset="0"/>
              </a:rPr>
              <a:t>Frontiers in Allergy</a:t>
            </a:r>
            <a:r>
              <a:rPr kumimoji="0" lang="en-US" altLang="en-US" sz="800" b="0" i="0" u="none" strike="noStrike" cap="none" normalizeH="0" baseline="0" dirty="0">
                <a:ln>
                  <a:noFill/>
                </a:ln>
                <a:solidFill>
                  <a:srgbClr val="000000"/>
                </a:solidFill>
                <a:effectLst/>
                <a:latin typeface="Arial" panose="020B0604020202020204" pitchFamily="34" charset="0"/>
              </a:rPr>
              <a:t>, 3, p. 825931.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Gruffydd-Jones, K. (2025) ‘BTS/NICE/SIGN guideline for asthma 2024: diagnosis, monitoring and chronic asthma management. How does this compare to GINA 2024?’, </a:t>
            </a:r>
            <a:r>
              <a:rPr kumimoji="0" lang="en-US" altLang="en-US" sz="800" b="0" i="1" u="none" strike="noStrike" cap="none" normalizeH="0" baseline="0" dirty="0">
                <a:ln>
                  <a:noFill/>
                </a:ln>
                <a:solidFill>
                  <a:srgbClr val="000000"/>
                </a:solidFill>
                <a:effectLst/>
                <a:latin typeface="Arial" panose="020B0604020202020204" pitchFamily="34" charset="0"/>
              </a:rPr>
              <a:t>NPJ Primary Care Respiratory Medicine</a:t>
            </a:r>
            <a:r>
              <a:rPr kumimoji="0" lang="en-US" altLang="en-US" sz="800" b="0" i="0" u="none" strike="noStrike" cap="none" normalizeH="0" baseline="0" dirty="0">
                <a:ln>
                  <a:noFill/>
                </a:ln>
                <a:solidFill>
                  <a:srgbClr val="000000"/>
                </a:solidFill>
                <a:effectLst/>
                <a:latin typeface="Arial" panose="020B0604020202020204" pitchFamily="34" charset="0"/>
              </a:rPr>
              <a:t>, 35(1), p. 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Hough, K.P., Curtiss, M.L., Blain, T.J., Liu, R.-M., Trevor, J., Deshane, J.S. and </a:t>
            </a:r>
            <a:r>
              <a:rPr kumimoji="0" lang="en-US" altLang="en-US" sz="800" b="0" i="0" u="none" strike="noStrike" cap="none" normalizeH="0" baseline="0" dirty="0" err="1">
                <a:ln>
                  <a:noFill/>
                </a:ln>
                <a:solidFill>
                  <a:srgbClr val="000000"/>
                </a:solidFill>
                <a:effectLst/>
                <a:latin typeface="Arial" panose="020B0604020202020204" pitchFamily="34" charset="0"/>
              </a:rPr>
              <a:t>Thannickal</a:t>
            </a:r>
            <a:r>
              <a:rPr kumimoji="0" lang="en-US" altLang="en-US" sz="800" b="0" i="0" u="none" strike="noStrike" cap="none" normalizeH="0" baseline="0" dirty="0">
                <a:ln>
                  <a:noFill/>
                </a:ln>
                <a:solidFill>
                  <a:srgbClr val="000000"/>
                </a:solidFill>
                <a:effectLst/>
                <a:latin typeface="Arial" panose="020B0604020202020204" pitchFamily="34" charset="0"/>
              </a:rPr>
              <a:t>, V.J. (2020) ‘Airway remodeling in asthma’, </a:t>
            </a:r>
            <a:r>
              <a:rPr kumimoji="0" lang="en-US" altLang="en-US" sz="800" b="0" i="1" u="none" strike="noStrike" cap="none" normalizeH="0" baseline="0" dirty="0">
                <a:ln>
                  <a:noFill/>
                </a:ln>
                <a:solidFill>
                  <a:srgbClr val="000000"/>
                </a:solidFill>
                <a:effectLst/>
                <a:latin typeface="Arial" panose="020B0604020202020204" pitchFamily="34" charset="0"/>
              </a:rPr>
              <a:t>Frontiers in Medicine</a:t>
            </a:r>
            <a:r>
              <a:rPr kumimoji="0" lang="en-US" altLang="en-US" sz="800" b="0" i="0" u="none" strike="noStrike" cap="none" normalizeH="0" baseline="0" dirty="0">
                <a:ln>
                  <a:noFill/>
                </a:ln>
                <a:solidFill>
                  <a:srgbClr val="000000"/>
                </a:solidFill>
                <a:effectLst/>
                <a:latin typeface="Arial" panose="020B0604020202020204" pitchFamily="34" charset="0"/>
              </a:rPr>
              <a:t>, 7, p. 191.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Lee, Y.-G., Lee, P.-H., Choi, S.-M., An, M.-H. and Jang, A.-S. (2021) ‘Effects of air pollutants on airway diseases’, </a:t>
            </a:r>
            <a:r>
              <a:rPr kumimoji="0" lang="en-US" altLang="en-US" sz="800" b="0" i="1" u="none" strike="noStrike" cap="none" normalizeH="0" baseline="0" dirty="0">
                <a:ln>
                  <a:noFill/>
                </a:ln>
                <a:solidFill>
                  <a:srgbClr val="000000"/>
                </a:solidFill>
                <a:effectLst/>
                <a:latin typeface="Arial" panose="020B0604020202020204" pitchFamily="34" charset="0"/>
              </a:rPr>
              <a:t>International Journal of Environmental Research and Public Health</a:t>
            </a:r>
            <a:r>
              <a:rPr kumimoji="0" lang="en-US" altLang="en-US" sz="800" b="0" i="0" u="none" strike="noStrike" cap="none" normalizeH="0" baseline="0" dirty="0">
                <a:ln>
                  <a:noFill/>
                </a:ln>
                <a:solidFill>
                  <a:srgbClr val="000000"/>
                </a:solidFill>
                <a:effectLst/>
                <a:latin typeface="Arial" panose="020B0604020202020204" pitchFamily="34" charset="0"/>
              </a:rPr>
              <a:t>, 18(18), p. 9905.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Leonard, S.I., Turi, E.R., Céspedes, A., Liu, J., Powell, J.S. and Bruzzese, J.M. (2024) ‘Asthma knowledge, self-efficacy, and self-management among rural adolescents with poorly controlled asthma’, </a:t>
            </a:r>
            <a:r>
              <a:rPr kumimoji="0" lang="en-US" altLang="en-US" sz="800" b="0" i="1" u="none" strike="noStrike" cap="none" normalizeH="0" baseline="0" dirty="0">
                <a:ln>
                  <a:noFill/>
                </a:ln>
                <a:solidFill>
                  <a:srgbClr val="000000"/>
                </a:solidFill>
                <a:effectLst/>
                <a:latin typeface="Arial" panose="020B0604020202020204" pitchFamily="34" charset="0"/>
              </a:rPr>
              <a:t>The Journal of School Nursing</a:t>
            </a:r>
            <a:r>
              <a:rPr kumimoji="0" lang="en-US" altLang="en-US" sz="800" b="0" i="0" u="none" strike="noStrike" cap="none" normalizeH="0" baseline="0" dirty="0">
                <a:ln>
                  <a:noFill/>
                </a:ln>
                <a:solidFill>
                  <a:srgbClr val="000000"/>
                </a:solidFill>
                <a:effectLst/>
                <a:latin typeface="Arial" panose="020B0604020202020204" pitchFamily="34" charset="0"/>
              </a:rPr>
              <a:t>, 40(6), pp. 608–617.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Lewis, G., Milnes, L., Schwarze, J., Adams, A. and Duff, A. (2025) ‘How families manage the home environment for young people with asthma and allergic </a:t>
            </a:r>
            <a:r>
              <a:rPr kumimoji="0" lang="en-US" altLang="en-US" sz="800" b="0" i="0" u="none" strike="noStrike" cap="none" normalizeH="0" baseline="0" dirty="0" err="1">
                <a:ln>
                  <a:noFill/>
                </a:ln>
                <a:solidFill>
                  <a:srgbClr val="000000"/>
                </a:solidFill>
                <a:effectLst/>
                <a:latin typeface="Arial" panose="020B0604020202020204" pitchFamily="34" charset="0"/>
              </a:rPr>
              <a:t>sensitisation</a:t>
            </a:r>
            <a:r>
              <a:rPr kumimoji="0" lang="en-US" altLang="en-US" sz="800" b="0" i="0" u="none" strike="noStrike" cap="none" normalizeH="0" baseline="0" dirty="0">
                <a:ln>
                  <a:noFill/>
                </a:ln>
                <a:solidFill>
                  <a:srgbClr val="000000"/>
                </a:solidFill>
                <a:effectLst/>
                <a:latin typeface="Arial" panose="020B0604020202020204" pitchFamily="34" charset="0"/>
              </a:rPr>
              <a:t>: a qualitative study’, </a:t>
            </a:r>
            <a:r>
              <a:rPr kumimoji="0" lang="en-US" altLang="en-US" sz="800" b="0" i="1" u="none" strike="noStrike" cap="none" normalizeH="0" baseline="0" dirty="0">
                <a:ln>
                  <a:noFill/>
                </a:ln>
                <a:solidFill>
                  <a:srgbClr val="000000"/>
                </a:solidFill>
                <a:effectLst/>
                <a:latin typeface="Arial" panose="020B0604020202020204" pitchFamily="34" charset="0"/>
              </a:rPr>
              <a:t>Pediatric Pulmonology</a:t>
            </a:r>
            <a:r>
              <a:rPr kumimoji="0" lang="en-US" altLang="en-US" sz="800" b="0" i="0" u="none" strike="noStrike" cap="none" normalizeH="0" baseline="0" dirty="0">
                <a:ln>
                  <a:noFill/>
                </a:ln>
                <a:solidFill>
                  <a:srgbClr val="000000"/>
                </a:solidFill>
                <a:effectLst/>
                <a:latin typeface="Arial" panose="020B0604020202020204" pitchFamily="34" charset="0"/>
              </a:rPr>
              <a:t>, 60(3), p. e71013.</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Miles, C., Arden-Close, E., Thomas, M., Bruton, A., Yardley, L., Hankins, M. and Kirby, S.E. (2017) ‘Barriers and facilitators of effective self-management in asthma: systematic review and thematic synthesis of patient and healthcare professional views’, </a:t>
            </a:r>
            <a:r>
              <a:rPr kumimoji="0" lang="en-US" altLang="en-US" sz="800" b="0" i="1" u="none" strike="noStrike" cap="none" normalizeH="0" baseline="0" dirty="0" err="1">
                <a:ln>
                  <a:noFill/>
                </a:ln>
                <a:solidFill>
                  <a:srgbClr val="000000"/>
                </a:solidFill>
                <a:effectLst/>
                <a:latin typeface="Arial" panose="020B0604020202020204" pitchFamily="34" charset="0"/>
              </a:rPr>
              <a:t>npj</a:t>
            </a:r>
            <a:r>
              <a:rPr kumimoji="0" lang="en-US" altLang="en-US" sz="800" b="0" i="1" u="none" strike="noStrike" cap="none" normalizeH="0" baseline="0" dirty="0">
                <a:ln>
                  <a:noFill/>
                </a:ln>
                <a:solidFill>
                  <a:srgbClr val="000000"/>
                </a:solidFill>
                <a:effectLst/>
                <a:latin typeface="Arial" panose="020B0604020202020204" pitchFamily="34" charset="0"/>
              </a:rPr>
              <a:t> Primary Care Respiratory Medicine</a:t>
            </a:r>
            <a:r>
              <a:rPr kumimoji="0" lang="en-US" altLang="en-US" sz="800" b="0" i="0" u="none" strike="noStrike" cap="none" normalizeH="0" baseline="0" dirty="0">
                <a:ln>
                  <a:noFill/>
                </a:ln>
                <a:solidFill>
                  <a:srgbClr val="000000"/>
                </a:solidFill>
                <a:effectLst/>
                <a:latin typeface="Arial" panose="020B0604020202020204" pitchFamily="34" charset="0"/>
              </a:rPr>
              <a:t>, 27(1).</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Rothwell, E., McElvaney, J., Fitzpatrick, A., van Hove, M., Gopfert, A., Standing, L. and Walpole, S.C. (2024) ‘Evaluating inhaler technique, patient preferences and opportunities for improvement in hospitals in the UK’, </a:t>
            </a:r>
            <a:r>
              <a:rPr kumimoji="0" lang="en-US" altLang="en-US" sz="800" b="0" i="1" u="none" strike="noStrike" cap="none" normalizeH="0" baseline="0" dirty="0">
                <a:ln>
                  <a:noFill/>
                </a:ln>
                <a:solidFill>
                  <a:srgbClr val="000000"/>
                </a:solidFill>
                <a:effectLst/>
                <a:latin typeface="Arial" panose="020B0604020202020204" pitchFamily="34" charset="0"/>
              </a:rPr>
              <a:t>Future Healthcare Journal</a:t>
            </a:r>
            <a:r>
              <a:rPr kumimoji="0" lang="en-US" altLang="en-US" sz="800" b="0" i="0" u="none" strike="noStrike" cap="none" normalizeH="0" baseline="0" dirty="0">
                <a:ln>
                  <a:noFill/>
                </a:ln>
                <a:solidFill>
                  <a:srgbClr val="000000"/>
                </a:solidFill>
                <a:effectLst/>
                <a:latin typeface="Arial" panose="020B0604020202020204" pitchFamily="34" charset="0"/>
              </a:rPr>
              <a:t>, 11(2), p. 100141.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Scotch, H.T., Baugh, C.M., </a:t>
            </a:r>
            <a:r>
              <a:rPr kumimoji="0" lang="en-US" altLang="en-US" sz="800" b="0" i="0" u="none" strike="noStrike" cap="none" normalizeH="0" baseline="0" dirty="0" err="1">
                <a:ln>
                  <a:noFill/>
                </a:ln>
                <a:solidFill>
                  <a:srgbClr val="000000"/>
                </a:solidFill>
                <a:effectLst/>
                <a:latin typeface="Arial" panose="020B0604020202020204" pitchFamily="34" charset="0"/>
              </a:rPr>
              <a:t>DeCamp</a:t>
            </a:r>
            <a:r>
              <a:rPr kumimoji="0" lang="en-US" altLang="en-US" sz="800" b="0" i="0" u="none" strike="noStrike" cap="none" normalizeH="0" baseline="0" dirty="0">
                <a:ln>
                  <a:noFill/>
                </a:ln>
                <a:solidFill>
                  <a:srgbClr val="000000"/>
                </a:solidFill>
                <a:effectLst/>
                <a:latin typeface="Arial" panose="020B0604020202020204" pitchFamily="34" charset="0"/>
              </a:rPr>
              <a:t>, M., Taylor, L., Fish, L.E., Goold, S.D., Wynia, M.K. and Campbell, E.G. (2025) ‘</a:t>
            </a:r>
            <a:r>
              <a:rPr kumimoji="0" lang="en-US" altLang="en-US" sz="800" b="0" i="0" u="none" strike="noStrike" cap="none" normalizeH="0" baseline="0" dirty="0" err="1">
                <a:ln>
                  <a:noFill/>
                </a:ln>
                <a:solidFill>
                  <a:srgbClr val="000000"/>
                </a:solidFill>
                <a:effectLst/>
                <a:latin typeface="Arial" panose="020B0604020202020204" pitchFamily="34" charset="0"/>
              </a:rPr>
              <a:t>Principlistic</a:t>
            </a:r>
            <a:r>
              <a:rPr kumimoji="0" lang="en-US" altLang="en-US" sz="800" b="0" i="0" u="none" strike="noStrike" cap="none" normalizeH="0" baseline="0" dirty="0">
                <a:ln>
                  <a:noFill/>
                </a:ln>
                <a:solidFill>
                  <a:srgbClr val="000000"/>
                </a:solidFill>
                <a:effectLst/>
                <a:latin typeface="Arial" panose="020B0604020202020204" pitchFamily="34" charset="0"/>
              </a:rPr>
              <a:t> equality: the relative importance of the four principles among primary and urgent care clinicians’, </a:t>
            </a:r>
            <a:r>
              <a:rPr kumimoji="0" lang="en-US" altLang="en-US" sz="800" b="0" i="1" u="none" strike="noStrike" cap="none" normalizeH="0" baseline="0" dirty="0">
                <a:ln>
                  <a:noFill/>
                </a:ln>
                <a:solidFill>
                  <a:srgbClr val="000000"/>
                </a:solidFill>
                <a:effectLst/>
                <a:latin typeface="Arial" panose="020B0604020202020204" pitchFamily="34" charset="0"/>
              </a:rPr>
              <a:t>The American Journal of Bioethics</a:t>
            </a:r>
            <a:r>
              <a:rPr kumimoji="0" lang="en-US" altLang="en-US" sz="800" b="0" i="0" u="none" strike="noStrike" cap="none" normalizeH="0" baseline="0" dirty="0">
                <a:ln>
                  <a:noFill/>
                </a:ln>
                <a:solidFill>
                  <a:srgbClr val="000000"/>
                </a:solidFill>
                <a:effectLst/>
                <a:latin typeface="Arial" panose="020B0604020202020204" pitchFamily="34" charset="0"/>
              </a:rPr>
              <a:t>, pp. 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Scullion, J. and Holmes, S. (2025) ‘The new asthma guidelines in real world clinical practice’, </a:t>
            </a:r>
            <a:r>
              <a:rPr kumimoji="0" lang="en-US" altLang="en-US" sz="800" b="0" i="1" u="none" strike="noStrike" cap="none" normalizeH="0" baseline="0" dirty="0">
                <a:ln>
                  <a:noFill/>
                </a:ln>
                <a:solidFill>
                  <a:srgbClr val="000000"/>
                </a:solidFill>
                <a:effectLst/>
                <a:latin typeface="Arial" panose="020B0604020202020204" pitchFamily="34" charset="0"/>
              </a:rPr>
              <a:t>Practice Nurse</a:t>
            </a:r>
            <a:r>
              <a:rPr kumimoji="0" lang="en-US" altLang="en-US" sz="800" b="0" i="0" u="none" strike="noStrike" cap="none" normalizeH="0" baseline="0" dirty="0">
                <a:ln>
                  <a:noFill/>
                </a:ln>
                <a:solidFill>
                  <a:srgbClr val="000000"/>
                </a:solidFill>
                <a:effectLst/>
                <a:latin typeface="Arial" panose="020B0604020202020204" pitchFamily="34" charset="0"/>
              </a:rPr>
              <a:t>, 55(2), pp. 17–21.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Simpson, A. and Price, O.J. (2022) ‘NICE asthma guidelines: time to re-evaluate the diagnostic value of exercise challenge testing?’, </a:t>
            </a:r>
            <a:r>
              <a:rPr kumimoji="0" lang="en-US" altLang="en-US" sz="800" b="0" i="1" u="none" strike="noStrike" cap="none" normalizeH="0" baseline="0" dirty="0">
                <a:ln>
                  <a:noFill/>
                </a:ln>
                <a:solidFill>
                  <a:srgbClr val="000000"/>
                </a:solidFill>
                <a:effectLst/>
                <a:latin typeface="Arial" panose="020B0604020202020204" pitchFamily="34" charset="0"/>
              </a:rPr>
              <a:t>ERJ Open Research</a:t>
            </a:r>
            <a:r>
              <a:rPr kumimoji="0" lang="en-US" altLang="en-US" sz="800" b="0" i="0" u="none" strike="noStrike" cap="none" normalizeH="0" baseline="0" dirty="0">
                <a:ln>
                  <a:noFill/>
                </a:ln>
                <a:solidFill>
                  <a:srgbClr val="000000"/>
                </a:solidFill>
                <a:effectLst/>
                <a:latin typeface="Arial" panose="020B0604020202020204" pitchFamily="34" charset="0"/>
              </a:rPr>
              <a:t>, 00447-2022.</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rgbClr val="000000"/>
                </a:solidFill>
                <a:effectLst/>
                <a:latin typeface="Arial" panose="020B0604020202020204" pitchFamily="34" charset="0"/>
              </a:rPr>
              <a:t>Sinyor</a:t>
            </a:r>
            <a:r>
              <a:rPr kumimoji="0" lang="en-US" altLang="en-US" sz="800" b="0" i="0" u="none" strike="noStrike" cap="none" normalizeH="0" baseline="0" dirty="0">
                <a:ln>
                  <a:noFill/>
                </a:ln>
                <a:solidFill>
                  <a:srgbClr val="000000"/>
                </a:solidFill>
                <a:effectLst/>
                <a:latin typeface="Arial" panose="020B0604020202020204" pitchFamily="34" charset="0"/>
              </a:rPr>
              <a:t>, B. and Concepcion Perez, L. (2023) </a:t>
            </a:r>
            <a:r>
              <a:rPr kumimoji="0" lang="en-US" altLang="en-US" sz="800" b="0" i="1" u="none" strike="noStrike" cap="none" normalizeH="0" baseline="0" dirty="0">
                <a:ln>
                  <a:noFill/>
                </a:ln>
                <a:solidFill>
                  <a:srgbClr val="000000"/>
                </a:solidFill>
                <a:effectLst/>
                <a:latin typeface="Arial" panose="020B0604020202020204" pitchFamily="34" charset="0"/>
              </a:rPr>
              <a:t>Pathophysiology of asthma</a:t>
            </a:r>
            <a:r>
              <a:rPr kumimoji="0" lang="en-US" altLang="en-US" sz="800" b="0" i="0" u="none" strike="noStrike" cap="none" normalizeH="0" baseline="0" dirty="0">
                <a:ln>
                  <a:noFill/>
                </a:ln>
                <a:solidFill>
                  <a:srgbClr val="000000"/>
                </a:solidFill>
                <a:effectLst/>
                <a:latin typeface="Arial" panose="020B0604020202020204" pitchFamily="34" charset="0"/>
              </a:rPr>
              <a:t>. Available at: </a:t>
            </a:r>
            <a:r>
              <a:rPr kumimoji="0" lang="en-US" altLang="en-US" sz="800" b="0" i="0" u="none" strike="noStrike" cap="none" normalizeH="0" baseline="0" dirty="0">
                <a:ln>
                  <a:noFill/>
                </a:ln>
                <a:solidFill>
                  <a:srgbClr val="000000"/>
                </a:solidFill>
                <a:effectLst/>
                <a:latin typeface="Arial" panose="020B0604020202020204" pitchFamily="34" charset="0"/>
                <a:hlinkClick r:id="rId7"/>
              </a:rPr>
              <a:t>https://www.ncbi.nlm.nih.gov/books/NBK551579/</a:t>
            </a:r>
            <a:r>
              <a:rPr kumimoji="0" lang="en-US" altLang="en-US" sz="800" b="0" i="0" u="none" strike="noStrike" cap="none" normalizeH="0" baseline="0" dirty="0">
                <a:ln>
                  <a:noFill/>
                </a:ln>
                <a:solidFill>
                  <a:srgbClr val="000000"/>
                </a:solidFill>
                <a:effectLst/>
                <a:latin typeface="Arial" panose="020B0604020202020204" pitchFamily="34" charset="0"/>
              </a:rPr>
              <a:t> (Accessed: 19 April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latin typeface="Arial" panose="020B0604020202020204" pitchFamily="34" charset="0"/>
              </a:rPr>
              <a:t>World Health Organization (2024) </a:t>
            </a:r>
            <a:r>
              <a:rPr kumimoji="0" lang="en-US" altLang="en-US" sz="800" b="0" i="1" u="none" strike="noStrike" cap="none" normalizeH="0" baseline="0" dirty="0">
                <a:ln>
                  <a:noFill/>
                </a:ln>
                <a:solidFill>
                  <a:srgbClr val="000000"/>
                </a:solidFill>
                <a:effectLst/>
                <a:latin typeface="Arial" panose="020B0604020202020204" pitchFamily="34" charset="0"/>
              </a:rPr>
              <a:t>Asthma</a:t>
            </a:r>
            <a:r>
              <a:rPr kumimoji="0" lang="en-US" altLang="en-US" sz="800" b="0" i="0" u="none" strike="noStrike" cap="none" normalizeH="0" baseline="0" dirty="0">
                <a:ln>
                  <a:noFill/>
                </a:ln>
                <a:solidFill>
                  <a:srgbClr val="000000"/>
                </a:solidFill>
                <a:effectLst/>
                <a:latin typeface="Arial" panose="020B0604020202020204" pitchFamily="34" charset="0"/>
              </a:rPr>
              <a:t>. Available at: </a:t>
            </a:r>
            <a:r>
              <a:rPr kumimoji="0" lang="en-US" altLang="en-US" sz="800" b="0" i="0" u="none" strike="noStrike" cap="none" normalizeH="0" baseline="0" dirty="0">
                <a:ln>
                  <a:noFill/>
                </a:ln>
                <a:solidFill>
                  <a:srgbClr val="000000"/>
                </a:solidFill>
                <a:effectLst/>
                <a:latin typeface="Arial" panose="020B0604020202020204" pitchFamily="34" charset="0"/>
                <a:hlinkClick r:id="rId8"/>
              </a:rPr>
              <a:t>https://www.who.int/news-room/fact-sheets/detail/asthma</a:t>
            </a:r>
            <a:r>
              <a:rPr kumimoji="0" lang="en-US" altLang="en-US" sz="800" b="0" i="0" u="none" strike="noStrike" cap="none" normalizeH="0" baseline="0" dirty="0">
                <a:ln>
                  <a:noFill/>
                </a:ln>
                <a:solidFill>
                  <a:srgbClr val="000000"/>
                </a:solidFill>
                <a:effectLst/>
                <a:latin typeface="Arial" panose="020B0604020202020204" pitchFamily="34" charset="0"/>
              </a:rPr>
              <a:t>(Accessed: 29 March 2026).</a:t>
            </a: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pic>
        <p:nvPicPr>
          <p:cNvPr id="12" name="Audio 11">
            <a:extLst>
              <a:ext uri="{FF2B5EF4-FFF2-40B4-BE49-F238E27FC236}">
                <a16:creationId xmlns:a16="http://schemas.microsoft.com/office/drawing/2014/main" id="{52BE1A70-824E-3008-D542-233319633D8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07338571"/>
      </p:ext>
    </p:extLst>
  </p:cSld>
  <p:clrMapOvr>
    <a:masterClrMapping/>
  </p:clrMapOvr>
  <mc:AlternateContent xmlns:mc="http://schemas.openxmlformats.org/markup-compatibility/2006">
    <mc:Choice xmlns:p14="http://schemas.microsoft.com/office/powerpoint/2010/main" Requires="p14">
      <p:transition spd="slow" p14:dur="2000" advTm="6293"/>
    </mc:Choice>
    <mc:Fallback>
      <p:transition spd="slow" advTm="6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2051</TotalTime>
  <Words>3524</Words>
  <Application>Microsoft Macintosh PowerPoint</Application>
  <PresentationFormat>On-screen Show (4:3)</PresentationFormat>
  <Paragraphs>208</Paragraphs>
  <Slides>16</Slides>
  <Notes>1</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-webkit-standard</vt:lpstr>
      <vt:lpstr>Arial</vt:lpstr>
      <vt:lpstr>Myriad Pro</vt:lpstr>
      <vt:lpstr>Times New Roman</vt:lpstr>
      <vt:lpstr>Verdana</vt:lpstr>
      <vt:lpstr>20140311PresentationUWTSDTemplate</vt:lpstr>
      <vt:lpstr>PowerPoint Presentation</vt:lpstr>
      <vt:lpstr>Introduction</vt:lpstr>
      <vt:lpstr>  Fictional Case Study: Patient Profile </vt:lpstr>
      <vt:lpstr>Relevant Anatomy and Physiology:</vt:lpstr>
      <vt:lpstr>Pathophysiology of Asthma</vt:lpstr>
      <vt:lpstr>Common Symptoms and Triggers</vt:lpstr>
      <vt:lpstr>Risk Factors Based on Lifestyle and Demographics </vt:lpstr>
      <vt:lpstr>Evidence-Based Recommendations (NHS/NICE)</vt:lpstr>
      <vt:lpstr>Care Plan Overview </vt:lpstr>
      <vt:lpstr>Care Plan Monitoring and Ongoing Assessment</vt:lpstr>
      <vt:lpstr>Communication with the Patient and Family</vt:lpstr>
      <vt:lpstr>Ethical and Person-Centred Considerations </vt:lpstr>
      <vt:lpstr>Risk Factors Based on Lifestyle and Demographics </vt:lpstr>
      <vt:lpstr>Multi-Disciplinary Team Involvement</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Zumira Fernando Franco (2424773)</cp:lastModifiedBy>
  <cp:revision>4</cp:revision>
  <cp:lastPrinted>2018-07-09T15:27:01Z</cp:lastPrinted>
  <dcterms:created xsi:type="dcterms:W3CDTF">2002-10-07T19:43:58Z</dcterms:created>
  <dcterms:modified xsi:type="dcterms:W3CDTF">2026-04-21T22:05:47Z</dcterms:modified>
</cp:coreProperties>
</file>