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notesSlides/notesSlide2.xml" ContentType="application/vnd.openxmlformats-officedocument.presentationml.notesSlide+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4"/>
  </p:sldMasterIdLst>
  <p:notesMasterIdLst>
    <p:notesMasterId r:id="rId42"/>
  </p:notesMasterIdLst>
  <p:sldIdLst>
    <p:sldId id="257" r:id="rId5"/>
    <p:sldId id="259" r:id="rId6"/>
    <p:sldId id="280" r:id="rId7"/>
    <p:sldId id="260" r:id="rId8"/>
    <p:sldId id="258" r:id="rId9"/>
    <p:sldId id="274" r:id="rId10"/>
    <p:sldId id="272" r:id="rId11"/>
    <p:sldId id="269" r:id="rId12"/>
    <p:sldId id="270" r:id="rId13"/>
    <p:sldId id="273" r:id="rId14"/>
    <p:sldId id="276" r:id="rId15"/>
    <p:sldId id="277" r:id="rId16"/>
    <p:sldId id="278" r:id="rId17"/>
    <p:sldId id="275" r:id="rId18"/>
    <p:sldId id="261" r:id="rId19"/>
    <p:sldId id="281" r:id="rId20"/>
    <p:sldId id="283" r:id="rId21"/>
    <p:sldId id="284" r:id="rId22"/>
    <p:sldId id="285" r:id="rId23"/>
    <p:sldId id="286" r:id="rId24"/>
    <p:sldId id="287" r:id="rId25"/>
    <p:sldId id="262" r:id="rId26"/>
    <p:sldId id="292" r:id="rId27"/>
    <p:sldId id="293" r:id="rId28"/>
    <p:sldId id="291" r:id="rId29"/>
    <p:sldId id="294" r:id="rId30"/>
    <p:sldId id="288" r:id="rId31"/>
    <p:sldId id="279" r:id="rId32"/>
    <p:sldId id="264" r:id="rId33"/>
    <p:sldId id="267" r:id="rId34"/>
    <p:sldId id="268" r:id="rId35"/>
    <p:sldId id="263" r:id="rId36"/>
    <p:sldId id="295" r:id="rId37"/>
    <p:sldId id="297" r:id="rId38"/>
    <p:sldId id="296" r:id="rId39"/>
    <p:sldId id="271" r:id="rId40"/>
    <p:sldId id="298"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8773" autoAdjust="0"/>
  </p:normalViewPr>
  <p:slideViewPr>
    <p:cSldViewPr snapToGrid="0">
      <p:cViewPr varScale="1">
        <p:scale>
          <a:sx n="70" d="100"/>
          <a:sy n="70" d="100"/>
        </p:scale>
        <p:origin x="546"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Williams" userId="2323decb-2b71-4e8e-a8f3-fbd7cf8b6d4f" providerId="ADAL" clId="{F7FF0C55-5E70-49A6-BFFE-5C6BC165BBBC}"/>
    <pc:docChg chg="modSld">
      <pc:chgData name="Hannah Williams" userId="2323decb-2b71-4e8e-a8f3-fbd7cf8b6d4f" providerId="ADAL" clId="{F7FF0C55-5E70-49A6-BFFE-5C6BC165BBBC}" dt="2024-03-15T09:06:22.935" v="2" actId="6549"/>
      <pc:docMkLst>
        <pc:docMk/>
      </pc:docMkLst>
      <pc:sldChg chg="modNotesTx">
        <pc:chgData name="Hannah Williams" userId="2323decb-2b71-4e8e-a8f3-fbd7cf8b6d4f" providerId="ADAL" clId="{F7FF0C55-5E70-49A6-BFFE-5C6BC165BBBC}" dt="2024-03-15T09:06:22.935" v="2" actId="6549"/>
        <pc:sldMkLst>
          <pc:docMk/>
          <pc:sldMk cId="932122696" sldId="272"/>
        </pc:sldMkLst>
      </pc:sldChg>
      <pc:sldChg chg="modNotesTx">
        <pc:chgData name="Hannah Williams" userId="2323decb-2b71-4e8e-a8f3-fbd7cf8b6d4f" providerId="ADAL" clId="{F7FF0C55-5E70-49A6-BFFE-5C6BC165BBBC}" dt="2024-03-15T09:06:00.298" v="0" actId="6549"/>
        <pc:sldMkLst>
          <pc:docMk/>
          <pc:sldMk cId="4191632494" sldId="295"/>
        </pc:sldMkLst>
      </pc:sldChg>
      <pc:sldChg chg="modNotesTx">
        <pc:chgData name="Hannah Williams" userId="2323decb-2b71-4e8e-a8f3-fbd7cf8b6d4f" providerId="ADAL" clId="{F7FF0C55-5E70-49A6-BFFE-5C6BC165BBBC}" dt="2024-03-15T09:06:12.189" v="1" actId="6549"/>
        <pc:sldMkLst>
          <pc:docMk/>
          <pc:sldMk cId="3309867603" sldId="29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4:56.556"/>
    </inkml:context>
    <inkml:brush xml:id="br0">
      <inkml:brushProperty name="width" value="0.1" units="cm"/>
      <inkml:brushProperty name="height" value="0.1" units="cm"/>
      <inkml:brushProperty name="color" value="#00A0D7"/>
    </inkml:brush>
  </inkml:definitions>
  <inkml:trace contextRef="#ctx0" brushRef="#br0">1 2501 5983 0 0,'0'0'11096'0'0,"2"2"-10880"0"0,14 16 1479 0 0,-15-16-991 0 0,5 1-576 0 0,1 3 553 0 0,23 2 139 0 0,-18-6-690 0 0,-11-2 56 0 0,1 0-90 0 0,5-2 0 0 0,-5 2 0 0 0,0 0 0 0 0,35-5 560 0 0,46-14-108 0 0,-41 9-285 0 0,69-12 283 0 0,-32 8-251 0 0,-74 14-281 0 0,22-8 61 0 0,-11 3-11 0 0,-3 0 1 0 0,0 1 0 0 0,25-3 0 0 0,-18 1-1 0 0,-14 4-51 0 0,14-7 50 0 0,6-4-3 0 0,-8 2-7 0 0,-16 9-48 0 0,-1 1-1 0 0,1 0 1 0 0,0-1 0 0 0,-1 1-1 0 0,1 0 1 0 0,0 0-1 0 0,0 0 1 0 0,-1 0-1 0 0,1 1 1 0 0,4-2-1 0 0,-5 2-2 0 0,0 0 0 0 0,0-1 0 0 0,0 1-1 0 0,-1 0 1 0 0,1-1 0 0 0,0 1 0 0 0,0-1-1 0 0,0 1 1 0 0,0-1 0 0 0,-1 1 0 0 0,1-1 0 0 0,0 1-1 0 0,1-2 1 0 0,0-1 0 0 0,2 0 15 0 0,-1-1-1 0 0,1 1 1 0 0,0 0 0 0 0,-1 0 0 0 0,2 0-1 0 0,-1 0 1 0 0,0 1 0 0 0,0 0 0 0 0,1 0-1 0 0,-1 0 1 0 0,8-2 0 0 0,-9 4-2 0 0,-2 0-16 0 0,0 0 1 0 0,0 0 0 0 0,1-1 0 0 0,-1 1 0 0 0,0 0 0 0 0,0-1 0 0 0,0 1 0 0 0,0-1 0 0 0,0 1 0 0 0,0-1 0 0 0,0 1 0 0 0,0-1-1 0 0,-1 0 1 0 0,1 1 0 0 0,0-1 0 0 0,1-1 0 0 0,4-2 0 0 0,-2 1 0 0 0,0 1 0 0 0,1-1 0 0 0,-1 1 0 0 0,10-2 0 0 0,16-8 64 0 0,-23 6-52 0 0,38-37 123 0 0,-36 35-93 0 0,-4 5-41 0 0,-1-1 1 0 0,-1 0-1 0 0,1 0 0 0 0,0 0 1 0 0,-1 0-1 0 0,0-1 1 0 0,3-5-1 0 0,10-7-1 0 0,-10 12 0 0 0,-1 0 0 0 0,0 0 0 0 0,7-10 0 0 0,4-2 0 0 0,11-9 0 0 0,-15 13-9 0 0,-1 3 33 0 0,-1-1 1 0 0,21-13-1 0 0,-20 15-24 0 0,17-16 0 0 0,-27 23 0 0 0,0 1 0 0 0,1-1 0 0 0,-1 1 0 0 0,0 0 0 0 0,1 0 0 0 0,-1-1 0 0 0,1 1 0 0 0,0 0 0 0 0,-1 0 0 0 0,1 1 0 0 0,2-2 0 0 0,2 0 0 0 0,16-8 0 0 0,-14 2 0 0 0,-4 3 0 0 0,0 1 0 0 0,0 0 0 0 0,0 1 0 0 0,5-4 0 0 0,3-3 0 0 0,-10 7 0 0 0,-1 2 0 0 0,-1 0 0 0 0,0 1 0 0 0,0-1 0 0 0,0 0 0 0 0,1 0 0 0 0,-1 1 0 0 0,0-1 0 0 0,1 0 0 0 0,-1 0 0 0 0,0 1 0 0 0,1-1 0 0 0,-1 0 0 0 0,1 1 0 0 0,-1-1 0 0 0,1 1 0 0 0,0-1 0 0 0,-1 1 0 0 0,2-2 0 0 0,18-15 0 0 0,-16 14 0 0 0,-1 0 0 0 0,1 0 0 0 0,-1 0 0 0 0,0 0 0 0 0,0-1 0 0 0,4-5 0 0 0,-1 2 0 0 0,34-36 23 0 0,-31 33-13 0 0,-1 1 1 0 0,1 0-1 0 0,13-10 0 0 0,13-12-10 0 0,33-24 64 0 0,-61 49-77 0 0,0-1 0 0 0,-1 1 0 0 0,10-14 0 0 0,-3 5 1 0 0,15-24 12 0 0,-20 27 3 0 0,-6 9 12 0 0,5-16 35 0 0,-4 14-47 0 0,0 0 0 0 0,0 0 1 0 0,0 0-1 0 0,7-6 0 0 0,8-15-23 0 0,-5 9-8 0 0,-11 14 22 0 0,0 0 0 0 0,0 1 0 0 0,0-1 0 0 0,0 0 0 0 0,2-5 0 0 0,-3 5 6 0 0,0 0 0 0 0,1-1 0 0 0,0 1 0 0 0,-1 0 0 0 0,1 0 0 0 0,1 0 0 0 0,-1 0 0 0 0,0 0 0 0 0,6-5 0 0 0,-7 7 0 0 0,1-1 0 0 0,-1 1 0 0 0,1-1 0 0 0,-1 0 0 0 0,1 1 0 0 0,-1-1 0 0 0,1-2 0 0 0,1-1 0 0 0,-2 3 0 0 0,0-1 0 0 0,1 1 0 0 0,-1 0 0 0 0,1 0 0 0 0,-1 1 0 0 0,1-1 0 0 0,0 0 0 0 0,2-1 0 0 0,5-7 0 0 0,-6 7 0 0 0,-1 0 0 0 0,1 1 0 0 0,0-1 0 0 0,-1 1 0 0 0,1 0 0 0 0,6-4 0 0 0,0 0 0 0 0,-8 5 3 0 0,0 1-1 0 0,0-1 0 0 0,0 1 1 0 0,0-1-1 0 0,-1 0 1 0 0,1 1-1 0 0,0-1 1 0 0,0 0-1 0 0,-1 0 0 0 0,1 1 1 0 0,0-1-1 0 0,-1 0 1 0 0,1 0-1 0 0,-1 0 1 0 0,1 0-1 0 0,-1 0 0 0 0,1-1 1 0 0,0-2 44 0 0,2 1-21 0 0,9-11 57 0 0,7-14-243 0 0,12-16 160 0 0,-20 30 0 0 0,-9 12 0 0 0,0-1 0 0 0,0 0 0 0 0,0 0 0 0 0,0 0 0 0 0,2-5 0 0 0,14-29 0 0 0,9-10 0 0 0,-24 42 0 0 0,1-2 0 0 0,-1 1 0 0 0,2-1 0 0 0,5-6 0 0 0,3-4 0 0 0,-10 14 0 0 0,7-15 0 0 0,10-21 0 0 0,-18 34 0 0 0,-1 3 0 0 0,0 0 0 0 0,0 0 0 0 0,1 0 0 0 0,-1 0 0 0 0,1 0 0 0 0,-1 0 0 0 0,1 0 0 0 0,0 0 0 0 0,3-3 0 0 0,25-30 0 0 0,-25 28 0 0 0,-4 5 0 0 0,0-1 0 0 0,0 1 0 0 0,0 0 0 0 0,0 0 0 0 0,0 0 0 0 0,0 0 0 0 0,1 0 0 0 0,2-3 0 0 0,5-6 0 0 0,1 1 0 0 0,13-12 0 0 0,24-25 0 0 0,-45 44 0 0 0,11-12 0 0 0,12-8 41 0 0,-15 14-26 0 0,0-1-1 0 0,12-13 0 0 0,-17 17-23 0 0,1 0 1 0 0,0 1-1 0 0,0-1 0 0 0,10-5 0 0 0,15-13-7 0 0,-23 16 16 0 0,1 0 0 0 0,1 1 0 0 0,16-11 0 0 0,-18 13 0 0 0,5-3-3 0 0,4-2-12 0 0,-1-1 0 0 0,0-1-1 0 0,17-16 1 0 0,3 3 15 0 0,-16 8 0 0 0,0 2 0 0 0,25-14 0 0 0,0-1 0 0 0,65-41-64 0 0,-49 30 64 0 0,-54 36 0 0 0,0 1 0 0 0,1-1 0 0 0,12-4 0 0 0,-12 6 0 0 0,1-1 0 0 0,13-10 0 0 0,-17 11-14 0 0,0 0 1 0 0,1 0-1 0 0,10-4 0 0 0,13-7 5 0 0,21-13 9 0 0,-46 25 0 0 0,0-1 0 0 0,0 1 0 0 0,0 0 0 0 0,0 1 0 0 0,1-1 0 0 0,5-1 0 0 0,13-4 0 0 0,-1-3 0 0 0,0 0 0 0 0,1 1 0 0 0,31-8 0 0 0,-49 15 0 0 0,-1 1 0 0 0,1-1 0 0 0,-1 0 0 0 0,1-1 0 0 0,-1 1 0 0 0,0-1 0 0 0,7-6 0 0 0,-7 6 0 0 0,1 0 0 0 0,-1 0 0 0 0,0 0 0 0 0,1 0 0 0 0,-1 1 0 0 0,1 0 0 0 0,5-2 0 0 0,16-4 0 0 0,47-19 0 0 0,-58 21 0 0 0,27-8 0 0 0,-13 6 0 0 0,-4-3-1 0 0,-19 8 9 0 0,0 0-1 0 0,0 0 1 0 0,0 1 0 0 0,0 0 0 0 0,1 0 0 0 0,10-1-1 0 0,10-3 27 0 0,-12 3-18 0 0,0 0 1 0 0,17-1-1 0 0,21-3-16 0 0,-11 0-2 0 0,-32 5 5 0 0,0 0 0 0 0,0 0 0 0 0,11 0 1 0 0,36 0 49 0 0,12-6 0 0 0,-9 4-12 0 0,32-1-7 0 0,-50 1-34 0 0,1 3 56 0 0,68 7 1 0 0,-102-5-53 0 0,29-1 7 0 0,41 1-11 0 0,-50 0 0 0 0,0 2 0 0 0,-18-3 0 0 0,-6-1 0 0 0,0 1 0 0 0,0 1 0 0 0,0-1 0 0 0,-1 0 0 0 0,6 2 0 0 0,66 11 64 0 0,-67-11-64 0 0,-5 0 0 0 0,-1-1 0 0 0,1 0 0 0 0,0-1 0 0 0,-1 1 0 0 0,1-1 0 0 0,0 1 0 0 0,4-1 0 0 0,12 0 0 0 0,-15 0 0 0 0,-1 0 0 0 0,0 0 0 0 0,1 0 0 0 0,-1 0 0 0 0,0 1 0 0 0,1 0 0 0 0,4 1 0 0 0,-8-1 0 0 0,4 1 0 0 0,-1 0 0 0 0,1-1 0 0 0,0 1 0 0 0,0-1 0 0 0,1 0 0 0 0,-1 0 0 0 0,0-1 0 0 0,0 1 0 0 0,0-1 0 0 0,0 0 0 0 0,1-1 0 0 0,5 0 0 0 0,-8 0 0 0 0,-1 1 0 0 0,1 0 0 0 0,-1 0 0 0 0,1 0 0 0 0,-1 0 0 0 0,1 0 0 0 0,-1 1 0 0 0,1-1 0 0 0,-1 1 0 0 0,1 0 0 0 0,3 1 0 0 0,17 5 0 0 0,22 6 0 0 0,-22-10 0 0 0,3 3 0 0 0,25 3 0 0 0,-45-6 0 0 0,24 4 0 0 0,-17-6 0 0 0,-8-1 0 0 0,-1 0 0 0 0,1 0 0 0 0,-1 0 0 0 0,1 1 0 0 0,-1 0 0 0 0,6 1 0 0 0,0 0 0 0 0,25 5 0 0 0,12 6 0 0 0,-41-13 0 0 0,-1-1 0 0 0,13 7 0 0 0,-14-3 0 0 0,0 1 0 0 0,19 4 0 0 0,-12-5 0 0 0,-8-2 0 0 0,0-1 0 0 0,1 1 0 0 0,-1 0 0 0 0,0 0 0 0 0,0 0 0 0 0,-1 1 0 0 0,1-1 0 0 0,4 4 0 0 0,2 0 5 0 0,-3-2 12 0 0,-1 0 0 0 0,1 0 0 0 0,0 0 0 0 0,0 0 0 0 0,0-1 0 0 0,1 0 0 0 0,-1 0-1 0 0,10 1 1 0 0,-16-3-13 0 0,1 0 0 0 0,-1-1 1 0 0,0 1-1 0 0,0 0 0 0 0,1 0 0 0 0,-1 0 0 0 0,0 0 0 0 0,0 0 0 0 0,1 0 0 0 0,-1 0 0 0 0,0 0 0 0 0,0 0 0 0 0,1 0 0 0 0,-1 0 0 0 0,0 0 0 0 0,0 1 0 0 0,1-1 0 0 0,-1 0 0 0 0,0 0 0 0 0,0 0 0 0 0,0 0 0 0 0,1 0 0 0 0,-1 0 0 0 0,0 1 0 0 0,0-1 0 0 0,0 0 0 0 0,1 0 0 0 0,-1 0 0 0 0,0 0 0 0 0,0 1 0 0 0,2 1 6 0 0,-1-1 0 0 0,1 1 0 0 0,-1 0 0 0 0,1-1-1 0 0,0 1 1 0 0,0-1 0 0 0,-1 0 0 0 0,4 2 0 0 0,-2 1-29 0 0,21 9-29 0 0,-14-10 48 0 0,21 12 0 0 0,-3 0 0 0 0,-23-13 0 0 0,19 15 0 0 0,-19-13 0 0 0,20 17 0 0 0,-20-16 0 0 0,23 19 0 0 0,-17-18 0 0 0,-5-2 0 0 0,-1-1 0 0 0,0 1 0 0 0,0 0 0 0 0,7 8 0 0 0,-5-6 0 0 0,-2-1 0 0 0,0-1 0 0 0,1 0 0 0 0,0 0 0 0 0,9 4 0 0 0,-12-6 0 0 0,26 20 0 0 0,6 2 53 0 0,-4-2-42 0 0,5 3 9 0 0,-11-8 2 0 0,23 21 0 0 0,-43-34-11 0 0,0 0-1 0 0,1 0 1 0 0,-1-1 0 0 0,1 1-1 0 0,8 3 1 0 0,15 10-11 0 0,-11-4 10 0 0,-15-9 12 0 0,1 1 0 0 0,15 11-12 0 0,-9-7-10 0 0,0-1 0 0 0,0-1 0 0 0,1 0 0 0 0,12 6 0 0 0,-10-5 0 0 0,0 1 0 0 0,0 0 0 0 0,-1 1 0 0 0,-1 0 0 0 0,17 19 0 0 0,-4-8 53 0 0,50 46 86 0 0,-70-64-138 0 0,12 16 51 0 0,-9-11-37 0 0,-3-5-3 0 0,-1 0-1 0 0,0 0 0 0 0,0 1 1 0 0,0-1-1 0 0,4 6 0 0 0,6 8 22 0 0,16 14-1 0 0,24 29 31 0 0,-2 9 40 0 0,-31-42-70 0 0,-16-20-27 0 0,1 0 0 0 0,1-1 0 0 0,7 7 0 0 0,0 2 23 0 0,13 18-18 0 0,-20-25-11 0 0,18 22 0 0 0,58 67 128 0 0,-64-74-65 0 0,15 15 2 0 0,-12-13-21 0 0,6 11-24 0 0,30 52 63 0 0,-13-17-27 0 0,-29-44-1 0 0,-9-17-47 0 0,-1 0 1 0 0,1 0-1 0 0,1-1 1 0 0,0 0 0 0 0,10 10-1 0 0,12 13 22 0 0,0-1 25 0 0,30 40-1 0 0,-6-3 63 0 0,-24-30-79 0 0,37 40-1 0 0,-46-55-37 0 0,30 25 64 0 0,5 8 0 0 0,-35-37-52 0 0,40 46 40 0 0,-47-49-52 0 0,-5-7 0 0 0,0 0 0 0 0,15 14 0 0 0,-10-9 0 0 0,-7-8 0 0 0,-1 0 0 0 0,1 0 0 0 0,10 7 0 0 0,9 10 0 0 0,1 2 16 0 0,-10-8 0 0 0,1-2 0 0 0,19 15 0 0 0,-9-9-16 0 0,134 82 0 0 0,-150-96 0 0 0,1 0 0 0 0,15 5 0 0 0,22 10 0 0 0,-45-19 0 0 0,18 12 0 0 0,68 45-64 0 0,-68-42 64 0 0,-10-5 0 0 0,24 18 0 0 0,-13-18 0 0 0,-21-11 0 0 0,1-1 0 0 0,-1 1 0 0 0,0-1 0 0 0,0 1 0 0 0,0 0 0 0 0,0 0 0 0 0,3 4 0 0 0,3 1 0 0 0,12 5 0 0 0,3 5 0 0 0,-12-9 0 0 0,6 6 8 0 0,-14-9 9 0 0,3 4 9 0 0,33 22-13 0 0,-28-22-19 0 0,-3-3 23 0 0,0-1 1 0 0,0 1-1 0 0,11 5 1 0 0,1-2-18 0 0,-1 2 0 0 0,-16-7 0 0 0,1-1 0 0 0,17 6 0 0 0,5 4 0 0 0,4-3 0 0 0,-14-3-2 0 0,-7-2 24 0 0,1 0 0 0 0,18 5 0 0 0,-22-9-22 0 0,20 9 0 0 0,-21-6 0 0 0,-3-3 0 0 0,1 1 0 0 0,-1-1 0 0 0,0 0 0 0 0,1 0 0 0 0,-1 0 0 0 0,1 0 0 0 0,-1 0 0 0 0,1 0 0 0 0,3 0 0 0 0,28 8 0 0 0,-3 1 0 0 0,-27-7 0 0 0,-2-2 0 0 0,1 0 0 0 0,-1-1 0 0 0,0 1 0 0 0,0 0 0 0 0,1-1 0 0 0,-1 1 0 0 0,0-1 0 0 0,1 0 0 0 0,4 0 0 0 0,25 1 0 0 0,0 3 0 0 0,-28-3 0 0 0,18-2 0 0 0,19 1 53 0 0,-28-3-43 0 0,-11 0-8 0 0,0 1-4 0 0,11-2 3 0 0,11 1 63 0 0,-12 1-64 0 0,0 2 0 0 0,0-3 0 0 0,-3-2 0 0 0,0 3 0 0 0,4-1 0 0 0,-13 3 0 0 0,0 0 0 0 0,0 0 0 0 0,0 0 0 0 0,0 0 0 0 0,0 0 0 0 0,0 0 0 0 0,0 0 0 0 0,0 0 0 0 0,0 0 0 0 0,0 0 0 0 0,0 0 0 0 0,1 0 0 0 0,-1 0 0 0 0,0 0 0 0 0,0 0 0 0 0,0 0 0 0 0,0 0 0 0 0,0 0 0 0 0,0 0 0 0 0,0 0 0 0 0,0 0 0 0 0,0 0 0 0 0,0 0 0 0 0,0 0 0 0 0,0 0 0 0 0,0-1 0 0 0,0 1 0 0 0,0 0 0 0 0,0 0 0 0 0,1 0 0 0 0,-1 0 0 0 0,0 0 0 0 0,0 0 0 0 0,0 0 0 0 0,0 0 0 0 0,0 0 0 0 0,0 0 0 0 0,0 0 0 0 0,0 0 0 0 0,0 0 0 0 0,0 0 0 0 0,0-1 0 0 0,0 1 0 0 0,0 0 0 0 0,0 0 0 0 0,0 0 0 0 0,0 0 0 0 0,0 0 0 0 0,0 0 0 0 0,0 0 0 0 0,0 0 0 0 0,0 0 0 0 0,0 0 0 0 0,-1 0 0 0 0,1 0 0 0 0,0 0 0 0 0,0-1 0 0 0,0 1 0 0 0,0 0 0 0 0,0 0 0 0 0,0 0 0 0 0,32-8 0 0 0,-22 6 0 0 0,-1-2 0 0 0,1 1 0 0 0,-2-1 0 0 0,0-3-1 0 0,-5 4 2 0 0,-2 1-1 0 0,24-24-12 0 0,-23 24-36 0 0,2-4 24 0 0,-3 5-40 0 0,1 0-196 0 0,9-7-68 0 0,0 0 0 0 0,16-15 0 0 0,-26 22 136 0 0,5-10-359 0 0,0 2 165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04.921"/>
    </inkml:context>
    <inkml:brush xml:id="br0">
      <inkml:brushProperty name="width" value="0.35" units="cm"/>
      <inkml:brushProperty name="height" value="0.35" units="cm"/>
      <inkml:brushProperty name="color" value="#00A0D7"/>
    </inkml:brush>
  </inkml:definitions>
  <inkml:trace contextRef="#ctx0" brushRef="#br0">63 0 5527 0 0,'0'0'784'0'0,"-2"4"-730"0"0,0-2-40 0 0,1 0 0 0 0,-1 0 0 0 0,1 0 0 0 0,-1 0 0 0 0,0 0 0 0 0,0 0 0 0 0,0 0 0 0 0,0-1 0 0 0,0 1 0 0 0,-1-1 0 0 0,1 0 0 0 0,0 1 0 0 0,-1-1 0 0 0,-4 1 0 0 0,-7 5 177 0 0,3-3-174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21.166"/>
    </inkml:context>
    <inkml:brush xml:id="br0">
      <inkml:brushProperty name="width" value="0.35" units="cm"/>
      <inkml:brushProperty name="height" value="0.35" units="cm"/>
      <inkml:brushProperty name="color" value="#00A0D7"/>
    </inkml:brush>
  </inkml:definitions>
  <inkml:trace contextRef="#ctx0" brushRef="#br0">3235 2030 7367 0 0,'-3'2'568'0'0,"-17"11"-472"0"0,0-2-1 0 0,-39 17 1 0 0,-83 33 174 0 0,-95 35 895 0 0,198-82-725 0 0,-45 23 1 0 0,-29 12 607 0 0,-67 32 1660 0 0,182-82-2587 0 0,116-71 431 0 0,-1 0-191 0 0,-39 25-139 0 0,73-39 107 0 0,-121 70-239 0 0,59-23-1 0 0,-34 16-22 0 0,42-13 37 0 0,19-10 186 0 0,-113 44-95 0 0,-13 15-104 0 0,2-5-55 0 0,-1-1 1 0 0,-1 0-1 0 0,1-1 1 0 0,-1 0 0 0 0,0-1-1 0 0,-16 7 1 0 0,1-1 13 0 0,-130 56 176 0 0,67-31-105 0 0,9-3 266 0 0,-121 33-1 0 0,163-53-289 0 0,30-9-59 0 0,-1-2 1 0 0,1 1 0 0 0,-1-1 0 0 0,1 0 0 0 0,-1 0-1 0 0,-15 0 1 0 0,20-1-16 0 0,-1-1 0 0 0,1 1 0 0 0,0-1 0 0 0,0 1 0 0 0,-1 0-1 0 0,-4 2 1 0 0,6-2 233 0 0,4-3-192 0 0,16-14-19 0 0,0 1-1 0 0,27-16 1 0 0,21-16-51 0 0,-24 13-3 0 0,85-50 0 0 0,25-13-213 0 0,-34 20 134 0 0,-3-3-47 0 0,-56 37 94 0 0,29-24 52 0 0,-86 65 120 0 0,-4 4-75 0 0,-29 27-21 0 0,-1-2 0 0 0,-1-1 0 0 0,-1-2 0 0 0,-53 28 0 0 0,-158 66 137 0 0,189-94-85 0 0,-9 7 17 0 0,23-11 49 0 0,-73 25 0 0 0,87-36-85 0 0,-63 16 202 0 0,74-21-223 0 0,0-1 0 0 0,0 0 0 0 0,-21-1 0 0 0,32-3 28 0 0,-5-6-2 0 0,10 6-68 0 0,0 0-1 0 0,1-1 1 0 0,-1 1 0 0 0,0-1-1 0 0,1 1 1 0 0,0-1 0 0 0,-1 1-1 0 0,1-1 1 0 0,0 1 0 0 0,0-1-1 0 0,0 1 1 0 0,0-1-1 0 0,0 0 1 0 0,0 1 0 0 0,0-1-1 0 0,0 1 1 0 0,1-1 0 0 0,-1 1-1 0 0,0-1 1 0 0,1 1 0 0 0,0-1-1 0 0,-1 1 1 0 0,1 0-1 0 0,0-1 1 0 0,1-1 0 0 0,3-5 2 0 0,0 0-1 0 0,0 0 1 0 0,8-6 0 0 0,70-70-62 0 0,-19 21-124 0 0,74-69-225 0 0,-73 70 276 0 0,24-18-34 0 0,68-39-110 0 0,-7 27 181 0 0,-105 67 41 0 0,-26 14 39 0 0,-63 33 47 0 0,-57 20 0 0 0,-80 24 44 0 0,54-15 13 0 0,31-13 66 0 0,-35 8 143 0 0,69-26-161 0 0,-39 7 120 0 0,96-26-239 0 0,0 1 0 0 0,-1-1 0 0 0,1 0-1 0 0,0-1 1 0 0,-1 1 0 0 0,1-1 0 0 0,0 0-1 0 0,-8-1 1 0 0,13 1-21 0 0,0 0 0 0 0,0 0 0 0 0,0 0 0 0 0,0 0 0 0 0,0 0 0 0 0,0 0 0 0 0,0 0 0 0 0,0 0 0 0 0,0 0 0 0 0,0 0 0 0 0,-1 0 0 0 0,1 0 0 0 0,0 0 0 0 0,0 0 0 0 0,0 0 0 0 0,0 0 0 0 0,0 0 0 0 0,0 0 0 0 0,0 0 0 0 0,0 0 0 0 0,0 0 0 0 0,0 0 0 0 0,0 0 0 0 0,0 0 0 0 0,0-1 0 0 0,0 1 0 0 0,-1 0 0 0 0,1 0 0 0 0,0 0 0 0 0,0 0 0 0 0,0 0 0 0 0,0 0 0 0 0,0 0 0 0 0,0 0 0 0 0,0 0 0 0 0,0 0 0 0 0,0 0 0 0 0,0 0 0 0 0,0 0 0 0 0,0 0 0 0 0,0 0 0 0 0,0-1 0 0 0,0 1 0 0 0,0 0 0 0 0,0 0 0 0 0,0 0 0 0 0,0 0 0 0 0,0 0 0 0 0,0 0 0 0 0,0 0 0 0 0,0 0 0 0 0,0 0 0 0 0,0 0 0 0 0,0 0 0 0 0,0 0 0 0 0,0 0 0 0 0,0-1 0 0 0,0 1 0 0 0,0 0 0 0 0,0 0 0 0 0,0 0 0 0 0,0 0 0 0 0,0 0 0 0 0,0 0 0 0 0,1 0 0 0 0,-1 0 0 0 0,0 0 0 0 0,0 0 1 0 0,3-7 9 0 0,1 0 0 0 0,0 1 0 0 0,1-1 1 0 0,-1 1-1 0 0,1 0 0 0 0,0 0 0 0 0,1 1 1 0 0,9-8-1 0 0,55-37 71 0 0,-56 41-79 0 0,122-68-155 0 0,-79 43 7 0 0,70-31-1 0 0,66-15-53 0 0,-77 41 116 0 0,-51 19 48 0 0,-38 12 35 0 0,-26 7 0 0 0,-1 1 0 0 0,1 0 0 0 0,0 0 0 0 0,0-1 0 0 0,0 1 0 0 0,-1 0 0 0 0,1 0 0 0 0,0 0 0 0 0,0 0 0 0 0,0 0 0 0 0,-1 0 0 0 0,1 0 0 0 0,0 0 0 0 0,0 0 0 0 0,-1 1 0 0 0,1-1 0 0 0,1 1 0 0 0,-1-1 0 0 0,-1 1 0 0 0,0-1 0 0 0,0 0 0 0 0,1 1 0 0 0,-1-1 0 0 0,0 1 0 0 0,0-1 0 0 0,0 1 0 0 0,0-1 0 0 0,0 1 0 0 0,0-1 0 0 0,0 1 0 0 0,0-1 0 0 0,0 1 0 0 0,0-1 0 0 0,0 1 0 0 0,0-1 0 0 0,0 1 0 0 0,0-1 0 0 0,0 1 0 0 0,-1-1 0 0 0,1 1 0 0 0,0-1 0 0 0,0 1 0 0 0,-1-1 0 0 0,1 1 0 0 0,0-1 0 0 0,0 0 0 0 0,-1 1 0 0 0,-13 14 0 0 0,1-6 3 0 0,-1-1 0 0 0,0-1 0 0 0,-1 0 0 0 0,0-1 0 0 0,-29 9 0 0 0,5-2 33 0 0,-2 1-26 0 0,-78 15 1 0 0,55-14 58 0 0,-18 3 51 0 0,26-8-29 0 0,26-4-1 0 0,-2-2-1 0 0,-31 1 1 0 0,46-5-38 0 0,11 1-32 0 0,0-1 0 0 0,0 0 0 0 0,1 0 0 0 0,-11-2 0 0 0,13 1 55 0 0,0-2-4 0 0,3 3-70 0 0,0 0 1 0 0,-1 0-1 0 0,1 0 0 0 0,0 0 0 0 0,0 0 0 0 0,-1 0 0 0 0,1 0 0 0 0,0 0 1 0 0,0 0-1 0 0,0 0 0 0 0,-1-1 0 0 0,1 1 0 0 0,0 0 0 0 0,0 0 0 0 0,0 0 1 0 0,0 0-1 0 0,-1 0 0 0 0,1-1 0 0 0,0 1 0 0 0,0 0 0 0 0,0 0 0 0 0,0 0 0 0 0,0 0 1 0 0,0-1-1 0 0,-1 1 0 0 0,1 0 0 0 0,0 0 0 0 0,0 0 0 0 0,0-1 0 0 0,0 1 1 0 0,0 0-1 0 0,0 0 0 0 0,0-1 0 0 0,0 1 0 0 0,0 0 0 0 0,0 0 0 0 0,0 0 1 0 0,0-1-1 0 0,0 1 0 0 0,0 0 0 0 0,0 0 0 0 0,0 0 0 0 0,0-1 0 0 0,1 1 1 0 0,1-5 4 0 0,0 0 1 0 0,0 0 0 0 0,1 0-1 0 0,0 0 1 0 0,0 0 0 0 0,0 1-1 0 0,1 0 1 0 0,-1-1 0 0 0,1 1 0 0 0,0 1-1 0 0,7-6 1 0 0,9-6-24 0 0,29-16 0 0 0,-14 9-44 0 0,7-4-54 0 0,1 2 1 0 0,58-24-1 0 0,97-26-157 0 0,-145 55 209 0 0,51-22-125 0 0,166-91 0 0 0,-256 125 204 0 0,-11 6 64 0 0,-4 2-65 0 0,0 0-1 0 0,0 0 1 0 0,1-1 0 0 0,-1 1-1 0 0,0 0 1 0 0,0 0 0 0 0,0-1-1 0 0,0 1 1 0 0,-1 0-1 0 0,-1 0 1 0 0,2 0 4 0 0,-39 19 101 0 0,-45 15-1 0 0,76-31-108 0 0,-45 15 40 0 0,0-3-1 0 0,-99 17 1 0 0,-117 0 95 0 0,270-33-146 0 0,-124 9 173 0 0,104-9-113 0 0,0 0-1 0 0,0-1 0 0 0,-40-8 1 0 0,56 8-7 0 0,3 0-50 0 0,0 1-1 0 0,0 0 1 0 0,1 0-1 0 0,-1-1 1 0 0,0 1-1 0 0,0 0 1 0 0,1-1-1 0 0,-1 1 1 0 0,0 0-1 0 0,1-1 1 0 0,-1 1-1 0 0,1-1 1 0 0,-1 0-1 0 0,1 1 1 0 0,-1-1-1 0 0,1 1 1 0 0,-1-1-1 0 0,1 0 1 0 0,-1 1-1 0 0,0-2 1 0 0,-4-5 56 0 0,5 7-57 0 0,0 0 0 0 0,0 0-1 0 0,0 0 1 0 0,0 0 0 0 0,0 0-1 0 0,0 0 1 0 0,0-1 0 0 0,0 1-1 0 0,0 0 1 0 0,0 0 0 0 0,-1 0-1 0 0,1 0 1 0 0,0 0 0 0 0,0 0-1 0 0,0-1 1 0 0,0 1-1 0 0,0 0 1 0 0,0 0 0 0 0,0 0-1 0 0,0 0 1 0 0,0 0 0 0 0,0 0-1 0 0,0-1 1 0 0,0 1 0 0 0,1 0-1 0 0,-1 0 1 0 0,0 0 0 0 0,0 0-1 0 0,0 0 1 0 0,0 0 0 0 0,0 0-1 0 0,0-1 1 0 0,0 1 0 0 0,0 0-1 0 0,0 0 1 0 0,0 0 0 0 0,0 0-1 0 0,0 0 1 0 0,1 0 0 0 0,-1 0-1 0 0,0 0 1 0 0,0 0 0 0 0,0 0-1 0 0,0-1 1 0 0,0 1 0 0 0,0 0-1 0 0,1 0 1 0 0,15-17-23 0 0,2 1-1 0 0,-1 1 1 0 0,2 0-1 0 0,0 1 1 0 0,1 1-1 0 0,21-11 1 0 0,15-3-191 0 0,68-23 0 0 0,-46 18 94 0 0,29-10-15 0 0,-4 5 5 0 0,100-49 0 0 0,-142 58 89 0 0,73-23-1 0 0,-58 17 40 0 0,-61 30 15 0 0,-15 4-14 0 0,0 0 0 0 0,0 0 0 0 0,0 0 1 0 0,0 0-1 0 0,0 0 0 0 0,0 0 0 0 0,0 0 0 0 0,0 0 1 0 0,0 0-1 0 0,0 0 0 0 0,0 0 0 0 0,0-1 0 0 0,0 1 1 0 0,0 0-1 0 0,0 0 0 0 0,0 0 0 0 0,0 0 0 0 0,0 0 1 0 0,0 0-1 0 0,0 0 0 0 0,0 0 0 0 0,0 0 0 0 0,0 0 1 0 0,0 0-1 0 0,0 0 0 0 0,0 0 0 0 0,0 0 0 0 0,0 0 1 0 0,0-1-1 0 0,0 1 0 0 0,0 0 0 0 0,0 0 0 0 0,0 0 1 0 0,0 0-1 0 0,0 0 0 0 0,0 0 0 0 0,0 0 0 0 0,0 0 1 0 0,0 0-1 0 0,0 0 0 0 0,0 0 0 0 0,0 0 0 0 0,0 0 1 0 0,0 0-1 0 0,0 0 0 0 0,0 0 0 0 0,0 0 0 0 0,1 0 1 0 0,-5-2 4 0 0,1 1 0 0 0,0-1 0 0 0,0 1 1 0 0,-1 0-1 0 0,1 0 0 0 0,-1 1 0 0 0,1-1 1 0 0,-1 1-1 0 0,1 0 0 0 0,0 0 1 0 0,-1 0-1 0 0,1 0 0 0 0,-1 0 0 0 0,1 1 1 0 0,-6 1-1 0 0,-18 1 39 0 0,-22 1 28 0 0,1 3 0 0 0,-93 25 1 0 0,20-3 26 0 0,43-13-43 0 0,-76 13-10 0 0,115-20-4 0 0,30-7-38 0 0,0 1 1 0 0,0-2 0 0 0,-10 2-1 0 0,4-4 54 0 0,15 0-53 0 0,1 0 0 0 0,-1 0 0 0 0,1 0 0 0 0,-1 0 0 0 0,1 0-1 0 0,0 0 1 0 0,-1 0 0 0 0,1 1 0 0 0,0-1 0 0 0,1-1 0 0 0,6-5-28 0 0,-1 0 1 0 0,1 1-1 0 0,1 0 0 0 0,-1 1 1 0 0,1 0-1 0 0,0 0 0 0 0,0 1 0 0 0,0 0 1 0 0,12-3-1 0 0,151-52-457 0 0,-72 17 255 0 0,-33 13 107 0 0,153-68-136 0 0,-175 74 206 0 0,-32 15 25 0 0,1 1 0 0 0,23-8-1 0 0,-22 9 11 0 0,-14 6 12 0 0,-1 0 0 0 0,1-1 0 0 0,0 1 0 0 0,-1 0 0 0 0,1 0 0 0 0,-1-1 0 0 0,1 1 0 0 0,-1-1 0 0 0,0 1 0 0 0,1 0 0 0 0,-1-1 0 0 0,1 1 0 0 0,-1-1 0 0 0,0 1 0 0 0,1-1 0 0 0,-1 1 0 0 0,1-1 0 0 0,-10-1 0 0 0,0 2 0 0 0,0-1 0 0 0,-10 2 0 0 0,-22 1 3 0 0,27-2 21 0 0,0 1 0 0 0,-22 4 0 0 0,-57 8 269 0 0,-89 32-130 0 0,159-40-117 0 0,-4-1-28 0 0,25-4 3 0 0,5-3 1 0 0,26-17-243 0 0,2 2 1 0 0,64-30-1 0 0,7-8-123 0 0,-31 16 249 0 0,5-1 46 0 0,-29 16 44 0 0,-3 0-54 0 0,-38 23 59 0 0,20-12 0 0 0,-15 6 11 0 0,-6 4 38 0 0,-4 3-47 0 0,-1 1 0 0 0,1-1-1 0 0,-1 1 1 0 0,1-1 0 0 0,-1 1-1 0 0,1-1 1 0 0,-1 1 0 0 0,0-1-1 0 0,1 1 1 0 0,-1-1 0 0 0,0 0-1 0 0,1 1 1 0 0,-1-1 0 0 0,0 0-1 0 0,0 1 1 0 0,1-2 0 0 0,1-5 37 0 0,-2 3 25 0 0,-3-4 0 0 0,1 4-10 0 0,-6-5-32 0 0,-7 1 26 0 0,-10-2-36 0 0,10 6-12 0 0,10 6 12 0 0,5-2-10 0 0,-1 0 0 0 0,1 1 0 0 0,-1-1 0 0 0,1 0 0 0 0,-1 0 0 0 0,1 1 0 0 0,-1-1 0 0 0,1 0 1 0 0,-1 0-1 0 0,1 0 0 0 0,-1 0 0 0 0,0 0 0 0 0,1 0 0 0 0,-1 0 0 0 0,1 0 0 0 0,-1 0 0 0 0,1 0 0 0 0,-1 0 0 0 0,-1 0 1 0 0,-1-1-2 0 0,-1 1 1 0 0,0-1 0 0 0,0 1 0 0 0,0 0-1 0 0,0 1 1 0 0,0-1 0 0 0,1 1 0 0 0,-1-1 0 0 0,0 1-1 0 0,0 0 1 0 0,-6 3 0 0 0,-29 11 54 0 0,25-11-57 0 0,-24 12-1 0 0,-21 15 49 0 0,-2-4 0 0 0,-114 36-1 0 0,100-37 52 0 0,57-19-72 0 0,-33 17-26 0 0,31-16 60 0 0,-20 12 0 0 0,26-13-14 0 0,0 0 0 0 0,0-1 0 0 0,-25 7 0 0 0,26-9-46 0 0,0 4 0 0 0,1 1 0 0 0,2-1 0 0 0,10-8 0 0 0,0 0 0 0 0,0 1 0 0 0,0-1 0 0 0,0 0 0 0 0,0 0 0 0 0,-1 0 0 0 0,1 0 0 0 0,0 0 0 0 0,0 0 0 0 0,0 0 0 0 0,0 0 0 0 0,0 0 0 0 0,0 1 0 0 0,0-1 0 0 0,-1 0 0 0 0,1 0 0 0 0,0 0 0 0 0,0 0 0 0 0,0 0 0 0 0,0 0 0 0 0,0 0 0 0 0,-1 0 0 0 0,1 0 0 0 0,0 0 0 0 0,0 0 0 0 0,0 0 0 0 0,0 0 0 0 0,-1 0 0 0 0,1 0 0 0 0,0 0 0 0 0,0 0 0 0 0,0 0 0 0 0,0 0 0 0 0,0-1 0 0 0,0 1 0 0 0,-1 0 0 0 0,1 0 0 0 0,0 0 0 0 0,0 0 0 0 0,0 0 0 0 0,0 0 0 0 0,0 0 0 0 0,0 0 0 0 0,0 0 0 0 0,-1-1 0 0 0,1 1 0 0 0,0 0 0 0 0,0 0 0 0 0,0 0 0 0 0,0 0 0 0 0,0-1 0 0 0,1 0 0 0 0,0-1 0 0 0,-1 1 0 0 0,1-1 0 0 0,0 1 0 0 0,0 0 0 0 0,1-1 0 0 0,-1 1 0 0 0,0 0 0 0 0,0 0 0 0 0,1 0 0 0 0,-1 0 0 0 0,0 0 0 0 0,1 0 0 0 0,1-1 0 0 0,30-14 0 0 0,-15 8 0 0 0,13-7-116 0 0,64-21-1 0 0,24-4-114 0 0,-22 7 75 0 0,-63 21 75 0 0,-50 20 25 0 0,-13 6 21 0 0,-101 14 181 0 0,41-10-46 0 0,-7 10 94 0 0,76-21-154 0 0,1 1 0 0 0,0 0 1 0 0,-26 17-1 0 0,22-13 19 0 0,-39 17 1 0 0,55-26-34 0 0,0 1 0 0 0,1 0 0 0 0,-9 6 0 0 0,-3 3 53 0 0,7-7-28 0 0,-28 14 43 0 0,22-12-55 0 0,0 1-3 0 0,-5 6 65 0 0,-22 8 129 0 0,41-21-222 0 0,-24 13 112 0 0,-2 4-110 0 0,11-8-12 0 0,13-10 3 0 0,0 0 11 0 0,4 0-8 0 0,0 0 1 0 0,-1-1-1 0 0,1 1 1 0 0,-1 0-1 0 0,1-1 1 0 0,0 1-1 0 0,-1 0 1 0 0,1-1-1 0 0,-1 0 1 0 0,0 1-1 0 0,-2-1 0 0 0,-15 12 50 0 0,14-9-46 0 0,-16 9 66 0 0,0-2 13 0 0,9-3 0 0 0,10-5-87 0 0,1-1 3 0 0,1-1 0 0 0,0 1 0 0 0,0-1 0 0 0,-1 0 0 0 0,1 1 1 0 0,0-1-1 0 0,-1 0 0 0 0,1 1 0 0 0,-1-1 0 0 0,1 0 1 0 0,0 0-1 0 0,-1 1 0 0 0,1-1 0 0 0,-1 0 0 0 0,1 0 1 0 0,-1 0-1 0 0,1 0 0 0 0,-1 0 0 0 0,1 1 0 0 0,-1-1 1 0 0,0 0-1 0 0,0 0 0 0 0,1 0-1 0 0,-1 0 1 0 0,1 0 0 0 0,-1 0 0 0 0,1 0 0 0 0,-1 1 0 0 0,1-1 0 0 0,-1 0 0 0 0,1 0 0 0 0,-1 1 0 0 0,1-1 0 0 0,-1 0 0 0 0,1 1 0 0 0,-1-1 0 0 0,1 0 0 0 0,-1 1 0 0 0,-1 2 3 0 0,-1 1-3 0 0,-16 2 9 0 0,15-3 31 0 0,-9 11-32 0 0,7-12-12 0 0,2 0 1 0 0,-22 14 64 0 0,17-8-51 0 0,-5 3 28 0 0,-3-3-29 0 0,14-4-15 0 0,3-3 5 0 0,0-1 0 0 0,-1 0 0 0 0,1 1 0 0 0,0-1 0 0 0,0 0 0 0 0,-1 0 0 0 0,1 1 0 0 0,0-1 0 0 0,0 0 0 0 0,-1 0 0 0 0,1 0 0 0 0,0 1 0 0 0,-1-1 0 0 0,1 0 0 0 0,0 0 0 0 0,0 0 0 0 0,-1 0 0 0 0,1 0 0 0 0,0 1 0 0 0,-1-1 0 0 0,1 0 0 0 0,-1 0 0 0 0,1 0 0 0 0,0 0 0 0 0,-1 0 0 0 0,1 0 1 0 0,-14 4 7 0 0,3 4-10 0 0,6-3 9 0 0,0 0 0 0 0,-1 0 0 0 0,1-1 0 0 0,-1 0 0 0 0,1 0-1 0 0,-9 4 1 0 0,8-6-7 0 0,-17 16 62 0 0,6-4-63 0 0,15-9 3 0 0,2-2 2 0 0,-4 1 37 0 0,-8 2-33 0 0,1 3-10 0 0,0 3 0 0 0,-6 9 0 0 0,-1-2 0 0 0,-22 25 137 0 0,20-29-122 0 0,12-9-15 0 0,2 3 11 0 0,-12 15 81 0 0,7-9-51 0 0,-1 1-41 0 0,2 1 0 0 0,8-11 0 0 0,1-1 0 0 0,-12 13 0 0 0,7-10-4 0 0,-25 39-26 0 0,15-21 40 0 0,-1 4-10 0 0,16-26 0 0 0,-18 26 0 0 0,3-2 60 0 0,10-19-35 0 0,2 0 43 0 0,-11 12-16 0 0,11-18-44 0 0,-11 16-65 0 0,6-5 45 0 0,-3-1 12 0 0,-14 9 0 0 0,21-18 0 0 0,-15 16 0 0 0,9-8 0 0 0,-5 5 1 0 0,3-3 2 0 0,10-10 4 0 0,-6 6 35 0 0,4-6-31 0 0,-23 24-11 0 0,4-5 0 0 0,14-14 32 0 0,-18 14 0 0 0,11-11-32 0 0,14-7 0 0 0,0-1 0 0 0,-19 16 0 0 0,11-8 0 0 0,2 3 0 0 0,5-7 0 0 0,2-4 0 0 0,0 0 0 0 0,0 0 0 0 0,-1 0 0 0 0,0 0 0 0 0,0 0 0 0 0,-5 5 0 0 0,-11 14-2 0 0,8-8 13 0 0,11-14-9 0 0,0 0 0 0 0,-1-1 0 0 0,1 1 0 0 0,0-1 0 0 0,0 0 0 0 0,0 1 0 0 0,0-1 0 0 0,0 0 0 0 0,0 1 0 0 0,-1-1 0 0 0,1 0 1 0 0,0 1-1 0 0,0-1 0 0 0,0 0 0 0 0,-1 1 0 0 0,1-1 0 0 0,0 0 0 0 0,0 0 0 0 0,-1 1 0 0 0,1-1 0 0 0,0 0 0 0 0,-1 0 0 0 0,1 0 0 0 0,0 1 0 0 0,-1-1 0 0 0,1 0 0 0 0,-1 0 1 0 0,0 1-4 0 0,-1-1 1 0 0,1 1 0 0 0,0-1 0 0 0,-1 1 0 0 0,1 0 0 0 0,0-1 0 0 0,0 1-1 0 0,0 0 1 0 0,0 0 0 0 0,0 0 0 0 0,0 0 0 0 0,0 0 0 0 0,0 0-1 0 0,0 0 1 0 0,-1 2 0 0 0,-23 19 0 0 0,16-9 0 0 0,-11 17 0 0 0,-1-7 53 0 0,12-13-42 0 0,-3-1-11 0 0,2 6 0 0 0,0-3 0 0 0,-16 8 53 0 0,-10 9-42 0 0,32-25-10 0 0,-19 8 51 0 0,13-5-41 0 0,-1 4-11 0 0,2-1 0 0 0,-1 4 0 0 0,2-5 11 0 0,-13 15 42 0 0,12-14-53 0 0,-2-1 0 0 0,1-1 0 0 0,0 0 0 0 0,0 0 0 0 0,2 1 11 0 0,4-6 31 0 0,-3 3-19 0 0,-26 22 28 0 0,25-22-66 0 0,-4 2 15 0 0,1 1 11 0 0,-2 2 29 0 0,8-5-25 0 0,-8 14-17 0 0,9-16 2 0 0,-9 17 0 0 0,12-17-1 0 0,0 0 2 0 0,-14 8-65 0 0,5-3 64 0 0,1 0 1 0 0,0 1-3 0 0,-3 9 14 0 0,9-15 30 0 0,-7 6-31 0 0,2 2-11 0 0,-4 7 0 0 0,10-17 0 0 0,-12 14 0 0 0,4-4 0 0 0,-35 30 0 0 0,22-19-16 0 0,21-20 15 0 0,-1-1 0 0 0,0 1 1 0 0,0 0-1 0 0,0-1 0 0 0,0 0 0 0 0,0 0 0 0 0,-1 0 0 0 0,-3 2 0 0 0,0-1-7 0 0,-4 3 19 0 0,7-4 31 0 0,-11 10-30 0 0,14-11-12 0 0,-1 0 0 0 0,1 0 0 0 0,-1 0 0 0 0,0 0 0 0 0,1 0 0 0 0,-1 0 0 0 0,0 0-1 0 0,1-1 1 0 0,-1 1 0 0 0,0-1 0 0 0,-2 1 0 0 0,-11 4 0 0 0,0 2 0 0 0,2 1 0 0 0,0-1 11 0 0,-5 6 11 0 0,15-11-3 0 0,-19-1-7 0 0,9 5-1 0 0,-1 1 31 0 0,-2 0-33 0 0,8-4-4 0 0,-15 0-8 0 0,7 2 3 0 0,1 4 0 0 0,1-1 0 0 0,-12 2 0 0 0,22-10 0 0 0,-11 1 0 0 0,1 1 0 0 0,1 3 0 0 0,-9 4 0 0 0,0 1 0 0 0,21-10 0 0 0,-4 1 0 0 0,-20 2 0 0 0,13 2 0 0 0,1 3 0 0 0,-2-3 0 0 0,-1-8 0 0 0,-1 1 0 0 0,14 3 0 0 0,-27-9 0 0 0,8 3 11 0 0,18 4 21 0 0,0 1-155 0 0,-5-1 96 0 0,4 0-15 0 0,-3-1 20 0 0,5 2-32 0 0,-1 0-5 0 0,-5-2 36 0 0,3 1-19 0 0,-3 0 12 0 0,5 1-8 0 0,1 1-142 0 0,-2 8 169 0 0,1 0-2 0 0,2-7-54 0 0,1 30-13 0 0,2-4 0 0 0,-3-23 69 0 0,7 18 6 0 0,-6-17 5 0 0,9 21 16 0 0,-9-25 59 0 0,0 1-6 0 0,6 15-20 0 0,-4-10-31 0 0,5 23-21 0 0,1 1-10 0 0,-8-26-28 0 0,0-2 16 0 0,1 24-80 0 0,-2-17 124 0 0,0-7-12 0 0,0 1-1 0 0,0-1 1 0 0,0 0-1 0 0,1 1 0 0 0,-1-1 1 0 0,3 6-1 0 0,2 13-6 0 0,-3-20 0 0 0,1 2 0 0 0,8 35 0 0 0,-9-34 34 0 0,4 24 65 0 0,0 6-88 0 0,-4-19-11 0 0,-1-1 11 0 0,-1-10 31 0 0,4 8-19 0 0,0 1 36 0 0,-3-9-5 0 0,2 5-32 0 0,-1-2 28 0 0,-1-8-47 0 0,-5 28 61 0 0,4-24-53 0 0,0-1-1 0 0,0 0 1 0 0,0 1 0 0 0,1-1-1 0 0,0 1 1 0 0,1 4 0 0 0,3 4 31 0 0,-2 4-20 0 0,3-1 31 0 0,-5-13 12 0 0,-1 0-6 0 0,-1 2-49 0 0,4 26 59 0 0,-1-10-56 0 0,0-5-2 0 0,-2-9 31 0 0,0 6-20 0 0,0-10 166 0 0,-3-1-123 0 0,-1-1-65 0 0,-8-4 53 0 0,5-2-30 0 0,0-4 36 0 0,-3-19 6 0 0,0-6-65 0 0,5 11 25 0 0,2 8 7 0 0,-1 0-1 0 0,-10-25 1 0 0,12 34-31 0 0,-2-4 19 0 0,0 0 1 0 0,-4-20 0 0 0,-4-18-21 0 0,11 45-82 0 0,0 0 17 0 0,-4-11 53 0 0,0 3 1 0 0,-5-2 210 0 0,-2 16-783 0 0,5 6 524 0 0,3 2-11 0 0,3-8 65 0 0,1-1 0 0 0,0 1-1 0 0,0 0 1 0 0,0-1 0 0 0,0 1-1 0 0,0-1 1 0 0,0 1 0 0 0,1-1-1 0 0,-1 1 1 0 0,1 0 0 0 0,0 1-1 0 0,1 3-35 0 0,-1-3 34 0 0,7 19-6 0 0,-6-18-28 0 0,-1 5 20 0 0,0-4-20 0 0,3 12 64 0 0,-1-12-2 0 0,9 16 67 0 0,-10-18-97 0 0,0 0 1 0 0,0 0-1 0 0,0 0 0 0 0,1 0 0 0 0,0 0 0 0 0,3 3 1 0 0,-5-6 5 0 0,0 0 0 0 0,0 0 0 0 0,-1 0 1 0 0,1 0-1 0 0,0 0 0 0 0,-1 0 0 0 0,1 0 0 0 0,-1 0 1 0 0,1 0-1 0 0,-1 1 0 0 0,1-1 0 0 0,-1 0 1 0 0,1 3-1 0 0,-1-1-8 0 0,10 21 13 0 0,-4-8-1 0 0,5 11 0 0 0,-11-27 0 0 0,15 49 0 0 0,-10-32 11 0 0,-2-11 31 0 0,3 6-20 0 0,16 27 42 0 0,-21-37-11 0 0,0 0 0 0 0,3 7-31 0 0,13 15 114 0 0,-13-19-94 0 0,6 6-20 0 0,-6-5 20 0 0,4 8-31 0 0,-5-3 0 0 0,-2-6 31 0 0,6 22-20 0 0,-6-24 36 0 0,0-1 28 0 0,6 22 47 0 0,-6-22-90 0 0,3 11-102 0 0,-2-8 39 0 0,2 10-43 0 0,-4 8 66 0 0,5 12-3 0 0,3-3 0 0 0,-2-11 27 0 0,-7-15-2 0 0,9 31-13 0 0,-7-28 8 0 0,-1-7-12 0 0,1-1 0 0 0,-1 1 0 0 0,0 0 1 0 0,0-1-1 0 0,1 1 0 0 0,-1-1 0 0 0,1 1 0 0 0,0 0 0 0 0,-1-1 0 0 0,1 1 0 0 0,2 2 0 0 0,15 15 14 0 0,-17-17 96 0 0,2-1-59 0 0,24 11 33 0 0,-10-5-92 0 0,-1-1 0 0 0,1 0 0 0 0,0 1 0 0 0,0-1 0 0 0,-4-2 11 0 0,-7-3 31 0 0,7 3-31 0 0,0 3-11 0 0,6 4 0 0 0,-16-9 0 0 0,33 26 0 0 0,-13-11 0 0 0,-18-14-1 0 0,18 7 17 0 0,-9-4 42 0 0,4-3-43 0 0,-2-2-15 0 0,1 4 0 0 0,58 20-1 0 0,-60-20-14 0 0,1 2 15 0 0,1 1 0 0 0,0-1 0 0 0,-1 1 0 0 0,14 3 0 0 0,-2-2 0 0 0,-10-3 0 0 0,5 1 0 0 0,-19-6 0 0 0,20-1 0 0 0,14 3 64 0 0,-18-1-64 0 0,-12-2 0 0 0,11 1 0 0 0,3-4 0 0 0,-7 0 0 0 0,18-5 0 0 0,-23 7 1 0 0,28-10 9 0 0,6-2 47 0 0,-24 8-59 0 0,34-14 0 0 0,31-17 2 0 0,41-19 0 0 0,-71 29 0 0 0,31-17 0 0 0,-26 7 0 0 0,2 3 0 0 0,112-42 0 0 0,4 14 0 0 0,119-42 0 0 0,-23 18-137 0 0,-261 81 57 0 0,-19 5-100 0 0,-25 7 85 0 0,-108 40-1 0 0,16-5 33 0 0,53-22 26 0 0,-226 63 21 0 0,-123 27-64 0 0,111-49 77 0 0,303-63 100 0 0,14-2-65 0 0,22-7-34 0 0,-28 9 6 0 0,181-69-100 0 0,-29 8-36 0 0,156-48 27 0 0,-108 44 33 0 0,-49 17 24 0 0,182-54-27 0 0,-236 76 64 0 0,183-40-42 0 0,-221 57 56 0 0,28-6-150 0 0,-87 15 67 0 0,-16 6-48 0 0,3-1 109 0 0,-35 10 13 0 0,-60 10-1 0 0,-1-1 7 0 0,-408 122 60 0 0,-180 33 181 0 0,552-142-165 0 0,-98 20 210 0 0,112-37 2 0 0,153-24-278 0 0,0-2 1 0 0,0-1 0 0 0,0-1-1 0 0,26-14 1 0 0,-5 2-24 0 0,56-18-67 0 0,24-11 60 0 0,150-59-156 0 0,-258 104 161 0 0,346-111-276 0 0,-233 72 200 0 0,-3 0 17 0 0,-112 40 14 0 0,-39 11 31 0 0,-33 15 0 0 0,-9 2 15 0 0,-385 98 139 0 0,219-57 109 0 0,41-10 80 0 0,-24-8-200 0 0,31-10 94 0 0,164-33-134 0 0,16-4 17 0 0,8-1-11 0 0,63-16-217 0 0,81-32 0 0 0,-109 34 136 0 0,270-101-212 0 0,-232 88 125 0 0,218-69-129 0 0,131-21-75 0 0,-416 114 282 0 0,31-5-82 0 0,-38 8-2 0 0,-6 1 88 0 0,1 1-1 0 0,-1-1 1 0 0,0 0 0 0 0,0 1-1 0 0,1-1 1 0 0,-1 1 0 0 0,0 0-1 0 0,1-1 1 0 0,-1 1 0 0 0,-1 1 0 0 0,-7 3 4 0 0,-54 20 1 0 0,-71 16 1 0 0,-71 9 51 0 0,102-27 28 0 0,-11 4 12 0 0,-115 28 105 0 0,24-9-17 0 0,91-21-131 0 0,-52 3 29 0 0,72-14 51 0 0,26-6 48 0 0,56-9-100 0 0,13 1-76 0 0,-1 0 0 0 0,1 0 1 0 0,0 0-1 0 0,0 0 0 0 0,0 0 1 0 0,0 0-1 0 0,0 0 0 0 0,0 0 1 0 0,0 0-1 0 0,0 0 0 0 0,0 0 1 0 0,0 0-1 0 0,0 0 0 0 0,0-1 1 0 0,0 1-1 0 0,0 0 1 0 0,0 0-1 0 0,-1 0 0 0 0,1 0 1 0 0,0 0-1 0 0,0 0 0 0 0,0 0 1 0 0,0 0-1 0 0,0 0 0 0 0,0-1 1 0 0,0 1-1 0 0,0 0 0 0 0,0 0 1 0 0,0 0-1 0 0,0 0 1 0 0,0 0-1 0 0,0 0 0 0 0,1 0 1 0 0,-1 0-1 0 0,0 0 0 0 0,0-1 1 0 0,0 1-1 0 0,0 0 0 0 0,0 0 1 0 0,0 0-1 0 0,0 0 0 0 0,0 0 1 0 0,0 0-1 0 0,0 0 1 0 0,0 0-1 0 0,0 0 0 0 0,0 0 1 0 0,0 0-1 0 0,12-8-9 0 0,-12 7 13 0 0,35-16-5 0 0,0 1-1 0 0,1 2 0 0 0,47-12 1 0 0,-67 21-4 0 0,416-146-447 0 0,84-36 90 0 0,-176 65 207 0 0,-320 115 144 0 0,-7 3 7 0 0,-1-1 0 0 0,0-1-1 0 0,18-10 1 0 0,-52 18-92 0 0,-65 22 14 0 0,21-4 84 0 0,-95 25-14 0 0,-343 89 66 0 0,-7-23 181 0 0,231-78-131 0 0,205-24-30 0 0,54-6-11 0 0,1-1-1 0 0,-1 0 1 0 0,-41-3-1 0 0,60 1 81 0 0,6-2-71 0 0,137-60-148 0 0,167-48 0 0 0,0-1-203 0 0,-12-8 97 0 0,-253 104 173 0 0,275-89-46 0 0,-185 61 44 0 0,-131 42 11 0 0,-1 1 0 0 0,1-1 0 0 0,0 1 0 0 0,0 0 0 0 0,-1-1 0 0 0,1 1 0 0 0,0 0 0 0 0,3 0 0 0 0,-5 0 0 0 0,0 0 0 0 0,0 0 0 0 0,0 0 0 0 0,1 0 0 0 0,-1 0-1 0 0,0 0 1 0 0,0 0 0 0 0,0 0 0 0 0,0 1 0 0 0,0-1 0 0 0,0 0 0 0 0,0 0 0 0 0,0 0-1 0 0,0 0 1 0 0,0 0 0 0 0,0 0 0 0 0,0 0 0 0 0,0 0 0 0 0,1 1 0 0 0,-1-1 0 0 0,0 0 0 0 0,0 0-1 0 0,0 0 1 0 0,0 0 0 0 0,0 0 0 0 0,0 0 0 0 0,0 0 0 0 0,0 1 0 0 0,0-1 0 0 0,0 0-1 0 0,0 0 1 0 0,0 0 0 0 0,0 0 0 0 0,-1 0 0 0 0,1 0 0 0 0,0 0 0 0 0,0 0 0 0 0,0 1 0 0 0,0-1-1 0 0,0 0 1 0 0,0 0 0 0 0,0 0 0 0 0,0 0 0 0 0,0 0 0 0 0,-6 7-14 0 0,-12 6-20 0 0,-8 3 37 0 0,-1-2 1 0 0,-48 18-1 0 0,-65 13 34 0 0,81-27-31 0 0,-115 37 29 0 0,-117 37 85 0 0,-179 26 120 0 0,415-106-198 0 0,16-3 66 0 0,-60 5 0 0 0,97-15-5 0 0,6-2-39 0 0,15-8-20 0 0,29-12-65 0 0,281-105-281 0 0,28-12-31 0 0,-319 122 297 0 0,108-46-89 0 0,-90 43 109 0 0,73-29-50 0 0,-54 17 20 0 0,83-23-1 0 0,-56 17 63 0 0,-76 28 21 0 0,-9 3-26 0 0,-17 8-11 0 0,0 0 0 0 0,0 0 0 0 0,0 0 0 0 0,0 0 0 0 0,0 0 0 0 0,0 0 0 0 0,0 0 0 0 0,1 0 0 0 0,-1 0 0 0 0,0 0 0 0 0,0 0 0 0 0,0 0 0 0 0,0 0 0 0 0,0 0 0 0 0,0-1 0 0 0,0 1 0 0 0,0 0 0 0 0,0 0 0 0 0,0 0 0 0 0,0 0 0 0 0,0 0 0 0 0,0 0 0 0 0,0 0 0 0 0,0 0 0 0 0,0 0 0 0 0,0 0 0 0 0,0 0 0 0 0,0 0 0 0 0,1-1 0 0 0,-1 1 0 0 0,0 0 0 0 0,0 0 0 0 0,0 0 0 0 0,0 0 0 0 0,0 0 0 0 0,0 0 0 0 0,0 0 0 0 0,0 0 1 0 0,-1 0-1 0 0,1 0 0 0 0,0-1 0 0 0,0 1 0 0 0,0 0 0 0 0,0 0 0 0 0,0 0 0 0 0,0 0 0 0 0,0 0 0 0 0,0 0 0 0 0,0 0 0 0 0,0 0 0 0 0,0 0 0 0 0,0 0 0 0 0,0 0 0 0 0,0 0 0 0 0,0 0 0 0 0,0 0 0 0 0,0-1 0 0 0,0 1 0 0 0,-1 0 0 0 0,-8 0-1 0 0,-5 0 1 0 0,1 1 0 0 0,-1 1 0 0 0,1 0 0 0 0,-1 1 0 0 0,1 0 0 0 0,-18 8 0 0 0,7-4 0 0 0,-291 77 0 0 0,37-12 0 0 0,118-31 0 0 0,-313 40 0 0 0,431-75 8 0 0,-37 3 35 0 0,68-9-25 0 0,0 0-1 0 0,1 0 1 0 0,-1-1-1 0 0,-20-3 1 0 0,31 4-17 0 0,0 0 0 0 0,0 0-1 0 0,0 0 1 0 0,0 0 0 0 0,0 0 0 0 0,0 0 0 0 0,0 0 0 0 0,0 0-1 0 0,-1 0 1 0 0,1 0 0 0 0,0 0 0 0 0,0 0 0 0 0,0 0 0 0 0,0 0-1 0 0,0 0 1 0 0,0 0 0 0 0,0 0 0 0 0,0 0 0 0 0,0 0 0 0 0,0-1-1 0 0,0 1 1 0 0,-1 0 0 0 0,1 0 0 0 0,0 0 0 0 0,0 0 0 0 0,0 0 0 0 0,0 0-1 0 0,0 0 1 0 0,0 0 0 0 0,0 0 0 0 0,0 0 0 0 0,0 0 0 0 0,0 0-1 0 0,0 0 1 0 0,0 0 0 0 0,0 0 0 0 0,0-1 0 0 0,0 1 0 0 0,0 0-1 0 0,0 0 1 0 0,0 0 0 0 0,0 0 0 0 0,0 0 0 0 0,0 0 0 0 0,0 0 0 0 0,0 0-1 0 0,0 0 1 0 0,0 0 0 0 0,0-1 0 0 0,0 1 0 0 0,0 0 0 0 0,0 0-1 0 0,0 0 1 0 0,0 0 0 0 0,0 0 0 0 0,0 0 0 0 0,0 0 0 0 0,0 0-1 0 0,0 0 1 0 0,0 0 0 0 0,0 0 0 0 0,0 0 0 0 0,0-1 0 0 0,0 1-1 0 0,3-5 13 0 0,1-1-1 0 0,-1 1 0 0 0,1 0 0 0 0,-1 0 0 0 0,2 0 0 0 0,-1 0 0 0 0,0 0 1 0 0,1 1-1 0 0,0 0 0 0 0,8-5 0 0 0,10-6-34 0 0,30-14 0 0 0,-25 15-40 0 0,50-24-80 0 0,108-35 0 0 0,-66 28 21 0 0,16-9-22 0 0,386-146-283 0 0,-397 157 417 0 0,334-123-178 0 0,-442 159 187 0 0,-14 5 57 0 0,-6 4 24 0 0,-64 30 90 0 0,-35 15-63 0 0,-251 70 29 0 0,185-67-102 0 0,-169 54 37 0 0,7-22-8 0 0,12-14 219 0 0,277-63-126 0 0,38-5-77 0 0,6-1-13 0 0,22-16-55 0 0,0 2 0 0 0,47-21 0 0 0,60-15-62 0 0,-42 17-68 0 0,432-170-409 0 0,-403 158 454 0 0,174-60-17 0 0,-21 11 37 0 0,-264 91 88 0 0,-11 4-10 0 0,-12 2 25 0 0,-271 64 208 0 0,159-35-219 0 0,-66 14-3 0 0,61-20 29 0 0,117-23-47 0 0,0 1 0 0 0,0-2-1 0 0,-26 0 1 0 0,40-1-17 0 0,-17-2 47 0 0,5-7-36 0 0,13 9-12 0 0,0-1 0 0 0,-1 1 0 0 0,1-1 0 0 0,-1 1 0 0 0,1-1 0 0 0,0 1 0 0 0,-1-1 0 0 0,1 1 0 0 0,0-1 0 0 0,0 0 0 0 0,-1 1 0 0 0,1-1 0 0 0,0 1 0 0 0,0-1 0 0 0,0 0 0 0 0,0 1 0 0 0,0-1 0 0 0,0 0 0 0 0,0 0 0 0 0,1-2 0 0 0,-1 1 1 0 0,1-1-1 0 0,0 1 0 0 0,0-1 1 0 0,1 1-1 0 0,-1 0 0 0 0,0-1 0 0 0,1 1 1 0 0,0 0-1 0 0,-1 0 0 0 0,1 0 0 0 0,0 0 1 0 0,0 1-1 0 0,2-3 0 0 0,37-25-5 0 0,-20 16-13 0 0,152-117-419 0 0,-148 113 387 0 0,1 0-1 0 0,1 2 1 0 0,0 1-1 0 0,52-19 1 0 0,-29 12 11 0 0,-40 17 28 0 0,27-9-16 0 0,-33 12 164 0 0,-8 2-73 0 0,-145 36 122 0 0,22-4 12 0 0,-91 21 218 0 0,69-16-149 0 0,146-37-214 0 0,15-14 11 0 0,8-6-127 0 0,1 2 0 0 0,1 0-1 0 0,41-24 1 0 0,-55 36 52 0 0,55-29-120 0 0,13-9-50 0 0,-24 10 22 0 0,65-30-1 0 0,-37 21 69 0 0,43-20-23 0 0,-67 38 95 0 0,104-47-86 0 0,-90 36 38 0 0,56-31-6 0 0,-110 56 64 0 0,-9 6 10 0 0,1-1 0 0 0,0 1 1 0 0,1 1-1 0 0,-1-1 0 0 0,10-1 1 0 0,-15 4 179 0 0,-7 3-128 0 0,-18 15-43 0 0,4-4-8 0 0,0 0 0 0 0,-1-1 1 0 0,-1-1-1 0 0,-26 11 1 0 0,-11-2 34 0 0,-123 41 91 0 0,128-47-72 0 0,-95 21 80 0 0,106-29-74 0 0,12 0 33 0 0,-54 1-1 0 0,81-7-41 0 0,2 0-50 0 0,-1 0 0 0 0,1-1 0 0 0,-1 1 0 0 0,1 0 0 0 0,0-1 0 0 0,-1 1 0 0 0,1-1 0 0 0,0 1 0 0 0,-1-1 0 0 0,1 1 0 0 0,0-1 0 0 0,-1 1 0 0 0,1-1 0 0 0,0 1 0 0 0,0-1 0 0 0,0 1 0 0 0,0-1 0 0 0,-1 1 0 0 0,1-1 0 0 0,0 1 0 0 0,0-1 0 0 0,0-1 0 0 0,1-12-8 0 0,0 11 10 0 0,0 0-1 0 0,0 0 0 0 0,0 0 1 0 0,1 0-1 0 0,-1 0 1 0 0,1 0-1 0 0,0 1 0 0 0,0-1 1 0 0,0 0-1 0 0,3-2 1 0 0,28-24-28 0 0,-18 16-32 0 0,36-26-109 0 0,2 2 0 0 0,61-32 1 0 0,-9 6-28 0 0,-40 22 90 0 0,64-43-50 0 0,-114 73 137 0 0,181-129-142 0 0,-181 131 130 0 0,25-10 0 0 0,-29 14 58 0 0,0-1 1 0 0,0 1-1 0 0,18-14 0 0 0,-26 17 96 0 0,-7 5-75 0 0,-12 11-49 0 0,-1-1-1 0 0,-32 19 0 0 0,24-17-2 0 0,-19 11 54 0 0,-1-3-1 0 0,-1-1 0 0 0,-1-3 1 0 0,-83 23-1 0 0,84-30 85 0 0,0-1-1 0 0,-82 7 1 0 0,122-17-128 0 0,-18-4 5 0 0,23 3-14 0 0,0 0 1 0 0,1 0-1 0 0,-1 0 1 0 0,0-1-1 0 0,1 1 1 0 0,-1 0-1 0 0,1-1 0 0 0,-1 1 1 0 0,0 0-1 0 0,1-1 1 0 0,-1 1-1 0 0,1-1 1 0 0,-1 1-1 0 0,1-1 1 0 0,-1 1-1 0 0,1-1 0 0 0,0 1 1 0 0,-1-1-1 0 0,0-1 1 0 0,0 0 1 0 0,0 2-4 0 0,1-1 0 0 0,-1 0 0 0 0,1 1 0 0 0,-1-1 0 0 0,1 1 0 0 0,-1-1 0 0 0,1 0 0 0 0,0 0 0 0 0,-1 1 0 0 0,1-1 0 0 0,0 0 0 0 0,-1 1 0 0 0,1-1 0 0 0,0-1 0 0 0,0 0-3 0 0,1 0 1 0 0,-1 0-1 0 0,1 0 0 0 0,0 0 0 0 0,-1 0 1 0 0,1 1-1 0 0,0-1 0 0 0,0 0 0 0 0,0 1 0 0 0,0-1 1 0 0,1 0-1 0 0,1-1 0 0 0,19-19-33 0 0,39-22-91 0 0,-24 19 31 0 0,116-70-238 0 0,-90 59 203 0 0,-9 5 17 0 0,29-17-68 0 0,-44 22 78 0 0,58-30 0 0 0,-94 55 104 0 0,159-70 0 0 0,-94 41 13 0 0,-101 42 101 0 0,-48 10-1 0 0,62-17-138 0 0,0 1 0 0 0,-19 8-1 0 0,-17 6-50 0 0,15-9 120 0 0,-43 4 0 0 0,36-3 51 0 0,35-8-33 0 0,-26 4 0 0 0,33-8-40 0 0,-18 9 37 0 0,18-8-11 0 0,-6-3-36 0 0,10 2-11 0 0,1-1 0 0 0,-1 0 0 0 0,1 1 0 0 0,-1-1 0 0 0,1 0 0 0 0,-1 1 0 0 0,1-1 0 0 0,0 0 0 0 0,-1 1 0 0 0,1-1 0 0 0,0 0 0 0 0,0 0 0 0 0,-1 1 0 0 0,1-1 0 0 0,0 0 0 0 0,0 0 0 0 0,0 0 0 0 0,0 1-1 0 0,0-1 1 0 0,0 0 0 0 0,0 0 0 0 0,0 0 0 0 0,0 1 0 0 0,0-1 0 0 0,1 0 0 0 0,-1 0 0 0 0,0 1 0 0 0,0-1 0 0 0,1 0 0 0 0,-1 0 0 0 0,1 0 0 0 0,13-23 32 0 0,-13 23-33 0 0,5-6-6 0 0,0 1-1 0 0,1 0 1 0 0,0 0-1 0 0,0 0 1 0 0,0 1-1 0 0,1 0 1 0 0,0 0-1 0 0,-1 1 1 0 0,17-6-1 0 0,15-11-67 0 0,-31 17 70 0 0,90-50-173 0 0,-11 6 177 0 0,10-5 0 0 0,8 1-50 0 0,-60 29-21 0 0,87-34 0 0 0,-112 51 84 0 0,1-2 0 0 0,-2-1 0 0 0,1 0-1 0 0,34-23 1 0 0,-28 13-13 0 0,-14 11 0 0 0,10-8 19 0 0,-6 6 30 0 0,-14 9-53 0 0,12-5 4 0 0,-9 6 0 0 0,-10 4 0 0 0,-10 4 0 0 0,-13 3-19 0 0,0-1-1 0 0,0-2 1 0 0,-1-1-1 0 0,0-1 1 0 0,-1-2 0 0 0,-43 2-1 0 0,71-6 20 0 0,0 1 0 0 0,0-1 0 0 0,-1 0 0 0 0,1 0 0 0 0,0-1 0 0 0,0 1 0 0 0,0 0 0 0 0,0-1 0 0 0,0 1 0 0 0,0-1 0 0 0,0 0 0 0 0,0 0 0 0 0,-4-1 0 0 0,-3-3 0 0 0,-13-3 0 0 0,19 5 0 0 0,-6-4 0 0 0,2-4 0 0 0,6 8 1 0 0,0-3-3 0 0,1-14 14 0 0,0 20-9 0 0,1-1-1 0 0,-1 0 1 0 0,0 0 0 0 0,0 0 0 0 0,0 0 0 0 0,0 1-1 0 0,1-1 1 0 0,-1 0 0 0 0,0 0 0 0 0,1 1 0 0 0,-1-1-1 0 0,0 0 1 0 0,1 0 0 0 0,-1 1 0 0 0,1-1 0 0 0,-1 0-1 0 0,2 0 1 0 0,0-2 0 0 0,10-11-3 0 0,-1 5-29 0 0,1 1 1 0 0,-1 0-1 0 0,1 0 0 0 0,1 1 1 0 0,-1 1-1 0 0,1 0 1 0 0,27-8-1 0 0,15-5-4 0 0,-26 8-7 0 0,0 2-1 0 0,42-9 0 0 0,-55 16 33 0 0,2-1-8 0 0,-1 1 0 0 0,1 1 0 0 0,18 1 0 0 0,-23 1 16 0 0,-8 0 0 0 0,0-1 0 0 0,1 0 0 0 0,-1 0 0 0 0,0-1 0 0 0,0 1 0 0 0,10-3 0 0 0,4-1 0 0 0,-13 3-12 0 0,1 0 0 0 0,0 1 0 0 0,0 0-1 0 0,-1 0 1 0 0,1 0 0 0 0,7 2 0 0 0,11 0 84 0 0,-9-2-59 0 0,9-1-13 0 0,-20-1 0 0 0,0-1 0 0 0,0 1 0 0 0,8 2 0 0 0,3 1 0 0 0,-9 0 0 0 0,-1 1 0 0 0,23-3 0 0 0,7-7 0 0 0,-25 6-1 0 0,-4 1 14 0 0,-1 0 0 0 0,0 0 0 0 0,1 0 0 0 0,11 1 0 0 0,7 2 13 0 0,-18-4-10 0 0,-2 0-5 0 0,1 0-9 0 0,0 1 0 0 0,0 0 0 0 0,0 0-1 0 0,9 0 1 0 0,35-3 64 0 0,-27-1-66 0 0,-17 3 0 0 0,1 1 0 0 0,-1 0 0 0 0,1 0 0 0 0,-1 0 0 0 0,1 1 0 0 0,-1 0 0 0 0,1 0 0 0 0,8 1 0 0 0,3 2 4 0 0,-15-1-11 0 0,1 0 17 0 0,18-1 47 0 0,-16-2-57 0 0,-3 0 1 0 0,23 0 62 0 0,-20 2-63 0 0,-1 1 0 0 0,17-4 0 0 0,-8-1 11 0 0,-8 3 31 0 0,10 4-20 0 0,0 1 20 0 0,-2-4-20 0 0,-8-1 20 0 0,18 4-5 0 0,-18-1-22 0 0,-1 0-3 0 0,2-1-4 0 0,17 9 6 0 0,-24-11-11 0 0,1 0 1 0 0,0 1-1 0 0,0-1 1 0 0,0 0-1 0 0,0 1 1 0 0,0-1-1 0 0,0 0 1 0 0,0 0-1 0 0,0 0 0 0 0,0 0 1 0 0,0 0-1 0 0,0 0 1 0 0,0 0-1 0 0,2-1 1 0 0,2 1-3 0 0,0 0 1 0 0,-4 0 3 0 0,0 0 0 0 0,0 0 0 0 0,0 0-1 0 0,1 0 1 0 0,-1 0 0 0 0,0 0 0 0 0,0 0-1 0 0,0 1 1 0 0,0-1 0 0 0,0 0 0 0 0,0 1-1 0 0,2 0 1 0 0,33 16 112 0 0,-3 3 33 0 0,-21-12-142 0 0,2 0 45 0 0,12 4 11 0 0,3-1 8 0 0,-13-7-61 0 0,-10-2 31 0 0,0 0-36 0 0,-1 0-1 0 0,0 1 0 0 0,0 0 0 0 0,0-1 0 0 0,0 2 0 0 0,5 3 1 0 0,-5-2 14 0 0,1-1 1 0 0,-1 0-1 0 0,1-1 1 0 0,7 4-1 0 0,21 9 45 0 0,-30-15 7 0 0,-1 1 7 0 0,5 2-33 0 0,2 1-8 0 0,-1-1 0 0 0,19 5 0 0 0,-9-3-38 0 0,-2-1 11 0 0,-10-3-1 0 0,-1 0 1 0 0,1 0-1 0 0,-1 0 0 0 0,12 6 1 0 0,-12-4 1 0 0,-1-2 30 0 0,2-1-30 0 0,10 1 18 0 0,-12 2-13 0 0,32 7 67 0 0,-32-9-74 0 0,-3-1-4 0 0,-1-1-1 0 0,1 1 1 0 0,-1-1 0 0 0,1 1-1 0 0,-1-1 1 0 0,1 1 0 0 0,0-1-1 0 0,-1 0 1 0 0,1 0 0 0 0,-1 0-1 0 0,1 0 1 0 0,0 0 0 0 0,2-1-1 0 0,-3 1-1 0 0,-1 0-1 0 0,1 0 0 0 0,0 0 1 0 0,-1 0-1 0 0,1 0 0 0 0,-1 0 0 0 0,1 0 1 0 0,0 1-1 0 0,-1-1 0 0 0,1 0 0 0 0,-1 0 1 0 0,1 0-1 0 0,-1 1 0 0 0,1-1 1 0 0,-1 0-1 0 0,1 1 0 0 0,-1-1 0 0 0,1 0 1 0 0,0 1-1 0 0,7 5 62 0 0,18 10-1 0 0,-15-9-53 0 0,7 4 40 0 0,13 4 4 0 0,1 2 95 0 0,-18-8-108 0 0,-2 4-20 0 0,12 17 31 0 0,-11-15 0 0 0,-1-5-31 0 0,4 2 20 0 0,-1-2-20 0 0,-10-6 20 0 0,5 3-20 0 0,25 18 95 0 0,-17-15-106 0 0,2 0 31 0 0,-3-1-31 0 0,-3 0-11 0 0,-5 1 11 0 0,-5-6 31 0 0,9 3-31 0 0,2 0-11 0 0,-3 0 11 0 0,-6-5 31 0 0,6 3-31 0 0,1 0-11 0 0,0-2 11 0 0,-9-1 23 0 0,-3-2-34 0 0,-1 0 1 0 0,1 0-1 0 0,0 1 0 0 0,0-1 0 0 0,0 0 0 0 0,0 0 0 0 0,0 0 1 0 0,0 0-1 0 0,0 0 0 0 0,0 0 0 0 0,-1 0 0 0 0,1-1 1 0 0,0 1-1 0 0,0 0 0 0 0,0 0 0 0 0,0-1 0 0 0,0 1 1 0 0,-1-1-1 0 0,1 1 0 0 0,0 0 0 0 0,0-1 0 0 0,0 0 0 0 0,1 0-70 0 0,-2 1 68 0 0,0 0 0 0 0,0-1 0 0 0,0 1 1 0 0,0 0-1 0 0,0 0 0 0 0,0 0 0 0 0,0 0 0 0 0,0 0 0 0 0,0-1 1 0 0,0 1-1 0 0,0 0 0 0 0,0 0 0 0 0,0 0 0 0 0,0 0 1 0 0,0 0-1 0 0,0 0 0 0 0,0-1 0 0 0,0 1 0 0 0,0 0 0 0 0,0 0 1 0 0,0 0-1 0 0,0 0 0 0 0,0 0 0 0 0,0 0 0 0 0,0-1 1 0 0,0 1-1 0 0,1 0 0 0 0,-1 0 0 0 0,0 0 0 0 0,0 0 0 0 0,0 0 1 0 0,0 0-1 0 0,0 0 0 0 0,0 0 0 0 0,0 0 0 0 0,1 0 1 0 0,-1 0-1 0 0,0 0 0 0 0,0-1 0 0 0,0 1 0 0 0,0 0 0 0 0,4-2 4 0 0,-2-13-73 0 0,-2 11 39 0 0,1 2 29 0 0,-1 1 1 0 0,0-1-1 0 0,0 0 1 0 0,-1 1-1 0 0,1-1 1 0 0,0 1-1 0 0,0-1 1 0 0,-1 1-1 0 0,1-1 1 0 0,-1 1-1 0 0,0-1 1 0 0,-1-1-1 0 0,1-2-1 0 0,-1 0-14 0 0,1 1 0 0 0,-1-1 0 0 0,0 1 0 0 0,0 0 0 0 0,-1 0 0 0 0,0 0-1 0 0,1 0 1 0 0,-1 0 0 0 0,0 1 0 0 0,-1-1 0 0 0,-6-5 0 0 0,5 5-5 0 0,-13-16-32 0 0,-3-10 2 0 0,18 25 51 0 0,2 3-2 0 0,-1 0-1 0 0,1 0 0 0 0,-1 0 1 0 0,0 1-1 0 0,1-1 0 0 0,-1 0 1 0 0,0 1-1 0 0,0-1 0 0 0,0 1 0 0 0,-3-2 1 0 0,0-1-5 0 0,-19-10-46 0 0,-7-3-9 0 0,6 1 42 0 0,11 9-20 0 0,-3 2 20 0 0,1-2-20 0 0,-13-13 31 0 0,-12-8 11 0 0,37 24 10 0 0,2 3-6 0 0,1 0 1 0 0,-1-1-1 0 0,0 1 1 0 0,0 0 0 0 0,1 1-1 0 0,-1-1 1 0 0,0 0-1 0 0,0 0 1 0 0,0 1 0 0 0,-3-1-1 0 0,-7-4-7 0 0,-17-9-70 0 0,-2 3 73 0 0,17 6 0 0 0,-3-1 0 0 0,2 2 0 0 0,12 3-6 0 0,-1 0-1 0 0,1 0 1 0 0,-1 0 0 0 0,1 0-1 0 0,0 0 1 0 0,-1-1 0 0 0,1 1-1 0 0,0-1 1 0 0,0 0-1 0 0,-3-2 1 0 0,1-1-15 0 0,-7-5-32 0 0,-1-1 0 0 0,2 0 31 0 0,3 5-31 0 0,-10-13-11 0 0,14 15 11 0 0,-6-2 31 0 0,5 4-20 0 0,-6-3 20 0 0,6 4-31 0 0,-5-2-12 0 0,10 2 62 0 0,0 1 0 0 0,-1 0 1 0 0,1 0-1 0 0,-1 0 0 0 0,1 0 1 0 0,-1 0-1 0 0,1-1 0 0 0,0 1 1 0 0,-1 0-1 0 0,1 0 0 0 0,-1 0 0 0 0,1 0 1 0 0,-1 0-1 0 0,1 0 0 0 0,0 0 1 0 0,-1 1-1 0 0,1-1 0 0 0,-1 0 1 0 0,1 0-1 0 0,-1 0 0 0 0,0 1 1 0 0,-9 0-199 0 0,0-2 166 0 0,10 1 26 0 0,-1 0 0 0 0,1 0 1 0 0,0 0-1 0 0,-1 0 0 0 0,1 0 0 0 0,-1 0 1 0 0,1 0-1 0 0,0 0 0 0 0,-1 0 0 0 0,1 0 1 0 0,-1 0-1 0 0,1 0 0 0 0,0 0 1 0 0,-1 0-1 0 0,1 1 0 0 0,-1-1 0 0 0,1 0 1 0 0,0 0-1 0 0,-1 0 0 0 0,1 1 0 0 0,0-1 1 0 0,-1 0-1 0 0,1 0 0 0 0,0 1 0 0 0,0-1 1 0 0,-1 0-1 0 0,1 1 0 0 0,0-1 0 0 0,0 0 1 0 0,-1 1-1 0 0,1-1 0 0 0,-3 1-87 0 0,-11 1 16 0 0,-1-1 64 0 0,0-3 16 0 0,10 2 3 0 0,-16-9-23 0 0,18 8-62 0 0,2-1-112 0 0,0 2 193 0 0,1 0 0 0 0,0 0 0 0 0,-1 0 0 0 0,1-1 0 0 0,0 1 0 0 0,0 0 0 0 0,-1-1 0 0 0,1 1 0 0 0,0 0 0 0 0,0 0 0 0 0,-1-1 0 0 0,1 1 0 0 0,0-1 0 0 0,0 1 0 0 0,0 0 0 0 0,-1-1 0 0 0,1 1 0 0 0,0 0 0 0 0,0-1 0 0 0,0 0-1 0 0,2-1-20 0 0,0 0 0 0 0,0 0-1 0 0,1 1 1 0 0,-1-1 0 0 0,0 1-1 0 0,1-1 1 0 0,3-1-1 0 0,-5 2 21 0 0,5 0-51 0 0,-3 2 52 0 0,0 0-1 0 0,-1-1 1 0 0,1 0 0 0 0,0 1 0 0 0,0-1 0 0 0,0 0 0 0 0,-1-1-1 0 0,5 1 1 0 0,-1-2 1 0 0,12 3 0 0 0,-4 5 0 0 0,-10-3 0 0 0,0-1 0 0 0,1 0 0 0 0,-1 0 0 0 0,1 0 0 0 0,0 0 0 0 0,9 1 0 0 0,21 10 0 0 0,7 3 0 0 0,-36-14 0 0 0,25 14 0 0 0,-10-2 0 0 0,20 16 0 0 0,-34-26 0 0 0,-1-1 0 0 0,18 15 0 0 0,12 16 0 0 0,-2-4 53 0 0,4 1 11 0 0,1 1 0 0 0,-32-27-55 0 0,20 26 46 0 0,-1 2-44 0 0,-22-28-9 0 0,20 20 49 0 0,-19-21-42 0 0,17 20 57 0 0,29 30 73 0 0,-13-15 31 0 0,-22-20-158 0 0,-14-18-14 0 0,34 24 15 0 0,-6-5 113 0 0,-17-12-43 0 0,0 1 0 0 0,17 14 0 0 0,-20-16-29 0 0,13 14-44 0 0,5 7 43 0 0,2-2 19 0 0,-1 0 17 0 0,1-2 1 0 0,44 28-1 0 0,-38-31 67 0 0,60 33 60 0 0,-80-45-152 0 0,38 22 152 0 0,-23-15-167 0 0,-17-6-107 0 0,-10-7 48 0 0,16 20 5 0 0,2 8 5 0 0,-1 1 0 0 0,-20-27 0 0 0,19 18 75 0 0,-17-21-69 0 0,-1 0 1 0 0,0 1 0 0 0,1-1 0 0 0,-1 1-1 0 0,0 0 1 0 0,0-1 0 0 0,1 5-1 0 0,18 15 47 0 0,9 4-42 0 0,-14-14-11 0 0,-1 0 0 0 0,5 15 16 0 0,-18-25 63 0 0,1 1 9 0 0,23 25 44 0 0,1 0-199 0 0,-2 0 67 0 0,-11-11 0 0 0,3 0 0 0 0,-14-13 11 0 0,0 0 0 0 0,1 0 0 0 0,0-1-1 0 0,0 1 1 0 0,6 3 0 0 0,15 15 68 0 0,-20-18-68 0 0,17 26-6 0 0,-16-21-16 0 0,-3-4 0 0 0,2 1 1 0 0,-1 0-1 0 0,1-1 1 0 0,10 10-1 0 0,-11-11 11 0 0,16 18 0 0 0,7 11 0 0 0,-4-10 0 0 0,-1 4 0 0 0,-2 0 0 0 0,-13-18 0 0 0,18 33 0 0 0,26 61 0 0 0,-50-99 0 0 0,10 19 0 0 0,-1-8 0 0 0,13 20 0 0 0,-7-5 0 0 0,-12-20 0 0 0,-2-6 0 0 0,0 1 0 0 0,1 0 0 0 0,-1-1 0 0 0,1 0 0 0 0,5 7 0 0 0,16 20 0 0 0,2 3 0 0 0,-1-1 0 0 0,4 9 0 0 0,4-1 0 0 0,-29-37 0 0 0,12 20 0 0 0,4 8 0 0 0,-14-21 0 0 0,0-2 0 0 0,0 0 0 0 0,13 15 0 0 0,11 12 0 0 0,-24-30 0 0 0,18 27 0 0 0,2 0 0 0 0,-17-20 0 0 0,27 29 0 0 0,-30-38 0 0 0,-2 0 0 0 0,12 19 0 0 0,-13-18 0 0 0,17 22 0 0 0,-6-11 0 0 0,42 39 11 0 0,-33-30 42 0 0,-18-22-53 0 0,0 0 0 0 0,11 16 0 0 0,-9-8 0 0 0,-5-6 0 0 0,1 0 0 0 0,0-1 0 0 0,1 1 0 0 0,-1-1 0 0 0,8 7 0 0 0,-6-7 0 0 0,-2-1 0 0 0,0-1 0 0 0,0 1 0 0 0,-1-1 0 0 0,0 1 0 0 0,1 0 0 0 0,-1 0 0 0 0,2 5 0 0 0,9 10 0 0 0,-1-3 0 0 0,2-3 0 0 0,-1 1 0 0 0,-8-3 0 0 0,1 1 0 0 0,16 11 0 0 0,37 21 117 0 0,-32-22-95 0 0,-22-18 20 0 0,10 2-31 0 0,13 3-11 0 0,-25-7 0 0 0,21 9 0 0 0,-18-8 0 0 0,25 10 64 0 0,-12-6-64 0 0,24 10 0 0 0,-11-1 0 0 0,-26-13 0 0 0,0-1 0 0 0,17 14 0 0 0,10 8 0 0 0,-2 1 0 0 0,0-2 0 0 0,-26-17 0 0 0,27 13 0 0 0,-26-15 0 0 0,22 9 0 0 0,-8-5 0 0 0,4 4 0 0 0,-20-8 0 0 0,39 12 0 0 0,-27-11 0 0 0,-2-1 11 0 0,-4-2 45 0 0,32-2-59 0 0,-24 1 3 0 0,-10-1 0 0 0,-1 1 0 0 0,1 0 0 0 0,9 1 0 0 0,-14 0 0 0 0,0-1 0 0 0,0 0 0 0 0,0 0 0 0 0,-1-1 0 0 0,1 1 0 0 0,0 0 0 0 0,0-1 0 0 0,0 0 0 0 0,0 0 0 0 0,0 0 0 0 0,-1 0 0 0 0,4-2 0 0 0,10-3 0 0 0,-2 3 0 0 0,-9 3 0 0 0,11-4 0 0 0,-7 2 0 0 0,22-5 0 0 0,-26 6 0 0 0,0-1 0 0 0,0 1 0 0 0,0-1 0 0 0,4-2 0 0 0,4-1 0 0 0,18 0-12 0 0,-25 3-4 0 0,22-4-39 0 0,-11 5 13 0 0,9-1 38 0 0,-21 0-9 0 0,33-4-120 0 0,-30 5 112 0 0,16-2-48 0 0,-15 5 23 0 0,-2 1 12 0 0,1-1 12 0 0,-8-1 20 0 0,1-1 0 0 0,-1 0 0 0 0,0 1-1 0 0,0-1 1 0 0,0 1 0 0 0,1-1-1 0 0,-1 0 1 0 0,0 1 0 0 0,0-1 0 0 0,0 1-1 0 0,0-1 1 0 0,0 0 0 0 0,0 1-1 0 0,0-1 1 0 0,0 1 0 0 0,0-1 0 0 0,0 0-1 0 0,0 1 1 0 0,0-1 0 0 0,0 1-1 0 0,0-1 1 0 0,0 0 0 0 0,-1 1-1 0 0,1-1 1 0 0,0 1 0 0 0,-1 2-69 0 0,-2-1 4 0 0,-5 4 41 0 0,0 0 0 0 0,0-1 0 0 0,0-1-1 0 0,-1 1 1 0 0,0-1 0 0 0,0-1 0 0 0,0 0 0 0 0,-1 0 0 0 0,1 0-1 0 0,-18 1 1 0 0,11-3 44 0 0,6 0-3 0 0,-1 0 1 0 0,0-1 0 0 0,-11-1-1 0 0,-5-1-15 0 0,-9-2 0 0 0,7 0 0 0 0,19 1 0 0 0,-14-1 0 0 0,3 4 0 0 0,17-2 0 0 0,1-1 0 0 0,-15-2 0 0 0,1 0 0 0 0,9 3-4 0 0,0 0 1 0 0,0 1 0 0 0,-10-1 0 0 0,17 2-1 0 0,1 0 0 0 0,-1 0 1 0 0,1 0-1 0 0,-1 0 1 0 0,1 0-1 0 0,-1 0 0 0 0,1 0 1 0 0,-1 0-1 0 0,0 0 0 0 0,1 0 1 0 0,-1 0-1 0 0,1 0 0 0 0,-1 0 1 0 0,1 0-1 0 0,-1-1 0 0 0,1 1 1 0 0,-1 0-1 0 0,0-1 0 0 0,-19-10 7 0 0,12 8-3 0 0,6 2 0 0 0,-1 0 0 0 0,1 0 0 0 0,0 0 0 0 0,0-1 0 0 0,-1 1 0 0 0,1-1 0 0 0,0 0 0 0 0,-3-3 0 0 0,-6-5 0 0 0,-25-17-117 0 0,32 25 109 0 0,-20-18 5 0 0,14 11 3 0 0,3 5 0 0 0,1-1 0 0 0,1 0 0 0 0,-8-7 0 0 0,-11-16 0 0 0,20 22 0 0 0,-19-19 0 0 0,18 21 0 0 0,3 3 0 0 0,-1 0 0 0 0,1-1 0 0 0,0 1 0 0 0,0-1 0 0 0,0 1 0 0 0,0-1 0 0 0,0 0 0 0 0,-2-4 0 0 0,-10-11 0 0 0,3-1 0 0 0,-8-17 136 0 0,-7-6-48 0 0,23 36-94 0 0,-1 1-1 0 0,1-1 1 0 0,-1 1 0 0 0,0-1-1 0 0,0 1 1 0 0,0 0-1 0 0,-1 0 1 0 0,0 1 0 0 0,-9-6-1 0 0,11 7 9 0 0,1 1-1 0 0,0-1 1 0 0,-1 1-1 0 0,1-1 0 0 0,0 0 1 0 0,0 0-1 0 0,1 0 1 0 0,-1 0-1 0 0,-2-3 1 0 0,4 4 2 0 0,-1 1 0 0 0,1-1 0 0 0,-1 1 0 0 0,1-1 0 0 0,-1 0 0 0 0,1 1 0 0 0,-1-1 0 0 0,0 1 0 0 0,1 0 0 0 0,-1-1 0 0 0,0 1 0 0 0,1-1-1 0 0,-1 1 1 0 0,0 0 0 0 0,1 0 0 0 0,-1-1 0 0 0,-1 1 0 0 0,-3-2-2 0 0,-29-19-2 0 0,25 15 0 0 0,-6-3 0 0 0,-17 0 0 0 0,9-2 0 0 0,15 10 0 0 0,5 1 0 0 0,-1 0 0 0 0,1 0 0 0 0,0 0 0 0 0,0-1 0 0 0,0 1 0 0 0,0-1 0 0 0,-5-1 0 0 0,-4 0 0 0 0,6 1 0 0 0,0 0 0 0 0,0 0 0 0 0,0-1 0 0 0,-8-2 0 0 0,6 1-11 0 0,1 0 0 0 0,-1 0 0 0 0,1-1 0 0 0,0 0 0 0 0,-12-8-1 0 0,11 8 82 0 0,4 4-75 0 0,-12-9 7 0 0,6 3-2 0 0,-29-21 0 0 0,2-1 0 0 0,30 22 0 0 0,-20-18 0 0 0,-2-9 133 0 0,24 27-123 0 0,-20-19-9 0 0,-51-44-1 0 0,71 65 0 0 0,-17-16 0 0 0,-5-3 0 0 0,15 11 0 0 0,4-2 0 0 0,2 5 0 0 0,1 0 0 0 0,-13-14 0 0 0,-8-6 20 0 0,-1 2 0 0 0,-1 1 0 0 0,-42-31 0 0 0,66 54-20 0 0,-10-8 0 0 0,-1 0 0 0 0,1-1 0 0 0,-22-23 0 0 0,-1-11 0 0 0,19 23 0 0 0,-21-21 0 0 0,6 11 0 0 0,-69-73 0 0 0,93 96 0 0 0,-1 0 0 0 0,-13-9 0 0 0,14 11 0 0 0,0 0 0 0 0,0 0 0 0 0,-9-12 0 0 0,-26-39 0 0 0,40 54 0 0 0,1 0 0 0 0,0 0 0 0 0,0-1-1 0 0,-3-10 1 0 0,1 3 4 0 0,-1 0 0 0 0,-15-24 0 0 0,10 16 22 0 0,6 10-17 0 0,-1 1 0 0 0,-12-17 0 0 0,6 12-9 0 0,-26-25 0 0 0,24 26 0 0 0,1 1 0 0 0,-18-26 0 0 0,15 18 0 0 0,12 17 0 0 0,-2 0 0 0 0,-63-70 0 0 0,52 55 0 0 0,12 16 0 0 0,-1 0 0 0 0,-37-25-36 0 0,-83-41 0 0 0,79 42 36 0 0,45 26 0 0 0,0 0 0 0 0,1 0 0 0 0,-1 0 0 0 0,0 0 0 0 0,0 0 0 0 0,0 0 0 0 0,1 0 0 0 0,-1 1 0 0 0,0-1 0 0 0,0 1 0 0 0,-3-1 0 0 0,-14-12 0 0 0,5 4 0 0 0,-27-22 0 0 0,34 25 0 0 0,2 3 0 0 0,1-1 0 0 0,0 0 0 0 0,1 0 0 0 0,-1 0 0 0 0,-3-6 0 0 0,-12-15 0 0 0,-4-6 0 0 0,10 12 0 0 0,-2 0 0 0 0,-30-29 0 0 0,44 47 0 0 0,-1-1 0 0 0,1 1 0 0 0,-1 0 0 0 0,1 0 0 0 0,0-1 0 0 0,0 1 0 0 0,-1-1 0 0 0,1 1 0 0 0,0-1 0 0 0,0 1 0 0 0,0-3 0 0 0,-1-1 0 0 0,-12-18 0 0 0,13 19 0 0 0,-6-14 0 0 0,6 17 0 0 0,-2-29 0 0 0,-1 7 0 0 0,4 22 0 0 0,-1 1 0 0 0,1-1 0 0 0,0 0 0 0 0,0 1 0 0 0,0-1 0 0 0,0 1 0 0 0,0-1 0 0 0,1 1 0 0 0,-1-1 0 0 0,0 1 0 0 0,0-1 0 0 0,0 1 0 0 0,0-1 0 0 0,0 1 0 0 0,1-1 0 0 0,-1 1 0 0 0,0-1 0 0 0,0 1 0 0 0,1-1 0 0 0,0 0 0 0 0,0 1 0 0 0,0 0 0 0 0,-1-1 0 0 0,1 1 0 0 0,0 0 0 0 0,0-1 0 0 0,0 1 0 0 0,0 0 0 0 0,0 0 0 0 0,-1 0 0 0 0,1 0 0 0 0,0 0 0 0 0,2 0 0 0 0,11 4 0 0 0,-5 1 0 0 0,-1-1 0 0 0,-1 2 0 0 0,13 9 0 0 0,0 4 0 0 0,-17-14 0 0 0,1 1 0 0 0,24 39-10 0 0,-16-24-46 0 0,1-2 1 0 0,18 23 0 0 0,-5-6 55 0 0,-15-19 9 0 0,-5-7 57 0 0,1-1-1 0 0,15 17 0 0 0,-18-22-42 0 0,-2-3 36 0 0,-5-3 6 0 0,-1-2-44 0 0,-20-15 34 0 0,4 4 10 0 0,1-1-1 0 0,-32-35 0 0 0,42 41-55 0 0,-1 0-1 0 0,0 1 0 0 0,0 0 1 0 0,-1 0-1 0 0,0 1 0 0 0,0 1 1 0 0,-1 0-1 0 0,-19-9 0 0 0,-1 3-8 0 0,20 8 0 0 0,1 0 0 0 0,-1 1 0 0 0,0 0 0 0 0,0 1 0 0 0,-20-3 0 0 0,22 6-4 0 0,0 0 0 0 0,0 0 0 0 0,0 1 0 0 0,1 1 0 0 0,-1-1 0 0 0,-14 6 0 0 0,-56 23-85 0 0,44-15 58 0 0,-135 63-80 0 0,15-5 47 0 0,-323 131-69 0 0,-16-12 71 0 0,440-172 60 0 0,20-8 2 0 0,-7 2 0 0 0,1 2 0 0 0,-47 25 0 0 0,43-16-13 0 0,36-16-51 0 0,9-9 61 0 0,0 1 0 0 0,0 0 0 0 0,0-1 0 0 0,0 1 0 0 0,0-1 1 0 0,0 1-1 0 0,0-1 0 0 0,1 1 0 0 0,-1 0 0 0 0,0-1 0 0 0,0 1 0 0 0,0-1 0 0 0,1 1 1 0 0,-1-1-1 0 0,0 1 0 0 0,0-1 0 0 0,1 1 0 0 0,-1-1 0 0 0,1 1 0 0 0,-1-1 1 0 0,0 1-1 0 0,1-1 0 0 0,-1 1 0 0 0,2 0 0 0 0,-2-1-3 0 0,2 2-6 0 0,1 0-1 0 0,0 0 1 0 0,0 0-1 0 0,0 0 0 0 0,0-1 1 0 0,0 1-1 0 0,0-1 0 0 0,0 0 1 0 0,0 0-1 0 0,1 0 0 0 0,-1 0 1 0 0,7 0-1 0 0,4 1-51 0 0,26-2-1 0 0,-28-1 41 0 0,340-31-294 0 0,-329 29 300 0 0,64-10-37 0 0,33-4 2 0 0,-53 9-7 0 0,-43 8 47 0 0,-24 0 11 0 0,1 0 0 0 0,-1 0 1 0 0,0 0-1 0 0,1 0 0 0 0,-1 0 0 0 0,1 0 1 0 0,-1 0-1 0 0,0 0 0 0 0,1 0 1 0 0,-1 0-1 0 0,1 0 0 0 0,-1 0 0 0 0,1 0 1 0 0,-1 1-1 0 0,0-1 0 0 0,1 0 1 0 0,-1 0-1 0 0,0 0 0 0 0,1 1 0 0 0,-1-1 1 0 0,0 0-1 0 0,1 0 0 0 0,-1 1 1 0 0,0-1-1 0 0,1 0 0 0 0,-1 1 0 0 0,0-1 1 0 0,0 0-1 0 0,1 1 0 0 0,-1 0 0 0 0,-1 1 1 0 0,-1-1 0 0 0,1 1-1 0 0,-1 0 1 0 0,0-1-1 0 0,1 1 1 0 0,-1-1-1 0 0,0 1 1 0 0,0-1 0 0 0,-3 2-1 0 0,-27 14 4 0 0,30-16-3 0 0,-51 23 1 0 0,-89 27 0 0 0,55-22 0 0 0,-213 73-87 0 0,-38 13 30 0 0,-241 55 330 0 0,553-163-176 0 0,-31 13 0 0 0,40-14-43 0 0,5-2-26 0 0,10-4 39 0 0,7 0 0 0 0,56-4-61 0 0,91-17 1 0 0,249-68-283 0 0,-7 1-5 0 0,-54 24 259 0 0,-47 27-31 0 0,-282 36 54 0 0,3 0 17 0 0,1 1 0 0 0,0 1 0 0 0,24 3 0 0 0,-39-4-16 0 0,0 0-1 0 0,0 0 0 0 0,0 0 0 0 0,0 0 0 0 0,0 0 0 0 0,-1 0 0 0 0,1 0 0 0 0,0 0 0 0 0,0 0 0 0 0,0 0 0 0 0,0 1 0 0 0,0-1 0 0 0,0 0 0 0 0,0 0 0 0 0,0 0 0 0 0,0 0 0 0 0,0 0 0 0 0,0 0 0 0 0,0 0 1 0 0,0 0-1 0 0,0 0 0 0 0,0 0 0 0 0,0 0 0 0 0,0 1 0 0 0,0-1 0 0 0,0 0 0 0 0,0 0 0 0 0,0 0 0 0 0,0 0 0 0 0,0 0 0 0 0,0 0 0 0 0,0 0 0 0 0,0 0 0 0 0,0 0 0 0 0,0 0 0 0 0,0 0 0 0 0,0 0 0 0 0,1 1 1 0 0,-1-1-1 0 0,0 0 0 0 0,0 0 0 0 0,0 0 0 0 0,0 0 0 0 0,0 0 0 0 0,0 0 0 0 0,0 0 0 0 0,0 0 0 0 0,0 0 0 0 0,0 0 0 0 0,0 0 0 0 0,0 0 0 0 0,0 0 0 0 0,1 0 0 0 0,-1 0 0 0 0,0 0 0 0 0,0 0 0 0 0,0 0 1 0 0,0 0-1 0 0,0 0 0 0 0,0 0 0 0 0,0 0 0 0 0,-3 4 0 0 0,-1 0 0 0 0,0 0 0 0 0,0 0 0 0 0,0 0-1 0 0,0-1 1 0 0,0 1 0 0 0,-1-1 0 0 0,0-1 0 0 0,1 1 0 0 0,-1 0 0 0 0,0-1 0 0 0,-6 2 0 0 0,-1 1 0 0 0,-29 14 8 0 0,-144 59 67 0 0,-157 30 79 0 0,-7-14 26 0 0,306-82-165 0 0,-357 90 55 0 0,198-56-2 0 0,-57 17 201 0 0,242-58-198 0 0,17-5-71 0 0,0 0 1 0 0,0 0 0 0 0,0 0 0 0 0,0 0 0 0 0,0 1 0 0 0,0-1 0 0 0,0 0 0 0 0,0 0 0 0 0,0 0 0 0 0,0 0 0 0 0,0 0 0 0 0,1 0-1 0 0,-1 0 1 0 0,0 0 0 0 0,0 0 0 0 0,0 0 0 0 0,0 0 0 0 0,0 0 0 0 0,0 0 0 0 0,0 0 0 0 0,0 0 0 0 0,-1 0 0 0 0,1 1 0 0 0,0-1-1 0 0,0 0 1 0 0,0 0 0 0 0,0 0 0 0 0,0 0 0 0 0,0 0 0 0 0,0 0 0 0 0,0 0 0 0 0,0 0 0 0 0,0 0 0 0 0,0 0 0 0 0,0 0 0 0 0,0 0-1 0 0,0 0 1 0 0,0 0 0 0 0,0 0 0 0 0,0 0 0 0 0,0 0 0 0 0,0 0 0 0 0,0 0 0 0 0,0 0 0 0 0,0 0 0 0 0,0 0 0 0 0,0 0 0 0 0,-1 0-1 0 0,1 0 1 0 0,0 1 0 0 0,0-1 0 0 0,0 0 0 0 0,0 0 0 0 0,0 0 0 0 0,25-1 83 0 0,-20 0-106 0 0,441-56-286 0 0,-406 51 286 0 0,299-57-207 0 0,-68 11 80 0 0,-16 7 61 0 0,468-67-42 0 0,-486 90 112 0 0,-2 19-30 0 0,-227 3 45 0 0,0 1 1 0 0,0 0-1 0 0,0 0 0 0 0,-1 1 0 0 0,10 3 0 0 0,-17-5 2 0 0,0 0-1 0 0,0 0 0 0 0,0 0 0 0 0,-1 0 1 0 0,1 0-1 0 0,0 0 0 0 0,0 0 0 0 0,0 0 0 0 0,0 0 1 0 0,0 0-1 0 0,0 0 0 0 0,0 0 0 0 0,0 0 0 0 0,-1 0 1 0 0,1 0-1 0 0,0 0 0 0 0,0 1 0 0 0,0-1 1 0 0,0 0-1 0 0,0 0 0 0 0,0 0 0 0 0,0 0 0 0 0,0 0 1 0 0,0 0-1 0 0,0 0 0 0 0,0 0 0 0 0,0 1 0 0 0,0-1 1 0 0,0 0-1 0 0,0 0 0 0 0,0 0 0 0 0,0 0 1 0 0,0 0-1 0 0,0 0 0 0 0,0 0 0 0 0,0 1 0 0 0,0-1 1 0 0,0 0-1 0 0,0 0 0 0 0,0 0 0 0 0,0 0 0 0 0,0 0 1 0 0,0 0-1 0 0,0 0 0 0 0,0 1 0 0 0,0-1 1 0 0,0 0-1 0 0,0 0 0 0 0,0 0 0 0 0,0 0 0 0 0,0 0 1 0 0,0 0-1 0 0,0 0 0 0 0,1 0 0 0 0,-1 0 1 0 0,0 1-1 0 0,0-1 0 0 0,0 0 0 0 0,0 0 0 0 0,0 0 1 0 0,0 0-1 0 0,0 0 0 0 0,0 0 0 0 0,1 0 0 0 0,-1 0 1 0 0,0 0-1 0 0,0 0 0 0 0,-9 9-8 0 0,-1 0 1 0 0,0-1-1 0 0,-1 0 0 0 0,0-1 0 0 0,0 0 0 0 0,0 0 1 0 0,-16 5-1 0 0,-97 33 27 0 0,122-44-18 0 0,-533 145 260 0 0,-10-29 16 0 0,536-115-275 0 0,-187 37 38 0 0,-258 55 144 0 0,352-72-116 0 0,-303 83 196 0 0,344-84-247 0 0,16-8 36 0 0,2 3 0 0 0,0 2 0 0 0,-51 28 0 0 0,74-34-30 0 0,20-11-21 0 0,0-1 0 0 0,0 0 0 0 0,-1 0 0 0 0,1 0 0 0 0,0 0 0 0 0,-1 1 0 0 0,1-1 0 0 0,0 0 0 0 0,0 0 0 0 0,-1 1 0 0 0,1-1 0 0 0,0 0 0 0 0,0 0 0 0 0,0 1 0 0 0,-1-1 0 0 0,1 0 0 0 0,0 1 1 0 0,0-1-1 0 0,0 0 0 0 0,0 1 0 0 0,0-1 0 0 0,-1 0 0 0 0,1 1 0 0 0,0-1 0 0 0,0 0 0 0 0,0 1 0 0 0,0-1 0 0 0,0 0 0 0 0,0 1 0 0 0,0-1 0 0 0,0 0 0 0 0,1 1 0 0 0,-1-1 0 0 0,0 0 0 0 0,0 1 0 0 0,0-1 0 0 0,0 0 0 0 0,0 1 0 0 0,0-1 0 0 0,1 1 0 0 0,1 0 1 0 0,0 1-1 0 0,1-1 0 0 0,-1 0 0 0 0,1 0 0 0 0,-1 0 0 0 0,1 0 1 0 0,0 0-1 0 0,-1 0 0 0 0,5 0 0 0 0,32 5-15 0 0,-37-6 12 0 0,39 3-37 0 0,62-2-1 0 0,45-12-18 0 0,-147 11 58 0 0,403-58-46 0 0,-184 22 28 0 0,-59 12 18 0 0,308-43 0 0 0,2 22 0 0 0,-366 38 0 0 0,147-4 0 0 0,-138 10-97 0 0,-111 1-29 0 0,-128 37-307 0 0,-6-6 513 0 0,-157 35 240 0 0,126-25-208 0 0,6-1-128 0 0,-399 90-64 0 0,481-110 80 0 0,-400 95 0 0 0,422-105-2 0 0,17-5 69 0 0,0 3 1 0 0,-64 22-1 0 0,85-23-3 0 0,12-6 3 0 0,5 2-3 0 0,2 0-56 0 0,-1 1 0 0 0,1-1-1 0 0,0 0 1 0 0,0-1 0 0 0,0 1 0 0 0,0-1 0 0 0,0 0 0 0 0,1 0 0 0 0,8 1 0 0 0,10 1 1 0 0,24 1 0 0 0,-32-3-13 0 0,69 1-43 0 0,144-13 0 0 0,-132 4 42 0 0,135-19-35 0 0,-76 7 27 0 0,245-15-40 0 0,-271 18 42 0 0,-123 12 22 0 0,-17 1 95 0 0,2 2-89 0 0,1 1-1 0 0,0 0 0 0 0,-10 3 0 0 0,-7 0-6 0 0,11-1-8 0 0,1 0 0 0 0,-26 10 0 0 0,-10 4-92 0 0,-6-6-330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35.594"/>
    </inkml:context>
    <inkml:brush xml:id="br0">
      <inkml:brushProperty name="width" value="0.35" units="cm"/>
      <inkml:brushProperty name="height" value="0.35" units="cm"/>
      <inkml:brushProperty name="color" value="#00A0D7"/>
    </inkml:brush>
  </inkml:definitions>
  <inkml:trace contextRef="#ctx0" brushRef="#br0">8275 2580 5527 0 0,'0'0'423'0'0,"3"12"-278"0"0,10 34-109 0 0,-12-46-23 0 0,-1 1 1 0 0,0-1-1 0 0,1 1 0 0 0,-1 0 0 0 0,0-1 0 0 0,1 1 0 0 0,-1-1 0 0 0,1 1 0 0 0,-1-1 0 0 0,1 1 0 0 0,-1-1 0 0 0,1 1 0 0 0,-1-1 0 0 0,1 1 0 0 0,-1-1 0 0 0,1 0 1 0 0,0 1-1 0 0,-1-1 0 0 0,1 0 0 0 0,0 1 0 0 0,-1-1 0 0 0,1 0 0 0 0,0 0 0 0 0,-1 0 0 0 0,1 0 0 0 0,0 0 0 0 0,-1 0 0 0 0,1 0 0 0 0,0 0 0 0 0,-1 0 0 0 0,1 0 1 0 0,0 0-1 0 0,-1 0 0 0 0,1 0 0 0 0,0-1 0 0 0,-1 1 0 0 0,1 0 0 0 0,0 0 0 0 0,-1-1 0 0 0,2 1 0 0 0,0-1-89 0 0,61 14 5819 0 0,-62-10-5542 0 0,7 29 3311 0 0,-9-30-3320 0 0,-1 34 4272 0 0,3-37-4423 0 0,-1 0-1 0 0,1 0 0 0 0,-1 0 1 0 0,0 0-1 0 0,1 0 0 0 0,-1 0 1 0 0,0-1-1 0 0,0 1 0 0 0,0 0 1 0 0,0 0-1 0 0,0 0 0 0 0,0 0 1 0 0,0-1-1 0 0,-1-1 1 0 0,-5-17 33 0 0,-6-13 118 0 0,11 32-128 0 0,0-7 1 0 0,-7-12-2 0 0,5 13-27 0 0,2 4-18 0 0,0 1 0 0 0,0-1 0 0 0,0 1 1 0 0,0-1-1 0 0,0 0 0 0 0,0 1 0 0 0,0-5 0 0 0,-7-34 641 0 0,10 42-606 0 0,7 8-42 0 0,3 3-11 0 0,-3 3 0 0 0,-6-10 0 0 0,5 24 0 0 0,-1 6 53 0 0,0-2-42 0 0,-5-28-11 0 0,4 25 0 0 0,-4 1 0 0 0,-1-20-25 0 0,0 5 102 0 0,-3 30-1 0 0,3-40-75 0 0,0 0 1 0 0,-6 17 6 0 0,5-19-15 0 0,0 1 4 0 0,-9 16 2 0 0,1-7 12 0 0,5-9 31 0 0,-6 8-31 0 0,-6 8-17 0 0,14-20 9 0 0,-12 23 65 0 0,7-19 6 0 0,4-3-21 0 0,-8 17-29 0 0,-6 12-24 0 0,5-13 23 0 0,10-15 2 0 0,-3 17 2 0 0,3-17 109 0 0,1 0-59 0 0,0 32-61 0 0,0-5-16 0 0,0-17-47 0 0,1-3 115 0 0,-1 0 0 0 0,-1-1-1 0 0,-2 17 1 0 0,-1-10-4 0 0,-3 6-48 0 0,-10 13-16 0 0,2-7 0 0 0,11-22 0 0 0,1-1 0 0 0,0 1 0 0 0,-1-1 0 0 0,1 0 0 0 0,-1 0 0 0 0,-8 8 0 0 0,1-2 0 0 0,-8 13 0 0 0,12-18 0 0 0,3-4 0 0 0,1 0 0 0 0,-1 1 0 0 0,1-1 0 0 0,0 1 0 0 0,-5 5 0 0 0,-18 18 0 0 0,19-19 0 0 0,3-3 0 0 0,0 0 0 0 0,0-1 0 0 0,-1 1 0 0 0,-8 4 0 0 0,-14 11 0 0 0,13-8 0 0 0,10-11 0 0 0,0 1 0 0 0,-13 9 0 0 0,5-1 0 0 0,5-4 0 0 0,1 0 0 0 0,-1-1 0 0 0,0 0 0 0 0,-14 5 0 0 0,7-1 0 0 0,0 1 0 0 0,-6 5 0 0 0,-1-4 0 0 0,1 3-2 0 0,19-11 3 0 0,-1 0 0 0 0,1 0 1 0 0,-1-1-1 0 0,1 1 1 0 0,-1 0-1 0 0,1-1 1 0 0,-1 1-1 0 0,-4 2 1 0 0,3 0 19 0 0,1-3-18 0 0,0 1 0 0 0,0-1 1 0 0,0 1-1 0 0,1-1 0 0 0,-1 0 0 0 0,-1 0 0 0 0,1 0 1 0 0,0 0-1 0 0,-3 1 0 0 0,-9 5-3 0 0,1 1 0 0 0,0-2 12 0 0,11-5-5 0 0,1-1 0 0 0,-1 1 0 0 0,0-1 0 0 0,0 1 0 0 0,1 0 0 0 0,-1 0 0 0 0,1 0 1 0 0,-1 0-1 0 0,1 0 0 0 0,-3 2 0 0 0,-15 5 55 0 0,14-7-62 0 0,-16 8 0 0 0,7-3 0 0 0,12-6 0 0 0,1 1 0 0 0,-1-1 0 0 0,1 1 0 0 0,-1-1 0 0 0,1 1 0 0 0,0 0 0 0 0,-1-1 0 0 0,1 1 0 0 0,0 0 0 0 0,0 0 0 0 0,0 0 0 0 0,-2 2 0 0 0,-9 1 0 0 0,-12 3 0 0 0,-5 1 0 0 0,11-1 0 0 0,15-4 0 0 0,-25 8 0 0 0,14-6 0 0 0,-9 2 0 0 0,21-7 0 0 0,-22 4 0 0 0,18-2 0 0 0,3-1 0 0 0,0 0 0 0 0,0-1 0 0 0,0 1 0 0 0,1-1 0 0 0,-1 0 0 0 0,0 0 0 0 0,0 0 0 0 0,-4-1 0 0 0,3 0 0 0 0,-1 1 0 0 0,-16 6 0 0 0,16-4 0 0 0,-18 5 0 0 0,8-5 0 0 0,0 2 0 0 0,-8-2 0 0 0,2 3 0 0 0,20-4 0 0 0,-29 7 0 0 0,7-2 0 0 0,2 1 0 0 0,-7-2 16 0 0,1 2 200 0 0,22-7-163 0 0,-8 3-42 0 0,-8-1-11 0 0,-14 2 0 0 0,20-4 0 0 0,0 2 0 0 0,0-2 0 0 0,12 1 0 0 0,0-1 0 0 0,0 1 0 0 0,0-1 0 0 0,0 0 0 0 0,0 0 0 0 0,1 0 0 0 0,-7-2 0 0 0,0 1 0 0 0,-31 6 11 0 0,34-4 25 0 0,0 0 0 0 0,1-1 1 0 0,-1 0-1 0 0,-10-2 0 0 0,15 2-31 0 0,-1 0 0 0 0,1 0 0 0 0,0 0 1 0 0,-1 0-1 0 0,1 0 0 0 0,0 0 0 0 0,0 0 0 0 0,-1 1 0 0 0,1-1 0 0 0,-2 1 0 0 0,2-1-11 0 0,0 0 0 0 0,0 1-1 0 0,0-1 1 0 0,0 0 0 0 0,0 0-1 0 0,0 0 1 0 0,0 1 0 0 0,0-1-1 0 0,0-1 1 0 0,-1 1-1 0 0,0 0 1 0 0,-43-2-179 0 0,1 0 121 0 0,41 2 71 0 0,-1-1 0 0 0,1 1 0 0 0,-1 0 0 0 0,1 0 0 0 0,0 1 0 0 0,-1-1-1 0 0,-5 2 1 0 0,-3-2-9 0 0,-10-2 2 0 0,20 3 0 0 0,0-1 0 0 0,1 1 0 0 0,-1-1 0 0 0,0 0 0 0 0,1 0 0 0 0,-1 1 0 0 0,0-1 0 0 0,1-1 0 0 0,-1 1 0 0 0,0 0 0 0 0,1 0 0 0 0,-2-1 0 0 0,-30 2 0 0 0,-1-1 0 0 0,32 0 0 0 0,0 1 0 0 0,0-1 0 0 0,1 0 0 0 0,-1 0 0 0 0,0 0 0 0 0,0 0 0 0 0,0-1 0 0 0,0 1 0 0 0,0 0 0 0 0,0-1 0 0 0,-4-1 0 0 0,0 0 0 0 0,-2 3 0 0 0,5 0-1 0 0,-1-1-1 0 0,1 0 1 0 0,-1 1-1 0 0,1-1 1 0 0,0-1-1 0 0,-7 0 0 0 0,-39-1-51 0 0,45 1 53 0 0,0 0 0 0 0,0 1 0 0 0,0 0 0 0 0,0-1 0 0 0,0 1 0 0 0,0 1 0 0 0,-6 0 0 0 0,-5 0 11 0 0,8-2 8 0 0,1 0-12 0 0,0 0 0 0 0,0 1 0 0 0,-1 0-1 0 0,-10 1 1 0 0,-44 1-71 0 0,-10 0 64 0 0,65-2 0 0 0,0 0 0 0 0,0 0 0 0 0,0 0 0 0 0,-9-3 0 0 0,-14 0 0 0 0,18 3 0 0 0,0-1 0 0 0,-12-3 0 0 0,5 0 0 0 0,1 0 0 0 0,14 3 0 0 0,0 0 0 0 0,0 1 0 0 0,0-1 0 0 0,0 1 0 0 0,0-1 0 0 0,-6 1 0 0 0,-75-3 0 0 0,22 1 64 0 0,58 2-64 0 0,0 0 0 0 0,1 0 0 0 0,-1 0 0 0 0,-7-3 0 0 0,7 3 0 0 0,1-1 0 0 0,0 0 0 0 0,0 1 0 0 0,0 0 0 0 0,-1 0 0 0 0,1 0 0 0 0,-4 0 0 0 0,-19 0-38 0 0,6-1-20 0 0,17 1 66 0 0,-1 0 1 0 0,0-1-1 0 0,0 1 0 0 0,-7-3 0 0 0,3 2 18 0 0,-8 0-13 0 0,-37 3-80 0 0,50-1 66 0 0,1 0 0 0 0,-1-1 0 0 0,0 1 0 0 0,0-1 0 0 0,0 0 0 0 0,1 1-1 0 0,-1-1 1 0 0,0-1 0 0 0,0 1 0 0 0,0 0 0 0 0,-3-1 0 0 0,-7 0 1 0 0,-6 5 0 0 0,3-3 0 0 0,-11-1 0 0 0,-10-1 0 0 0,-20 1 0 0 0,12-2 0 0 0,-32-2 0 0 0,56 0 0 0 0,18 3 0 0 0,0 0 0 0 0,0 1 0 0 0,0-1 0 0 0,0 1 0 0 0,0 0 0 0 0,-3-1 0 0 0,2 3 0 0 0,3-2 0 0 0,-1 1 0 0 0,1-1 0 0 0,0 0 0 0 0,0 0 0 0 0,0 1 0 0 0,0-1 0 0 0,-1 0 0 0 0,1 0 0 0 0,0 0 0 0 0,0 0 0 0 0,0 0 0 0 0,0-1 0 0 0,-1 1 0 0 0,1 0 0 0 0,0-1 0 0 0,-1 1 0 0 0,-45-8 0 0 0,43 7 0 0 0,-1 0 0 0 0,0 0 0 0 0,1 0 0 0 0,-1 1 0 0 0,-8 0 0 0 0,2-1 0 0 0,6 0 0 0 0,0 0 0 0 0,1 0 0 0 0,-1 1 0 0 0,0-1 0 0 0,0 1 0 0 0,-9 1 0 0 0,11 0 0 0 0,0-1 0 0 0,1 0 0 0 0,-1 0 0 0 0,0-1 0 0 0,0 1 0 0 0,1-1 0 0 0,-4 0 0 0 0,-17-2 0 0 0,18 4 0 0 0,4 0 0 0 0,-1-1 0 0 0,0 1 0 0 0,0-1 0 0 0,0 0 0 0 0,0 0 0 0 0,0 0 0 0 0,0 0 0 0 0,0 0 0 0 0,1-1 0 0 0,-4 0 0 0 0,-56-2 0 0 0,8-1 0 0 0,32 2 0 0 0,15 3 0 0 0,1 1 0 0 0,-28-6 0 0 0,23 3 0 0 0,0 0 0 0 0,0 0 0 0 0,0 1 0 0 0,-15 2 0 0 0,15-1 0 0 0,0 0 0 0 0,-1-2 0 0 0,-12 0 0 0 0,11 0 0 0 0,-22-3 0 0 0,14 3 0 0 0,13 2 0 0 0,0-1 0 0 0,-1 0 0 0 0,1 0 0 0 0,-8-1 0 0 0,1-1 0 0 0,-4 3 0 0 0,8-1 0 0 0,1 0 0 0 0,-1-1 0 0 0,0 0 0 0 0,1 0 0 0 0,0-1 0 0 0,-12-4 0 0 0,7 4 0 0 0,0 0 0 0 0,-27 0 0 0 0,-3-1 0 0 0,-37 1 0 0 0,55 2 0 0 0,-11-1 0 0 0,-17-2 21 0 0,0 2 1 0 0,-96 10-1 0 0,102-5-32 0 0,16-2-43 0 0,18-2 51 0 0,1 0 0 0 0,-21 4-1 0 0,-12 3-49 0 0,24-5 53 0 0,17-4 0 0 0,-2 1 0 0 0,-27 4 0 0 0,4-2 0 0 0,18-1 18 0 0,1 0 0 0 0,-20 4-1 0 0,23-3-14 0 0,-1 0 0 0 0,1-1 0 0 0,-15 0 0 0 0,-9 0-4 0 0,4-1 1 0 0,-6 1 0 0 0,30 1 0 0 0,1-1 0 0 0,-1 0 0 0 0,1 0 0 0 0,-1-1 0 0 0,-4 0 0 0 0,-16-1 0 0 0,12 2 0 0 0,0 0 0 0 0,0-1 0 0 0,-14-3 0 0 0,14 2 0 0 0,0 0 0 0 0,1 1 0 0 0,-17 1 0 0 0,-78-1-53 0 0,48-2 42 0 0,17 2 11 0 0,-65-2 168 0 0,78 3-152 0 0,22 0-19 0 0,0 0 1 0 0,0 0-1 0 0,-10 2 0 0 0,5 0-18 0 0,0-1 0 0 0,-1-1-1 0 0,-19-1 1 0 0,-19-1 21 0 0,27 1 0 0 0,-70-4 0 0 0,9 5 0 0 0,-6-2-5 0 0,29 1 63 0 0,2 5-46 0 0,17 0-13 0 0,-85 1 1 0 0,8 2 0 0 0,8 3-72 0 0,75-6 73 0 0,29-3-12 0 0,-1 0 0 0 0,1 0 0 0 0,0-1 1 0 0,-10 0-1 0 0,11-1 10 0 0,0 1-1 0 0,0-1 1 0 0,-1 1 0 0 0,1 0 0 0 0,0 1 0 0 0,-1 0 0 0 0,1 0-1 0 0,-8 2 1 0 0,9-1 1 0 0,0-1 0 0 0,0-1 0 0 0,0 1 0 0 0,-1-1 0 0 0,1 0 0 0 0,-7 0 0 0 0,6-1 0 0 0,-1 1 0 0 0,1 0 0 0 0,-10 2 0 0 0,-55 4 0 0 0,66-6 0 0 0,1 0 0 0 0,0 0 0 0 0,0 0 0 0 0,0 0 0 0 0,-8-2 0 0 0,8 2 0 0 0,0-1 0 0 0,0 0 0 0 0,0 1 0 0 0,0 0 0 0 0,-7 1 0 0 0,-4 1 0 0 0,-57 8 0 0 0,6-15 0 0 0,42 3 0 0 0,19 1 0 0 0,0 0 0 0 0,0 0 0 0 0,0 1 0 0 0,-8 0 0 0 0,7 2 0 0 0,-21-1 0 0 0,3-1 0 0 0,12 1 0 0 0,0-1 0 0 0,-12-1 0 0 0,21 0-2 0 0,1 1 0 0 0,0 0 0 0 0,-1 1-1 0 0,1-1 1 0 0,0 0 0 0 0,0 1 0 0 0,-1-1 0 0 0,1 1 0 0 0,-3 1-1 0 0,-15 2-28 0 0,8-4 21 0 0,8-1 10 0 0,0 1 0 0 0,1 0 0 0 0,-1 1 0 0 0,1-1-1 0 0,-1 0 1 0 0,1 1 0 0 0,-5 1 0 0 0,7-2 0 0 0,-3 1 0 0 0,2-1 0 0 0,1-1 0 0 0,-1 1 0 0 0,0-1 0 0 0,0 1 0 0 0,1 0 0 0 0,-1 0 0 0 0,0 0 0 0 0,1 0 0 0 0,-1 0 0 0 0,0 0 0 0 0,-3 1 0 0 0,-7 1 0 0 0,-10 0 0 0 0,16-2 0 0 0,3-1 0 0 0,-1 1 0 0 0,1-1 0 0 0,0 1 0 0 0,-1 0 0 0 0,0 0 0 0 0,1 0 0 0 0,0 1 0 0 0,-1-1 0 0 0,1 1 0 0 0,-7 2 0 0 0,7-2 0 0 0,0 0 0 0 0,-1-1 0 0 0,1 1 0 0 0,-1-1 0 0 0,1 1 0 0 0,-6-1 0 0 0,-14 1 0 0 0,17 2 0 0 0,-1-1 0 0 0,-20 1 0 0 0,10-2 0 0 0,2 0 0 0 0,1-1 0 0 0,-22-1 0 0 0,33 1 0 0 0,0 0 0 0 0,0 0 0 0 0,1 0 0 0 0,-1 0 0 0 0,0 1 0 0 0,-5 1 0 0 0,5-1 0 0 0,0 0 0 0 0,0-1 0 0 0,1 1 0 0 0,-1-1 0 0 0,0 0 0 0 0,-5 0 0 0 0,-1-1 0 0 0,5 1 0 0 0,1-1 0 0 0,-1 1 0 0 0,1-1 0 0 0,-1 1 0 0 0,1 1 0 0 0,-1-1 0 0 0,1 0 0 0 0,-1 1 0 0 0,-5 1 0 0 0,6-1 0 0 0,0-1 0 0 0,0 1 0 0 0,-1-1 0 0 0,1 0 0 0 0,0 0 0 0 0,0 0 0 0 0,0 0 0 0 0,-4-1 0 0 0,-17-1 0 0 0,21 3 0 0 0,-9 0 0 0 0,0 0 0 0 0,0-1 0 0 0,-17-1 0 0 0,18 0 0 0 0,-1 1 0 0 0,-13 1 0 0 0,-10-1 0 0 0,-2-1 0 0 0,-22-1 0 0 0,30 2 0 0 0,25 1 0 0 0,-1-1 0 0 0,1 0 0 0 0,-1 0 0 0 0,-7-1 0 0 0,-1 0 0 0 0,1 0 0 0 0,-15 0 0 0 0,22 0 0 0 0,1-1 0 0 0,-19-1 0 0 0,12 3 0 0 0,-7 0 0 0 0,1-6 0 0 0,10 5 0 0 0,-10 5 0 0 0,13-3 1 0 0,2 0-5 0 0,0-1-1 0 0,0 0 0 0 0,0 1 0 0 0,0-1 0 0 0,0 0 0 0 0,0 0 0 0 0,0 0 0 0 0,0-1 0 0 0,0 1 0 0 0,-2-1 0 0 0,-17-5-7 0 0,16 7 11 0 0,0-1 3 0 0,-10-3-2 0 0,1 5 0 0 0,0-6 0 0 0,0-2 0 0 0,10 7 0 0 0,1 0 0 0 0,-10-3 0 0 0,1-2 0 0 0,-1-3 0 0 0,12 6 0 0 0,0 0 0 0 0,-1 0 0 0 0,1 0 0 0 0,0 1 0 0 0,-1-1 0 0 0,1 0 0 0 0,0 1 0 0 0,-1-1 0 0 0,1 1 0 0 0,-1-1 0 0 0,1 1 0 0 0,-1-1 0 0 0,-1 1 0 0 0,2 0 0 0 0,0 0 0 0 0,-1-1 0 0 0,1 1 0 0 0,0 0 0 0 0,1-1 0 0 0,-1 1 0 0 0,0-1 0 0 0,0 1 0 0 0,0-1 0 0 0,0 0 0 0 0,0 1 0 0 0,0-1 0 0 0,1 0 0 0 0,-1 1 0 0 0,-1-3 0 0 0,-18-15 0 0 0,4 3 0 0 0,13 13 0 0 0,0-1 0 0 0,0 0 0 0 0,0 0 0 0 0,1 1 0 0 0,-5-7 0 0 0,-7-11 0 0 0,-31-45 0 0 0,6 5 0 0 0,27 39 0 0 0,-25-33 0 0 0,22 35 0 0 0,2 0 0 0 0,0-2 0 0 0,1 0 0 0 0,-15-37 0 0 0,25 53-1 0 0,0-1 0 0 0,1 1 1 0 0,-1 0-1 0 0,1-1 0 0 0,1 0 0 0 0,-1 1 0 0 0,1-1 0 0 0,0 1 1 0 0,0-1-1 0 0,1 1 0 0 0,0-1 0 0 0,0 1 0 0 0,0-1 0 0 0,0 1 1 0 0,1-1-1 0 0,0 1 0 0 0,0 0 0 0 0,0 0 0 0 0,1 0 0 0 0,0 0 1 0 0,0 0-1 0 0,0 1 0 0 0,7-8 0 0 0,8-12-110 0 0,-15 19 83 0 0,0 0 1 0 0,1 0-1 0 0,-1 0 1 0 0,1 1-1 0 0,0 0 1 0 0,9-7-1 0 0,111-70-289 0 0,-78 58 188 0 0,33-21-68 0 0,-76 42 125 0 0,-6 1-46 0 0,-1 0 114 0 0,-1 0 0 0 0,1 0-1 0 0,0 0 1 0 0,-1 1 0 0 0,1-1 0 0 0,-1 1 0 0 0,1 0 0 0 0,-6 1 0 0 0,-41 8-59 0 0,18-2 13 0 0,8-3 35 0 0,5 0-6 0 0,-1-1 1 0 0,-21 0-1 0 0,9-2 3 0 0,1 2 0 0 0,-1 1 0 0 0,-32 8 0 0 0,56-12 18 0 0,9 0 0 0 0,1-1 0 0 0,-1 1 0 0 0,0-1 0 0 0,0 0 0 0 0,0 1 0 0 0,0-1 0 0 0,1 1 0 0 0,-1-1 0 0 0,0 1 0 0 0,1-1 0 0 0,-1 1 0 0 0,0-1 0 0 0,1 1 0 0 0,-1 0 0 0 0,1-1 0 0 0,-1 1 0 0 0,1-1 0 0 0,9-6 0 0 0,-1 0 0 0 0,2 0-1 0 0,-1 1 1 0 0,1 0 0 0 0,16-5 0 0 0,-8 2-10 0 0,15-6-32 0 0,47-24-44 0 0,-54 24 44 0 0,-10 8-16 0 0,-2-2 0 0 0,1 0 1 0 0,-1-1-1 0 0,26-23 1 0 0,-34 24-8 0 0,-6 6 63 0 0,2-6 2 0 0,-7-1 0 0 0,-5 3 0 0 0,3 4 0 0 0,-1 0 0 0 0,1 1 0 0 0,-1 0 0 0 0,1 0 0 0 0,-1 1 0 0 0,-11-1 0 0 0,7 0 0 0 0,1 1 0 0 0,-14-5 0 0 0,1-3 0 0 0,18 5 0 0 0,1 0 0 0 0,-17-11 0 0 0,17 10 0 0 0,2-1 0 0 0,-16-23 0 0 0,15 17 0 0 0,2 4 0 0 0,-2-15 0 0 0,4 17 0 0 0,2 1 0 0 0,4-15 0 0 0,6-6 1 0 0,-9 20 2 0 0,1 1 4 0 0,14-16 3 0 0,1 1 1 0 0,0 0 0 0 0,2 2-1 0 0,34-24 1 0 0,-42 34-11 0 0,21-8 0 0 0,-25 9-12 0 0,-10 7 11 0 0,0 0 1 0 0,0 0-1 0 0,0 0 0 0 0,0 0 0 0 0,0 0 0 0 0,0 0 0 0 0,0 0 1 0 0,0 0-1 0 0,0 0 0 0 0,0 0 0 0 0,0 0 0 0 0,0 0 1 0 0,0 0-1 0 0,0 0 0 0 0,0 0 0 0 0,-1 0 0 0 0,1 0 1 0 0,0 0-1 0 0,0 0 0 0 0,0 0 0 0 0,0 0 0 0 0,0 0 0 0 0,0 0 1 0 0,0 0-1 0 0,0 0 0 0 0,0-1 0 0 0,0 1 0 0 0,0 0 1 0 0,0 0-1 0 0,0 0 0 0 0,0 0 0 0 0,0 0 0 0 0,0 0 0 0 0,0 0 1 0 0,0 0-1 0 0,0 0 0 0 0,0 0 0 0 0,0 0 0 0 0,0 0 1 0 0,0 0-1 0 0,0 0 0 0 0,0 0 0 0 0,0-1 0 0 0,0 1 1 0 0,0 0-1 0 0,0 0 0 0 0,0 0 0 0 0,0 0 0 0 0,0 0 0 0 0,0 0 1 0 0,0 0-1 0 0,0 0 0 0 0,0 0 0 0 0,0 0 0 0 0,0 0 1 0 0,0 0-1 0 0,0 0 0 0 0,0 0 0 0 0,-5-2 8 0 0,-1 0-1 0 0,0 1 0 0 0,0 0 1 0 0,0 0-1 0 0,0 1 1 0 0,0-1-1 0 0,-11 2 0 0 0,-45 9 4 0 0,35-5 35 0 0,19-4-23 0 0,0-1 1 0 0,0 1 0 0 0,0-2 0 0 0,-10 0 0 0 0,16 0-14 0 0,0 1 1 0 0,0 0-1 0 0,0 0 0 0 0,0 1 1 0 0,0-1-1 0 0,0 0 0 0 0,0 1 1 0 0,-3 0-1 0 0,-9 2-13 0 0,2-4 15 0 0,9 1 106 0 0,1-4-53 0 0,-10-8 16 0 0,12 7-13 0 0,8-8-65 0 0,1 0 0 0 0,0 0 0 0 0,1 1 0 0 0,0 0 0 0 0,0 0 0 0 0,2 1 0 0 0,14-11 0 0 0,12-8 28 0 0,45-25 1 0 0,-20 16-31 0 0,83-39 0 0 0,-70 40-33 0 0,15-7-6 0 0,26 0 13 0 0,31-14-12 0 0,-121 47 36 0 0,41-17-13 0 0,-1-3-1 0 0,65-43 0 0 0,-130 73 22 0 0,32-17 73 0 0,-12 8-4 0 0,-33 17-35 0 0,-22 7 1 0 0,20-8-41 0 0,1 0 0 0 0,-21 12 0 0 0,-13 6 0 0 0,-55 8-54 0 0,46-16 44 0 0,-47 15 93 0 0,-195 28-1 0 0,267-52-31 0 0,22-4-44 0 0,1 0 0 0 0,-1-1 0 0 0,-11 1 0 0 0,6-3 54 0 0,10 0 87 0 0,5-1-73 0 0,7-6-65 0 0,0 0-1 0 0,0 0 1 0 0,1 1 0 0 0,0 0-1 0 0,0 1 1 0 0,0 0-1 0 0,16-6 1 0 0,-7 3-7 0 0,129-52-3 0 0,-72 33 0 0 0,367-155-53 0 0,-126 67 4 0 0,-48 21 23 0 0,-223 76 24 0 0,295-105-60 0 0,-329 121 62 0 0,324-82-64 0 0,-240 61 64 0 0,11-1 0 0 0,-81 20 11 0 0,-21 4 16 0 0,-15 3 12 0 0,-18 5 12 0 0,-49 2-13 0 0,-85-2 0 0 0,95-3 15 0 0,52-2-40 0 0,-1-1 1 0 0,0-1-1 0 0,0 0 1 0 0,-19-3-1 0 0,28 2 10 0 0,1 0 0 0 0,-1 1 0 0 0,1-1 0 0 0,-10 1 0 0 0,15 1-16 0 0,1-1 1 0 0,-1 0-1 0 0,0 0 0 0 0,1-1 1 0 0,-1 1-1 0 0,0 0 1 0 0,0 0-1 0 0,1 0 0 0 0,-1 0 1 0 0,0-1-1 0 0,1 1 1 0 0,-1 0-1 0 0,0 0 0 0 0,1-1 1 0 0,-1 1-1 0 0,1-1 1 0 0,-1 1-1 0 0,0-1 0 0 0,1 1 1 0 0,-1-1-1 0 0,0 0 1 0 0,1 1 14 0 0,13-9 66 0 0,29-11-107 0 0,1 3 1 0 0,83-22-1 0 0,-78 25 2 0 0,48-13-22 0 0,153-49-97 0 0,199-56-179 0 0,-110 35 203 0 0,-249 69 73 0 0,269-73 25 0 0,-333 96 13 0 0,102-26 95 0 0,-107 24-66 0 0,1 0 10 0 0,-1 1 0 0 0,1 0 1 0 0,0 1-1 0 0,31-2 0 0 0,-43 7-6 0 0,0-1 0 0 0,0-1 0 0 0,12-2 0 0 0,-18 2 33 0 0,-12 3-47 0 0,-1 0 0 0 0,1 0 0 0 0,-1 1-1 0 0,-10 3 1 0 0,-23 4 17 0 0,-73 10-23 0 0,-29 3-13 0 0,-185 22 52 0 0,-70 6 54 0 0,62-33 83 0 0,331-17-180 0 0,0 0 1 0 0,0-1-1 0 0,1 1 0 0 0,-10-3 0 0 0,17 0-45 0 0,0 0 30 0 0,1 1 1 0 0,-1-1-1 0 0,0 1 0 0 0,1 0 1 0 0,0 0-1 0 0,-1 0 0 0 0,1 0 1 0 0,0 0-1 0 0,0 0 0 0 0,0 0 1 0 0,1 1-1 0 0,-1-1 0 0 0,4-1 1 0 0,39-17-62 0 0,-26 12 40 0 0,18-5-20 0 0,68-16-1 0 0,-4 3-46 0 0,-58 11 53 0 0,62-17-3 0 0,-40 18-11 0 0,67-18-35 0 0,-79 19 59 0 0,-27 7 14 0 0,1-2 1 0 0,25-10-1 0 0,-33 10 7 0 0,-18 8 11 0 0,-1 0-1 0 0,0 0 0 0 0,0-1 0 0 0,0 1 0 0 0,0 0 1 0 0,1 0-1 0 0,-1 0 0 0 0,0 0 0 0 0,0 0 0 0 0,0 0 1 0 0,0-1-1 0 0,0 1 0 0 0,1 0 0 0 0,-1 0 0 0 0,0 0 1 0 0,0-1-1 0 0,0 1 0 0 0,0 0 0 0 0,0 0 0 0 0,0 0 1 0 0,0-1-1 0 0,0 1 0 0 0,0 0 0 0 0,0 0 0 0 0,0 0 1 0 0,0-1-1 0 0,0 1 0 0 0,0 0 0 0 0,0 0 0 0 0,0 0 1 0 0,0-1-1 0 0,0 1 0 0 0,0 0 0 0 0,0 0 0 0 0,0 0 1 0 0,0-1-1 0 0,0 1 0 0 0,0 0 0 0 0,0 0 0 0 0,-1 0 1 0 0,1-1-1 0 0,0 1 0 0 0,-4-5-18 0 0,4 5 19 0 0,-3-2 0 0 0,0 0 0 0 0,1 1 0 0 0,-1 0 0 0 0,0 0 0 0 0,0-1 0 0 0,0 2 0 0 0,0-1 0 0 0,0 0 0 0 0,0 1 0 0 0,0-1 0 0 0,0 1 0 0 0,0 0 0 0 0,-6 0 0 0 0,-10-1 0 0 0,-13-2-16 0 0,0 2-1 0 0,-44 4 0 0 0,19 0-8 0 0,-23 2-4 0 0,46-2 17 0 0,-42-1 0 0 0,-2 1 12 0 0,19 0 0 0 0,39-3 0 0 0,4 1 0 0 0,5-5 11 0 0,27-4 42 0 0,11-6-76 0 0,-20 11 13 0 0,0-1 0 0 0,1 1-1 0 0,12-5 1 0 0,-5 4 5 0 0,69-20-70 0 0,-12 4 28 0 0,0 1 30 0 0,-9 0 17 0 0,-36 12 0 0 0,29-12 0 0 0,201-77 0 0 0,-147 58 0 0 0,49-18-75 0 0,-158 56 71 0 0,1-1 0 0 0,-1 1 0 0 0,0-1-1 0 0,1 1 1 0 0,-1-1 0 0 0,0 0 0 0 0,0 1-1 0 0,0-1 1 0 0,3-2 0 0 0,-4 3 4 0 0,0-1 1 0 0,0 1 0 0 0,0-1-1 0 0,0 1 1 0 0,0-1-1 0 0,0 1 1 0 0,0-1 0 0 0,0 1-1 0 0,0-1 1 0 0,0 1-1 0 0,0-1 1 0 0,0 1 0 0 0,0-1-1 0 0,0 1 1 0 0,0-1-1 0 0,0 1 1 0 0,-1-1 0 0 0,1 1-1 0 0,0-1 1 0 0,0 1-1 0 0,-1-1 1 0 0,1 1 0 0 0,0 0-1 0 0,-1-1 1 0 0,1 1-1 0 0,0 0 1 0 0,-1-1 0 0 0,1 1-1 0 0,0 0 1 0 0,-1-1-1 0 0,1 1 1 0 0,-1 0 0 0 0,1 0-1 0 0,-1-1 1 0 0,0 1-1 0 0,-21-11 45 0 0,20 11-45 0 0,-19-7 21 0 0,0 1 0 0 0,-1 1 0 0 0,0 1 0 0 0,0 1 0 0 0,0 1 0 0 0,-27 1 0 0 0,-33 2 47 0 0,-123 20 0 0 0,87-7-15 0 0,-74 10-41 0 0,-31 2-13 0 0,132-12 42 0 0,-11 1 75 0 0,89-14-50 0 0,11-1-16 0 0,5 0-208 0 0,33-3 117 0 0,0 0 0 0 0,51-14 1 0 0,-12 3 7 0 0,148-9-8 0 0,-71 9 18 0 0,-16 4-22 0 0,-61 6 26 0 0,-39 2-13 0 0,60 4 0 0 0,-90-2 32 0 0,21 7-11 0 0,-24-3-31 0 0,1 10 31 0 0,-3-13 10 0 0,-1 0 0 0 0,0 1 0 0 0,0-1 0 0 0,0 1 0 0 0,0-1 0 0 0,0 0 0 0 0,0 1 0 0 0,0-1 0 0 0,-1 0 0 0 0,1 2 0 0 0,-2 1-3 0 0,0 0-1 0 0,0 0 0 0 0,-1 0 0 0 0,1-1 1 0 0,-1 1-1 0 0,0 0 0 0 0,0-1 0 0 0,0 0 1 0 0,0 0-1 0 0,0 0 0 0 0,-5 3 0 0 0,-9 6 7 0 0,-19 10 0 0 0,36-22-2 0 0,-19 10 0 0 0,0-1 0 0 0,0-1 0 0 0,-1-1 0 0 0,-1-1 0 0 0,-32 6 0 0 0,42-10 2 0 0,1 1-1 0 0,0 0 0 0 0,0 0 1 0 0,-15 8-1 0 0,14-6 4 0 0,9-4 54 0 0,6 0 6 0 0,6 3-57 0 0,0-1 0 0 0,1 0 0 0 0,-1-1 0 0 0,1 0 0 0 0,18 0 0 0 0,-5-2 0 0 0,40-4 0 0 0,53-3 31 0 0,-29 3-14 0 0,-19 0-25 0 0,93 6 0 0 0,-127 3-2 0 0,-20-3 6 0 0,0 0 1 0 0,26 0-1 0 0,-40-2-2 0 0,0 0 1 0 0,-1 0-1 0 0,1 0 1 0 0,-1 0 0 0 0,1 1-1 0 0,0-1 1 0 0,-1 0-1 0 0,1 0 1 0 0,-1 1-1 0 0,1-1 1 0 0,-1 0-1 0 0,1 1 1 0 0,-1-1-1 0 0,1 0 1 0 0,-1 1 0 0 0,1-1-1 0 0,-1 1 1 0 0,0-1-1 0 0,1 1 1 0 0,-1-1-1 0 0,0 1 1 0 0,1-1-1 0 0,-1 2 1 0 0,0-2 0 0 0,1 0-1 0 0,-1 1 1 0 0,0-1-1 0 0,0 1 1 0 0,1 0-1 0 0,-1-1 0 0 0,0 1 1 0 0,0 0-1 0 0,0-1 1 0 0,0 1-1 0 0,0 0 1 0 0,0-1-1 0 0,0 1 0 0 0,0 0 1 0 0,0-1-1 0 0,0 1 1 0 0,0 0-1 0 0,0-1 1 0 0,-1 1-1 0 0,1 0 1 0 0,0-1-1 0 0,0 1 0 0 0,-1 0 1 0 0,0 1 5 0 0,0 1-1 0 0,0 0 1 0 0,-1 0 0 0 0,1 0-1 0 0,-1 0 1 0 0,0-1-1 0 0,0 1 1 0 0,0 0 0 0 0,0-1-1 0 0,0 1 1 0 0,0-1-1 0 0,-1 0 1 0 0,1 0 0 0 0,-1 0-1 0 0,0 0 1 0 0,0 0-1 0 0,0-1 1 0 0,1 1-1 0 0,-7 1 1 0 0,-13 10 48 0 0,4-3-20 0 0,-1-1 0 0 0,0 0 1 0 0,-20 5-1 0 0,2 0-8 0 0,3-5 0 0 0,27-8-14 0 0,0 1 0 0 0,0 0-1 0 0,-7 3 1 0 0,-2 3 39 0 0,5-3 11 0 0,9-4 77 0 0,6 0-85 0 0,30 7-9 0 0,-20-4-25 0 0,1-1 1 0 0,-1 0-1 0 0,22 1 0 0 0,47-6 68 0 0,-32 0 47 0 0,94 9-1 0 0,-96-1-136 0 0,30 4 0 0 0,-54-7 0 0 0,-4-4 0 0 0,-20 2 0 0 0,0-1 0 0 0,0 1 0 0 0,0-1 0 0 0,0 1 0 0 0,0-1 0 0 0,0 1 0 0 0,0 0 0 0 0,-1-1 0 0 0,1 1 0 0 0,0 0 0 0 0,0 0 0 0 0,0 1 0 0 0,0-1-3 0 0,0 0 0 0 0,-1 0 0 0 0,1 0 0 0 0,0 0 0 0 0,-1 0 0 0 0,1 0 0 0 0,-1 0 0 0 0,0 0 0 0 0,1 1 0 0 0,-1-1 0 0 0,0 0 0 0 0,1 0 0 0 0,-1 0 0 0 0,0 1 0 0 0,0-1 0 0 0,0 0 0 0 0,0 0 0 0 0,0 0 0 0 0,-1 2 0 0 0,0 0 2 0 0,1-1 0 0 0,-1 1 0 0 0,0-1 0 0 0,-1 1 0 0 0,1-1 0 0 0,0 0 0 0 0,-1 1 0 0 0,-2 2 0 0 0,-2 1 2 0 0,0 1 0 0 0,0-1 0 0 0,-1-1 0 0 0,-11 9 0 0 0,-3-1-1 0 0,-1-1 0 0 0,0-1 0 0 0,-24 9 0 0 0,-73 20 0 0 0,56-18 0 0 0,-21 6 11 0 0,39-18 27 0 0,-54 17-23 0 0,50-11-15 0 0,0 3 0 0 0,-72 38 0 0 0,95-45 0 0 0,22-10 2 0 0,-1 0-1 0 0,0 0 1 0 0,1 0 0 0 0,0 0 0 0 0,-9 7 0 0 0,13-8 1 0 0,-1-1-1 0 0,1 1 1 0 0,-1-1 0 0 0,0 1 0 0 0,1 0 0 0 0,-1-1 0 0 0,1 1 0 0 0,-1 0-1 0 0,1 0 1 0 0,-1 0 0 0 0,1-1 0 0 0,0 1 0 0 0,0 0 0 0 0,-1 1-1 0 0,1 0-1 0 0,0-1 0 0 0,0 0 0 0 0,0 1 0 0 0,0-1 0 0 0,0 1 0 0 0,1-1 0 0 0,-1 0 0 0 0,0 1 0 0 0,1-1 0 0 0,0 2 0 0 0,0-2-1 0 0,-1 0 0 0 0,1 0 0 0 0,0 0 0 0 0,-1 1 0 0 0,1-1 0 0 0,0-1 0 0 0,0 1 0 0 0,0 0 0 0 0,0 0 0 0 0,0 0 0 0 0,0 0 0 0 0,1 0 0 0 0,5 3 0 0 0,-1-2 0 0 0,1 1 0 0 0,0-1 0 0 0,0 0 0 0 0,-1 0 0 0 0,1-1 0 0 0,8 1 0 0 0,54 2 0 0 0,-60-4 0 0 0,306-7 0 0 0,-252 4 0 0 0,208-17-38 0 0,-61 3 12 0 0,-118 9 26 0 0,-50 3 0 0 0,0 2 0 0 0,1 1 0 0 0,69 8 0 0 0,-95-3-12 0 0,-17-3 11 0 0,0 0 1 0 0,0 0-1 0 0,0 0 0 0 0,0 0 1 0 0,0 0-1 0 0,0 0 0 0 0,0 0 0 0 0,0 0 1 0 0,0 0-1 0 0,0 0 0 0 0,0 1 1 0 0,0-1-1 0 0,-1 0 0 0 0,1 0 1 0 0,0 0-1 0 0,0 0 0 0 0,0 0 0 0 0,0 0 1 0 0,0 0-1 0 0,0 0 0 0 0,0 0 1 0 0,0 0-1 0 0,0 0 0 0 0,0 1 1 0 0,0-1-1 0 0,0 0 0 0 0,0 0 0 0 0,0 0 1 0 0,0 0-1 0 0,0 0 0 0 0,0 0 1 0 0,0 0-1 0 0,0 0 0 0 0,0 0 0 0 0,0 0 1 0 0,0 1-1 0 0,0-1 0 0 0,1 0 1 0 0,-1 0-1 0 0,0 0 0 0 0,0 0 1 0 0,0 0-1 0 0,0 0 0 0 0,0 0 0 0 0,0 0 1 0 0,0 0-1 0 0,0 0 0 0 0,0 0 1 0 0,0 0-1 0 0,0 0 0 0 0,0 0 0 0 0,0 0 1 0 0,0 0-1 0 0,1 1 0 0 0,-1-1 1 0 0,0 0-1 0 0,0 0 0 0 0,0 0 1 0 0,0 0-1 0 0,0 0 0 0 0,0 0 0 0 0,0 0 1 0 0,0 0-1 0 0,0 0 0 0 0,0 0 1 0 0,1 0-1 0 0,-1-1 0 0 0,-5 7 0 0 0,0 0-1 0 0,0 0 1 0 0,0-1 0 0 0,0 0 0 0 0,-1 0-1 0 0,0-1 1 0 0,0 1 0 0 0,0-1-1 0 0,-12 5 1 0 0,-69 28 3 0 0,65-28-3 0 0,-553 168 137 0 0,435-147-136 0 0,5 0 0 0 0,34-9 0 0 0,23-6 0 0 0,57-12 22 0 0,4 0 31 0 0,18 0-27 0 0,10 2-10 0 0,-5-3-15 0 0,1-1 0 0 0,0 1 0 0 0,0-1 0 0 0,0-1 0 0 0,-1 1 0 0 0,1-1 0 0 0,0 0 0 0 0,0-1 0 0 0,10-2 0 0 0,7 1 0 0 0,72-2-1 0 0,17-1 0 0 0,151-18 0 0 0,-148 8 0 0 0,26-2 0 0 0,25 12 0 0 0,227-16 0 0 0,-376 21-12 0 0,-1 1 1 0 0,0 1-1 0 0,17 3 0 0 0,8 2-5 0 0,-36-7 17 0 0,-5 0 0 0 0,0 0 0 0 0,0 0 0 0 0,1 0 0 0 0,-1 1 0 0 0,0-1 0 0 0,0 0 0 0 0,0 0 0 0 0,0 1 0 0 0,0-1 0 0 0,0 0 0 0 0,1 2 0 0 0,-2-2 0 0 0,0 1 0 0 0,1-1 0 0 0,-1 1 0 0 0,0-1 0 0 0,0 1 0 0 0,0-1 0 0 0,0 1 0 0 0,0-1 0 0 0,0 0 0 0 0,0 1 0 0 0,0-1 0 0 0,0 1 0 0 0,-1-1 0 0 0,1 1 0 0 0,0-1 0 0 0,0 1 0 0 0,0-1 0 0 0,0 1 0 0 0,-1-1 0 0 0,1 1 0 0 0,0-1 0 0 0,0 0 0 0 0,-1 1 0 0 0,1-1 0 0 0,0 1 0 0 0,-1-1 0 0 0,1 0 0 0 0,-1 1 0 0 0,1-1 0 0 0,0 0 0 0 0,-1 0 0 0 0,1 1 0 0 0,-1-1 0 0 0,-21 14 0 0 0,-4-3 0 0 0,-1 0 0 0 0,-44 10 0 0 0,-61 7 0 0 0,24-7 0 0 0,98-18 0 0 0,-571 125 0 0 0,327-88 0 0 0,-9 2 0 0 0,13 12 0 0 0,81-16 0 0 0,77-21-2 0 0,46-10 10 0 0,-75 23-1 0 0,107-25 57 0 0,32 1 3 0 0,-1-3-67 0 0,0 0 0 0 0,1-2 0 0 0,22 0 0 0 0,54-8 0 0 0,-79 6 0 0 0,226-32 0 0 0,28-2 0 0 0,110-2 0 0 0,-51 4 0 0 0,-144 24 0 0 0,-44 4 0 0 0,-18 3 0 0 0,-32 2 0 0 0,-62 0 0 0 0,-27 0 0 0 0,1 0 0 0 0,-1 0 0 0 0,1 0 0 0 0,-1 1 0 0 0,0-1 0 0 0,1 0 0 0 0,-1 1 0 0 0,0-1 0 0 0,0 1 0 0 0,3 0 0 0 0,-4 0 0 0 0,-1 0 0 0 0,1 0 0 0 0,0-1 0 0 0,-1 1 0 0 0,1-1 0 0 0,-1 1 0 0 0,1 0 0 0 0,-1-1 0 0 0,1 1 0 0 0,-1-1 0 0 0,1 1 0 0 0,-1-1 0 0 0,0 1 0 0 0,1-1 0 0 0,-1 0 0 0 0,0 1 0 0 0,1-1 0 0 0,-2 1 0 0 0,-18 9 0 0 0,-10 2 1 0 0,0-1 0 0 0,-2-1 0 0 0,-35 5-1 0 0,-26 9 50 0 0,34-6-43 0 0,-372 103-3 0 0,66-26 7 0 0,364-94-10 0 0,-9 1 12 0 0,0 1 0 0 0,1 0 0 0 0,-11 6 0 0 0,19-9-13 0 0,1 0 0 0 0,-1 0 0 0 0,1 0 0 0 0,-1 1 0 0 0,1-1 0 0 0,-1 0 0 0 0,1 0 0 0 0,0 1 0 0 0,-1-1 0 0 0,1 0 0 0 0,0 0 0 0 0,-1 1 0 0 0,1-1 0 0 0,-1 1 0 0 0,1-1 0 0 0,0 0 0 0 0,0 1 0 0 0,-1-1 0 0 0,1 1 0 0 0,0-1 0 0 0,0 0 0 0 0,-1 1 0 0 0,1 0 0 0 0,1 0 0 0 0,0 0 0 0 0,0 0 0 0 0,0-1 0 0 0,0 1 0 0 0,0-1 0 0 0,0 1 0 0 0,0 0 0 0 0,0-1 0 0 0,1 0 0 0 0,-1 1 0 0 0,0-1 0 0 0,0 0 0 0 0,0 1 0 0 0,3-1 0 0 0,23 3 0 0 0,68-6-18 0 0,-31 0-44 0 0,-35 3 53 0 0,163-8-106 0 0,-67-3 61 0 0,62-6-16 0 0,382-29 70 0 0,-373 46 0 0 0,-184 0 0 0 0,-18 3 0 0 0,-19 2 0 0 0,-560 77 64 0 0,494-70-64 0 0,-105 18 0 0 0,5 2 0 0 0,35-6 0 0 0,143-22 10 0 0,28-3 12 0 0,32-2 10 0 0,23-6-55 0 0,82-18 1 0 0,-28 3 3 0 0,160-33-53 0 0,-138 30 72 0 0,2-1 0 0 0,-51 7 0 0 0,48-13 0 0 0,-125 27 0 0 0,14-4 0 0 0,-34 8 1 0 0,1 1 0 0 0,0 0-1 0 0,0-1 1 0 0,0 1 0 0 0,-1-1-1 0 0,1 1 1 0 0,0-1 0 0 0,0 0-1 0 0,-1 1 1 0 0,1-1 0 0 0,-1 0 0 0 0,1 1-1 0 0,0-1 1 0 0,-1 0 0 0 0,1 1-1 0 0,-1-2 1 0 0,1 1 1 0 0,-1 0 0 0 0,0 0 0 0 0,0 0 1 0 0,1 0-1 0 0,-1 0 0 0 0,0 0 0 0 0,0 0 0 0 0,0 1 0 0 0,0-1 0 0 0,0 0 0 0 0,0 0 0 0 0,-1 0 0 0 0,1 0 0 0 0,0 0 1 0 0,0 0-1 0 0,-1 0 0 0 0,1 0 0 0 0,0 0 0 0 0,-1 1 0 0 0,1-1 0 0 0,-1 0 0 0 0,1 0 0 0 0,-1 0 0 0 0,0 1 1 0 0,1-1-1 0 0,-1 0 0 0 0,0 1 0 0 0,1-1 0 0 0,-1 1 0 0 0,0-1 0 0 0,0 1 0 0 0,1-1 0 0 0,-2 0 0 0 0,-4-2 15 0 0,0 1 0 0 0,0-1-1 0 0,-12-2 1 0 0,13 3-15 0 0,-40-9-2 0 0,0 3 0 0 0,-58-5 0 0 0,-8 0 0 0 0,-160-50 0 0 0,133 27 0 0 0,118 32 14 0 0,9 2 9 0 0,1-1 0 0 0,-17-6 0 0 0,15 3 30 0 0,12 6-52 0 0,0 0 0 0 0,0 0 0 0 0,0 0 0 0 0,0 0 0 0 0,1 0 0 0 0,-1 0 0 0 0,0 0 0 0 0,0 0 0 0 0,0 0 0 0 0,0 0 0 0 0,0 0 0 0 0,0 0 0 0 0,0 0-1 0 0,0 0 1 0 0,0 0 0 0 0,0-1 0 0 0,0 1 0 0 0,0 0 0 0 0,0 0 0 0 0,1 0 0 0 0,-1 0 0 0 0,0 0 0 0 0,0 0 0 0 0,0 0 0 0 0,0 0 0 0 0,0 0 0 0 0,0 0 0 0 0,0 0 0 0 0,0 0 0 0 0,0 0 0 0 0,0 0 0 0 0,0 0 0 0 0,0-1 0 0 0,0 1-1 0 0,0 0 1 0 0,0 0 0 0 0,0 0 0 0 0,0 0 0 0 0,0 0 0 0 0,0 0 0 0 0,0 0 0 0 0,0 0 0 0 0,0 0 0 0 0,0 0 0 0 0,0 0 0 0 0,0 0 0 0 0,0-1 0 0 0,0 1 0 0 0,0 0 0 0 0,0 0 0 0 0,0 0 0 0 0,0 0 0 0 0,0 0 0 0 0,0 0 0 0 0,0 0-1 0 0,17-8 9 0 0,-8 4-10 0 0,0 0-1 0 0,1 0 1 0 0,-1 1-1 0 0,1 1 1 0 0,13-3-1 0 0,-8 4-22 0 0,9-2 17 0 0,1 2-1 0 0,-1 0 1 0 0,39 6 0 0 0,6 0 7 0 0,-16-2-67 0 0,-22-1 53 0 0,-23-2-1 0 0,1 0 0 0 0,-1 1 1 0 0,10 1-1 0 0,23 7 3 0 0,-22-3 12 0 0,-3 3 0 0 0,-7 1-11 0 0,-9-9 9 0 0,0 0 0 0 0,1 0-1 0 0,-1-1 1 0 0,0 1 0 0 0,0 0-1 0 0,0 0 1 0 0,1-1-1 0 0,-1 1 1 0 0,0 0 0 0 0,0 0-1 0 0,0 0 1 0 0,-1-1 0 0 0,1 1-1 0 0,0 0 1 0 0,0 0-1 0 0,0 0 1 0 0,0-1 0 0 0,-1 1-1 0 0,1 0 1 0 0,-1 0-1 0 0,0 2 0 0 0,0 3 1 0 0,-2-1 1 0 0,1 1-1 0 0,0 0 0 0 0,-1-1 1 0 0,0 0-1 0 0,0 0 0 0 0,-1 0 0 0 0,0 0 1 0 0,1 0-1 0 0,-2-1 0 0 0,1 1 1 0 0,0-1-1 0 0,-9 6 0 0 0,-5 2-10 0 0,-2 0 1 0 0,-26 13-1 0 0,13-8 7 0 0,-8 2 5 0 0,31-13 5 0 0,11-2 6 0 0,10-1 20 0 0,-10-2-25 0 0,14 1-4 0 0,1 1 0 0 0,0-2 0 0 0,0 0-1 0 0,0-1 1 0 0,0-1 0 0 0,25-4-1 0 0,3 1-2 0 0,204-20 1 0 0,-115 7 0 0 0,53-9 64 0 0,-173 23-53 0 0,-11 2 45 0 0,-4-2 18 0 0,0 0-67 0 0,0 0-1 0 0,0 0 0 0 0,0 0 0 0 0,-1 0 1 0 0,1 1-1 0 0,-1 0 0 0 0,0-1 0 0 0,0 1 0 0 0,0 0 1 0 0,-5-3-1 0 0,-3 0 23 0 0,-25-8 0 0 0,15 5-17 0 0,12 4-12 0 0,-1 1 0 0 0,0 0 0 0 0,-18-3 0 0 0,7 2 0 0 0,1-1 0 0 0,-1 0 0 0 0,-32-15 0 0 0,-16-5 0 0 0,45 18 0 0 0,-89-22 0 0 0,103 27 8 0 0,0 0 0 0 0,0-1 0 0 0,0-1 0 0 0,0 0 0 0 0,0 0 0 0 0,1-1 0 0 0,-13-8 0 0 0,3-3-5 0 0,17 13 5 0 0,2 3-8 0 0,0 0 1 0 0,-1 0 0 0 0,1 0-1 0 0,0 0 1 0 0,0 0 0 0 0,0 0-1 0 0,0 0 1 0 0,0 0 0 0 0,0 0-1 0 0,0 0 1 0 0,0 0 0 0 0,0 0-1 0 0,0 0 1 0 0,0 0 0 0 0,0 0-1 0 0,0 0 1 0 0,0-1 0 0 0,0 1-1 0 0,0 0 1 0 0,0 0 0 0 0,0 0-1 0 0,-1 0 1 0 0,1 0 0 0 0,0 0-1 0 0,0 0 1 0 0,0 0-1 0 0,0 0 1 0 0,0 0 0 0 0,0-1-1 0 0,0 1 1 0 0,0 0 0 0 0,0 0-1 0 0,0 0 1 0 0,1 0 0 0 0,-1 0-1 0 0,0 0 1 0 0,0 0 0 0 0,0 0-1 0 0,0 0 1 0 0,0 0 0 0 0,0 0-1 0 0,0 0 1 0 0,0-1 0 0 0,0 1-1 0 0,0 0 1 0 0,0 0 0 0 0,0 0-1 0 0,0 0 1 0 0,0 0 0 0 0,0 0-1 0 0,0 0 1 0 0,0 0 0 0 0,0 0-1 0 0,1 0 1 0 0,-1 0 0 0 0,0 0-1 0 0,0 0 1 0 0,0 0-1 0 0,0 0 1 0 0,0 0 0 0 0,0 0-1 0 0,0 0 1 0 0,0 0 0 0 0,0 0-1 0 0,15-12 11 0 0,-12 9-11 0 0,-1 1 0 0 0,1 0 0 0 0,0-1 0 0 0,1 1 0 0 0,-1 0 0 0 0,0 0 0 0 0,1 0 0 0 0,-1 1 0 0 0,1-1 0 0 0,-1 1 0 0 0,1 0 0 0 0,-1 0 0 0 0,5 0 0 0 0,16-3 0 0 0,-7 2-30 0 0,24-1 0 0 0,-19 2 18 0 0,-16 1 5 0 0,1 0 1 0 0,-1 0-1 0 0,0 0 0 0 0,0 0 1 0 0,1 1-1 0 0,-1 0 0 0 0,0 1 1 0 0,6 1-1 0 0,-6-1 2 0 0,0-1 0 0 0,0 1-1 0 0,-1-1 1 0 0,11 0 0 0 0,-11-1-4 0 0,1 1 1 0 0,-1-1 0 0 0,1 1 0 0 0,-1 0 0 0 0,0 1-1 0 0,6 1 1 0 0,23 9-3 0 0,-19-4-42 0 0,-2 4 0 0 0,-5 3 31 0 0,-6-11 15 0 0,-1 1-1 0 0,0-1 1 0 0,0 1-1 0 0,0-1 0 0 0,-1 1 1 0 0,0 7-1 0 0,0-10 8 0 0,0-1 0 0 0,0 1 0 0 0,0-1 0 0 0,-1 1 0 0 0,1-1 0 0 0,0 0 0 0 0,-1 1 0 0 0,1-1 0 0 0,-1 0 0 0 0,-1 3 0 0 0,-2 1 0 0 0,-1 0 0 0 0,0 0 0 0 0,0 0 0 0 0,0-1 0 0 0,-1 0 0 0 0,-9 6 0 0 0,-3 2 0 0 0,-5 3-6 0 0,-1 0-1 0 0,0-1 1 0 0,-1-2 0 0 0,-28 10-1 0 0,-109 29-25 0 0,54-24 32 0 0,-21 6 0 0 0,95-24-2 0 0,26-8 4 0 0,0 1 1 0 0,0 0 0 0 0,0 1-1 0 0,-11 5 1 0 0,19-7 1 0 0,1 0 1 0 0,0-1-1 0 0,0 1 1 0 0,0 0-1 0 0,0-1 0 0 0,0 1 1 0 0,0-1-1 0 0,0 1 1 0 0,0-1-1 0 0,0 0 1 0 0,2 1-1 0 0,10 0-4 0 0,0 0 0 0 0,0 0 0 0 0,23-3 0 0 0,-9 0 11 0 0,159-8 12 0 0,199-5 7 0 0,-347 15-30 0 0,42 0 0 0 0,156 18 0 0 0,-225-17 0 0 0,-1 0 0 0 0,16-1 0 0 0,16 2 0 0 0,-41-2 1 0 0,-1 0-1 0 0,1 0 1 0 0,0 0 0 0 0,0 0-1 0 0,0 1 1 0 0,0-1 0 0 0,0 0-1 0 0,-1 0 1 0 0,1 1 0 0 0,0-1-1 0 0,0 1 1 0 0,0-1 0 0 0,-1 1-1 0 0,1-1 1 0 0,1 2 0 0 0,-2-1 0 0 0,0-1 1 0 0,0 1-1 0 0,0-1 1 0 0,0 1-1 0 0,0-1 1 0 0,0 1-1 0 0,0-1 1 0 0,0 1-1 0 0,0-1 1 0 0,0 1 0 0 0,0-1-1 0 0,0 1 1 0 0,-1-1-1 0 0,1 1 1 0 0,0-1-1 0 0,0 0 1 0 0,-1 1-1 0 0,1-1 1 0 0,0 1-1 0 0,0-1 1 0 0,-1 0-1 0 0,1 1 1 0 0,-1-1-1 0 0,1 0 1 0 0,0 1-1 0 0,-1-1 1 0 0,0 1-1 0 0,-11 9 1 0 0,-2 0 0 0 0,1 0-1 0 0,-1-1 1 0 0,0-1 0 0 0,-1 0-1 0 0,-24 9 1 0 0,-102 27-4 0 0,86-29 3 0 0,-322 83 63 0 0,149-55-64 0 0,46-10 0 0 0,97-16 1 0 0,-92 22 51 0 0,160-33-30 0 0,37 0 31 0 0,14 1-53 0 0,-17-2 0 0 0,0-1 0 0 0,28 2 0 0 0,300-8 15 0 0,-190-1-30 0 0,-97 2 15 0 0,208 3 0 0 0,-118 1 0 0 0,18 1 0 0 0,179 10 0 0 0,-336-15 0 0 0,5 4 0 0 0,14 3 0 0 0,-28-6 1 0 0,0 0 0 0 0,0 0 0 0 0,0 0 0 0 0,1 0 0 0 0,-1 0 0 0 0,0 0 0 0 0,0 0 0 0 0,1 0 0 0 0,-1 1 0 0 0,0-1 0 0 0,0 0 0 0 0,0 0 0 0 0,1 0 0 0 0,-1 0 0 0 0,0 0 0 0 0,0 0 0 0 0,0 0-1 0 0,0 0 1 0 0,1 1 0 0 0,-1-1 0 0 0,0 0 0 0 0,0 0 0 0 0,0 0 0 0 0,0 0 0 0 0,0 1 0 0 0,1-1 0 0 0,-1 0 0 0 0,0 0 0 0 0,0 0 0 0 0,0 1 0 0 0,0-1 0 0 0,0 0 0 0 0,0 0 0 0 0,0 0 0 0 0,0 1 0 0 0,0-1 0 0 0,0 0 0 0 0,-6 7 18 0 0,-17 5-2 0 0,22-11-15 0 0,-12 4 15 0 0,1-1 0 0 0,-1-1-1 0 0,-22 5 1 0 0,-13 2 22 0 0,2 2-39 0 0,-2-2 0 0 0,-51 4 0 0 0,-382 58-53 0 0,-5 2 53 0 0,417-66 0 0 0,-88 23 0 0 0,97-10 11 0 0,59-21 10 0 0,5 1 0 0 0,56 5-53 0 0,114-2 0 0 0,116-22-26 0 0,176-5-1 0 0,-413 23 59 0 0,227-4 0 0 0,-3-2 34 0 0,-2 23 71 0 0,-21 17-140 0 0,-231-28 24 0 0,-22-6 10 0 0,-1 0-1 0 0,1 0 0 0 0,0 0 1 0 0,-1 0-1 0 0,1 1 0 0 0,-1-1 1 0 0,1 0-1 0 0,-1 0 0 0 0,0 1 0 0 0,1-1 1 0 0,-1 1-1 0 0,1-1 0 0 0,-1 0 1 0 0,1 1-1 0 0,-1-1 0 0 0,0 1 0 0 0,1-1 1 0 0,-1 1-1 0 0,0-1 0 0 0,0 0 1 0 0,1 1-1 0 0,-1 0 0 0 0,0-1 0 0 0,0 1 1 0 0,0 0 0 0 0,0 0 1 0 0,-1 0-1 0 0,1 0 0 0 0,-1-1 1 0 0,0 1-1 0 0,1 0 1 0 0,-1 0-1 0 0,0-1 0 0 0,1 1 1 0 0,-1 0-1 0 0,0-1 1 0 0,0 1-1 0 0,1-1 0 0 0,-1 1 1 0 0,0-1-1 0 0,0 1 1 0 0,0-1-1 0 0,-1 1 0 0 0,-21 7-7 0 0,21-8 5 0 0,-115 26-58 0 0,49-12 62 0 0,-153 29-1 0 0,164-32 0 0 0,-153 21-26 0 0,28-6-12 0 0,-485 82-26 0 0,490-78 64 0 0,176-30 0 0 0,0 0 0 0 0,0 0 0 0 0,0 0 0 0 0,1 0 0 0 0,-1 0 0 0 0,0 0 0 0 0,0 1 0 0 0,0-1 0 0 0,0 0 0 0 0,1 0 0 0 0,-1 1 0 0 0,0-1 0 0 0,0 1 0 0 0,1-1 0 0 0,-1 1 0 0 0,-1 0 0 0 0,3 0-1 0 0,0 0 0 0 0,0 0 0 0 0,0-1 0 0 0,0 1 0 0 0,1 0 0 0 0,-1-1 0 0 0,0 1 0 0 0,0 0 0 0 0,0-1 0 0 0,1 0-1 0 0,-1 1 1 0 0,0-1 0 0 0,1 0 0 0 0,-1 1 0 0 0,2-1 0 0 0,27 4-35 0 0,19-2-4 0 0,63-6 0 0 0,-57 1 33 0 0,423-26-47 0 0,-315 19 48 0 0,-54 2 30 0 0,136-6 77 0 0,434 3-26 0 0,-395 28-11 0 0,-259-13-53 0 0,-21-3 42 0 0,-7 1 0 0 0,-11 6-51 0 0,0-2 0 0 0,0 0 0 0 0,0 0 0 0 0,-1-1-1 0 0,-17 3 1 0 0,-84 11 8 0 0,32-6 33 0 0,-214 29-32 0 0,-100 8-11 0 0,302-39 0 0 0,-78 7 0 0 0,-27 1 0 0 0,127-7 0 0 0,73-12 0 0 0,1 0 0 0 0,-1 0 0 0 0,0 0 0 0 0,0 1 0 0 0,0-1 0 0 0,0 0 0 0 0,0 0 0 0 0,0 1 0 0 0,0-1 0 0 0,0 1 0 0 0,0-1 0 0 0,0 1 0 0 0,1-1 0 0 0,-1 1 0 0 0,-1 0 0 0 0,3 0 0 0 0,-1 0 0 0 0,1 0 0 0 0,-1-1 0 0 0,1 1 0 0 0,0 0 0 0 0,-1-1 0 0 0,1 1 0 0 0,0-1 0 0 0,0 1 0 0 0,0-1 0 0 0,-1 1 0 0 0,1-1 0 0 0,0 1 0 0 0,0-1 0 0 0,0 0 0 0 0,0 1 0 0 0,0-1 0 0 0,0 0 0 0 0,1 0 0 0 0,25 6-13 0 0,5-3-10 0 0,-1-2 1 0 0,34-2 0 0 0,-12-1 10 0 0,197-11-69 0 0,-37 0 30 0 0,-39 5 85 0 0,89-1 7 0 0,-141 6 4 0 0,110 2-37 0 0,-201 2-15 0 0,136 10 78 0 0,-115-3-71 0 0,-51-8 0 0 0,-1 0 0 0 0,1 0 0 0 0,0 1 0 0 0,-1-1 0 0 0,1 0 0 0 0,0 0 0 0 0,-1 0 0 0 0,1 1 0 0 0,0-1 0 0 0,-1 0 0 0 0,1 1 0 0 0,-1-1 0 0 0,1 1 0 0 0,-1-1 0 0 0,1 1 0 0 0,-1-1 0 0 0,1 1 0 0 0,-1 0 0 0 0,0 0 0 0 0,0-1 0 0 0,0 1 0 0 0,0 0 0 0 0,0-1 0 0 0,0 1 0 0 0,0 0 0 0 0,-1-1 0 0 0,1 1 0 0 0,0 0 0 0 0,0-1 0 0 0,-1 1 0 0 0,1-1 0 0 0,0 1 0 0 0,-1-1 0 0 0,1 1 0 0 0,-1-1 0 0 0,1 1 0 0 0,-1-1 0 0 0,1 1 0 0 0,-1-1 0 0 0,0 1 0 0 0,-13 10 0 0 0,13-10 0 0 0,-12 6 0 0 0,-1 0 0 0 0,0 0 0 0 0,-1-1 0 0 0,0-1 0 0 0,0-1 0 0 0,-17 4 0 0 0,-10 3 0 0 0,-213 47-23 0 0,-5-16-19 0 0,248-41 43 0 0,-174 19-60 0 0,91-12 54 0 0,76-6-3 0 0,0 1 0 0 0,0 0 0 0 0,0 1 0 0 0,1 2 0 0 0,-1 0 0 0 0,1 0 0 0 0,-28 16 0 0 0,39-16-17 0 0,8-2 8 0 0,10 0-8 0 0,-10-4 19 0 0,18 6-17 0 0,-10-3-2 0 0,-1 0 0 0 0,1-1 1 0 0,0 0-1 0 0,1 0 0 0 0,13 0 0 0 0,104-7-46 0 0,-50 4 53 0 0,68 1-75 0 0,12 0 40 0 0,-65-2 120 0 0,10-5-52 0 0,-4 0-70 0 0,110 10 44 0 0,-201-4 12 0 0,-4 1 0 0 0,1 0 0 0 0,-1 0 0 0 0,1 1 1 0 0,-1-1-1 0 0,0 1 0 0 0,0 0 1 0 0,5 2-1 0 0,-8-3 0 0 0,0 0-1 0 0,0 0 1 0 0,0 0 0 0 0,0 0 0 0 0,0 0 0 0 0,0 0 0 0 0,0 0-1 0 0,0 0 1 0 0,0 0 0 0 0,0 0 0 0 0,0 0 0 0 0,0 0 0 0 0,0 0 0 0 0,0 0-1 0 0,0 0 1 0 0,0 0 0 0 0,0 1 0 0 0,0-1 0 0 0,0 0 0 0 0,0 0-1 0 0,0 0 1 0 0,0 0 0 0 0,0 0 0 0 0,0 0 0 0 0,0 0 0 0 0,0 0-1 0 0,0 0 1 0 0,0 0 0 0 0,0 0 0 0 0,0 0 0 0 0,0 1 0 0 0,0-1-1 0 0,0 0 1 0 0,0 0 0 0 0,0 0 0 0 0,0 0 0 0 0,0 0 0 0 0,0 0-1 0 0,0 0 1 0 0,0 0 0 0 0,0 0 0 0 0,0 0 0 0 0,0 0 0 0 0,0 0-1 0 0,0 0 1 0 0,0 0 0 0 0,0 0 0 0 0,0 0 0 0 0,0 0 0 0 0,0 1-1 0 0,-10 6 5 0 0,-1-1 0 0 0,0 1 0 0 0,0-2 0 0 0,-1 0 0 0 0,-21 7 0 0 0,-68 12 27 0 0,9-2-19 0 0,-63 10 33 0 0,136-28-39 0 0,-132 16 68 0 0,137-18-64 0 0,12-2 42 0 0,5-2 0 0 0,74-34-39 0 0,-7 3-17 0 0,0-9 3 0 0,-8 4 0 0 0,-23 11 0 0 0,-32 21 0 0 0,1 1 0 0 0,-1 0 0 0 0,1 0 0 0 0,16-7 0 0 0,-22 11 0 0 0,1 0 0 0 0,-1 0 0 0 0,1 0 0 0 0,-1 0 0 0 0,0 0 0 0 0,1-1 0 0 0,-1 1 0 0 0,3-3 0 0 0,30-22 0 0 0,29-25 0 0 0,-12 6 53 0 0,-41 36-59 0 0,0 1-1 0 0,1 0 0 0 0,0 1 1 0 0,0 0-1 0 0,21-7 0 0 0,3-3-6 0 0,-14 7 13 0 0,-16 9 0 0 0,0 1 0 0 0,20-9-38 0 0,-26 9 22 0 0,44-4-47 0 0,-32 2 41 0 0,-6 3-20 0 0,17 12-9 0 0,-19-10 38 0 0,9 7 2 0 0,-3 7 11 0 0,-3 3 0 0 0,-4-11-11 0 0,-1 1 1 0 0,0 0-1 0 0,0-1 0 0 0,-1 1 1 0 0,0 14-1 0 0,-1-6 11 0 0,-2 0 0 0 0,2-14 0 0 0,0 0 0 0 0,-1 0 0 0 0,1 0 0 0 0,-1 0 0 0 0,0 0 0 0 0,0 0 0 0 0,-2 4 0 0 0,-7 24 0 0 0,7-26 0 0 0,-1 21 0 0 0,4-15 267 0 0,1-15-203 0 0,12-37 40 0 0,-1-6-49 0 0,1 0-4 0 0,5 10-57 0 0,-17 34-74 0 0,-3 3 68 0 0,0-1 1 0 0,-1 1-1 0 0,1 0 0 0 0,0 0 1 0 0,-1 0-1 0 0,1 0 1 0 0,0 0-1 0 0,0 0 1 0 0,0 1-1 0 0,0-1 0 0 0,0 1 1 0 0,0-1-1 0 0,0 1 1 0 0,-1 2-1 0 0,-12 9-2 0 0,-6-2-11 0 0,0 0 0 0 0,-1-1 0 0 0,-1 0 0 0 0,-25 5 1 0 0,8-1 9 0 0,-148 39 15 0 0,134-39 0 0 0,-407 76 0 0 0,-6-32 0 0 0,296-38 0 0 0,-10 0 0 0 0,-154 20 0 0 0,180-24 0 0 0,-13 1 0 0 0,-115 15 11 0 0,209-24 13 0 0,43-4-14 0 0,0-1-1 0 0,-43-2 1 0 0,66-3-12 0 0,-1 2 2 0 0,-17 5 13 0 0,78-26 40 0 0,-4 10-53 0 0,-1 1 0 0 0,66-4 0 0 0,-87 11 0 0 0,70-7-1 0 0,134-18-18 0 0,311-28-270 0 0,-488 51 266 0 0,95-10 3 0 0,57-4-44 0 0,-162 17 63 0 0,88-4 3 0 0,-105 6-6 0 0,0 2 0 0 0,49 8 0 0 0,-75-10 3 0 0,0 0 0 0 0,0 0-1 0 0,0 1 1 0 0,0-1-1 0 0,0 0 1 0 0,0 0-1 0 0,0 0 1 0 0,0 1 0 0 0,0-1-1 0 0,0 0 1 0 0,0 0-1 0 0,0 0 1 0 0,0 0-1 0 0,0 1 1 0 0,0-1 0 0 0,0 0-1 0 0,0 0 1 0 0,0 0-1 0 0,0 0 1 0 0,0 1-1 0 0,0-1 1 0 0,-1 0 0 0 0,1 0-1 0 0,0 0 1 0 0,0 0-1 0 0,0 0 1 0 0,0 1-1 0 0,0-1 1 0 0,0 0 0 0 0,0 0-1 0 0,-1 0 1 0 0,1 0-1 0 0,0 0 1 0 0,0 0-1 0 0,0 0 1 0 0,0 1 0 0 0,0-1-1 0 0,-1 0 1 0 0,-5 6 3 0 0,-2-1-2 0 0,1-1 0 0 0,-1 1 0 0 0,1-1 0 0 0,-1-1 0 0 0,-15 5 0 0 0,-46 11 0 0 0,57-16 0 0 0,-228 31 0 0 0,207-31 0 0 0,-127 8 0 0 0,19-2 0 0 0,-698 36-53 0 0,659-40 44 0 0,-91 1-84 0 0,-79-17-80 0 0,324 10 173 0 0,14 1 0 0 0,0-1 0 0 0,0 0 0 0 0,-20-5 0 0 0,31 6 0 0 0,1 0 0 0 0,0 0 0 0 0,-1 0 0 0 0,1 0 0 0 0,0 0 0 0 0,0 0 0 0 0,-1 0 0 0 0,1 0 0 0 0,0 0 0 0 0,0 0 0 0 0,-1 0 0 0 0,1 0 0 0 0,0 0 0 0 0,0 0 0 0 0,-1-1 0 0 0,1 1 0 0 0,0 0 0 0 0,0 0 0 0 0,-1 0 0 0 0,1 0 0 0 0,0-1 0 0 0,0 1 0 0 0,0 0 0 0 0,0 0 0 0 0,-1 0 0 0 0,1-1 0 0 0,0 1 0 0 0,0 0 0 0 0,0 0 0 0 0,0 0 0 0 0,0-1 0 0 0,0 1 0 0 0,-1-1 0 0 0,5 0 0 0 0,-1-1 0 0 0,1 0 0 0 0,-1 1 0 0 0,1 0 0 0 0,0 0 0 0 0,-1 0 0 0 0,1 0 0 0 0,5 0 0 0 0,2-1 0 0 0,191-39-143 0 0,204-36-85 0 0,136-21 175 0 0,-446 81 52 0 0,-2 1 13 0 0,-76 10 41 0 0,-14 5 75 0 0,-17 0-24 0 0,4-1-80 0 0,-12 2-5 0 0,1 1 0 0 0,-28 6 0 0 0,1-1-12 0 0,-435 51 293 0 0,386-45-268 0 0,-174 26-19 0 0,-60 7-14 0 0,6-3 1 0 0,22-3 0 0 0,276-36 0 0 0,-273 24 0 0 0,39-10 0 0 0,258-17 0 0 0,5-2 0 0 0,9-3 0 0 0,22-5 0 0 0,184-39-160 0 0,-9 2 20 0 0,504-110 2 0 0,-660 146 136 0 0,618-115 2 0 0,-430 95 0 0 0,-228 30 0 0 0,-16 3 0 0 0,-12 3 0 0 0,-71 15 0 0 0,-89 8 0 0 0,148-24 0 0 0,-330 57 0 0 0,73-12 0 0 0,-507 62-64 0 0,716-102 63 0 0,-606 67-9 0 0,443-66-61 0 0,78-6 14 0 0,145-3 47 0 0,-8 0-11 0 0,-26-1-1 0 0,35-2 22 0 0,14 2 0 0 0,0 0 0 0 0,0 0 0 0 0,0 0 0 0 0,0 0 0 0 0,0-1 0 0 0,0 1 0 0 0,0 0 0 0 0,-1 0 0 0 0,1 0 0 0 0,0 0 0 0 0,0 0 0 0 0,0 0 0 0 0,0 0 0 0 0,0 0 0 0 0,0 0 0 0 0,0 0 0 0 0,0 0 0 0 0,0 0 0 0 0,0 0 0 0 0,0 0 0 0 0,0 0 0 0 0,0 0 0 0 0,0 0 0 0 0,0-1 0 0 0,0 1 0 0 0,0 0 0 0 0,0 0 0 0 0,0 0 0 0 0,0 0 0 0 0,0 0 0 0 0,0 0 0 0 0,0 0 0 0 0,0 0 0 0 0,0 0 0 0 0,0 0 0 0 0,0 0 0 0 0,0-1 0 0 0,0 1 0 0 0,0 0 0 0 0,0 0 0 0 0,0 0 0 0 0,0 0 0 0 0,0 0 0 0 0,0 0 0 0 0,0 0 0 0 0,0 0 0 0 0,0 0 0 0 0,0 0 0 0 0,0 0 0 0 0,0 0 0 0 0,0 0 0 0 0,0-1 0 0 0,0 1 0 0 0,0 0 0 0 0,12-5 0 0 0,-10 4 0 0 0,26-9 10 0 0,0 2 1 0 0,49-9-1 0 0,-21 6 26 0 0,157-47-48 0 0,-78 19-104 0 0,251-55-128 0 0,-110 28 237 0 0,263-53 7 0 0,-365 86-3 0 0,296-52 174 0 0,-379 71-119 0 0,252-33 160 0 0,-240 34-212 0 0,-83 11 11 0 0,-16 2 42 0 0,-10 1 11 0 0,-169 30 65 0 0,78-13-130 0 0,-604 93 1 0 0,424-68 0 0 0,37-4 0 0 0,-124 7 0 0 0,-108 16 0 0 0,-72-8 0 0 0,528-53 0 0 0,0-1 0 0 0,-29-3 0 0 0,37 1 1 0 0,8 2 0 0 0,0 0-1 0 0,0 0 0 0 0,0 0 0 0 0,0 0 0 0 0,1 0 0 0 0,-1 0 0 0 0,0 0 1 0 0,0 0-1 0 0,0 0 0 0 0,0 0 0 0 0,0 0 0 0 0,0 0 0 0 0,0 0 1 0 0,0 0-1 0 0,0 0 0 0 0,0 0 0 0 0,0 0 0 0 0,0 0 0 0 0,0 0 0 0 0,0 0 1 0 0,0 0-1 0 0,0 0 0 0 0,0 0 0 0 0,0 0 0 0 0,0 0 0 0 0,0 0 0 0 0,0 0 1 0 0,0 0-1 0 0,0 0 0 0 0,0 0 0 0 0,0 0 0 0 0,0-1 0 0 0,0 1 0 0 0,0 0 1 0 0,0 0-1 0 0,0 0 0 0 0,0 0 0 0 0,0 0 0 0 0,0 0 0 0 0,0 0 0 0 0,0 0 1 0 0,0 0-1 0 0,0 0 0 0 0,0 0 0 0 0,0 0 0 0 0,0 0 0 0 0,0 0 1 0 0,0 0-1 0 0,0 0 0 0 0,0 0 0 0 0,0 0 0 0 0,0 0 0 0 0,0 0 0 0 0,0 0 1 0 0,0 0-1 0 0,0 0 0 0 0,0-1 0 0 0,0 1 0 0 0,0 0 0 0 0,0 0 0 0 0,0 0 1 0 0,-1 0-1 0 0,1 0 0 0 0,11-3 25 0 0,1 0-1 0 0,13-1 1 0 0,18-4 18 0 0,117-31 56 0 0,239-59-358 0 0,-89 27 164 0 0,-110 27 78 0 0,309-57 17 0 0,246-33 115 0 0,-570 100-102 0 0,7 8 51 0 0,-162 22-49 0 0,-28 4 61 0 0,-3 1-29 0 0,-11 2-15 0 0,-21 4-34 0 0,-300 54 66 0 0,-247 22-77 0 0,405-62-41 0 0,-109 5 0 0 0,70-7 31 0 0,-96 7 23 0 0,-54 7 0 0 0,235-22 0 0 0,-36 5 0 0 0,152-15 0 0 0,18-3 0 0 0,18-5 0 0 0,339-76-84 0 0,-113 27-48 0 0,387-87 49 0 0,141-24 34 0 0,-657 142 45 0 0,326-78 121 0 0,-430 99-109 0 0,-2 1-5 0 0,0-1 0 0 0,0 0 0 0 0,-1-1 0 0 0,26-12 0 0 0,-39 17-1 0 0,0 0-1 0 0,1 0 1 0 0,-1 0-1 0 0,0 0 1 0 0,1 0-1 0 0,-1-1 1 0 0,0 1 0 0 0,1 0-1 0 0,-1 0 1 0 0,0-1-1 0 0,1 1 1 0 0,-1 0-1 0 0,0 0 1 0 0,0-1-1 0 0,1 1 1 0 0,-1 0-1 0 0,0 0 1 0 0,0-1 0 0 0,1 1-1 0 0,-1 0 1 0 0,0-1-1 0 0,0 1 1 0 0,0 0-1 0 0,0-1 1 0 0,0 1-1 0 0,0-1 1 0 0,0 1 0 0 0,0 0-1 0 0,1-1 1 0 0,-1 0-1 0 0,-1 0 1 0 0,0 1 0 0 0,0-1 0 0 0,1 0 0 0 0,-1 1 0 0 0,0-1 0 0 0,0 0 1 0 0,0 1-1 0 0,0-1 0 0 0,0 1 0 0 0,0-1 0 0 0,0 1 0 0 0,0 0 0 0 0,0-1 0 0 0,0 1 0 0 0,-2 0 0 0 0,-21-4 45 0 0,21 3-42 0 0,-41-4 31 0 0,-152-13 23 0 0,-229 35-112 0 0,273-6 42 0 0,-561 68 0 0 0,429-38-49 0 0,-33 5-77 0 0,196-27 9 0 0,105-15 51 0 0,76-14-92 0 0,3 0 118 0 0,201-42-117 0 0,-55 12 261 0 0,349-67 79 0 0,-329 82-204 0 0,-84 12-35 0 0,-127 10 57 0 0,1 1-1 0 0,-1 2 0 0 0,1 0 1 0 0,37 4-1 0 0,-56-4 11 0 0,1 0 0 0 0,-1 0 0 0 0,1 0 0 0 0,-1 0 0 0 0,1 0 0 0 0,-1 0 0 0 0,1 0 0 0 0,-1 0 0 0 0,1 1 0 0 0,-1-1 0 0 0,1 0 0 0 0,-1 0 0 0 0,1 0 0 0 0,-1 0 0 0 0,1 1 0 0 0,-1-1 0 0 0,0 0 0 0 0,1 1 0 0 0,-1-1 0 0 0,1 0 0 0 0,-1 1 0 0 0,0-1 0 0 0,1 0 0 0 0,-1 1 0 0 0,0-1 0 0 0,0 1 0 0 0,1-1 0 0 0,-1 0 0 0 0,0 1 0 0 0,0-1 0 0 0,1 2 0 0 0,-2-1-1 0 0,0 1 0 0 0,1-1 0 0 0,-1 1 0 0 0,0-1-1 0 0,0 0 1 0 0,0 1 0 0 0,0-1 0 0 0,0 0 0 0 0,-1 0 0 0 0,1 0 0 0 0,0 0-1 0 0,-1 0 1 0 0,1 0 0 0 0,-2 1 0 0 0,-29 17-45 0 0,29-18 42 0 0,-52 27-29 0 0,-1-3-1 0 0,-100 29 0 0 0,-127 16-4 0 0,116-31 73 0 0,77-16-15 0 0,-427 102 112 0 0,-225 26 3 0 0,549-111-45 0 0,-288 98 0 0 0,361-101-90 0 0,52-18 0 0 0,-93 40 0 0 0,156-57 7 0 0,-1 1-1 0 0,1 0 0 0 0,0 0 1 0 0,0 0-1 0 0,0 1 1 0 0,1-1-1 0 0,-1 1 0 0 0,1 0 1 0 0,-5 6-1 0 0,8-9-6 0 0,1 0 0 0 0,-1 0 0 0 0,0 0 0 0 0,1-1 0 0 0,-1 1 0 0 0,1 0 0 0 0,-1 0 0 0 0,1 0 0 0 0,0 0 0 0 0,-1 0 0 0 0,1 0 0 0 0,0 2 0 0 0,0-1 0 0 0,0-1 0 0 0,0 1 0 0 0,0-1 0 0 0,1 1 0 0 0,-1-1 0 0 0,0 1 0 0 0,1 0 0 0 0,0-1 0 0 0,0 3 0 0 0,10 10 0 0 0,-6-10-11 0 0,0-1 1 0 0,1 0-1 0 0,7 4 0 0 0,-6-4-6 0 0,12 6 5 0 0,-4-5 28 0 0,-4 0 102 0 0,-8-2-108 0 0,-1-1 0 0 0,0 0 0 0 0,1 0 1 0 0,-1 0-1 0 0,1 0 0 0 0,-1 0 0 0 0,1-1 1 0 0,-1 1-1 0 0,4 0 0 0 0,12 3 13 0 0,1-2 19 0 0,0 1-31 0 0,-18-2-11 0 0,0-1 0 0 0,0 0 0 0 0,0 0 0 0 0,0 1 0 0 0,-1-1 0 0 0,1 0 0 0 0,0 1 0 0 0,0-1 0 0 0,0 1 0 0 0,-1 0 0 0 0,1-1 0 0 0,0 1 0 0 0,0-1 0 0 0,-1 1 0 0 0,2 1 0 0 0,-2-1 0 0 0,0-1 0 0 0,0 1 0 0 0,0 0 0 0 0,0 0 0 0 0,0 0 0 0 0,0-1 0 0 0,0 1 0 0 0,0 0 0 0 0,0 0 0 0 0,0-1 0 0 0,0 1 0 0 0,-1 0 0 0 0,1 0 0 0 0,-1 1 0 0 0,1-1 0 0 0,-1 2-6 0 0,0-1 0 0 0,0 0 0 0 0,0 1 0 0 0,0-1 1 0 0,0 0-1 0 0,-1 1 0 0 0,1-1 0 0 0,-4 4 0 0 0,4-6 4 0 0,1 1 1 0 0,-1-1-1 0 0,0 1 1 0 0,0-1-1 0 0,1 1 1 0 0,-1-1-1 0 0,0 0 0 0 0,0 1 1 0 0,1-1-1 0 0,-1 0 1 0 0,0 0-1 0 0,0 0 1 0 0,0 0-1 0 0,0 0 1 0 0,-6 2-12 0 0,-23 9-77 0 0,-18 5 93 0 0,2-7-3 0 0,-90 3 0 0 0,70-8 0 0 0,31-2 31 0 0,-66-7 0 0 0,77 3-86 0 0,9 1 40 0 0,14 1 15 0 0,1-1 0 0 0,-1 1 0 0 0,0 0 0 0 0,1 0 0 0 0,-1 0 0 0 0,1 0 0 0 0,-1-1 0 0 0,0 1 0 0 0,1 0 0 0 0,-1 0 0 0 0,1-1 0 0 0,-1 1 0 0 0,0 0 0 0 0,1-1 0 0 0,-1 1 0 0 0,1-1 0 0 0,0 1 0 0 0,-1-1 0 0 0,0 0 0 0 0,1 0 0 0 0,1 0 0 0 0,-1 0 0 0 0,1 0 0 0 0,-1 0 0 0 0,1-1 0 0 0,-1 1 0 0 0,1 0 0 0 0,0 0 0 0 0,-1 1 0 0 0,1-1 0 0 0,0 0 0 0 0,0 0 0 0 0,0 0 0 0 0,0 0 0 0 0,0 1 0 0 0,0-1 0 0 0,0 0 0 0 0,1 0 0 0 0,24-14 0 0 0,-26 14 0 0 0,95-46-80 0 0,-76 39 39 0 0,-1 1 0 0 0,1 1-1 0 0,26-5 1 0 0,13 2 12 0 0,1 2 1 0 0,60 1-1 0 0,-118 7 26 0 0,-1-1-1 0 0,0 0 1 0 0,1 1-1 0 0,-1-1 0 0 0,0 1 1 0 0,0-1-1 0 0,1 0 1 0 0,-1 1-1 0 0,0-1 0 0 0,0 1 1 0 0,0-1-1 0 0,0 1 1 0 0,0-1-1 0 0,1 1 0 0 0,-1-1 1 0 0,0 1-1 0 0,0-1 1 0 0,0 1-1 0 0,0-1 0 0 0,0 1 1 0 0,-1-1-1 0 0,1 1 1 0 0,0-1-1 0 0,0 1 0 0 0,0-1 1 0 0,0 1-1 0 0,-1 0 0 0 0,1-1-1 0 0,-1 3 4 0 0,0-1 1 0 0,0 1-1 0 0,0-1 0 0 0,-1 0 1 0 0,1 1-1 0 0,-1-1 0 0 0,1 0 1 0 0,-1 0-1 0 0,0 0 0 0 0,0 0 1 0 0,0 0-1 0 0,0 0 0 0 0,0 0 1 0 0,0-1-1 0 0,-1 1 0 0 0,1-1 1 0 0,-4 2-1 0 0,-7 4 2 0 0,0-2-1 0 0,-15 5 1 0 0,23-8-2 0 0,-187 49 9 0 0,75-23 48 0 0,5-6-18 0 0,44-11-4 0 0,-8 1 4 0 0,-23 4-12 0 0,-2 2 29 0 0,30-6-46 0 0,40-7 25 0 0,-46 0-1 0 0,38-3-36 0 0,21-1 37 0 0,1-2 0 0 0,-20-3 0 0 0,-7 0 72 0 0,34 4-98 0 0,1-1-1 0 0,0 0 0 0 0,0-1 1 0 0,0 0-1 0 0,-13-4 0 0 0,-4-5-14 0 0,-28-16-1 0 0,48 24 15 0 0,-6-5-1 0 0,-2-2 3 0 0,13 9-4 0 0,0 0-1 0 0,-1 0 1 0 0,1 0 0 0 0,0 0 0 0 0,-1 0 0 0 0,1 0-1 0 0,0-1 1 0 0,0 1 0 0 0,0 0 0 0 0,0-1 0 0 0,-1-1-1 0 0,1 0-4 0 0,-2-1-1 0 0,1 1 1 0 0,0 0-1 0 0,-1 0 1 0 0,1 0-1 0 0,-1 0 1 0 0,-4-3-1 0 0,-6-5 1 0 0,-6-2 0 0 0,13 11 0 0 0,1 1 0 0 0,-20-11 0 0 0,-17 2 0 0 0,34 7-11 0 0,8 3 11 0 0,0 0-1 0 0,0 0 0 0 0,0 0 0 0 0,0 0 1 0 0,-1 0-1 0 0,1 0 0 0 0,0 0 0 0 0,0-1 0 0 0,0 1 1 0 0,0 0-1 0 0,0 0 0 0 0,0 0 0 0 0,0 0 1 0 0,0 0-1 0 0,0 0 0 0 0,0 0 0 0 0,0 0 1 0 0,0 0-1 0 0,0 0 0 0 0,0 0 0 0 0,0-1 0 0 0,0 1 1 0 0,0 0-1 0 0,0 0 0 0 0,0 0 0 0 0,0 0 1 0 0,0 0-1 0 0,0 0 0 0 0,0 0 0 0 0,0 0 0 0 0,0 0 1 0 0,0-1-1 0 0,0 1 0 0 0,0 0 0 0 0,0 0 1 0 0,0 0-1 0 0,0 0 0 0 0,0 0 0 0 0,0 0 0 0 0,0 0 1 0 0,0 0-1 0 0,0 0 0 0 0,0 0 0 0 0,0 0 1 0 0,0-1-1 0 0,1 1 0 0 0,-1 0 0 0 0,0 0 0 0 0,0 0 1 0 0,0 0-1 0 0,0 0 0 0 0,0 0 0 0 0,0 0 1 0 0,0 0-1 0 0,10-16-10 0 0,3-1 11 0 0,-3 9-33 0 0,1 0-1 0 0,0 0 1 0 0,0 1 0 0 0,21-9-1 0 0,-6 3-4 0 0,-22 11 33 0 0,-1 1 1 0 0,1 0-1 0 0,0 0 1 0 0,0 0-1 0 0,0 0 1 0 0,0 1-1 0 0,-1 0 1 0 0,1 0-1 0 0,4 0 1 0 0,18-2-45 0 0,-20 2-4 0 0,17 4-13 0 0,-18-2 67 0 0,-2 1-11 0 0,-3-3 9 0 0,0 0 0 0 0,0 0 0 0 0,0 0 0 0 0,0 0 0 0 0,0 0 0 0 0,1 0 0 0 0,-1 0 0 0 0,0 0 0 0 0,0 0 0 0 0,0 1 0 0 0,0-1 0 0 0,0 0 0 0 0,0 0 0 0 0,1 0 0 0 0,-1 0 0 0 0,0 0 0 0 0,0 0 0 0 0,0 0 0 0 0,0 1 0 0 0,0-1 0 0 0,0 0 0 0 0,0 0 0 0 0,0 0 0 0 0,0 0 0 0 0,0 0 0 0 0,0 0 0 0 0,0 1 0 0 0,1-1 0 0 0,-1 0 0 0 0,0 0 0 0 0,0 0 0 0 0,0 0 0 0 0,0 1 0 0 0,0-1 0 0 0,0 0 0 0 0,-1 0 0 0 0,1 0 0 0 0,0 0 0 0 0,0 0 0 0 0,0 1 0 0 0,0-1 0 0 0,0 3 1 0 0,0 0 0 0 0,0-1 0 0 0,0 1 1 0 0,-1 0-1 0 0,1 0 0 0 0,-1 0 0 0 0,0-1 0 0 0,0 1 0 0 0,0 0 1 0 0,0-1-1 0 0,0 1 0 0 0,-1-1 0 0 0,1 1 0 0 0,-1-1 1 0 0,1 0-1 0 0,-1 0 0 0 0,0 1 0 0 0,0-1 0 0 0,0 0 0 0 0,0-1 1 0 0,-4 4-1 0 0,-10 4 59 0 0,13-6-47 0 0,0-1 0 0 0,-1 0 1 0 0,1 0-1 0 0,-1-1 0 0 0,0 1 0 0 0,1-1 1 0 0,-1 1-1 0 0,-4 0 0 0 0,-17 7 48 0 0,18-10-53 0 0,7 2-7 0 0,0-1 1 0 0,0 0-1 0 0,0 0 0 0 0,0 0 0 0 0,0 0 0 0 0,0 0 1 0 0,0 0-1 0 0,0 0 0 0 0,1 0 0 0 0,-1 0 0 0 0,0 0 1 0 0,0 0-1 0 0,0 0 0 0 0,0 0 0 0 0,0 0 0 0 0,0 0 1 0 0,0 0-1 0 0,0 0 0 0 0,0 0 0 0 0,0 0 0 0 0,0 0 1 0 0,0 0-1 0 0,0 0 0 0 0,0 0 0 0 0,0 0 0 0 0,0 0 1 0 0,0 0-1 0 0,0 0 0 0 0,0 0 0 0 0,0 0 0 0 0,0 0 1 0 0,0 1-1 0 0,0-1 0 0 0,0 0 0 0 0,0 0 0 0 0,0 0 1 0 0,0 0-1 0 0,0 0 0 0 0,0 0 0 0 0,0 0 0 0 0,0 0 0 0 0,0 0 1 0 0,0 0-1 0 0,0 0 0 0 0,0 0 0 0 0,-1 0 0 0 0,1 0 1 0 0,0 0-1 0 0,0 0 0 0 0,0 0 0 0 0,0 0 0 0 0,0 0 1 0 0,0 0-1 0 0,0 0 0 0 0,0 0 0 0 0,0 0 0 0 0,0 0 1 0 0,0 0-1 0 0,0 0 0 0 0,0 0 0 0 0,0 0 0 0 0,0 0 1 0 0,11 4 55 0 0,13 2-56 0 0,1-2 0 0 0,-1 0 0 0 0,41 0 0 0 0,-13-1 0 0 0,405 3 0 0 0,-417-7 0 0 0,320-25 0 0 0,-69-10 27 0 0,-59 6 83 0 0,-158 22-79 0 0,181-22 161 0 0,-223 26-159 0 0,1 2 1 0 0,-1 1-1 0 0,63 7 0 0 0,-74-2-10 0 0,-2-1 39 0 0,-16 0-62 0 0,-3-1 9 0 0,0-2-8 0 0,0 0-1 0 0,0 0 1 0 0,0 0 0 0 0,0 0 0 0 0,0 0 0 0 0,0 0 0 0 0,0 0-1 0 0,0 0 1 0 0,0 0 0 0 0,0 0 0 0 0,0 0 0 0 0,0 0 0 0 0,0 0-1 0 0,0 1 1 0 0,0-1 0 0 0,0 0 0 0 0,0 0 0 0 0,0 0 0 0 0,0 0-1 0 0,0 0 1 0 0,0 0 0 0 0,0 0 0 0 0,0 0 0 0 0,0 0 0 0 0,0 0-1 0 0,0 0 1 0 0,0 1 0 0 0,0-1 0 0 0,0 0 0 0 0,0 0 0 0 0,0 0-1 0 0,0 0 1 0 0,0 0 0 0 0,0 0 0 0 0,0 0 0 0 0,0 0 0 0 0,0 0-1 0 0,0 0 1 0 0,-1 0 0 0 0,1 0 0 0 0,0 0 0 0 0,0 0 0 0 0,0 0-1 0 0,0 0 1 0 0,0 1 0 0 0,0-1 0 0 0,0 0 0 0 0,0 0 0 0 0,0 0-1 0 0,0 0 1 0 0,0 0 0 0 0,-1 0 0 0 0,1 0 0 0 0,0 0 0 0 0,0 0-1 0 0,0 0 1 0 0,0 0 0 0 0,0 0 0 0 0,0 0 0 0 0,0 0 0 0 0,0 0 0 0 0,0 0-1 0 0,-1-1 1 0 0,-23 11 43 0 0,-2-1-1 0 0,-30 7 1 0 0,-59 7-15 0 0,70-15 3 0 0,-134 28-32 0 0,69-18 25 0 0,-38 10 14 0 0,142-25-39 0 0,8-2 0 0 0,9 2 0 0 0,-10-3 0 0 0,25 2 10 0 0,-1 0-1 0 0,38-4 1 0 0,52-9 24 0 0,-98 9-33 0 0,778-55-137 0 0,-596 51 76 0 0,-186 6 48 0 0,-11 3 9 0 0,-8 2 6 0 0,-1 0-3 0 0,-1 0 0 0 0,1 0 0 0 0,-1-1 0 0 0,-1 0 0 0 0,-14 5 0 0 0,3-3 0 0 0,-29 6 0 0 0,-198 27 0 0 0,120-22 0 0 0,-171 29 0 0 0,146-18 0 0 0,135-26 0 0 0,-23 1 0 0 0,25-2 0 0 0,-1 1 0 0 0,-16 3 0 0 0,-9 2 0 0 0,23-5 0 0 0,1 1 0 0 0,-1 1 0 0 0,-21 8 0 0 0,38-12 0 0 0,1 0 0 0 0,0 0 0 0 0,-1 1 0 0 0,1-1 0 0 0,-1 0 0 0 0,1 0 0 0 0,0 0 0 0 0,-1 0 0 0 0,1 0 0 0 0,0 1 0 0 0,-1-1 0 0 0,1 0 0 0 0,0 0 0 0 0,-1 1 0 0 0,1-1 0 0 0,0 0 0 0 0,-1 0 0 0 0,1 1 0 0 0,0-1 0 0 0,0 0 0 0 0,0 1 0 0 0,-1-1 0 0 0,1 0 0 0 0,0 1 0 0 0,0 0 0 0 0,1-1 0 0 0,0 1 0 0 0,-1-1 0 0 0,1 1 0 0 0,-1-1 0 0 0,1 0 0 0 0,0 1 0 0 0,0-1 0 0 0,-1 0 0 0 0,1 1 0 0 0,0-1 0 0 0,-1 0 0 0 0,1 0 0 0 0,0 1 0 0 0,0-1 0 0 0,0 0 0 0 0,-1 0 0 0 0,2 0 0 0 0,20 1 0 0 0,-22-1 0 0 0,147-7 0 0 0,-29 2-39 0 0,-32 1 14 0 0,-29 1 25 0 0,301-23 0 0 0,-142 22 21 0 0,-36 3 34 0 0,-76-7 77 0 0,116-3-12 0 0,-104 5-120 0 0,-34 0 0 0 0,-73 6 1 0 0,6-1 4 0 0,24 2 0 0 0,-37 0 119 0 0,-5 0-70 0 0,-10 2-34 0 0,-1 0 0 0 0,-25 1-1 0 0,3 0 8 0 0,-52 5 28 0 0,-38 6-46 0 0,-197 35 108 0 0,129-15-117 0 0,98-15 0 0 0,16-7 0 0 0,72-10 0 0 0,15-3 0 0 0,15-1 0 0 0,210-25 0 0 0,-165 20 0 0 0,-30 3 29 0 0,37 2 0 0 0,-61 1-92 0 0,-1 1 0 0 0,0 1-1 0 0,0 0 1 0 0,0 1 0 0 0,0 0 0 0 0,0 1-1 0 0,12 5 1 0 0,-5 1-321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38.270"/>
    </inkml:context>
    <inkml:brush xml:id="br0">
      <inkml:brushProperty name="width" value="0.35" units="cm"/>
      <inkml:brushProperty name="height" value="0.35" units="cm"/>
      <inkml:brushProperty name="color" value="#00A0D7"/>
    </inkml:brush>
  </inkml:definitions>
  <inkml:trace contextRef="#ctx0" brushRef="#br0">131 700 10591 0 0,'-13'-39'1664'0'0,"22"26"-1505"0"0,4-7-366 0 0,-9 15 158 0 0,-1 0 0 0 0,0 0-1 0 0,0-1 1 0 0,0 1 0 0 0,2-7-1 0 0,-5 10-70 0 0,1-1 20 0 0,2-10 96 0 0,-2 10 156 0 0,-2-3-38 0 0,-17-89 1884 0 0,17 92-1702 0 0,1-1-22 0 0,-2-34 288 0 0,2 35-503 0 0,0-1-4 0 0,-2-12-31 0 0,2 12 42 0 0,0 0 16 0 0,0-14 4 0 0,0 14 90 0 0,-1 1-81 0 0,-2-12 29 0 0,3 12 161 0 0,-1-1-143 0 0,-7-38 796 0 0,2 6-586 0 0,5 33-160 0 0,1 0-97 0 0,-6-73 386 0 0,6 73-394 0 0,0 0 62 0 0,-1 2-143 0 0,1-9 201 0 0,-1 0-1 0 0,-1 0 1 0 0,0 1-1 0 0,0-1 1 0 0,-1 1 0 0 0,-4-11-1 0 0,6 18-131 0 0,1 0-42 0 0,0 1-28 0 0,-1 0 0 0 0,1 0 0 0 0,0-1-1 0 0,0 1 1 0 0,0 0 0 0 0,-1 0-1 0 0,1 0 1 0 0,0 0 0 0 0,-1-1-1 0 0,1 1 1 0 0,-1 0 0 0 0,0 0 0 0 0,1 0-1 0 0,-1 0 1 0 0,-1-1 0 0 0,-2-5 51 0 0,-3-3 41 0 0,-8-6-18 0 0,8 9-1 0 0,2 6-74 0 0,-15-14 141 0 0,-10-6-20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5:37.175"/>
    </inkml:context>
    <inkml:brush xml:id="br0">
      <inkml:brushProperty name="width" value="0.1" units="cm"/>
      <inkml:brushProperty name="height" value="0.1" units="cm"/>
      <inkml:brushProperty name="color" value="#33CCFF"/>
    </inkml:brush>
  </inkml:definitions>
  <inkml:trace contextRef="#ctx0" brushRef="#br0">0 335 5983 0 0,'0'0'8416'0'0,"2"0"-8200"0"0,4-3-4 0 0,-1 1 0 0 0,1-1 0 0 0,-1 0 0 0 0,0 0 0 0 0,0-1 0 0 0,0 0 0 0 0,0 0 0 0 0,-1 0 0 0 0,0 0 0 0 0,0-1 0 0 0,4-4 0 0 0,7-10 697 0 0,20-17 0 0 0,-31 32-751 0 0,18-13 306 0 0,-21 16-225 0 0,1-2-127 0 0,0 0 0 0 0,0 0-1 0 0,1 0 1 0 0,-1 1 0 0 0,1-1 0 0 0,0 1 0 0 0,5-4 0 0 0,15-13 178 0 0,-22 18-195 0 0,1 0-68 0 0,0 0 0 0 0,-1 1 1 0 0,1-1-1 0 0,-1 0 0 0 0,1 0 0 0 0,-1 1 0 0 0,0-1 1 0 0,1 0-1 0 0,-1-1 0 0 0,0 1 0 0 0,3-2 1 0 0,6-2 102 0 0,-7 2-108 0 0,13-5 90 0 0,-10 5-63 0 0,22-6 86 0 0,67-15 328 0 0,-80 19-375 0 0,1 1 0 0 0,1 1-1 0 0,-1 0 1 0 0,0 1 0 0 0,1 1-1 0 0,-1 0 1 0 0,24 3 0 0 0,58 11 306 0 0,-30-3-203 0 0,-6-6-126 0 0,-57-3-64 0 0,-1-1 16 0 0,0 0 1 0 0,0 1-1 0 0,0 0 0 0 0,0 0 0 0 0,0 1 1 0 0,0-1-1 0 0,4 3 0 0 0,-7-4-13 0 0,0 0 0 0 0,-1 0 0 0 0,1 1 0 0 0,0-1 1 0 0,0 0-1 0 0,-1 0 0 0 0,1 0 0 0 0,0 0 0 0 0,-1 0 0 0 0,1 0 0 0 0,0 0 0 0 0,0 0 0 0 0,-1 0 0 0 0,1 0 0 0 0,1 0 0 0 0,0-1 6 0 0,0 1 46 0 0,1 1 8 0 0,-1-1-54 0 0,17 6 60 0 0,7 3-4 0 0,-6 1-44 0 0,19 5 42 0 0,-12-4-9 0 0,53 19-4 0 0,-54-22-40 0 0,37 11 106 0 0,-33-7-106 0 0,-16-9-11 0 0,-9-4-2 0 0,-1 0 3 0 0,14 5 11 0 0,18 8 105 0 0,-23-9-53 0 0,0 1 0 0 0,0-2 0 0 0,22 2 0 0 0,19 0 181 0 0,-13-3-307 0 0,0 3 111 0 0,-39-3-49 0 0,1 0 0 0 0,-1 0 0 0 0,0-1 0 0 0,1 1 0 0 0,-1-1 0 0 0,0 0 0 0 0,1 0 0 0 0,-1 0 0 0 0,1 0 0 0 0,-1 0 0 0 0,4-1 0 0 0,3 1 0 0 0,1 0 5 0 0,8 2 36 0 0,-1-2 0 0 0,31-2 0 0 0,-21 0-41 0 0,-17 2 0 0 0,1 0 0 0 0,-1-1 0 0 0,0-1 0 0 0,12-2 0 0 0,-21 3 1 0 0,0 1 1 0 0,0-1-1 0 0,1 1 1 0 0,-1-1-1 0 0,0 1 0 0 0,0 0 1 0 0,0-1-1 0 0,1 1 0 0 0,-1 0 1 0 0,0 0-1 0 0,0 0 1 0 0,1 0-1 0 0,1 0 0 0 0,-1 1 2 0 0,-1-1 0 0 0,1 0 0 0 0,-1 0 0 0 0,1 0 0 0 0,0 0-1 0 0,-1 0 1 0 0,1 0 0 0 0,-1 0 0 0 0,1 0 0 0 0,0 0 0 0 0,2-2-1 0 0,20-4 9 0 0,8-3-11 0 0,5 3 11 0 0,-33 5 31 0 0,3-4-26 0 0,0 1-1 0 0,0 0 0 0 0,13-4 0 0 0,32-15-1 0 0,-46 19-14 0 0,20-6 0 0 0,-12 5 0 0 0,-11 2 0 0 0,-2 0 0 0 0,15-11 0 0 0,4-6 0 0 0,-13 11 0 0 0,12-16 0 0 0,-17 23 1 0 0,-1 1-1 0 0,-1 0 1 0 0,1 1-1 0 0,-1-1 1 0 0,1 0 0 0 0,-1 1-1 0 0,1-1 1 0 0,-1 0-1 0 0,1 1 1 0 0,-1-1 0 0 0,0 0-1 0 0,0 0 1 0 0,1 1-1 0 0,-1-1 1 0 0,0 0 0 0 0,0 0-1 0 0,0-1 1 0 0,1 0 11 0 0,0-2 31 0 0,11-11-45 0 0,-10 11 2 0 0,8-15 0 0 0,-8 15-3 0 0,3-13-90 0 0,-5 16-7 0 0,1-2-412 0 0,4-22 100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5:39.793"/>
    </inkml:context>
    <inkml:brush xml:id="br0">
      <inkml:brushProperty name="width" value="0.1" units="cm"/>
      <inkml:brushProperty name="height" value="0.1" units="cm"/>
      <inkml:brushProperty name="color" value="#33CCFF"/>
    </inkml:brush>
  </inkml:definitions>
  <inkml:trace contextRef="#ctx0" brushRef="#br0">1 420 7831 0 0,'0'0'4224'0'0,"2"0"-3988"0"0,39-14 1792 0 0,-39 13-1924 0 0,28-16 1344 0 0,-28 16-1398 0 0,-1 1 0 0 0,0-1 0 0 0,1 0 0 0 0,-1 1 0 0 0,0-1 0 0 0,0 0 0 0 0,1 0 0 0 0,-1 0-1 0 0,0 0 1 0 0,0 0 0 0 0,0 0 0 0 0,1-2 0 0 0,9-7 245 0 0,16-7 65 0 0,-26 16-288 0 0,1-1 2 0 0,23-18 324 0 0,-24 18-318 0 0,3 1 11 0 0,-3 0-81 0 0,0 0-1 0 0,0 1 1 0 0,0-1-1 0 0,0 0 1 0 0,0 0-1 0 0,0 0 1 0 0,-1 0-1 0 0,1 0 1 0 0,0 1-1 0 0,0-2 1 0 0,-1 1-1 0 0,2-1 1 0 0,-1 0 5 0 0,0 1 70 0 0,-1 1-80 0 0,1-1 0 0 0,-1 1 1 0 0,1 0-1 0 0,-1-1 0 0 0,1 1 0 0 0,-1-1 0 0 0,1 1 1 0 0,-1 0-1 0 0,0-1 0 0 0,1 1 0 0 0,-1-1 1 0 0,1 1-1 0 0,-1-1 0 0 0,0 1 0 0 0,0-1 0 0 0,1 0 1 0 0,-1 1-1 0 0,0-2 0 0 0,5-5 112 0 0,-1 0-92 0 0,-4 7-22 0 0,4-6 50 0 0,12-7 87 0 0,-14 12-118 0 0,8-13 40 0 0,-5 4 29 0 0,2 1 0 0 0,10-13 1 0 0,-7 13-22 0 0,-8 8-64 0 0,0-1 0 0 0,0 0 0 0 0,0 1 1 0 0,-1-1-1 0 0,1 0 0 0 0,0 0 0 0 0,1-3 1 0 0,3-3 3 0 0,2 5 1 0 0,-5 2 32 0 0,4-5-33 0 0,6-3 16 0 0,-11 4-10 0 0,-1 1-4 0 0,10-21 9 0 0,-10 23 312 0 0,1 1-253 0 0,6-4 0 0 0,6-6 14 0 0,1 2-36 0 0,33-18 228 0 0,-22 12-120 0 0,-25 14-14 0 0,45-11 68 0 0,-37 11-204 0 0,-8 1 128 0 0,2 0-80 0 0,-3 0-63 0 0,3 0 4 0 0,0-1 0 0 0,1 1 0 0 0,-1-1 0 0 0,0 0 0 0 0,0 0-1 0 0,1 0 1 0 0,-1 0 0 0 0,0-1 0 0 0,0 1 0 0 0,0-1 0 0 0,-1 0-1 0 0,6-4 1 0 0,1 0 6 0 0,-9 5-7 0 0,1 0 0 0 0,-1 1 0 0 0,1-1 0 0 0,0 1 0 0 0,-1-1 0 0 0,1 1 0 0 0,0 0 0 0 0,-1-1 0 0 0,1 1 0 0 0,0 0 0 0 0,0-1 0 0 0,-1 1 0 0 0,1 0 0 0 0,0 0 1 0 0,0 0-1 0 0,0-1 0 0 0,-1 1 0 0 0,1 0 0 0 0,0 0 0 0 0,0 0 0 0 0,0 0 0 0 0,0 1 0 0 0,3-1 10 0 0,15-4-3 0 0,-14 4-11 0 0,8 1 10 0 0,11 3 43 0 0,19-6 73 0 0,-21 3-116 0 0,-14-2-3 0 0,-6 0-2 0 0,0 1 1 0 0,0 0-1 0 0,1-1 0 0 0,-1 1 0 0 0,0 0 0 0 0,1 0 0 0 0,-1 0 1 0 0,0 1-1 0 0,0-1 0 0 0,5 2 0 0 0,46 1 198 0 0,-37 1-96 0 0,-15-4-106 0 0,0 0 0 0 0,0 1-1 0 0,0-1 1 0 0,-1 0 0 0 0,1 1-1 0 0,0-1 1 0 0,0 0 0 0 0,0 0-1 0 0,0 0 1 0 0,0 0 0 0 0,0 0-1 0 0,0 0 1 0 0,0 0 0 0 0,2 0-1 0 0,0-3 1 0 0,1 1-1 0 0,13-1 59 0 0,-7 3-52 0 0,0-1-1 0 0,9 6-7 0 0,-7-3 13 0 0,-11-2-10 0 0,-1 0 0 0 0,0 0 0 0 0,1 0 0 0 0,-1 0 0 0 0,0 0 0 0 0,1 0 0 0 0,-1 0 0 0 0,0 0 0 0 0,1 0 0 0 0,-1 0 0 0 0,0 0 0 0 0,1 0 0 0 0,-1 0 0 0 0,0 0 0 0 0,1 0 0 0 0,-1 0 0 0 0,0 0 0 0 0,1 1-1 0 0,-1-1 1 0 0,0 0 0 0 0,1 0 0 0 0,-1 0 0 0 0,0 1 0 0 0,0-1 0 0 0,1 0 0 0 0,-1 0 0 0 0,0 1 0 0 0,0-1 0 0 0,4 4 3 0 0,16 3 132 0 0,6 2 9 0 0,-22-8-126 0 0,-1-1 8 0 0,-1 1 0 0 0,0-1 0 0 0,1 1 0 0 0,-1 0 0 0 0,0 0 0 0 0,0 0 0 0 0,0 0 0 0 0,0 1 0 0 0,3 1 0 0 0,-1-2-4 0 0,-3 0-17 0 0,1-1 0 0 0,-1 0 0 0 0,0 1 1 0 0,1-1-1 0 0,-1 1 0 0 0,0 0 0 0 0,0-1 0 0 0,0 1 1 0 0,1 0-1 0 0,-1 0 0 0 0,0-1 0 0 0,0 1 0 0 0,1 2 0 0 0,0-3 3 0 0,1 1-15 0 0,11 17 104 0 0,-13-17 4 0 0,3-1 40 0 0,-4 0-136 0 0,1 0 1 0 0,-1-1-1 0 0,0 1 1 0 0,1 0-1 0 0,-1 0 0 0 0,1 0 1 0 0,-1 0-1 0 0,1 0 1 0 0,-1 0-1 0 0,0 0 1 0 0,1 1-1 0 0,-1-1 0 0 0,1 0 1 0 0,-1 0-1 0 0,0 0 1 0 0,1 0-1 0 0,-1 0 1 0 0,1 1-1 0 0,-1-1 0 0 0,1 0 1 0 0,8 6 80 0 0,5 3-9 0 0,-10-9-82 0 0,0 0 17 0 0,10 7 108 0 0,-12-6-111 0 0,12 11 74 0 0,-11-10-30 0 0,1 1-24 0 0,14 5 139 0 0,-15-6-157 0 0,0 0-18 0 0,17 2 143 0 0,4 1-60 0 0,-2-6 12 0 0,-20 1-26 0 0,9 2 14 0 0,-1 0-25 0 0,1 0 11 0 0,37 9 128 0 0,-44-11-139 0 0,5 0-31 0 0,-8 0-20 0 0,6 2 67 0 0,11 7-23 0 0,-6-3-46 0 0,-3 0 11 0 0,-5-4 31 0 0,3 3-31 0 0,2-1-11 0 0,-1-3 11 0 0,12 0 42 0 0,-17-2-44 0 0,0-1 12 0 0,12 4 2 0 0,-8-2-12 0 0,27 5-11 0 0,-4-1 0 0 0,8-2 128 0 0,-34-1-128 0 0,-2-1 0 0 0,-1 1 0 0 0,1-1 0 0 0,0 0 0 0 0,0 1 0 0 0,0-1 0 0 0,-1 0 0 0 0,1 0 0 0 0,0-1 0 0 0,0 1 0 0 0,0 0 0 0 0,1-1 0 0 0,25-2 0 0 0,-14 1 0 0 0,-9 2 0 0 0,10-7 0 0 0,-12 5 0 0 0,12-2 0 0 0,-5 3 0 0 0,-3 0 0 0 0,1 0 0 0 0,13-7 0 0 0,-14 4 0 0 0,2 1 0 0 0,-6 5 0 0 0,-2-2 0 0 0,0 0 0 0 0,0 0 0 0 0,-1 0 0 0 0,1 1 0 0 0,0-1 0 0 0,0 0 0 0 0,-1 0 0 0 0,1 0 0 0 0,0 0 0 0 0,0 0 0 0 0,-1 0 0 0 0,1-1 0 0 0,0 1 0 0 0,0 0 0 0 0,-1 0 0 0 0,1 0 0 0 0,0-1 0 0 0,-1 1 0 0 0,1 0 0 0 0,0-1 0 0 0,0 0 0 0 0,3 1 0 0 0,13-8 0 0 0,-1-4 0 0 0,12-7-256 0 0,-26 18 153 0 0,6 1-643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5:41.811"/>
    </inkml:context>
    <inkml:brush xml:id="br0">
      <inkml:brushProperty name="width" value="0.1" units="cm"/>
      <inkml:brushProperty name="height" value="0.1" units="cm"/>
      <inkml:brushProperty name="color" value="#33CCFF"/>
    </inkml:brush>
  </inkml:definitions>
  <inkml:trace contextRef="#ctx0" brushRef="#br0">1 250 5527 0 0,'12'9'6816'0'0,"13"-36"-5840"0"0,-23 26-768 0 0,5-10 200 0 0,-1 3 92 0 0,-5 5-447 0 0,1 1 0 0 0,0 0 0 0 0,-1-1 0 0 0,1 1 0 0 0,0 0 0 0 0,0 0 0 0 0,0 0 0 0 0,1 1 0 0 0,-1-1 0 0 0,0 0 0 0 0,5-1 0 0 0,10-8 370 0 0,-16 10-366 0 0,1-1 1 0 0,-1 1-1 0 0,1 0 1 0 0,-1 0-1 0 0,1 0 1 0 0,0 0-1 0 0,0 0 1 0 0,3-1-1 0 0,-4 2 283 0 0,14-6-5 0 0,33-21 305 0 0,-42 25-579 0 0,-5 1-32 0 0,1 0 0 0 0,-1 0 1 0 0,1 0-1 0 0,0 1 0 0 0,0-1 0 0 0,-1 1 1 0 0,1-1-1 0 0,0 1 0 0 0,0 0 0 0 0,-1-1 1 0 0,1 1-1 0 0,2 0 0 0 0,-3 0-16 0 0,0 0 1 0 0,0 0-1 0 0,0 0 0 0 0,0 0 0 0 0,0 0 1 0 0,0 0-1 0 0,-1 0 0 0 0,1-1 0 0 0,0 1 0 0 0,0 0 1 0 0,0-1-1 0 0,-1 1 0 0 0,1 0 0 0 0,0-1 0 0 0,0 1 1 0 0,0-2-1 0 0,0 2-2 0 0,-1-1-1 0 0,1 1 1 0 0,-1-1-1 0 0,1 1 1 0 0,-1 0 0 0 0,1-1-1 0 0,0 1 1 0 0,-1 0 0 0 0,1-1-1 0 0,0 1 1 0 0,-1 0 0 0 0,1 0-1 0 0,-1 0 1 0 0,1 0 0 0 0,0 0-1 0 0,0-1 1 0 0,-1 1-1 0 0,1 0 1 0 0,0 0 0 0 0,-1 1-1 0 0,1-1 1 0 0,0 0 0 0 0,-1 0-1 0 0,1 0 1 0 0,0 0 0 0 0,0 1-1 0 0,1-1 25 0 0,0 1 0 0 0,1-1-1 0 0,-1 1 1 0 0,1-1 0 0 0,-1 0-1 0 0,0 0 1 0 0,1 0 0 0 0,-1 0 0 0 0,0 0-1 0 0,1-1 1 0 0,-1 1 0 0 0,3-2-1 0 0,-1 1 30 0 0,0 1-1 0 0,-1-1 1 0 0,1 1-1 0 0,0-1 1 0 0,4 1-1 0 0,-1 1 24 0 0,-4-1-50 0 0,-1 1 0 0 0,1-1 0 0 0,0 0 0 0 0,-1 0 0 0 0,1 0 0 0 0,0 0 0 0 0,3-1 0 0 0,-4 0-16 0 0,-1 1 0 0 0,1 0 0 0 0,0 0-1 0 0,-1 0 1 0 0,1 0 0 0 0,-1 0 0 0 0,1 0 0 0 0,-1 0 0 0 0,1 1 0 0 0,-1-1 0 0 0,4 1 0 0 0,1 1 35 0 0,44 8 170 0 0,-48-9-151 0 0,25 6 163 0 0,-13-3-128 0 0,-7-2-78 0 0,1 0 1 0 0,-1 0 0 0 0,0 0-1 0 0,0 1 1 0 0,0 0-1 0 0,0 1 1 0 0,0-1 0 0 0,12 10-1 0 0,-18-11-18 0 0,-1-1-10 0 0,1-1-1 0 0,-1 1 1 0 0,1 0 0 0 0,-1-1-1 0 0,1 1 1 0 0,-1-1 0 0 0,1 1 0 0 0,-1-1-1 0 0,1 1 1 0 0,0-1 0 0 0,-1 0-1 0 0,1 1 1 0 0,0-1 0 0 0,-1 0-1 0 0,1 0 1 0 0,0 1 0 0 0,-1-1 0 0 0,1 0-1 0 0,0 0 1 0 0,0 0 0 0 0,-1 0-1 0 0,1 0 1 0 0,1 0 0 0 0,39 8 203 0 0,-35-6-169 0 0,1 1 0 0 0,-1-1 0 0 0,8 5 0 0 0,-10-5-14 0 0,26 13 140 0 0,-28-14-82 0 0,10 1 74 0 0,-10-2-145 0 0,0 0 0 0 0,0 0 0 0 0,0 1 0 0 0,-1-1 0 0 0,1 1 0 0 0,0-1 0 0 0,0 1 0 0 0,-1-1 0 0 0,1 1 0 0 0,0 0 0 0 0,-1 0 0 0 0,1 0 0 0 0,-1 0 0 0 0,3 2 0 0 0,1 1 8 0 0,2 2 59 0 0,18 6 151 0 0,8 10 328 0 0,-31-21-413 0 0,0 0-124 0 0,1-1-1 0 0,-1 1 1 0 0,1 0 0 0 0,-1 0-1 0 0,0 0 1 0 0,0 0 0 0 0,4 3-1 0 0,-2-2 16 0 0,-2-1 34 0 0,1 0 17 0 0,9 1-29 0 0,15 5 67 0 0,-26-6-49 0 0,3 0-6 0 0,-4 0-61 0 0,1 0 1 0 0,-1 0-1 0 0,1 0 1 0 0,0 0-1 0 0,0 0 1 0 0,-1 0-1 0 0,1-1 1 0 0,0 1-1 0 0,0 0 1 0 0,0-1-1 0 0,0 1 1 0 0,0 0-1 0 0,0-1 1 0 0,0 1-1 0 0,0-1 1 0 0,2 1-1 0 0,35 12 261 0 0,-31-11-207 0 0,-4 0-58 0 0,12 7 64 0 0,-14-8-50 0 0,5 2 39 0 0,14 3 78 0 0,13 8 100 0 0,-4-7-88 0 0,-19-5-125 0 0,-6-1 5 0 0,1 0 1 0 0,-1 0-1 0 0,1 0 0 0 0,0-1 0 0 0,-1 0 1 0 0,8 0-1 0 0,28 1 117 0 0,-5-3-86 0 0,-9-1 8 0 0,17-4 70 0 0,-13 3-63 0 0,-1-2 0 0 0,0-1 0 0 0,30-12 0 0 0,-32 12-73 0 0,-9 4 0 0 0,17-2 14 0 0,-19 3-2 0 0,-1-1 1 0 0,1 0-1 0 0,29-11 1 0 0,-23 9-13 0 0,14-9 75 0 0,-34 14-71 0 0,0 0 0 0 0,0-1 0 0 0,1 1 0 0 0,-1-1 0 0 0,0 0 0 0 0,0 1 0 0 0,0-1 0 0 0,0 0 0 0 0,3-2 0 0 0,15-9 9 0 0,1 1-13 0 0,-8 6 0 0 0,0-2 0 0 0,-1 0 0 0 0,0 0 0 0 0,0-1 0 0 0,10-9 0 0 0,4-4 0 0 0,-16 14 0 0 0,-7 5 0 0 0,-1 0 0 0 0,1 1 0 0 0,-1-1 0 0 0,0 0 0 0 0,0 0 0 0 0,0 0 0 0 0,2-4 0 0 0,1 0 0 0 0,0 0 0 0 0,1 0 0 0 0,5-5 0 0 0,5-5 0 0 0,9-13 0 0 0,4-9-109 0 0,-20 23 130 0 0,-9 15-90 0 0,0-1-1 0 0,1 1 1 0 0,-1-1-1 0 0,1 1 1 0 0,-1-1-1 0 0,1 0 0 0 0,-1 1 1 0 0,0-1-1 0 0,0 1 1 0 0,1-1-1 0 0,-1 0 1 0 0,0 1-1 0 0,0-1 0 0 0,0 0 1 0 0,0 1-1 0 0,0-1 1 0 0,1 0-1 0 0,-1 0 1 0 0,0 1-1 0 0,-1-1 0 0 0,1 0 1 0 0,0 1-1 0 0,0-1 1 0 0,0 0-1 0 0,0 1 1 0 0,-1-1-1 0 0,1 0 0 0 0,0 0 1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5:43.582"/>
    </inkml:context>
    <inkml:brush xml:id="br0">
      <inkml:brushProperty name="width" value="0.1" units="cm"/>
      <inkml:brushProperty name="height" value="0.1" units="cm"/>
      <inkml:brushProperty name="color" value="#33CCFF"/>
    </inkml:brush>
  </inkml:definitions>
  <inkml:trace contextRef="#ctx0" brushRef="#br0">0 192 5983 0 0,'4'5'6972'0'0,"36"-52"-4896"0"0,-38 46-1645 0 0,26-21 834 0 0,12 2-226 0 0,-9 5-534 0 0,-29 14-401 0 0,0-2-56 0 0,0 1 0 0 0,0 0 0 0 0,0 0 0 0 0,1 1-1 0 0,-1-1 1 0 0,0 0 0 0 0,1 1 0 0 0,-1-1 0 0 0,5-1 0 0 0,-5 2-23 0 0,-1 0 170 0 0,12-5 26 0 0,42-22 413 0 0,-8 17-317 0 0,-36 8-238 0 0,1 0-13 0 0,1 0 4 0 0,-2-1 20 0 0,0 1 1 0 0,2 0-22 0 0,-2 2-5 0 0,-4 1 0 0 0,27-2 64 0 0,65 1 219 0 0,-93 1-326 0 0,1 0 1 0 0,-1 1 0 0 0,0 0-1 0 0,0 0 1 0 0,6 2-1 0 0,-5 0 3 0 0,9 1 35 0 0,0-2-4 0 0,6 5-29 0 0,-20-6 52 0 0,8 0 84 0 0,6 3-116 0 0,-13-1-20 0 0,0-1-18 0 0,6 2 3 0 0,-7-3 107 0 0,0 0-46 0 0,35 27 183 0 0,-35-27-180 0 0,1 1-34 0 0,1-1 1 0 0,0 1 0 0 0,-1 0-1 0 0,0 0 1 0 0,1 0 0 0 0,5 5-1 0 0,-7-5-23 0 0,5 5 61 0 0,-5-6-67 0 0,-1 0 0 0 0,0-1-1 0 0,1 1 1 0 0,-1 0 0 0 0,1 0 0 0 0,-1-1 0 0 0,1 1 0 0 0,-1-1-1 0 0,4 1 1 0 0,1 1 36 0 0,-1 2 59 0 0,14 4 62 0 0,-18-8-158 0 0,20 9 162 0 0,23 13-1 0 0,-42-21-105 0 0,24 8 143 0 0,-11-3-113 0 0,24 3 233 0 0,-13-1-254 0 0,4 2 48 0 0,7 2-49 0 0,-9-3-22 0 0,-24-9-44 0 0,15 8 46 0 0,-15-5-46 0 0,14 3 46 0 0,-14-4-47 0 0,18 2-5 0 0,-18-3-2 0 0,18 0 51 0 0,-20-1-46 0 0,10-1-5 0 0,8-3 63 0 0,-19 3-63 0 0,0 1 0 0 0,0-1-1 0 0,0 1 1 0 0,0 0 0 0 0,0 0-1 0 0,0-1 1 0 0,0 1 0 0 0,0 0-1 0 0,0 0 1 0 0,0 0 0 0 0,0 0-1 0 0,0 0 1 0 0,0 0 0 0 0,0 1-1 0 0,0-1 1 0 0,0 0 0 0 0,0 0 0 0 0,0 1-1 0 0,1 0 1 0 0,1 0-3 0 0,1 1 19 0 0,0-1 13 0 0,14-2-13 0 0,20-2-17 0 0,-26 0 0 0 0,-8 1 0 0 0,17-3 0 0 0,-14 4 0 0 0,0 0 0 0 0,-1-1 0 0 0,12-5 0 0 0,30-9 0 0 0,-25 9 0 0 0,13-2 0 0 0,-14 2 0 0 0,12-5 0 0 0,13-5 0 0 0,-3 3 0 0 0,-7 1 0 0 0,-14 7 0 0 0,-14 2 4 0 0,13-4-27 0 0,-21 7-67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05.843"/>
    </inkml:context>
    <inkml:brush xml:id="br0">
      <inkml:brushProperty name="width" value="0.1" units="cm"/>
      <inkml:brushProperty name="height" value="0.1" units="cm"/>
      <inkml:brushProperty name="color" value="#33CCFF"/>
    </inkml:brush>
  </inkml:definitions>
  <inkml:trace contextRef="#ctx0" brushRef="#br0">17 67 7831 0 0,'-11'-59'603'0'0,"10"52"-389"0"0,4 17 3155 0 0,-11 1-683 0 0,10 5 658 0 0,-1-15-3234 0 0,0 1 1 0 0,0-1-1 0 0,1 0 0 0 0,-1 0 0 0 0,0 0 1 0 0,0 0-1 0 0,1 0 0 0 0,-1 0 0 0 0,0 0 1 0 0,1 0-1 0 0,-1-1 0 0 0,3 2 0 0 0,8 4 363 0 0,-11-5-299 0 0,1-1 2 0 0,18 1 175 0 0,-18 0-182 0 0,0-1-1 0 0,1 0-130 0 0,8 0 220 0 0,0 0 0 0 0,-1-1 0 0 0,1 0 0 0 0,12-3 0 0 0,65-16 749 0 0,-86 20-984 0 0,0-1 1 0 0,-1 1 0 0 0,1 0-1 0 0,0-1 1 0 0,0 1 0 0 0,-1 0-1 0 0,1 0 1 0 0,0 0 0 0 0,0 0-1 0 0,0 1 1 0 0,2 0-1 0 0,-2-1 3 0 0,-1 0-1 0 0,1 1 1 0 0,0-1-1 0 0,0 0 0 0 0,0 0 1 0 0,0 0-1 0 0,0 0 0 0 0,0 0 1 0 0,2-1-1 0 0,0 0 14 0 0,0 0-1 0 0,-1 1 1 0 0,1-1-1 0 0,0 1 1 0 0,-1 0-1 0 0,1 0 1 0 0,0 0 0 0 0,0 1-1 0 0,-1-1 1 0 0,1 1-1 0 0,4 1 1 0 0,-7-1 26 0 0,10 3 65 0 0,-10-3-121 0 0,0-1 1 0 0,0 1 0 0 0,0-1-1 0 0,0 1 1 0 0,0-1 0 0 0,0 0-1 0 0,0 1 1 0 0,1-1 0 0 0,-1 0-1 0 0,0 0 1 0 0,2 1-1 0 0,34 5 165 0 0,-27-3-121 0 0,18 5 48 0 0,8-2 30 0 0,47 6 90 0 0,-82-13-215 0 0,1 1-1 0 0,-1 0 1 0 0,1 0-1 0 0,-1 0 1 0 0,1 1-1 0 0,-1-1 0 0 0,0 0 1 0 0,1 1-1 0 0,-1-1 1 0 0,0 0-1 0 0,1 1 0 0 0,-1 0 1 0 0,0-1-1 0 0,3 2 1 0 0,-3-1-1 0 0,1 0 0 0 0,-1 0 1 0 0,1 0-1 0 0,0 0 0 0 0,-1 0 1 0 0,1-1-1 0 0,0 1 0 0 0,0-1 1 0 0,-1 1-1 0 0,1-1 0 0 0,0 0 1 0 0,3 1-1 0 0,8 2 43 0 0,-8-2-36 0 0,0 0 0 0 0,0 0 0 0 0,1 0 0 0 0,-1-1 0 0 0,10 0 0 0 0,52 4 83 0 0,-42-5-42 0 0,87 6 75 0 0,100 0-53 0 0,-179-5-30 0 0,98-5-26 0 0,-84 2 28 0 0,85 5 0 0 0,-35 2-24 0 0,-65-2-23 0 0,-26 0 0 0 0,1-2 0 0 0,0 1 0 0 0,0-1 0 0 0,7 0 0 0 0,-5-1 12 0 0,-1 1 0 0 0,0 0 1 0 0,1 1-1 0 0,8 1 0 0 0,12 2-9 0 0,27 1-6 0 0,20 0 66 0 0,-10-5-53 0 0,224-4-8 0 0,-152 4 81 0 0,-54 1-16 0 0,-51 0-47 0 0,1-1 0 0 0,45-7 1 0 0,-63 5 6 0 0,26 1 0 0 0,2 0 25 0 0,-14-1-48 0 0,-1 1 0 0 0,44 3-1 0 0,-59-1 10 0 0,-1-1-1 0 0,24-3 1 0 0,9 0 24 0 0,8 4 16 0 0,-11 0-53 0 0,46-5 0 0 0,-66 2 0 0 0,-15 2 0 0 0,0-1 0 0 0,0 1 0 0 0,0-1 0 0 0,10-4 0 0 0,-7 3 0 0 0,1-1 0 0 0,20-1 0 0 0,-16 3 0 0 0,17-1 0 0 0,9-1 0 0 0,66-11 0 0 0,-63 9 11 0 0,-16 2 14 0 0,41 3 0 0 0,-35 0-22 0 0,0-2-2 0 0,-24 1-15 0 0,-1 1 1 0 0,1 0-1 0 0,17 1 1 0 0,-15 1 9 0 0,0-2 1 0 0,24-1-1 0 0,-5 0 4 0 0,-9 1 0 0 0,110-2 0 0 0,-73-3 0 0 0,-20 3 0 0 0,-15 3 0 0 0,-20-3 0 0 0,0 0 0 0 0,25 1 0 0 0,-20 2 0 0 0,-5 0 0 0 0,1 0 0 0 0,-1-1 0 0 0,0 0 0 0 0,0 0 0 0 0,7-1 0 0 0,5 0 0 0 0,-2 1 0 0 0,1 3 0 0 0,0-3 0 0 0,-3-3-25 0 0,-10 2-98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06.764"/>
    </inkml:context>
    <inkml:brush xml:id="br0">
      <inkml:brushProperty name="width" value="0.1" units="cm"/>
      <inkml:brushProperty name="height" value="0.1" units="cm"/>
      <inkml:brushProperty name="color" value="#33CCFF"/>
    </inkml:brush>
  </inkml:definitions>
  <inkml:trace contextRef="#ctx0" brushRef="#br0">78 2 9215 0 0,'-12'-2'13464'0'0,"46"44"-12753"0"0,-32-41-606 0 0,6 10 103 0 0,19 16 168 0 0,-26-26-216 0 0,0 0-150 0 0,0-1 0 0 0,0 0 1 0 0,0 1-1 0 0,0 0 0 0 0,0-1 0 0 0,-1 1 0 0 0,1-1 0 0 0,0 1 0 0 0,0 0 1 0 0,-1-1-1 0 0,2 2 0 0 0,0 1 12 0 0,3 0 6 0 0,0 1 0 0 0,-1 1 0 0 0,1-1-1 0 0,-1 1 1 0 0,5 6 0 0 0,-1-2 36 0 0,-7-7 9 0 0,12 6 143 0 0,12 19-1 0 0,-23-23-143 0 0,3 3-7 0 0,-4-5-1 0 0,-1-1 1 0 0,3 7 5 0 0,-2-7-5 0 0,-1 2-12 0 0,0 5-31 0 0,0-3 20 0 0,-3 15-14 0 0,3-18-24 0 0,0-1-1 0 0,0 1 0 0 0,-1-1 0 0 0,1 1 1 0 0,-1 0-1 0 0,1-1 0 0 0,-1 1 1 0 0,0-1-1 0 0,1 1 0 0 0,-1-1 1 0 0,0 0-1 0 0,0 1 0 0 0,-1 1 1 0 0,-1 1-4 0 0,-3 6 0 0 0,-12 20 0 0 0,12-24 0 0 0,-12 23 0 0 0,-17 44 11 0 0,33-69-4 0 0,0 0 1 0 0,0 0-1 0 0,-1-1 1 0 0,-5 6-1 0 0,-7 11 9 0 0,-35 52 105 0 0,22-34-61 0 0,7-9 16 0 0,16-22-4 0 0,4-6 4 0 0,0 0-20 0 0,-4 3-77 0 0,4-3-139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4.041"/>
    </inkml:context>
    <inkml:brush xml:id="br0">
      <inkml:brushProperty name="width" value="0.1" units="cm"/>
      <inkml:brushProperty name="height" value="0.1" units="cm"/>
      <inkml:brushProperty name="color" value="#5B2D90"/>
    </inkml:brush>
  </inkml:definitions>
  <inkml:trace contextRef="#ctx0" brushRef="#br0">31 20 10591 0 0,'-30'-19'9048'0'0,"36"34"-8620"0"0,-1 0 0 0 0,-1 1 0 0 0,0 0 0 0 0,-1-1 1 0 0,0 1-1 0 0,0 26 0 0 0,7 38 215 0 0,5 11-19 0 0,-13-75-539 0 0,3 19 198 0 0,1-12-79 0 0,4 42-1 0 0,-7-36-74 0 0,8 40 191 0 0,-4-33-125 0 0,-3-16-102 0 0,-4-18 64 0 0,0 1-101 0 0,0 20 20 0 0,0-19-6 0 0,2 3-5 0 0,-2-5 135 0 0,6-6-52 0 0,-5 4-88 0 0,0-2 0 0 0,1 1-51 0 0,10-16 47 0 0,-11 15-49 0 0,12-12 2 0 0,-9 10-3 0 0,1-3 26 0 0,2-13-11 0 0,2 3-13 0 0,-2 4 6 0 0,-1-1 0 0 0,0 1 0 0 0,5-18 0 0 0,-6 13-1 0 0,-3 9-3 0 0,0 0 0 0 0,2 0 0 0 0,-1 1 1 0 0,6-11-1 0 0,7-25-10 0 0,-1-1 0 0 0,-2 9 0 0 0,0 1 11 0 0,-2-2 42 0 0,-3 14-53 0 0,-1-1 0 0 0,-6 20 0 0 0,6-15 0 0 0,-2 10 0 0 0,0 0 11 0 0,-5 9-9 0 0,1 0 0 0 0,-1 0 1 0 0,1-1-1 0 0,0 1 1 0 0,-1 0-1 0 0,1 0 0 0 0,-1 0 1 0 0,1 0-1 0 0,-1 0 0 0 0,1 1 1 0 0,-1-1-1 0 0,1 0 0 0 0,-1 0 1 0 0,1 0-1 0 0,-1 0 1 0 0,1 1-1 0 0,-1-1 0 0 0,1 0 1 0 0,-1 0-1 0 0,1 1 0 0 0,0-1 2 0 0,18 9-4 0 0,-14-3 0 0 0,-1-1 0 0 0,5 4 0 0 0,-7-7 0 0 0,8 17 0 0 0,-6-11 0 0 0,-3-5 0 0 0,1 0 0 0 0,-1 0 0 0 0,1 0 0 0 0,0-1 0 0 0,0 1 0 0 0,0-1 0 0 0,1 1 0 0 0,2 2 0 0 0,17 28 76 0 0,16 21-16 0 0,-31-46-54 0 0,1 4 23 0 0,14 23 0 0 0,17 21 37 0 0,-26-40-27 0 0,17 30 0 0 0,9 21-28 0 0,-15-22 91 0 0,-11-23-87 0 0,-1-5 17 0 0,-3-1 0 0 0,7 14 32 0 0,-11-23-53 0 0,-3-4 42 0 0,3-1 0 0 0,2-8-42 0 0,-5 3-6 0 0,1 0 1 0 0,-1-1-1 0 0,0 1 0 0 0,0-1 1 0 0,2-7-1 0 0,7-34 27 0 0,-8 27-32 0 0,3-30 0 0 0,-5 33 0 0 0,0-38 0 0 0,-1 50 0 0 0,1-1 0 0 0,-1 1 0 0 0,0 0 0 0 0,0-1 0 0 0,0 1 0 0 0,-1-1 0 0 0,0-4 0 0 0,-1-3 0 0 0,3-23 0 0 0,-1-29 0 0 0,-1 51 0 0 0,1 1 0 0 0,1-1 0 0 0,2-14 0 0 0,-1 5 0 0 0,1-26 0 0 0,-2 26 0 0 0,2 1 0 0 0,-3 11 0 0 0,2-19 0 0 0,3 4 0 0 0,-1 4-16 0 0,-4 18-631 0 0,2-15 1303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4.957"/>
    </inkml:context>
    <inkml:brush xml:id="br0">
      <inkml:brushProperty name="width" value="0.1" units="cm"/>
      <inkml:brushProperty name="height" value="0.1" units="cm"/>
      <inkml:brushProperty name="color" value="#5B2D90"/>
    </inkml:brush>
  </inkml:definitions>
  <inkml:trace contextRef="#ctx0" brushRef="#br0">3 22 10591 0 0,'-3'-22'7616'0'0,"4"24"-7400"0"0,23 74 850 0 0,-18-52-505 0 0,3 34 1 0 0,-8-46-455 0 0,4 16 213 0 0,-3-16-125 0 0,0 0-1 0 0,0 17 1 0 0,0 19 297 0 0,0-30-59 0 0,-1 0 1 0 0,-4 34-1 0 0,3-26 410 0 0,0-18-2834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6.091"/>
    </inkml:context>
    <inkml:brush xml:id="br0">
      <inkml:brushProperty name="width" value="0.1" units="cm"/>
      <inkml:brushProperty name="height" value="0.1" units="cm"/>
      <inkml:brushProperty name="color" value="#5B2D90"/>
    </inkml:brush>
  </inkml:definitions>
  <inkml:trace contextRef="#ctx0" brushRef="#br0">104 529 3679 0 0,'0'0'9728'0'0,"-11"-8"-7112"0"0,6 3-2276 0 0,1-1 0 0 0,0 0-1 0 0,1-1 1 0 0,-1 1 0 0 0,1-1-1 0 0,1 1 1 0 0,-1-1 0 0 0,1 0-1 0 0,-2-9 1 0 0,-4-13 319 0 0,3 14-148 0 0,-5-28-1 0 0,1 1 117 0 0,-1-1 29 0 0,9 41-602 0 0,1 0-1 0 0,-1 0 0 0 0,1 1 1 0 0,-1-1-1 0 0,1 0 1 0 0,0 0-1 0 0,0-4 1 0 0,0 4-5 0 0,0 0 0 0 0,0 0 0 0 0,0 0 1 0 0,-1 0-1 0 0,1 0 0 0 0,0 0 0 0 0,-2-3 0 0 0,0-1 91 0 0,0-1-1 0 0,0 0 0 0 0,1 1 0 0 0,-1-1 0 0 0,1-12 0 0 0,1 17 53 0 0,0-13 192 0 0,0 12-378 0 0,0 2 30 0 0,-1 0 0 0 0,1 1 0 0 0,0-1-1 0 0,0 0 1 0 0,0 1 0 0 0,0-1 0 0 0,1 0 0 0 0,-1 1 0 0 0,0-1-1 0 0,0 1 1 0 0,0-1 0 0 0,0 0 0 0 0,1 1 0 0 0,-1-1 0 0 0,1 0-1 0 0,0 0-19 0 0,0 0-1 0 0,0 0 1 0 0,0 0-1 0 0,0 0 1 0 0,0 0-1 0 0,1 1 0 0 0,-1-1 1 0 0,0 1-1 0 0,0-1 1 0 0,1 1-1 0 0,-1-1 1 0 0,1 1-1 0 0,-1 0 0 0 0,2-1 1 0 0,-2 1-10 0 0,0 0-1 0 0,0 0 1 0 0,-1 0 0 0 0,1 0 0 0 0,0 0 0 0 0,0 0 0 0 0,0 1-1 0 0,0-1 1 0 0,0 0 0 0 0,-1 0 0 0 0,1 1 0 0 0,0-1-1 0 0,0 0 1 0 0,0 1 0 0 0,-1-1 0 0 0,2 1 0 0 0,2 1 8 0 0,36 15 92 0 0,55 31 0 0 0,-23-11-42 0 0,-66-34-59 0 0,0 0 0 0 0,1 0 0 0 0,-1 1 0 0 0,0 0 0 0 0,-1 0 0 0 0,8 7 0 0 0,1 2 13 0 0,-7-7-7 0 0,29 29-11 0 0,-33-29 0 0 0,-1-3 0 0 0,0-1 0 0 0,0 1 0 0 0,0-1 0 0 0,0 0 0 0 0,1 0 0 0 0,-1 0 0 0 0,1 0 0 0 0,2 2 0 0 0,78 60 62 0 0,-67-52-60 0 0,3 1-2 0 0,-18-12 0 0 0,16 13 0 0 0,30 34 75 0 0,-39-42-20 0 0,6 3-46 0 0,-12-8 44 0 0,-2-1 0 0 0,7-6-41 0 0,-7 6-12 0 0,1-1 0 0 0,-1 1 0 0 0,1-1 0 0 0,-1 1 0 0 0,1-1 0 0 0,-1 0 0 0 0,0 1 0 0 0,1-1 0 0 0,-1 0 0 0 0,0 1-1 0 0,1-1 1 0 0,-1 0 0 0 0,0 0 0 0 0,0 1 0 0 0,0-1 0 0 0,1 0 0 0 0,-1 0 0 0 0,0 0 0 0 0,1-6 0 0 0,1 1 0 0 0,-1 3 0 0 0,0-1 0 0 0,0 1 0 0 0,-1 0 0 0 0,1-1 0 0 0,-1 1 0 0 0,0-1 0 0 0,-1-4 0 0 0,-2-47 166 0 0,-14-82 0 0 0,13 113-154 0 0,2 8-8 0 0,-2-7 31 0 0,-1-39 1 0 0,1 17 87 0 0,-3-7 4 0 0,5 31-107 0 0,1 19-29 0 0,0 1 1 0 0,0-1-1 0 0,0 0 1 0 0,0 1 0 0 0,0-1-1 0 0,1 0 1 0 0,-1 0-1 0 0,1 0 1 0 0,-1 1 0 0 0,1-4-1 0 0,-1 4-36 0 0,1 0 1 0 0,0-1-1 0 0,0 1 0 0 0,-1 0 0 0 0,1 0 1 0 0,-1 0-1 0 0,0 0 0 0 0,1 0 1 0 0,-1 0-1 0 0,0-2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6.607"/>
    </inkml:context>
    <inkml:brush xml:id="br0">
      <inkml:brushProperty name="width" value="0.1" units="cm"/>
      <inkml:brushProperty name="height" value="0.1" units="cm"/>
      <inkml:brushProperty name="color" value="#5B2D90"/>
    </inkml:brush>
  </inkml:definitions>
  <inkml:trace contextRef="#ctx0" brushRef="#br0">0 1 12439 0 0,'0'0'5407'0'0,"1"2"-5183"0"0,5 11 2 0 0,-1-1 0 0 0,0 1 0 0 0,-1 0 1 0 0,-1 0-1 0 0,0 1 0 0 0,0-1 0 0 0,0 22 0 0 0,-2-15 151 0 0,1 1 0 0 0,8 32 0 0 0,2 16 300 0 0,9 82 887 0 0,-20-149-1432 0 0,3 24 249 0 0,-4-24-267 0 0,1 1-9 0 0,0 22 102 0 0,-1-22 102 0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7.200"/>
    </inkml:context>
    <inkml:brush xml:id="br0">
      <inkml:brushProperty name="width" value="0.1" units="cm"/>
      <inkml:brushProperty name="height" value="0.1" units="cm"/>
      <inkml:brushProperty name="color" value="#5B2D90"/>
    </inkml:brush>
  </inkml:definitions>
  <inkml:trace contextRef="#ctx0" brushRef="#br0">0 35 13823 0 0,'0'0'1384'0'0,"3"0"-2284"0"0,14-1 1930 0 0,30-7-1 0 0,-15 2-316 0 0,11-1 280 0 0,-23 2-436 0 0,0 2 0 0 0,31-1 0 0 0,-38 5-277 0 0,0 1-1 0 0,0 0 1 0 0,0 1-1 0 0,0 0 1 0 0,0 1-1 0 0,-1 0 0 0 0,0 1 1 0 0,0 1-1 0 0,21 12 1 0 0,-22-10-122 0 0,0-1 1 0 0,-1 2 0 0 0,-1-1-1 0 0,1 1 1 0 0,-1 1 0 0 0,-1 0-1 0 0,11 15 1 0 0,-6-4 61 0 0,-12-19-129 0 0,8 11 70 0 0,-2-2-82 0 0,-5-9-6 0 0,-1 1-1 0 0,31 76 259 0 0,-30-74-307 0 0,-1-1 0 0 0,0 1 0 0 0,0 0 0 0 0,0 0-1 0 0,-1 0 1 0 0,1 8 0 0 0,-1-1 27 0 0,1-1-11 0 0,-1-1 0 0 0,-1 0 0 0 0,0 1 0 0 0,0-1 0 0 0,-1 1-1 0 0,0-1 1 0 0,-4 11 0 0 0,-1-4 24 0 0,0 1 1 0 0,-2-1-1 0 0,-9 16 0 0 0,14-27-43 0 0,0 0-1 0 0,-1-1 0 0 0,0 1 0 0 0,0-1 0 0 0,0 0 0 0 0,0-1 0 0 0,-1 1 0 0 0,1-1 0 0 0,-1 0 1 0 0,-11 6-1 0 0,3-4 39 0 0,1-1 1 0 0,-1 0 0 0 0,0 0 0 0 0,-18 2-1 0 0,13-4-16 0 0,1-2-1 0 0,-25 0 1 0 0,34-1-40 0 0,-1 0-257 0 0,1-1 0 0 0,-1 0 0 0 0,1 0 0 0 0,-1-1 0 0 0,-17-5 0 0 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8.202"/>
    </inkml:context>
    <inkml:brush xml:id="br0">
      <inkml:brushProperty name="width" value="0.1" units="cm"/>
      <inkml:brushProperty name="height" value="0.1" units="cm"/>
      <inkml:brushProperty name="color" value="#5B2D90"/>
    </inkml:brush>
  </inkml:definitions>
  <inkml:trace contextRef="#ctx0" brushRef="#br0">283 41 10135 0 0,'0'0'778'0'0,"6"-12"3639"0"0,-6 11-4349 0 0,0 0 1 0 0,0-1-1 0 0,0 1 0 0 0,0 0 1 0 0,0 0-1 0 0,0 0 0 0 0,0 0 0 0 0,-1 0 1 0 0,1 0-1 0 0,-1 0 0 0 0,1 0 1 0 0,0 0-1 0 0,-1 0 0 0 0,0 0 1 0 0,1 0-1 0 0,-1 1 0 0 0,0-1 1 0 0,1 0-1 0 0,-1 0 0 0 0,0 0 1 0 0,-1 0-1 0 0,0 0 35 0 0,0 0 1 0 0,1 0-1 0 0,-1 0 0 0 0,0 1 1 0 0,0-1-1 0 0,0 1 0 0 0,0-1 1 0 0,0 1-1 0 0,0 0 0 0 0,0-1 1 0 0,-2 2-1 0 0,-3-1 113 0 0,-1 1 0 0 0,1 0-1 0 0,0 0 1 0 0,-1 1 0 0 0,-8 3-1 0 0,12-3-120 0 0,-1 1 0 0 0,1-1 0 0 0,0 1 0 0 0,-1 0 0 0 0,-4 4 0 0 0,6-4 1 0 0,-1 0-1 0 0,0 0 1 0 0,0 0 0 0 0,-7 2-1 0 0,7-2-4 0 0,0-1-1 0 0,0 1 1 0 0,0 0-1 0 0,0 0 1 0 0,0 0-1 0 0,1 0 1 0 0,-1 1-1 0 0,1-1 1 0 0,0 1-1 0 0,0 0 1 0 0,-4 6-1 0 0,0 1 95 0 0,6-10-40 0 0,-5 17 202 0 0,4-14-266 0 0,1-2 42 0 0,0-1-77 0 0,1 1 1 0 0,-1-1-1 0 0,0 1 0 0 0,1-1 1 0 0,0 1-1 0 0,-1-1 0 0 0,1 1 1 0 0,0-1-1 0 0,0 1 1 0 0,-1 0-1 0 0,1-1 0 0 0,0 1 1 0 0,1 1-1 0 0,-1 0 6 0 0,0 0 1 0 0,0 0-1 0 0,1 0 0 0 0,0 0 1 0 0,-1 0-1 0 0,1 0 0 0 0,0 0 1 0 0,0-1-1 0 0,0 1 0 0 0,1 0 1 0 0,2 3-1 0 0,-3-4 29 0 0,1-1-28 0 0,1 1-1 0 0,0 0 0 0 0,-1-1 1 0 0,1 1-1 0 0,0-1 0 0 0,5 2 1 0 0,-6-3-65 0 0,0 2 29 0 0,1 0-1 0 0,0-1 0 0 0,0 0 1 0 0,0 0-1 0 0,0 0 1 0 0,0 0-1 0 0,0 0 0 0 0,5 0 1 0 0,-4-1-1 0 0,0 0 0 0 0,-1 1 1 0 0,1 0-1 0 0,0 0 0 0 0,-1 0 0 0 0,7 2 0 0 0,35 13 214 0 0,-38-14-214 0 0,-2-1 2 0 0,-1 1 1 0 0,0 0-1 0 0,0-1 0 0 0,0 2 1 0 0,0-1-1 0 0,0 0 0 0 0,5 5 0 0 0,19 15 137 0 0,-21-16-120 0 0,-3-3-21 0 0,0 0-1 0 0,-1 1 1 0 0,0-1-1 0 0,1 1 0 0 0,-1 0 1 0 0,3 6-1 0 0,-3-6 4 0 0,0 0-1 0 0,0 0 0 0 0,0 0 0 0 0,0 1 1 0 0,-1-1-1 0 0,0 1 0 0 0,0 0 0 0 0,0 0 1 0 0,-1 0-1 0 0,1 0 0 0 0,-1 0 0 0 0,0 0 1 0 0,-1 0-1 0 0,1 0 0 0 0,-1 0 0 0 0,-1 8 0 0 0,1-6 15 0 0,-1 0-1 0 0,0 0 0 0 0,0-1 1 0 0,-1 1-1 0 0,0 0 0 0 0,0-1 0 0 0,-1 0 1 0 0,0 1-1 0 0,0-1 0 0 0,0 0 1 0 0,-1 0-1 0 0,0-1 0 0 0,-5 7 0 0 0,-4 3 20 0 0,11-12-40 0 0,0-1 1 0 0,0 1-1 0 0,-1 0 0 0 0,0-1 1 0 0,1 1-1 0 0,-1-1 1 0 0,0 0-1 0 0,0 0 0 0 0,0 0 1 0 0,0 0-1 0 0,-1-1 0 0 0,1 1 1 0 0,-7 1-1 0 0,1 1 9 0 0,-1-1-1 0 0,1-1 1 0 0,-1 0 0 0 0,1 0-1 0 0,-1-1 1 0 0,0 0 0 0 0,1 0-1 0 0,-1-1 1 0 0,0-1 0 0 0,0 0-1 0 0,0 0 1 0 0,1-1 0 0 0,-1 0-1 0 0,1 0 1 0 0,-1-1 0 0 0,-8-4-1 0 0,-8-3 70 0 0,16 7-165 0 0,0 0 0 0 0,-17-9-1 0 0,17 6-647 0 0,4 3-43 0 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8.697"/>
    </inkml:context>
    <inkml:brush xml:id="br0">
      <inkml:brushProperty name="width" value="0.1" units="cm"/>
      <inkml:brushProperty name="height" value="0.1" units="cm"/>
      <inkml:brushProperty name="color" value="#5B2D90"/>
    </inkml:brush>
  </inkml:definitions>
  <inkml:trace contextRef="#ctx0" brushRef="#br0">1 0 12439 0 0,'7'4'5041'0'0,"-7"-3"-4904"0"0,6 11-715 0 0,-5-9 1060 0 0,0-1-245 0 0,0 1-12 0 0,8 24 342 0 0,-1 0-1 0 0,7 49 1 0 0,-2 60 1021 0 0,-10-98-964 0 0,11 47 0 0 0,-6-41-7 0 0,-8-42-461 0 0,0 11 119 0 0,1-3 11 0 0,0-19-305 0 0,1-16-971 0 0,-2 10-143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9.179"/>
    </inkml:context>
    <inkml:brush xml:id="br0">
      <inkml:brushProperty name="width" value="0.1" units="cm"/>
      <inkml:brushProperty name="height" value="0.1" units="cm"/>
      <inkml:brushProperty name="color" value="#5B2D90"/>
    </inkml:brush>
  </inkml:definitions>
  <inkml:trace contextRef="#ctx0" brushRef="#br0">1 129 12439 0 0,'0'0'1352'0'0,"7"-6"-200"0"0,17-15 84 0 0,-19 15-960 0 0,1 1 0 0 0,-1-1 0 0 0,1 2 0 0 0,12-9 0 0 0,-3 5 137 0 0,0-1-104 0 0,0 1 0 0 0,1 0 0 0 0,0 1 0 0 0,0 1 0 0 0,0 0 0 0 0,26-4 0 0 0,-28 8-50 0 0,1 0 1 0 0,-1 1-1 0 0,1 1 0 0 0,24 2 0 0 0,-35-1-155 0 0,0 1 0 0 0,-1-1-1 0 0,1 1 1 0 0,0 0 0 0 0,-1 0-1 0 0,1 0 1 0 0,-1 0 0 0 0,1 1 0 0 0,-1-1-1 0 0,0 1 1 0 0,5 6 0 0 0,-5-7-92 0 0,-1 0 106 0 0,-1 1-22 0 0,17 20 88 0 0,-16-21-60 0 0,-1 1 17 0 0,1 1-95 0 0,0 0-1 0 0,0 1 1 0 0,-1 0 0 0 0,0-1-1 0 0,0 1 1 0 0,0 0 0 0 0,0-1-1 0 0,-1 1 1 0 0,0 0 0 0 0,0 0-1 0 0,0 0 1 0 0,-1-1 0 0 0,1 1-1 0 0,-1 0 1 0 0,0 0 0 0 0,-1-1-1 0 0,1 1 1 0 0,-1-1 0 0 0,0 1-1 0 0,0-1 1 0 0,0 0 0 0 0,0 0-1 0 0,-1 0 1 0 0,-5 7-1 0 0,0-2 18 0 0,0-1-1 0 0,0 0 0 0 0,0-1 1 0 0,-1 0-1 0 0,0 0 0 0 0,0-1 1 0 0,-14 7-1 0 0,1-1 69 0 0,17-9-93 0 0,0 0 1 0 0,0 0-1 0 0,0-1 0 0 0,0 0 0 0 0,-9 3 0 0 0,-85 14 327 0 0,94-19-344 0 0,0 0-1 0 0,0 0 1 0 0,0 0-1 0 0,0-1 1 0 0,-6-1-1 0 0,-14-1-119 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19.895"/>
    </inkml:context>
    <inkml:brush xml:id="br0">
      <inkml:brushProperty name="width" value="0.1" units="cm"/>
      <inkml:brushProperty name="height" value="0.1" units="cm"/>
      <inkml:brushProperty name="color" value="#5B2D90"/>
    </inkml:brush>
  </inkml:definitions>
  <inkml:trace contextRef="#ctx0" brushRef="#br0">1 1 7831 0 0,'0'0'3586'0'0,"2"0"-2996"0"0,1 0-393 0 0,-1 1-1 0 0,1 0 0 0 0,-1 0 0 0 0,1 0 1 0 0,-1 0-1 0 0,1 0 0 0 0,-1 0 0 0 0,0 0 1 0 0,0 1-1 0 0,0-1 0 0 0,1 1 0 0 0,-1 0 1 0 0,-1 0-1 0 0,3 2 0 0 0,0 0 19 0 0,-1 0 1 0 0,0 1-1 0 0,-1 0 1 0 0,1-1-1 0 0,-1 1 1 0 0,3 8-1 0 0,1 7 205 0 0,-2-1 0 0 0,4 39-1 0 0,-6-46-186 0 0,0 19 664 0 0,-3 49-1 0 0,0-30 5 0 0,1-47-660 0 0,0 2-146 0 0,0-1-1 0 0,0 1 1 0 0,0 0 0 0 0,-1 0 0 0 0,0-1 0 0 0,-1 7 0 0 0,0-1 81 0 0,-7 30 833 0 0,9-38-706 0 0,0-1-166 0 0,0 19 1459 0 0,2-19-1539 0 0,8 1-5 0 0,0 0 0 0 0,0 0 0 0 0,0-1 0 0 0,0-1 0 0 0,0 0-1 0 0,11-1 1 0 0,-11 1 3 0 0,0 0 0 0 0,16 3 1 0 0,11 0 45 0 0,-14-4-15 0 0,43-8 0 0 0,-65 9-81 0 0,3-1 5 0 0,18 3 59 0 0,11 3 91 0 0,-31-5-75 0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20.265"/>
    </inkml:context>
    <inkml:brush xml:id="br0">
      <inkml:brushProperty name="width" value="0.1" units="cm"/>
      <inkml:brushProperty name="height" value="0.1" units="cm"/>
      <inkml:brushProperty name="color" value="#5B2D90"/>
    </inkml:brush>
  </inkml:definitions>
  <inkml:trace contextRef="#ctx0" brushRef="#br0">1 44 11975 0 0,'0'0'4111'0'0,"2"0"-3782"0"0,9 1 81 0 0,1 0 0 0 0,-1-1 0 0 0,1 0-1 0 0,-1-1 1 0 0,1 0 0 0 0,-1-1 0 0 0,0 0-1 0 0,19-6 1 0 0,1 3 145 0 0,-24 4-362 0 0,1 0 0 0 0,-1 0 0 0 0,11-4 0 0 0,-13 3-96 0 0,27-4 375 0 0,-22 3-457 0 0,-7 2-212 0 0,1-5-2029 0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20.633"/>
    </inkml:context>
    <inkml:brush xml:id="br0">
      <inkml:brushProperty name="width" value="0.1" units="cm"/>
      <inkml:brushProperty name="height" value="0.1" units="cm"/>
      <inkml:brushProperty name="color" value="#5B2D90"/>
    </inkml:brush>
  </inkml:definitions>
  <inkml:trace contextRef="#ctx0" brushRef="#br0">1 89 14743 0 0,'0'0'1136'0'0,"2"-1"-666"0"0,76-29 2846 0 0,31-10-1306 0 0,-95 35-2152 0 0,5-1-208 0 0,-6 4-80 0 0,2-2-892 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21.603"/>
    </inkml:context>
    <inkml:brush xml:id="br0">
      <inkml:brushProperty name="width" value="0.1" units="cm"/>
      <inkml:brushProperty name="height" value="0.1" units="cm"/>
      <inkml:brushProperty name="color" value="#5B2D90"/>
    </inkml:brush>
  </inkml:definitions>
  <inkml:trace contextRef="#ctx0" brushRef="#br0">132 50 11519 0 0,'0'0'4712'0'0,"2"0"-4360"0"0,51-6 755 0 0,-33 3-726 0 0,88-18 1731 0 0,-39 6-766 0 0,-30 10 956 0 0,-41 5-2215 0 0,-16 3-70 0 0,-48 5-204 0 0,1-1-42 0 0,-3 2 28 0 0,-15 3 2 0 0,64-9 199 0 0,10-2 2 0 0,-17 4 10 0 0,0 1-10 0 0,24-5 20 0 0,0 0 0 0 0,0 0-1 0 0,1 0 1 0 0,-1 0 0 0 0,0 0-1 0 0,0 1 1 0 0,1-1 0 0 0,-1 0-1 0 0,1 1 1 0 0,-1-1 0 0 0,1 1-1 0 0,0 0 1 0 0,-1-1 0 0 0,1 1-1 0 0,0 0 1 0 0,0 0 0 0 0,0 0-1 0 0,0 0 1 0 0,0 0 0 0 0,1 0-1 0 0,-1 0 1 0 0,0 2 0 0 0,-1 8 192 0 0,0-1 1 0 0,-1 21 0 0 0,2-24-182 0 0,-1 40 243 0 0,3-1 0 0 0,1 1 0 0 0,16 86 0 0 0,-13-112-244 0 0,8 74 387 0 0,-9-61 90 0 0,-4-33-417 0 0,2 0-104 0 0,13 3 271 0 0,-4-3-230 0 0,1 0 0 0 0,-1-1 0 0 0,0-1 0 0 0,0 0 0 0 0,1 0 0 0 0,11-3 0 0 0,23 1 2 0 0,29 4 110 0 0,40 0-12 0 0,-108-2-111 0 0,26-7 17 0 0,-7 1 18 0 0,-23 5-45 0 0,-2 1-6 0 0,-1-1 0 0 0,1 1 0 0 0,0 0 0 0 0,0 0-1 0 0,0 0 1 0 0,-1 0 0 0 0,1 0 0 0 0,0 0 0 0 0,0 0 0 0 0,0 0-1 0 0,-1 0 1 0 0,1 0 0 0 0,0 0 0 0 0,0 0 0 0 0,-1 1 0 0 0,1-1-1 0 0,0 0 1 0 0,0 1 0 0 0,1-1-95 0 0,3 0 692 0 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21.967"/>
    </inkml:context>
    <inkml:brush xml:id="br0">
      <inkml:brushProperty name="width" value="0.1" units="cm"/>
      <inkml:brushProperty name="height" value="0.1" units="cm"/>
      <inkml:brushProperty name="color" value="#5B2D90"/>
    </inkml:brush>
  </inkml:definitions>
  <inkml:trace contextRef="#ctx0" brushRef="#br0">0 137 11975 0 0,'0'0'5695'0'0,"3"0"-5358"0"0,41-9 476 0 0,-2-1-1 0 0,1-2 1 0 0,45-20 0 0 0,13-4-52 0 0,10 7-879 0 0,-97 26-986 0 0,-1-2-4055 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22.336"/>
    </inkml:context>
    <inkml:brush xml:id="br0">
      <inkml:brushProperty name="width" value="0.1" units="cm"/>
      <inkml:brushProperty name="height" value="0.1" units="cm"/>
      <inkml:brushProperty name="color" value="#5B2D90"/>
    </inkml:brush>
  </inkml:definitions>
  <inkml:trace contextRef="#ctx0" brushRef="#br0">0 0 11975 0 0,'0'0'3928'0'0,"1"2"-3544"0"0,8 19 153 0 0,-2 0 1 0 0,0 0-1 0 0,-1 1 0 0 0,3 28 0 0 0,-3-19 270 0 0,14 45 0 0 0,-13-54-457 0 0,9 21 479 0 0,-15-41-582 0 0,-1 0-21 0 0,3 5-72 0 0,-1-1 0 0 0,1 0-1 0 0,0 0 1 0 0,1 0 0 0 0,5 9 0 0 0,-7-14 96 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22.938"/>
    </inkml:context>
    <inkml:brush xml:id="br0">
      <inkml:brushProperty name="width" value="0.1" units="cm"/>
      <inkml:brushProperty name="height" value="0.1" units="cm"/>
      <inkml:brushProperty name="color" value="#5B2D90"/>
    </inkml:brush>
  </inkml:definitions>
  <inkml:trace contextRef="#ctx0" brushRef="#br0">1 56 10591 0 0,'0'0'2328'0'0,"9"-2"-1512"0"0,19-7 601 0 0,1 1 0 0 0,39-4 0 0 0,-8 1-356 0 0,-39 6-698 0 0,0 2 0 0 0,0 0-1 0 0,0 2 1 0 0,0 0 0 0 0,41 4-1 0 0,-5 3 62 0 0,14 2 40 0 0,-58-6-352 0 0,0 1-1 0 0,0 0 1 0 0,-1 1-1 0 0,1 1 1 0 0,-1 0-1 0 0,0 0 1 0 0,13 9-1 0 0,-23-12-12 0 0,0 0-10 0 0,22 22 87 0 0,-22-22-88 0 0,1 1 0 0 0,18 27 84 0 0,-19-27-104 0 0,-1 0-4 0 0,3 6-4 0 0,0 0 0 0 0,-1 1 0 0 0,0-1-1 0 0,0 1 1 0 0,-1 0 0 0 0,0-1 0 0 0,0 13 0 0 0,-3-15-4 0 0,0 0 0 0 0,0 0 0 0 0,-1 1 0 0 0,0-1 0 0 0,0 0 0 0 0,-1-1 0 0 0,0 1 0 0 0,0 0 1 0 0,-4 6-1 0 0,1-3 11 0 0,-2 4-5 0 0,0-1 0 0 0,-1 0 0 0 0,-16 16-1 0 0,0 1 78 0 0,18-22-96 0 0,0 0-1 0 0,-1-1 1 0 0,0 0-1 0 0,0 0 1 0 0,-17 10-1 0 0,-48 22 290 0 0,46-28-275 0 0,-1-2-1 0 0,-28 7 1 0 0,12-4 61 0 0,31-9-77 0 0,0 0-1 0 0,-22 0 1 0 0,1 1-3 0 0,17-3-359 0 0,-26 0 0 0 0,25-1 66 0 0,7 0-464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4:56.556"/>
    </inkml:context>
    <inkml:brush xml:id="br0">
      <inkml:brushProperty name="width" value="0.1" units="cm"/>
      <inkml:brushProperty name="height" value="0.1" units="cm"/>
      <inkml:brushProperty name="color" value="#00A0D7"/>
    </inkml:brush>
  </inkml:definitions>
  <inkml:trace contextRef="#ctx0" brushRef="#br0">1 2501 5983 0 0,'0'0'11096'0'0,"2"2"-10880"0"0,14 16 1479 0 0,-15-16-991 0 0,5 1-576 0 0,1 3 553 0 0,23 2 139 0 0,-18-6-690 0 0,-11-2 56 0 0,1 0-90 0 0,5-2 0 0 0,-5 2 0 0 0,0 0 0 0 0,35-5 560 0 0,46-14-108 0 0,-41 9-285 0 0,69-12 283 0 0,-32 8-251 0 0,-74 14-281 0 0,22-8 61 0 0,-11 3-11 0 0,-3 0 1 0 0,0 1 0 0 0,25-3 0 0 0,-18 1-1 0 0,-14 4-51 0 0,14-7 50 0 0,6-4-3 0 0,-8 2-7 0 0,-16 9-48 0 0,-1 1-1 0 0,1 0 1 0 0,0-1 0 0 0,-1 1-1 0 0,1 0 1 0 0,0 0-1 0 0,0 0 1 0 0,-1 0-1 0 0,1 1 1 0 0,4-2-1 0 0,-5 2-2 0 0,0 0 0 0 0,0-1 0 0 0,0 1-1 0 0,-1 0 1 0 0,1-1 0 0 0,0 1 0 0 0,0-1-1 0 0,0 1 1 0 0,0-1 0 0 0,-1 1 0 0 0,1-1 0 0 0,0 1-1 0 0,1-2 1 0 0,0-1 0 0 0,2 0 15 0 0,-1-1-1 0 0,1 1 1 0 0,0 0 0 0 0,-1 0 0 0 0,2 0-1 0 0,-1 0 1 0 0,0 1 0 0 0,0 0 0 0 0,1 0-1 0 0,-1 0 1 0 0,8-2 0 0 0,-9 4-2 0 0,-2 0-16 0 0,0 0 1 0 0,0 0 0 0 0,1-1 0 0 0,-1 1 0 0 0,0 0 0 0 0,0-1 0 0 0,0 1 0 0 0,0-1 0 0 0,0 1 0 0 0,0-1 0 0 0,0 1 0 0 0,0-1-1 0 0,-1 0 1 0 0,1 1 0 0 0,0-1 0 0 0,1-1 0 0 0,4-2 0 0 0,-2 1 0 0 0,0 1 0 0 0,1-1 0 0 0,-1 1 0 0 0,10-2 0 0 0,16-8 64 0 0,-23 6-52 0 0,38-37 123 0 0,-36 35-93 0 0,-4 5-41 0 0,-1-1 1 0 0,-1 0-1 0 0,1 0 0 0 0,0 0 1 0 0,-1 0-1 0 0,0-1 1 0 0,3-5-1 0 0,10-7-1 0 0,-10 12 0 0 0,-1 0 0 0 0,0 0 0 0 0,7-10 0 0 0,4-2 0 0 0,11-9 0 0 0,-15 13-9 0 0,-1 3 33 0 0,-1-1 1 0 0,21-13-1 0 0,-20 15-24 0 0,17-16 0 0 0,-27 23 0 0 0,0 1 0 0 0,1-1 0 0 0,-1 1 0 0 0,0 0 0 0 0,1 0 0 0 0,-1-1 0 0 0,1 1 0 0 0,0 0 0 0 0,-1 0 0 0 0,1 1 0 0 0,2-2 0 0 0,2 0 0 0 0,16-8 0 0 0,-14 2 0 0 0,-4 3 0 0 0,0 1 0 0 0,0 0 0 0 0,0 1 0 0 0,5-4 0 0 0,3-3 0 0 0,-10 7 0 0 0,-1 2 0 0 0,-1 0 0 0 0,0 1 0 0 0,0-1 0 0 0,0 0 0 0 0,1 0 0 0 0,-1 1 0 0 0,0-1 0 0 0,1 0 0 0 0,-1 0 0 0 0,0 1 0 0 0,1-1 0 0 0,-1 0 0 0 0,1 1 0 0 0,-1-1 0 0 0,1 1 0 0 0,0-1 0 0 0,-1 1 0 0 0,2-2 0 0 0,18-15 0 0 0,-16 14 0 0 0,-1 0 0 0 0,1 0 0 0 0,-1 0 0 0 0,0 0 0 0 0,0-1 0 0 0,4-5 0 0 0,-1 2 0 0 0,34-36 23 0 0,-31 33-13 0 0,-1 1 1 0 0,1 0-1 0 0,13-10 0 0 0,13-12-10 0 0,33-24 64 0 0,-61 49-77 0 0,0-1 0 0 0,-1 1 0 0 0,10-14 0 0 0,-3 5 1 0 0,15-24 12 0 0,-20 27 3 0 0,-6 9 12 0 0,5-16 35 0 0,-4 14-47 0 0,0 0 0 0 0,0 0 1 0 0,0 0-1 0 0,7-6 0 0 0,8-15-23 0 0,-5 9-8 0 0,-11 14 22 0 0,0 0 0 0 0,0 1 0 0 0,0-1 0 0 0,0 0 0 0 0,2-5 0 0 0,-3 5 6 0 0,0 0 0 0 0,1-1 0 0 0,0 1 0 0 0,-1 0 0 0 0,1 0 0 0 0,1 0 0 0 0,-1 0 0 0 0,0 0 0 0 0,6-5 0 0 0,-7 7 0 0 0,1-1 0 0 0,-1 1 0 0 0,1-1 0 0 0,-1 0 0 0 0,1 1 0 0 0,-1-1 0 0 0,1-2 0 0 0,1-1 0 0 0,-2 3 0 0 0,0-1 0 0 0,1 1 0 0 0,-1 0 0 0 0,1 0 0 0 0,-1 1 0 0 0,1-1 0 0 0,0 0 0 0 0,2-1 0 0 0,5-7 0 0 0,-6 7 0 0 0,-1 0 0 0 0,1 1 0 0 0,0-1 0 0 0,-1 1 0 0 0,1 0 0 0 0,6-4 0 0 0,0 0 0 0 0,-8 5 3 0 0,0 1-1 0 0,0-1 0 0 0,0 1 1 0 0,0-1-1 0 0,-1 0 1 0 0,1 1-1 0 0,0-1 1 0 0,0 0-1 0 0,-1 0 0 0 0,1 1 1 0 0,0-1-1 0 0,-1 0 1 0 0,1 0-1 0 0,-1 0 1 0 0,1 0-1 0 0,-1 0 0 0 0,1-1 1 0 0,0-2 44 0 0,2 1-21 0 0,9-11 57 0 0,7-14-243 0 0,12-16 160 0 0,-20 30 0 0 0,-9 12 0 0 0,0-1 0 0 0,0 0 0 0 0,0 0 0 0 0,0 0 0 0 0,2-5 0 0 0,14-29 0 0 0,9-10 0 0 0,-24 42 0 0 0,1-2 0 0 0,-1 1 0 0 0,2-1 0 0 0,5-6 0 0 0,3-4 0 0 0,-10 14 0 0 0,7-15 0 0 0,10-21 0 0 0,-18 34 0 0 0,-1 3 0 0 0,0 0 0 0 0,0 0 0 0 0,1 0 0 0 0,-1 0 0 0 0,1 0 0 0 0,-1 0 0 0 0,1 0 0 0 0,0 0 0 0 0,3-3 0 0 0,25-30 0 0 0,-25 28 0 0 0,-4 5 0 0 0,0-1 0 0 0,0 1 0 0 0,0 0 0 0 0,0 0 0 0 0,0 0 0 0 0,0 0 0 0 0,1 0 0 0 0,2-3 0 0 0,5-6 0 0 0,1 1 0 0 0,13-12 0 0 0,24-25 0 0 0,-45 44 0 0 0,11-12 0 0 0,12-8 41 0 0,-15 14-26 0 0,0-1-1 0 0,12-13 0 0 0,-17 17-23 0 0,1 0 1 0 0,0 1-1 0 0,0-1 0 0 0,10-5 0 0 0,15-13-7 0 0,-23 16 16 0 0,1 0 0 0 0,1 1 0 0 0,16-11 0 0 0,-18 13 0 0 0,5-3-3 0 0,4-2-12 0 0,-1-1 0 0 0,0-1-1 0 0,17-16 1 0 0,3 3 15 0 0,-16 8 0 0 0,0 2 0 0 0,25-14 0 0 0,0-1 0 0 0,65-41-64 0 0,-49 30 64 0 0,-54 36 0 0 0,0 1 0 0 0,1-1 0 0 0,12-4 0 0 0,-12 6 0 0 0,1-1 0 0 0,13-10 0 0 0,-17 11-14 0 0,0 0 1 0 0,1 0-1 0 0,10-4 0 0 0,13-7 5 0 0,21-13 9 0 0,-46 25 0 0 0,0-1 0 0 0,0 1 0 0 0,0 0 0 0 0,0 1 0 0 0,1-1 0 0 0,5-1 0 0 0,13-4 0 0 0,-1-3 0 0 0,0 0 0 0 0,1 1 0 0 0,31-8 0 0 0,-49 15 0 0 0,-1 1 0 0 0,1-1 0 0 0,-1 0 0 0 0,1-1 0 0 0,-1 1 0 0 0,0-1 0 0 0,7-6 0 0 0,-7 6 0 0 0,1 0 0 0 0,-1 0 0 0 0,0 0 0 0 0,1 0 0 0 0,-1 1 0 0 0,1 0 0 0 0,5-2 0 0 0,16-4 0 0 0,47-19 0 0 0,-58 21 0 0 0,27-8 0 0 0,-13 6 0 0 0,-4-3-1 0 0,-19 8 9 0 0,0 0-1 0 0,0 0 1 0 0,0 1 0 0 0,0 0 0 0 0,1 0 0 0 0,10-1-1 0 0,10-3 27 0 0,-12 3-18 0 0,0 0 1 0 0,17-1-1 0 0,21-3-16 0 0,-11 0-2 0 0,-32 5 5 0 0,0 0 0 0 0,0 0 0 0 0,11 0 1 0 0,36 0 49 0 0,12-6 0 0 0,-9 4-12 0 0,32-1-7 0 0,-50 1-34 0 0,1 3 56 0 0,68 7 1 0 0,-102-5-53 0 0,29-1 7 0 0,41 1-11 0 0,-50 0 0 0 0,0 2 0 0 0,-18-3 0 0 0,-6-1 0 0 0,0 1 0 0 0,0 1 0 0 0,0-1 0 0 0,-1 0 0 0 0,6 2 0 0 0,66 11 64 0 0,-67-11-64 0 0,-5 0 0 0 0,-1-1 0 0 0,1 0 0 0 0,0-1 0 0 0,-1 1 0 0 0,1-1 0 0 0,0 1 0 0 0,4-1 0 0 0,12 0 0 0 0,-15 0 0 0 0,-1 0 0 0 0,0 0 0 0 0,1 0 0 0 0,-1 0 0 0 0,0 1 0 0 0,1 0 0 0 0,4 1 0 0 0,-8-1 0 0 0,4 1 0 0 0,-1 0 0 0 0,1-1 0 0 0,0 1 0 0 0,0-1 0 0 0,1 0 0 0 0,-1 0 0 0 0,0-1 0 0 0,0 1 0 0 0,0-1 0 0 0,0 0 0 0 0,1-1 0 0 0,5 0 0 0 0,-8 0 0 0 0,-1 1 0 0 0,1 0 0 0 0,-1 0 0 0 0,1 0 0 0 0,-1 0 0 0 0,1 0 0 0 0,-1 1 0 0 0,1-1 0 0 0,-1 1 0 0 0,1 0 0 0 0,3 1 0 0 0,17 5 0 0 0,22 6 0 0 0,-22-10 0 0 0,3 3 0 0 0,25 3 0 0 0,-45-6 0 0 0,24 4 0 0 0,-17-6 0 0 0,-8-1 0 0 0,-1 0 0 0 0,1 0 0 0 0,-1 0 0 0 0,1 1 0 0 0,-1 0 0 0 0,6 1 0 0 0,0 0 0 0 0,25 5 0 0 0,12 6 0 0 0,-41-13 0 0 0,-1-1 0 0 0,13 7 0 0 0,-14-3 0 0 0,0 1 0 0 0,19 4 0 0 0,-12-5 0 0 0,-8-2 0 0 0,0-1 0 0 0,1 1 0 0 0,-1 0 0 0 0,0 0 0 0 0,0 0 0 0 0,-1 1 0 0 0,1-1 0 0 0,4 4 0 0 0,2 0 5 0 0,-3-2 12 0 0,-1 0 0 0 0,1 0 0 0 0,0 0 0 0 0,0 0 0 0 0,0-1 0 0 0,1 0 0 0 0,-1 0-1 0 0,10 1 1 0 0,-16-3-13 0 0,1 0 0 0 0,-1-1 1 0 0,0 1-1 0 0,0 0 0 0 0,1 0 0 0 0,-1 0 0 0 0,0 0 0 0 0,0 0 0 0 0,1 0 0 0 0,-1 0 0 0 0,0 0 0 0 0,0 0 0 0 0,1 0 0 0 0,-1 0 0 0 0,0 0 0 0 0,0 1 0 0 0,1-1 0 0 0,-1 0 0 0 0,0 0 0 0 0,0 0 0 0 0,0 0 0 0 0,1 0 0 0 0,-1 0 0 0 0,0 1 0 0 0,0-1 0 0 0,0 0 0 0 0,1 0 0 0 0,-1 0 0 0 0,0 0 0 0 0,0 1 0 0 0,2 1 6 0 0,-1-1 0 0 0,1 1 0 0 0,-1 0 0 0 0,1-1-1 0 0,0 1 1 0 0,0-1 0 0 0,-1 0 0 0 0,4 2 0 0 0,-2 1-29 0 0,21 9-29 0 0,-14-10 48 0 0,21 12 0 0 0,-3 0 0 0 0,-23-13 0 0 0,19 15 0 0 0,-19-13 0 0 0,20 17 0 0 0,-20-16 0 0 0,23 19 0 0 0,-17-18 0 0 0,-5-2 0 0 0,-1-1 0 0 0,0 1 0 0 0,0 0 0 0 0,7 8 0 0 0,-5-6 0 0 0,-2-1 0 0 0,0-1 0 0 0,1 0 0 0 0,0 0 0 0 0,9 4 0 0 0,-12-6 0 0 0,26 20 0 0 0,6 2 53 0 0,-4-2-42 0 0,5 3 9 0 0,-11-8 2 0 0,23 21 0 0 0,-43-34-11 0 0,0 0-1 0 0,1 0 1 0 0,-1-1 0 0 0,1 1-1 0 0,8 3 1 0 0,15 10-11 0 0,-11-4 10 0 0,-15-9 12 0 0,1 1 0 0 0,15 11-12 0 0,-9-7-10 0 0,0-1 0 0 0,0-1 0 0 0,1 0 0 0 0,12 6 0 0 0,-10-5 0 0 0,0 1 0 0 0,0 0 0 0 0,-1 1 0 0 0,-1 0 0 0 0,17 19 0 0 0,-4-8 53 0 0,50 46 86 0 0,-70-64-138 0 0,12 16 51 0 0,-9-11-37 0 0,-3-5-3 0 0,-1 0-1 0 0,0 0 0 0 0,0 1 1 0 0,0-1-1 0 0,4 6 0 0 0,6 8 22 0 0,16 14-1 0 0,24 29 31 0 0,-2 9 40 0 0,-31-42-70 0 0,-16-20-27 0 0,1 0 0 0 0,1-1 0 0 0,7 7 0 0 0,0 2 23 0 0,13 18-18 0 0,-20-25-11 0 0,18 22 0 0 0,58 67 128 0 0,-64-74-65 0 0,15 15 2 0 0,-12-13-21 0 0,6 11-24 0 0,30 52 63 0 0,-13-17-27 0 0,-29-44-1 0 0,-9-17-47 0 0,-1 0 1 0 0,1 0-1 0 0,1-1 1 0 0,0 0 0 0 0,10 10-1 0 0,12 13 22 0 0,0-1 25 0 0,30 40-1 0 0,-6-3 63 0 0,-24-30-79 0 0,37 40-1 0 0,-46-55-37 0 0,30 25 64 0 0,5 8 0 0 0,-35-37-52 0 0,40 46 40 0 0,-47-49-52 0 0,-5-7 0 0 0,0 0 0 0 0,15 14 0 0 0,-10-9 0 0 0,-7-8 0 0 0,-1 0 0 0 0,1 0 0 0 0,10 7 0 0 0,9 10 0 0 0,1 2 16 0 0,-10-8 0 0 0,1-2 0 0 0,19 15 0 0 0,-9-9-16 0 0,134 82 0 0 0,-150-96 0 0 0,1 0 0 0 0,15 5 0 0 0,22 10 0 0 0,-45-19 0 0 0,18 12 0 0 0,68 45-64 0 0,-68-42 64 0 0,-10-5 0 0 0,24 18 0 0 0,-13-18 0 0 0,-21-11 0 0 0,1-1 0 0 0,-1 1 0 0 0,0-1 0 0 0,0 1 0 0 0,0 0 0 0 0,0 0 0 0 0,3 4 0 0 0,3 1 0 0 0,12 5 0 0 0,3 5 0 0 0,-12-9 0 0 0,6 6 8 0 0,-14-9 9 0 0,3 4 9 0 0,33 22-13 0 0,-28-22-19 0 0,-3-3 23 0 0,0-1 1 0 0,0 1-1 0 0,11 5 1 0 0,1-2-18 0 0,-1 2 0 0 0,-16-7 0 0 0,1-1 0 0 0,17 6 0 0 0,5 4 0 0 0,4-3 0 0 0,-14-3-2 0 0,-7-2 24 0 0,1 0 0 0 0,18 5 0 0 0,-22-9-22 0 0,20 9 0 0 0,-21-6 0 0 0,-3-3 0 0 0,1 1 0 0 0,-1-1 0 0 0,0 0 0 0 0,1 0 0 0 0,-1 0 0 0 0,1 0 0 0 0,-1 0 0 0 0,1 0 0 0 0,3 0 0 0 0,28 8 0 0 0,-3 1 0 0 0,-27-7 0 0 0,-2-2 0 0 0,1 0 0 0 0,-1-1 0 0 0,0 1 0 0 0,0 0 0 0 0,1-1 0 0 0,-1 1 0 0 0,0-1 0 0 0,1 0 0 0 0,4 0 0 0 0,25 1 0 0 0,0 3 0 0 0,-28-3 0 0 0,18-2 0 0 0,19 1 53 0 0,-28-3-43 0 0,-11 0-8 0 0,0 1-4 0 0,11-2 3 0 0,11 1 63 0 0,-12 1-64 0 0,0 2 0 0 0,0-3 0 0 0,-3-2 0 0 0,0 3 0 0 0,4-1 0 0 0,-13 3 0 0 0,0 0 0 0 0,0 0 0 0 0,0 0 0 0 0,0 0 0 0 0,0 0 0 0 0,0 0 0 0 0,0 0 0 0 0,0 0 0 0 0,0 0 0 0 0,0 0 0 0 0,0 0 0 0 0,1 0 0 0 0,-1 0 0 0 0,0 0 0 0 0,0 0 0 0 0,0 0 0 0 0,0 0 0 0 0,0 0 0 0 0,0 0 0 0 0,0 0 0 0 0,0 0 0 0 0,0 0 0 0 0,0 0 0 0 0,0 0 0 0 0,0 0 0 0 0,0-1 0 0 0,0 1 0 0 0,0 0 0 0 0,0 0 0 0 0,1 0 0 0 0,-1 0 0 0 0,0 0 0 0 0,0 0 0 0 0,0 0 0 0 0,0 0 0 0 0,0 0 0 0 0,0 0 0 0 0,0 0 0 0 0,0 0 0 0 0,0 0 0 0 0,0 0 0 0 0,0-1 0 0 0,0 1 0 0 0,0 0 0 0 0,0 0 0 0 0,0 0 0 0 0,0 0 0 0 0,0 0 0 0 0,0 0 0 0 0,0 0 0 0 0,0 0 0 0 0,0 0 0 0 0,0 0 0 0 0,-1 0 0 0 0,1 0 0 0 0,0 0 0 0 0,0-1 0 0 0,0 1 0 0 0,0 0 0 0 0,0 0 0 0 0,0 0 0 0 0,32-8 0 0 0,-22 6 0 0 0,-1-2 0 0 0,1 1 0 0 0,-2-1 0 0 0,0-3-1 0 0,-5 4 2 0 0,-2 1-1 0 0,24-24-12 0 0,-23 24-36 0 0,2-4 24 0 0,-3 5-40 0 0,1 0-196 0 0,9-7-68 0 0,0 0 0 0 0,16-15 0 0 0,-26 22 136 0 0,5-10-359 0 0,0 2 165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04.921"/>
    </inkml:context>
    <inkml:brush xml:id="br0">
      <inkml:brushProperty name="width" value="0.35" units="cm"/>
      <inkml:brushProperty name="height" value="0.35" units="cm"/>
      <inkml:brushProperty name="color" value="#00A0D7"/>
    </inkml:brush>
  </inkml:definitions>
  <inkml:trace contextRef="#ctx0" brushRef="#br0">63 0 5527 0 0,'0'0'784'0'0,"-2"4"-730"0"0,0-2-40 0 0,1 0 0 0 0,-1 0 0 0 0,1 0 0 0 0,-1 0 0 0 0,0 0 0 0 0,0 0 0 0 0,0 0 0 0 0,0-1 0 0 0,0 1 0 0 0,-1-1 0 0 0,1 0 0 0 0,0 1 0 0 0,-1-1 0 0 0,-4 1 0 0 0,-7 5 177 0 0,3-3-174 0 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21.166"/>
    </inkml:context>
    <inkml:brush xml:id="br0">
      <inkml:brushProperty name="width" value="0.35" units="cm"/>
      <inkml:brushProperty name="height" value="0.35" units="cm"/>
      <inkml:brushProperty name="color" value="#00A0D7"/>
    </inkml:brush>
  </inkml:definitions>
  <inkml:trace contextRef="#ctx0" brushRef="#br0">3235 2030 7367 0 0,'-3'2'568'0'0,"-17"11"-472"0"0,0-2-1 0 0,-39 17 1 0 0,-83 33 174 0 0,-95 35 895 0 0,198-82-725 0 0,-45 23 1 0 0,-29 12 607 0 0,-67 32 1660 0 0,182-82-2587 0 0,116-71 431 0 0,-1 0-191 0 0,-39 25-139 0 0,73-39 107 0 0,-121 70-239 0 0,59-23-1 0 0,-34 16-22 0 0,42-13 37 0 0,19-10 186 0 0,-113 44-95 0 0,-13 15-104 0 0,2-5-55 0 0,-1-1 1 0 0,-1 0-1 0 0,1-1 1 0 0,-1 0 0 0 0,0-1-1 0 0,-16 7 1 0 0,1-1 13 0 0,-130 56 176 0 0,67-31-105 0 0,9-3 266 0 0,-121 33-1 0 0,163-53-289 0 0,30-9-59 0 0,-1-2 1 0 0,1 1 0 0 0,-1-1 0 0 0,1 0 0 0 0,-1 0-1 0 0,-15 0 1 0 0,20-1-16 0 0,-1-1 0 0 0,1 1 0 0 0,0-1 0 0 0,0 1 0 0 0,-1 0-1 0 0,-4 2 1 0 0,6-2 233 0 0,4-3-192 0 0,16-14-19 0 0,0 1-1 0 0,27-16 1 0 0,21-16-51 0 0,-24 13-3 0 0,85-50 0 0 0,25-13-213 0 0,-34 20 134 0 0,-3-3-47 0 0,-56 37 94 0 0,29-24 52 0 0,-86 65 120 0 0,-4 4-75 0 0,-29 27-21 0 0,-1-2 0 0 0,-1-1 0 0 0,-1-2 0 0 0,-53 28 0 0 0,-158 66 137 0 0,189-94-85 0 0,-9 7 17 0 0,23-11 49 0 0,-73 25 0 0 0,87-36-85 0 0,-63 16 202 0 0,74-21-223 0 0,0-1 0 0 0,0 0 0 0 0,-21-1 0 0 0,32-3 28 0 0,-5-6-2 0 0,10 6-68 0 0,0 0-1 0 0,1-1 1 0 0,-1 1 0 0 0,0-1-1 0 0,1 1 1 0 0,0-1 0 0 0,-1 1-1 0 0,1-1 1 0 0,0 1 0 0 0,0-1-1 0 0,0 1 1 0 0,0-1-1 0 0,0 0 1 0 0,0 1 0 0 0,0-1-1 0 0,0 1 1 0 0,1-1 0 0 0,-1 1-1 0 0,0-1 1 0 0,1 1 0 0 0,0-1-1 0 0,-1 1 1 0 0,1 0-1 0 0,0-1 1 0 0,1-1 0 0 0,3-5 2 0 0,0 0-1 0 0,0 0 1 0 0,8-6 0 0 0,70-70-62 0 0,-19 21-124 0 0,74-69-225 0 0,-73 70 276 0 0,24-18-34 0 0,68-39-110 0 0,-7 27 181 0 0,-105 67 41 0 0,-26 14 39 0 0,-63 33 47 0 0,-57 20 0 0 0,-80 24 44 0 0,54-15 13 0 0,31-13 66 0 0,-35 8 143 0 0,69-26-161 0 0,-39 7 120 0 0,96-26-239 0 0,0 1 0 0 0,-1-1 0 0 0,1 0-1 0 0,0-1 1 0 0,-1 1 0 0 0,1-1 0 0 0,0 0-1 0 0,-8-1 1 0 0,13 1-21 0 0,0 0 0 0 0,0 0 0 0 0,0 0 0 0 0,0 0 0 0 0,0 0 0 0 0,0 0 0 0 0,0 0 0 0 0,0 0 0 0 0,0 0 0 0 0,0 0 0 0 0,-1 0 0 0 0,1 0 0 0 0,0 0 0 0 0,0 0 0 0 0,0 0 0 0 0,0 0 0 0 0,0 0 0 0 0,0 0 0 0 0,0 0 0 0 0,0 0 0 0 0,0 0 0 0 0,0 0 0 0 0,0 0 0 0 0,0 0 0 0 0,0-1 0 0 0,0 1 0 0 0,-1 0 0 0 0,1 0 0 0 0,0 0 0 0 0,0 0 0 0 0,0 0 0 0 0,0 0 0 0 0,0 0 0 0 0,0 0 0 0 0,0 0 0 0 0,0 0 0 0 0,0 0 0 0 0,0 0 0 0 0,0 0 0 0 0,0 0 0 0 0,0 0 0 0 0,0-1 0 0 0,0 1 0 0 0,0 0 0 0 0,0 0 0 0 0,0 0 0 0 0,0 0 0 0 0,0 0 0 0 0,0 0 0 0 0,0 0 0 0 0,0 0 0 0 0,0 0 0 0 0,0 0 0 0 0,0 0 0 0 0,0 0 0 0 0,0 0 0 0 0,0-1 0 0 0,0 1 0 0 0,0 0 0 0 0,0 0 0 0 0,0 0 0 0 0,0 0 0 0 0,0 0 0 0 0,0 0 0 0 0,1 0 0 0 0,-1 0 0 0 0,0 0 0 0 0,0 0 1 0 0,3-7 9 0 0,1 0 0 0 0,0 1 0 0 0,1-1 1 0 0,-1 1-1 0 0,1 0 0 0 0,0 0 0 0 0,1 1 1 0 0,9-8-1 0 0,55-37 71 0 0,-56 41-79 0 0,122-68-155 0 0,-79 43 7 0 0,70-31-1 0 0,66-15-53 0 0,-77 41 116 0 0,-51 19 48 0 0,-38 12 35 0 0,-26 7 0 0 0,-1 1 0 0 0,1 0 0 0 0,0 0 0 0 0,0-1 0 0 0,0 1 0 0 0,-1 0 0 0 0,1 0 0 0 0,0 0 0 0 0,0 0 0 0 0,0 0 0 0 0,-1 0 0 0 0,1 0 0 0 0,0 0 0 0 0,0 0 0 0 0,-1 1 0 0 0,1-1 0 0 0,1 1 0 0 0,-1-1 0 0 0,-1 1 0 0 0,0-1 0 0 0,0 0 0 0 0,1 1 0 0 0,-1-1 0 0 0,0 1 0 0 0,0-1 0 0 0,0 1 0 0 0,0-1 0 0 0,0 1 0 0 0,0-1 0 0 0,0 1 0 0 0,0-1 0 0 0,0 1 0 0 0,0-1 0 0 0,0 1 0 0 0,0-1 0 0 0,0 1 0 0 0,0-1 0 0 0,0 1 0 0 0,-1-1 0 0 0,1 1 0 0 0,0-1 0 0 0,0 1 0 0 0,-1-1 0 0 0,1 1 0 0 0,0-1 0 0 0,0 0 0 0 0,-1 1 0 0 0,-13 14 0 0 0,1-6 3 0 0,-1-1 0 0 0,0-1 0 0 0,-1 0 0 0 0,0-1 0 0 0,-29 9 0 0 0,5-2 33 0 0,-2 1-26 0 0,-78 15 1 0 0,55-14 58 0 0,-18 3 51 0 0,26-8-29 0 0,26-4-1 0 0,-2-2-1 0 0,-31 1 1 0 0,46-5-38 0 0,11 1-32 0 0,0-1 0 0 0,0 0 0 0 0,1 0 0 0 0,-11-2 0 0 0,13 1 55 0 0,0-2-4 0 0,3 3-70 0 0,0 0 1 0 0,-1 0-1 0 0,1 0 0 0 0,0 0 0 0 0,0 0 0 0 0,-1 0 0 0 0,1 0 0 0 0,0 0 1 0 0,0 0-1 0 0,0 0 0 0 0,-1-1 0 0 0,1 1 0 0 0,0 0 0 0 0,0 0 0 0 0,0 0 1 0 0,0 0-1 0 0,-1 0 0 0 0,1-1 0 0 0,0 1 0 0 0,0 0 0 0 0,0 0 0 0 0,0 0 0 0 0,0 0 1 0 0,0-1-1 0 0,-1 1 0 0 0,1 0 0 0 0,0 0 0 0 0,0 0 0 0 0,0-1 0 0 0,0 1 1 0 0,0 0-1 0 0,0 0 0 0 0,0-1 0 0 0,0 1 0 0 0,0 0 0 0 0,0 0 0 0 0,0 0 1 0 0,0-1-1 0 0,0 1 0 0 0,0 0 0 0 0,0 0 0 0 0,0 0 0 0 0,0-1 0 0 0,1 1 1 0 0,1-5 4 0 0,0 0 1 0 0,0 0 0 0 0,1 0-1 0 0,0 0 1 0 0,0 0 0 0 0,0 1-1 0 0,1 0 1 0 0,-1-1 0 0 0,1 1 0 0 0,0 1-1 0 0,7-6 1 0 0,9-6-24 0 0,29-16 0 0 0,-14 9-44 0 0,7-4-54 0 0,1 2 1 0 0,58-24-1 0 0,97-26-157 0 0,-145 55 209 0 0,51-22-125 0 0,166-91 0 0 0,-256 125 204 0 0,-11 6 64 0 0,-4 2-65 0 0,0 0-1 0 0,0 0 1 0 0,1-1 0 0 0,-1 1-1 0 0,0 0 1 0 0,0 0 0 0 0,0-1-1 0 0,0 1 1 0 0,-1 0-1 0 0,-1 0 1 0 0,2 0 4 0 0,-39 19 101 0 0,-45 15-1 0 0,76-31-108 0 0,-45 15 40 0 0,0-3-1 0 0,-99 17 1 0 0,-117 0 95 0 0,270-33-146 0 0,-124 9 173 0 0,104-9-113 0 0,0 0-1 0 0,0-1 0 0 0,-40-8 1 0 0,56 8-7 0 0,3 0-50 0 0,0 1-1 0 0,0 0 1 0 0,1 0-1 0 0,-1-1 1 0 0,0 1-1 0 0,0 0 1 0 0,1-1-1 0 0,-1 1 1 0 0,0 0-1 0 0,1-1 1 0 0,-1 1-1 0 0,1-1 1 0 0,-1 0-1 0 0,1 1 1 0 0,-1-1-1 0 0,1 1 1 0 0,-1-1-1 0 0,1 0 1 0 0,-1 1-1 0 0,0-2 1 0 0,-4-5 56 0 0,5 7-57 0 0,0 0 0 0 0,0 0-1 0 0,0 0 1 0 0,0 0 0 0 0,0 0-1 0 0,0 0 1 0 0,0-1 0 0 0,0 1-1 0 0,0 0 1 0 0,0 0 0 0 0,-1 0-1 0 0,1 0 1 0 0,0 0 0 0 0,0 0-1 0 0,0-1 1 0 0,0 1-1 0 0,0 0 1 0 0,0 0 0 0 0,0 0-1 0 0,0 0 1 0 0,0 0 0 0 0,0 0-1 0 0,0-1 1 0 0,0 1 0 0 0,1 0-1 0 0,-1 0 1 0 0,0 0 0 0 0,0 0-1 0 0,0 0 1 0 0,0 0 0 0 0,0 0-1 0 0,0-1 1 0 0,0 1 0 0 0,0 0-1 0 0,0 0 1 0 0,0 0 0 0 0,0 0-1 0 0,0 0 1 0 0,1 0 0 0 0,-1 0-1 0 0,0 0 1 0 0,0 0 0 0 0,0 0-1 0 0,0-1 1 0 0,0 1 0 0 0,0 0-1 0 0,1 0 1 0 0,15-17-23 0 0,2 1-1 0 0,-1 1 1 0 0,2 0-1 0 0,0 1 1 0 0,1 1-1 0 0,21-11 1 0 0,15-3-191 0 0,68-23 0 0 0,-46 18 94 0 0,29-10-15 0 0,-4 5 5 0 0,100-49 0 0 0,-142 58 89 0 0,73-23-1 0 0,-58 17 40 0 0,-61 30 15 0 0,-15 4-14 0 0,0 0 0 0 0,0 0 0 0 0,0 0 1 0 0,0 0-1 0 0,0 0 0 0 0,0 0 0 0 0,0 0 0 0 0,0 0 1 0 0,0 0-1 0 0,0 0 0 0 0,0 0 0 0 0,0-1 0 0 0,0 1 1 0 0,0 0-1 0 0,0 0 0 0 0,0 0 0 0 0,0 0 0 0 0,0 0 1 0 0,0 0-1 0 0,0 0 0 0 0,0 0 0 0 0,0 0 0 0 0,0 0 1 0 0,0 0-1 0 0,0 0 0 0 0,0 0 0 0 0,0 0 0 0 0,0 0 1 0 0,0-1-1 0 0,0 1 0 0 0,0 0 0 0 0,0 0 0 0 0,0 0 1 0 0,0 0-1 0 0,0 0 0 0 0,0 0 0 0 0,0 0 0 0 0,0 0 1 0 0,0 0-1 0 0,0 0 0 0 0,0 0 0 0 0,0 0 0 0 0,0 0 1 0 0,0 0-1 0 0,0 0 0 0 0,0 0 0 0 0,0 0 0 0 0,1 0 1 0 0,-5-2 4 0 0,1 1 0 0 0,0-1 0 0 0,0 1 1 0 0,-1 0-1 0 0,1 0 0 0 0,-1 1 0 0 0,1-1 1 0 0,-1 1-1 0 0,1 0 0 0 0,0 0 1 0 0,-1 0-1 0 0,1 0 0 0 0,-1 0 0 0 0,1 1 1 0 0,-6 1-1 0 0,-18 1 39 0 0,-22 1 28 0 0,1 3 0 0 0,-93 25 1 0 0,20-3 26 0 0,43-13-43 0 0,-76 13-10 0 0,115-20-4 0 0,30-7-38 0 0,0 1 1 0 0,0-2 0 0 0,-10 2-1 0 0,4-4 54 0 0,15 0-53 0 0,1 0 0 0 0,-1 0 0 0 0,1 0 0 0 0,-1 0 0 0 0,1 0-1 0 0,0 0 1 0 0,-1 0 0 0 0,1 1 0 0 0,0-1 0 0 0,1-1 0 0 0,6-5-28 0 0,-1 0 1 0 0,1 1-1 0 0,1 0 0 0 0,-1 1 1 0 0,1 0-1 0 0,0 0 0 0 0,0 1 0 0 0,0 0 1 0 0,12-3-1 0 0,151-52-457 0 0,-72 17 255 0 0,-33 13 107 0 0,153-68-136 0 0,-175 74 206 0 0,-32 15 25 0 0,1 1 0 0 0,23-8-1 0 0,-22 9 11 0 0,-14 6 12 0 0,-1 0 0 0 0,1-1 0 0 0,0 1 0 0 0,-1 0 0 0 0,1 0 0 0 0,-1-1 0 0 0,1 1 0 0 0,-1-1 0 0 0,0 1 0 0 0,1 0 0 0 0,-1-1 0 0 0,1 1 0 0 0,-1-1 0 0 0,0 1 0 0 0,1-1 0 0 0,-1 1 0 0 0,1-1 0 0 0,-10-1 0 0 0,0 2 0 0 0,0-1 0 0 0,-10 2 0 0 0,-22 1 3 0 0,27-2 21 0 0,0 1 0 0 0,-22 4 0 0 0,-57 8 269 0 0,-89 32-130 0 0,159-40-117 0 0,-4-1-28 0 0,25-4 3 0 0,5-3 1 0 0,26-17-243 0 0,2 2 1 0 0,64-30-1 0 0,7-8-123 0 0,-31 16 249 0 0,5-1 46 0 0,-29 16 44 0 0,-3 0-54 0 0,-38 23 59 0 0,20-12 0 0 0,-15 6 11 0 0,-6 4 38 0 0,-4 3-47 0 0,-1 1 0 0 0,1-1-1 0 0,-1 1 1 0 0,1-1 0 0 0,-1 1-1 0 0,1-1 1 0 0,-1 1 0 0 0,0-1-1 0 0,1 1 1 0 0,-1-1 0 0 0,0 0-1 0 0,1 1 1 0 0,-1-1 0 0 0,0 0-1 0 0,0 1 1 0 0,1-2 0 0 0,1-5 37 0 0,-2 3 25 0 0,-3-4 0 0 0,1 4-10 0 0,-6-5-32 0 0,-7 1 26 0 0,-10-2-36 0 0,10 6-12 0 0,10 6 12 0 0,5-2-10 0 0,-1 0 0 0 0,1 1 0 0 0,-1-1 0 0 0,1 0 0 0 0,-1 0 0 0 0,1 1 0 0 0,-1-1 0 0 0,1 0 1 0 0,-1 0-1 0 0,1 0 0 0 0,-1 0 0 0 0,0 0 0 0 0,1 0 0 0 0,-1 0 0 0 0,1 0 0 0 0,-1 0 0 0 0,1 0 0 0 0,-1 0 0 0 0,-1 0 1 0 0,-1-1-2 0 0,-1 1 1 0 0,0-1 0 0 0,0 1 0 0 0,0 0-1 0 0,0 1 1 0 0,0-1 0 0 0,1 1 0 0 0,-1-1 0 0 0,0 1-1 0 0,0 0 1 0 0,-6 3 0 0 0,-29 11 54 0 0,25-11-57 0 0,-24 12-1 0 0,-21 15 49 0 0,-2-4 0 0 0,-114 36-1 0 0,100-37 52 0 0,57-19-72 0 0,-33 17-26 0 0,31-16 60 0 0,-20 12 0 0 0,26-13-14 0 0,0 0 0 0 0,0-1 0 0 0,-25 7 0 0 0,26-9-46 0 0,0 4 0 0 0,1 1 0 0 0,2-1 0 0 0,10-8 0 0 0,0 0 0 0 0,0 1 0 0 0,0-1 0 0 0,0 0 0 0 0,0 0 0 0 0,-1 0 0 0 0,1 0 0 0 0,0 0 0 0 0,0 0 0 0 0,0 0 0 0 0,0 0 0 0 0,0 0 0 0 0,0 1 0 0 0,0-1 0 0 0,-1 0 0 0 0,1 0 0 0 0,0 0 0 0 0,0 0 0 0 0,0 0 0 0 0,0 0 0 0 0,0 0 0 0 0,-1 0 0 0 0,1 0 0 0 0,0 0 0 0 0,0 0 0 0 0,0 0 0 0 0,0 0 0 0 0,-1 0 0 0 0,1 0 0 0 0,0 0 0 0 0,0 0 0 0 0,0 0 0 0 0,0 0 0 0 0,0-1 0 0 0,0 1 0 0 0,-1 0 0 0 0,1 0 0 0 0,0 0 0 0 0,0 0 0 0 0,0 0 0 0 0,0 0 0 0 0,0 0 0 0 0,0 0 0 0 0,0 0 0 0 0,-1-1 0 0 0,1 1 0 0 0,0 0 0 0 0,0 0 0 0 0,0 0 0 0 0,0 0 0 0 0,0-1 0 0 0,1 0 0 0 0,0-1 0 0 0,-1 1 0 0 0,1-1 0 0 0,0 1 0 0 0,0 0 0 0 0,1-1 0 0 0,-1 1 0 0 0,0 0 0 0 0,0 0 0 0 0,1 0 0 0 0,-1 0 0 0 0,0 0 0 0 0,1 0 0 0 0,1-1 0 0 0,30-14 0 0 0,-15 8 0 0 0,13-7-116 0 0,64-21-1 0 0,24-4-114 0 0,-22 7 75 0 0,-63 21 75 0 0,-50 20 25 0 0,-13 6 21 0 0,-101 14 181 0 0,41-10-46 0 0,-7 10 94 0 0,76-21-154 0 0,1 1 0 0 0,0 0 1 0 0,-26 17-1 0 0,22-13 19 0 0,-39 17 1 0 0,55-26-34 0 0,0 1 0 0 0,1 0 0 0 0,-9 6 0 0 0,-3 3 53 0 0,7-7-28 0 0,-28 14 43 0 0,22-12-55 0 0,0 1-3 0 0,-5 6 65 0 0,-22 8 129 0 0,41-21-222 0 0,-24 13 112 0 0,-2 4-110 0 0,11-8-12 0 0,13-10 3 0 0,0 0 11 0 0,4 0-8 0 0,0 0 1 0 0,-1-1-1 0 0,1 1 1 0 0,-1 0-1 0 0,1-1 1 0 0,0 1-1 0 0,-1 0 1 0 0,1-1-1 0 0,-1 0 1 0 0,0 1-1 0 0,-2-1 0 0 0,-15 12 50 0 0,14-9-46 0 0,-16 9 66 0 0,0-2 13 0 0,9-3 0 0 0,10-5-87 0 0,1-1 3 0 0,1-1 0 0 0,0 1 0 0 0,0-1 0 0 0,-1 0 0 0 0,1 1 1 0 0,0-1-1 0 0,-1 0 0 0 0,1 1 0 0 0,-1-1 0 0 0,1 0 1 0 0,0 0-1 0 0,-1 1 0 0 0,1-1 0 0 0,-1 0 0 0 0,1 0 1 0 0,-1 0-1 0 0,1 0 0 0 0,-1 0 0 0 0,1 1 0 0 0,-1-1 1 0 0,0 0-1 0 0,0 0 0 0 0,1 0-1 0 0,-1 0 1 0 0,1 0 0 0 0,-1 0 0 0 0,1 0 0 0 0,-1 1 0 0 0,1-1 0 0 0,-1 0 0 0 0,1 0 0 0 0,-1 1 0 0 0,1-1 0 0 0,-1 0 0 0 0,1 1 0 0 0,-1-1 0 0 0,1 0 0 0 0,-1 1 0 0 0,-1 2 3 0 0,-1 1-3 0 0,-16 2 9 0 0,15-3 31 0 0,-9 11-32 0 0,7-12-12 0 0,2 0 1 0 0,-22 14 64 0 0,17-8-51 0 0,-5 3 28 0 0,-3-3-29 0 0,14-4-15 0 0,3-3 5 0 0,0-1 0 0 0,-1 0 0 0 0,1 1 0 0 0,0-1 0 0 0,0 0 0 0 0,-1 0 0 0 0,1 1 0 0 0,0-1 0 0 0,0 0 0 0 0,-1 0 0 0 0,1 0 0 0 0,0 1 0 0 0,-1-1 0 0 0,1 0 0 0 0,0 0 0 0 0,0 0 0 0 0,-1 0 0 0 0,1 0 0 0 0,0 1 0 0 0,-1-1 0 0 0,1 0 0 0 0,-1 0 0 0 0,1 0 0 0 0,0 0 0 0 0,-1 0 0 0 0,1 0 1 0 0,-14 4 7 0 0,3 4-10 0 0,6-3 9 0 0,0 0 0 0 0,-1 0 0 0 0,1-1 0 0 0,-1 0 0 0 0,1 0-1 0 0,-9 4 1 0 0,8-6-7 0 0,-17 16 62 0 0,6-4-63 0 0,15-9 3 0 0,2-2 2 0 0,-4 1 37 0 0,-8 2-33 0 0,1 3-10 0 0,0 3 0 0 0,-6 9 0 0 0,-1-2 0 0 0,-22 25 137 0 0,20-29-122 0 0,12-9-15 0 0,2 3 11 0 0,-12 15 81 0 0,7-9-51 0 0,-1 1-41 0 0,2 1 0 0 0,8-11 0 0 0,1-1 0 0 0,-12 13 0 0 0,7-10-4 0 0,-25 39-26 0 0,15-21 40 0 0,-1 4-10 0 0,16-26 0 0 0,-18 26 0 0 0,3-2 60 0 0,10-19-35 0 0,2 0 43 0 0,-11 12-16 0 0,11-18-44 0 0,-11 16-65 0 0,6-5 45 0 0,-3-1 12 0 0,-14 9 0 0 0,21-18 0 0 0,-15 16 0 0 0,9-8 0 0 0,-5 5 1 0 0,3-3 2 0 0,10-10 4 0 0,-6 6 35 0 0,4-6-31 0 0,-23 24-11 0 0,4-5 0 0 0,14-14 32 0 0,-18 14 0 0 0,11-11-32 0 0,14-7 0 0 0,0-1 0 0 0,-19 16 0 0 0,11-8 0 0 0,2 3 0 0 0,5-7 0 0 0,2-4 0 0 0,0 0 0 0 0,0 0 0 0 0,-1 0 0 0 0,0 0 0 0 0,0 0 0 0 0,-5 5 0 0 0,-11 14-2 0 0,8-8 13 0 0,11-14-9 0 0,0 0 0 0 0,-1-1 0 0 0,1 1 0 0 0,0-1 0 0 0,0 0 0 0 0,0 1 0 0 0,0-1 0 0 0,0 0 0 0 0,0 1 0 0 0,-1-1 0 0 0,1 0 1 0 0,0 1-1 0 0,0-1 0 0 0,0 0 0 0 0,-1 1 0 0 0,1-1 0 0 0,0 0 0 0 0,0 0 0 0 0,-1 1 0 0 0,1-1 0 0 0,0 0 0 0 0,-1 0 0 0 0,1 0 0 0 0,0 1 0 0 0,-1-1 0 0 0,1 0 0 0 0,-1 0 1 0 0,0 1-4 0 0,-1-1 1 0 0,1 1 0 0 0,0-1 0 0 0,-1 1 0 0 0,1 0 0 0 0,0-1 0 0 0,0 1-1 0 0,0 0 1 0 0,0 0 0 0 0,0 0 0 0 0,0 0 0 0 0,0 0 0 0 0,0 0-1 0 0,0 0 1 0 0,-1 2 0 0 0,-23 19 0 0 0,16-9 0 0 0,-11 17 0 0 0,-1-7 53 0 0,12-13-42 0 0,-3-1-11 0 0,2 6 0 0 0,0-3 0 0 0,-16 8 53 0 0,-10 9-42 0 0,32-25-10 0 0,-19 8 51 0 0,13-5-41 0 0,-1 4-11 0 0,2-1 0 0 0,-1 4 0 0 0,2-5 11 0 0,-13 15 42 0 0,12-14-53 0 0,-2-1 0 0 0,1-1 0 0 0,0 0 0 0 0,0 0 0 0 0,2 1 11 0 0,4-6 31 0 0,-3 3-19 0 0,-26 22 28 0 0,25-22-66 0 0,-4 2 15 0 0,1 1 11 0 0,-2 2 29 0 0,8-5-25 0 0,-8 14-17 0 0,9-16 2 0 0,-9 17 0 0 0,12-17-1 0 0,0 0 2 0 0,-14 8-65 0 0,5-3 64 0 0,1 0 1 0 0,0 1-3 0 0,-3 9 14 0 0,9-15 30 0 0,-7 6-31 0 0,2 2-11 0 0,-4 7 0 0 0,10-17 0 0 0,-12 14 0 0 0,4-4 0 0 0,-35 30 0 0 0,22-19-16 0 0,21-20 15 0 0,-1-1 0 0 0,0 1 1 0 0,0 0-1 0 0,0-1 0 0 0,0 0 0 0 0,0 0 0 0 0,-1 0 0 0 0,-3 2 0 0 0,0-1-7 0 0,-4 3 19 0 0,7-4 31 0 0,-11 10-30 0 0,14-11-12 0 0,-1 0 0 0 0,1 0 0 0 0,-1 0 0 0 0,0 0 0 0 0,1 0 0 0 0,-1 0 0 0 0,0 0-1 0 0,1-1 1 0 0,-1 1 0 0 0,0-1 0 0 0,-2 1 0 0 0,-11 4 0 0 0,0 2 0 0 0,2 1 0 0 0,0-1 11 0 0,-5 6 11 0 0,15-11-3 0 0,-19-1-7 0 0,9 5-1 0 0,-1 1 31 0 0,-2 0-33 0 0,8-4-4 0 0,-15 0-8 0 0,7 2 3 0 0,1 4 0 0 0,1-1 0 0 0,-12 2 0 0 0,22-10 0 0 0,-11 1 0 0 0,1 1 0 0 0,1 3 0 0 0,-9 4 0 0 0,0 1 0 0 0,21-10 0 0 0,-4 1 0 0 0,-20 2 0 0 0,13 2 0 0 0,1 3 0 0 0,-2-3 0 0 0,-1-8 0 0 0,-1 1 0 0 0,14 3 0 0 0,-27-9 0 0 0,8 3 11 0 0,18 4 21 0 0,0 1-155 0 0,-5-1 96 0 0,4 0-15 0 0,-3-1 20 0 0,5 2-32 0 0,-1 0-5 0 0,-5-2 36 0 0,3 1-19 0 0,-3 0 12 0 0,5 1-8 0 0,1 1-142 0 0,-2 8 169 0 0,1 0-2 0 0,2-7-54 0 0,1 30-13 0 0,2-4 0 0 0,-3-23 69 0 0,7 18 6 0 0,-6-17 5 0 0,9 21 16 0 0,-9-25 59 0 0,0 1-6 0 0,6 15-20 0 0,-4-10-31 0 0,5 23-21 0 0,1 1-10 0 0,-8-26-28 0 0,0-2 16 0 0,1 24-80 0 0,-2-17 124 0 0,0-7-12 0 0,0 1-1 0 0,0-1 1 0 0,0 0-1 0 0,1 1 0 0 0,-1-1 1 0 0,3 6-1 0 0,2 13-6 0 0,-3-20 0 0 0,1 2 0 0 0,8 35 0 0 0,-9-34 34 0 0,4 24 65 0 0,0 6-88 0 0,-4-19-11 0 0,-1-1 11 0 0,-1-10 31 0 0,4 8-19 0 0,0 1 36 0 0,-3-9-5 0 0,2 5-32 0 0,-1-2 28 0 0,-1-8-47 0 0,-5 28 61 0 0,4-24-53 0 0,0-1-1 0 0,0 0 1 0 0,0 1 0 0 0,1-1-1 0 0,0 1 1 0 0,1 4 0 0 0,3 4 31 0 0,-2 4-20 0 0,3-1 31 0 0,-5-13 12 0 0,-1 0-6 0 0,-1 2-49 0 0,4 26 59 0 0,-1-10-56 0 0,0-5-2 0 0,-2-9 31 0 0,0 6-20 0 0,0-10 166 0 0,-3-1-123 0 0,-1-1-65 0 0,-8-4 53 0 0,5-2-30 0 0,0-4 36 0 0,-3-19 6 0 0,0-6-65 0 0,5 11 25 0 0,2 8 7 0 0,-1 0-1 0 0,-10-25 1 0 0,12 34-31 0 0,-2-4 19 0 0,0 0 1 0 0,-4-20 0 0 0,-4-18-21 0 0,11 45-82 0 0,0 0 17 0 0,-4-11 53 0 0,0 3 1 0 0,-5-2 210 0 0,-2 16-783 0 0,5 6 524 0 0,3 2-11 0 0,3-8 65 0 0,1-1 0 0 0,0 1-1 0 0,0 0 1 0 0,0-1 0 0 0,0 1-1 0 0,0-1 1 0 0,0 1 0 0 0,1-1-1 0 0,-1 1 1 0 0,1 0 0 0 0,0 1-1 0 0,1 3-35 0 0,-1-3 34 0 0,7 19-6 0 0,-6-18-28 0 0,-1 5 20 0 0,0-4-20 0 0,3 12 64 0 0,-1-12-2 0 0,9 16 67 0 0,-10-18-97 0 0,0 0 1 0 0,0 0-1 0 0,0 0 0 0 0,1 0 0 0 0,0 0 0 0 0,3 3 1 0 0,-5-6 5 0 0,0 0 0 0 0,0 0 0 0 0,-1 0 1 0 0,1 0-1 0 0,0 0 0 0 0,-1 0 0 0 0,1 0 0 0 0,-1 0 1 0 0,1 0-1 0 0,-1 1 0 0 0,1-1 0 0 0,-1 0 1 0 0,1 3-1 0 0,-1-1-8 0 0,10 21 13 0 0,-4-8-1 0 0,5 11 0 0 0,-11-27 0 0 0,15 49 0 0 0,-10-32 11 0 0,-2-11 31 0 0,3 6-20 0 0,16 27 42 0 0,-21-37-11 0 0,0 0 0 0 0,3 7-31 0 0,13 15 114 0 0,-13-19-94 0 0,6 6-20 0 0,-6-5 20 0 0,4 8-31 0 0,-5-3 0 0 0,-2-6 31 0 0,6 22-20 0 0,-6-24 36 0 0,0-1 28 0 0,6 22 47 0 0,-6-22-90 0 0,3 11-102 0 0,-2-8 39 0 0,2 10-43 0 0,-4 8 66 0 0,5 12-3 0 0,3-3 0 0 0,-2-11 27 0 0,-7-15-2 0 0,9 31-13 0 0,-7-28 8 0 0,-1-7-12 0 0,1-1 0 0 0,-1 1 0 0 0,0 0 1 0 0,0-1-1 0 0,1 1 0 0 0,-1-1 0 0 0,1 1 0 0 0,0 0 0 0 0,-1-1 0 0 0,1 1 0 0 0,2 2 0 0 0,15 15 14 0 0,-17-17 96 0 0,2-1-59 0 0,24 11 33 0 0,-10-5-92 0 0,-1-1 0 0 0,1 0 0 0 0,0 1 0 0 0,0-1 0 0 0,-4-2 11 0 0,-7-3 31 0 0,7 3-31 0 0,0 3-11 0 0,6 4 0 0 0,-16-9 0 0 0,33 26 0 0 0,-13-11 0 0 0,-18-14-1 0 0,18 7 17 0 0,-9-4 42 0 0,4-3-43 0 0,-2-2-15 0 0,1 4 0 0 0,58 20-1 0 0,-60-20-14 0 0,1 2 15 0 0,1 1 0 0 0,0-1 0 0 0,-1 1 0 0 0,14 3 0 0 0,-2-2 0 0 0,-10-3 0 0 0,5 1 0 0 0,-19-6 0 0 0,20-1 0 0 0,14 3 64 0 0,-18-1-64 0 0,-12-2 0 0 0,11 1 0 0 0,3-4 0 0 0,-7 0 0 0 0,18-5 0 0 0,-23 7 1 0 0,28-10 9 0 0,6-2 47 0 0,-24 8-59 0 0,34-14 0 0 0,31-17 2 0 0,41-19 0 0 0,-71 29 0 0 0,31-17 0 0 0,-26 7 0 0 0,2 3 0 0 0,112-42 0 0 0,4 14 0 0 0,119-42 0 0 0,-23 18-137 0 0,-261 81 57 0 0,-19 5-100 0 0,-25 7 85 0 0,-108 40-1 0 0,16-5 33 0 0,53-22 26 0 0,-226 63 21 0 0,-123 27-64 0 0,111-49 77 0 0,303-63 100 0 0,14-2-65 0 0,22-7-34 0 0,-28 9 6 0 0,181-69-100 0 0,-29 8-36 0 0,156-48 27 0 0,-108 44 33 0 0,-49 17 24 0 0,182-54-27 0 0,-236 76 64 0 0,183-40-42 0 0,-221 57 56 0 0,28-6-150 0 0,-87 15 67 0 0,-16 6-48 0 0,3-1 109 0 0,-35 10 13 0 0,-60 10-1 0 0,-1-1 7 0 0,-408 122 60 0 0,-180 33 181 0 0,552-142-165 0 0,-98 20 210 0 0,112-37 2 0 0,153-24-278 0 0,0-2 1 0 0,0-1 0 0 0,0-1-1 0 0,26-14 1 0 0,-5 2-24 0 0,56-18-67 0 0,24-11 60 0 0,150-59-156 0 0,-258 104 161 0 0,346-111-276 0 0,-233 72 200 0 0,-3 0 17 0 0,-112 40 14 0 0,-39 11 31 0 0,-33 15 0 0 0,-9 2 15 0 0,-385 98 139 0 0,219-57 109 0 0,41-10 80 0 0,-24-8-200 0 0,31-10 94 0 0,164-33-134 0 0,16-4 17 0 0,8-1-11 0 0,63-16-217 0 0,81-32 0 0 0,-109 34 136 0 0,270-101-212 0 0,-232 88 125 0 0,218-69-129 0 0,131-21-75 0 0,-416 114 282 0 0,31-5-82 0 0,-38 8-2 0 0,-6 1 88 0 0,1 1-1 0 0,-1-1 1 0 0,0 0 0 0 0,0 1-1 0 0,1-1 1 0 0,-1 1 0 0 0,0 0-1 0 0,1-1 1 0 0,-1 1 0 0 0,-1 1 0 0 0,-7 3 4 0 0,-54 20 1 0 0,-71 16 1 0 0,-71 9 51 0 0,102-27 28 0 0,-11 4 12 0 0,-115 28 105 0 0,24-9-17 0 0,91-21-131 0 0,-52 3 29 0 0,72-14 51 0 0,26-6 48 0 0,56-9-100 0 0,13 1-76 0 0,-1 0 0 0 0,1 0 1 0 0,0 0-1 0 0,0 0 0 0 0,0 0 1 0 0,0 0-1 0 0,0 0 0 0 0,0 0 1 0 0,0 0-1 0 0,0 0 0 0 0,0 0 1 0 0,0 0-1 0 0,0 0 0 0 0,0-1 1 0 0,0 1-1 0 0,0 0 1 0 0,0 0-1 0 0,-1 0 0 0 0,1 0 1 0 0,0 0-1 0 0,0 0 0 0 0,0 0 1 0 0,0 0-1 0 0,0 0 0 0 0,0-1 1 0 0,0 1-1 0 0,0 0 0 0 0,0 0 1 0 0,0 0-1 0 0,0 0 1 0 0,0 0-1 0 0,0 0 0 0 0,1 0 1 0 0,-1 0-1 0 0,0 0 0 0 0,0-1 1 0 0,0 1-1 0 0,0 0 0 0 0,0 0 1 0 0,0 0-1 0 0,0 0 0 0 0,0 0 1 0 0,0 0-1 0 0,0 0 1 0 0,0 0-1 0 0,0 0 0 0 0,0 0 1 0 0,0 0-1 0 0,12-8-9 0 0,-12 7 13 0 0,35-16-5 0 0,0 1-1 0 0,1 2 0 0 0,47-12 1 0 0,-67 21-4 0 0,416-146-447 0 0,84-36 90 0 0,-176 65 207 0 0,-320 115 144 0 0,-7 3 7 0 0,-1-1 0 0 0,0-1-1 0 0,18-10 1 0 0,-52 18-92 0 0,-65 22 14 0 0,21-4 84 0 0,-95 25-14 0 0,-343 89 66 0 0,-7-23 181 0 0,231-78-131 0 0,205-24-30 0 0,54-6-11 0 0,1-1-1 0 0,-1 0 1 0 0,-41-3-1 0 0,60 1 81 0 0,6-2-71 0 0,137-60-148 0 0,167-48 0 0 0,0-1-203 0 0,-12-8 97 0 0,-253 104 173 0 0,275-89-46 0 0,-185 61 44 0 0,-131 42 11 0 0,-1 1 0 0 0,1-1 0 0 0,0 1 0 0 0,0 0 0 0 0,-1-1 0 0 0,1 1 0 0 0,0 0 0 0 0,3 0 0 0 0,-5 0 0 0 0,0 0 0 0 0,0 0 0 0 0,0 0 0 0 0,1 0 0 0 0,-1 0-1 0 0,0 0 1 0 0,0 0 0 0 0,0 0 0 0 0,0 1 0 0 0,0-1 0 0 0,0 0 0 0 0,0 0 0 0 0,0 0-1 0 0,0 0 1 0 0,0 0 0 0 0,0 0 0 0 0,0 0 0 0 0,0 0 0 0 0,1 1 0 0 0,-1-1 0 0 0,0 0 0 0 0,0 0-1 0 0,0 0 1 0 0,0 0 0 0 0,0 0 0 0 0,0 0 0 0 0,0 0 0 0 0,0 1 0 0 0,0-1 0 0 0,0 0-1 0 0,0 0 1 0 0,0 0 0 0 0,0 0 0 0 0,-1 0 0 0 0,1 0 0 0 0,0 0 0 0 0,0 0 0 0 0,0 1 0 0 0,0-1-1 0 0,0 0 1 0 0,0 0 0 0 0,0 0 0 0 0,0 0 0 0 0,0 0 0 0 0,-6 7-14 0 0,-12 6-20 0 0,-8 3 37 0 0,-1-2 1 0 0,-48 18-1 0 0,-65 13 34 0 0,81-27-31 0 0,-115 37 29 0 0,-117 37 85 0 0,-179 26 120 0 0,415-106-198 0 0,16-3 66 0 0,-60 5 0 0 0,97-15-5 0 0,6-2-39 0 0,15-8-20 0 0,29-12-65 0 0,281-105-281 0 0,28-12-31 0 0,-319 122 297 0 0,108-46-89 0 0,-90 43 109 0 0,73-29-50 0 0,-54 17 20 0 0,83-23-1 0 0,-56 17 63 0 0,-76 28 21 0 0,-9 3-26 0 0,-17 8-11 0 0,0 0 0 0 0,0 0 0 0 0,0 0 0 0 0,0 0 0 0 0,0 0 0 0 0,0 0 0 0 0,0 0 0 0 0,1 0 0 0 0,-1 0 0 0 0,0 0 0 0 0,0 0 0 0 0,0 0 0 0 0,0 0 0 0 0,0 0 0 0 0,0-1 0 0 0,0 1 0 0 0,0 0 0 0 0,0 0 0 0 0,0 0 0 0 0,0 0 0 0 0,0 0 0 0 0,0 0 0 0 0,0 0 0 0 0,0 0 0 0 0,0 0 0 0 0,0 0 0 0 0,0 0 0 0 0,0 0 0 0 0,1-1 0 0 0,-1 1 0 0 0,0 0 0 0 0,0 0 0 0 0,0 0 0 0 0,0 0 0 0 0,0 0 0 0 0,0 0 0 0 0,0 0 0 0 0,0 0 1 0 0,-1 0-1 0 0,1 0 0 0 0,0-1 0 0 0,0 1 0 0 0,0 0 0 0 0,0 0 0 0 0,0 0 0 0 0,0 0 0 0 0,0 0 0 0 0,0 0 0 0 0,0 0 0 0 0,0 0 0 0 0,0 0 0 0 0,0 0 0 0 0,0 0 0 0 0,0 0 0 0 0,0 0 0 0 0,0 0 0 0 0,0-1 0 0 0,0 1 0 0 0,-1 0 0 0 0,-8 0-1 0 0,-5 0 1 0 0,1 1 0 0 0,-1 1 0 0 0,1 0 0 0 0,-1 1 0 0 0,1 0 0 0 0,-18 8 0 0 0,7-4 0 0 0,-291 77 0 0 0,37-12 0 0 0,118-31 0 0 0,-313 40 0 0 0,431-75 8 0 0,-37 3 35 0 0,68-9-25 0 0,0 0-1 0 0,1 0 1 0 0,-1-1-1 0 0,-20-3 1 0 0,31 4-17 0 0,0 0 0 0 0,0 0-1 0 0,0 0 1 0 0,0 0 0 0 0,0 0 0 0 0,0 0 0 0 0,0 0 0 0 0,0 0-1 0 0,-1 0 1 0 0,1 0 0 0 0,0 0 0 0 0,0 0 0 0 0,0 0 0 0 0,0 0-1 0 0,0 0 1 0 0,0 0 0 0 0,0 0 0 0 0,0 0 0 0 0,0 0 0 0 0,0-1-1 0 0,0 1 1 0 0,-1 0 0 0 0,1 0 0 0 0,0 0 0 0 0,0 0 0 0 0,0 0 0 0 0,0 0-1 0 0,0 0 1 0 0,0 0 0 0 0,0 0 0 0 0,0 0 0 0 0,0 0 0 0 0,0 0-1 0 0,0 0 1 0 0,0 0 0 0 0,0 0 0 0 0,0-1 0 0 0,0 1 0 0 0,0 0-1 0 0,0 0 1 0 0,0 0 0 0 0,0 0 0 0 0,0 0 0 0 0,0 0 0 0 0,0 0 0 0 0,0 0-1 0 0,0 0 1 0 0,0 0 0 0 0,0-1 0 0 0,0 1 0 0 0,0 0 0 0 0,0 0-1 0 0,0 0 1 0 0,0 0 0 0 0,0 0 0 0 0,0 0 0 0 0,0 0 0 0 0,0 0-1 0 0,0 0 1 0 0,0 0 0 0 0,0 0 0 0 0,0 0 0 0 0,0-1 0 0 0,0 1-1 0 0,3-5 13 0 0,1-1-1 0 0,-1 1 0 0 0,1 0 0 0 0,-1 0 0 0 0,2 0 0 0 0,-1 0 0 0 0,0 0 1 0 0,1 1-1 0 0,0 0 0 0 0,8-5 0 0 0,10-6-34 0 0,30-14 0 0 0,-25 15-40 0 0,50-24-80 0 0,108-35 0 0 0,-66 28 21 0 0,16-9-22 0 0,386-146-283 0 0,-397 157 417 0 0,334-123-178 0 0,-442 159 187 0 0,-14 5 57 0 0,-6 4 24 0 0,-64 30 90 0 0,-35 15-63 0 0,-251 70 29 0 0,185-67-102 0 0,-169 54 37 0 0,7-22-8 0 0,12-14 219 0 0,277-63-126 0 0,38-5-77 0 0,6-1-13 0 0,22-16-55 0 0,0 2 0 0 0,47-21 0 0 0,60-15-62 0 0,-42 17-68 0 0,432-170-409 0 0,-403 158 454 0 0,174-60-17 0 0,-21 11 37 0 0,-264 91 88 0 0,-11 4-10 0 0,-12 2 25 0 0,-271 64 208 0 0,159-35-219 0 0,-66 14-3 0 0,61-20 29 0 0,117-23-47 0 0,0 1 0 0 0,0-2-1 0 0,-26 0 1 0 0,40-1-17 0 0,-17-2 47 0 0,5-7-36 0 0,13 9-12 0 0,0-1 0 0 0,-1 1 0 0 0,1-1 0 0 0,-1 1 0 0 0,1-1 0 0 0,0 1 0 0 0,-1-1 0 0 0,1 1 0 0 0,0-1 0 0 0,0 0 0 0 0,-1 1 0 0 0,1-1 0 0 0,0 1 0 0 0,0-1 0 0 0,0 0 0 0 0,0 1 0 0 0,0-1 0 0 0,0 0 0 0 0,0 0 0 0 0,1-2 0 0 0,-1 1 1 0 0,1-1-1 0 0,0 1 0 0 0,0-1 1 0 0,1 1-1 0 0,-1 0 0 0 0,0-1 0 0 0,1 1 1 0 0,0 0-1 0 0,-1 0 0 0 0,1 0 0 0 0,0 0 1 0 0,0 1-1 0 0,2-3 0 0 0,37-25-5 0 0,-20 16-13 0 0,152-117-419 0 0,-148 113 387 0 0,1 0-1 0 0,1 2 1 0 0,0 1-1 0 0,52-19 1 0 0,-29 12 11 0 0,-40 17 28 0 0,27-9-16 0 0,-33 12 164 0 0,-8 2-73 0 0,-145 36 122 0 0,22-4 12 0 0,-91 21 218 0 0,69-16-149 0 0,146-37-214 0 0,15-14 11 0 0,8-6-127 0 0,1 2 0 0 0,1 0-1 0 0,41-24 1 0 0,-55 36 52 0 0,55-29-120 0 0,13-9-50 0 0,-24 10 22 0 0,65-30-1 0 0,-37 21 69 0 0,43-20-23 0 0,-67 38 95 0 0,104-47-86 0 0,-90 36 38 0 0,56-31-6 0 0,-110 56 64 0 0,-9 6 10 0 0,1-1 0 0 0,0 1 1 0 0,1 1-1 0 0,-1-1 0 0 0,10-1 1 0 0,-15 4 179 0 0,-7 3-128 0 0,-18 15-43 0 0,4-4-8 0 0,0 0 0 0 0,-1-1 1 0 0,-1-1-1 0 0,-26 11 1 0 0,-11-2 34 0 0,-123 41 91 0 0,128-47-72 0 0,-95 21 80 0 0,106-29-74 0 0,12 0 33 0 0,-54 1-1 0 0,81-7-41 0 0,2 0-50 0 0,-1 0 0 0 0,1-1 0 0 0,-1 1 0 0 0,1 0 0 0 0,0-1 0 0 0,-1 1 0 0 0,1-1 0 0 0,0 1 0 0 0,-1-1 0 0 0,1 1 0 0 0,0-1 0 0 0,-1 1 0 0 0,1-1 0 0 0,0 1 0 0 0,0-1 0 0 0,0 1 0 0 0,0-1 0 0 0,-1 1 0 0 0,1-1 0 0 0,0 1 0 0 0,0-1 0 0 0,0-1 0 0 0,1-12-8 0 0,0 11 10 0 0,0 0-1 0 0,0 0 0 0 0,0 0 1 0 0,1 0-1 0 0,-1 0 1 0 0,1 0-1 0 0,0 1 0 0 0,0-1 1 0 0,0 0-1 0 0,3-2 1 0 0,28-24-28 0 0,-18 16-32 0 0,36-26-109 0 0,2 2 0 0 0,61-32 1 0 0,-9 6-28 0 0,-40 22 90 0 0,64-43-50 0 0,-114 73 137 0 0,181-129-142 0 0,-181 131 130 0 0,25-10 0 0 0,-29 14 58 0 0,0-1 1 0 0,0 1-1 0 0,18-14 0 0 0,-26 17 96 0 0,-7 5-75 0 0,-12 11-49 0 0,-1-1-1 0 0,-32 19 0 0 0,24-17-2 0 0,-19 11 54 0 0,-1-3-1 0 0,-1-1 0 0 0,-1-3 1 0 0,-83 23-1 0 0,84-30 85 0 0,0-1-1 0 0,-82 7 1 0 0,122-17-128 0 0,-18-4 5 0 0,23 3-14 0 0,0 0 1 0 0,1 0-1 0 0,-1 0 1 0 0,0-1-1 0 0,1 1 1 0 0,-1 0-1 0 0,1-1 0 0 0,-1 1 1 0 0,0 0-1 0 0,1-1 1 0 0,-1 1-1 0 0,1-1 1 0 0,-1 1-1 0 0,1-1 1 0 0,-1 1-1 0 0,1-1 0 0 0,0 1 1 0 0,-1-1-1 0 0,0-1 1 0 0,0 0 1 0 0,0 2-4 0 0,1-1 0 0 0,-1 0 0 0 0,1 1 0 0 0,-1-1 0 0 0,1 1 0 0 0,-1-1 0 0 0,1 0 0 0 0,0 0 0 0 0,-1 1 0 0 0,1-1 0 0 0,0 0 0 0 0,-1 1 0 0 0,1-1 0 0 0,0-1 0 0 0,0 0-3 0 0,1 0 1 0 0,-1 0-1 0 0,1 0 0 0 0,0 0 0 0 0,-1 0 1 0 0,1 1-1 0 0,0-1 0 0 0,0 0 0 0 0,0 1 0 0 0,0-1 1 0 0,1 0-1 0 0,1-1 0 0 0,19-19-33 0 0,39-22-91 0 0,-24 19 31 0 0,116-70-238 0 0,-90 59 203 0 0,-9 5 17 0 0,29-17-68 0 0,-44 22 78 0 0,58-30 0 0 0,-94 55 104 0 0,159-70 0 0 0,-94 41 13 0 0,-101 42 101 0 0,-48 10-1 0 0,62-17-138 0 0,0 1 0 0 0,-19 8-1 0 0,-17 6-50 0 0,15-9 120 0 0,-43 4 0 0 0,36-3 51 0 0,35-8-33 0 0,-26 4 0 0 0,33-8-40 0 0,-18 9 37 0 0,18-8-11 0 0,-6-3-36 0 0,10 2-11 0 0,1-1 0 0 0,-1 0 0 0 0,1 1 0 0 0,-1-1 0 0 0,1 0 0 0 0,-1 1 0 0 0,1-1 0 0 0,0 0 0 0 0,-1 1 0 0 0,1-1 0 0 0,0 0 0 0 0,0 0 0 0 0,-1 1 0 0 0,1-1 0 0 0,0 0 0 0 0,0 0 0 0 0,0 0 0 0 0,0 1-1 0 0,0-1 1 0 0,0 0 0 0 0,0 0 0 0 0,0 0 0 0 0,0 1 0 0 0,0-1 0 0 0,1 0 0 0 0,-1 0 0 0 0,0 1 0 0 0,0-1 0 0 0,1 0 0 0 0,-1 0 0 0 0,1 0 0 0 0,13-23 32 0 0,-13 23-33 0 0,5-6-6 0 0,0 1-1 0 0,1 0 1 0 0,0 0-1 0 0,0 0 1 0 0,0 1-1 0 0,1 0 1 0 0,0 0-1 0 0,-1 1 1 0 0,17-6-1 0 0,15-11-67 0 0,-31 17 70 0 0,90-50-173 0 0,-11 6 177 0 0,10-5 0 0 0,8 1-50 0 0,-60 29-21 0 0,87-34 0 0 0,-112 51 84 0 0,1-2 0 0 0,-2-1 0 0 0,1 0-1 0 0,34-23 1 0 0,-28 13-13 0 0,-14 11 0 0 0,10-8 19 0 0,-6 6 30 0 0,-14 9-53 0 0,12-5 4 0 0,-9 6 0 0 0,-10 4 0 0 0,-10 4 0 0 0,-13 3-19 0 0,0-1-1 0 0,0-2 1 0 0,-1-1-1 0 0,0-1 1 0 0,-1-2 0 0 0,-43 2-1 0 0,71-6 20 0 0,0 1 0 0 0,0-1 0 0 0,-1 0 0 0 0,1 0 0 0 0,0-1 0 0 0,0 1 0 0 0,0 0 0 0 0,0-1 0 0 0,0 1 0 0 0,0-1 0 0 0,0 0 0 0 0,0 0 0 0 0,-4-1 0 0 0,-3-3 0 0 0,-13-3 0 0 0,19 5 0 0 0,-6-4 0 0 0,2-4 0 0 0,6 8 1 0 0,0-3-3 0 0,1-14 14 0 0,0 20-9 0 0,1-1-1 0 0,-1 0 1 0 0,0 0 0 0 0,0 0 0 0 0,0 0 0 0 0,0 1-1 0 0,1-1 1 0 0,-1 0 0 0 0,0 0 0 0 0,1 1 0 0 0,-1-1-1 0 0,0 0 1 0 0,1 0 0 0 0,-1 1 0 0 0,1-1 0 0 0,-1 0-1 0 0,2 0 1 0 0,0-2 0 0 0,10-11-3 0 0,-1 5-29 0 0,1 1 1 0 0,-1 0-1 0 0,1 0 0 0 0,1 1 1 0 0,-1 1-1 0 0,1 0 1 0 0,27-8-1 0 0,15-5-4 0 0,-26 8-7 0 0,0 2-1 0 0,42-9 0 0 0,-55 16 33 0 0,2-1-8 0 0,-1 1 0 0 0,1 1 0 0 0,18 1 0 0 0,-23 1 16 0 0,-8 0 0 0 0,0-1 0 0 0,1 0 0 0 0,-1 0 0 0 0,0-1 0 0 0,0 1 0 0 0,10-3 0 0 0,4-1 0 0 0,-13 3-12 0 0,1 0 0 0 0,0 1 0 0 0,0 0-1 0 0,-1 0 1 0 0,1 0 0 0 0,7 2 0 0 0,11 0 84 0 0,-9-2-59 0 0,9-1-13 0 0,-20-1 0 0 0,0-1 0 0 0,0 1 0 0 0,8 2 0 0 0,3 1 0 0 0,-9 0 0 0 0,-1 1 0 0 0,23-3 0 0 0,7-7 0 0 0,-25 6-1 0 0,-4 1 14 0 0,-1 0 0 0 0,0 0 0 0 0,1 0 0 0 0,11 1 0 0 0,7 2 13 0 0,-18-4-10 0 0,-2 0-5 0 0,1 0-9 0 0,0 1 0 0 0,0 0 0 0 0,0 0-1 0 0,9 0 1 0 0,35-3 64 0 0,-27-1-66 0 0,-17 3 0 0 0,1 1 0 0 0,-1 0 0 0 0,1 0 0 0 0,-1 0 0 0 0,1 1 0 0 0,-1 0 0 0 0,1 0 0 0 0,8 1 0 0 0,3 2 4 0 0,-15-1-11 0 0,1 0 17 0 0,18-1 47 0 0,-16-2-57 0 0,-3 0 1 0 0,23 0 62 0 0,-20 2-63 0 0,-1 1 0 0 0,17-4 0 0 0,-8-1 11 0 0,-8 3 31 0 0,10 4-20 0 0,0 1 20 0 0,-2-4-20 0 0,-8-1 20 0 0,18 4-5 0 0,-18-1-22 0 0,-1 0-3 0 0,2-1-4 0 0,17 9 6 0 0,-24-11-11 0 0,1 0 1 0 0,0 1-1 0 0,0-1 1 0 0,0 0-1 0 0,0 1 1 0 0,0-1-1 0 0,0 0 1 0 0,0 0-1 0 0,0 0 0 0 0,0 0 1 0 0,0 0-1 0 0,0 0 1 0 0,0 0-1 0 0,2-1 1 0 0,2 1-3 0 0,0 0 1 0 0,-4 0 3 0 0,0 0 0 0 0,0 0 0 0 0,0 0-1 0 0,1 0 1 0 0,-1 0 0 0 0,0 0 0 0 0,0 0-1 0 0,0 1 1 0 0,0-1 0 0 0,0 0 0 0 0,0 1-1 0 0,2 0 1 0 0,33 16 112 0 0,-3 3 33 0 0,-21-12-142 0 0,2 0 45 0 0,12 4 11 0 0,3-1 8 0 0,-13-7-61 0 0,-10-2 31 0 0,0 0-36 0 0,-1 0-1 0 0,0 1 0 0 0,0 0 0 0 0,0-1 0 0 0,0 2 0 0 0,5 3 1 0 0,-5-2 14 0 0,1-1 1 0 0,-1 0-1 0 0,1-1 1 0 0,7 4-1 0 0,21 9 45 0 0,-30-15 7 0 0,-1 1 7 0 0,5 2-33 0 0,2 1-8 0 0,-1-1 0 0 0,19 5 0 0 0,-9-3-38 0 0,-2-1 11 0 0,-10-3-1 0 0,-1 0 1 0 0,1 0-1 0 0,-1 0 0 0 0,12 6 1 0 0,-12-4 1 0 0,-1-2 30 0 0,2-1-30 0 0,10 1 18 0 0,-12 2-13 0 0,32 7 67 0 0,-32-9-74 0 0,-3-1-4 0 0,-1-1-1 0 0,1 1 1 0 0,-1-1 0 0 0,1 1-1 0 0,-1-1 1 0 0,1 1 0 0 0,0-1-1 0 0,-1 0 1 0 0,1 0 0 0 0,-1 0-1 0 0,1 0 1 0 0,0 0 0 0 0,2-1-1 0 0,-3 1-1 0 0,-1 0-1 0 0,1 0 0 0 0,0 0 1 0 0,-1 0-1 0 0,1 0 0 0 0,-1 0 0 0 0,1 0 1 0 0,0 1-1 0 0,-1-1 0 0 0,1 0 0 0 0,-1 0 1 0 0,1 0-1 0 0,-1 1 0 0 0,1-1 1 0 0,-1 0-1 0 0,1 1 0 0 0,-1-1 0 0 0,1 0 1 0 0,0 1-1 0 0,7 5 62 0 0,18 10-1 0 0,-15-9-53 0 0,7 4 40 0 0,13 4 4 0 0,1 2 95 0 0,-18-8-108 0 0,-2 4-20 0 0,12 17 31 0 0,-11-15 0 0 0,-1-5-31 0 0,4 2 20 0 0,-1-2-20 0 0,-10-6 20 0 0,5 3-20 0 0,25 18 95 0 0,-17-15-106 0 0,2 0 31 0 0,-3-1-31 0 0,-3 0-11 0 0,-5 1 11 0 0,-5-6 31 0 0,9 3-31 0 0,2 0-11 0 0,-3 0 11 0 0,-6-5 31 0 0,6 3-31 0 0,1 0-11 0 0,0-2 11 0 0,-9-1 23 0 0,-3-2-34 0 0,-1 0 1 0 0,1 0-1 0 0,0 1 0 0 0,0-1 0 0 0,0 0 0 0 0,0 0 0 0 0,0 0 1 0 0,0 0-1 0 0,0 0 0 0 0,0 0 0 0 0,-1 0 0 0 0,1-1 1 0 0,0 1-1 0 0,0 0 0 0 0,0 0 0 0 0,0-1 0 0 0,0 1 1 0 0,-1-1-1 0 0,1 1 0 0 0,0 0 0 0 0,0-1 0 0 0,0 0 0 0 0,1 0-70 0 0,-2 1 68 0 0,0 0 0 0 0,0-1 0 0 0,0 1 1 0 0,0 0-1 0 0,0 0 0 0 0,0 0 0 0 0,0 0 0 0 0,0 0 0 0 0,0-1 1 0 0,0 1-1 0 0,0 0 0 0 0,0 0 0 0 0,0 0 0 0 0,0 0 1 0 0,0 0-1 0 0,0 0 0 0 0,0-1 0 0 0,0 1 0 0 0,0 0 0 0 0,0 0 1 0 0,0 0-1 0 0,0 0 0 0 0,0 0 0 0 0,0 0 0 0 0,0-1 1 0 0,0 1-1 0 0,1 0 0 0 0,-1 0 0 0 0,0 0 0 0 0,0 0 0 0 0,0 0 1 0 0,0 0-1 0 0,0 0 0 0 0,0 0 0 0 0,0 0 0 0 0,1 0 1 0 0,-1 0-1 0 0,0 0 0 0 0,0-1 0 0 0,0 1 0 0 0,0 0 0 0 0,4-2 4 0 0,-2-13-73 0 0,-2 11 39 0 0,1 2 29 0 0,-1 1 1 0 0,0-1-1 0 0,0 0 1 0 0,-1 1-1 0 0,1-1 1 0 0,0 1-1 0 0,0-1 1 0 0,-1 1-1 0 0,1-1 1 0 0,-1 1-1 0 0,0-1 1 0 0,-1-1-1 0 0,1-2-1 0 0,-1 0-14 0 0,1 1 0 0 0,-1-1 0 0 0,0 1 0 0 0,0 0 0 0 0,-1 0 0 0 0,0 0-1 0 0,1 0 1 0 0,-1 0 0 0 0,0 1 0 0 0,-1-1 0 0 0,-6-5 0 0 0,5 5-5 0 0,-13-16-32 0 0,-3-10 2 0 0,18 25 51 0 0,2 3-2 0 0,-1 0-1 0 0,1 0 0 0 0,-1 0 1 0 0,0 1-1 0 0,1-1 0 0 0,-1 0 1 0 0,0 1-1 0 0,0-1 0 0 0,0 1 0 0 0,-3-2 1 0 0,0-1-5 0 0,-19-10-46 0 0,-7-3-9 0 0,6 1 42 0 0,11 9-20 0 0,-3 2 20 0 0,1-2-20 0 0,-13-13 31 0 0,-12-8 11 0 0,37 24 10 0 0,2 3-6 0 0,1 0 1 0 0,-1-1-1 0 0,0 1 1 0 0,0 0 0 0 0,1 1-1 0 0,-1-1 1 0 0,0 0-1 0 0,0 0 1 0 0,0 1 0 0 0,-3-1-1 0 0,-7-4-7 0 0,-17-9-70 0 0,-2 3 73 0 0,17 6 0 0 0,-3-1 0 0 0,2 2 0 0 0,12 3-6 0 0,-1 0-1 0 0,1 0 1 0 0,-1 0 0 0 0,1 0-1 0 0,0 0 1 0 0,-1-1 0 0 0,1 1-1 0 0,0-1 1 0 0,0 0-1 0 0,-3-2 1 0 0,1-1-15 0 0,-7-5-32 0 0,-1-1 0 0 0,2 0 31 0 0,3 5-31 0 0,-10-13-11 0 0,14 15 11 0 0,-6-2 31 0 0,5 4-20 0 0,-6-3 20 0 0,6 4-31 0 0,-5-2-12 0 0,10 2 62 0 0,0 1 0 0 0,-1 0 1 0 0,1 0-1 0 0,-1 0 0 0 0,1 0 1 0 0,-1 0-1 0 0,1-1 0 0 0,0 1 1 0 0,-1 0-1 0 0,1 0 0 0 0,-1 0 0 0 0,1 0 1 0 0,-1 0-1 0 0,1 0 0 0 0,0 0 1 0 0,-1 1-1 0 0,1-1 0 0 0,-1 0 1 0 0,1 0-1 0 0,-1 0 0 0 0,0 1 1 0 0,-9 0-199 0 0,0-2 166 0 0,10 1 26 0 0,-1 0 0 0 0,1 0 1 0 0,0 0-1 0 0,-1 0 0 0 0,1 0 0 0 0,-1 0 1 0 0,1 0-1 0 0,0 0 0 0 0,-1 0 0 0 0,1 0 1 0 0,-1 0-1 0 0,1 0 0 0 0,0 0 1 0 0,-1 0-1 0 0,1 1 0 0 0,-1-1 0 0 0,1 0 1 0 0,0 0-1 0 0,-1 0 0 0 0,1 1 0 0 0,0-1 1 0 0,-1 0-1 0 0,1 0 0 0 0,0 1 0 0 0,0-1 1 0 0,-1 0-1 0 0,1 1 0 0 0,0-1 0 0 0,0 0 1 0 0,-1 1-1 0 0,1-1 0 0 0,-3 1-87 0 0,-11 1 16 0 0,-1-1 64 0 0,0-3 16 0 0,10 2 3 0 0,-16-9-23 0 0,18 8-62 0 0,2-1-112 0 0,0 2 193 0 0,1 0 0 0 0,0 0 0 0 0,-1 0 0 0 0,1-1 0 0 0,0 1 0 0 0,0 0 0 0 0,-1-1 0 0 0,1 1 0 0 0,0 0 0 0 0,0 0 0 0 0,-1-1 0 0 0,1 1 0 0 0,0-1 0 0 0,0 1 0 0 0,0 0 0 0 0,-1-1 0 0 0,1 1 0 0 0,0 0 0 0 0,0-1 0 0 0,0 0-1 0 0,2-1-20 0 0,0 0 0 0 0,0 0-1 0 0,1 1 1 0 0,-1-1 0 0 0,0 1-1 0 0,1-1 1 0 0,3-1-1 0 0,-5 2 21 0 0,5 0-51 0 0,-3 2 52 0 0,0 0-1 0 0,-1-1 1 0 0,1 0 0 0 0,0 1 0 0 0,0-1 0 0 0,0 0 0 0 0,-1-1-1 0 0,5 1 1 0 0,-1-2 1 0 0,12 3 0 0 0,-4 5 0 0 0,-10-3 0 0 0,0-1 0 0 0,1 0 0 0 0,-1 0 0 0 0,1 0 0 0 0,0 0 0 0 0,9 1 0 0 0,21 10 0 0 0,7 3 0 0 0,-36-14 0 0 0,25 14 0 0 0,-10-2 0 0 0,20 16 0 0 0,-34-26 0 0 0,-1-1 0 0 0,18 15 0 0 0,12 16 0 0 0,-2-4 53 0 0,4 1 11 0 0,1 1 0 0 0,-32-27-55 0 0,20 26 46 0 0,-1 2-44 0 0,-22-28-9 0 0,20 20 49 0 0,-19-21-42 0 0,17 20 57 0 0,29 30 73 0 0,-13-15 31 0 0,-22-20-158 0 0,-14-18-14 0 0,34 24 15 0 0,-6-5 113 0 0,-17-12-43 0 0,0 1 0 0 0,17 14 0 0 0,-20-16-29 0 0,13 14-44 0 0,5 7 43 0 0,2-2 19 0 0,-1 0 17 0 0,1-2 1 0 0,44 28-1 0 0,-38-31 67 0 0,60 33 60 0 0,-80-45-152 0 0,38 22 152 0 0,-23-15-167 0 0,-17-6-107 0 0,-10-7 48 0 0,16 20 5 0 0,2 8 5 0 0,-1 1 0 0 0,-20-27 0 0 0,19 18 75 0 0,-17-21-69 0 0,-1 0 1 0 0,0 1 0 0 0,1-1 0 0 0,-1 1-1 0 0,0 0 1 0 0,0-1 0 0 0,1 5-1 0 0,18 15 47 0 0,9 4-42 0 0,-14-14-11 0 0,-1 0 0 0 0,5 15 16 0 0,-18-25 63 0 0,1 1 9 0 0,23 25 44 0 0,1 0-199 0 0,-2 0 67 0 0,-11-11 0 0 0,3 0 0 0 0,-14-13 11 0 0,0 0 0 0 0,1 0 0 0 0,0-1-1 0 0,0 1 1 0 0,6 3 0 0 0,15 15 68 0 0,-20-18-68 0 0,17 26-6 0 0,-16-21-16 0 0,-3-4 0 0 0,2 1 1 0 0,-1 0-1 0 0,1-1 1 0 0,10 10-1 0 0,-11-11 11 0 0,16 18 0 0 0,7 11 0 0 0,-4-10 0 0 0,-1 4 0 0 0,-2 0 0 0 0,-13-18 0 0 0,18 33 0 0 0,26 61 0 0 0,-50-99 0 0 0,10 19 0 0 0,-1-8 0 0 0,13 20 0 0 0,-7-5 0 0 0,-12-20 0 0 0,-2-6 0 0 0,0 1 0 0 0,1 0 0 0 0,-1-1 0 0 0,1 0 0 0 0,5 7 0 0 0,16 20 0 0 0,2 3 0 0 0,-1-1 0 0 0,4 9 0 0 0,4-1 0 0 0,-29-37 0 0 0,12 20 0 0 0,4 8 0 0 0,-14-21 0 0 0,0-2 0 0 0,0 0 0 0 0,13 15 0 0 0,11 12 0 0 0,-24-30 0 0 0,18 27 0 0 0,2 0 0 0 0,-17-20 0 0 0,27 29 0 0 0,-30-38 0 0 0,-2 0 0 0 0,12 19 0 0 0,-13-18 0 0 0,17 22 0 0 0,-6-11 0 0 0,42 39 11 0 0,-33-30 42 0 0,-18-22-53 0 0,0 0 0 0 0,11 16 0 0 0,-9-8 0 0 0,-5-6 0 0 0,1 0 0 0 0,0-1 0 0 0,1 1 0 0 0,-1-1 0 0 0,8 7 0 0 0,-6-7 0 0 0,-2-1 0 0 0,0-1 0 0 0,0 1 0 0 0,-1-1 0 0 0,0 1 0 0 0,1 0 0 0 0,-1 0 0 0 0,2 5 0 0 0,9 10 0 0 0,-1-3 0 0 0,2-3 0 0 0,-1 1 0 0 0,-8-3 0 0 0,1 1 0 0 0,16 11 0 0 0,37 21 117 0 0,-32-22-95 0 0,-22-18 20 0 0,10 2-31 0 0,13 3-11 0 0,-25-7 0 0 0,21 9 0 0 0,-18-8 0 0 0,25 10 64 0 0,-12-6-64 0 0,24 10 0 0 0,-11-1 0 0 0,-26-13 0 0 0,0-1 0 0 0,17 14 0 0 0,10 8 0 0 0,-2 1 0 0 0,0-2 0 0 0,-26-17 0 0 0,27 13 0 0 0,-26-15 0 0 0,22 9 0 0 0,-8-5 0 0 0,4 4 0 0 0,-20-8 0 0 0,39 12 0 0 0,-27-11 0 0 0,-2-1 11 0 0,-4-2 45 0 0,32-2-59 0 0,-24 1 3 0 0,-10-1 0 0 0,-1 1 0 0 0,1 0 0 0 0,9 1 0 0 0,-14 0 0 0 0,0-1 0 0 0,0 0 0 0 0,0 0 0 0 0,-1-1 0 0 0,1 1 0 0 0,0 0 0 0 0,0-1 0 0 0,0 0 0 0 0,0 0 0 0 0,0 0 0 0 0,-1 0 0 0 0,4-2 0 0 0,10-3 0 0 0,-2 3 0 0 0,-9 3 0 0 0,11-4 0 0 0,-7 2 0 0 0,22-5 0 0 0,-26 6 0 0 0,0-1 0 0 0,0 1 0 0 0,0-1 0 0 0,4-2 0 0 0,4-1 0 0 0,18 0-12 0 0,-25 3-4 0 0,22-4-39 0 0,-11 5 13 0 0,9-1 38 0 0,-21 0-9 0 0,33-4-120 0 0,-30 5 112 0 0,16-2-48 0 0,-15 5 23 0 0,-2 1 12 0 0,1-1 12 0 0,-8-1 20 0 0,1-1 0 0 0,-1 0 0 0 0,0 1-1 0 0,0-1 1 0 0,0 1 0 0 0,1-1-1 0 0,-1 0 1 0 0,0 1 0 0 0,0-1 0 0 0,0 1-1 0 0,0-1 1 0 0,0 0 0 0 0,0 1-1 0 0,0-1 1 0 0,0 1 0 0 0,0-1 0 0 0,0 0-1 0 0,0 1 1 0 0,0-1 0 0 0,0 1-1 0 0,0-1 1 0 0,0 0 0 0 0,-1 1-1 0 0,1-1 1 0 0,0 1 0 0 0,-1 2-69 0 0,-2-1 4 0 0,-5 4 41 0 0,0 0 0 0 0,0-1 0 0 0,0-1-1 0 0,-1 1 1 0 0,0-1 0 0 0,0-1 0 0 0,0 0 0 0 0,-1 0 0 0 0,1 0-1 0 0,-18 1 1 0 0,11-3 44 0 0,6 0-3 0 0,-1 0 1 0 0,0-1 0 0 0,-11-1-1 0 0,-5-1-15 0 0,-9-2 0 0 0,7 0 0 0 0,19 1 0 0 0,-14-1 0 0 0,3 4 0 0 0,17-2 0 0 0,1-1 0 0 0,-15-2 0 0 0,1 0 0 0 0,9 3-4 0 0,0 0 1 0 0,0 1 0 0 0,-10-1 0 0 0,17 2-1 0 0,1 0 0 0 0,-1 0 1 0 0,1 0-1 0 0,-1 0 1 0 0,1 0-1 0 0,-1 0 0 0 0,1 0 1 0 0,-1 0-1 0 0,0 0 0 0 0,1 0 1 0 0,-1 0-1 0 0,1 0 0 0 0,-1 0 1 0 0,1 0-1 0 0,-1-1 0 0 0,1 1 1 0 0,-1 0-1 0 0,0-1 0 0 0,-19-10 7 0 0,12 8-3 0 0,6 2 0 0 0,-1 0 0 0 0,1 0 0 0 0,0 0 0 0 0,0-1 0 0 0,-1 1 0 0 0,1-1 0 0 0,0 0 0 0 0,-3-3 0 0 0,-6-5 0 0 0,-25-17-117 0 0,32 25 109 0 0,-20-18 5 0 0,14 11 3 0 0,3 5 0 0 0,1-1 0 0 0,1 0 0 0 0,-8-7 0 0 0,-11-16 0 0 0,20 22 0 0 0,-19-19 0 0 0,18 21 0 0 0,3 3 0 0 0,-1 0 0 0 0,1-1 0 0 0,0 1 0 0 0,0-1 0 0 0,0 1 0 0 0,0-1 0 0 0,0 0 0 0 0,-2-4 0 0 0,-10-11 0 0 0,3-1 0 0 0,-8-17 136 0 0,-7-6-48 0 0,23 36-94 0 0,-1 1-1 0 0,1-1 1 0 0,-1 1 0 0 0,0-1-1 0 0,0 1 1 0 0,0 0-1 0 0,-1 0 1 0 0,0 1 0 0 0,-9-6-1 0 0,11 7 9 0 0,1 1-1 0 0,0-1 1 0 0,-1 1-1 0 0,1-1 0 0 0,0 0 1 0 0,0 0-1 0 0,1 0 1 0 0,-1 0-1 0 0,-2-3 1 0 0,4 4 2 0 0,-1 1 0 0 0,1-1 0 0 0,-1 1 0 0 0,1-1 0 0 0,-1 0 0 0 0,1 1 0 0 0,-1-1 0 0 0,0 1 0 0 0,1 0 0 0 0,-1-1 0 0 0,0 1 0 0 0,1-1-1 0 0,-1 1 1 0 0,0 0 0 0 0,1 0 0 0 0,-1-1 0 0 0,-1 1 0 0 0,-3-2-2 0 0,-29-19-2 0 0,25 15 0 0 0,-6-3 0 0 0,-17 0 0 0 0,9-2 0 0 0,15 10 0 0 0,5 1 0 0 0,-1 0 0 0 0,1 0 0 0 0,0 0 0 0 0,0-1 0 0 0,0 1 0 0 0,0-1 0 0 0,-5-1 0 0 0,-4 0 0 0 0,6 1 0 0 0,0 0 0 0 0,0 0 0 0 0,0-1 0 0 0,-8-2 0 0 0,6 1-11 0 0,1 0 0 0 0,-1 0 0 0 0,1-1 0 0 0,0 0 0 0 0,-12-8-1 0 0,11 8 82 0 0,4 4-75 0 0,-12-9 7 0 0,6 3-2 0 0,-29-21 0 0 0,2-1 0 0 0,30 22 0 0 0,-20-18 0 0 0,-2-9 133 0 0,24 27-123 0 0,-20-19-9 0 0,-51-44-1 0 0,71 65 0 0 0,-17-16 0 0 0,-5-3 0 0 0,15 11 0 0 0,4-2 0 0 0,2 5 0 0 0,1 0 0 0 0,-13-14 0 0 0,-8-6 20 0 0,-1 2 0 0 0,-1 1 0 0 0,-42-31 0 0 0,66 54-20 0 0,-10-8 0 0 0,-1 0 0 0 0,1-1 0 0 0,-22-23 0 0 0,-1-11 0 0 0,19 23 0 0 0,-21-21 0 0 0,6 11 0 0 0,-69-73 0 0 0,93 96 0 0 0,-1 0 0 0 0,-13-9 0 0 0,14 11 0 0 0,0 0 0 0 0,0 0 0 0 0,-9-12 0 0 0,-26-39 0 0 0,40 54 0 0 0,1 0 0 0 0,0 0 0 0 0,0-1-1 0 0,-3-10 1 0 0,1 3 4 0 0,-1 0 0 0 0,-15-24 0 0 0,10 16 22 0 0,6 10-17 0 0,-1 1 0 0 0,-12-17 0 0 0,6 12-9 0 0,-26-25 0 0 0,24 26 0 0 0,1 1 0 0 0,-18-26 0 0 0,15 18 0 0 0,12 17 0 0 0,-2 0 0 0 0,-63-70 0 0 0,52 55 0 0 0,12 16 0 0 0,-1 0 0 0 0,-37-25-36 0 0,-83-41 0 0 0,79 42 36 0 0,45 26 0 0 0,0 0 0 0 0,1 0 0 0 0,-1 0 0 0 0,0 0 0 0 0,0 0 0 0 0,0 0 0 0 0,1 0 0 0 0,-1 1 0 0 0,0-1 0 0 0,0 1 0 0 0,-3-1 0 0 0,-14-12 0 0 0,5 4 0 0 0,-27-22 0 0 0,34 25 0 0 0,2 3 0 0 0,1-1 0 0 0,0 0 0 0 0,1 0 0 0 0,-1 0 0 0 0,-3-6 0 0 0,-12-15 0 0 0,-4-6 0 0 0,10 12 0 0 0,-2 0 0 0 0,-30-29 0 0 0,44 47 0 0 0,-1-1 0 0 0,1 1 0 0 0,-1 0 0 0 0,1 0 0 0 0,0-1 0 0 0,0 1 0 0 0,-1-1 0 0 0,1 1 0 0 0,0-1 0 0 0,0 1 0 0 0,0-3 0 0 0,-1-1 0 0 0,-12-18 0 0 0,13 19 0 0 0,-6-14 0 0 0,6 17 0 0 0,-2-29 0 0 0,-1 7 0 0 0,4 22 0 0 0,-1 1 0 0 0,1-1 0 0 0,0 0 0 0 0,0 1 0 0 0,0-1 0 0 0,0 1 0 0 0,0-1 0 0 0,1 1 0 0 0,-1-1 0 0 0,0 1 0 0 0,0-1 0 0 0,0 1 0 0 0,0-1 0 0 0,0 1 0 0 0,1-1 0 0 0,-1 1 0 0 0,0-1 0 0 0,0 1 0 0 0,1-1 0 0 0,0 0 0 0 0,0 1 0 0 0,0 0 0 0 0,-1-1 0 0 0,1 1 0 0 0,0 0 0 0 0,0-1 0 0 0,0 1 0 0 0,0 0 0 0 0,0 0 0 0 0,-1 0 0 0 0,1 0 0 0 0,0 0 0 0 0,2 0 0 0 0,11 4 0 0 0,-5 1 0 0 0,-1-1 0 0 0,-1 2 0 0 0,13 9 0 0 0,0 4 0 0 0,-17-14 0 0 0,1 1 0 0 0,24 39-10 0 0,-16-24-46 0 0,1-2 1 0 0,18 23 0 0 0,-5-6 55 0 0,-15-19 9 0 0,-5-7 57 0 0,1-1-1 0 0,15 17 0 0 0,-18-22-42 0 0,-2-3 36 0 0,-5-3 6 0 0,-1-2-44 0 0,-20-15 34 0 0,4 4 10 0 0,1-1-1 0 0,-32-35 0 0 0,42 41-55 0 0,-1 0-1 0 0,0 1 0 0 0,0 0 1 0 0,-1 0-1 0 0,0 1 0 0 0,0 1 1 0 0,-1 0-1 0 0,-19-9 0 0 0,-1 3-8 0 0,20 8 0 0 0,1 0 0 0 0,-1 1 0 0 0,0 0 0 0 0,0 1 0 0 0,-20-3 0 0 0,22 6-4 0 0,0 0 0 0 0,0 0 0 0 0,0 1 0 0 0,1 1 0 0 0,-1-1 0 0 0,-14 6 0 0 0,-56 23-85 0 0,44-15 58 0 0,-135 63-80 0 0,15-5 47 0 0,-323 131-69 0 0,-16-12 71 0 0,440-172 60 0 0,20-8 2 0 0,-7 2 0 0 0,1 2 0 0 0,-47 25 0 0 0,43-16-13 0 0,36-16-51 0 0,9-9 61 0 0,0 1 0 0 0,0 0 0 0 0,0-1 0 0 0,0 1 0 0 0,0-1 1 0 0,0 1-1 0 0,0-1 0 0 0,1 1 0 0 0,-1 0 0 0 0,0-1 0 0 0,0 1 0 0 0,0-1 0 0 0,1 1 1 0 0,-1-1-1 0 0,0 1 0 0 0,0-1 0 0 0,1 1 0 0 0,-1-1 0 0 0,1 1 0 0 0,-1-1 1 0 0,0 1-1 0 0,1-1 0 0 0,-1 1 0 0 0,2 0 0 0 0,-2-1-3 0 0,2 2-6 0 0,1 0-1 0 0,0 0 1 0 0,0 0-1 0 0,0 0 0 0 0,0-1 1 0 0,0 1-1 0 0,0-1 0 0 0,0 0 1 0 0,0 0-1 0 0,1 0 0 0 0,-1 0 1 0 0,7 0-1 0 0,4 1-51 0 0,26-2-1 0 0,-28-1 41 0 0,340-31-294 0 0,-329 29 300 0 0,64-10-37 0 0,33-4 2 0 0,-53 9-7 0 0,-43 8 47 0 0,-24 0 11 0 0,1 0 0 0 0,-1 0 1 0 0,0 0-1 0 0,1 0 0 0 0,-1 0 0 0 0,1 0 1 0 0,-1 0-1 0 0,0 0 0 0 0,1 0 1 0 0,-1 0-1 0 0,1 0 0 0 0,-1 0 0 0 0,1 0 1 0 0,-1 1-1 0 0,0-1 0 0 0,1 0 1 0 0,-1 0-1 0 0,0 0 0 0 0,1 1 0 0 0,-1-1 1 0 0,0 0-1 0 0,1 0 0 0 0,-1 1 1 0 0,0-1-1 0 0,1 0 0 0 0,-1 1 0 0 0,0-1 1 0 0,0 0-1 0 0,1 1 0 0 0,-1 0 0 0 0,-1 1 1 0 0,-1-1 0 0 0,1 1-1 0 0,-1 0 1 0 0,0-1-1 0 0,1 1 1 0 0,-1-1-1 0 0,0 1 1 0 0,0-1 0 0 0,-3 2-1 0 0,-27 14 4 0 0,30-16-3 0 0,-51 23 1 0 0,-89 27 0 0 0,55-22 0 0 0,-213 73-87 0 0,-38 13 30 0 0,-241 55 330 0 0,553-163-176 0 0,-31 13 0 0 0,40-14-43 0 0,5-2-26 0 0,10-4 39 0 0,7 0 0 0 0,56-4-61 0 0,91-17 1 0 0,249-68-283 0 0,-7 1-5 0 0,-54 24 259 0 0,-47 27-31 0 0,-282 36 54 0 0,3 0 17 0 0,1 1 0 0 0,0 1 0 0 0,24 3 0 0 0,-39-4-16 0 0,0 0-1 0 0,0 0 0 0 0,0 0 0 0 0,0 0 0 0 0,0 0 0 0 0,-1 0 0 0 0,1 0 0 0 0,0 0 0 0 0,0 0 0 0 0,0 0 0 0 0,0 1 0 0 0,0-1 0 0 0,0 0 0 0 0,0 0 0 0 0,0 0 0 0 0,0 0 0 0 0,0 0 0 0 0,0 0 0 0 0,0 0 1 0 0,0 0-1 0 0,0 0 0 0 0,0 0 0 0 0,0 0 0 0 0,0 1 0 0 0,0-1 0 0 0,0 0 0 0 0,0 0 0 0 0,0 0 0 0 0,0 0 0 0 0,0 0 0 0 0,0 0 0 0 0,0 0 0 0 0,0 0 0 0 0,0 0 0 0 0,0 0 0 0 0,0 0 0 0 0,0 0 0 0 0,1 1 1 0 0,-1-1-1 0 0,0 0 0 0 0,0 0 0 0 0,0 0 0 0 0,0 0 0 0 0,0 0 0 0 0,0 0 0 0 0,0 0 0 0 0,0 0 0 0 0,0 0 0 0 0,0 0 0 0 0,0 0 0 0 0,0 0 0 0 0,0 0 0 0 0,1 0 0 0 0,-1 0 0 0 0,0 0 0 0 0,0 0 0 0 0,0 0 1 0 0,0 0-1 0 0,0 0 0 0 0,0 0 0 0 0,0 0 0 0 0,-3 4 0 0 0,-1 0 0 0 0,0 0 0 0 0,0 0 0 0 0,0 0-1 0 0,0-1 1 0 0,0 1 0 0 0,-1-1 0 0 0,0-1 0 0 0,1 1 0 0 0,-1 0 0 0 0,0-1 0 0 0,-6 2 0 0 0,-1 1 0 0 0,-29 14 8 0 0,-144 59 67 0 0,-157 30 79 0 0,-7-14 26 0 0,306-82-165 0 0,-357 90 55 0 0,198-56-2 0 0,-57 17 201 0 0,242-58-198 0 0,17-5-71 0 0,0 0 1 0 0,0 0 0 0 0,0 0 0 0 0,0 0 0 0 0,0 1 0 0 0,0-1 0 0 0,0 0 0 0 0,0 0 0 0 0,0 0 0 0 0,0 0 0 0 0,0 0 0 0 0,1 0-1 0 0,-1 0 1 0 0,0 0 0 0 0,0 0 0 0 0,0 0 0 0 0,0 0 0 0 0,0 0 0 0 0,0 0 0 0 0,0 0 0 0 0,0 0 0 0 0,-1 0 0 0 0,1 1 0 0 0,0-1-1 0 0,0 0 1 0 0,0 0 0 0 0,0 0 0 0 0,0 0 0 0 0,0 0 0 0 0,0 0 0 0 0,0 0 0 0 0,0 0 0 0 0,0 0 0 0 0,0 0 0 0 0,0 0 0 0 0,0 0-1 0 0,0 0 1 0 0,0 0 0 0 0,0 0 0 0 0,0 0 0 0 0,0 0 0 0 0,0 0 0 0 0,0 0 0 0 0,0 0 0 0 0,0 0 0 0 0,0 0 0 0 0,0 0 0 0 0,-1 0-1 0 0,1 0 1 0 0,0 1 0 0 0,0-1 0 0 0,0 0 0 0 0,0 0 0 0 0,0 0 0 0 0,25-1 83 0 0,-20 0-106 0 0,441-56-286 0 0,-406 51 286 0 0,299-57-207 0 0,-68 11 80 0 0,-16 7 61 0 0,468-67-42 0 0,-486 90 112 0 0,-2 19-30 0 0,-227 3 45 0 0,0 1 1 0 0,0 0-1 0 0,0 0 0 0 0,-1 1 0 0 0,10 3 0 0 0,-17-5 2 0 0,0 0-1 0 0,0 0 0 0 0,0 0 0 0 0,-1 0 1 0 0,1 0-1 0 0,0 0 0 0 0,0 0 0 0 0,0 0 0 0 0,0 0 1 0 0,0 0-1 0 0,0 0 0 0 0,0 0 0 0 0,0 0 0 0 0,-1 0 1 0 0,1 0-1 0 0,0 0 0 0 0,0 1 0 0 0,0-1 1 0 0,0 0-1 0 0,0 0 0 0 0,0 0 0 0 0,0 0 0 0 0,0 0 1 0 0,0 0-1 0 0,0 0 0 0 0,0 0 0 0 0,0 1 0 0 0,0-1 1 0 0,0 0-1 0 0,0 0 0 0 0,0 0 0 0 0,0 0 1 0 0,0 0-1 0 0,0 0 0 0 0,0 0 0 0 0,0 1 0 0 0,0-1 1 0 0,0 0-1 0 0,0 0 0 0 0,0 0 0 0 0,0 0 0 0 0,0 0 1 0 0,0 0-1 0 0,0 0 0 0 0,0 1 0 0 0,0-1 1 0 0,0 0-1 0 0,0 0 0 0 0,0 0 0 0 0,0 0 0 0 0,0 0 1 0 0,0 0-1 0 0,0 0 0 0 0,1 0 0 0 0,-1 0 1 0 0,0 1-1 0 0,0-1 0 0 0,0 0 0 0 0,0 0 0 0 0,0 0 1 0 0,0 0-1 0 0,0 0 0 0 0,0 0 0 0 0,1 0 0 0 0,-1 0 1 0 0,0 0-1 0 0,0 0 0 0 0,-9 9-8 0 0,-1 0 1 0 0,0-1-1 0 0,-1 0 0 0 0,0-1 0 0 0,0 0 0 0 0,0 0 1 0 0,-16 5-1 0 0,-97 33 27 0 0,122-44-18 0 0,-533 145 260 0 0,-10-29 16 0 0,536-115-275 0 0,-187 37 38 0 0,-258 55 144 0 0,352-72-116 0 0,-303 83 196 0 0,344-84-247 0 0,16-8 36 0 0,2 3 0 0 0,0 2 0 0 0,-51 28 0 0 0,74-34-30 0 0,20-11-21 0 0,0-1 0 0 0,0 0 0 0 0,-1 0 0 0 0,1 0 0 0 0,0 0 0 0 0,-1 1 0 0 0,1-1 0 0 0,0 0 0 0 0,0 0 0 0 0,-1 1 0 0 0,1-1 0 0 0,0 0 0 0 0,0 0 0 0 0,0 1 0 0 0,-1-1 0 0 0,1 0 0 0 0,0 1 1 0 0,0-1-1 0 0,0 0 0 0 0,0 1 0 0 0,0-1 0 0 0,-1 0 0 0 0,1 1 0 0 0,0-1 0 0 0,0 0 0 0 0,0 1 0 0 0,0-1 0 0 0,0 0 0 0 0,0 1 0 0 0,0-1 0 0 0,0 0 0 0 0,1 1 0 0 0,-1-1 0 0 0,0 0 0 0 0,0 1 0 0 0,0-1 0 0 0,0 0 0 0 0,0 1 0 0 0,0-1 0 0 0,1 1 0 0 0,1 0 1 0 0,0 1-1 0 0,1-1 0 0 0,-1 0 0 0 0,1 0 0 0 0,-1 0 0 0 0,1 0 1 0 0,0 0-1 0 0,-1 0 0 0 0,5 0 0 0 0,32 5-15 0 0,-37-6 12 0 0,39 3-37 0 0,62-2-1 0 0,45-12-18 0 0,-147 11 58 0 0,403-58-46 0 0,-184 22 28 0 0,-59 12 18 0 0,308-43 0 0 0,2 22 0 0 0,-366 38 0 0 0,147-4 0 0 0,-138 10-97 0 0,-111 1-29 0 0,-128 37-307 0 0,-6-6 513 0 0,-157 35 240 0 0,126-25-208 0 0,6-1-128 0 0,-399 90-64 0 0,481-110 80 0 0,-400 95 0 0 0,422-105-2 0 0,17-5 69 0 0,0 3 1 0 0,-64 22-1 0 0,85-23-3 0 0,12-6 3 0 0,5 2-3 0 0,2 0-56 0 0,-1 1 0 0 0,1-1-1 0 0,0 0 1 0 0,0-1 0 0 0,0 1 0 0 0,0-1 0 0 0,0 0 0 0 0,1 0 0 0 0,8 1 0 0 0,10 1 1 0 0,24 1 0 0 0,-32-3-13 0 0,69 1-43 0 0,144-13 0 0 0,-132 4 42 0 0,135-19-35 0 0,-76 7 27 0 0,245-15-40 0 0,-271 18 42 0 0,-123 12 22 0 0,-17 1 95 0 0,2 2-89 0 0,1 1-1 0 0,0 0 0 0 0,-10 3 0 0 0,-7 0-6 0 0,11-1-8 0 0,1 0 0 0 0,-26 10 0 0 0,-10 4-92 0 0,-6-6-330 0 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35.594"/>
    </inkml:context>
    <inkml:brush xml:id="br0">
      <inkml:brushProperty name="width" value="0.35" units="cm"/>
      <inkml:brushProperty name="height" value="0.35" units="cm"/>
      <inkml:brushProperty name="color" value="#00A0D7"/>
    </inkml:brush>
  </inkml:definitions>
  <inkml:trace contextRef="#ctx0" brushRef="#br0">8275 2580 5527 0 0,'0'0'423'0'0,"3"12"-278"0"0,10 34-109 0 0,-12-46-23 0 0,-1 1 1 0 0,0-1-1 0 0,1 1 0 0 0,-1 0 0 0 0,0-1 0 0 0,1 1 0 0 0,-1-1 0 0 0,1 1 0 0 0,-1-1 0 0 0,1 1 0 0 0,-1-1 0 0 0,1 1 0 0 0,-1-1 0 0 0,1 1 0 0 0,-1-1 0 0 0,1 0 1 0 0,0 1-1 0 0,-1-1 0 0 0,1 0 0 0 0,0 1 0 0 0,-1-1 0 0 0,1 0 0 0 0,0 0 0 0 0,-1 0 0 0 0,1 0 0 0 0,0 0 0 0 0,-1 0 0 0 0,1 0 0 0 0,0 0 0 0 0,-1 0 0 0 0,1 0 1 0 0,0 0-1 0 0,-1 0 0 0 0,1 0 0 0 0,0-1 0 0 0,-1 1 0 0 0,1 0 0 0 0,0 0 0 0 0,-1-1 0 0 0,2 1 0 0 0,0-1-89 0 0,61 14 5819 0 0,-62-10-5542 0 0,7 29 3311 0 0,-9-30-3320 0 0,-1 34 4272 0 0,3-37-4423 0 0,-1 0-1 0 0,1 0 0 0 0,-1 0 1 0 0,0 0-1 0 0,1 0 0 0 0,-1 0 1 0 0,0-1-1 0 0,0 1 0 0 0,0 0 1 0 0,0 0-1 0 0,0 0 0 0 0,0 0 1 0 0,0-1-1 0 0,-1-1 1 0 0,-5-17 33 0 0,-6-13 118 0 0,11 32-128 0 0,0-7 1 0 0,-7-12-2 0 0,5 13-27 0 0,2 4-18 0 0,0 1 0 0 0,0-1 0 0 0,0 1 1 0 0,0-1-1 0 0,0 0 0 0 0,0 1 0 0 0,0-5 0 0 0,-7-34 641 0 0,10 42-606 0 0,7 8-42 0 0,3 3-11 0 0,-3 3 0 0 0,-6-10 0 0 0,5 24 0 0 0,-1 6 53 0 0,0-2-42 0 0,-5-28-11 0 0,4 25 0 0 0,-4 1 0 0 0,-1-20-25 0 0,0 5 102 0 0,-3 30-1 0 0,3-40-75 0 0,0 0 1 0 0,-6 17 6 0 0,5-19-15 0 0,0 1 4 0 0,-9 16 2 0 0,1-7 12 0 0,5-9 31 0 0,-6 8-31 0 0,-6 8-17 0 0,14-20 9 0 0,-12 23 65 0 0,7-19 6 0 0,4-3-21 0 0,-8 17-29 0 0,-6 12-24 0 0,5-13 23 0 0,10-15 2 0 0,-3 17 2 0 0,3-17 109 0 0,1 0-59 0 0,0 32-61 0 0,0-5-16 0 0,0-17-47 0 0,1-3 115 0 0,-1 0 0 0 0,-1-1-1 0 0,-2 17 1 0 0,-1-10-4 0 0,-3 6-48 0 0,-10 13-16 0 0,2-7 0 0 0,11-22 0 0 0,1-1 0 0 0,0 1 0 0 0,-1-1 0 0 0,1 0 0 0 0,-1 0 0 0 0,-8 8 0 0 0,1-2 0 0 0,-8 13 0 0 0,12-18 0 0 0,3-4 0 0 0,1 0 0 0 0,-1 1 0 0 0,1-1 0 0 0,0 1 0 0 0,-5 5 0 0 0,-18 18 0 0 0,19-19 0 0 0,3-3 0 0 0,0 0 0 0 0,0-1 0 0 0,-1 1 0 0 0,-8 4 0 0 0,-14 11 0 0 0,13-8 0 0 0,10-11 0 0 0,0 1 0 0 0,-13 9 0 0 0,5-1 0 0 0,5-4 0 0 0,1 0 0 0 0,-1-1 0 0 0,0 0 0 0 0,-14 5 0 0 0,7-1 0 0 0,0 1 0 0 0,-6 5 0 0 0,-1-4 0 0 0,1 3-2 0 0,19-11 3 0 0,-1 0 0 0 0,1 0 1 0 0,-1-1-1 0 0,1 1 1 0 0,-1 0-1 0 0,1-1 1 0 0,-1 1-1 0 0,-4 2 1 0 0,3 0 19 0 0,1-3-18 0 0,0 1 0 0 0,0-1 1 0 0,0 1-1 0 0,1-1 0 0 0,-1 0 0 0 0,-1 0 0 0 0,1 0 1 0 0,0 0-1 0 0,-3 1 0 0 0,-9 5-3 0 0,1 1 0 0 0,0-2 12 0 0,11-5-5 0 0,1-1 0 0 0,-1 1 0 0 0,0-1 0 0 0,0 1 0 0 0,1 0 0 0 0,-1 0 0 0 0,1 0 1 0 0,-1 0-1 0 0,1 0 0 0 0,-3 2 0 0 0,-15 5 55 0 0,14-7-62 0 0,-16 8 0 0 0,7-3 0 0 0,12-6 0 0 0,1 1 0 0 0,-1-1 0 0 0,1 1 0 0 0,-1-1 0 0 0,1 1 0 0 0,0 0 0 0 0,-1-1 0 0 0,1 1 0 0 0,0 0 0 0 0,0 0 0 0 0,0 0 0 0 0,-2 2 0 0 0,-9 1 0 0 0,-12 3 0 0 0,-5 1 0 0 0,11-1 0 0 0,15-4 0 0 0,-25 8 0 0 0,14-6 0 0 0,-9 2 0 0 0,21-7 0 0 0,-22 4 0 0 0,18-2 0 0 0,3-1 0 0 0,0 0 0 0 0,0-1 0 0 0,0 1 0 0 0,1-1 0 0 0,-1 0 0 0 0,0 0 0 0 0,0 0 0 0 0,-4-1 0 0 0,3 0 0 0 0,-1 1 0 0 0,-16 6 0 0 0,16-4 0 0 0,-18 5 0 0 0,8-5 0 0 0,0 2 0 0 0,-8-2 0 0 0,2 3 0 0 0,20-4 0 0 0,-29 7 0 0 0,7-2 0 0 0,2 1 0 0 0,-7-2 16 0 0,1 2 200 0 0,22-7-163 0 0,-8 3-42 0 0,-8-1-11 0 0,-14 2 0 0 0,20-4 0 0 0,0 2 0 0 0,0-2 0 0 0,12 1 0 0 0,0-1 0 0 0,0 1 0 0 0,0-1 0 0 0,0 0 0 0 0,0 0 0 0 0,1 0 0 0 0,-7-2 0 0 0,0 1 0 0 0,-31 6 11 0 0,34-4 25 0 0,0 0 0 0 0,1-1 1 0 0,-1 0-1 0 0,-10-2 0 0 0,15 2-31 0 0,-1 0 0 0 0,1 0 0 0 0,0 0 1 0 0,-1 0-1 0 0,1 0 0 0 0,0 0 0 0 0,0 0 0 0 0,-1 1 0 0 0,1-1 0 0 0,-2 1 0 0 0,2-1-11 0 0,0 0 0 0 0,0 1-1 0 0,0-1 1 0 0,0 0 0 0 0,0 0-1 0 0,0 0 1 0 0,0 1 0 0 0,0-1-1 0 0,0-1 1 0 0,-1 1-1 0 0,0 0 1 0 0,-43-2-179 0 0,1 0 121 0 0,41 2 71 0 0,-1-1 0 0 0,1 1 0 0 0,-1 0 0 0 0,1 0 0 0 0,0 1 0 0 0,-1-1-1 0 0,-5 2 1 0 0,-3-2-9 0 0,-10-2 2 0 0,20 3 0 0 0,0-1 0 0 0,1 1 0 0 0,-1-1 0 0 0,0 0 0 0 0,1 0 0 0 0,-1 1 0 0 0,0-1 0 0 0,1-1 0 0 0,-1 1 0 0 0,0 0 0 0 0,1 0 0 0 0,-2-1 0 0 0,-30 2 0 0 0,-1-1 0 0 0,32 0 0 0 0,0 1 0 0 0,0-1 0 0 0,1 0 0 0 0,-1 0 0 0 0,0 0 0 0 0,0 0 0 0 0,0-1 0 0 0,0 1 0 0 0,0 0 0 0 0,0-1 0 0 0,-4-1 0 0 0,0 0 0 0 0,-2 3 0 0 0,5 0-1 0 0,-1-1-1 0 0,1 0 1 0 0,-1 1-1 0 0,1-1 1 0 0,0-1-1 0 0,-7 0 0 0 0,-39-1-51 0 0,45 1 53 0 0,0 0 0 0 0,0 1 0 0 0,0 0 0 0 0,0-1 0 0 0,0 1 0 0 0,0 1 0 0 0,-6 0 0 0 0,-5 0 11 0 0,8-2 8 0 0,1 0-12 0 0,0 0 0 0 0,0 1 0 0 0,-1 0-1 0 0,-10 1 1 0 0,-44 1-71 0 0,-10 0 64 0 0,65-2 0 0 0,0 0 0 0 0,0 0 0 0 0,0 0 0 0 0,-9-3 0 0 0,-14 0 0 0 0,18 3 0 0 0,0-1 0 0 0,-12-3 0 0 0,5 0 0 0 0,1 0 0 0 0,14 3 0 0 0,0 0 0 0 0,0 1 0 0 0,0-1 0 0 0,0 1 0 0 0,0-1 0 0 0,-6 1 0 0 0,-75-3 0 0 0,22 1 64 0 0,58 2-64 0 0,0 0 0 0 0,1 0 0 0 0,-1 0 0 0 0,-7-3 0 0 0,7 3 0 0 0,1-1 0 0 0,0 0 0 0 0,0 1 0 0 0,0 0 0 0 0,-1 0 0 0 0,1 0 0 0 0,-4 0 0 0 0,-19 0-38 0 0,6-1-20 0 0,17 1 66 0 0,-1 0 1 0 0,0-1-1 0 0,0 1 0 0 0,-7-3 0 0 0,3 2 18 0 0,-8 0-13 0 0,-37 3-80 0 0,50-1 66 0 0,1 0 0 0 0,-1-1 0 0 0,0 1 0 0 0,0-1 0 0 0,0 0 0 0 0,1 1-1 0 0,-1-1 1 0 0,0-1 0 0 0,0 1 0 0 0,0 0 0 0 0,-3-1 0 0 0,-7 0 1 0 0,-6 5 0 0 0,3-3 0 0 0,-11-1 0 0 0,-10-1 0 0 0,-20 1 0 0 0,12-2 0 0 0,-32-2 0 0 0,56 0 0 0 0,18 3 0 0 0,0 0 0 0 0,0 1 0 0 0,0-1 0 0 0,0 1 0 0 0,0 0 0 0 0,-3-1 0 0 0,2 3 0 0 0,3-2 0 0 0,-1 1 0 0 0,1-1 0 0 0,0 0 0 0 0,0 0 0 0 0,0 1 0 0 0,0-1 0 0 0,-1 0 0 0 0,1 0 0 0 0,0 0 0 0 0,0 0 0 0 0,0 0 0 0 0,0-1 0 0 0,-1 1 0 0 0,1 0 0 0 0,0-1 0 0 0,-1 1 0 0 0,-45-8 0 0 0,43 7 0 0 0,-1 0 0 0 0,0 0 0 0 0,1 0 0 0 0,-1 1 0 0 0,-8 0 0 0 0,2-1 0 0 0,6 0 0 0 0,0 0 0 0 0,1 0 0 0 0,-1 1 0 0 0,0-1 0 0 0,0 1 0 0 0,-9 1 0 0 0,11 0 0 0 0,0-1 0 0 0,1 0 0 0 0,-1 0 0 0 0,0-1 0 0 0,0 1 0 0 0,1-1 0 0 0,-4 0 0 0 0,-17-2 0 0 0,18 4 0 0 0,4 0 0 0 0,-1-1 0 0 0,0 1 0 0 0,0-1 0 0 0,0 0 0 0 0,0 0 0 0 0,0 0 0 0 0,0 0 0 0 0,0 0 0 0 0,1-1 0 0 0,-4 0 0 0 0,-56-2 0 0 0,8-1 0 0 0,32 2 0 0 0,15 3 0 0 0,1 1 0 0 0,-28-6 0 0 0,23 3 0 0 0,0 0 0 0 0,0 0 0 0 0,0 1 0 0 0,-15 2 0 0 0,15-1 0 0 0,0 0 0 0 0,-1-2 0 0 0,-12 0 0 0 0,11 0 0 0 0,-22-3 0 0 0,14 3 0 0 0,13 2 0 0 0,0-1 0 0 0,-1 0 0 0 0,1 0 0 0 0,-8-1 0 0 0,1-1 0 0 0,-4 3 0 0 0,8-1 0 0 0,1 0 0 0 0,-1-1 0 0 0,0 0 0 0 0,1 0 0 0 0,0-1 0 0 0,-12-4 0 0 0,7 4 0 0 0,0 0 0 0 0,-27 0 0 0 0,-3-1 0 0 0,-37 1 0 0 0,55 2 0 0 0,-11-1 0 0 0,-17-2 21 0 0,0 2 1 0 0,-96 10-1 0 0,102-5-32 0 0,16-2-43 0 0,18-2 51 0 0,1 0 0 0 0,-21 4-1 0 0,-12 3-49 0 0,24-5 53 0 0,17-4 0 0 0,-2 1 0 0 0,-27 4 0 0 0,4-2 0 0 0,18-1 18 0 0,1 0 0 0 0,-20 4-1 0 0,23-3-14 0 0,-1 0 0 0 0,1-1 0 0 0,-15 0 0 0 0,-9 0-4 0 0,4-1 1 0 0,-6 1 0 0 0,30 1 0 0 0,1-1 0 0 0,-1 0 0 0 0,1 0 0 0 0,-1-1 0 0 0,-4 0 0 0 0,-16-1 0 0 0,12 2 0 0 0,0 0 0 0 0,0-1 0 0 0,-14-3 0 0 0,14 2 0 0 0,0 0 0 0 0,1 1 0 0 0,-17 1 0 0 0,-78-1-53 0 0,48-2 42 0 0,17 2 11 0 0,-65-2 168 0 0,78 3-152 0 0,22 0-19 0 0,0 0 1 0 0,0 0-1 0 0,-10 2 0 0 0,5 0-18 0 0,0-1 0 0 0,-1-1-1 0 0,-19-1 1 0 0,-19-1 21 0 0,27 1 0 0 0,-70-4 0 0 0,9 5 0 0 0,-6-2-5 0 0,29 1 63 0 0,2 5-46 0 0,17 0-13 0 0,-85 1 1 0 0,8 2 0 0 0,8 3-72 0 0,75-6 73 0 0,29-3-12 0 0,-1 0 0 0 0,1 0 0 0 0,0-1 1 0 0,-10 0-1 0 0,11-1 10 0 0,0 1-1 0 0,0-1 1 0 0,-1 1 0 0 0,1 0 0 0 0,0 1 0 0 0,-1 0 0 0 0,1 0-1 0 0,-8 2 1 0 0,9-1 1 0 0,0-1 0 0 0,0-1 0 0 0,0 1 0 0 0,-1-1 0 0 0,1 0 0 0 0,-7 0 0 0 0,6-1 0 0 0,-1 1 0 0 0,1 0 0 0 0,-10 2 0 0 0,-55 4 0 0 0,66-6 0 0 0,1 0 0 0 0,0 0 0 0 0,0 0 0 0 0,0 0 0 0 0,-8-2 0 0 0,8 2 0 0 0,0-1 0 0 0,0 0 0 0 0,0 1 0 0 0,0 0 0 0 0,-7 1 0 0 0,-4 1 0 0 0,-57 8 0 0 0,6-15 0 0 0,42 3 0 0 0,19 1 0 0 0,0 0 0 0 0,0 0 0 0 0,0 1 0 0 0,-8 0 0 0 0,7 2 0 0 0,-21-1 0 0 0,3-1 0 0 0,12 1 0 0 0,0-1 0 0 0,-12-1 0 0 0,21 0-2 0 0,1 1 0 0 0,0 0 0 0 0,-1 1-1 0 0,1-1 1 0 0,0 0 0 0 0,0 1 0 0 0,-1-1 0 0 0,1 1 0 0 0,-3 1-1 0 0,-15 2-28 0 0,8-4 21 0 0,8-1 10 0 0,0 1 0 0 0,1 0 0 0 0,-1 1 0 0 0,1-1-1 0 0,-1 0 1 0 0,1 1 0 0 0,-5 1 0 0 0,7-2 0 0 0,-3 1 0 0 0,2-1 0 0 0,1-1 0 0 0,-1 1 0 0 0,0-1 0 0 0,0 1 0 0 0,1 0 0 0 0,-1 0 0 0 0,0 0 0 0 0,1 0 0 0 0,-1 0 0 0 0,0 0 0 0 0,-3 1 0 0 0,-7 1 0 0 0,-10 0 0 0 0,16-2 0 0 0,3-1 0 0 0,-1 1 0 0 0,1-1 0 0 0,0 1 0 0 0,-1 0 0 0 0,0 0 0 0 0,1 0 0 0 0,0 1 0 0 0,-1-1 0 0 0,1 1 0 0 0,-7 2 0 0 0,7-2 0 0 0,0 0 0 0 0,-1-1 0 0 0,1 1 0 0 0,-1-1 0 0 0,1 1 0 0 0,-6-1 0 0 0,-14 1 0 0 0,17 2 0 0 0,-1-1 0 0 0,-20 1 0 0 0,10-2 0 0 0,2 0 0 0 0,1-1 0 0 0,-22-1 0 0 0,33 1 0 0 0,0 0 0 0 0,0 0 0 0 0,1 0 0 0 0,-1 0 0 0 0,0 1 0 0 0,-5 1 0 0 0,5-1 0 0 0,0 0 0 0 0,0-1 0 0 0,1 1 0 0 0,-1-1 0 0 0,0 0 0 0 0,-5 0 0 0 0,-1-1 0 0 0,5 1 0 0 0,1-1 0 0 0,-1 1 0 0 0,1-1 0 0 0,-1 1 0 0 0,1 1 0 0 0,-1-1 0 0 0,1 0 0 0 0,-1 1 0 0 0,-5 1 0 0 0,6-1 0 0 0,0-1 0 0 0,0 1 0 0 0,-1-1 0 0 0,1 0 0 0 0,0 0 0 0 0,0 0 0 0 0,0 0 0 0 0,-4-1 0 0 0,-17-1 0 0 0,21 3 0 0 0,-9 0 0 0 0,0 0 0 0 0,0-1 0 0 0,-17-1 0 0 0,18 0 0 0 0,-1 1 0 0 0,-13 1 0 0 0,-10-1 0 0 0,-2-1 0 0 0,-22-1 0 0 0,30 2 0 0 0,25 1 0 0 0,-1-1 0 0 0,1 0 0 0 0,-1 0 0 0 0,-7-1 0 0 0,-1 0 0 0 0,1 0 0 0 0,-15 0 0 0 0,22 0 0 0 0,1-1 0 0 0,-19-1 0 0 0,12 3 0 0 0,-7 0 0 0 0,1-6 0 0 0,10 5 0 0 0,-10 5 0 0 0,13-3 1 0 0,2 0-5 0 0,0-1-1 0 0,0 0 0 0 0,0 1 0 0 0,0-1 0 0 0,0 0 0 0 0,0 0 0 0 0,0 0 0 0 0,0-1 0 0 0,0 1 0 0 0,-2-1 0 0 0,-17-5-7 0 0,16 7 11 0 0,0-1 3 0 0,-10-3-2 0 0,1 5 0 0 0,0-6 0 0 0,0-2 0 0 0,10 7 0 0 0,1 0 0 0 0,-10-3 0 0 0,1-2 0 0 0,-1-3 0 0 0,12 6 0 0 0,0 0 0 0 0,-1 0 0 0 0,1 0 0 0 0,0 1 0 0 0,-1-1 0 0 0,1 0 0 0 0,0 1 0 0 0,-1-1 0 0 0,1 1 0 0 0,-1-1 0 0 0,1 1 0 0 0,-1-1 0 0 0,-1 1 0 0 0,2 0 0 0 0,0 0 0 0 0,-1-1 0 0 0,1 1 0 0 0,0 0 0 0 0,1-1 0 0 0,-1 1 0 0 0,0-1 0 0 0,0 1 0 0 0,0-1 0 0 0,0 0 0 0 0,0 1 0 0 0,0-1 0 0 0,1 0 0 0 0,-1 1 0 0 0,-1-3 0 0 0,-18-15 0 0 0,4 3 0 0 0,13 13 0 0 0,0-1 0 0 0,0 0 0 0 0,0 0 0 0 0,1 1 0 0 0,-5-7 0 0 0,-7-11 0 0 0,-31-45 0 0 0,6 5 0 0 0,27 39 0 0 0,-25-33 0 0 0,22 35 0 0 0,2 0 0 0 0,0-2 0 0 0,1 0 0 0 0,-15-37 0 0 0,25 53-1 0 0,0-1 0 0 0,1 1 1 0 0,-1 0-1 0 0,1-1 0 0 0,1 0 0 0 0,-1 1 0 0 0,1-1 0 0 0,0 1 1 0 0,0-1-1 0 0,1 1 0 0 0,0-1 0 0 0,0 1 0 0 0,0-1 0 0 0,0 1 1 0 0,1-1-1 0 0,0 1 0 0 0,0 0 0 0 0,0 0 0 0 0,1 0 0 0 0,0 0 1 0 0,0 0-1 0 0,0 1 0 0 0,7-8 0 0 0,8-12-110 0 0,-15 19 83 0 0,0 0 1 0 0,1 0-1 0 0,-1 0 1 0 0,1 1-1 0 0,0 0 1 0 0,9-7-1 0 0,111-70-289 0 0,-78 58 188 0 0,33-21-68 0 0,-76 42 125 0 0,-6 1-46 0 0,-1 0 114 0 0,-1 0 0 0 0,1 0-1 0 0,0 0 1 0 0,-1 1 0 0 0,1-1 0 0 0,-1 1 0 0 0,1 0 0 0 0,-6 1 0 0 0,-41 8-59 0 0,18-2 13 0 0,8-3 35 0 0,5 0-6 0 0,-1-1 1 0 0,-21 0-1 0 0,9-2 3 0 0,1 2 0 0 0,-1 1 0 0 0,-32 8 0 0 0,56-12 18 0 0,9 0 0 0 0,1-1 0 0 0,-1 1 0 0 0,0-1 0 0 0,0 0 0 0 0,0 1 0 0 0,0-1 0 0 0,1 1 0 0 0,-1-1 0 0 0,0 1 0 0 0,1-1 0 0 0,-1 1 0 0 0,0-1 0 0 0,1 1 0 0 0,-1 0 0 0 0,1-1 0 0 0,-1 1 0 0 0,1-1 0 0 0,9-6 0 0 0,-1 0 0 0 0,2 0-1 0 0,-1 1 1 0 0,1 0 0 0 0,16-5 0 0 0,-8 2-10 0 0,15-6-32 0 0,47-24-44 0 0,-54 24 44 0 0,-10 8-16 0 0,-2-2 0 0 0,1 0 1 0 0,-1-1-1 0 0,26-23 1 0 0,-34 24-8 0 0,-6 6 63 0 0,2-6 2 0 0,-7-1 0 0 0,-5 3 0 0 0,3 4 0 0 0,-1 0 0 0 0,1 1 0 0 0,-1 0 0 0 0,1 0 0 0 0,-1 1 0 0 0,-11-1 0 0 0,7 0 0 0 0,1 1 0 0 0,-14-5 0 0 0,1-3 0 0 0,18 5 0 0 0,1 0 0 0 0,-17-11 0 0 0,17 10 0 0 0,2-1 0 0 0,-16-23 0 0 0,15 17 0 0 0,2 4 0 0 0,-2-15 0 0 0,4 17 0 0 0,2 1 0 0 0,4-15 0 0 0,6-6 1 0 0,-9 20 2 0 0,1 1 4 0 0,14-16 3 0 0,1 1 1 0 0,0 0 0 0 0,2 2-1 0 0,34-24 1 0 0,-42 34-11 0 0,21-8 0 0 0,-25 9-12 0 0,-10 7 11 0 0,0 0 1 0 0,0 0-1 0 0,0 0 0 0 0,0 0 0 0 0,0 0 0 0 0,0 0 0 0 0,0 0 1 0 0,0 0-1 0 0,0 0 0 0 0,0 0 0 0 0,0 0 0 0 0,0 0 1 0 0,0 0-1 0 0,0 0 0 0 0,0 0 0 0 0,-1 0 0 0 0,1 0 1 0 0,0 0-1 0 0,0 0 0 0 0,0 0 0 0 0,0 0 0 0 0,0 0 0 0 0,0 0 1 0 0,0 0-1 0 0,0 0 0 0 0,0-1 0 0 0,0 1 0 0 0,0 0 1 0 0,0 0-1 0 0,0 0 0 0 0,0 0 0 0 0,0 0 0 0 0,0 0 0 0 0,0 0 1 0 0,0 0-1 0 0,0 0 0 0 0,0 0 0 0 0,0 0 0 0 0,0 0 1 0 0,0 0-1 0 0,0 0 0 0 0,0 0 0 0 0,0-1 0 0 0,0 1 1 0 0,0 0-1 0 0,0 0 0 0 0,0 0 0 0 0,0 0 0 0 0,0 0 0 0 0,0 0 1 0 0,0 0-1 0 0,0 0 0 0 0,0 0 0 0 0,0 0 0 0 0,0 0 1 0 0,0 0-1 0 0,0 0 0 0 0,0 0 0 0 0,-5-2 8 0 0,-1 0-1 0 0,0 1 0 0 0,0 0 1 0 0,0 0-1 0 0,0 1 1 0 0,0-1-1 0 0,-11 2 0 0 0,-45 9 4 0 0,35-5 35 0 0,19-4-23 0 0,0-1 1 0 0,0 1 0 0 0,0-2 0 0 0,-10 0 0 0 0,16 0-14 0 0,0 1 1 0 0,0 0-1 0 0,0 0 0 0 0,0 1 1 0 0,0-1-1 0 0,0 0 0 0 0,0 1 1 0 0,-3 0-1 0 0,-9 2-13 0 0,2-4 15 0 0,9 1 106 0 0,1-4-53 0 0,-10-8 16 0 0,12 7-13 0 0,8-8-65 0 0,1 0 0 0 0,0 0 0 0 0,1 1 0 0 0,0 0 0 0 0,0 0 0 0 0,2 1 0 0 0,14-11 0 0 0,12-8 28 0 0,45-25 1 0 0,-20 16-31 0 0,83-39 0 0 0,-70 40-33 0 0,15-7-6 0 0,26 0 13 0 0,31-14-12 0 0,-121 47 36 0 0,41-17-13 0 0,-1-3-1 0 0,65-43 0 0 0,-130 73 22 0 0,32-17 73 0 0,-12 8-4 0 0,-33 17-35 0 0,-22 7 1 0 0,20-8-41 0 0,1 0 0 0 0,-21 12 0 0 0,-13 6 0 0 0,-55 8-54 0 0,46-16 44 0 0,-47 15 93 0 0,-195 28-1 0 0,267-52-31 0 0,22-4-44 0 0,1 0 0 0 0,-1-1 0 0 0,-11 1 0 0 0,6-3 54 0 0,10 0 87 0 0,5-1-73 0 0,7-6-65 0 0,0 0-1 0 0,0 0 1 0 0,1 1 0 0 0,0 0-1 0 0,0 1 1 0 0,0 0-1 0 0,16-6 1 0 0,-7 3-7 0 0,129-52-3 0 0,-72 33 0 0 0,367-155-53 0 0,-126 67 4 0 0,-48 21 23 0 0,-223 76 24 0 0,295-105-60 0 0,-329 121 62 0 0,324-82-64 0 0,-240 61 64 0 0,11-1 0 0 0,-81 20 11 0 0,-21 4 16 0 0,-15 3 12 0 0,-18 5 12 0 0,-49 2-13 0 0,-85-2 0 0 0,95-3 15 0 0,52-2-40 0 0,-1-1 1 0 0,0-1-1 0 0,0 0 1 0 0,-19-3-1 0 0,28 2 10 0 0,1 0 0 0 0,-1 1 0 0 0,1-1 0 0 0,-10 1 0 0 0,15 1-16 0 0,1-1 1 0 0,-1 0-1 0 0,0 0 0 0 0,1-1 1 0 0,-1 1-1 0 0,0 0 1 0 0,0 0-1 0 0,1 0 0 0 0,-1 0 1 0 0,0-1-1 0 0,1 1 1 0 0,-1 0-1 0 0,0 0 0 0 0,1-1 1 0 0,-1 1-1 0 0,1-1 1 0 0,-1 1-1 0 0,0-1 0 0 0,1 1 1 0 0,-1-1-1 0 0,0 0 1 0 0,1 1 14 0 0,13-9 66 0 0,29-11-107 0 0,1 3 1 0 0,83-22-1 0 0,-78 25 2 0 0,48-13-22 0 0,153-49-97 0 0,199-56-179 0 0,-110 35 203 0 0,-249 69 73 0 0,269-73 25 0 0,-333 96 13 0 0,102-26 95 0 0,-107 24-66 0 0,1 0 10 0 0,-1 1 0 0 0,1 0 1 0 0,0 1-1 0 0,31-2 0 0 0,-43 7-6 0 0,0-1 0 0 0,0-1 0 0 0,12-2 0 0 0,-18 2 33 0 0,-12 3-47 0 0,-1 0 0 0 0,1 0 0 0 0,-1 1-1 0 0,-10 3 1 0 0,-23 4 17 0 0,-73 10-23 0 0,-29 3-13 0 0,-185 22 52 0 0,-70 6 54 0 0,62-33 83 0 0,331-17-180 0 0,0 0 1 0 0,0-1-1 0 0,1 1 0 0 0,-10-3 0 0 0,17 0-45 0 0,0 0 30 0 0,1 1 1 0 0,-1-1-1 0 0,0 1 0 0 0,1 0 1 0 0,0 0-1 0 0,-1 0 0 0 0,1 0 1 0 0,0 0-1 0 0,0 0 0 0 0,0 0 1 0 0,1 1-1 0 0,-1-1 0 0 0,4-1 1 0 0,39-17-62 0 0,-26 12 40 0 0,18-5-20 0 0,68-16-1 0 0,-4 3-46 0 0,-58 11 53 0 0,62-17-3 0 0,-40 18-11 0 0,67-18-35 0 0,-79 19 59 0 0,-27 7 14 0 0,1-2 1 0 0,25-10-1 0 0,-33 10 7 0 0,-18 8 11 0 0,-1 0-1 0 0,0 0 0 0 0,0-1 0 0 0,0 1 0 0 0,0 0 1 0 0,1 0-1 0 0,-1 0 0 0 0,0 0 0 0 0,0 0 0 0 0,0 0 1 0 0,0-1-1 0 0,0 1 0 0 0,1 0 0 0 0,-1 0 0 0 0,0 0 1 0 0,0-1-1 0 0,0 1 0 0 0,0 0 0 0 0,0 0 0 0 0,0 0 1 0 0,0-1-1 0 0,0 1 0 0 0,0 0 0 0 0,0 0 0 0 0,0 0 1 0 0,0-1-1 0 0,0 1 0 0 0,0 0 0 0 0,0 0 0 0 0,0 0 1 0 0,0-1-1 0 0,0 1 0 0 0,0 0 0 0 0,0 0 0 0 0,0 0 1 0 0,0-1-1 0 0,0 1 0 0 0,0 0 0 0 0,0 0 0 0 0,-1 0 1 0 0,1-1-1 0 0,0 1 0 0 0,-4-5-18 0 0,4 5 19 0 0,-3-2 0 0 0,0 0 0 0 0,1 1 0 0 0,-1 0 0 0 0,0 0 0 0 0,0-1 0 0 0,0 2 0 0 0,0-1 0 0 0,0 0 0 0 0,0 1 0 0 0,0-1 0 0 0,0 1 0 0 0,0 0 0 0 0,-6 0 0 0 0,-10-1 0 0 0,-13-2-16 0 0,0 2-1 0 0,-44 4 0 0 0,19 0-8 0 0,-23 2-4 0 0,46-2 17 0 0,-42-1 0 0 0,-2 1 12 0 0,19 0 0 0 0,39-3 0 0 0,4 1 0 0 0,5-5 11 0 0,27-4 42 0 0,11-6-76 0 0,-20 11 13 0 0,0-1 0 0 0,1 1-1 0 0,12-5 1 0 0,-5 4 5 0 0,69-20-70 0 0,-12 4 28 0 0,0 1 30 0 0,-9 0 17 0 0,-36 12 0 0 0,29-12 0 0 0,201-77 0 0 0,-147 58 0 0 0,49-18-75 0 0,-158 56 71 0 0,1-1 0 0 0,-1 1 0 0 0,0-1-1 0 0,1 1 1 0 0,-1-1 0 0 0,0 0 0 0 0,0 1-1 0 0,0-1 1 0 0,3-2 0 0 0,-4 3 4 0 0,0-1 1 0 0,0 1 0 0 0,0-1-1 0 0,0 1 1 0 0,0-1-1 0 0,0 1 1 0 0,0-1 0 0 0,0 1-1 0 0,0-1 1 0 0,0 1-1 0 0,0-1 1 0 0,0 1 0 0 0,0-1-1 0 0,0 1 1 0 0,0-1-1 0 0,0 1 1 0 0,-1-1 0 0 0,1 1-1 0 0,0-1 1 0 0,0 1-1 0 0,-1-1 1 0 0,1 1 0 0 0,0 0-1 0 0,-1-1 1 0 0,1 1-1 0 0,0 0 1 0 0,-1-1 0 0 0,1 1-1 0 0,0 0 1 0 0,-1-1-1 0 0,1 1 1 0 0,-1 0 0 0 0,1 0-1 0 0,-1-1 1 0 0,0 1-1 0 0,-21-11 45 0 0,20 11-45 0 0,-19-7 21 0 0,0 1 0 0 0,-1 1 0 0 0,0 1 0 0 0,0 1 0 0 0,0 1 0 0 0,-27 1 0 0 0,-33 2 47 0 0,-123 20 0 0 0,87-7-15 0 0,-74 10-41 0 0,-31 2-13 0 0,132-12 42 0 0,-11 1 75 0 0,89-14-50 0 0,11-1-16 0 0,5 0-208 0 0,33-3 117 0 0,0 0 0 0 0,51-14 1 0 0,-12 3 7 0 0,148-9-8 0 0,-71 9 18 0 0,-16 4-22 0 0,-61 6 26 0 0,-39 2-13 0 0,60 4 0 0 0,-90-2 32 0 0,21 7-11 0 0,-24-3-31 0 0,1 10 31 0 0,-3-13 10 0 0,-1 0 0 0 0,0 1 0 0 0,0-1 0 0 0,0 1 0 0 0,0-1 0 0 0,0 0 0 0 0,0 1 0 0 0,0-1 0 0 0,-1 0 0 0 0,1 2 0 0 0,-2 1-3 0 0,0 0-1 0 0,0 0 0 0 0,-1 0 0 0 0,1-1 1 0 0,-1 1-1 0 0,0 0 0 0 0,0-1 0 0 0,0 0 1 0 0,0 0-1 0 0,0 0 0 0 0,-5 3 0 0 0,-9 6 7 0 0,-19 10 0 0 0,36-22-2 0 0,-19 10 0 0 0,0-1 0 0 0,0-1 0 0 0,-1-1 0 0 0,-1-1 0 0 0,-32 6 0 0 0,42-10 2 0 0,1 1-1 0 0,0 0 0 0 0,0 0 1 0 0,-15 8-1 0 0,14-6 4 0 0,9-4 54 0 0,6 0 6 0 0,6 3-57 0 0,0-1 0 0 0,1 0 0 0 0,-1-1 0 0 0,1 0 0 0 0,18 0 0 0 0,-5-2 0 0 0,40-4 0 0 0,53-3 31 0 0,-29 3-14 0 0,-19 0-25 0 0,93 6 0 0 0,-127 3-2 0 0,-20-3 6 0 0,0 0 1 0 0,26 0-1 0 0,-40-2-2 0 0,0 0 1 0 0,-1 0-1 0 0,1 0 1 0 0,-1 0 0 0 0,1 1-1 0 0,0-1 1 0 0,-1 0-1 0 0,1 0 1 0 0,-1 1-1 0 0,1-1 1 0 0,-1 0-1 0 0,1 1 1 0 0,-1-1-1 0 0,1 0 1 0 0,-1 1 0 0 0,1-1-1 0 0,-1 1 1 0 0,0-1-1 0 0,1 1 1 0 0,-1-1-1 0 0,0 1 1 0 0,1-1-1 0 0,-1 2 1 0 0,0-2 0 0 0,1 0-1 0 0,-1 1 1 0 0,0-1-1 0 0,0 1 1 0 0,1 0-1 0 0,-1-1 0 0 0,0 1 1 0 0,0 0-1 0 0,0-1 1 0 0,0 1-1 0 0,0 0 1 0 0,0-1-1 0 0,0 1 0 0 0,0 0 1 0 0,0-1-1 0 0,0 1 1 0 0,0 0-1 0 0,0-1 1 0 0,-1 1-1 0 0,1 0 1 0 0,0-1-1 0 0,0 1 0 0 0,-1 0 1 0 0,0 1 5 0 0,0 1-1 0 0,0 0 1 0 0,-1 0 0 0 0,1 0-1 0 0,-1 0 1 0 0,0-1-1 0 0,0 1 1 0 0,0 0 0 0 0,0-1-1 0 0,0 1 1 0 0,0-1-1 0 0,-1 0 1 0 0,1 0 0 0 0,-1 0-1 0 0,0 0 1 0 0,0 0-1 0 0,0-1 1 0 0,1 1-1 0 0,-7 1 1 0 0,-13 10 48 0 0,4-3-20 0 0,-1-1 0 0 0,0 0 1 0 0,-20 5-1 0 0,2 0-8 0 0,3-5 0 0 0,27-8-14 0 0,0 1 0 0 0,0 0-1 0 0,-7 3 1 0 0,-2 3 39 0 0,5-3 11 0 0,9-4 77 0 0,6 0-85 0 0,30 7-9 0 0,-20-4-25 0 0,1-1 1 0 0,-1 0-1 0 0,22 1 0 0 0,47-6 68 0 0,-32 0 47 0 0,94 9-1 0 0,-96-1-136 0 0,30 4 0 0 0,-54-7 0 0 0,-4-4 0 0 0,-20 2 0 0 0,0-1 0 0 0,0 1 0 0 0,0-1 0 0 0,0 1 0 0 0,0-1 0 0 0,0 1 0 0 0,0 0 0 0 0,-1-1 0 0 0,1 1 0 0 0,0 0 0 0 0,0 0 0 0 0,0 1 0 0 0,0-1-3 0 0,0 0 0 0 0,-1 0 0 0 0,1 0 0 0 0,0 0 0 0 0,-1 0 0 0 0,1 0 0 0 0,-1 0 0 0 0,0 0 0 0 0,1 1 0 0 0,-1-1 0 0 0,0 0 0 0 0,1 0 0 0 0,-1 0 0 0 0,0 1 0 0 0,0-1 0 0 0,0 0 0 0 0,0 0 0 0 0,0 0 0 0 0,-1 2 0 0 0,0 0 2 0 0,1-1 0 0 0,-1 1 0 0 0,0-1 0 0 0,-1 1 0 0 0,1-1 0 0 0,0 0 0 0 0,-1 1 0 0 0,-2 2 0 0 0,-2 1 2 0 0,0 1 0 0 0,0-1 0 0 0,-1-1 0 0 0,-11 9 0 0 0,-3-1-1 0 0,-1-1 0 0 0,0-1 0 0 0,-24 9 0 0 0,-73 20 0 0 0,56-18 0 0 0,-21 6 11 0 0,39-18 27 0 0,-54 17-23 0 0,50-11-15 0 0,0 3 0 0 0,-72 38 0 0 0,95-45 0 0 0,22-10 2 0 0,-1 0-1 0 0,0 0 1 0 0,1 0 0 0 0,0 0 0 0 0,-9 7 0 0 0,13-8 1 0 0,-1-1-1 0 0,1 1 1 0 0,-1-1 0 0 0,0 1 0 0 0,1 0 0 0 0,-1-1 0 0 0,1 1 0 0 0,-1 0-1 0 0,1 0 1 0 0,-1 0 0 0 0,1-1 0 0 0,0 1 0 0 0,0 0 0 0 0,-1 1-1 0 0,1 0-1 0 0,0-1 0 0 0,0 0 0 0 0,0 1 0 0 0,0-1 0 0 0,0 1 0 0 0,1-1 0 0 0,-1 0 0 0 0,0 1 0 0 0,1-1 0 0 0,0 2 0 0 0,0-2-1 0 0,-1 0 0 0 0,1 0 0 0 0,0 0 0 0 0,-1 1 0 0 0,1-1 0 0 0,0-1 0 0 0,0 1 0 0 0,0 0 0 0 0,0 0 0 0 0,0 0 0 0 0,0 0 0 0 0,1 0 0 0 0,5 3 0 0 0,-1-2 0 0 0,1 1 0 0 0,0-1 0 0 0,0 0 0 0 0,-1 0 0 0 0,1-1 0 0 0,8 1 0 0 0,54 2 0 0 0,-60-4 0 0 0,306-7 0 0 0,-252 4 0 0 0,208-17-38 0 0,-61 3 12 0 0,-118 9 26 0 0,-50 3 0 0 0,0 2 0 0 0,1 1 0 0 0,69 8 0 0 0,-95-3-12 0 0,-17-3 11 0 0,0 0 1 0 0,0 0-1 0 0,0 0 0 0 0,0 0 1 0 0,0 0-1 0 0,0 0 0 0 0,0 0 0 0 0,0 0 1 0 0,0 0-1 0 0,0 0 0 0 0,0 1 1 0 0,0-1-1 0 0,-1 0 0 0 0,1 0 1 0 0,0 0-1 0 0,0 0 0 0 0,0 0 0 0 0,0 0 1 0 0,0 0-1 0 0,0 0 0 0 0,0 0 1 0 0,0 0-1 0 0,0 0 0 0 0,0 1 1 0 0,0-1-1 0 0,0 0 0 0 0,0 0 0 0 0,0 0 1 0 0,0 0-1 0 0,0 0 0 0 0,0 0 1 0 0,0 0-1 0 0,0 0 0 0 0,0 0 0 0 0,0 0 1 0 0,0 1-1 0 0,0-1 0 0 0,1 0 1 0 0,-1 0-1 0 0,0 0 0 0 0,0 0 1 0 0,0 0-1 0 0,0 0 0 0 0,0 0 0 0 0,0 0 1 0 0,0 0-1 0 0,0 0 0 0 0,0 0 1 0 0,0 0-1 0 0,0 0 0 0 0,0 0 0 0 0,0 0 1 0 0,0 0-1 0 0,1 1 0 0 0,-1-1 1 0 0,0 0-1 0 0,0 0 0 0 0,0 0 1 0 0,0 0-1 0 0,0 0 0 0 0,0 0 0 0 0,0 0 1 0 0,0 0-1 0 0,0 0 0 0 0,0 0 1 0 0,1 0-1 0 0,-1-1 0 0 0,-5 7 0 0 0,0 0-1 0 0,0 0 1 0 0,0-1 0 0 0,0 0 0 0 0,-1 0-1 0 0,0-1 1 0 0,0 1 0 0 0,0-1-1 0 0,-12 5 1 0 0,-69 28 3 0 0,65-28-3 0 0,-553 168 137 0 0,435-147-136 0 0,5 0 0 0 0,34-9 0 0 0,23-6 0 0 0,57-12 22 0 0,4 0 31 0 0,18 0-27 0 0,10 2-10 0 0,-5-3-15 0 0,1-1 0 0 0,0 1 0 0 0,0-1 0 0 0,0-1 0 0 0,-1 1 0 0 0,1-1 0 0 0,0 0 0 0 0,0-1 0 0 0,10-2 0 0 0,7 1 0 0 0,72-2-1 0 0,17-1 0 0 0,151-18 0 0 0,-148 8 0 0 0,26-2 0 0 0,25 12 0 0 0,227-16 0 0 0,-376 21-12 0 0,-1 1 1 0 0,0 1-1 0 0,17 3 0 0 0,8 2-5 0 0,-36-7 17 0 0,-5 0 0 0 0,0 0 0 0 0,0 0 0 0 0,1 0 0 0 0,-1 1 0 0 0,0-1 0 0 0,0 0 0 0 0,0 0 0 0 0,0 1 0 0 0,0-1 0 0 0,0 0 0 0 0,1 2 0 0 0,-2-2 0 0 0,0 1 0 0 0,1-1 0 0 0,-1 1 0 0 0,0-1 0 0 0,0 1 0 0 0,0-1 0 0 0,0 1 0 0 0,0-1 0 0 0,0 0 0 0 0,0 1 0 0 0,0-1 0 0 0,0 1 0 0 0,-1-1 0 0 0,1 1 0 0 0,0-1 0 0 0,0 1 0 0 0,0-1 0 0 0,0 1 0 0 0,-1-1 0 0 0,1 1 0 0 0,0-1 0 0 0,0 0 0 0 0,-1 1 0 0 0,1-1 0 0 0,0 1 0 0 0,-1-1 0 0 0,1 0 0 0 0,-1 1 0 0 0,1-1 0 0 0,0 0 0 0 0,-1 0 0 0 0,1 1 0 0 0,-1-1 0 0 0,-21 14 0 0 0,-4-3 0 0 0,-1 0 0 0 0,-44 10 0 0 0,-61 7 0 0 0,24-7 0 0 0,98-18 0 0 0,-571 125 0 0 0,327-88 0 0 0,-9 2 0 0 0,13 12 0 0 0,81-16 0 0 0,77-21-2 0 0,46-10 10 0 0,-75 23-1 0 0,107-25 57 0 0,32 1 3 0 0,-1-3-67 0 0,0 0 0 0 0,1-2 0 0 0,22 0 0 0 0,54-8 0 0 0,-79 6 0 0 0,226-32 0 0 0,28-2 0 0 0,110-2 0 0 0,-51 4 0 0 0,-144 24 0 0 0,-44 4 0 0 0,-18 3 0 0 0,-32 2 0 0 0,-62 0 0 0 0,-27 0 0 0 0,1 0 0 0 0,-1 0 0 0 0,1 0 0 0 0,-1 1 0 0 0,0-1 0 0 0,1 0 0 0 0,-1 1 0 0 0,0-1 0 0 0,0 1 0 0 0,3 0 0 0 0,-4 0 0 0 0,-1 0 0 0 0,1 0 0 0 0,0-1 0 0 0,-1 1 0 0 0,1-1 0 0 0,-1 1 0 0 0,1 0 0 0 0,-1-1 0 0 0,1 1 0 0 0,-1-1 0 0 0,1 1 0 0 0,-1-1 0 0 0,0 1 0 0 0,1-1 0 0 0,-1 0 0 0 0,0 1 0 0 0,1-1 0 0 0,-2 1 0 0 0,-18 9 0 0 0,-10 2 1 0 0,0-1 0 0 0,-2-1 0 0 0,-35 5-1 0 0,-26 9 50 0 0,34-6-43 0 0,-372 103-3 0 0,66-26 7 0 0,364-94-10 0 0,-9 1 12 0 0,0 1 0 0 0,1 0 0 0 0,-11 6 0 0 0,19-9-13 0 0,1 0 0 0 0,-1 0 0 0 0,1 0 0 0 0,-1 1 0 0 0,1-1 0 0 0,-1 0 0 0 0,1 0 0 0 0,0 1 0 0 0,-1-1 0 0 0,1 0 0 0 0,0 0 0 0 0,-1 1 0 0 0,1-1 0 0 0,-1 1 0 0 0,1-1 0 0 0,0 0 0 0 0,0 1 0 0 0,-1-1 0 0 0,1 1 0 0 0,0-1 0 0 0,0 0 0 0 0,-1 1 0 0 0,1 0 0 0 0,1 0 0 0 0,0 0 0 0 0,0 0 0 0 0,0-1 0 0 0,0 1 0 0 0,0-1 0 0 0,0 1 0 0 0,0 0 0 0 0,0-1 0 0 0,1 0 0 0 0,-1 1 0 0 0,0-1 0 0 0,0 0 0 0 0,0 1 0 0 0,3-1 0 0 0,23 3 0 0 0,68-6-18 0 0,-31 0-44 0 0,-35 3 53 0 0,163-8-106 0 0,-67-3 61 0 0,62-6-16 0 0,382-29 70 0 0,-373 46 0 0 0,-184 0 0 0 0,-18 3 0 0 0,-19 2 0 0 0,-560 77 64 0 0,494-70-64 0 0,-105 18 0 0 0,5 2 0 0 0,35-6 0 0 0,143-22 10 0 0,28-3 12 0 0,32-2 10 0 0,23-6-55 0 0,82-18 1 0 0,-28 3 3 0 0,160-33-53 0 0,-138 30 72 0 0,2-1 0 0 0,-51 7 0 0 0,48-13 0 0 0,-125 27 0 0 0,14-4 0 0 0,-34 8 1 0 0,1 1 0 0 0,0 0-1 0 0,0-1 1 0 0,0 1 0 0 0,-1-1-1 0 0,1 1 1 0 0,0-1 0 0 0,0 0-1 0 0,-1 1 1 0 0,1-1 0 0 0,-1 0 0 0 0,1 1-1 0 0,0-1 1 0 0,-1 0 0 0 0,1 1-1 0 0,-1-2 1 0 0,1 1 1 0 0,-1 0 0 0 0,0 0 0 0 0,0 0 1 0 0,1 0-1 0 0,-1 0 0 0 0,0 0 0 0 0,0 0 0 0 0,0 1 0 0 0,0-1 0 0 0,0 0 0 0 0,0 0 0 0 0,-1 0 0 0 0,1 0 0 0 0,0 0 1 0 0,0 0-1 0 0,-1 0 0 0 0,1 0 0 0 0,0 0 0 0 0,-1 1 0 0 0,1-1 0 0 0,-1 0 0 0 0,1 0 0 0 0,-1 0 0 0 0,0 1 1 0 0,1-1-1 0 0,-1 0 0 0 0,0 1 0 0 0,1-1 0 0 0,-1 1 0 0 0,0-1 0 0 0,0 1 0 0 0,1-1 0 0 0,-2 0 0 0 0,-4-2 15 0 0,0 1 0 0 0,0-1-1 0 0,-12-2 1 0 0,13 3-15 0 0,-40-9-2 0 0,0 3 0 0 0,-58-5 0 0 0,-8 0 0 0 0,-160-50 0 0 0,133 27 0 0 0,118 32 14 0 0,9 2 9 0 0,1-1 0 0 0,-17-6 0 0 0,15 3 30 0 0,12 6-52 0 0,0 0 0 0 0,0 0 0 0 0,0 0 0 0 0,0 0 0 0 0,1 0 0 0 0,-1 0 0 0 0,0 0 0 0 0,0 0 0 0 0,0 0 0 0 0,0 0 0 0 0,0 0 0 0 0,0 0 0 0 0,0 0-1 0 0,0 0 1 0 0,0 0 0 0 0,0-1 0 0 0,0 1 0 0 0,0 0 0 0 0,0 0 0 0 0,1 0 0 0 0,-1 0 0 0 0,0 0 0 0 0,0 0 0 0 0,0 0 0 0 0,0 0 0 0 0,0 0 0 0 0,0 0 0 0 0,0 0 0 0 0,0 0 0 0 0,0 0 0 0 0,0 0 0 0 0,0 0 0 0 0,0-1 0 0 0,0 1-1 0 0,0 0 1 0 0,0 0 0 0 0,0 0 0 0 0,0 0 0 0 0,0 0 0 0 0,0 0 0 0 0,0 0 0 0 0,0 0 0 0 0,0 0 0 0 0,0 0 0 0 0,0 0 0 0 0,0 0 0 0 0,0-1 0 0 0,0 1 0 0 0,0 0 0 0 0,0 0 0 0 0,0 0 0 0 0,0 0 0 0 0,0 0 0 0 0,0 0 0 0 0,0 0-1 0 0,17-8 9 0 0,-8 4-10 0 0,0 0-1 0 0,1 0 1 0 0,-1 1-1 0 0,1 1 1 0 0,13-3-1 0 0,-8 4-22 0 0,9-2 17 0 0,1 2-1 0 0,-1 0 1 0 0,39 6 0 0 0,6 0 7 0 0,-16-2-67 0 0,-22-1 53 0 0,-23-2-1 0 0,1 0 0 0 0,-1 1 1 0 0,10 1-1 0 0,23 7 3 0 0,-22-3 12 0 0,-3 3 0 0 0,-7 1-11 0 0,-9-9 9 0 0,0 0 0 0 0,1 0-1 0 0,-1-1 1 0 0,0 1 0 0 0,0 0-1 0 0,0 0 1 0 0,1-1-1 0 0,-1 1 1 0 0,0 0 0 0 0,0 0-1 0 0,0 0 1 0 0,-1-1 0 0 0,1 1-1 0 0,0 0 1 0 0,0 0-1 0 0,0 0 1 0 0,0-1 0 0 0,-1 1-1 0 0,1 0 1 0 0,-1 0-1 0 0,0 2 0 0 0,0 3 1 0 0,-2-1 1 0 0,1 1-1 0 0,0 0 0 0 0,-1-1 1 0 0,0 0-1 0 0,0 0 0 0 0,-1 0 0 0 0,0 0 1 0 0,1 0-1 0 0,-2-1 0 0 0,1 1 1 0 0,0-1-1 0 0,-9 6 0 0 0,-5 2-10 0 0,-2 0 1 0 0,-26 13-1 0 0,13-8 7 0 0,-8 2 5 0 0,31-13 5 0 0,11-2 6 0 0,10-1 20 0 0,-10-2-25 0 0,14 1-4 0 0,1 1 0 0 0,0-2 0 0 0,0 0-1 0 0,0-1 1 0 0,0-1 0 0 0,25-4-1 0 0,3 1-2 0 0,204-20 1 0 0,-115 7 0 0 0,53-9 64 0 0,-173 23-53 0 0,-11 2 45 0 0,-4-2 18 0 0,0 0-67 0 0,0 0-1 0 0,0 0 0 0 0,0 0 0 0 0,-1 0 1 0 0,1 1-1 0 0,-1 0 0 0 0,0-1 0 0 0,0 1 0 0 0,0 0 1 0 0,-5-3-1 0 0,-3 0 23 0 0,-25-8 0 0 0,15 5-17 0 0,12 4-12 0 0,-1 1 0 0 0,0 0 0 0 0,-18-3 0 0 0,7 2 0 0 0,1-1 0 0 0,-1 0 0 0 0,-32-15 0 0 0,-16-5 0 0 0,45 18 0 0 0,-89-22 0 0 0,103 27 8 0 0,0 0 0 0 0,0-1 0 0 0,0-1 0 0 0,0 0 0 0 0,0 0 0 0 0,1-1 0 0 0,-13-8 0 0 0,3-3-5 0 0,17 13 5 0 0,2 3-8 0 0,0 0 1 0 0,-1 0 0 0 0,1 0-1 0 0,0 0 1 0 0,0 0 0 0 0,0 0-1 0 0,0 0 1 0 0,0 0 0 0 0,0 0-1 0 0,0 0 1 0 0,0 0 0 0 0,0 0-1 0 0,0 0 1 0 0,0 0 0 0 0,0 0-1 0 0,0 0 1 0 0,0-1 0 0 0,0 1-1 0 0,0 0 1 0 0,0 0 0 0 0,0 0-1 0 0,-1 0 1 0 0,1 0 0 0 0,0 0-1 0 0,0 0 1 0 0,0 0-1 0 0,0 0 1 0 0,0 0 0 0 0,0-1-1 0 0,0 1 1 0 0,0 0 0 0 0,0 0-1 0 0,0 0 1 0 0,1 0 0 0 0,-1 0-1 0 0,0 0 1 0 0,0 0 0 0 0,0 0-1 0 0,0 0 1 0 0,0 0 0 0 0,0 0-1 0 0,0 0 1 0 0,0-1 0 0 0,0 1-1 0 0,0 0 1 0 0,0 0 0 0 0,0 0-1 0 0,0 0 1 0 0,0 0 0 0 0,0 0-1 0 0,0 0 1 0 0,0 0 0 0 0,0 0-1 0 0,1 0 1 0 0,-1 0 0 0 0,0 0-1 0 0,0 0 1 0 0,0 0-1 0 0,0 0 1 0 0,0 0 0 0 0,0 0-1 0 0,0 0 1 0 0,0 0 0 0 0,0 0-1 0 0,15-12 11 0 0,-12 9-11 0 0,-1 1 0 0 0,1 0 0 0 0,0-1 0 0 0,1 1 0 0 0,-1 0 0 0 0,0 0 0 0 0,1 0 0 0 0,-1 1 0 0 0,1-1 0 0 0,-1 1 0 0 0,1 0 0 0 0,-1 0 0 0 0,5 0 0 0 0,16-3 0 0 0,-7 2-30 0 0,24-1 0 0 0,-19 2 18 0 0,-16 1 5 0 0,1 0 1 0 0,-1 0-1 0 0,0 0 0 0 0,0 0 1 0 0,1 1-1 0 0,-1 0 0 0 0,0 1 1 0 0,6 1-1 0 0,-6-1 2 0 0,0-1 0 0 0,0 1-1 0 0,-1-1 1 0 0,11 0 0 0 0,-11-1-4 0 0,1 1 1 0 0,-1-1 0 0 0,1 1 0 0 0,-1 0 0 0 0,0 1-1 0 0,6 1 1 0 0,23 9-3 0 0,-19-4-42 0 0,-2 4 0 0 0,-5 3 31 0 0,-6-11 15 0 0,-1 1-1 0 0,0-1 1 0 0,0 1-1 0 0,0-1 0 0 0,-1 1 1 0 0,0 7-1 0 0,0-10 8 0 0,0-1 0 0 0,0 1 0 0 0,0-1 0 0 0,-1 1 0 0 0,1-1 0 0 0,0 0 0 0 0,-1 1 0 0 0,1-1 0 0 0,-1 0 0 0 0,-1 3 0 0 0,-2 1 0 0 0,-1 0 0 0 0,0 0 0 0 0,0 0 0 0 0,0-1 0 0 0,-1 0 0 0 0,-9 6 0 0 0,-3 2 0 0 0,-5 3-6 0 0,-1 0-1 0 0,0-1 1 0 0,-1-2 0 0 0,-28 10-1 0 0,-109 29-25 0 0,54-24 32 0 0,-21 6 0 0 0,95-24-2 0 0,26-8 4 0 0,0 1 1 0 0,0 0 0 0 0,0 1-1 0 0,-11 5 1 0 0,19-7 1 0 0,1 0 1 0 0,0-1-1 0 0,0 1 1 0 0,0 0-1 0 0,0-1 0 0 0,0 1 1 0 0,0-1-1 0 0,0 1 1 0 0,0-1-1 0 0,0 0 1 0 0,2 1-1 0 0,10 0-4 0 0,0 0 0 0 0,0 0 0 0 0,23-3 0 0 0,-9 0 11 0 0,159-8 12 0 0,199-5 7 0 0,-347 15-30 0 0,42 0 0 0 0,156 18 0 0 0,-225-17 0 0 0,-1 0 0 0 0,16-1 0 0 0,16 2 0 0 0,-41-2 1 0 0,-1 0-1 0 0,1 0 1 0 0,0 0 0 0 0,0 0-1 0 0,0 1 1 0 0,0-1 0 0 0,0 0-1 0 0,-1 0 1 0 0,1 1 0 0 0,0-1-1 0 0,0 1 1 0 0,0-1 0 0 0,-1 1-1 0 0,1-1 1 0 0,1 2 0 0 0,-2-1 0 0 0,0-1 1 0 0,0 1-1 0 0,0-1 1 0 0,0 1-1 0 0,0-1 1 0 0,0 1-1 0 0,0-1 1 0 0,0 1-1 0 0,0-1 1 0 0,0 1 0 0 0,0-1-1 0 0,0 1 1 0 0,-1-1-1 0 0,1 1 1 0 0,0-1-1 0 0,0 0 1 0 0,-1 1-1 0 0,1-1 1 0 0,0 1-1 0 0,0-1 1 0 0,-1 0-1 0 0,1 1 1 0 0,-1-1-1 0 0,1 0 1 0 0,0 1-1 0 0,-1-1 1 0 0,0 1-1 0 0,-11 9 1 0 0,-2 0 0 0 0,1 0-1 0 0,-1-1 1 0 0,0-1 0 0 0,-1 0-1 0 0,-24 9 1 0 0,-102 27-4 0 0,86-29 3 0 0,-322 83 63 0 0,149-55-64 0 0,46-10 0 0 0,97-16 1 0 0,-92 22 51 0 0,160-33-30 0 0,37 0 31 0 0,14 1-53 0 0,-17-2 0 0 0,0-1 0 0 0,28 2 0 0 0,300-8 15 0 0,-190-1-30 0 0,-97 2 15 0 0,208 3 0 0 0,-118 1 0 0 0,18 1 0 0 0,179 10 0 0 0,-336-15 0 0 0,5 4 0 0 0,14 3 0 0 0,-28-6 1 0 0,0 0 0 0 0,0 0 0 0 0,0 0 0 0 0,1 0 0 0 0,-1 0 0 0 0,0 0 0 0 0,0 0 0 0 0,1 0 0 0 0,-1 1 0 0 0,0-1 0 0 0,0 0 0 0 0,0 0 0 0 0,1 0 0 0 0,-1 0 0 0 0,0 0 0 0 0,0 0 0 0 0,0 0-1 0 0,0 0 1 0 0,1 1 0 0 0,-1-1 0 0 0,0 0 0 0 0,0 0 0 0 0,0 0 0 0 0,0 0 0 0 0,0 1 0 0 0,1-1 0 0 0,-1 0 0 0 0,0 0 0 0 0,0 0 0 0 0,0 1 0 0 0,0-1 0 0 0,0 0 0 0 0,0 0 0 0 0,0 0 0 0 0,0 1 0 0 0,0-1 0 0 0,0 0 0 0 0,-6 7 18 0 0,-17 5-2 0 0,22-11-15 0 0,-12 4 15 0 0,1-1 0 0 0,-1-1-1 0 0,-22 5 1 0 0,-13 2 22 0 0,2 2-39 0 0,-2-2 0 0 0,-51 4 0 0 0,-382 58-53 0 0,-5 2 53 0 0,417-66 0 0 0,-88 23 0 0 0,97-10 11 0 0,59-21 10 0 0,5 1 0 0 0,56 5-53 0 0,114-2 0 0 0,116-22-26 0 0,176-5-1 0 0,-413 23 59 0 0,227-4 0 0 0,-3-2 34 0 0,-2 23 71 0 0,-21 17-140 0 0,-231-28 24 0 0,-22-6 10 0 0,-1 0-1 0 0,1 0 0 0 0,0 0 1 0 0,-1 0-1 0 0,1 1 0 0 0,-1-1 1 0 0,1 0-1 0 0,-1 0 0 0 0,0 1 0 0 0,1-1 1 0 0,-1 1-1 0 0,1-1 0 0 0,-1 0 1 0 0,1 1-1 0 0,-1-1 0 0 0,0 1 0 0 0,1-1 1 0 0,-1 1-1 0 0,0-1 0 0 0,0 0 1 0 0,1 1-1 0 0,-1 0 0 0 0,0-1 0 0 0,0 1 1 0 0,0 0 0 0 0,0 0 1 0 0,-1 0-1 0 0,1 0 0 0 0,-1-1 1 0 0,0 1-1 0 0,1 0 1 0 0,-1 0-1 0 0,0-1 0 0 0,1 1 1 0 0,-1 0-1 0 0,0-1 1 0 0,0 1-1 0 0,1-1 0 0 0,-1 1 1 0 0,0-1-1 0 0,0 1 1 0 0,0-1-1 0 0,-1 1 0 0 0,-21 7-7 0 0,21-8 5 0 0,-115 26-58 0 0,49-12 62 0 0,-153 29-1 0 0,164-32 0 0 0,-153 21-26 0 0,28-6-12 0 0,-485 82-26 0 0,490-78 64 0 0,176-30 0 0 0,0 0 0 0 0,0 0 0 0 0,0 0 0 0 0,1 0 0 0 0,-1 0 0 0 0,0 0 0 0 0,0 1 0 0 0,0-1 0 0 0,0 0 0 0 0,1 0 0 0 0,-1 1 0 0 0,0-1 0 0 0,0 1 0 0 0,1-1 0 0 0,-1 1 0 0 0,-1 0 0 0 0,3 0-1 0 0,0 0 0 0 0,0 0 0 0 0,0-1 0 0 0,0 1 0 0 0,1 0 0 0 0,-1-1 0 0 0,0 1 0 0 0,0 0 0 0 0,0-1 0 0 0,1 0-1 0 0,-1 1 1 0 0,0-1 0 0 0,1 0 0 0 0,-1 1 0 0 0,2-1 0 0 0,27 4-35 0 0,19-2-4 0 0,63-6 0 0 0,-57 1 33 0 0,423-26-47 0 0,-315 19 48 0 0,-54 2 30 0 0,136-6 77 0 0,434 3-26 0 0,-395 28-11 0 0,-259-13-53 0 0,-21-3 42 0 0,-7 1 0 0 0,-11 6-51 0 0,0-2 0 0 0,0 0 0 0 0,0 0 0 0 0,-1-1-1 0 0,-17 3 1 0 0,-84 11 8 0 0,32-6 33 0 0,-214 29-32 0 0,-100 8-11 0 0,302-39 0 0 0,-78 7 0 0 0,-27 1 0 0 0,127-7 0 0 0,73-12 0 0 0,1 0 0 0 0,-1 0 0 0 0,0 0 0 0 0,0 1 0 0 0,0-1 0 0 0,0 0 0 0 0,0 0 0 0 0,0 1 0 0 0,0-1 0 0 0,0 1 0 0 0,0-1 0 0 0,0 1 0 0 0,1-1 0 0 0,-1 1 0 0 0,-1 0 0 0 0,3 0 0 0 0,-1 0 0 0 0,1 0 0 0 0,-1-1 0 0 0,1 1 0 0 0,0 0 0 0 0,-1-1 0 0 0,1 1 0 0 0,0-1 0 0 0,0 1 0 0 0,0-1 0 0 0,-1 1 0 0 0,1-1 0 0 0,0 1 0 0 0,0-1 0 0 0,0 0 0 0 0,0 1 0 0 0,0-1 0 0 0,0 0 0 0 0,1 0 0 0 0,25 6-13 0 0,5-3-10 0 0,-1-2 1 0 0,34-2 0 0 0,-12-1 10 0 0,197-11-69 0 0,-37 0 30 0 0,-39 5 85 0 0,89-1 7 0 0,-141 6 4 0 0,110 2-37 0 0,-201 2-15 0 0,136 10 78 0 0,-115-3-71 0 0,-51-8 0 0 0,-1 0 0 0 0,1 0 0 0 0,0 1 0 0 0,-1-1 0 0 0,1 0 0 0 0,0 0 0 0 0,-1 0 0 0 0,1 1 0 0 0,0-1 0 0 0,-1 0 0 0 0,1 1 0 0 0,-1-1 0 0 0,1 1 0 0 0,-1-1 0 0 0,1 1 0 0 0,-1-1 0 0 0,1 1 0 0 0,-1 0 0 0 0,0 0 0 0 0,0-1 0 0 0,0 1 0 0 0,0 0 0 0 0,0-1 0 0 0,0 1 0 0 0,0 0 0 0 0,-1-1 0 0 0,1 1 0 0 0,0 0 0 0 0,0-1 0 0 0,-1 1 0 0 0,1-1 0 0 0,0 1 0 0 0,-1-1 0 0 0,1 1 0 0 0,-1-1 0 0 0,1 1 0 0 0,-1-1 0 0 0,1 1 0 0 0,-1-1 0 0 0,0 1 0 0 0,-13 10 0 0 0,13-10 0 0 0,-12 6 0 0 0,-1 0 0 0 0,0 0 0 0 0,-1-1 0 0 0,0-1 0 0 0,0-1 0 0 0,-17 4 0 0 0,-10 3 0 0 0,-213 47-23 0 0,-5-16-19 0 0,248-41 43 0 0,-174 19-60 0 0,91-12 54 0 0,76-6-3 0 0,0 1 0 0 0,0 0 0 0 0,0 1 0 0 0,1 2 0 0 0,-1 0 0 0 0,1 0 0 0 0,-28 16 0 0 0,39-16-17 0 0,8-2 8 0 0,10 0-8 0 0,-10-4 19 0 0,18 6-17 0 0,-10-3-2 0 0,-1 0 0 0 0,1-1 1 0 0,0 0-1 0 0,1 0 0 0 0,13 0 0 0 0,104-7-46 0 0,-50 4 53 0 0,68 1-75 0 0,12 0 40 0 0,-65-2 120 0 0,10-5-52 0 0,-4 0-70 0 0,110 10 44 0 0,-201-4 12 0 0,-4 1 0 0 0,1 0 0 0 0,-1 0 0 0 0,1 1 1 0 0,-1-1-1 0 0,0 1 0 0 0,0 0 1 0 0,5 2-1 0 0,-8-3 0 0 0,0 0-1 0 0,0 0 1 0 0,0 0 0 0 0,0 0 0 0 0,0 0 0 0 0,0 0 0 0 0,0 0-1 0 0,0 0 1 0 0,0 0 0 0 0,0 0 0 0 0,0 0 0 0 0,0 0 0 0 0,0 0 0 0 0,0 0-1 0 0,0 0 1 0 0,0 0 0 0 0,0 1 0 0 0,0-1 0 0 0,0 0 0 0 0,0 0-1 0 0,0 0 1 0 0,0 0 0 0 0,0 0 0 0 0,0 0 0 0 0,0 0 0 0 0,0 0-1 0 0,0 0 1 0 0,0 0 0 0 0,0 0 0 0 0,0 0 0 0 0,0 1 0 0 0,0-1-1 0 0,0 0 1 0 0,0 0 0 0 0,0 0 0 0 0,0 0 0 0 0,0 0 0 0 0,0 0-1 0 0,0 0 1 0 0,0 0 0 0 0,0 0 0 0 0,0 0 0 0 0,0 0 0 0 0,0 0-1 0 0,0 0 1 0 0,0 0 0 0 0,0 0 0 0 0,0 0 0 0 0,0 0 0 0 0,0 1-1 0 0,-10 6 5 0 0,-1-1 0 0 0,0 1 0 0 0,0-2 0 0 0,-1 0 0 0 0,-21 7 0 0 0,-68 12 27 0 0,9-2-19 0 0,-63 10 33 0 0,136-28-39 0 0,-132 16 68 0 0,137-18-64 0 0,12-2 42 0 0,5-2 0 0 0,74-34-39 0 0,-7 3-17 0 0,0-9 3 0 0,-8 4 0 0 0,-23 11 0 0 0,-32 21 0 0 0,1 1 0 0 0,-1 0 0 0 0,1 0 0 0 0,16-7 0 0 0,-22 11 0 0 0,1 0 0 0 0,-1 0 0 0 0,1 0 0 0 0,-1 0 0 0 0,0 0 0 0 0,1-1 0 0 0,-1 1 0 0 0,3-3 0 0 0,30-22 0 0 0,29-25 0 0 0,-12 6 53 0 0,-41 36-59 0 0,0 1-1 0 0,1 0 0 0 0,0 1 1 0 0,0 0-1 0 0,21-7 0 0 0,3-3-6 0 0,-14 7 13 0 0,-16 9 0 0 0,0 1 0 0 0,20-9-38 0 0,-26 9 22 0 0,44-4-47 0 0,-32 2 41 0 0,-6 3-20 0 0,17 12-9 0 0,-19-10 38 0 0,9 7 2 0 0,-3 7 11 0 0,-3 3 0 0 0,-4-11-11 0 0,-1 1 1 0 0,0 0-1 0 0,0-1 0 0 0,-1 1 1 0 0,0 14-1 0 0,-1-6 11 0 0,-2 0 0 0 0,2-14 0 0 0,0 0 0 0 0,-1 0 0 0 0,1 0 0 0 0,-1 0 0 0 0,0 0 0 0 0,0 0 0 0 0,-2 4 0 0 0,-7 24 0 0 0,7-26 0 0 0,-1 21 0 0 0,4-15 267 0 0,1-15-203 0 0,12-37 40 0 0,-1-6-49 0 0,1 0-4 0 0,5 10-57 0 0,-17 34-74 0 0,-3 3 68 0 0,0-1 1 0 0,-1 1-1 0 0,1 0 0 0 0,0 0 1 0 0,-1 0-1 0 0,1 0 1 0 0,0 0-1 0 0,0 0 1 0 0,0 1-1 0 0,0-1 0 0 0,0 1 1 0 0,0-1-1 0 0,0 1 1 0 0,-1 2-1 0 0,-12 9-2 0 0,-6-2-11 0 0,0 0 0 0 0,-1-1 0 0 0,-1 0 0 0 0,-25 5 1 0 0,8-1 9 0 0,-148 39 15 0 0,134-39 0 0 0,-407 76 0 0 0,-6-32 0 0 0,296-38 0 0 0,-10 0 0 0 0,-154 20 0 0 0,180-24 0 0 0,-13 1 0 0 0,-115 15 11 0 0,209-24 13 0 0,43-4-14 0 0,0-1-1 0 0,-43-2 1 0 0,66-3-12 0 0,-1 2 2 0 0,-17 5 13 0 0,78-26 40 0 0,-4 10-53 0 0,-1 1 0 0 0,66-4 0 0 0,-87 11 0 0 0,70-7-1 0 0,134-18-18 0 0,311-28-270 0 0,-488 51 266 0 0,95-10 3 0 0,57-4-44 0 0,-162 17 63 0 0,88-4 3 0 0,-105 6-6 0 0,0 2 0 0 0,49 8 0 0 0,-75-10 3 0 0,0 0 0 0 0,0 0-1 0 0,0 1 1 0 0,0-1-1 0 0,0 0 1 0 0,0 0-1 0 0,0 0 1 0 0,0 1 0 0 0,0-1-1 0 0,0 0 1 0 0,0 0-1 0 0,0 0 1 0 0,0 0-1 0 0,0 1 1 0 0,0-1 0 0 0,0 0-1 0 0,0 0 1 0 0,0 0-1 0 0,0 0 1 0 0,0 1-1 0 0,0-1 1 0 0,-1 0 0 0 0,1 0-1 0 0,0 0 1 0 0,0 0-1 0 0,0 0 1 0 0,0 1-1 0 0,0-1 1 0 0,0 0 0 0 0,0 0-1 0 0,-1 0 1 0 0,1 0-1 0 0,0 0 1 0 0,0 0-1 0 0,0 0 1 0 0,0 1 0 0 0,0-1-1 0 0,-1 0 1 0 0,-5 6 3 0 0,-2-1-2 0 0,1-1 0 0 0,-1 1 0 0 0,1-1 0 0 0,-1-1 0 0 0,-15 5 0 0 0,-46 11 0 0 0,57-16 0 0 0,-228 31 0 0 0,207-31 0 0 0,-127 8 0 0 0,19-2 0 0 0,-698 36-53 0 0,659-40 44 0 0,-91 1-84 0 0,-79-17-80 0 0,324 10 173 0 0,14 1 0 0 0,0-1 0 0 0,0 0 0 0 0,-20-5 0 0 0,31 6 0 0 0,1 0 0 0 0,0 0 0 0 0,-1 0 0 0 0,1 0 0 0 0,0 0 0 0 0,0 0 0 0 0,-1 0 0 0 0,1 0 0 0 0,0 0 0 0 0,0 0 0 0 0,-1 0 0 0 0,1 0 0 0 0,0 0 0 0 0,0 0 0 0 0,-1-1 0 0 0,1 1 0 0 0,0 0 0 0 0,0 0 0 0 0,-1 0 0 0 0,1 0 0 0 0,0-1 0 0 0,0 1 0 0 0,0 0 0 0 0,0 0 0 0 0,-1 0 0 0 0,1-1 0 0 0,0 1 0 0 0,0 0 0 0 0,0 0 0 0 0,0 0 0 0 0,0-1 0 0 0,0 1 0 0 0,-1-1 0 0 0,5 0 0 0 0,-1-1 0 0 0,1 0 0 0 0,-1 1 0 0 0,1 0 0 0 0,0 0 0 0 0,-1 0 0 0 0,1 0 0 0 0,5 0 0 0 0,2-1 0 0 0,191-39-143 0 0,204-36-85 0 0,136-21 175 0 0,-446 81 52 0 0,-2 1 13 0 0,-76 10 41 0 0,-14 5 75 0 0,-17 0-24 0 0,4-1-80 0 0,-12 2-5 0 0,1 1 0 0 0,-28 6 0 0 0,1-1-12 0 0,-435 51 293 0 0,386-45-268 0 0,-174 26-19 0 0,-60 7-14 0 0,6-3 1 0 0,22-3 0 0 0,276-36 0 0 0,-273 24 0 0 0,39-10 0 0 0,258-17 0 0 0,5-2 0 0 0,9-3 0 0 0,22-5 0 0 0,184-39-160 0 0,-9 2 20 0 0,504-110 2 0 0,-660 146 136 0 0,618-115 2 0 0,-430 95 0 0 0,-228 30 0 0 0,-16 3 0 0 0,-12 3 0 0 0,-71 15 0 0 0,-89 8 0 0 0,148-24 0 0 0,-330 57 0 0 0,73-12 0 0 0,-507 62-64 0 0,716-102 63 0 0,-606 67-9 0 0,443-66-61 0 0,78-6 14 0 0,145-3 47 0 0,-8 0-11 0 0,-26-1-1 0 0,35-2 22 0 0,14 2 0 0 0,0 0 0 0 0,0 0 0 0 0,0 0 0 0 0,0 0 0 0 0,0-1 0 0 0,0 1 0 0 0,0 0 0 0 0,-1 0 0 0 0,1 0 0 0 0,0 0 0 0 0,0 0 0 0 0,0 0 0 0 0,0 0 0 0 0,0 0 0 0 0,0 0 0 0 0,0 0 0 0 0,0 0 0 0 0,0 0 0 0 0,0 0 0 0 0,0 0 0 0 0,0 0 0 0 0,0 0 0 0 0,0 0 0 0 0,0-1 0 0 0,0 1 0 0 0,0 0 0 0 0,0 0 0 0 0,0 0 0 0 0,0 0 0 0 0,0 0 0 0 0,0 0 0 0 0,0 0 0 0 0,0 0 0 0 0,0 0 0 0 0,0 0 0 0 0,0 0 0 0 0,0-1 0 0 0,0 1 0 0 0,0 0 0 0 0,0 0 0 0 0,0 0 0 0 0,0 0 0 0 0,0 0 0 0 0,0 0 0 0 0,0 0 0 0 0,0 0 0 0 0,0 0 0 0 0,0 0 0 0 0,0 0 0 0 0,0 0 0 0 0,0 0 0 0 0,0-1 0 0 0,0 1 0 0 0,0 0 0 0 0,12-5 0 0 0,-10 4 0 0 0,26-9 10 0 0,0 2 1 0 0,49-9-1 0 0,-21 6 26 0 0,157-47-48 0 0,-78 19-104 0 0,251-55-128 0 0,-110 28 237 0 0,263-53 7 0 0,-365 86-3 0 0,296-52 174 0 0,-379 71-119 0 0,252-33 160 0 0,-240 34-212 0 0,-83 11 11 0 0,-16 2 42 0 0,-10 1 11 0 0,-169 30 65 0 0,78-13-130 0 0,-604 93 1 0 0,424-68 0 0 0,37-4 0 0 0,-124 7 0 0 0,-108 16 0 0 0,-72-8 0 0 0,528-53 0 0 0,0-1 0 0 0,-29-3 0 0 0,37 1 1 0 0,8 2 0 0 0,0 0-1 0 0,0 0 0 0 0,0 0 0 0 0,0 0 0 0 0,1 0 0 0 0,-1 0 0 0 0,0 0 1 0 0,0 0-1 0 0,0 0 0 0 0,0 0 0 0 0,0 0 0 0 0,0 0 0 0 0,0 0 1 0 0,0 0-1 0 0,0 0 0 0 0,0 0 0 0 0,0 0 0 0 0,0 0 0 0 0,0 0 0 0 0,0 0 1 0 0,0 0-1 0 0,0 0 0 0 0,0 0 0 0 0,0 0 0 0 0,0 0 0 0 0,0 0 0 0 0,0 0 1 0 0,0 0-1 0 0,0 0 0 0 0,0 0 0 0 0,0 0 0 0 0,0-1 0 0 0,0 1 0 0 0,0 0 1 0 0,0 0-1 0 0,0 0 0 0 0,0 0 0 0 0,0 0 0 0 0,0 0 0 0 0,0 0 0 0 0,0 0 1 0 0,0 0-1 0 0,0 0 0 0 0,0 0 0 0 0,0 0 0 0 0,0 0 0 0 0,0 0 1 0 0,0 0-1 0 0,0 0 0 0 0,0 0 0 0 0,0 0 0 0 0,0 0 0 0 0,0 0 0 0 0,0 0 1 0 0,0 0-1 0 0,0 0 0 0 0,0-1 0 0 0,0 1 0 0 0,0 0 0 0 0,0 0 0 0 0,0 0 1 0 0,-1 0-1 0 0,1 0 0 0 0,11-3 25 0 0,1 0-1 0 0,13-1 1 0 0,18-4 18 0 0,117-31 56 0 0,239-59-358 0 0,-89 27 164 0 0,-110 27 78 0 0,309-57 17 0 0,246-33 115 0 0,-570 100-102 0 0,7 8 51 0 0,-162 22-49 0 0,-28 4 61 0 0,-3 1-29 0 0,-11 2-15 0 0,-21 4-34 0 0,-300 54 66 0 0,-247 22-77 0 0,405-62-41 0 0,-109 5 0 0 0,70-7 31 0 0,-96 7 23 0 0,-54 7 0 0 0,235-22 0 0 0,-36 5 0 0 0,152-15 0 0 0,18-3 0 0 0,18-5 0 0 0,339-76-84 0 0,-113 27-48 0 0,387-87 49 0 0,141-24 34 0 0,-657 142 45 0 0,326-78 121 0 0,-430 99-109 0 0,-2 1-5 0 0,0-1 0 0 0,0 0 0 0 0,-1-1 0 0 0,26-12 0 0 0,-39 17-1 0 0,0 0-1 0 0,1 0 1 0 0,-1 0-1 0 0,0 0 1 0 0,1 0-1 0 0,-1-1 1 0 0,0 1 0 0 0,1 0-1 0 0,-1 0 1 0 0,0-1-1 0 0,1 1 1 0 0,-1 0-1 0 0,0 0 1 0 0,0-1-1 0 0,1 1 1 0 0,-1 0-1 0 0,0 0 1 0 0,0-1 0 0 0,1 1-1 0 0,-1 0 1 0 0,0-1-1 0 0,0 1 1 0 0,0 0-1 0 0,0-1 1 0 0,0 1-1 0 0,0-1 1 0 0,0 1 0 0 0,0 0-1 0 0,1-1 1 0 0,-1 0-1 0 0,-1 0 1 0 0,0 1 0 0 0,0-1 0 0 0,1 0 0 0 0,-1 1 0 0 0,0-1 0 0 0,0 0 1 0 0,0 1-1 0 0,0-1 0 0 0,0 1 0 0 0,0-1 0 0 0,0 1 0 0 0,0 0 0 0 0,0-1 0 0 0,0 1 0 0 0,-2 0 0 0 0,-21-4 45 0 0,21 3-42 0 0,-41-4 31 0 0,-152-13 23 0 0,-229 35-112 0 0,273-6 42 0 0,-561 68 0 0 0,429-38-49 0 0,-33 5-77 0 0,196-27 9 0 0,105-15 51 0 0,76-14-92 0 0,3 0 118 0 0,201-42-117 0 0,-55 12 261 0 0,349-67 79 0 0,-329 82-204 0 0,-84 12-35 0 0,-127 10 57 0 0,1 1-1 0 0,-1 2 0 0 0,1 0 1 0 0,37 4-1 0 0,-56-4 11 0 0,1 0 0 0 0,-1 0 0 0 0,1 0 0 0 0,-1 0 0 0 0,1 0 0 0 0,-1 0 0 0 0,1 0 0 0 0,-1 0 0 0 0,1 1 0 0 0,-1-1 0 0 0,1 0 0 0 0,-1 0 0 0 0,1 0 0 0 0,-1 0 0 0 0,1 1 0 0 0,-1-1 0 0 0,0 0 0 0 0,1 1 0 0 0,-1-1 0 0 0,1 0 0 0 0,-1 1 0 0 0,0-1 0 0 0,1 0 0 0 0,-1 1 0 0 0,0-1 0 0 0,0 1 0 0 0,1-1 0 0 0,-1 0 0 0 0,0 1 0 0 0,0-1 0 0 0,1 2 0 0 0,-2-1-1 0 0,0 1 0 0 0,1-1 0 0 0,-1 1 0 0 0,0-1-1 0 0,0 0 1 0 0,0 1 0 0 0,0-1 0 0 0,0 0 0 0 0,-1 0 0 0 0,1 0 0 0 0,0 0-1 0 0,-1 0 1 0 0,1 0 0 0 0,-2 1 0 0 0,-29 17-45 0 0,29-18 42 0 0,-52 27-29 0 0,-1-3-1 0 0,-100 29 0 0 0,-127 16-4 0 0,116-31 73 0 0,77-16-15 0 0,-427 102 112 0 0,-225 26 3 0 0,549-111-45 0 0,-288 98 0 0 0,361-101-90 0 0,52-18 0 0 0,-93 40 0 0 0,156-57 7 0 0,-1 1-1 0 0,1 0 0 0 0,0 0 1 0 0,0 0-1 0 0,0 1 1 0 0,1-1-1 0 0,-1 1 0 0 0,1 0 1 0 0,-5 6-1 0 0,8-9-6 0 0,1 0 0 0 0,-1 0 0 0 0,0 0 0 0 0,1-1 0 0 0,-1 1 0 0 0,1 0 0 0 0,-1 0 0 0 0,1 0 0 0 0,0 0 0 0 0,-1 0 0 0 0,1 0 0 0 0,0 2 0 0 0,0-1 0 0 0,0-1 0 0 0,0 1 0 0 0,0-1 0 0 0,1 1 0 0 0,-1-1 0 0 0,0 1 0 0 0,1 0 0 0 0,0-1 0 0 0,0 3 0 0 0,10 10 0 0 0,-6-10-11 0 0,0-1 1 0 0,1 0-1 0 0,7 4 0 0 0,-6-4-6 0 0,12 6 5 0 0,-4-5 28 0 0,-4 0 102 0 0,-8-2-108 0 0,-1-1 0 0 0,0 0 0 0 0,1 0 1 0 0,-1 0-1 0 0,1 0 0 0 0,-1 0 0 0 0,1-1 1 0 0,-1 1-1 0 0,4 0 0 0 0,12 3 13 0 0,1-2 19 0 0,0 1-31 0 0,-18-2-11 0 0,0-1 0 0 0,0 0 0 0 0,0 0 0 0 0,0 1 0 0 0,-1-1 0 0 0,1 0 0 0 0,0 1 0 0 0,0-1 0 0 0,0 1 0 0 0,-1 0 0 0 0,1-1 0 0 0,0 1 0 0 0,0-1 0 0 0,-1 1 0 0 0,2 1 0 0 0,-2-1 0 0 0,0-1 0 0 0,0 1 0 0 0,0 0 0 0 0,0 0 0 0 0,0 0 0 0 0,0-1 0 0 0,0 1 0 0 0,0 0 0 0 0,0 0 0 0 0,0-1 0 0 0,0 1 0 0 0,-1 0 0 0 0,1 0 0 0 0,-1 1 0 0 0,1-1 0 0 0,-1 2-6 0 0,0-1 0 0 0,0 0 0 0 0,0 1 0 0 0,0-1 1 0 0,0 0-1 0 0,-1 1 0 0 0,1-1 0 0 0,-4 4 0 0 0,4-6 4 0 0,1 1 1 0 0,-1-1-1 0 0,0 1 1 0 0,0-1-1 0 0,1 1 1 0 0,-1-1-1 0 0,0 0 0 0 0,0 1 1 0 0,1-1-1 0 0,-1 0 1 0 0,0 0-1 0 0,0 0 1 0 0,0 0-1 0 0,0 0 1 0 0,-6 2-12 0 0,-23 9-77 0 0,-18 5 93 0 0,2-7-3 0 0,-90 3 0 0 0,70-8 0 0 0,31-2 31 0 0,-66-7 0 0 0,77 3-86 0 0,9 1 40 0 0,14 1 15 0 0,1-1 0 0 0,-1 1 0 0 0,0 0 0 0 0,1 0 0 0 0,-1 0 0 0 0,1 0 0 0 0,-1-1 0 0 0,0 1 0 0 0,1 0 0 0 0,-1 0 0 0 0,1-1 0 0 0,-1 1 0 0 0,0 0 0 0 0,1-1 0 0 0,-1 1 0 0 0,1-1 0 0 0,0 1 0 0 0,-1-1 0 0 0,0 0 0 0 0,1 0 0 0 0,1 0 0 0 0,-1 0 0 0 0,1 0 0 0 0,-1 0 0 0 0,1-1 0 0 0,-1 1 0 0 0,1 0 0 0 0,0 0 0 0 0,-1 1 0 0 0,1-1 0 0 0,0 0 0 0 0,0 0 0 0 0,0 0 0 0 0,0 0 0 0 0,0 1 0 0 0,0-1 0 0 0,0 0 0 0 0,1 0 0 0 0,24-14 0 0 0,-26 14 0 0 0,95-46-80 0 0,-76 39 39 0 0,-1 1 0 0 0,1 1-1 0 0,26-5 1 0 0,13 2 12 0 0,1 2 1 0 0,60 1-1 0 0,-118 7 26 0 0,-1-1-1 0 0,0 0 1 0 0,1 1-1 0 0,-1-1 0 0 0,0 1 1 0 0,0-1-1 0 0,1 0 1 0 0,-1 1-1 0 0,0-1 0 0 0,0 1 1 0 0,0-1-1 0 0,0 1 1 0 0,0-1-1 0 0,1 1 0 0 0,-1-1 1 0 0,0 1-1 0 0,0-1 1 0 0,0 1-1 0 0,0-1 0 0 0,0 1 1 0 0,-1-1-1 0 0,1 1 1 0 0,0-1-1 0 0,0 1 0 0 0,0-1 1 0 0,0 1-1 0 0,-1 0 0 0 0,1-1-1 0 0,-1 3 4 0 0,0-1 1 0 0,0 1-1 0 0,0-1 0 0 0,-1 0 1 0 0,1 1-1 0 0,-1-1 0 0 0,1 0 1 0 0,-1 0-1 0 0,0 0 0 0 0,0 0 1 0 0,0 0-1 0 0,0 0 0 0 0,0 0 1 0 0,0-1-1 0 0,-1 1 0 0 0,1-1 1 0 0,-4 2-1 0 0,-7 4 2 0 0,0-2-1 0 0,-15 5 1 0 0,23-8-2 0 0,-187 49 9 0 0,75-23 48 0 0,5-6-18 0 0,44-11-4 0 0,-8 1 4 0 0,-23 4-12 0 0,-2 2 29 0 0,30-6-46 0 0,40-7 25 0 0,-46 0-1 0 0,38-3-36 0 0,21-1 37 0 0,1-2 0 0 0,-20-3 0 0 0,-7 0 72 0 0,34 4-98 0 0,1-1-1 0 0,0 0 0 0 0,0-1 1 0 0,0 0-1 0 0,-13-4 0 0 0,-4-5-14 0 0,-28-16-1 0 0,48 24 15 0 0,-6-5-1 0 0,-2-2 3 0 0,13 9-4 0 0,0 0-1 0 0,-1 0 1 0 0,1 0 0 0 0,0 0 0 0 0,-1 0 0 0 0,1 0-1 0 0,0-1 1 0 0,0 1 0 0 0,0 0 0 0 0,0-1 0 0 0,-1-1-1 0 0,1 0-4 0 0,-2-1-1 0 0,1 1 1 0 0,0 0-1 0 0,-1 0 1 0 0,1 0-1 0 0,-1 0 1 0 0,-4-3-1 0 0,-6-5 1 0 0,-6-2 0 0 0,13 11 0 0 0,1 1 0 0 0,-20-11 0 0 0,-17 2 0 0 0,34 7-11 0 0,8 3 11 0 0,0 0-1 0 0,0 0 0 0 0,0 0 0 0 0,0 0 1 0 0,-1 0-1 0 0,1 0 0 0 0,0 0 0 0 0,0-1 0 0 0,0 1 1 0 0,0 0-1 0 0,0 0 0 0 0,0 0 0 0 0,0 0 1 0 0,0 0-1 0 0,0 0 0 0 0,0 0 0 0 0,0 0 1 0 0,0 0-1 0 0,0 0 0 0 0,0 0 0 0 0,0-1 0 0 0,0 1 1 0 0,0 0-1 0 0,0 0 0 0 0,0 0 0 0 0,0 0 1 0 0,0 0-1 0 0,0 0 0 0 0,0 0 0 0 0,0 0 0 0 0,0 0 1 0 0,0-1-1 0 0,0 1 0 0 0,0 0 0 0 0,0 0 1 0 0,0 0-1 0 0,0 0 0 0 0,0 0 0 0 0,0 0 0 0 0,0 0 1 0 0,0 0-1 0 0,0 0 0 0 0,0 0 0 0 0,0 0 1 0 0,0-1-1 0 0,1 1 0 0 0,-1 0 0 0 0,0 0 0 0 0,0 0 1 0 0,0 0-1 0 0,0 0 0 0 0,0 0 0 0 0,0 0 1 0 0,0 0-1 0 0,10-16-10 0 0,3-1 11 0 0,-3 9-33 0 0,1 0-1 0 0,0 0 1 0 0,0 1 0 0 0,21-9-1 0 0,-6 3-4 0 0,-22 11 33 0 0,-1 1 1 0 0,1 0-1 0 0,0 0 1 0 0,0 0-1 0 0,0 0 1 0 0,0 1-1 0 0,-1 0 1 0 0,1 0-1 0 0,4 0 1 0 0,18-2-45 0 0,-20 2-4 0 0,17 4-13 0 0,-18-2 67 0 0,-2 1-11 0 0,-3-3 9 0 0,0 0 0 0 0,0 0 0 0 0,0 0 0 0 0,0 0 0 0 0,0 0 0 0 0,1 0 0 0 0,-1 0 0 0 0,0 0 0 0 0,0 0 0 0 0,0 1 0 0 0,0-1 0 0 0,0 0 0 0 0,0 0 0 0 0,1 0 0 0 0,-1 0 0 0 0,0 0 0 0 0,0 0 0 0 0,0 0 0 0 0,0 1 0 0 0,0-1 0 0 0,0 0 0 0 0,0 0 0 0 0,0 0 0 0 0,0 0 0 0 0,0 0 0 0 0,0 0 0 0 0,0 1 0 0 0,1-1 0 0 0,-1 0 0 0 0,0 0 0 0 0,0 0 0 0 0,0 0 0 0 0,0 1 0 0 0,0-1 0 0 0,0 0 0 0 0,-1 0 0 0 0,1 0 0 0 0,0 0 0 0 0,0 0 0 0 0,0 1 0 0 0,0-1 0 0 0,0 3 1 0 0,0 0 0 0 0,0-1 0 0 0,0 1 1 0 0,-1 0-1 0 0,1 0 0 0 0,-1 0 0 0 0,0-1 0 0 0,0 1 0 0 0,0 0 1 0 0,0-1-1 0 0,0 1 0 0 0,-1-1 0 0 0,1 1 0 0 0,-1-1 1 0 0,1 0-1 0 0,-1 0 0 0 0,0 1 0 0 0,0-1 0 0 0,0 0 0 0 0,0-1 1 0 0,-4 4-1 0 0,-10 4 59 0 0,13-6-47 0 0,0-1 0 0 0,-1 0 1 0 0,1 0-1 0 0,-1-1 0 0 0,0 1 0 0 0,1-1 1 0 0,-1 1-1 0 0,-4 0 0 0 0,-17 7 48 0 0,18-10-53 0 0,7 2-7 0 0,0-1 1 0 0,0 0-1 0 0,0 0 0 0 0,0 0 0 0 0,0 0 0 0 0,0 0 1 0 0,0 0-1 0 0,0 0 0 0 0,1 0 0 0 0,-1 0 0 0 0,0 0 1 0 0,0 0-1 0 0,0 0 0 0 0,0 0 0 0 0,0 0 0 0 0,0 0 1 0 0,0 0-1 0 0,0 0 0 0 0,0 0 0 0 0,0 0 0 0 0,0 0 1 0 0,0 0-1 0 0,0 0 0 0 0,0 0 0 0 0,0 0 0 0 0,0 0 1 0 0,0 0-1 0 0,0 0 0 0 0,0 0 0 0 0,0 0 0 0 0,0 0 1 0 0,0 1-1 0 0,0-1 0 0 0,0 0 0 0 0,0 0 0 0 0,0 0 1 0 0,0 0-1 0 0,0 0 0 0 0,0 0 0 0 0,0 0 0 0 0,0 0 0 0 0,0 0 1 0 0,0 0-1 0 0,0 0 0 0 0,0 0 0 0 0,-1 0 0 0 0,1 0 1 0 0,0 0-1 0 0,0 0 0 0 0,0 0 0 0 0,0 0 0 0 0,0 0 1 0 0,0 0-1 0 0,0 0 0 0 0,0 0 0 0 0,0 0 0 0 0,0 0 1 0 0,0 0-1 0 0,0 0 0 0 0,0 0 0 0 0,0 0 0 0 0,0 0 1 0 0,11 4 55 0 0,13 2-56 0 0,1-2 0 0 0,-1 0 0 0 0,41 0 0 0 0,-13-1 0 0 0,405 3 0 0 0,-417-7 0 0 0,320-25 0 0 0,-69-10 27 0 0,-59 6 83 0 0,-158 22-79 0 0,181-22 161 0 0,-223 26-159 0 0,1 2 1 0 0,-1 1-1 0 0,63 7 0 0 0,-74-2-10 0 0,-2-1 39 0 0,-16 0-62 0 0,-3-1 9 0 0,0-2-8 0 0,0 0-1 0 0,0 0 1 0 0,0 0 0 0 0,0 0 0 0 0,0 0 0 0 0,0 0 0 0 0,0 0-1 0 0,0 0 1 0 0,0 0 0 0 0,0 0 0 0 0,0 0 0 0 0,0 0 0 0 0,0 0-1 0 0,0 1 1 0 0,0-1 0 0 0,0 0 0 0 0,0 0 0 0 0,0 0 0 0 0,0 0-1 0 0,0 0 1 0 0,0 0 0 0 0,0 0 0 0 0,0 0 0 0 0,0 0 0 0 0,0 0-1 0 0,0 0 1 0 0,0 1 0 0 0,0-1 0 0 0,0 0 0 0 0,0 0 0 0 0,0 0-1 0 0,0 0 1 0 0,0 0 0 0 0,0 0 0 0 0,0 0 0 0 0,0 0 0 0 0,0 0-1 0 0,0 0 1 0 0,-1 0 0 0 0,1 0 0 0 0,0 0 0 0 0,0 0 0 0 0,0 0-1 0 0,0 0 1 0 0,0 1 0 0 0,0-1 0 0 0,0 0 0 0 0,0 0 0 0 0,0 0-1 0 0,0 0 1 0 0,0 0 0 0 0,-1 0 0 0 0,1 0 0 0 0,0 0 0 0 0,0 0-1 0 0,0 0 1 0 0,0 0 0 0 0,0 0 0 0 0,0 0 0 0 0,0 0 0 0 0,0 0 0 0 0,0 0-1 0 0,-1-1 1 0 0,-23 11 43 0 0,-2-1-1 0 0,-30 7 1 0 0,-59 7-15 0 0,70-15 3 0 0,-134 28-32 0 0,69-18 25 0 0,-38 10 14 0 0,142-25-39 0 0,8-2 0 0 0,9 2 0 0 0,-10-3 0 0 0,25 2 10 0 0,-1 0-1 0 0,38-4 1 0 0,52-9 24 0 0,-98 9-33 0 0,778-55-137 0 0,-596 51 76 0 0,-186 6 48 0 0,-11 3 9 0 0,-8 2 6 0 0,-1 0-3 0 0,-1 0 0 0 0,1 0 0 0 0,-1-1 0 0 0,-1 0 0 0 0,-14 5 0 0 0,3-3 0 0 0,-29 6 0 0 0,-198 27 0 0 0,120-22 0 0 0,-171 29 0 0 0,146-18 0 0 0,135-26 0 0 0,-23 1 0 0 0,25-2 0 0 0,-1 1 0 0 0,-16 3 0 0 0,-9 2 0 0 0,23-5 0 0 0,1 1 0 0 0,-1 1 0 0 0,-21 8 0 0 0,38-12 0 0 0,1 0 0 0 0,0 0 0 0 0,-1 1 0 0 0,1-1 0 0 0,-1 0 0 0 0,1 0 0 0 0,0 0 0 0 0,-1 0 0 0 0,1 0 0 0 0,0 1 0 0 0,-1-1 0 0 0,1 0 0 0 0,0 0 0 0 0,-1 1 0 0 0,1-1 0 0 0,0 0 0 0 0,-1 0 0 0 0,1 1 0 0 0,0-1 0 0 0,0 0 0 0 0,0 1 0 0 0,-1-1 0 0 0,1 0 0 0 0,0 1 0 0 0,0 0 0 0 0,1-1 0 0 0,0 1 0 0 0,-1-1 0 0 0,1 1 0 0 0,-1-1 0 0 0,1 0 0 0 0,0 1 0 0 0,0-1 0 0 0,-1 0 0 0 0,1 1 0 0 0,0-1 0 0 0,-1 0 0 0 0,1 0 0 0 0,0 1 0 0 0,0-1 0 0 0,0 0 0 0 0,-1 0 0 0 0,2 0 0 0 0,20 1 0 0 0,-22-1 0 0 0,147-7 0 0 0,-29 2-39 0 0,-32 1 14 0 0,-29 1 25 0 0,301-23 0 0 0,-142 22 21 0 0,-36 3 34 0 0,-76-7 77 0 0,116-3-12 0 0,-104 5-120 0 0,-34 0 0 0 0,-73 6 1 0 0,6-1 4 0 0,24 2 0 0 0,-37 0 119 0 0,-5 0-70 0 0,-10 2-34 0 0,-1 0 0 0 0,-25 1-1 0 0,3 0 8 0 0,-52 5 28 0 0,-38 6-46 0 0,-197 35 108 0 0,129-15-117 0 0,98-15 0 0 0,16-7 0 0 0,72-10 0 0 0,15-3 0 0 0,15-1 0 0 0,210-25 0 0 0,-165 20 0 0 0,-30 3 29 0 0,37 2 0 0 0,-61 1-92 0 0,-1 1 0 0 0,0 1-1 0 0,0 0 1 0 0,0 1 0 0 0,0 0 0 0 0,0 1-1 0 0,12 5 1 0 0,-5 1-321 0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38.270"/>
    </inkml:context>
    <inkml:brush xml:id="br0">
      <inkml:brushProperty name="width" value="0.35" units="cm"/>
      <inkml:brushProperty name="height" value="0.35" units="cm"/>
      <inkml:brushProperty name="color" value="#00A0D7"/>
    </inkml:brush>
  </inkml:definitions>
  <inkml:trace contextRef="#ctx0" brushRef="#br0">131 700 10591 0 0,'-13'-39'1664'0'0,"22"26"-1505"0"0,4-7-366 0 0,-9 15 158 0 0,-1 0 0 0 0,0 0-1 0 0,0-1 1 0 0,0 1 0 0 0,2-7-1 0 0,-5 10-70 0 0,1-1 20 0 0,2-10 96 0 0,-2 10 156 0 0,-2-3-38 0 0,-17-89 1884 0 0,17 92-1702 0 0,1-1-22 0 0,-2-34 288 0 0,2 35-503 0 0,0-1-4 0 0,-2-12-31 0 0,2 12 42 0 0,0 0 16 0 0,0-14 4 0 0,0 14 90 0 0,-1 1-81 0 0,-2-12 29 0 0,3 12 161 0 0,-1-1-143 0 0,-7-38 796 0 0,2 6-586 0 0,5 33-160 0 0,1 0-97 0 0,-6-73 386 0 0,6 73-394 0 0,0 0 62 0 0,-1 2-143 0 0,1-9 201 0 0,-1 0-1 0 0,-1 0 1 0 0,0 1-1 0 0,0-1 1 0 0,-1 1 0 0 0,-4-11-1 0 0,6 18-131 0 0,1 0-42 0 0,0 1-28 0 0,-1 0 0 0 0,1 0 0 0 0,0-1-1 0 0,0 1 1 0 0,0 0 0 0 0,-1 0-1 0 0,1 0 1 0 0,0 0 0 0 0,-1-1-1 0 0,1 1 1 0 0,-1 0 0 0 0,0 0 0 0 0,1 0-1 0 0,-1 0 1 0 0,-1-1 0 0 0,-2-5 51 0 0,-3-3 41 0 0,-8-6-18 0 0,8 9-1 0 0,2 6-74 0 0,-15-14 141 0 0,-10-6-20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05.856"/>
    </inkml:context>
    <inkml:brush xml:id="br0">
      <inkml:brushProperty name="width" value="0.1" units="cm"/>
      <inkml:brushProperty name="height" value="0.1" units="cm"/>
      <inkml:brushProperty name="color" value="#849398"/>
    </inkml:brush>
  </inkml:definitions>
  <inkml:trace contextRef="#ctx0" brushRef="#br0">33 1 6911 0 0,'0'0'2704'0'0,"3"5"-2512"0"0,9 15-4 0 0,-10-15 616 0 0,-3 11-556 0 0,0-13 66 0 0,1 2-114 0 0,-6 79 1165 0 0,4-66-989 0 0,-3 56 1264 0 0,-1-49-1102 0 0,0-7-203 0 0,5-13-85 0 0,0 0-1 0 0,-1 0 1 0 0,0-1 0 0 0,-6 12 1262 0 0,1-5-1351 0 0,6-9 558 0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07.483"/>
    </inkml:context>
    <inkml:brush xml:id="br0">
      <inkml:brushProperty name="width" value="0.1" units="cm"/>
      <inkml:brushProperty name="height" value="0.1" units="cm"/>
      <inkml:brushProperty name="color" value="#849398"/>
    </inkml:brush>
  </inkml:definitions>
  <inkml:trace contextRef="#ctx0" brushRef="#br0">0 149 6911 0 0,'0'0'1272'0'0,"4"-1"-1096"0"0,26 0 96 0 0,-27 1-144 0 0,0-1 11 0 0,13 1 144 0 0,-1 0 1 0 0,19 3-1 0 0,-16-2 43 0 0,34 0 1 0 0,-46-1-161 0 0,5-1-30 0 0,0 0 0 0 0,-1 0-1 0 0,12-4 1 0 0,-19 4-116 0 0,-1 1 0 0 0,1 0 0 0 0,-1-1 0 0 0,1 1 0 0 0,0 0 0 0 0,-1 0 0 0 0,1 0 0 0 0,0 1 0 0 0,-1-1-1 0 0,5 2 1 0 0,-4-1 19 0 0,1-1-1 0 0,0 1 0 0 0,0-1 1 0 0,0 0-1 0 0,6 0 0 0 0,62-3 517 0 0,23-2 577 0 0,-26 1-452 0 0,-48 1-291 0 0,41 0-1 0 0,-1 0-20 0 0,16-1 55 0 0,-55 4-273 0 0,1-1 0 0 0,38-7-1 0 0,-41 5-47 0 0,0 0 0 0 0,22 1 0 0 0,-24 1 36 0 0,0-1 0 0 0,34-6 0 0 0,-24 2 113 0 0,38-3 0 0 0,1 0 78 0 0,-47 6-225 0 0,1 1-1 0 0,25 1 1 0 0,-24 1 21 0 0,40-5 0 0 0,-29 1 93 0 0,59 1-1 0 0,13-5 116 0 0,-83 8-267 0 0,49 1 132 0 0,-51 0-87 0 0,34-3 0 0 0,10 0 38 0 0,-35 2-85 0 0,1-1 1 0 0,-1-1-1 0 0,0-1 1 0 0,37-10 0 0 0,-48 9-23 0 0,0 2 1 0 0,30-1 0 0 0,11-2 42 0 0,-38 2-23 0 0,0 1 1 0 0,1 0-1 0 0,-1 2 1 0 0,0 1-1 0 0,0 0 1 0 0,23 5-1 0 0,96 10 93 0 0,-115-14-109 0 0,30 5 21 0 0,-47-6-45 0 0,0 0-1 0 0,0-1 1 0 0,12 0 0 0 0,20 1 79 0 0,29 4-3 0 0,-19-3-52 0 0,-38-1-38 0 0,23-3 1 0 0,-25 1 0 0 0,-1 1 1 0 0,1 0-1 0 0,-1 0 1 0 0,19 3-1 0 0,-21-1-9 0 0,-1-1 0 0 0,0 0 0 0 0,0 1 0 0 0,0-2 0 0 0,0 1 0 0 0,0-1 0 0 0,8 0 0 0 0,19-1 38 0 0,-24 1-29 0 0,-1 0 0 0 0,17-2-1 0 0,-15 1 1 0 0,0 0 0 0 0,0 1-1 0 0,-1 1 1 0 0,1-1 0 0 0,0 1 0 0 0,0 1 0 0 0,10 2-1 0 0,3 1 40 0 0,-18-5-40 0 0,-1 1 1 0 0,1-1 0 0 0,-1 0-1 0 0,1-1 1 0 0,0 1 0 0 0,5-2-1 0 0,-5 1-3 0 0,0 0 0 0 0,0 0 0 0 0,0 1 0 0 0,8 0 0 0 0,132 9 283 0 0,-125-8-196 0 0,23-1 0 0 0,2 0 22 0 0,-31 0-115 0 0,1 0 0 0 0,23-4 0 0 0,-33 4-9 0 0,1 0 0 0 0,-1 0 0 0 0,0 0 0 0 0,8 1 0 0 0,17 1-14 0 0,77-7 24 0 0,-64 9 38 0 0,-35-3-26 0 0,1 0-1 0 0,-1 0 0 0 0,0-1 0 0 0,1 0 1 0 0,-1 0-1 0 0,0-1 0 0 0,11-2 0 0 0,33-5-11 0 0,-35 7 0 0 0,2 5 0 0 0,-15-3 0 0 0,0 0 0 0 0,0-1 0 0 0,0 1 0 0 0,0-1 0 0 0,1 1 0 0 0,5-2 0 0 0,-1 0 0 0 0,1 0 16 0 0,0 0 0 0 0,0 1 0 0 0,19 2 0 0 0,59 1-26 0 0,-77-3-9 0 0,-1 0 8 0 0,-1 0 0 0 0,19 3 0 0 0,8 2 9 0 0,-24-3 2 0 0,28 2 0 0 0,-5-1 0 0 0,-32-3 0 0 0,1 0 0 0 0,0 0 0 0 0,0 0 0 0 0,0 0 0 0 0,0 1 0 0 0,-1-1 0 0 0,1 1 0 0 0,0 0 0 0 0,0 0 0 0 0,4 3 0 0 0,7 0 0 0 0,9-4 29 0 0,-13-1 25 0 0,-1 1 0 0 0,16 1 0 0 0,-9-1-109 0 0,-7-1 10 0 0,0 1-1 0 0,20 3 1 0 0,-11 1 45 0 0,-15-3 0 0 0,0 0 0 0 0,0 0 0 0 0,0 0 0 0 0,0-1 0 0 0,1 1 0 0 0,6-2 0 0 0,3 0 12 0 0,0 0-1 0 0,0 1 1 0 0,15 2-1 0 0,41 0 75 0 0,-32 0-207 0 0,12-3 110 0 0,-17 3 11 0 0,1 2 0 0 0,-1-2 0 0 0,26 0 0 0 0,-41-2 0 0 0,11-1 0 0 0,-21 4 0 0 0,-6-2 0 0 0,0 0 0 0 0,0 0 0 0 0,0 0 0 0 0,0 0 0 0 0,0-1 0 0 0,0 1 0 0 0,1-1 0 0 0,-1 0 0 0 0,0 1 0 0 0,0-1 0 0 0,3-1 0 0 0,5 3 0 0 0,30-1 0 0 0,-33-1 0 0 0,24 0 11 0 0,2 3 42 0 0,-7-1-53 0 0,-16-2 0 0 0,14-2-11 0 0,-16 1-13 0 0,2 0 15 0 0,0 1-1 0 0,18 0 0 0 0,-18 1 21 0 0,1-1 0 0 0,0 0-1 0 0,0-1 1 0 0,15-3-1 0 0,-18 3 5 0 0,7 0 35 0 0,25 9-12 0 0,-11-2-136 0 0,-16-3 70 0 0,1 2-15 0 0,0-3 32 0 0,-11-2 39 0 0,19 2-321 0 0,-21-1 48 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17.753"/>
    </inkml:context>
    <inkml:brush xml:id="br0">
      <inkml:brushProperty name="width" value="0.1" units="cm"/>
      <inkml:brushProperty name="height" value="0.1" units="cm"/>
      <inkml:brushProperty name="color" value="#849398"/>
    </inkml:brush>
  </inkml:definitions>
  <inkml:trace contextRef="#ctx0" brushRef="#br0">26 456 4607 0 0,'-2'3'9119'0'0,"12"3"-8934"0"0,-7-5-5 0 0,1 0-16 0 0,81 23 1004 0 0,-80-24-1122 0 0,-1 1-1 0 0,0-1 0 0 0,1 0 1 0 0,-1 0-1 0 0,7-1 0 0 0,-5 1 87 0 0,2 2-78 0 0,-1 0 0 0 0,1-1 0 0 0,-1 1 0 0 0,1-2 0 0 0,8 1 0 0 0,-13-1-15 0 0,0 0 0 0 0,0 0 0 0 0,1 0 0 0 0,-1 0 0 0 0,6 2 0 0 0,10-1 71 0 0,62-3 582 0 0,-26 1-376 0 0,-4 0 5 0 0,23-2 54 0 0,-23-3-79 0 0,-48 5-276 0 0,0 1 0 0 0,0-1 0 0 0,0 1 0 0 0,0 0 0 0 0,0 0 0 0 0,0 0-1 0 0,4 1 1 0 0,9 1 37 0 0,58-6 242 0 0,-39 2-225 0 0,-12 0-68 0 0,-16 1 10 0 0,0 0 0 0 0,0 1 0 0 0,9 1 0 0 0,-15-1-12 0 0,0 0-1 0 0,0 0 1 0 0,0 0 0 0 0,0 0 0 0 0,0 0-1 0 0,0 0 1 0 0,0 0 0 0 0,0 0 0 0 0,0 0-1 0 0,0 0 1 0 0,0-1 0 0 0,-1 1-1 0 0,1 0 1 0 0,2-2 0 0 0,3 0 4 0 0,4 1 10 0 0,0 0 0 0 0,18 2 0 0 0,8-1 41 0 0,-12 0-26 0 0,-9-1 15 0 0,23-2 1 0 0,42-4 33 0 0,-61 5-51 0 0,22 0-1 0 0,-25 2-8 0 0,0-1 1 0 0,25-5-1 0 0,-11 1-22 0 0,0 1 0 0 0,43 0 0 0 0,-33 3 0 0 0,92-4 128 0 0,-57 5-128 0 0,-47-1 0 0 0,-14-1 0 0 0,-1 2 0 0 0,1 0 0 0 0,25 3 0 0 0,-8 0 0 0 0,51-1 0 0 0,48 2 0 0 0,-10 0 0 0 0,-88-1 20 0 0,-22-2-11 0 0,1 0 0 0 0,0 0 0 0 0,-1-1-1 0 0,19-3 1 0 0,-23 1-9 0 0,0 1 0 0 0,22 1 0 0 0,133 8 0 0 0,-12-10 262 0 0,-5 1-220 0 0,68 8-42 0 0,-126-4 64 0 0,-48-6-9 0 0,-5 0-38 0 0,19 1 51 0 0,-37 0-16 0 0,-8 0-29 0 0,1 1-1 0 0,-1 0 0 0 0,1 0 1 0 0,8 1-1 0 0,13-4-2 0 0,-19 3-22 0 0,0 0 1 0 0,18 0 0 0 0,-8 2 21 0 0,1-1 0 0 0,33-5 0 0 0,-11 3 97 0 0,-33 2-93 0 0,1 0 1 0 0,-1-1-1 0 0,0 0 0 0 0,13-4 1 0 0,-10 2-14 0 0,0 1 0 0 0,0 0 0 0 0,0 1 0 0 0,16 0 0 0 0,26-2-13 0 0,-43 2 2 0 0,1 0 0 0 0,0 1 0 0 0,15 2 0 0 0,21-1 0 0 0,122-5 64 0 0,-113 2-64 0 0,-45 2 0 0 0,32 1 0 0 0,9 3 0 0 0,-42-3 0 0 0,-2 1 0 0 0,-1-1 0 0 0,0-1 0 0 0,13 0 0 0 0,-4-1 0 0 0,-9 0 0 0 0,0 1 0 0 0,0 0 0 0 0,0 0 0 0 0,9 3 0 0 0,-5-1 0 0 0,-7-1 0 0 0,1 0 0 0 0,-1 0 0 0 0,1 0 0 0 0,12-2 0 0 0,-11 1 0 0 0,25 3 0 0 0,-22-1 0 0 0,-1 0 0 0 0,-6-1 2 0 0,1 0-1 0 0,0 0 1 0 0,-1-1-1 0 0,1 1 1 0 0,-1-1-1 0 0,9-1 1 0 0,40 1 51 0 0,96-1-53 0 0,-137 2 0 0 0,28-2 0 0 0,-40 1 0 0 0,22 0 0 0 0,9 2 0 0 0,-1 0-2 0 0,-3-3 58 0 0,26 7-46 0 0,-14-6-10 0 0,-23 0 0 0 0,1 3 0 0 0,8-1 0 0 0,-20-3 0 0 0,1 0 0 0 0,18 3 0 0 0,28 7 0 0 0,-39-8 0 0 0,24-1 0 0 0,-2 2 72 0 0,3-1-60 0 0,-21 0 50 0 0,31-1 88 0 0,-17 0-160 0 0,-25-1-33 0 0,7-2 32 0 0,3 2 11 0 0,0-2 0 0 0,1 3 0 0 0,20-2 10 0 0,-24 1 2 0 0,0 1 1 0 0,22 1-1 0 0,-27 0-32 0 0,4 1 9 0 0,-6-1 11 0 0,-1-1 0 0 0,1 0 0 0 0,0 1 0 0 0,0-2 0 0 0,7 0 0 0 0,19-1 0 0 0,3 4 0 0 0,-18-1 0 0 0,0-2 0 0 0,-2-1 0 0 0,1 1 0 0 0,0-1 0 0 0,1 0 0 0 0,-4 1-14 0 0,-10 1-58 0 0,-5-1-206 0 0,-8-5 266 0 0,-12-3 15 0 0,9 1-54 0 0,9 3 29 0 0,3 5 18 0 0,-1-2 1 0 0,0 1 0 0 0,-1-1 0 0 0,1 0 0 0 0,0 0 1 0 0,1 1-1 0 0,-1-2 0 0 0,0 1 0 0 0,0 0 0 0 0,1 0 0 0 0,-3-4 0 0 0,2 2 27 0 0,-6-15-13 0 0,2-2-12 0 0,3 16 0 0 0,-5-22-51 0 0,8 26 48 0 0,-2-7 13 0 0,1 0 1 0 0,0 0 0 0 0,0 0-1 0 0,1 0 1 0 0,0-15-1 0 0,-3-5-9 0 0,3 23 0 0 0,-5-21 0 0 0,-2-2 0 0 0,6 23 1 0 0,-11-21 14 0 0,11 23 201 0 0,1-1-229 0 0,-1 1 0 0 0,0-1 1 0 0,1 1-1 0 0,-1-1 0 0 0,-1 1 0 0 0,1-1 0 0 0,0 1 0 0 0,-1 0 1 0 0,1-1-1 0 0,-4-2 0 0 0,-9-16 1 0 0,4-4 13 0 0,-1 2 1 0 0,2 7-20 0 0,8 15 312 0 0,1 3-226 0 0,-1 0-63 0 0,1 0 0 0 0,0 0 1 0 0,0 1-1 0 0,0-1 1 0 0,1 0-1 0 0,-1 0 1 0 0,0 1-1 0 0,0-1 0 0 0,1 0 1 0 0,-1 0-1 0 0,1 1 1 0 0,-1-1-1 0 0,1 0 0 0 0,0 1 1 0 0,15 38 23 0 0,-15-37 46 0 0,0 0-6 0 0,11 33 59 0 0,11 31 54 0 0,-20-62-174 0 0,7 31 47 0 0,0 25-44 0 0,-2-15-11 0 0,-7-39 0 0 0,2 23 0 0 0,-3-23-2 0 0,2 16 15 0 0,-2-21 328 0 0,0-4-260 0 0,-1-1 1 0 0,0 0-1 0 0,1 0 0 0 0,0 0 1 0 0,0-1-1 0 0,0 1 0 0 0,0-5 0 0 0,0 5-267 0 0,2-6 106 0 0,1 4 44 0 0,-2-22 24 0 0,-2 13 12 0 0,-2-26 0 0 0,3 32-2 0 0,0 0 1 0 0,-1 0-1 0 0,-2-13 0 0 0,-3-10 1 0 0,6 26 1 0 0,0 3 0 0 0,0 1 0 0 0,0-1 0 0 0,0 1 0 0 0,0-1 0 0 0,0 1 0 0 0,0-1 0 0 0,-1 1 0 0 0,1 0 0 0 0,-1-1 0 0 0,1 1 0 0 0,-1-1 0 0 0,1 1 0 0 0,-1 0 0 0 0,0 0 0 0 0,-1-3 0 0 0,-12-24-141 0 0,13 26 74 0 0,-8-8-189 0 0,2 4 176 0 0,6 5 57 0 0,0 0-1 0 0,-1 0 1 0 0,1 0-1 0 0,-1 0 1 0 0,0 0-1 0 0,1 0 0 0 0,-1 1 1 0 0,1-1-1 0 0,-1 1 1 0 0,0-1-1 0 0,0 1 1 0 0,1-1-1 0 0,-1 1 1 0 0,0 0-1 0 0,0 0 1 0 0,-2 0-1 0 0,0-1-62 0 0,-6-4 56 0 0,5 3 3 0 0,0 4 13 0 0,-22-4-25 0 0,23 2-25 0 0,-3 0-22 0 0,3 0 27 0 0,-15-1 44 0 0,16 0 6 0 0,1 1-55 0 0,0-1 8 0 0,-8 0 56 0 0,5 0 32 0 0,-32 2 117 0 0,33-2-85 0 0,-12 1-28 0 0,9 1-46 0 0,-10 6-16 0 0,3-2 26 0 0,1-3 0 0 0,-5-3 0 0 0,15 0 0 0 0,-2-2 0 0 0,-15 1 0 0 0,-7 1 0 0 0,3 2 0 0 0,-103-6 0 0 0,14 2 18 0 0,-29-3 28 0 0,23 2-46 0 0,35 3 0 0 0,-34 0-64 0 0,-92-1 128 0 0,189 2-65 0 0,0 0 1 0 0,-34 7-1 0 0,20-2-50 0 0,14-3 42 0 0,-72 11 7 0 0,70-9 2 0 0,0-1 0 0 0,1-1 0 0 0,-35-2 0 0 0,42 1 1 0 0,0 0 0 0 0,0 0-1 0 0,-22 6 1 0 0,23-4 14 0 0,-1 0 1 0 0,0-1-1 0 0,-23 0 0 0 0,17-2-15 0 0,-1 1 0 0 0,-23 4 0 0 0,25-2 0 0 0,-1-1 0 0 0,-29-1 0 0 0,-36-4 0 0 0,27 3 0 0 0,42 1 0 0 0,-13-1 0 0 0,27 0 0 0 0,-1-1 0 0 0,0 1 0 0 0,1 0 0 0 0,-1 0 0 0 0,0 0 0 0 0,1 0 0 0 0,-8 2 0 0 0,-12 2 0 0 0,-10-1 0 0 0,-13-2 0 0 0,-24 6 0 0 0,46-5 0 0 0,5-1 0 0 0,-28 4 0 0 0,39-2 0 0 0,5-2 0 0 0,0 0 0 0 0,1 0 0 0 0,-1-1 0 0 0,0 1 0 0 0,1-1 0 0 0,-1 0 0 0 0,0 0 0 0 0,0 0 0 0 0,1 0 0 0 0,-6-1 0 0 0,-13-1 0 0 0,-55-1 0 0 0,-3 5 0 0 0,23-2 0 0 0,-77-1 0 0 0,102-2 0 0 0,-1 1 0 0 0,-40 1 0 0 0,21 0 0 0 0,40 0 0 0 0,-1 0 0 0 0,1 1 0 0 0,0 0 0 0 0,-1 1 0 0 0,-12 3 0 0 0,13-2 0 0 0,0-1 0 0 0,0 0 0 0 0,-22-1 0 0 0,13-1 0 0 0,-29 2 0 0 0,8 0 0 0 0,-55-6 0 0 0,14 1 0 0 0,42 3 0 0 0,-50-5-6 0 0,-43 0 172 0 0,43 3-155 0 0,-2 2-70 0 0,53 0 51 0 0,-42 3 0 0 0,50 2 5 0 0,-140 7-58 0 0,63-4 61 0 0,40-2 0 0 0,31 0-1 0 0,28-4 5 0 0,0 1 0 0 0,-1-1 0 0 0,-12 0 0 0 0,7-2 18 0 0,1 1 0 0 0,0 0-1 0 0,-1 1 1 0 0,-14 3 0 0 0,1-2-98 0 0,16-2 63 0 0,0 0-1 0 0,-14 3 1 0 0,-22-3 73 0 0,43-1-52 0 0,-20 4-4 0 0,-5-1-4 0 0,19-1 0 0 0,-25 2 0 0 0,29-1 0 0 0,3-2 0 0 0,0 0 0 0 0,0 0 0 0 0,0 0 0 0 0,0 0 0 0 0,0 0 0 0 0,0-1 0 0 0,-5-1 0 0 0,4 1 0 0 0,-20 0 0 0 0,-2 0 0 0 0,22 1 0 0 0,-30 3 0 0 0,21-3 0 0 0,1 2 0 0 0,-5 0 0 0 0,17-2 0 0 0,-34-4 0 0 0,22 4 11 0 0,-2 3 32 0 0,0 1-33 0 0,0-3-10 0 0,0-1 0 0 0,-6-1 0 0 0,10 2 0 0 0,-4 2 0 0 0,11-2 0 0 0,0 0 0 0 0,1 0 0 0 0,-1-1 0 0 0,0 0 0 0 0,-6 0 0 0 0,-1 0 0 0 0,0 0-10 0 0,7 2-33 0 0,-8 4 32 0 0,0 0 11 0 0,-9 0 3 0 0,4 3-59 0 0,5-1 45 0 0,0 0 11 0 0,0-1 0 0 0,-1 0 0 0 0,3 0 0 0 0,8 3 11 0 0,4-5 44 0 0,3 6 17 0 0,14 28 86 0 0,-16-34-151 0 0,0 0 25 0 0,1 0-1 0 0,0 0 1 0 0,0 0 0 0 0,1-1 0 0 0,-1 0 0 0 0,1 0 0 0 0,0 0 0 0 0,0 0 0 0 0,0-1 0 0 0,8 4-1 0 0,-6-2 33 0 0,-2-3-37 0 0,27 10 69 0 0,-3 0 36 0 0,-23-11-109 0 0,1 0-2 0 0,11 4 7 0 0,2-4 31 0 0,26 0 76 0 0,-26-2-72 0 0,90-7 52 0 0,-18 0-64 0 0,11 0 2 0 0,64-7 0 0 0,174 8-42 0 0,-155 9-11 0 0,-113-1 0 0 0,20 0 0 0 0,18 3 0 0 0,-43-3 0 0 0,30-5 1 0 0,-63 2-15 0 0,-20 1-53 0 0,-9 1 0 0 0,6 0 42 0 0,-9 0-38 0 0,-6 0-89 0 0,-10-5 106 0 0,-1 2 0 0 0,0 0 0 0 0,0 0-1 0 0,0 1 1 0 0,-26 0 0 0 0,15 1 6 0 0,-149 5-40 0 0,79 1-65 0 0,-71 7-35 0 0,64-6 141 0 0,-22 0 11 0 0,28 0 28 0 0,19-1 0 0 0,-20 3 0 0 0,18 0 0 0 0,43-10 0 0 0,35 2 0 0 0,-20 2-49 0 0,-4 4 34 0 0,12-2 3 0 0,11-3-46 0 0,5 0 3 0 0,13 3 47 0 0,0-1 1 0 0,0-1 0 0 0,1 0-1 0 0,-1-1 1 0 0,1-1-1 0 0,21-2 1 0 0,15 0 48 0 0,102-7-41 0 0,23 1 0 0 0,-24-8 0 0 0,19-3 76 0 0,-171 19-12 0 0,-4-1 12 0 0,-15-2-86 0 0,1 1 0 0 0,-1 0 0 0 0,0 1 0 0 0,1 1-1 0 0,-34 4 1 0 0,-16 0-73 0 0,-162-1 11 0 0,141-3 72 0 0,-143 2 0 0 0,145-4 0 0 0,21-1 0 0 0,-52 2 64 0 0,78 0-64 0 0,-9 4 0 0 0,14-3 0 0 0,15 0 0 0 0,2 0 0 0 0,-12 1 20 0 0,19-2 31 0 0,-2 1 52 0 0,26 0 6 0 0,85-5 232 0 0,310-22 427 0 0,-274 20-643 0 0,81-7-50 0 0,-69 9 103 0 0,-128 5-99 0 0,-17 0-45 0 0,-5-1-9 0 0,-12-1-56 0 0,-1 0 0 0 0,0 1 0 0 0,0 0 0 0 0,-29 4 0 0 0,0-1-30 0 0,-118 2 43 0 0,-70-1-29 0 0,91-8 100 0 0,-46-6-197 0 0,66-3 91 0 0,104 12 42 0 0,11 0 14 0 0,0 1-1 0 0,0 1 1 0 0,-11-1 0 0 0,11 2 18 0 0,4-1-15 0 0,-1 0 0 0 0,1 0 0 0 0,0 0 0 0 0,0 0 1 0 0,0 0-1 0 0,-1-1 0 0 0,1 1 0 0 0,0-1 0 0 0,0 0 0 0 0,0 1 0 0 0,0-1 0 0 0,0 0 0 0 0,-2-2 0 0 0,-13-5 277 0 0,64 5-188 0 0,54 2-1 0 0,-2 1-67 0 0,12 0 32 0 0,-86 0-12 0 0,46-5-1 0 0,-2-1 7 0 0,34-1 16 0 0,2-1-71 0 0,-29 6 26 0 0,77 0 144 0 0,-77-2-105 0 0,-51 2-67 0 0,-1 1-1 0 0,29 3 0 0 0,29 0-47 0 0,-15-2 31 0 0,-47 0 21 0 0,33-4 0 0 0,5 0 0 0 0,85-3 53 0 0,-121 6-41 0 0,25 0-13 0 0,-45 2 1 0 0,0-1 0 0 0,1 0 0 0 0,-1 1 0 0 0,0-1 0 0 0,1 0 0 0 0,-1 0 0 0 0,0 0 0 0 0,0-1 0 0 0,4 0 0 0 0,-1 0 0 0 0,-53 5-80 0 0,-49 11-1 0 0,45-6 61 0 0,9-3 74 0 0,5-1-118 0 0,-44 12-1 0 0,59-13 21 0 0,0 0-1 0 0,-43 2 1 0 0,6-1-44 0 0,-58 3 32 0 0,25-1 29 0 0,-163 10-37 0 0,8 3 0 0 0,230-18 64 0 0,3-2 0 0 0,2 2-11 0 0,13-2 11 0 0,0 0-1 0 0,0 0 0 0 0,0 0 0 0 0,0 0 0 0 0,0 0 1 0 0,0 0-1 0 0,0 0 0 0 0,0 0 0 0 0,0 0 0 0 0,0 0 1 0 0,1 0-1 0 0,-1 0 0 0 0,0 0 0 0 0,0 0 0 0 0,0 0 1 0 0,0 0-1 0 0,-1 1 0 0 0,1-1 0 0 0,0 0 0 0 0,0 0 1 0 0,0 0-1 0 0,0 0 0 0 0,0 0 0 0 0,0 0 0 0 0,0 0 1 0 0,0 0-1 0 0,0 0 0 0 0,0 0 0 0 0,0 0 0 0 0,0 0 1 0 0,0 0-1 0 0,0 0 0 0 0,0 0 0 0 0,0 0 0 0 0,0 0 1 0 0,0 0-1 0 0,0 0 0 0 0,0 0 0 0 0,0 0 0 0 0,0 0 0 0 0,0 0 1 0 0,0 0-1 0 0,0 0 0 0 0,0 0 0 0 0,0 0 0 0 0,0 0 1 0 0,0 0-1 0 0,-1 1 0 0 0,1-1 0 0 0,0 0 0 0 0,0 0 1 0 0,0-1-1 0 0,6 7-21 0 0,-5-5 19 0 0,0 0-1 0 0,0 0 0 0 0,0-1 1 0 0,0 1-1 0 0,0 0 0 0 0,0-1 1 0 0,0 1-1 0 0,0-1 0 0 0,0 1 1 0 0,0-1-1 0 0,1 1 0 0 0,-1-1 1 0 0,2 1-1 0 0,3 0 2 0 0,19 6 2 0 0,0-1 0 0 0,0-1 0 0 0,1-1 0 0 0,31 0 0 0 0,114-3 71 0 0,-161-1-70 0 0,177-8 71 0 0,125-8 9 0 0,-84 2-15 0 0,339-12 51 0 0,-508 24-110 0 0,167-7 50 0 0,-107 4-57 0 0,40 0 0 0 0,-58 3 34 0 0,24 0-4 0 0,99 10-30 0 0,-207-8 13 0 0,-3 0 51 0 0,-12 0-22 0 0,-4 1-158 0 0,-11 3 100 0 0,1-1 1 0 0,-15 2-1 0 0,-10 2-12 0 0,26-5 13 0 0,0-1 0 0 0,-18 1 0 0 0,-12 2-25 0 0,-93 8-58 0 0,45-6 57 0 0,-56 5-13 0 0,57-6 28 0 0,-228 8 13 0 0,34-7 55 0 0,152-10-143 0 0,127 4 405 0 0,7 0-251 0 0,256 4 11 0 0,8 1 158 0 0,-82-6-170 0 0,170 1 45 0 0,-207-4-52 0 0,-65 0-26 0 0,-23 6 6 0 0,14-1 25 0 0,-69-4-33 0 0,-13 0 0 0 0,-13-3 2 0 0,-19-2-64 0 0,0 2-1 0 0,-43-2 1 0 0,-66-4-11 0 0,5-1-13 0 0,-76-4 58 0 0,26 3-53 0 0,-103-5 64 0 0,1-9-64 0 0,274 26 117 0 0,0-1 1 0 0,-33-9-1 0 0,44 8-66 0 0,7 3-41 0 0,-3 0 30 0 0,40 11-114 0 0,11-1 142 0 0,2 1 48 0 0,61 4 1 0 0,-40-7-53 0 0,15 1 0 0 0,251 7-64 0 0,-276-11 64 0 0,-27-2 0 0 0,35-2 0 0 0,102-4 64 0 0,-155 4-51 0 0,-10 0 57 0 0,-17-2 23 0 0,0-1-93 0 0,-24 0 0 0 0,-2 0 0 0 0,0 0-34 0 0,0 1 0 0 0,0 2 0 0 0,-43 5 0 0 0,-10-5-33 0 0,14 0 10 0 0,-102-2 45 0 0,-5 2-60 0 0,26-5 72 0 0,81 0 0 0 0,56 5-13 0 0,16 1 7 0 0,0-1 0 0 0,1 0 1 0 0,-1-1-1 0 0,0 0 1 0 0,0 0-1 0 0,1 0 0 0 0,-1-1 1 0 0,-7-2-1 0 0,1-1 6 0 0,2 3 0 0 0,2 5-12 0 0,12-3 1 0 0,-1 0 0 0 0,0-1 0 0 0,0 1 0 0 0,1 0 0 0 0,-1 0 0 0 0,0 0 1 0 0,4 1-1 0 0,5 0-22 0 0,110-1 20 0 0,177-1 14 0 0,-167 7 92 0 0,-118-7-74 0 0,30 0 38 0 0,44 5 1 0 0,-55-2-22 0 0,36-3 1 0 0,-6 0-4 0 0,308 3 110 0 0,-265-2-102 0 0,9 5-30 0 0,17-1 0 0 0,139 0 42 0 0,44 0 61 0 0,-206-1-92 0 0,-79-2-13 0 0,-2 0 18 0 0,40-3 1 0 0,9-2-10 0 0,-8 1 100 0 0,-20 1-36 0 0,-24 1-37 0 0,-1-1-1 0 0,36-7 1 0 0,-50 6-45 0 0,-11 2 0 0 0,-7 0 0 0 0,-21 1 22 0 0,20 0 2 0 0,0 0 0 0 0,-20 3-1 0 0,-15 4-28 0 0,-66 2 0 0 0,34-5-6 0 0,-160 9 11 0 0,-28 2 0 0 0,64-8 0 0 0,82-2 0 0 0,18 1 0 0 0,1-5 0 0 0,99 0 0 0 0,4 1-1 0 0,10 3-1 0 0,20 4 17 0 0,59-3 238 0 0,-74-5-219 0 0,141-5-2 0 0,-128 2 2 0 0,206-10 31 0 0,332-13 137 0 0,-443 17-181 0 0,-20 1 11 0 0,128-4 39 0 0,-159 8-57 0 0,51 0-16 0 0,21 5 2 0 0,-112 0 17 0 0,-14-2 10 0 0,37 7 1 0 0,-43-4-16 0 0,40 5 40 0 0,-15-4-52 0 0,-27 0 8 0 0,-13-4-8 0 0,0 0 1 0 0,0 0 0 0 0,0 1-1 0 0,-1-1 1 0 0,1 0 0 0 0,0 0-1 0 0,0 1 1 0 0,0-1-1 0 0,0 0 1 0 0,0 0 0 0 0,-1 0-1 0 0,1 1 1 0 0,0-1-1 0 0,0 0 1 0 0,0 0 0 0 0,0 0-1 0 0,-1 0 1 0 0,1 1 0 0 0,0-1-1 0 0,0 0 1 0 0,-1 0-1 0 0,1 0 1 0 0,0 0 0 0 0,0 0-1 0 0,-1 0 1 0 0,1 0 0 0 0,0 0-1 0 0,-1 0 1 0 0,-31 9 34 0 0,25-7-32 0 0,-4 0-6 0 0,0-1-1 0 0,-20 1 1 0 0,3-1-47 0 0,-221 5 37 0 0,175-7 14 0 0,-84 1-11 0 0,-313 4-44 0 0,455-3 54 0 0,-15 0 0 0 0,-45-4 0 0 0,278 6 191 0 0,-195-3-190 0 0,233-11 66 0 0,-111 3-70 0 0,98-9 3 0 0,-151 11 0 0 0,27 2 0 0 0,-45 4 0 0 0,-16-1 1 0 0,-6 1 4 0 0,36-6 0 0 0,-50 4 15 0 0,40 2 0 0 0,-3 0-7 0 0,-18-3-5 0 0,118-1 56 0 0,-141 4-64 0 0,-1 0 0 0 0,-2-2 11 0 0,-170 25 42 0 0,76-16-53 0 0,22-3 0 0 0,-68 1-37 0 0,23-3 10 0 0,9-1 27 0 0,-12 2 0 0 0,95-3 0 0 0,-1 0 0 0 0,-15-2 0 0 0,15 1 0 0 0,1 0 0 0 0,-17 1 0 0 0,-44 2 0 0 0,49-3 0 0 0,-6-2 0 0 0,1-3 11 0 0,26 5 42 0 0,3 1 0 0 0,52-12-39 0 0,-44 9-15 0 0,0 1 0 0 0,16-2 0 0 0,74-13 33 0 0,7-1 20 0 0,-91 16-21 0 0,21-5-1 0 0,-24 4-30 0 0,-1 0 0 0 0,1 1-1 0 0,17 0 1 0 0,-15 1 1 0 0,0-1-1 0 0,0 0 1 0 0,16-4-1 0 0,11-3 51 0 0,62-10-40 0 0,-67 10-13 0 0,-27 7 6 0 0,0-1 0 0 0,17-1 1 0 0,6 1 48 0 0,-15 1-53 0 0,0-2 0 0 0,-1 2 0 0 0,-6-2 11 0 0,-7 1 31 0 0,1-3-46 0 0,-4 6 4 0 0,-1 0-1 0 0,0 0 1 0 0,0 0-1 0 0,0 0 0 0 0,1 0 1 0 0,-1 0-1 0 0,0 0 1 0 0,0-1-1 0 0,0 1 0 0 0,1 0 1 0 0,-1 0-1 0 0,0 0 0 0 0,0 0 1 0 0,0-1-1 0 0,0 1 1 0 0,0 0-1 0 0,0 0 0 0 0,1 0 1 0 0,-1-1-1 0 0,0 1 1 0 0,0 0-1 0 0,0 0 0 0 0,0 0 1 0 0,0-1-1 0 0,0 1 1 0 0,0 0-1 0 0,0 0 0 0 0,0 0 1 0 0,0-1-1 0 0,0 1 0 0 0,0 0 1 0 0,0 0-1 0 0,0-1 1 0 0,0 1-1 0 0,0 0 0 0 0,0 0 1 0 0,0 0-1 0 0,0-1 1 0 0,0 1-1 0 0,0 0 0 0 0,-1 0 1 0 0,1 0-1 0 0,0-1 1 0 0,0 1-1 0 0,0 0 0 0 0,0 0 1 0 0,0 0-1 0 0,-1 0 0 0 0,1-1 1 0 0,0 1-1 0 0,0 0 1 0 0,0 0-1 0 0,0 0 0 0 0,-1 0 1 0 0,1 0-1 0 0,0 0 1 0 0,-1-1-1 0 0,-10 0 27 0 0,-3 3-26 0 0,-26 6 0 0 0,-5 2 0 0 0,-30 4-52 0 0,27-4 24 0 0,9-2 28 0 0,0-3 0 0 0,-48 1 0 0 0,17-1 0 0 0,47-2 0 0 0,0-2 0 0 0,-24-1 0 0 0,-76 0 0 0 0,-9 1 72 0 0,96 0-119 0 0,11 0 95 0 0,-39-4 0 0 0,36-5-33 0 0,24 8-17 0 0,-2-1 4 0 0,-6-10-62 0 0,12 11 61 0 0,0 0 0 0 0,0 0 0 0 0,0 0-1 0 0,0 0 1 0 0,0 0 0 0 0,0 0 0 0 0,0 0 0 0 0,0 0-1 0 0,0 0 1 0 0,0 0 0 0 0,0 0 0 0 0,0 0 0 0 0,1 0-1 0 0,-1 0 1 0 0,0 0 0 0 0,0 0 0 0 0,0 0 0 0 0,0 0 0 0 0,0 0-1 0 0,0 0 1 0 0,0 0 0 0 0,0 0 0 0 0,0 0 0 0 0,0 0-1 0 0,0 0 1 0 0,0 0 0 0 0,0 0 0 0 0,0 0 0 0 0,0 0-1 0 0,0 0 1 0 0,0 0 0 0 0,0 0 0 0 0,0 0 0 0 0,0-1 0 0 0,0 1-1 0 0,0 0 1 0 0,0 0 0 0 0,0 0 0 0 0,0 0 0 0 0,0 0-1 0 0,0 0 1 0 0,0 0 0 0 0,0 0 0 0 0,0 0 0 0 0,0 0-1 0 0,0 0 1 0 0,0 0 0 0 0,0 0 0 0 0,0 0 0 0 0,0 0 0 0 0,0 0-1 0 0,0-1 1 0 0,0 1 0 0 0,0 0 0 0 0,0 0 0 0 0,0 0-1 0 0,0 0 1 0 0,0 0 0 0 0,32-7 3 0 0,0 0 0 0 0,55-2 0 0 0,-26 2-4 0 0,3-1 0 0 0,-10 3 0 0 0,-35 2 0 0 0,24 0 0 0 0,-29 3 0 0 0,24-5 0 0 0,5 0 0 0 0,73-7 0 0 0,-98 11 0 0 0,-6 1 0 0 0,-22 3 0 0 0,3 0 0 0 0,0-1 0 0 0,0 1 0 0 0,-1-1 0 0 0,1-1 0 0 0,0 0 0 0 0,-10 1 0 0 0,-11 1 0 0 0,-36 7 0 0 0,39-5 0 0 0,-47 4 0 0 0,-100-4 0 0 0,112-1 4 0 0,-206 7-88 0 0,8 0 12 0 0,-197-6 8 0 0,450-5 64 0 0,-55 1 0 0 0,38 0 0 0 0,1 0 0 0 0,-31-4 0 0 0,33-1-3 0 0,-13 0 8 0 0,32 4-5 0 0,0 0-1 0 0,0 0 1 0 0,0 0 0 0 0,0 0-1 0 0,0 0 1 0 0,0 0-1 0 0,0 0 1 0 0,0 0 0 0 0,0 0-1 0 0,1 0 1 0 0,-1 0 0 0 0,0 0-1 0 0,0 1 1 0 0,0-1 0 0 0,0 0-1 0 0,0 0 1 0 0,0 0 0 0 0,0 0-1 0 0,0 0 1 0 0,0 0 0 0 0,0 0-1 0 0,0 0 1 0 0,0 0-1 0 0,0 0 1 0 0,-1 0 0 0 0,1 0-1 0 0,0 0 1 0 0,0 0 0 0 0,0 0-1 0 0,0 0 1 0 0,0 1 0 0 0,0-1-1 0 0,0 0 1 0 0,0 0 0 0 0,0 0-1 0 0,0 0 1 0 0,0 0-1 0 0,0 0 1 0 0,0 0 0 0 0,0 0-1 0 0,0 0 1 0 0,19 7-40 0 0,-12-5 38 0 0,1 0 0 0 0,0 0 0 0 0,0-1 0 0 0,12 0 0 0 0,15 2-10 0 0,-11-1-11 0 0,39 0 1 0 0,-24-1 14 0 0,28-2 8 0 0,22 1 0 0 0,-37 2-17 0 0,53-5 0 0 0,38 0-13 0 0,-133 4 30 0 0,51 3 0 0 0,86-6 0 0 0,-81-1 74 0 0,13-1-4 0 0,77-6-276 0 0,-146 10 204 0 0,90-9 2 0 0,-82 6 18 0 0,-13 2-7 0 0,1 0 1 0 0,0 1-1 0 0,10-1 1 0 0,-4 3-12 0 0,-2-6 0 0 0,2 0 0 0 0,-44 9 0 0 0,-11-6-18 0 0,1 2 1 0 0,-51 7-1 0 0,-27-1 7 0 0,-49-3-7 0 0,-7 1-17 0 0,0 0 112 0 0,-29 2-1692 0 0,179-5-4398 0 0,6-5-2047 0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20.654"/>
    </inkml:context>
    <inkml:brush xml:id="br0">
      <inkml:brushProperty name="width" value="0.1" units="cm"/>
      <inkml:brushProperty name="height" value="0.1" units="cm"/>
      <inkml:brushProperty name="color" value="#849398"/>
    </inkml:brush>
  </inkml:definitions>
  <inkml:trace contextRef="#ctx0" brushRef="#br0">3377 102 7367 0 0,'0'0'4048'0'0,"1"-2"-3780"0"0,0-1-105 0 0,1 0 1 0 0,0 0-1 0 0,0 1 0 0 0,-1-1 0 0 0,2 0 0 0 0,-1 1 0 0 0,0-1 1 0 0,0 1-1 0 0,1 0 0 0 0,5-4 0 0 0,-7 6 46 0 0,0-1-3 0 0,4-3-25 0 0,0 1 0 0 0,1 0 1 0 0,-1 1-1 0 0,0 0 0 0 0,1-1 1 0 0,-1 2-1 0 0,1-1 0 0 0,8-1 1 0 0,51-4 656 0 0,-48 7-529 0 0,34-8 1 0 0,-48 8-272 0 0,0-1-1 0 0,-1 1 1 0 0,1 0-1 0 0,0 0 1 0 0,0 0 0 0 0,3 0-1 0 0,8 0 59 0 0,6-4 27 0 0,-3 1 135 0 0,0 0 1 0 0,16-7-1 0 0,-31 9-66 0 0,1 0-96 0 0,20 0 480 0 0,-21 1-120 0 0,5 10-72 0 0,-6-2-290 0 0,0-7-12 0 0,-1 2-2 0 0,2 5-43 0 0,-1 1 113 0 0,0 0 0 0 0,0 1-1 0 0,-2 14 1 0 0,-3 1 38 0 0,-3 9 46 0 0,6-23 138 0 0,0 0 1 0 0,1 14 0 0 0,0-19-122 0 0,0-4-126 0 0,1 0-53 0 0,0 5-1 0 0,-1-2-17 0 0,0 5-32 0 0,0-5 20 0 0,-3 5-20 0 0,1-4 31 0 0,-1 7 16 0 0,3-10 21 0 0,-1-1-2 0 0,-12 28 126 0 0,12-28-184 0 0,-4 9 367 0 0,4-12-344 0 0,-5-2-31 0 0,4 1-4 0 0,-1 0-1 0 0,1 0 1 0 0,-1-1 0 0 0,1 1 0 0 0,0-1 0 0 0,0 0-1 0 0,0 0 1 0 0,1 1 0 0 0,-1-1 0 0 0,0 0 0 0 0,1-1 0 0 0,0 1-1 0 0,-2-6 1 0 0,1 1 41 0 0,-1 2-33 0 0,2 3-12 0 0,-1 0-1 0 0,2 1 0 0 0,-1-1 0 0 0,0 0 0 0 0,1 0 1 0 0,-1 0-1 0 0,1 0 0 0 0,0 0 0 0 0,0-4 1 0 0,-1-3-12 0 0,1-23-2 0 0,0 21-23 0 0,0 0-22 0 0,0 1-1 0 0,-3-17 0 0 0,3 22 46 0 0,-8-27-11 0 0,5 27-13 0 0,2 4 21 0 0,0 0 0 0 0,0-1 0 0 0,0 1-1 0 0,0-1 1 0 0,1 1 0 0 0,-1-1 0 0 0,1 1-1 0 0,-1-4 1 0 0,0-6-8 0 0,-1 1-31 0 0,-1 1 19 0 0,2 8-36 0 0,-2 2-59 0 0,1 1 116 0 0,-1 0 1 0 0,0-1-1 0 0,1 1 1 0 0,-1 0-1 0 0,1 0 1 0 0,-1 1-1 0 0,1-1 1 0 0,-4 2-1 0 0,4-1 3 0 0,0-1-1 0 0,0 0 0 0 0,0 0 1 0 0,0 0-1 0 0,-1 0 0 0 0,1 0 0 0 0,0-1 1 0 0,-1 1-1 0 0,-3 0 0 0 0,0-1 0 0 0,4 0 0 0 0,0 0 0 0 0,0 0 0 0 0,0 0 0 0 0,0 1 0 0 0,-1-1 0 0 0,1 0 0 0 0,0 1 0 0 0,0 0 0 0 0,0-1 0 0 0,-2 2 0 0 0,-7 2 0 0 0,6-3 0 0 0,0 0 0 0 0,0 0 0 0 0,0 0 0 0 0,0 0 0 0 0,-1-1 0 0 0,1 0 0 0 0,-7-1 0 0 0,-29 1 76 0 0,34 0-38 0 0,-4 0-45 0 0,1 0 1 0 0,-1 1 0 0 0,-14 3-1 0 0,17-3-10 0 0,1 0-1 0 0,0 0 0 0 0,-11-1 1 0 0,-20 3 7 0 0,20 1-3 0 0,1-1 1 0 0,-1-1-1 0 0,0 0 0 0 0,-24-2 0 0 0,-59 2-47 0 0,73 2 46 0 0,18-3 14 0 0,1 0 1 0 0,-17 0 0 0 0,8-1-20 0 0,-28 3 0 0 0,-4 0-7 0 0,-63 1 26 0 0,37-1 0 0 0,-28-1 0 0 0,-22-3 0 0 0,59 2 0 0 0,-64 7-64 0 0,-61 1 232 0 0,133-5-211 0 0,38-2 16 0 0,-25 0 1 0 0,-147-2 26 0 0,82 1 0 0 0,-103 7 0 0 0,22 2-58 0 0,114-7 44 0 0,10-3 14 0 0,36-1 0 0 0,-37 4 0 0 0,49-2 0 0 0,-36-2 0 0 0,13-1 0 0 0,-89 0 220 0 0,132 2-220 0 0,-22 0-1 0 0,-27 3-1 0 0,39-2-22 0 0,-1-1-1 0 0,-15-1 1 0 0,15 1 4 0 0,1-1 0 0 0,-16 3 0 0 0,-61 4 8 0 0,46-7 12 0 0,32 0 0 0 0,0 1 0 0 0,-15 0 0 0 0,-9 1-2 0 0,28-2 4 0 0,0 1 0 0 0,-1 0 0 0 0,1 0 0 0 0,0 0 1 0 0,-6 2-1 0 0,1 0 17 0 0,0-1-1 0 0,0-1 1 0 0,-1 1 0 0 0,1-1 0 0 0,-14-3 0 0 0,13 2-14 0 0,-1 0 1 0 0,1 1 0 0 0,-20 2 0 0 0,17-1 39 0 0,1 0 1 0 0,-25-2-1 0 0,23 0-10 0 0,-31 3-1 0 0,37 0-34 0 0,5-2 0 0 0,0 1 0 0 0,0-1 0 0 0,0 1 0 0 0,0-1 0 0 0,0-1 0 0 0,-7 0 0 0 0,-5 2 0 0 0,12-1 7 0 0,0 1-1 0 0,0-1 1 0 0,0 0 0 0 0,0 0-1 0 0,0-1 1 0 0,0 1 0 0 0,-5-2-1 0 0,1-1-7 0 0,6 3-64 0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26.572"/>
    </inkml:context>
    <inkml:brush xml:id="br0">
      <inkml:brushProperty name="width" value="0.025" units="cm"/>
      <inkml:brushProperty name="height" value="0.025" units="cm"/>
    </inkml:brush>
  </inkml:definitions>
  <inkml:trace contextRef="#ctx0" brushRef="#br0">28 84 5983 0 0,'-22'-23'464'0'0,"22"23"-458"0"0,-1-1 0 0 0,1 1 0 0 0,0 0 0 0 0,-1-1 0 0 0,1 1 0 0 0,0-1 0 0 0,-1 1 0 0 0,1 0 0 0 0,0-1 0 0 0,-1 1 0 0 0,1-1 0 0 0,0 1 0 0 0,0-1 0 0 0,-1 1 0 0 0,1-1-1 0 0,0 1 1 0 0,0-1 0 0 0,0 1 0 0 0,0-1 0 0 0,0 0 0 0 0,0 1 0 0 0,0-1 0 0 0,0 1 0 0 0,0-1 0 0 0,0 1 0 0 0,0-1 0 0 0,0 1 0 0 0,0-1 0 0 0,1 0 0 0 0,-1-1-9 0 0,2-39 2851 0 0,-2 38-2228 0 0,1 5-329 0 0,0 7-10 0 0,-1-7 585 0 0,0 6 63 0 0,0-17-284 0 0,-2 14 212 0 0,0 15-198 0 0,2-18-373 0 0,0 1 8 0 0,2 25 547 0 0,-3 29-1 0 0,0-15 135 0 0,1-40-95 0 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27.230"/>
    </inkml:context>
    <inkml:brush xml:id="br0">
      <inkml:brushProperty name="width" value="0.025" units="cm"/>
      <inkml:brushProperty name="height" value="0.025" units="cm"/>
    </inkml:brush>
  </inkml:definitions>
  <inkml:trace contextRef="#ctx0" brushRef="#br0">18 4 5983 0 0,'0'0'1944'0'0,"-2"-4"-1374"0"0,2 4-516 0 0,0 0 1 0 0,0 0 0 0 0,0 1 0 0 0,0-1 0 0 0,0 0 0 0 0,0 0 0 0 0,0 0 0 0 0,0 0 0 0 0,0 0 0 0 0,0 0 0 0 0,0 0 0 0 0,0 0 0 0 0,0 0-1 0 0,0 0 1 0 0,0 0 0 0 0,0 0 0 0 0,0 0 0 0 0,0 0 0 0 0,-1 0 0 0 0,1 0 0 0 0,0 0 0 0 0,0 0 0 0 0,0 0 0 0 0,0 0 0 0 0,0 0 0 0 0,0 0 0 0 0,0 0-1 0 0,0 0 1 0 0,0 0 0 0 0,0 0 0 0 0,0 0 0 0 0,0 0 0 0 0,0 0 0 0 0,0 0 0 0 0,0 0 0 0 0,0 0 0 0 0,-1 0 0 0 0,1 0 0 0 0,0 0 0 0 0,0 0 0 0 0,0 0-1 0 0,0 0 1 0 0,0 0 0 0 0,0 0 0 0 0,0 0 0 0 0,0 0 0 0 0,0 0 0 0 0,0 0 0 0 0,0 0 0 0 0,0 0 0 0 0,0 0 0 0 0,0 0 0 0 0,0 0 0 0 0,0 0-1 0 0,0 0 1 0 0,0 0 0 0 0,0 0 0 0 0,0-1 0 0 0,0 1 0 0 0,0 0 0 0 0,0 0 0 0 0,-2 24 565 0 0,2-22-336 0 0,-1 0-11 0 0,-7 92 2231 0 0,6-73-1892 0 0,2-20 931 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27.878"/>
    </inkml:context>
    <inkml:brush xml:id="br0">
      <inkml:brushProperty name="width" value="0.025" units="cm"/>
      <inkml:brushProperty name="height" value="0.025" units="cm"/>
    </inkml:brush>
  </inkml:definitions>
  <inkml:trace contextRef="#ctx0" brushRef="#br0">0 0 7831 0 0,'0'0'5898'0'0,"2"2"-5684"0"0,9 18 225 0 0,-11-18-187 0 0,1 0 17 0 0,2 9-7 0 0,-1 1 0 0 0,-1-1 0 0 0,1 0 0 0 0,-2 0 0 0 0,0 1 0 0 0,0-1 0 0 0,-2 14 0 0 0,1-19 18 0 0,0 1 1 0 0,1-1-1 0 0,1 11 0 0 0,0 0-4842 0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28.788"/>
    </inkml:context>
    <inkml:brush xml:id="br0">
      <inkml:brushProperty name="width" value="0.025" units="cm"/>
      <inkml:brushProperty name="height" value="0.025" units="cm"/>
    </inkml:brush>
  </inkml:definitions>
  <inkml:trace contextRef="#ctx0" brushRef="#br0">2 4 7831 0 0,'0'0'603'0'0,"0"-3"-356"0"0,0 2-39 0 0,1 2 1078 0 0,0 10-554 0 0,-1-1 0 0 0,0 1-1 0 0,-2 20 1 0 0,0 6 149 0 0,2-7-405 0 0,0-28-257 0 0,0 1-10 0 0,0 22 197 0 0,0-22-254 0 0,2 3-119 0 0,-2-4-4120 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29.503"/>
    </inkml:context>
    <inkml:brush xml:id="br0">
      <inkml:brushProperty name="width" value="0.025" units="cm"/>
      <inkml:brushProperty name="height" value="0.025" units="cm"/>
    </inkml:brush>
  </inkml:definitions>
  <inkml:trace contextRef="#ctx0" brushRef="#br0">1 1 7831 0 0,'0'0'5359'0'0,"0"2"-5078"0"0,4 15 383 0 0,-1 1 0 0 0,-1 0 0 0 0,0 0-1 0 0,-2 35 1 0 0,-1-28-193 0 0,1-23-270 0 0,3 10 160 0 0,-2-2-199 0 0,0-8 4 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0.320"/>
    </inkml:context>
    <inkml:brush xml:id="br0">
      <inkml:brushProperty name="width" value="0.025" units="cm"/>
      <inkml:brushProperty name="height" value="0.025" units="cm"/>
    </inkml:brush>
  </inkml:definitions>
  <inkml:trace contextRef="#ctx0" brushRef="#br0">1 1 7831 0 0,'0'0'3362'0'0,"1"2"-2964"0"0,17 45 1317 0 0,-18-45-1458 0 0,1 1-29 0 0,1 14 308 0 0,-1 0 0 0 0,-1 0 0 0 0,-1 20 0 0 0,0-35-212 0 0,1 0-216 0 0,0 5-752 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1.006"/>
    </inkml:context>
    <inkml:brush xml:id="br0">
      <inkml:brushProperty name="width" value="0.025" units="cm"/>
      <inkml:brushProperty name="height" value="0.025" units="cm"/>
    </inkml:brush>
  </inkml:definitions>
  <inkml:trace contextRef="#ctx0" brushRef="#br0">22 0 8287 0 0,'0'0'4178'0'0,"-1"3"-3748"0"0,-11 54 1051 0 0,6-31-458 0 0,3 1 739 0 0,3-16-3532 0 0,0-5-886 0 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2.134"/>
    </inkml:context>
    <inkml:brush xml:id="br0">
      <inkml:brushProperty name="width" value="0.025" units="cm"/>
      <inkml:brushProperty name="height" value="0.025" units="cm"/>
    </inkml:brush>
  </inkml:definitions>
  <inkml:trace contextRef="#ctx0" brushRef="#br0">6 1 8287 0 0,'0'0'5826'0'0,"0"3"-5580"0"0,0 24 247 0 0,1 0 315 0 0,-2-1 0 0 0,-4 31 1 0 0,6-22-287 0 0,-1-33-388 0 0,-1 0-20 0 0,0 6 58 0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3.078"/>
    </inkml:context>
    <inkml:brush xml:id="br0">
      <inkml:brushProperty name="width" value="0.025" units="cm"/>
      <inkml:brushProperty name="height" value="0.025" units="cm"/>
    </inkml:brush>
  </inkml:definitions>
  <inkml:trace contextRef="#ctx0" brushRef="#br0">1 2 7367 0 0,'0'0'568'0'0,"0"0"-540"0"0,0 0-1 0 0,0 0 0 0 0,0-1 0 0 0,0 1 0 0 0,0 0 0 0 0,0 0 0 0 0,0 0 0 0 0,0 0 1 0 0,0 0-1 0 0,0 0 0 0 0,0 0 0 0 0,0 0 0 0 0,0 0 0 0 0,1 0 0 0 0,-1 0 1 0 0,0 0-1 0 0,0-1 0 0 0,0 1 0 0 0,0 0 0 0 0,0 0 0 0 0,0 0 0 0 0,0 0 0 0 0,0 0 1 0 0,1 0-1 0 0,-1 0 0 0 0,0 0 0 0 0,0 0 0 0 0,0 0 0 0 0,0 0 0 0 0,0 0 1 0 0,0 0-1 0 0,0 0 0 0 0,1 0 0 0 0,-1 0 0 0 0,0 0 0 0 0,0 0 0 0 0,0 0 1 0 0,0 1-1 0 0,0-1 0 0 0,0 0 0 0 0,0 0 0 0 0,0 0 0 0 0,0 0 0 0 0,1 0 0 0 0,-1 0 1 0 0,0 0-1 0 0,0 0 0 0 0,0 0 0 0 0,0 0 0 0 0,0 0 0 0 0,0 0 0 0 0,0 1 1 0 0,0-1-1 0 0,4 97 3248 0 0,-4-95-3257 0 0,0 0 243 0 0,0 1-33 0 0,0 22 208 0 0,0-23-144 0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3.856"/>
    </inkml:context>
    <inkml:brush xml:id="br0">
      <inkml:brushProperty name="width" value="0.025" units="cm"/>
      <inkml:brushProperty name="height" value="0.025" units="cm"/>
    </inkml:brush>
  </inkml:definitions>
  <inkml:trace contextRef="#ctx0" brushRef="#br0">1 12 9215 0 0,'0'0'3152'0'0,"1"-1"-2792"0"0,1-1-777 0 0,-1 1 599 0 0,0 0 0 0 0,-1 0 0 0 0,1 1 0 0 0,0-1 0 0 0,0 0 0 0 0,-1 1 0 0 0,1-1 0 0 0,0 1 0 0 0,0-1 0 0 0,0 1 0 0 0,1-1 0 0 0,3 4 1594 0 0,-2 8-1055 0 0,-3 37 134 0 0,-1-25-5719 0 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4.473"/>
    </inkml:context>
    <inkml:brush xml:id="br0">
      <inkml:brushProperty name="width" value="0.025" units="cm"/>
      <inkml:brushProperty name="height" value="0.025" units="cm"/>
    </inkml:brush>
  </inkml:definitions>
  <inkml:trace contextRef="#ctx0" brushRef="#br0">1 0 3223 0 0,'0'0'972'0'0,"0"3"-236"0"0,5 22 3265 0 0,6 12-2523 0 0,-10-35-3953 0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5.211"/>
    </inkml:context>
    <inkml:brush xml:id="br0">
      <inkml:brushProperty name="width" value="0.025" units="cm"/>
      <inkml:brushProperty name="height" value="0.025" units="cm"/>
    </inkml:brush>
  </inkml:definitions>
  <inkml:trace contextRef="#ctx0" brushRef="#br0">0 1 8751 0 0,'0'0'2380'0'0,"1"2"-2024"0"0,1 10-110 0 0,0 1 845 0 0,2 22 0 0 0,-4-33-809 0 0,0 1-24 0 0,4 22 238 0 0,-4-22-322 0 0,-1 9 108 0 0,2-2-864 0 0</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5.706"/>
    </inkml:context>
    <inkml:brush xml:id="br0">
      <inkml:brushProperty name="width" value="0.025" units="cm"/>
      <inkml:brushProperty name="height" value="0.025" units="cm"/>
    </inkml:brush>
  </inkml:definitions>
  <inkml:trace contextRef="#ctx0" brushRef="#br0">38 1 6911 0 0,'0'3'483'0'0,"-1"1"-1"0"0,0 0 0 0 0,1 0 0 0 0,-1 0 0 0 0,-2 4 0 0 0,1 1-191 0 0,-1 4 70 0 0,0 1 224 0 0,0-1-1 0 0,0 0 1 0 0,-8 18 0 0 0,10-29-509 0 0,0 1 0 0 0,1-1 0 0 0,-1 0 0 0 0,1 0 0 0 0,-1 0 0 0 0,1 1 0 0 0,0-1 0 0 0,0 0-1 0 0,1 3 1 0 0,-1 2 125 0 0,-1-4 55 0 0,1 0-28 0 0,-1 0-454 0 0,0 10 864 0 0,1-4-4424 0 0</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6.174"/>
    </inkml:context>
    <inkml:brush xml:id="br0">
      <inkml:brushProperty name="width" value="0.025" units="cm"/>
      <inkml:brushProperty name="height" value="0.025" units="cm"/>
    </inkml:brush>
  </inkml:definitions>
  <inkml:trace contextRef="#ctx0" brushRef="#br0">33 1 7831 0 0,'0'0'992'0'0,"0"2"-920"0"0,-1 26 823 0 0,-2 1-1 0 0,-6 28 0 0 0,-10 36 537 0 0,19-91-4565 0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0:36.574"/>
    </inkml:context>
    <inkml:brush xml:id="br0">
      <inkml:brushProperty name="width" value="0.025" units="cm"/>
      <inkml:brushProperty name="height" value="0.025" units="cm"/>
    </inkml:brush>
  </inkml:definitions>
  <inkml:trace contextRef="#ctx0" brushRef="#br0">24 1 7831 0 0,'0'0'874'0'0,"0"2"-525"0"0,1 8 82 0 0,0-1-1 0 0,-1 1 1 0 0,0 0 0 0 0,-3 18-1 0 0,-11 42 1778 0 0,5-32-1104 0 0,9-36-872 0 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49.576"/>
    </inkml:context>
    <inkml:brush xml:id="br0">
      <inkml:brushProperty name="width" value="0.1" units="cm"/>
      <inkml:brushProperty name="height" value="0.1" units="cm"/>
      <inkml:brushProperty name="color" value="#5B2D90"/>
    </inkml:brush>
  </inkml:definitions>
  <inkml:trace contextRef="#ctx0" brushRef="#br0">0 51 10135 0 0,'5'-50'10496'0'0,"3"66"-10114"0"0,-2 0-1 0 0,0 1 1 0 0,5 25-1 0 0,7 57 415 0 0,-5-23-349 0 0,-8-41-91 0 0,2 52-1 0 0,0 8 109 0 0,-2-17-16 0 0,-3-44-232 0 0,-4 20 301 0 0,0-17-153 0 0,2-35 175 0 0,-2-21-827 0 0,9-12-892 0 0,0 3-5761 0 0,-4 7-910 0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0.223"/>
    </inkml:context>
    <inkml:brush xml:id="br0">
      <inkml:brushProperty name="width" value="0.1" units="cm"/>
      <inkml:brushProperty name="height" value="0.1" units="cm"/>
      <inkml:brushProperty name="color" value="#5B2D90"/>
    </inkml:brush>
  </inkml:definitions>
  <inkml:trace contextRef="#ctx0" brushRef="#br0">40 125 4143 0 0,'0'0'319'0'0,"-10"4"2532"0"0,-19-4 5403 0 0,110-36-5150 0 0,-68 30-2767 0 0,1 1 0 0 0,0 0 0 0 0,0 1 0 0 0,17-3-1 0 0,60-5 636 0 0,-29 5-164 0 0,89-20 0 0 0,-47 7 384 0 0,-102 20-717 0 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0.592"/>
    </inkml:context>
    <inkml:brush xml:id="br0">
      <inkml:brushProperty name="width" value="0.1" units="cm"/>
      <inkml:brushProperty name="height" value="0.1" units="cm"/>
      <inkml:brushProperty name="color" value="#5B2D90"/>
    </inkml:brush>
  </inkml:definitions>
  <inkml:trace contextRef="#ctx0" brushRef="#br0">1 10 11519 0 0,'0'0'3238'0'0,"1"1"-2876"0"0,3 2-78 0 0,-1 1-1 0 0,2-1 1 0 0,-1 0-1 0 0,0 0 1 0 0,0-1 0 0 0,1 1-1 0 0,0-1 1 0 0,-1 0-1 0 0,1 0 1 0 0,8 2-1 0 0,-3-2-23 0 0,-1-1 1 0 0,1 1-1 0 0,-1-2 0 0 0,1 0 0 0 0,10 0 0 0 0,-20 0-252 0 0,16-1 397 0 0,0-1 1 0 0,19-4-1 0 0,53-9 686 0 0,-51 8-834 0 0,12-3 62 0 0,-16 5-6548 0 0</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1.126"/>
    </inkml:context>
    <inkml:brush xml:id="br0">
      <inkml:brushProperty name="width" value="0.1" units="cm"/>
      <inkml:brushProperty name="height" value="0.1" units="cm"/>
      <inkml:brushProperty name="color" value="#5B2D90"/>
    </inkml:brush>
  </inkml:definitions>
  <inkml:trace contextRef="#ctx0" brushRef="#br0">25 21 10135 0 0,'-1'0'778'0'0,"-3"-8"1220"0"0,-3-4 2337 0 0,1 133-2447 0 0,5-55-1007 0 0,2 41 442 0 0,1 6-49 0 0,-2-82-1030 0 0,0-19-118 0 0,0-1 0 0 0,-1 0-1 0 0,-3 20 1 0 0,3-29-104 0 0,1-1 0 0 0,0 1 1 0 0,-1-1-1 0 0,1 1 0 0 0,0-1 0 0 0,0 1 0 0 0,0-1 0 0 0,0 1 1 0 0,1 0-1 0 0,-1-1 0 0 0,1 3 0 0 0,-1-2 2 0 0,1 0 1 0 0,-1-1-1 0 0,0 1 1 0 0,1-1 0 0 0,-1 1-1 0 0,0 0 1 0 0,0-1-1 0 0,0 1 1 0 0,-1 0-1 0 0,1-1 1 0 0,-1 2-1 0 0,0 9 256 0 0,0-1 1 0 0,0 0-1 0 0,1 13 0 0 0,0-15 335 0 0,3-8-535 0 0,2 0-49 0 0,0 1 1 0 0,0-1-1 0 0,1 0 0 0 0,-1 0 1 0 0,0-1-1 0 0,1 1 0 0 0,-1-1 1 0 0,0 0-1 0 0,1-1 0 0 0,-1 1 1 0 0,8-3-1 0 0,6 0 51 0 0,0 1-1 0 0,1 1 1 0 0,0 1-1 0 0,22 2 1 0 0,10 0 14 0 0,6 1 38 0 0,-38-1-49 0 0,-1-1 0 0 0,35-3 0 0 0,-7-2 1 0 0,-31 5-159 0 0,-12 1 383 0 0,-1 0-617 0 0,13-1-1603 0 0</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1.495"/>
    </inkml:context>
    <inkml:brush xml:id="br0">
      <inkml:brushProperty name="width" value="0.1" units="cm"/>
      <inkml:brushProperty name="height" value="0.1" units="cm"/>
      <inkml:brushProperty name="color" value="#5B2D90"/>
    </inkml:brush>
  </inkml:definitions>
  <inkml:trace contextRef="#ctx0" brushRef="#br0">9 58 12895 0 0,'-9'0'4272'0'0,"11"0"-3856"0"0,24-9 318 0 0,1 2 0 0 0,-1 1 0 0 0,1 1 0 0 0,31-2 1 0 0,-12 2-215 0 0,47-13 310 0 0,-91 17-1046 0 0</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1.927"/>
    </inkml:context>
    <inkml:brush xml:id="br0">
      <inkml:brushProperty name="width" value="0.1" units="cm"/>
      <inkml:brushProperty name="height" value="0.1" units="cm"/>
      <inkml:brushProperty name="color" value="#5B2D90"/>
    </inkml:brush>
  </inkml:definitions>
  <inkml:trace contextRef="#ctx0" brushRef="#br0">5 98 9215 0 0,'0'-1'165'0'0,"-1"0"0"0"0,1 0 0 0 0,-1 1 0 0 0,1-1-1 0 0,-1 0 1 0 0,1 0 0 0 0,0 0 0 0 0,-1 0 0 0 0,1 0 0 0 0,0 0-1 0 0,0 0 1 0 0,0 0 0 0 0,0 0 0 0 0,-1 0 0 0 0,1 0-1 0 0,1 0 1 0 0,-1 0 0 0 0,0 0 0 0 0,0 0 0 0 0,0 0 0 0 0,0 0-1 0 0,1 0 1 0 0,-1 0 0 0 0,0 0 0 0 0,1 0 0 0 0,-1 0 0 0 0,1 1-1 0 0,-1-1 1 0 0,1 0 0 0 0,0 0 0 0 0,-1 0 0 0 0,1 1-1 0 0,0-1 1 0 0,-1 0 0 0 0,1 1 0 0 0,0-1 0 0 0,0 0 0 0 0,1 0-1 0 0,3-1 184 0 0,-1 0 0 0 0,1 1-1 0 0,0-1 1 0 0,0 1-1 0 0,0 0 1 0 0,6 0-1 0 0,-6 0-129 0 0,59-7 1142 0 0,5-1-152 0 0,0-3-311 0 0,-21 5-297 0 0,-28 5 19 0 0,37-1 0 0 0,-18 1-1572 0 0,0-2-5241 0 0,-22 0-873 0 0</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2.280"/>
    </inkml:context>
    <inkml:brush xml:id="br0">
      <inkml:brushProperty name="width" value="0.1" units="cm"/>
      <inkml:brushProperty name="height" value="0.1" units="cm"/>
      <inkml:brushProperty name="color" value="#5B2D90"/>
    </inkml:brush>
  </inkml:definitions>
  <inkml:trace contextRef="#ctx0" brushRef="#br0">1 80 14279 0 0,'0'0'3768'0'0,"2"-1"-3416"0"0,19-1 259 0 0,-15 2-475 0 0,-1 0 1 0 0,0-1 0 0 0,0 1-1 0 0,0-1 1 0 0,-1 0-1 0 0,1-1 1 0 0,0 1 0 0 0,9-5-1 0 0,-11 5-68 0 0,0-1 0 0 0,1 1-1 0 0,-1 0 1 0 0,1 0 0 0 0,-1 1-1 0 0,1-1 1 0 0,-1 1 0 0 0,1 0-1 0 0,-1-1 1 0 0,1 2 0 0 0,-1-1-1 0 0,1 0 1 0 0,6 2 0 0 0,13 0 176 0 0,76-10 731 0 0,-62 3-691 0 0,207-33 1136 0 0,-214 34-1256 0 0,-22 3-80 0 0,1 0 0 0 0,13-3 0 0 0,-21 3-131 0 0,0 1 0 0 0,0 0 0 0 0,0 0 0 0 0,1 0 0 0 0,-1 0 1 0 0,0 1-1 0 0,0-1 0 0 0,0 0 0 0 0,1 0 0 0 0,-1 1 0 0 0,0-1 0 0 0,0 1 1 0 0,0-1-1 0 0,0 1 0 0 0,0-1 0 0 0,0 1 0 0 0,0 0 0 0 0,0-1 0 0 0,1 3 0 0 0,-4-1-754 0 0,-10 10-36 0 0,9-9-10 0 0</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2.639"/>
    </inkml:context>
    <inkml:brush xml:id="br0">
      <inkml:brushProperty name="width" value="0.1" units="cm"/>
      <inkml:brushProperty name="height" value="0.1" units="cm"/>
      <inkml:brushProperty name="color" value="#5B2D90"/>
    </inkml:brush>
  </inkml:definitions>
  <inkml:trace contextRef="#ctx0" brushRef="#br0">1 1 11519 0 0,'0'0'4776'0'0,"2"1"-4456"0"0,1 2-205 0 0,0 0 1 0 0,0 0-1 0 0,-1 1 0 0 0,1-1 0 0 0,-1 0 0 0 0,0 1 1 0 0,0 0-1 0 0,0 0 0 0 0,0-1 0 0 0,-1 1 0 0 0,1 0 0 0 0,-1 0 1 0 0,1 7-1 0 0,1-2-44 0 0,21 106 1381 0 0,-20-94-1188 0 0,7 55 541 0 0,7 37 277 0 0,-9-71-619 0 0,-4-14 65 0 0,9 28-1 0 0,-13-54-253 0 0,-1-1-198 0 0,3 7-1058 0 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3.181"/>
    </inkml:context>
    <inkml:brush xml:id="br0">
      <inkml:brushProperty name="width" value="0.1" units="cm"/>
      <inkml:brushProperty name="height" value="0.1" units="cm"/>
      <inkml:brushProperty name="color" value="#5B2D90"/>
    </inkml:brush>
  </inkml:definitions>
  <inkml:trace contextRef="#ctx0" brushRef="#br0">331 68 11055 0 0,'0'0'2792'0'0,"2"-17"-302"0"0,-2 14-2326 0 0,-1 0 0 0 0,1-1 1 0 0,-1 1-1 0 0,1 0 0 0 0,-1 0 1 0 0,-2-6 1319 0 0,2 9-1439 0 0,0 0-1 0 0,0 0 1 0 0,0-1-1 0 0,0 1 1 0 0,0 0-1 0 0,0-1 1 0 0,0 1-1 0 0,1-1 1 0 0,-1 1-1 0 0,0-1 1 0 0,0 1-1 0 0,0-1 0 0 0,1 0 1 0 0,-2 0-1 0 0,1 0-3 0 0,0 0 0 0 0,1 0 0 0 0,-1 0-1 0 0,0 0 1 0 0,0 1 0 0 0,0-1-1 0 0,0 0 1 0 0,0 1 0 0 0,-1-1 0 0 0,1 1-1 0 0,0-1 1 0 0,0 1 0 0 0,0 0-1 0 0,0-1 1 0 0,-2 1 0 0 0,-21-3 568 0 0,21 3-520 0 0,0-1-1 0 0,0 0 0 0 0,0 1 0 0 0,0 0 1 0 0,0-1-1 0 0,0 1 0 0 0,0 1 0 0 0,0-1 1 0 0,0 0-1 0 0,0 1 0 0 0,0-1 0 0 0,0 1 0 0 0,0 0 1 0 0,0 0-1 0 0,-3 2 0 0 0,-15 5 341 0 0,18-7-399 0 0,0-1 0 0 0,1 1 0 0 0,-1 0 0 0 0,0 0 0 0 0,1 0 0 0 0,-1 1 0 0 0,-1 1 0 0 0,-9 5 130 0 0,2 1 0 0 0,-1 0 0 0 0,1 1 0 0 0,1 0 0 0 0,0 1-1 0 0,0 0 1 0 0,-15 23 0 0 0,9-5 196 0 0,-20 45 0 0 0,32-62-256 0 0,0 1-1 0 0,0 0 0 0 0,1 1 1 0 0,1-1-1 0 0,0 1 1 0 0,0 21-1 0 0,2-23-49 0 0,0 0 0 0 0,1 0-1 0 0,1 0 1 0 0,0 0 0 0 0,1 0 0 0 0,0-1-1 0 0,6 15 1 0 0,-6-18-9 0 0,1-1 1 0 0,0 0-1 0 0,0 0 1 0 0,0-1-1 0 0,1 1 0 0 0,0-1 1 0 0,1 0-1 0 0,-1-1 1 0 0,1 1-1 0 0,0-1 0 0 0,0 0 1 0 0,11 7-1 0 0,-5-6 22 0 0,0 0 0 0 0,0-1 0 0 0,0 0 0 0 0,1-1 0 0 0,0 0 0 0 0,0-1 0 0 0,0-1 0 0 0,0 0 0 0 0,0-1 0 0 0,1 0 0 0 0,-1-1 0 0 0,0 0 0 0 0,0-1 0 0 0,1 0 0 0 0,19-6 0 0 0,-22 4-21 0 0,-5 1-15 0 0,1 0 0 0 0,0-1-1 0 0,-1 1 1 0 0,7-5 0 0 0,23-11-748 0 0,-29 14 290 0 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3.628"/>
    </inkml:context>
    <inkml:brush xml:id="br0">
      <inkml:brushProperty name="width" value="0.1" units="cm"/>
      <inkml:brushProperty name="height" value="0.1" units="cm"/>
      <inkml:brushProperty name="color" value="#5B2D90"/>
    </inkml:brush>
  </inkml:definitions>
  <inkml:trace contextRef="#ctx0" brushRef="#br0">0 1 15663 0 0,'0'0'4943'0'0,"2"3"-4678"0"0,8 20 258 0 0,-1 2-1 0 0,10 43 1 0 0,-6-16-34 0 0,12 53 429 0 0,6 22 59 0 0,-26-93-670 0 0,10 56 570 0 0,-14-89-406 0 0,-6-9-2222 0 0</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4.082"/>
    </inkml:context>
    <inkml:brush xml:id="br0">
      <inkml:brushProperty name="width" value="0.1" units="cm"/>
      <inkml:brushProperty name="height" value="0.1" units="cm"/>
      <inkml:brushProperty name="color" value="#5B2D90"/>
    </inkml:brush>
  </inkml:definitions>
  <inkml:trace contextRef="#ctx0" brushRef="#br0">1 59 11975 0 0,'0'0'2762'0'0,"2"-1"-2253"0"0,41-10 1688 0 0,0 3-926 0 0,-31 6-857 0 0,0-1-1 0 0,12 0 0 0 0,19-2 205 0 0,-28 2-281 0 0,26 0 0 0 0,75-5 758 0 0,-3 1 143 0 0,-111 7-1138 0 0,19-5-148 0 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0:54.420"/>
    </inkml:context>
    <inkml:brush xml:id="br0">
      <inkml:brushProperty name="width" value="0.1" units="cm"/>
      <inkml:brushProperty name="height" value="0.1" units="cm"/>
      <inkml:brushProperty name="color" value="#5B2D90"/>
    </inkml:brush>
  </inkml:definitions>
  <inkml:trace contextRef="#ctx0" brushRef="#br0">1 31 15199 0 0,'0'0'1172'0'0,"1"-1"-732"0"0,8-6 34 0 0,-4 3-32 0 0,0 0 0 0 0,0 1 0 0 0,0-1 0 0 0,10-3 808 0 0,-13 8-970 0 0,18 10 268 0 0,-18-10-330 0 0,5 9 104 0 0,-4-7-258 0 0,4 9 102 0 0,0 0 0 0 0,-1 1-1 0 0,-1 0 1 0 0,0 0 0 0 0,3 16 0 0 0,8 19 271 0 0,-8-24-21 0 0,8 42 0 0 0,4 10 248 0 0,-1-18 200 0 0,34 71 0 0 0,-51-126-851 0 0,5 8 689 0 0,-7-11-702 0 0,0 0 0 0 0,1 0 0 0 0,-1 0 1 0 0,0 0-1 0 0,1 0 0 0 0,-1 0 0 0 0,0 0 0 0 0,1 0 0 0 0,-1 0 1 0 0,0 0-1 0 0,1 0 0 0 0,-1 0 0 0 0,0 0 0 0 0,1 0 0 0 0,-1 0 0 0 0,0 0 1 0 0,1 0-1 0 0,-1-1 0 0 0,0 1 0 0 0,0 0 0 0 0,1 0 0 0 0,-1 0 0 0 0,0-1 1 0 0,0 1-1 0 0,1 0 0 0 0,-1 0 0 0 0,0 0 0 0 0,0-1 0 0 0,0 1 0 0 0,1 0 1 0 0,-1-1-1 0 0,0 1 0 0 0,0 0 0 0 0,7-7-344 0 0</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4:56.556"/>
    </inkml:context>
    <inkml:brush xml:id="br0">
      <inkml:brushProperty name="width" value="0.1" units="cm"/>
      <inkml:brushProperty name="height" value="0.1" units="cm"/>
      <inkml:brushProperty name="color" value="#00A0D7"/>
    </inkml:brush>
  </inkml:definitions>
  <inkml:trace contextRef="#ctx0" brushRef="#br0">1 2501 5983 0 0,'0'0'11096'0'0,"2"2"-10880"0"0,14 16 1479 0 0,-15-16-991 0 0,5 1-576 0 0,1 3 553 0 0,23 2 139 0 0,-18-6-690 0 0,-11-2 56 0 0,1 0-90 0 0,5-2 0 0 0,-5 2 0 0 0,0 0 0 0 0,35-5 560 0 0,46-14-108 0 0,-41 9-285 0 0,69-12 283 0 0,-32 8-251 0 0,-74 14-281 0 0,22-8 61 0 0,-11 3-11 0 0,-3 0 1 0 0,0 1 0 0 0,25-3 0 0 0,-18 1-1 0 0,-14 4-51 0 0,14-7 50 0 0,6-4-3 0 0,-8 2-7 0 0,-16 9-48 0 0,-1 1-1 0 0,1 0 1 0 0,0-1 0 0 0,-1 1-1 0 0,1 0 1 0 0,0 0-1 0 0,0 0 1 0 0,-1 0-1 0 0,1 1 1 0 0,4-2-1 0 0,-5 2-2 0 0,0 0 0 0 0,0-1 0 0 0,0 1-1 0 0,-1 0 1 0 0,1-1 0 0 0,0 1 0 0 0,0-1-1 0 0,0 1 1 0 0,0-1 0 0 0,-1 1 0 0 0,1-1 0 0 0,0 1-1 0 0,1-2 1 0 0,0-1 0 0 0,2 0 15 0 0,-1-1-1 0 0,1 1 1 0 0,0 0 0 0 0,-1 0 0 0 0,2 0-1 0 0,-1 0 1 0 0,0 1 0 0 0,0 0 0 0 0,1 0-1 0 0,-1 0 1 0 0,8-2 0 0 0,-9 4-2 0 0,-2 0-16 0 0,0 0 1 0 0,0 0 0 0 0,1-1 0 0 0,-1 1 0 0 0,0 0 0 0 0,0-1 0 0 0,0 1 0 0 0,0-1 0 0 0,0 1 0 0 0,0-1 0 0 0,0 1 0 0 0,0-1-1 0 0,-1 0 1 0 0,1 1 0 0 0,0-1 0 0 0,1-1 0 0 0,4-2 0 0 0,-2 1 0 0 0,0 1 0 0 0,1-1 0 0 0,-1 1 0 0 0,10-2 0 0 0,16-8 64 0 0,-23 6-52 0 0,38-37 123 0 0,-36 35-93 0 0,-4 5-41 0 0,-1-1 1 0 0,-1 0-1 0 0,1 0 0 0 0,0 0 1 0 0,-1 0-1 0 0,0-1 1 0 0,3-5-1 0 0,10-7-1 0 0,-10 12 0 0 0,-1 0 0 0 0,0 0 0 0 0,7-10 0 0 0,4-2 0 0 0,11-9 0 0 0,-15 13-9 0 0,-1 3 33 0 0,-1-1 1 0 0,21-13-1 0 0,-20 15-24 0 0,17-16 0 0 0,-27 23 0 0 0,0 1 0 0 0,1-1 0 0 0,-1 1 0 0 0,0 0 0 0 0,1 0 0 0 0,-1-1 0 0 0,1 1 0 0 0,0 0 0 0 0,-1 0 0 0 0,1 1 0 0 0,2-2 0 0 0,2 0 0 0 0,16-8 0 0 0,-14 2 0 0 0,-4 3 0 0 0,0 1 0 0 0,0 0 0 0 0,0 1 0 0 0,5-4 0 0 0,3-3 0 0 0,-10 7 0 0 0,-1 2 0 0 0,-1 0 0 0 0,0 1 0 0 0,0-1 0 0 0,0 0 0 0 0,1 0 0 0 0,-1 1 0 0 0,0-1 0 0 0,1 0 0 0 0,-1 0 0 0 0,0 1 0 0 0,1-1 0 0 0,-1 0 0 0 0,1 1 0 0 0,-1-1 0 0 0,1 1 0 0 0,0-1 0 0 0,-1 1 0 0 0,2-2 0 0 0,18-15 0 0 0,-16 14 0 0 0,-1 0 0 0 0,1 0 0 0 0,-1 0 0 0 0,0 0 0 0 0,0-1 0 0 0,4-5 0 0 0,-1 2 0 0 0,34-36 23 0 0,-31 33-13 0 0,-1 1 1 0 0,1 0-1 0 0,13-10 0 0 0,13-12-10 0 0,33-24 64 0 0,-61 49-77 0 0,0-1 0 0 0,-1 1 0 0 0,10-14 0 0 0,-3 5 1 0 0,15-24 12 0 0,-20 27 3 0 0,-6 9 12 0 0,5-16 35 0 0,-4 14-47 0 0,0 0 0 0 0,0 0 1 0 0,0 0-1 0 0,7-6 0 0 0,8-15-23 0 0,-5 9-8 0 0,-11 14 22 0 0,0 0 0 0 0,0 1 0 0 0,0-1 0 0 0,0 0 0 0 0,2-5 0 0 0,-3 5 6 0 0,0 0 0 0 0,1-1 0 0 0,0 1 0 0 0,-1 0 0 0 0,1 0 0 0 0,1 0 0 0 0,-1 0 0 0 0,0 0 0 0 0,6-5 0 0 0,-7 7 0 0 0,1-1 0 0 0,-1 1 0 0 0,1-1 0 0 0,-1 0 0 0 0,1 1 0 0 0,-1-1 0 0 0,1-2 0 0 0,1-1 0 0 0,-2 3 0 0 0,0-1 0 0 0,1 1 0 0 0,-1 0 0 0 0,1 0 0 0 0,-1 1 0 0 0,1-1 0 0 0,0 0 0 0 0,2-1 0 0 0,5-7 0 0 0,-6 7 0 0 0,-1 0 0 0 0,1 1 0 0 0,0-1 0 0 0,-1 1 0 0 0,1 0 0 0 0,6-4 0 0 0,0 0 0 0 0,-8 5 3 0 0,0 1-1 0 0,0-1 0 0 0,0 1 1 0 0,0-1-1 0 0,-1 0 1 0 0,1 1-1 0 0,0-1 1 0 0,0 0-1 0 0,-1 0 0 0 0,1 1 1 0 0,0-1-1 0 0,-1 0 1 0 0,1 0-1 0 0,-1 0 1 0 0,1 0-1 0 0,-1 0 0 0 0,1-1 1 0 0,0-2 44 0 0,2 1-21 0 0,9-11 57 0 0,7-14-243 0 0,12-16 160 0 0,-20 30 0 0 0,-9 12 0 0 0,0-1 0 0 0,0 0 0 0 0,0 0 0 0 0,0 0 0 0 0,2-5 0 0 0,14-29 0 0 0,9-10 0 0 0,-24 42 0 0 0,1-2 0 0 0,-1 1 0 0 0,2-1 0 0 0,5-6 0 0 0,3-4 0 0 0,-10 14 0 0 0,7-15 0 0 0,10-21 0 0 0,-18 34 0 0 0,-1 3 0 0 0,0 0 0 0 0,0 0 0 0 0,1 0 0 0 0,-1 0 0 0 0,1 0 0 0 0,-1 0 0 0 0,1 0 0 0 0,0 0 0 0 0,3-3 0 0 0,25-30 0 0 0,-25 28 0 0 0,-4 5 0 0 0,0-1 0 0 0,0 1 0 0 0,0 0 0 0 0,0 0 0 0 0,0 0 0 0 0,0 0 0 0 0,1 0 0 0 0,2-3 0 0 0,5-6 0 0 0,1 1 0 0 0,13-12 0 0 0,24-25 0 0 0,-45 44 0 0 0,11-12 0 0 0,12-8 41 0 0,-15 14-26 0 0,0-1-1 0 0,12-13 0 0 0,-17 17-23 0 0,1 0 1 0 0,0 1-1 0 0,0-1 0 0 0,10-5 0 0 0,15-13-7 0 0,-23 16 16 0 0,1 0 0 0 0,1 1 0 0 0,16-11 0 0 0,-18 13 0 0 0,5-3-3 0 0,4-2-12 0 0,-1-1 0 0 0,0-1-1 0 0,17-16 1 0 0,3 3 15 0 0,-16 8 0 0 0,0 2 0 0 0,25-14 0 0 0,0-1 0 0 0,65-41-64 0 0,-49 30 64 0 0,-54 36 0 0 0,0 1 0 0 0,1-1 0 0 0,12-4 0 0 0,-12 6 0 0 0,1-1 0 0 0,13-10 0 0 0,-17 11-14 0 0,0 0 1 0 0,1 0-1 0 0,10-4 0 0 0,13-7 5 0 0,21-13 9 0 0,-46 25 0 0 0,0-1 0 0 0,0 1 0 0 0,0 0 0 0 0,0 1 0 0 0,1-1 0 0 0,5-1 0 0 0,13-4 0 0 0,-1-3 0 0 0,0 0 0 0 0,1 1 0 0 0,31-8 0 0 0,-49 15 0 0 0,-1 1 0 0 0,1-1 0 0 0,-1 0 0 0 0,1-1 0 0 0,-1 1 0 0 0,0-1 0 0 0,7-6 0 0 0,-7 6 0 0 0,1 0 0 0 0,-1 0 0 0 0,0 0 0 0 0,1 0 0 0 0,-1 1 0 0 0,1 0 0 0 0,5-2 0 0 0,16-4 0 0 0,47-19 0 0 0,-58 21 0 0 0,27-8 0 0 0,-13 6 0 0 0,-4-3-1 0 0,-19 8 9 0 0,0 0-1 0 0,0 0 1 0 0,0 1 0 0 0,0 0 0 0 0,1 0 0 0 0,10-1-1 0 0,10-3 27 0 0,-12 3-18 0 0,0 0 1 0 0,17-1-1 0 0,21-3-16 0 0,-11 0-2 0 0,-32 5 5 0 0,0 0 0 0 0,0 0 0 0 0,11 0 1 0 0,36 0 49 0 0,12-6 0 0 0,-9 4-12 0 0,32-1-7 0 0,-50 1-34 0 0,1 3 56 0 0,68 7 1 0 0,-102-5-53 0 0,29-1 7 0 0,41 1-11 0 0,-50 0 0 0 0,0 2 0 0 0,-18-3 0 0 0,-6-1 0 0 0,0 1 0 0 0,0 1 0 0 0,0-1 0 0 0,-1 0 0 0 0,6 2 0 0 0,66 11 64 0 0,-67-11-64 0 0,-5 0 0 0 0,-1-1 0 0 0,1 0 0 0 0,0-1 0 0 0,-1 1 0 0 0,1-1 0 0 0,0 1 0 0 0,4-1 0 0 0,12 0 0 0 0,-15 0 0 0 0,-1 0 0 0 0,0 0 0 0 0,1 0 0 0 0,-1 0 0 0 0,0 1 0 0 0,1 0 0 0 0,4 1 0 0 0,-8-1 0 0 0,4 1 0 0 0,-1 0 0 0 0,1-1 0 0 0,0 1 0 0 0,0-1 0 0 0,1 0 0 0 0,-1 0 0 0 0,0-1 0 0 0,0 1 0 0 0,0-1 0 0 0,0 0 0 0 0,1-1 0 0 0,5 0 0 0 0,-8 0 0 0 0,-1 1 0 0 0,1 0 0 0 0,-1 0 0 0 0,1 0 0 0 0,-1 0 0 0 0,1 0 0 0 0,-1 1 0 0 0,1-1 0 0 0,-1 1 0 0 0,1 0 0 0 0,3 1 0 0 0,17 5 0 0 0,22 6 0 0 0,-22-10 0 0 0,3 3 0 0 0,25 3 0 0 0,-45-6 0 0 0,24 4 0 0 0,-17-6 0 0 0,-8-1 0 0 0,-1 0 0 0 0,1 0 0 0 0,-1 0 0 0 0,1 1 0 0 0,-1 0 0 0 0,6 1 0 0 0,0 0 0 0 0,25 5 0 0 0,12 6 0 0 0,-41-13 0 0 0,-1-1 0 0 0,13 7 0 0 0,-14-3 0 0 0,0 1 0 0 0,19 4 0 0 0,-12-5 0 0 0,-8-2 0 0 0,0-1 0 0 0,1 1 0 0 0,-1 0 0 0 0,0 0 0 0 0,0 0 0 0 0,-1 1 0 0 0,1-1 0 0 0,4 4 0 0 0,2 0 5 0 0,-3-2 12 0 0,-1 0 0 0 0,1 0 0 0 0,0 0 0 0 0,0 0 0 0 0,0-1 0 0 0,1 0 0 0 0,-1 0-1 0 0,10 1 1 0 0,-16-3-13 0 0,1 0 0 0 0,-1-1 1 0 0,0 1-1 0 0,0 0 0 0 0,1 0 0 0 0,-1 0 0 0 0,0 0 0 0 0,0 0 0 0 0,1 0 0 0 0,-1 0 0 0 0,0 0 0 0 0,0 0 0 0 0,1 0 0 0 0,-1 0 0 0 0,0 0 0 0 0,0 1 0 0 0,1-1 0 0 0,-1 0 0 0 0,0 0 0 0 0,0 0 0 0 0,0 0 0 0 0,1 0 0 0 0,-1 0 0 0 0,0 1 0 0 0,0-1 0 0 0,0 0 0 0 0,1 0 0 0 0,-1 0 0 0 0,0 0 0 0 0,0 1 0 0 0,2 1 6 0 0,-1-1 0 0 0,1 1 0 0 0,-1 0 0 0 0,1-1-1 0 0,0 1 1 0 0,0-1 0 0 0,-1 0 0 0 0,4 2 0 0 0,-2 1-29 0 0,21 9-29 0 0,-14-10 48 0 0,21 12 0 0 0,-3 0 0 0 0,-23-13 0 0 0,19 15 0 0 0,-19-13 0 0 0,20 17 0 0 0,-20-16 0 0 0,23 19 0 0 0,-17-18 0 0 0,-5-2 0 0 0,-1-1 0 0 0,0 1 0 0 0,0 0 0 0 0,7 8 0 0 0,-5-6 0 0 0,-2-1 0 0 0,0-1 0 0 0,1 0 0 0 0,0 0 0 0 0,9 4 0 0 0,-12-6 0 0 0,26 20 0 0 0,6 2 53 0 0,-4-2-42 0 0,5 3 9 0 0,-11-8 2 0 0,23 21 0 0 0,-43-34-11 0 0,0 0-1 0 0,1 0 1 0 0,-1-1 0 0 0,1 1-1 0 0,8 3 1 0 0,15 10-11 0 0,-11-4 10 0 0,-15-9 12 0 0,1 1 0 0 0,15 11-12 0 0,-9-7-10 0 0,0-1 0 0 0,0-1 0 0 0,1 0 0 0 0,12 6 0 0 0,-10-5 0 0 0,0 1 0 0 0,0 0 0 0 0,-1 1 0 0 0,-1 0 0 0 0,17 19 0 0 0,-4-8 53 0 0,50 46 86 0 0,-70-64-138 0 0,12 16 51 0 0,-9-11-37 0 0,-3-5-3 0 0,-1 0-1 0 0,0 0 0 0 0,0 1 1 0 0,0-1-1 0 0,4 6 0 0 0,6 8 22 0 0,16 14-1 0 0,24 29 31 0 0,-2 9 40 0 0,-31-42-70 0 0,-16-20-27 0 0,1 0 0 0 0,1-1 0 0 0,7 7 0 0 0,0 2 23 0 0,13 18-18 0 0,-20-25-11 0 0,18 22 0 0 0,58 67 128 0 0,-64-74-65 0 0,15 15 2 0 0,-12-13-21 0 0,6 11-24 0 0,30 52 63 0 0,-13-17-27 0 0,-29-44-1 0 0,-9-17-47 0 0,-1 0 1 0 0,1 0-1 0 0,1-1 1 0 0,0 0 0 0 0,10 10-1 0 0,12 13 22 0 0,0-1 25 0 0,30 40-1 0 0,-6-3 63 0 0,-24-30-79 0 0,37 40-1 0 0,-46-55-37 0 0,30 25 64 0 0,5 8 0 0 0,-35-37-52 0 0,40 46 40 0 0,-47-49-52 0 0,-5-7 0 0 0,0 0 0 0 0,15 14 0 0 0,-10-9 0 0 0,-7-8 0 0 0,-1 0 0 0 0,1 0 0 0 0,10 7 0 0 0,9 10 0 0 0,1 2 16 0 0,-10-8 0 0 0,1-2 0 0 0,19 15 0 0 0,-9-9-16 0 0,134 82 0 0 0,-150-96 0 0 0,1 0 0 0 0,15 5 0 0 0,22 10 0 0 0,-45-19 0 0 0,18 12 0 0 0,68 45-64 0 0,-68-42 64 0 0,-10-5 0 0 0,24 18 0 0 0,-13-18 0 0 0,-21-11 0 0 0,1-1 0 0 0,-1 1 0 0 0,0-1 0 0 0,0 1 0 0 0,0 0 0 0 0,0 0 0 0 0,3 4 0 0 0,3 1 0 0 0,12 5 0 0 0,3 5 0 0 0,-12-9 0 0 0,6 6 8 0 0,-14-9 9 0 0,3 4 9 0 0,33 22-13 0 0,-28-22-19 0 0,-3-3 23 0 0,0-1 1 0 0,0 1-1 0 0,11 5 1 0 0,1-2-18 0 0,-1 2 0 0 0,-16-7 0 0 0,1-1 0 0 0,17 6 0 0 0,5 4 0 0 0,4-3 0 0 0,-14-3-2 0 0,-7-2 24 0 0,1 0 0 0 0,18 5 0 0 0,-22-9-22 0 0,20 9 0 0 0,-21-6 0 0 0,-3-3 0 0 0,1 1 0 0 0,-1-1 0 0 0,0 0 0 0 0,1 0 0 0 0,-1 0 0 0 0,1 0 0 0 0,-1 0 0 0 0,1 0 0 0 0,3 0 0 0 0,28 8 0 0 0,-3 1 0 0 0,-27-7 0 0 0,-2-2 0 0 0,1 0 0 0 0,-1-1 0 0 0,0 1 0 0 0,0 0 0 0 0,1-1 0 0 0,-1 1 0 0 0,0-1 0 0 0,1 0 0 0 0,4 0 0 0 0,25 1 0 0 0,0 3 0 0 0,-28-3 0 0 0,18-2 0 0 0,19 1 53 0 0,-28-3-43 0 0,-11 0-8 0 0,0 1-4 0 0,11-2 3 0 0,11 1 63 0 0,-12 1-64 0 0,0 2 0 0 0,0-3 0 0 0,-3-2 0 0 0,0 3 0 0 0,4-1 0 0 0,-13 3 0 0 0,0 0 0 0 0,0 0 0 0 0,0 0 0 0 0,0 0 0 0 0,0 0 0 0 0,0 0 0 0 0,0 0 0 0 0,0 0 0 0 0,0 0 0 0 0,0 0 0 0 0,0 0 0 0 0,1 0 0 0 0,-1 0 0 0 0,0 0 0 0 0,0 0 0 0 0,0 0 0 0 0,0 0 0 0 0,0 0 0 0 0,0 0 0 0 0,0 0 0 0 0,0 0 0 0 0,0 0 0 0 0,0 0 0 0 0,0 0 0 0 0,0 0 0 0 0,0-1 0 0 0,0 1 0 0 0,0 0 0 0 0,0 0 0 0 0,1 0 0 0 0,-1 0 0 0 0,0 0 0 0 0,0 0 0 0 0,0 0 0 0 0,0 0 0 0 0,0 0 0 0 0,0 0 0 0 0,0 0 0 0 0,0 0 0 0 0,0 0 0 0 0,0 0 0 0 0,0-1 0 0 0,0 1 0 0 0,0 0 0 0 0,0 0 0 0 0,0 0 0 0 0,0 0 0 0 0,0 0 0 0 0,0 0 0 0 0,0 0 0 0 0,0 0 0 0 0,0 0 0 0 0,0 0 0 0 0,-1 0 0 0 0,1 0 0 0 0,0 0 0 0 0,0-1 0 0 0,0 1 0 0 0,0 0 0 0 0,0 0 0 0 0,0 0 0 0 0,32-8 0 0 0,-22 6 0 0 0,-1-2 0 0 0,1 1 0 0 0,-2-1 0 0 0,0-3-1 0 0,-5 4 2 0 0,-2 1-1 0 0,24-24-12 0 0,-23 24-36 0 0,2-4 24 0 0,-3 5-40 0 0,1 0-196 0 0,9-7-68 0 0,0 0 0 0 0,16-15 0 0 0,-26 22 136 0 0,5-10-359 0 0,0 2 165 0 0</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04.921"/>
    </inkml:context>
    <inkml:brush xml:id="br0">
      <inkml:brushProperty name="width" value="0.35" units="cm"/>
      <inkml:brushProperty name="height" value="0.35" units="cm"/>
      <inkml:brushProperty name="color" value="#00A0D7"/>
    </inkml:brush>
  </inkml:definitions>
  <inkml:trace contextRef="#ctx0" brushRef="#br0">63 0 5527 0 0,'0'0'784'0'0,"-2"4"-730"0"0,0-2-40 0 0,1 0 0 0 0,-1 0 0 0 0,1 0 0 0 0,-1 0 0 0 0,0 0 0 0 0,0 0 0 0 0,0 0 0 0 0,0-1 0 0 0,0 1 0 0 0,-1-1 0 0 0,1 0 0 0 0,0 1 0 0 0,-1-1 0 0 0,-4 1 0 0 0,-7 5 177 0 0,3-3-174 0 0</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21.166"/>
    </inkml:context>
    <inkml:brush xml:id="br0">
      <inkml:brushProperty name="width" value="0.35" units="cm"/>
      <inkml:brushProperty name="height" value="0.35" units="cm"/>
      <inkml:brushProperty name="color" value="#00A0D7"/>
    </inkml:brush>
  </inkml:definitions>
  <inkml:trace contextRef="#ctx0" brushRef="#br0">3235 2030 7367 0 0,'-3'2'568'0'0,"-17"11"-472"0"0,0-2-1 0 0,-39 17 1 0 0,-83 33 174 0 0,-95 35 895 0 0,198-82-725 0 0,-45 23 1 0 0,-29 12 607 0 0,-67 32 1660 0 0,182-82-2587 0 0,116-71 431 0 0,-1 0-191 0 0,-39 25-139 0 0,73-39 107 0 0,-121 70-239 0 0,59-23-1 0 0,-34 16-22 0 0,42-13 37 0 0,19-10 186 0 0,-113 44-95 0 0,-13 15-104 0 0,2-5-55 0 0,-1-1 1 0 0,-1 0-1 0 0,1-1 1 0 0,-1 0 0 0 0,0-1-1 0 0,-16 7 1 0 0,1-1 13 0 0,-130 56 176 0 0,67-31-105 0 0,9-3 266 0 0,-121 33-1 0 0,163-53-289 0 0,30-9-59 0 0,-1-2 1 0 0,1 1 0 0 0,-1-1 0 0 0,1 0 0 0 0,-1 0-1 0 0,-15 0 1 0 0,20-1-16 0 0,-1-1 0 0 0,1 1 0 0 0,0-1 0 0 0,0 1 0 0 0,-1 0-1 0 0,-4 2 1 0 0,6-2 233 0 0,4-3-192 0 0,16-14-19 0 0,0 1-1 0 0,27-16 1 0 0,21-16-51 0 0,-24 13-3 0 0,85-50 0 0 0,25-13-213 0 0,-34 20 134 0 0,-3-3-47 0 0,-56 37 94 0 0,29-24 52 0 0,-86 65 120 0 0,-4 4-75 0 0,-29 27-21 0 0,-1-2 0 0 0,-1-1 0 0 0,-1-2 0 0 0,-53 28 0 0 0,-158 66 137 0 0,189-94-85 0 0,-9 7 17 0 0,23-11 49 0 0,-73 25 0 0 0,87-36-85 0 0,-63 16 202 0 0,74-21-223 0 0,0-1 0 0 0,0 0 0 0 0,-21-1 0 0 0,32-3 28 0 0,-5-6-2 0 0,10 6-68 0 0,0 0-1 0 0,1-1 1 0 0,-1 1 0 0 0,0-1-1 0 0,1 1 1 0 0,0-1 0 0 0,-1 1-1 0 0,1-1 1 0 0,0 1 0 0 0,0-1-1 0 0,0 1 1 0 0,0-1-1 0 0,0 0 1 0 0,0 1 0 0 0,0-1-1 0 0,0 1 1 0 0,1-1 0 0 0,-1 1-1 0 0,0-1 1 0 0,1 1 0 0 0,0-1-1 0 0,-1 1 1 0 0,1 0-1 0 0,0-1 1 0 0,1-1 0 0 0,3-5 2 0 0,0 0-1 0 0,0 0 1 0 0,8-6 0 0 0,70-70-62 0 0,-19 21-124 0 0,74-69-225 0 0,-73 70 276 0 0,24-18-34 0 0,68-39-110 0 0,-7 27 181 0 0,-105 67 41 0 0,-26 14 39 0 0,-63 33 47 0 0,-57 20 0 0 0,-80 24 44 0 0,54-15 13 0 0,31-13 66 0 0,-35 8 143 0 0,69-26-161 0 0,-39 7 120 0 0,96-26-239 0 0,0 1 0 0 0,-1-1 0 0 0,1 0-1 0 0,0-1 1 0 0,-1 1 0 0 0,1-1 0 0 0,0 0-1 0 0,-8-1 1 0 0,13 1-21 0 0,0 0 0 0 0,0 0 0 0 0,0 0 0 0 0,0 0 0 0 0,0 0 0 0 0,0 0 0 0 0,0 0 0 0 0,0 0 0 0 0,0 0 0 0 0,0 0 0 0 0,-1 0 0 0 0,1 0 0 0 0,0 0 0 0 0,0 0 0 0 0,0 0 0 0 0,0 0 0 0 0,0 0 0 0 0,0 0 0 0 0,0 0 0 0 0,0 0 0 0 0,0 0 0 0 0,0 0 0 0 0,0 0 0 0 0,0 0 0 0 0,0-1 0 0 0,0 1 0 0 0,-1 0 0 0 0,1 0 0 0 0,0 0 0 0 0,0 0 0 0 0,0 0 0 0 0,0 0 0 0 0,0 0 0 0 0,0 0 0 0 0,0 0 0 0 0,0 0 0 0 0,0 0 0 0 0,0 0 0 0 0,0 0 0 0 0,0 0 0 0 0,0 0 0 0 0,0-1 0 0 0,0 1 0 0 0,0 0 0 0 0,0 0 0 0 0,0 0 0 0 0,0 0 0 0 0,0 0 0 0 0,0 0 0 0 0,0 0 0 0 0,0 0 0 0 0,0 0 0 0 0,0 0 0 0 0,0 0 0 0 0,0 0 0 0 0,0 0 0 0 0,0-1 0 0 0,0 1 0 0 0,0 0 0 0 0,0 0 0 0 0,0 0 0 0 0,0 0 0 0 0,0 0 0 0 0,0 0 0 0 0,1 0 0 0 0,-1 0 0 0 0,0 0 0 0 0,0 0 1 0 0,3-7 9 0 0,1 0 0 0 0,0 1 0 0 0,1-1 1 0 0,-1 1-1 0 0,1 0 0 0 0,0 0 0 0 0,1 1 1 0 0,9-8-1 0 0,55-37 71 0 0,-56 41-79 0 0,122-68-155 0 0,-79 43 7 0 0,70-31-1 0 0,66-15-53 0 0,-77 41 116 0 0,-51 19 48 0 0,-38 12 35 0 0,-26 7 0 0 0,-1 1 0 0 0,1 0 0 0 0,0 0 0 0 0,0-1 0 0 0,0 1 0 0 0,-1 0 0 0 0,1 0 0 0 0,0 0 0 0 0,0 0 0 0 0,0 0 0 0 0,-1 0 0 0 0,1 0 0 0 0,0 0 0 0 0,0 0 0 0 0,-1 1 0 0 0,1-1 0 0 0,1 1 0 0 0,-1-1 0 0 0,-1 1 0 0 0,0-1 0 0 0,0 0 0 0 0,1 1 0 0 0,-1-1 0 0 0,0 1 0 0 0,0-1 0 0 0,0 1 0 0 0,0-1 0 0 0,0 1 0 0 0,0-1 0 0 0,0 1 0 0 0,0-1 0 0 0,0 1 0 0 0,0-1 0 0 0,0 1 0 0 0,0-1 0 0 0,0 1 0 0 0,0-1 0 0 0,0 1 0 0 0,-1-1 0 0 0,1 1 0 0 0,0-1 0 0 0,0 1 0 0 0,-1-1 0 0 0,1 1 0 0 0,0-1 0 0 0,0 0 0 0 0,-1 1 0 0 0,-13 14 0 0 0,1-6 3 0 0,-1-1 0 0 0,0-1 0 0 0,-1 0 0 0 0,0-1 0 0 0,-29 9 0 0 0,5-2 33 0 0,-2 1-26 0 0,-78 15 1 0 0,55-14 58 0 0,-18 3 51 0 0,26-8-29 0 0,26-4-1 0 0,-2-2-1 0 0,-31 1 1 0 0,46-5-38 0 0,11 1-32 0 0,0-1 0 0 0,0 0 0 0 0,1 0 0 0 0,-11-2 0 0 0,13 1 55 0 0,0-2-4 0 0,3 3-70 0 0,0 0 1 0 0,-1 0-1 0 0,1 0 0 0 0,0 0 0 0 0,0 0 0 0 0,-1 0 0 0 0,1 0 0 0 0,0 0 1 0 0,0 0-1 0 0,0 0 0 0 0,-1-1 0 0 0,1 1 0 0 0,0 0 0 0 0,0 0 0 0 0,0 0 1 0 0,0 0-1 0 0,-1 0 0 0 0,1-1 0 0 0,0 1 0 0 0,0 0 0 0 0,0 0 0 0 0,0 0 0 0 0,0 0 1 0 0,0-1-1 0 0,-1 1 0 0 0,1 0 0 0 0,0 0 0 0 0,0 0 0 0 0,0-1 0 0 0,0 1 1 0 0,0 0-1 0 0,0 0 0 0 0,0-1 0 0 0,0 1 0 0 0,0 0 0 0 0,0 0 0 0 0,0 0 1 0 0,0-1-1 0 0,0 1 0 0 0,0 0 0 0 0,0 0 0 0 0,0 0 0 0 0,0-1 0 0 0,1 1 1 0 0,1-5 4 0 0,0 0 1 0 0,0 0 0 0 0,1 0-1 0 0,0 0 1 0 0,0 0 0 0 0,0 1-1 0 0,1 0 1 0 0,-1-1 0 0 0,1 1 0 0 0,0 1-1 0 0,7-6 1 0 0,9-6-24 0 0,29-16 0 0 0,-14 9-44 0 0,7-4-54 0 0,1 2 1 0 0,58-24-1 0 0,97-26-157 0 0,-145 55 209 0 0,51-22-125 0 0,166-91 0 0 0,-256 125 204 0 0,-11 6 64 0 0,-4 2-65 0 0,0 0-1 0 0,0 0 1 0 0,1-1 0 0 0,-1 1-1 0 0,0 0 1 0 0,0 0 0 0 0,0-1-1 0 0,0 1 1 0 0,-1 0-1 0 0,-1 0 1 0 0,2 0 4 0 0,-39 19 101 0 0,-45 15-1 0 0,76-31-108 0 0,-45 15 40 0 0,0-3-1 0 0,-99 17 1 0 0,-117 0 95 0 0,270-33-146 0 0,-124 9 173 0 0,104-9-113 0 0,0 0-1 0 0,0-1 0 0 0,-40-8 1 0 0,56 8-7 0 0,3 0-50 0 0,0 1-1 0 0,0 0 1 0 0,1 0-1 0 0,-1-1 1 0 0,0 1-1 0 0,0 0 1 0 0,1-1-1 0 0,-1 1 1 0 0,0 0-1 0 0,1-1 1 0 0,-1 1-1 0 0,1-1 1 0 0,-1 0-1 0 0,1 1 1 0 0,-1-1-1 0 0,1 1 1 0 0,-1-1-1 0 0,1 0 1 0 0,-1 1-1 0 0,0-2 1 0 0,-4-5 56 0 0,5 7-57 0 0,0 0 0 0 0,0 0-1 0 0,0 0 1 0 0,0 0 0 0 0,0 0-1 0 0,0 0 1 0 0,0-1 0 0 0,0 1-1 0 0,0 0 1 0 0,0 0 0 0 0,-1 0-1 0 0,1 0 1 0 0,0 0 0 0 0,0 0-1 0 0,0-1 1 0 0,0 1-1 0 0,0 0 1 0 0,0 0 0 0 0,0 0-1 0 0,0 0 1 0 0,0 0 0 0 0,0 0-1 0 0,0-1 1 0 0,0 1 0 0 0,1 0-1 0 0,-1 0 1 0 0,0 0 0 0 0,0 0-1 0 0,0 0 1 0 0,0 0 0 0 0,0 0-1 0 0,0-1 1 0 0,0 1 0 0 0,0 0-1 0 0,0 0 1 0 0,0 0 0 0 0,0 0-1 0 0,0 0 1 0 0,1 0 0 0 0,-1 0-1 0 0,0 0 1 0 0,0 0 0 0 0,0 0-1 0 0,0-1 1 0 0,0 1 0 0 0,0 0-1 0 0,1 0 1 0 0,15-17-23 0 0,2 1-1 0 0,-1 1 1 0 0,2 0-1 0 0,0 1 1 0 0,1 1-1 0 0,21-11 1 0 0,15-3-191 0 0,68-23 0 0 0,-46 18 94 0 0,29-10-15 0 0,-4 5 5 0 0,100-49 0 0 0,-142 58 89 0 0,73-23-1 0 0,-58 17 40 0 0,-61 30 15 0 0,-15 4-14 0 0,0 0 0 0 0,0 0 0 0 0,0 0 1 0 0,0 0-1 0 0,0 0 0 0 0,0 0 0 0 0,0 0 0 0 0,0 0 1 0 0,0 0-1 0 0,0 0 0 0 0,0 0 0 0 0,0-1 0 0 0,0 1 1 0 0,0 0-1 0 0,0 0 0 0 0,0 0 0 0 0,0 0 0 0 0,0 0 1 0 0,0 0-1 0 0,0 0 0 0 0,0 0 0 0 0,0 0 0 0 0,0 0 1 0 0,0 0-1 0 0,0 0 0 0 0,0 0 0 0 0,0 0 0 0 0,0 0 1 0 0,0-1-1 0 0,0 1 0 0 0,0 0 0 0 0,0 0 0 0 0,0 0 1 0 0,0 0-1 0 0,0 0 0 0 0,0 0 0 0 0,0 0 0 0 0,0 0 1 0 0,0 0-1 0 0,0 0 0 0 0,0 0 0 0 0,0 0 0 0 0,0 0 1 0 0,0 0-1 0 0,0 0 0 0 0,0 0 0 0 0,0 0 0 0 0,1 0 1 0 0,-5-2 4 0 0,1 1 0 0 0,0-1 0 0 0,0 1 1 0 0,-1 0-1 0 0,1 0 0 0 0,-1 1 0 0 0,1-1 1 0 0,-1 1-1 0 0,1 0 0 0 0,0 0 1 0 0,-1 0-1 0 0,1 0 0 0 0,-1 0 0 0 0,1 1 1 0 0,-6 1-1 0 0,-18 1 39 0 0,-22 1 28 0 0,1 3 0 0 0,-93 25 1 0 0,20-3 26 0 0,43-13-43 0 0,-76 13-10 0 0,115-20-4 0 0,30-7-38 0 0,0 1 1 0 0,0-2 0 0 0,-10 2-1 0 0,4-4 54 0 0,15 0-53 0 0,1 0 0 0 0,-1 0 0 0 0,1 0 0 0 0,-1 0 0 0 0,1 0-1 0 0,0 0 1 0 0,-1 0 0 0 0,1 1 0 0 0,0-1 0 0 0,1-1 0 0 0,6-5-28 0 0,-1 0 1 0 0,1 1-1 0 0,1 0 0 0 0,-1 1 1 0 0,1 0-1 0 0,0 0 0 0 0,0 1 0 0 0,0 0 1 0 0,12-3-1 0 0,151-52-457 0 0,-72 17 255 0 0,-33 13 107 0 0,153-68-136 0 0,-175 74 206 0 0,-32 15 25 0 0,1 1 0 0 0,23-8-1 0 0,-22 9 11 0 0,-14 6 12 0 0,-1 0 0 0 0,1-1 0 0 0,0 1 0 0 0,-1 0 0 0 0,1 0 0 0 0,-1-1 0 0 0,1 1 0 0 0,-1-1 0 0 0,0 1 0 0 0,1 0 0 0 0,-1-1 0 0 0,1 1 0 0 0,-1-1 0 0 0,0 1 0 0 0,1-1 0 0 0,-1 1 0 0 0,1-1 0 0 0,-10-1 0 0 0,0 2 0 0 0,0-1 0 0 0,-10 2 0 0 0,-22 1 3 0 0,27-2 21 0 0,0 1 0 0 0,-22 4 0 0 0,-57 8 269 0 0,-89 32-130 0 0,159-40-117 0 0,-4-1-28 0 0,25-4 3 0 0,5-3 1 0 0,26-17-243 0 0,2 2 1 0 0,64-30-1 0 0,7-8-123 0 0,-31 16 249 0 0,5-1 46 0 0,-29 16 44 0 0,-3 0-54 0 0,-38 23 59 0 0,20-12 0 0 0,-15 6 11 0 0,-6 4 38 0 0,-4 3-47 0 0,-1 1 0 0 0,1-1-1 0 0,-1 1 1 0 0,1-1 0 0 0,-1 1-1 0 0,1-1 1 0 0,-1 1 0 0 0,0-1-1 0 0,1 1 1 0 0,-1-1 0 0 0,0 0-1 0 0,1 1 1 0 0,-1-1 0 0 0,0 0-1 0 0,0 1 1 0 0,1-2 0 0 0,1-5 37 0 0,-2 3 25 0 0,-3-4 0 0 0,1 4-10 0 0,-6-5-32 0 0,-7 1 26 0 0,-10-2-36 0 0,10 6-12 0 0,10 6 12 0 0,5-2-10 0 0,-1 0 0 0 0,1 1 0 0 0,-1-1 0 0 0,1 0 0 0 0,-1 0 0 0 0,1 1 0 0 0,-1-1 0 0 0,1 0 1 0 0,-1 0-1 0 0,1 0 0 0 0,-1 0 0 0 0,0 0 0 0 0,1 0 0 0 0,-1 0 0 0 0,1 0 0 0 0,-1 0 0 0 0,1 0 0 0 0,-1 0 0 0 0,-1 0 1 0 0,-1-1-2 0 0,-1 1 1 0 0,0-1 0 0 0,0 1 0 0 0,0 0-1 0 0,0 1 1 0 0,0-1 0 0 0,1 1 0 0 0,-1-1 0 0 0,0 1-1 0 0,0 0 1 0 0,-6 3 0 0 0,-29 11 54 0 0,25-11-57 0 0,-24 12-1 0 0,-21 15 49 0 0,-2-4 0 0 0,-114 36-1 0 0,100-37 52 0 0,57-19-72 0 0,-33 17-26 0 0,31-16 60 0 0,-20 12 0 0 0,26-13-14 0 0,0 0 0 0 0,0-1 0 0 0,-25 7 0 0 0,26-9-46 0 0,0 4 0 0 0,1 1 0 0 0,2-1 0 0 0,10-8 0 0 0,0 0 0 0 0,0 1 0 0 0,0-1 0 0 0,0 0 0 0 0,0 0 0 0 0,-1 0 0 0 0,1 0 0 0 0,0 0 0 0 0,0 0 0 0 0,0 0 0 0 0,0 0 0 0 0,0 0 0 0 0,0 1 0 0 0,0-1 0 0 0,-1 0 0 0 0,1 0 0 0 0,0 0 0 0 0,0 0 0 0 0,0 0 0 0 0,0 0 0 0 0,0 0 0 0 0,-1 0 0 0 0,1 0 0 0 0,0 0 0 0 0,0 0 0 0 0,0 0 0 0 0,0 0 0 0 0,-1 0 0 0 0,1 0 0 0 0,0 0 0 0 0,0 0 0 0 0,0 0 0 0 0,0 0 0 0 0,0-1 0 0 0,0 1 0 0 0,-1 0 0 0 0,1 0 0 0 0,0 0 0 0 0,0 0 0 0 0,0 0 0 0 0,0 0 0 0 0,0 0 0 0 0,0 0 0 0 0,0 0 0 0 0,-1-1 0 0 0,1 1 0 0 0,0 0 0 0 0,0 0 0 0 0,0 0 0 0 0,0 0 0 0 0,0-1 0 0 0,1 0 0 0 0,0-1 0 0 0,-1 1 0 0 0,1-1 0 0 0,0 1 0 0 0,0 0 0 0 0,1-1 0 0 0,-1 1 0 0 0,0 0 0 0 0,0 0 0 0 0,1 0 0 0 0,-1 0 0 0 0,0 0 0 0 0,1 0 0 0 0,1-1 0 0 0,30-14 0 0 0,-15 8 0 0 0,13-7-116 0 0,64-21-1 0 0,24-4-114 0 0,-22 7 75 0 0,-63 21 75 0 0,-50 20 25 0 0,-13 6 21 0 0,-101 14 181 0 0,41-10-46 0 0,-7 10 94 0 0,76-21-154 0 0,1 1 0 0 0,0 0 1 0 0,-26 17-1 0 0,22-13 19 0 0,-39 17 1 0 0,55-26-34 0 0,0 1 0 0 0,1 0 0 0 0,-9 6 0 0 0,-3 3 53 0 0,7-7-28 0 0,-28 14 43 0 0,22-12-55 0 0,0 1-3 0 0,-5 6 65 0 0,-22 8 129 0 0,41-21-222 0 0,-24 13 112 0 0,-2 4-110 0 0,11-8-12 0 0,13-10 3 0 0,0 0 11 0 0,4 0-8 0 0,0 0 1 0 0,-1-1-1 0 0,1 1 1 0 0,-1 0-1 0 0,1-1 1 0 0,0 1-1 0 0,-1 0 1 0 0,1-1-1 0 0,-1 0 1 0 0,0 1-1 0 0,-2-1 0 0 0,-15 12 50 0 0,14-9-46 0 0,-16 9 66 0 0,0-2 13 0 0,9-3 0 0 0,10-5-87 0 0,1-1 3 0 0,1-1 0 0 0,0 1 0 0 0,0-1 0 0 0,-1 0 0 0 0,1 1 1 0 0,0-1-1 0 0,-1 0 0 0 0,1 1 0 0 0,-1-1 0 0 0,1 0 1 0 0,0 0-1 0 0,-1 1 0 0 0,1-1 0 0 0,-1 0 0 0 0,1 0 1 0 0,-1 0-1 0 0,1 0 0 0 0,-1 0 0 0 0,1 1 0 0 0,-1-1 1 0 0,0 0-1 0 0,0 0 0 0 0,1 0-1 0 0,-1 0 1 0 0,1 0 0 0 0,-1 0 0 0 0,1 0 0 0 0,-1 1 0 0 0,1-1 0 0 0,-1 0 0 0 0,1 0 0 0 0,-1 1 0 0 0,1-1 0 0 0,-1 0 0 0 0,1 1 0 0 0,-1-1 0 0 0,1 0 0 0 0,-1 1 0 0 0,-1 2 3 0 0,-1 1-3 0 0,-16 2 9 0 0,15-3 31 0 0,-9 11-32 0 0,7-12-12 0 0,2 0 1 0 0,-22 14 64 0 0,17-8-51 0 0,-5 3 28 0 0,-3-3-29 0 0,14-4-15 0 0,3-3 5 0 0,0-1 0 0 0,-1 0 0 0 0,1 1 0 0 0,0-1 0 0 0,0 0 0 0 0,-1 0 0 0 0,1 1 0 0 0,0-1 0 0 0,0 0 0 0 0,-1 0 0 0 0,1 0 0 0 0,0 1 0 0 0,-1-1 0 0 0,1 0 0 0 0,0 0 0 0 0,0 0 0 0 0,-1 0 0 0 0,1 0 0 0 0,0 1 0 0 0,-1-1 0 0 0,1 0 0 0 0,-1 0 0 0 0,1 0 0 0 0,0 0 0 0 0,-1 0 0 0 0,1 0 1 0 0,-14 4 7 0 0,3 4-10 0 0,6-3 9 0 0,0 0 0 0 0,-1 0 0 0 0,1-1 0 0 0,-1 0 0 0 0,1 0-1 0 0,-9 4 1 0 0,8-6-7 0 0,-17 16 62 0 0,6-4-63 0 0,15-9 3 0 0,2-2 2 0 0,-4 1 37 0 0,-8 2-33 0 0,1 3-10 0 0,0 3 0 0 0,-6 9 0 0 0,-1-2 0 0 0,-22 25 137 0 0,20-29-122 0 0,12-9-15 0 0,2 3 11 0 0,-12 15 81 0 0,7-9-51 0 0,-1 1-41 0 0,2 1 0 0 0,8-11 0 0 0,1-1 0 0 0,-12 13 0 0 0,7-10-4 0 0,-25 39-26 0 0,15-21 40 0 0,-1 4-10 0 0,16-26 0 0 0,-18 26 0 0 0,3-2 60 0 0,10-19-35 0 0,2 0 43 0 0,-11 12-16 0 0,11-18-44 0 0,-11 16-65 0 0,6-5 45 0 0,-3-1 12 0 0,-14 9 0 0 0,21-18 0 0 0,-15 16 0 0 0,9-8 0 0 0,-5 5 1 0 0,3-3 2 0 0,10-10 4 0 0,-6 6 35 0 0,4-6-31 0 0,-23 24-11 0 0,4-5 0 0 0,14-14 32 0 0,-18 14 0 0 0,11-11-32 0 0,14-7 0 0 0,0-1 0 0 0,-19 16 0 0 0,11-8 0 0 0,2 3 0 0 0,5-7 0 0 0,2-4 0 0 0,0 0 0 0 0,0 0 0 0 0,-1 0 0 0 0,0 0 0 0 0,0 0 0 0 0,-5 5 0 0 0,-11 14-2 0 0,8-8 13 0 0,11-14-9 0 0,0 0 0 0 0,-1-1 0 0 0,1 1 0 0 0,0-1 0 0 0,0 0 0 0 0,0 1 0 0 0,0-1 0 0 0,0 0 0 0 0,0 1 0 0 0,-1-1 0 0 0,1 0 1 0 0,0 1-1 0 0,0-1 0 0 0,0 0 0 0 0,-1 1 0 0 0,1-1 0 0 0,0 0 0 0 0,0 0 0 0 0,-1 1 0 0 0,1-1 0 0 0,0 0 0 0 0,-1 0 0 0 0,1 0 0 0 0,0 1 0 0 0,-1-1 0 0 0,1 0 0 0 0,-1 0 1 0 0,0 1-4 0 0,-1-1 1 0 0,1 1 0 0 0,0-1 0 0 0,-1 1 0 0 0,1 0 0 0 0,0-1 0 0 0,0 1-1 0 0,0 0 1 0 0,0 0 0 0 0,0 0 0 0 0,0 0 0 0 0,0 0 0 0 0,0 0-1 0 0,0 0 1 0 0,-1 2 0 0 0,-23 19 0 0 0,16-9 0 0 0,-11 17 0 0 0,-1-7 53 0 0,12-13-42 0 0,-3-1-11 0 0,2 6 0 0 0,0-3 0 0 0,-16 8 53 0 0,-10 9-42 0 0,32-25-10 0 0,-19 8 51 0 0,13-5-41 0 0,-1 4-11 0 0,2-1 0 0 0,-1 4 0 0 0,2-5 11 0 0,-13 15 42 0 0,12-14-53 0 0,-2-1 0 0 0,1-1 0 0 0,0 0 0 0 0,0 0 0 0 0,2 1 11 0 0,4-6 31 0 0,-3 3-19 0 0,-26 22 28 0 0,25-22-66 0 0,-4 2 15 0 0,1 1 11 0 0,-2 2 29 0 0,8-5-25 0 0,-8 14-17 0 0,9-16 2 0 0,-9 17 0 0 0,12-17-1 0 0,0 0 2 0 0,-14 8-65 0 0,5-3 64 0 0,1 0 1 0 0,0 1-3 0 0,-3 9 14 0 0,9-15 30 0 0,-7 6-31 0 0,2 2-11 0 0,-4 7 0 0 0,10-17 0 0 0,-12 14 0 0 0,4-4 0 0 0,-35 30 0 0 0,22-19-16 0 0,21-20 15 0 0,-1-1 0 0 0,0 1 1 0 0,0 0-1 0 0,0-1 0 0 0,0 0 0 0 0,0 0 0 0 0,-1 0 0 0 0,-3 2 0 0 0,0-1-7 0 0,-4 3 19 0 0,7-4 31 0 0,-11 10-30 0 0,14-11-12 0 0,-1 0 0 0 0,1 0 0 0 0,-1 0 0 0 0,0 0 0 0 0,1 0 0 0 0,-1 0 0 0 0,0 0-1 0 0,1-1 1 0 0,-1 1 0 0 0,0-1 0 0 0,-2 1 0 0 0,-11 4 0 0 0,0 2 0 0 0,2 1 0 0 0,0-1 11 0 0,-5 6 11 0 0,15-11-3 0 0,-19-1-7 0 0,9 5-1 0 0,-1 1 31 0 0,-2 0-33 0 0,8-4-4 0 0,-15 0-8 0 0,7 2 3 0 0,1 4 0 0 0,1-1 0 0 0,-12 2 0 0 0,22-10 0 0 0,-11 1 0 0 0,1 1 0 0 0,1 3 0 0 0,-9 4 0 0 0,0 1 0 0 0,21-10 0 0 0,-4 1 0 0 0,-20 2 0 0 0,13 2 0 0 0,1 3 0 0 0,-2-3 0 0 0,-1-8 0 0 0,-1 1 0 0 0,14 3 0 0 0,-27-9 0 0 0,8 3 11 0 0,18 4 21 0 0,0 1-155 0 0,-5-1 96 0 0,4 0-15 0 0,-3-1 20 0 0,5 2-32 0 0,-1 0-5 0 0,-5-2 36 0 0,3 1-19 0 0,-3 0 12 0 0,5 1-8 0 0,1 1-142 0 0,-2 8 169 0 0,1 0-2 0 0,2-7-54 0 0,1 30-13 0 0,2-4 0 0 0,-3-23 69 0 0,7 18 6 0 0,-6-17 5 0 0,9 21 16 0 0,-9-25 59 0 0,0 1-6 0 0,6 15-20 0 0,-4-10-31 0 0,5 23-21 0 0,1 1-10 0 0,-8-26-28 0 0,0-2 16 0 0,1 24-80 0 0,-2-17 124 0 0,0-7-12 0 0,0 1-1 0 0,0-1 1 0 0,0 0-1 0 0,1 1 0 0 0,-1-1 1 0 0,3 6-1 0 0,2 13-6 0 0,-3-20 0 0 0,1 2 0 0 0,8 35 0 0 0,-9-34 34 0 0,4 24 65 0 0,0 6-88 0 0,-4-19-11 0 0,-1-1 11 0 0,-1-10 31 0 0,4 8-19 0 0,0 1 36 0 0,-3-9-5 0 0,2 5-32 0 0,-1-2 28 0 0,-1-8-47 0 0,-5 28 61 0 0,4-24-53 0 0,0-1-1 0 0,0 0 1 0 0,0 1 0 0 0,1-1-1 0 0,0 1 1 0 0,1 4 0 0 0,3 4 31 0 0,-2 4-20 0 0,3-1 31 0 0,-5-13 12 0 0,-1 0-6 0 0,-1 2-49 0 0,4 26 59 0 0,-1-10-56 0 0,0-5-2 0 0,-2-9 31 0 0,0 6-20 0 0,0-10 166 0 0,-3-1-123 0 0,-1-1-65 0 0,-8-4 53 0 0,5-2-30 0 0,0-4 36 0 0,-3-19 6 0 0,0-6-65 0 0,5 11 25 0 0,2 8 7 0 0,-1 0-1 0 0,-10-25 1 0 0,12 34-31 0 0,-2-4 19 0 0,0 0 1 0 0,-4-20 0 0 0,-4-18-21 0 0,11 45-82 0 0,0 0 17 0 0,-4-11 53 0 0,0 3 1 0 0,-5-2 210 0 0,-2 16-783 0 0,5 6 524 0 0,3 2-11 0 0,3-8 65 0 0,1-1 0 0 0,0 1-1 0 0,0 0 1 0 0,0-1 0 0 0,0 1-1 0 0,0-1 1 0 0,0 1 0 0 0,1-1-1 0 0,-1 1 1 0 0,1 0 0 0 0,0 1-1 0 0,1 3-35 0 0,-1-3 34 0 0,7 19-6 0 0,-6-18-28 0 0,-1 5 20 0 0,0-4-20 0 0,3 12 64 0 0,-1-12-2 0 0,9 16 67 0 0,-10-18-97 0 0,0 0 1 0 0,0 0-1 0 0,0 0 0 0 0,1 0 0 0 0,0 0 0 0 0,3 3 1 0 0,-5-6 5 0 0,0 0 0 0 0,0 0 0 0 0,-1 0 1 0 0,1 0-1 0 0,0 0 0 0 0,-1 0 0 0 0,1 0 0 0 0,-1 0 1 0 0,1 0-1 0 0,-1 1 0 0 0,1-1 0 0 0,-1 0 1 0 0,1 3-1 0 0,-1-1-8 0 0,10 21 13 0 0,-4-8-1 0 0,5 11 0 0 0,-11-27 0 0 0,15 49 0 0 0,-10-32 11 0 0,-2-11 31 0 0,3 6-20 0 0,16 27 42 0 0,-21-37-11 0 0,0 0 0 0 0,3 7-31 0 0,13 15 114 0 0,-13-19-94 0 0,6 6-20 0 0,-6-5 20 0 0,4 8-31 0 0,-5-3 0 0 0,-2-6 31 0 0,6 22-20 0 0,-6-24 36 0 0,0-1 28 0 0,6 22 47 0 0,-6-22-90 0 0,3 11-102 0 0,-2-8 39 0 0,2 10-43 0 0,-4 8 66 0 0,5 12-3 0 0,3-3 0 0 0,-2-11 27 0 0,-7-15-2 0 0,9 31-13 0 0,-7-28 8 0 0,-1-7-12 0 0,1-1 0 0 0,-1 1 0 0 0,0 0 1 0 0,0-1-1 0 0,1 1 0 0 0,-1-1 0 0 0,1 1 0 0 0,0 0 0 0 0,-1-1 0 0 0,1 1 0 0 0,2 2 0 0 0,15 15 14 0 0,-17-17 96 0 0,2-1-59 0 0,24 11 33 0 0,-10-5-92 0 0,-1-1 0 0 0,1 0 0 0 0,0 1 0 0 0,0-1 0 0 0,-4-2 11 0 0,-7-3 31 0 0,7 3-31 0 0,0 3-11 0 0,6 4 0 0 0,-16-9 0 0 0,33 26 0 0 0,-13-11 0 0 0,-18-14-1 0 0,18 7 17 0 0,-9-4 42 0 0,4-3-43 0 0,-2-2-15 0 0,1 4 0 0 0,58 20-1 0 0,-60-20-14 0 0,1 2 15 0 0,1 1 0 0 0,0-1 0 0 0,-1 1 0 0 0,14 3 0 0 0,-2-2 0 0 0,-10-3 0 0 0,5 1 0 0 0,-19-6 0 0 0,20-1 0 0 0,14 3 64 0 0,-18-1-64 0 0,-12-2 0 0 0,11 1 0 0 0,3-4 0 0 0,-7 0 0 0 0,18-5 0 0 0,-23 7 1 0 0,28-10 9 0 0,6-2 47 0 0,-24 8-59 0 0,34-14 0 0 0,31-17 2 0 0,41-19 0 0 0,-71 29 0 0 0,31-17 0 0 0,-26 7 0 0 0,2 3 0 0 0,112-42 0 0 0,4 14 0 0 0,119-42 0 0 0,-23 18-137 0 0,-261 81 57 0 0,-19 5-100 0 0,-25 7 85 0 0,-108 40-1 0 0,16-5 33 0 0,53-22 26 0 0,-226 63 21 0 0,-123 27-64 0 0,111-49 77 0 0,303-63 100 0 0,14-2-65 0 0,22-7-34 0 0,-28 9 6 0 0,181-69-100 0 0,-29 8-36 0 0,156-48 27 0 0,-108 44 33 0 0,-49 17 24 0 0,182-54-27 0 0,-236 76 64 0 0,183-40-42 0 0,-221 57 56 0 0,28-6-150 0 0,-87 15 67 0 0,-16 6-48 0 0,3-1 109 0 0,-35 10 13 0 0,-60 10-1 0 0,-1-1 7 0 0,-408 122 60 0 0,-180 33 181 0 0,552-142-165 0 0,-98 20 210 0 0,112-37 2 0 0,153-24-278 0 0,0-2 1 0 0,0-1 0 0 0,0-1-1 0 0,26-14 1 0 0,-5 2-24 0 0,56-18-67 0 0,24-11 60 0 0,150-59-156 0 0,-258 104 161 0 0,346-111-276 0 0,-233 72 200 0 0,-3 0 17 0 0,-112 40 14 0 0,-39 11 31 0 0,-33 15 0 0 0,-9 2 15 0 0,-385 98 139 0 0,219-57 109 0 0,41-10 80 0 0,-24-8-200 0 0,31-10 94 0 0,164-33-134 0 0,16-4 17 0 0,8-1-11 0 0,63-16-217 0 0,81-32 0 0 0,-109 34 136 0 0,270-101-212 0 0,-232 88 125 0 0,218-69-129 0 0,131-21-75 0 0,-416 114 282 0 0,31-5-82 0 0,-38 8-2 0 0,-6 1 88 0 0,1 1-1 0 0,-1-1 1 0 0,0 0 0 0 0,0 1-1 0 0,1-1 1 0 0,-1 1 0 0 0,0 0-1 0 0,1-1 1 0 0,-1 1 0 0 0,-1 1 0 0 0,-7 3 4 0 0,-54 20 1 0 0,-71 16 1 0 0,-71 9 51 0 0,102-27 28 0 0,-11 4 12 0 0,-115 28 105 0 0,24-9-17 0 0,91-21-131 0 0,-52 3 29 0 0,72-14 51 0 0,26-6 48 0 0,56-9-100 0 0,13 1-76 0 0,-1 0 0 0 0,1 0 1 0 0,0 0-1 0 0,0 0 0 0 0,0 0 1 0 0,0 0-1 0 0,0 0 0 0 0,0 0 1 0 0,0 0-1 0 0,0 0 0 0 0,0 0 1 0 0,0 0-1 0 0,0 0 0 0 0,0-1 1 0 0,0 1-1 0 0,0 0 1 0 0,0 0-1 0 0,-1 0 0 0 0,1 0 1 0 0,0 0-1 0 0,0 0 0 0 0,0 0 1 0 0,0 0-1 0 0,0 0 0 0 0,0-1 1 0 0,0 1-1 0 0,0 0 0 0 0,0 0 1 0 0,0 0-1 0 0,0 0 1 0 0,0 0-1 0 0,0 0 0 0 0,1 0 1 0 0,-1 0-1 0 0,0 0 0 0 0,0-1 1 0 0,0 1-1 0 0,0 0 0 0 0,0 0 1 0 0,0 0-1 0 0,0 0 0 0 0,0 0 1 0 0,0 0-1 0 0,0 0 1 0 0,0 0-1 0 0,0 0 0 0 0,0 0 1 0 0,0 0-1 0 0,12-8-9 0 0,-12 7 13 0 0,35-16-5 0 0,0 1-1 0 0,1 2 0 0 0,47-12 1 0 0,-67 21-4 0 0,416-146-447 0 0,84-36 90 0 0,-176 65 207 0 0,-320 115 144 0 0,-7 3 7 0 0,-1-1 0 0 0,0-1-1 0 0,18-10 1 0 0,-52 18-92 0 0,-65 22 14 0 0,21-4 84 0 0,-95 25-14 0 0,-343 89 66 0 0,-7-23 181 0 0,231-78-131 0 0,205-24-30 0 0,54-6-11 0 0,1-1-1 0 0,-1 0 1 0 0,-41-3-1 0 0,60 1 81 0 0,6-2-71 0 0,137-60-148 0 0,167-48 0 0 0,0-1-203 0 0,-12-8 97 0 0,-253 104 173 0 0,275-89-46 0 0,-185 61 44 0 0,-131 42 11 0 0,-1 1 0 0 0,1-1 0 0 0,0 1 0 0 0,0 0 0 0 0,-1-1 0 0 0,1 1 0 0 0,0 0 0 0 0,3 0 0 0 0,-5 0 0 0 0,0 0 0 0 0,0 0 0 0 0,0 0 0 0 0,1 0 0 0 0,-1 0-1 0 0,0 0 1 0 0,0 0 0 0 0,0 0 0 0 0,0 1 0 0 0,0-1 0 0 0,0 0 0 0 0,0 0 0 0 0,0 0-1 0 0,0 0 1 0 0,0 0 0 0 0,0 0 0 0 0,0 0 0 0 0,0 0 0 0 0,1 1 0 0 0,-1-1 0 0 0,0 0 0 0 0,0 0-1 0 0,0 0 1 0 0,0 0 0 0 0,0 0 0 0 0,0 0 0 0 0,0 0 0 0 0,0 1 0 0 0,0-1 0 0 0,0 0-1 0 0,0 0 1 0 0,0 0 0 0 0,0 0 0 0 0,-1 0 0 0 0,1 0 0 0 0,0 0 0 0 0,0 0 0 0 0,0 1 0 0 0,0-1-1 0 0,0 0 1 0 0,0 0 0 0 0,0 0 0 0 0,0 0 0 0 0,0 0 0 0 0,-6 7-14 0 0,-12 6-20 0 0,-8 3 37 0 0,-1-2 1 0 0,-48 18-1 0 0,-65 13 34 0 0,81-27-31 0 0,-115 37 29 0 0,-117 37 85 0 0,-179 26 120 0 0,415-106-198 0 0,16-3 66 0 0,-60 5 0 0 0,97-15-5 0 0,6-2-39 0 0,15-8-20 0 0,29-12-65 0 0,281-105-281 0 0,28-12-31 0 0,-319 122 297 0 0,108-46-89 0 0,-90 43 109 0 0,73-29-50 0 0,-54 17 20 0 0,83-23-1 0 0,-56 17 63 0 0,-76 28 21 0 0,-9 3-26 0 0,-17 8-11 0 0,0 0 0 0 0,0 0 0 0 0,0 0 0 0 0,0 0 0 0 0,0 0 0 0 0,0 0 0 0 0,0 0 0 0 0,1 0 0 0 0,-1 0 0 0 0,0 0 0 0 0,0 0 0 0 0,0 0 0 0 0,0 0 0 0 0,0 0 0 0 0,0-1 0 0 0,0 1 0 0 0,0 0 0 0 0,0 0 0 0 0,0 0 0 0 0,0 0 0 0 0,0 0 0 0 0,0 0 0 0 0,0 0 0 0 0,0 0 0 0 0,0 0 0 0 0,0 0 0 0 0,0 0 0 0 0,0 0 0 0 0,1-1 0 0 0,-1 1 0 0 0,0 0 0 0 0,0 0 0 0 0,0 0 0 0 0,0 0 0 0 0,0 0 0 0 0,0 0 0 0 0,0 0 0 0 0,0 0 1 0 0,-1 0-1 0 0,1 0 0 0 0,0-1 0 0 0,0 1 0 0 0,0 0 0 0 0,0 0 0 0 0,0 0 0 0 0,0 0 0 0 0,0 0 0 0 0,0 0 0 0 0,0 0 0 0 0,0 0 0 0 0,0 0 0 0 0,0 0 0 0 0,0 0 0 0 0,0 0 0 0 0,0 0 0 0 0,0 0 0 0 0,0-1 0 0 0,0 1 0 0 0,-1 0 0 0 0,-8 0-1 0 0,-5 0 1 0 0,1 1 0 0 0,-1 1 0 0 0,1 0 0 0 0,-1 1 0 0 0,1 0 0 0 0,-18 8 0 0 0,7-4 0 0 0,-291 77 0 0 0,37-12 0 0 0,118-31 0 0 0,-313 40 0 0 0,431-75 8 0 0,-37 3 35 0 0,68-9-25 0 0,0 0-1 0 0,1 0 1 0 0,-1-1-1 0 0,-20-3 1 0 0,31 4-17 0 0,0 0 0 0 0,0 0-1 0 0,0 0 1 0 0,0 0 0 0 0,0 0 0 0 0,0 0 0 0 0,0 0 0 0 0,0 0-1 0 0,-1 0 1 0 0,1 0 0 0 0,0 0 0 0 0,0 0 0 0 0,0 0 0 0 0,0 0-1 0 0,0 0 1 0 0,0 0 0 0 0,0 0 0 0 0,0 0 0 0 0,0 0 0 0 0,0-1-1 0 0,0 1 1 0 0,-1 0 0 0 0,1 0 0 0 0,0 0 0 0 0,0 0 0 0 0,0 0 0 0 0,0 0-1 0 0,0 0 1 0 0,0 0 0 0 0,0 0 0 0 0,0 0 0 0 0,0 0 0 0 0,0 0-1 0 0,0 0 1 0 0,0 0 0 0 0,0 0 0 0 0,0-1 0 0 0,0 1 0 0 0,0 0-1 0 0,0 0 1 0 0,0 0 0 0 0,0 0 0 0 0,0 0 0 0 0,0 0 0 0 0,0 0 0 0 0,0 0-1 0 0,0 0 1 0 0,0 0 0 0 0,0-1 0 0 0,0 1 0 0 0,0 0 0 0 0,0 0-1 0 0,0 0 1 0 0,0 0 0 0 0,0 0 0 0 0,0 0 0 0 0,0 0 0 0 0,0 0-1 0 0,0 0 1 0 0,0 0 0 0 0,0 0 0 0 0,0 0 0 0 0,0-1 0 0 0,0 1-1 0 0,3-5 13 0 0,1-1-1 0 0,-1 1 0 0 0,1 0 0 0 0,-1 0 0 0 0,2 0 0 0 0,-1 0 0 0 0,0 0 1 0 0,1 1-1 0 0,0 0 0 0 0,8-5 0 0 0,10-6-34 0 0,30-14 0 0 0,-25 15-40 0 0,50-24-80 0 0,108-35 0 0 0,-66 28 21 0 0,16-9-22 0 0,386-146-283 0 0,-397 157 417 0 0,334-123-178 0 0,-442 159 187 0 0,-14 5 57 0 0,-6 4 24 0 0,-64 30 90 0 0,-35 15-63 0 0,-251 70 29 0 0,185-67-102 0 0,-169 54 37 0 0,7-22-8 0 0,12-14 219 0 0,277-63-126 0 0,38-5-77 0 0,6-1-13 0 0,22-16-55 0 0,0 2 0 0 0,47-21 0 0 0,60-15-62 0 0,-42 17-68 0 0,432-170-409 0 0,-403 158 454 0 0,174-60-17 0 0,-21 11 37 0 0,-264 91 88 0 0,-11 4-10 0 0,-12 2 25 0 0,-271 64 208 0 0,159-35-219 0 0,-66 14-3 0 0,61-20 29 0 0,117-23-47 0 0,0 1 0 0 0,0-2-1 0 0,-26 0 1 0 0,40-1-17 0 0,-17-2 47 0 0,5-7-36 0 0,13 9-12 0 0,0-1 0 0 0,-1 1 0 0 0,1-1 0 0 0,-1 1 0 0 0,1-1 0 0 0,0 1 0 0 0,-1-1 0 0 0,1 1 0 0 0,0-1 0 0 0,0 0 0 0 0,-1 1 0 0 0,1-1 0 0 0,0 1 0 0 0,0-1 0 0 0,0 0 0 0 0,0 1 0 0 0,0-1 0 0 0,0 0 0 0 0,0 0 0 0 0,1-2 0 0 0,-1 1 1 0 0,1-1-1 0 0,0 1 0 0 0,0-1 1 0 0,1 1-1 0 0,-1 0 0 0 0,0-1 0 0 0,1 1 1 0 0,0 0-1 0 0,-1 0 0 0 0,1 0 0 0 0,0 0 1 0 0,0 1-1 0 0,2-3 0 0 0,37-25-5 0 0,-20 16-13 0 0,152-117-419 0 0,-148 113 387 0 0,1 0-1 0 0,1 2 1 0 0,0 1-1 0 0,52-19 1 0 0,-29 12 11 0 0,-40 17 28 0 0,27-9-16 0 0,-33 12 164 0 0,-8 2-73 0 0,-145 36 122 0 0,22-4 12 0 0,-91 21 218 0 0,69-16-149 0 0,146-37-214 0 0,15-14 11 0 0,8-6-127 0 0,1 2 0 0 0,1 0-1 0 0,41-24 1 0 0,-55 36 52 0 0,55-29-120 0 0,13-9-50 0 0,-24 10 22 0 0,65-30-1 0 0,-37 21 69 0 0,43-20-23 0 0,-67 38 95 0 0,104-47-86 0 0,-90 36 38 0 0,56-31-6 0 0,-110 56 64 0 0,-9 6 10 0 0,1-1 0 0 0,0 1 1 0 0,1 1-1 0 0,-1-1 0 0 0,10-1 1 0 0,-15 4 179 0 0,-7 3-128 0 0,-18 15-43 0 0,4-4-8 0 0,0 0 0 0 0,-1-1 1 0 0,-1-1-1 0 0,-26 11 1 0 0,-11-2 34 0 0,-123 41 91 0 0,128-47-72 0 0,-95 21 80 0 0,106-29-74 0 0,12 0 33 0 0,-54 1-1 0 0,81-7-41 0 0,2 0-50 0 0,-1 0 0 0 0,1-1 0 0 0,-1 1 0 0 0,1 0 0 0 0,0-1 0 0 0,-1 1 0 0 0,1-1 0 0 0,0 1 0 0 0,-1-1 0 0 0,1 1 0 0 0,0-1 0 0 0,-1 1 0 0 0,1-1 0 0 0,0 1 0 0 0,0-1 0 0 0,0 1 0 0 0,0-1 0 0 0,-1 1 0 0 0,1-1 0 0 0,0 1 0 0 0,0-1 0 0 0,0-1 0 0 0,1-12-8 0 0,0 11 10 0 0,0 0-1 0 0,0 0 0 0 0,0 0 1 0 0,1 0-1 0 0,-1 0 1 0 0,1 0-1 0 0,0 1 0 0 0,0-1 1 0 0,0 0-1 0 0,3-2 1 0 0,28-24-28 0 0,-18 16-32 0 0,36-26-109 0 0,2 2 0 0 0,61-32 1 0 0,-9 6-28 0 0,-40 22 90 0 0,64-43-50 0 0,-114 73 137 0 0,181-129-142 0 0,-181 131 130 0 0,25-10 0 0 0,-29 14 58 0 0,0-1 1 0 0,0 1-1 0 0,18-14 0 0 0,-26 17 96 0 0,-7 5-75 0 0,-12 11-49 0 0,-1-1-1 0 0,-32 19 0 0 0,24-17-2 0 0,-19 11 54 0 0,-1-3-1 0 0,-1-1 0 0 0,-1-3 1 0 0,-83 23-1 0 0,84-30 85 0 0,0-1-1 0 0,-82 7 1 0 0,122-17-128 0 0,-18-4 5 0 0,23 3-14 0 0,0 0 1 0 0,1 0-1 0 0,-1 0 1 0 0,0-1-1 0 0,1 1 1 0 0,-1 0-1 0 0,1-1 0 0 0,-1 1 1 0 0,0 0-1 0 0,1-1 1 0 0,-1 1-1 0 0,1-1 1 0 0,-1 1-1 0 0,1-1 1 0 0,-1 1-1 0 0,1-1 0 0 0,0 1 1 0 0,-1-1-1 0 0,0-1 1 0 0,0 0 1 0 0,0 2-4 0 0,1-1 0 0 0,-1 0 0 0 0,1 1 0 0 0,-1-1 0 0 0,1 1 0 0 0,-1-1 0 0 0,1 0 0 0 0,0 0 0 0 0,-1 1 0 0 0,1-1 0 0 0,0 0 0 0 0,-1 1 0 0 0,1-1 0 0 0,0-1 0 0 0,0 0-3 0 0,1 0 1 0 0,-1 0-1 0 0,1 0 0 0 0,0 0 0 0 0,-1 0 1 0 0,1 1-1 0 0,0-1 0 0 0,0 0 0 0 0,0 1 0 0 0,0-1 1 0 0,1 0-1 0 0,1-1 0 0 0,19-19-33 0 0,39-22-91 0 0,-24 19 31 0 0,116-70-238 0 0,-90 59 203 0 0,-9 5 17 0 0,29-17-68 0 0,-44 22 78 0 0,58-30 0 0 0,-94 55 104 0 0,159-70 0 0 0,-94 41 13 0 0,-101 42 101 0 0,-48 10-1 0 0,62-17-138 0 0,0 1 0 0 0,-19 8-1 0 0,-17 6-50 0 0,15-9 120 0 0,-43 4 0 0 0,36-3 51 0 0,35-8-33 0 0,-26 4 0 0 0,33-8-40 0 0,-18 9 37 0 0,18-8-11 0 0,-6-3-36 0 0,10 2-11 0 0,1-1 0 0 0,-1 0 0 0 0,1 1 0 0 0,-1-1 0 0 0,1 0 0 0 0,-1 1 0 0 0,1-1 0 0 0,0 0 0 0 0,-1 1 0 0 0,1-1 0 0 0,0 0 0 0 0,0 0 0 0 0,-1 1 0 0 0,1-1 0 0 0,0 0 0 0 0,0 0 0 0 0,0 0 0 0 0,0 1-1 0 0,0-1 1 0 0,0 0 0 0 0,0 0 0 0 0,0 0 0 0 0,0 1 0 0 0,0-1 0 0 0,1 0 0 0 0,-1 0 0 0 0,0 1 0 0 0,0-1 0 0 0,1 0 0 0 0,-1 0 0 0 0,1 0 0 0 0,13-23 32 0 0,-13 23-33 0 0,5-6-6 0 0,0 1-1 0 0,1 0 1 0 0,0 0-1 0 0,0 0 1 0 0,0 1-1 0 0,1 0 1 0 0,0 0-1 0 0,-1 1 1 0 0,17-6-1 0 0,15-11-67 0 0,-31 17 70 0 0,90-50-173 0 0,-11 6 177 0 0,10-5 0 0 0,8 1-50 0 0,-60 29-21 0 0,87-34 0 0 0,-112 51 84 0 0,1-2 0 0 0,-2-1 0 0 0,1 0-1 0 0,34-23 1 0 0,-28 13-13 0 0,-14 11 0 0 0,10-8 19 0 0,-6 6 30 0 0,-14 9-53 0 0,12-5 4 0 0,-9 6 0 0 0,-10 4 0 0 0,-10 4 0 0 0,-13 3-19 0 0,0-1-1 0 0,0-2 1 0 0,-1-1-1 0 0,0-1 1 0 0,-1-2 0 0 0,-43 2-1 0 0,71-6 20 0 0,0 1 0 0 0,0-1 0 0 0,-1 0 0 0 0,1 0 0 0 0,0-1 0 0 0,0 1 0 0 0,0 0 0 0 0,0-1 0 0 0,0 1 0 0 0,0-1 0 0 0,0 0 0 0 0,0 0 0 0 0,-4-1 0 0 0,-3-3 0 0 0,-13-3 0 0 0,19 5 0 0 0,-6-4 0 0 0,2-4 0 0 0,6 8 1 0 0,0-3-3 0 0,1-14 14 0 0,0 20-9 0 0,1-1-1 0 0,-1 0 1 0 0,0 0 0 0 0,0 0 0 0 0,0 0 0 0 0,0 1-1 0 0,1-1 1 0 0,-1 0 0 0 0,0 0 0 0 0,1 1 0 0 0,-1-1-1 0 0,0 0 1 0 0,1 0 0 0 0,-1 1 0 0 0,1-1 0 0 0,-1 0-1 0 0,2 0 1 0 0,0-2 0 0 0,10-11-3 0 0,-1 5-29 0 0,1 1 1 0 0,-1 0-1 0 0,1 0 0 0 0,1 1 1 0 0,-1 1-1 0 0,1 0 1 0 0,27-8-1 0 0,15-5-4 0 0,-26 8-7 0 0,0 2-1 0 0,42-9 0 0 0,-55 16 33 0 0,2-1-8 0 0,-1 1 0 0 0,1 1 0 0 0,18 1 0 0 0,-23 1 16 0 0,-8 0 0 0 0,0-1 0 0 0,1 0 0 0 0,-1 0 0 0 0,0-1 0 0 0,0 1 0 0 0,10-3 0 0 0,4-1 0 0 0,-13 3-12 0 0,1 0 0 0 0,0 1 0 0 0,0 0-1 0 0,-1 0 1 0 0,1 0 0 0 0,7 2 0 0 0,11 0 84 0 0,-9-2-59 0 0,9-1-13 0 0,-20-1 0 0 0,0-1 0 0 0,0 1 0 0 0,8 2 0 0 0,3 1 0 0 0,-9 0 0 0 0,-1 1 0 0 0,23-3 0 0 0,7-7 0 0 0,-25 6-1 0 0,-4 1 14 0 0,-1 0 0 0 0,0 0 0 0 0,1 0 0 0 0,11 1 0 0 0,7 2 13 0 0,-18-4-10 0 0,-2 0-5 0 0,1 0-9 0 0,0 1 0 0 0,0 0 0 0 0,0 0-1 0 0,9 0 1 0 0,35-3 64 0 0,-27-1-66 0 0,-17 3 0 0 0,1 1 0 0 0,-1 0 0 0 0,1 0 0 0 0,-1 0 0 0 0,1 1 0 0 0,-1 0 0 0 0,1 0 0 0 0,8 1 0 0 0,3 2 4 0 0,-15-1-11 0 0,1 0 17 0 0,18-1 47 0 0,-16-2-57 0 0,-3 0 1 0 0,23 0 62 0 0,-20 2-63 0 0,-1 1 0 0 0,17-4 0 0 0,-8-1 11 0 0,-8 3 31 0 0,10 4-20 0 0,0 1 20 0 0,-2-4-20 0 0,-8-1 20 0 0,18 4-5 0 0,-18-1-22 0 0,-1 0-3 0 0,2-1-4 0 0,17 9 6 0 0,-24-11-11 0 0,1 0 1 0 0,0 1-1 0 0,0-1 1 0 0,0 0-1 0 0,0 1 1 0 0,0-1-1 0 0,0 0 1 0 0,0 0-1 0 0,0 0 0 0 0,0 0 1 0 0,0 0-1 0 0,0 0 1 0 0,0 0-1 0 0,2-1 1 0 0,2 1-3 0 0,0 0 1 0 0,-4 0 3 0 0,0 0 0 0 0,0 0 0 0 0,0 0-1 0 0,1 0 1 0 0,-1 0 0 0 0,0 0 0 0 0,0 0-1 0 0,0 1 1 0 0,0-1 0 0 0,0 0 0 0 0,0 1-1 0 0,2 0 1 0 0,33 16 112 0 0,-3 3 33 0 0,-21-12-142 0 0,2 0 45 0 0,12 4 11 0 0,3-1 8 0 0,-13-7-61 0 0,-10-2 31 0 0,0 0-36 0 0,-1 0-1 0 0,0 1 0 0 0,0 0 0 0 0,0-1 0 0 0,0 2 0 0 0,5 3 1 0 0,-5-2 14 0 0,1-1 1 0 0,-1 0-1 0 0,1-1 1 0 0,7 4-1 0 0,21 9 45 0 0,-30-15 7 0 0,-1 1 7 0 0,5 2-33 0 0,2 1-8 0 0,-1-1 0 0 0,19 5 0 0 0,-9-3-38 0 0,-2-1 11 0 0,-10-3-1 0 0,-1 0 1 0 0,1 0-1 0 0,-1 0 0 0 0,12 6 1 0 0,-12-4 1 0 0,-1-2 30 0 0,2-1-30 0 0,10 1 18 0 0,-12 2-13 0 0,32 7 67 0 0,-32-9-74 0 0,-3-1-4 0 0,-1-1-1 0 0,1 1 1 0 0,-1-1 0 0 0,1 1-1 0 0,-1-1 1 0 0,1 1 0 0 0,0-1-1 0 0,-1 0 1 0 0,1 0 0 0 0,-1 0-1 0 0,1 0 1 0 0,0 0 0 0 0,2-1-1 0 0,-3 1-1 0 0,-1 0-1 0 0,1 0 0 0 0,0 0 1 0 0,-1 0-1 0 0,1 0 0 0 0,-1 0 0 0 0,1 0 1 0 0,0 1-1 0 0,-1-1 0 0 0,1 0 0 0 0,-1 0 1 0 0,1 0-1 0 0,-1 1 0 0 0,1-1 1 0 0,-1 0-1 0 0,1 1 0 0 0,-1-1 0 0 0,1 0 1 0 0,0 1-1 0 0,7 5 62 0 0,18 10-1 0 0,-15-9-53 0 0,7 4 40 0 0,13 4 4 0 0,1 2 95 0 0,-18-8-108 0 0,-2 4-20 0 0,12 17 31 0 0,-11-15 0 0 0,-1-5-31 0 0,4 2 20 0 0,-1-2-20 0 0,-10-6 20 0 0,5 3-20 0 0,25 18 95 0 0,-17-15-106 0 0,2 0 31 0 0,-3-1-31 0 0,-3 0-11 0 0,-5 1 11 0 0,-5-6 31 0 0,9 3-31 0 0,2 0-11 0 0,-3 0 11 0 0,-6-5 31 0 0,6 3-31 0 0,1 0-11 0 0,0-2 11 0 0,-9-1 23 0 0,-3-2-34 0 0,-1 0 1 0 0,1 0-1 0 0,0 1 0 0 0,0-1 0 0 0,0 0 0 0 0,0 0 0 0 0,0 0 1 0 0,0 0-1 0 0,0 0 0 0 0,0 0 0 0 0,-1 0 0 0 0,1-1 1 0 0,0 1-1 0 0,0 0 0 0 0,0 0 0 0 0,0-1 0 0 0,0 1 1 0 0,-1-1-1 0 0,1 1 0 0 0,0 0 0 0 0,0-1 0 0 0,0 0 0 0 0,1 0-70 0 0,-2 1 68 0 0,0 0 0 0 0,0-1 0 0 0,0 1 1 0 0,0 0-1 0 0,0 0 0 0 0,0 0 0 0 0,0 0 0 0 0,0 0 0 0 0,0-1 1 0 0,0 1-1 0 0,0 0 0 0 0,0 0 0 0 0,0 0 0 0 0,0 0 1 0 0,0 0-1 0 0,0 0 0 0 0,0-1 0 0 0,0 1 0 0 0,0 0 0 0 0,0 0 1 0 0,0 0-1 0 0,0 0 0 0 0,0 0 0 0 0,0 0 0 0 0,0-1 1 0 0,0 1-1 0 0,1 0 0 0 0,-1 0 0 0 0,0 0 0 0 0,0 0 0 0 0,0 0 1 0 0,0 0-1 0 0,0 0 0 0 0,0 0 0 0 0,0 0 0 0 0,1 0 1 0 0,-1 0-1 0 0,0 0 0 0 0,0-1 0 0 0,0 1 0 0 0,0 0 0 0 0,4-2 4 0 0,-2-13-73 0 0,-2 11 39 0 0,1 2 29 0 0,-1 1 1 0 0,0-1-1 0 0,0 0 1 0 0,-1 1-1 0 0,1-1 1 0 0,0 1-1 0 0,0-1 1 0 0,-1 1-1 0 0,1-1 1 0 0,-1 1-1 0 0,0-1 1 0 0,-1-1-1 0 0,1-2-1 0 0,-1 0-14 0 0,1 1 0 0 0,-1-1 0 0 0,0 1 0 0 0,0 0 0 0 0,-1 0 0 0 0,0 0-1 0 0,1 0 1 0 0,-1 0 0 0 0,0 1 0 0 0,-1-1 0 0 0,-6-5 0 0 0,5 5-5 0 0,-13-16-32 0 0,-3-10 2 0 0,18 25 51 0 0,2 3-2 0 0,-1 0-1 0 0,1 0 0 0 0,-1 0 1 0 0,0 1-1 0 0,1-1 0 0 0,-1 0 1 0 0,0 1-1 0 0,0-1 0 0 0,0 1 0 0 0,-3-2 1 0 0,0-1-5 0 0,-19-10-46 0 0,-7-3-9 0 0,6 1 42 0 0,11 9-20 0 0,-3 2 20 0 0,1-2-20 0 0,-13-13 31 0 0,-12-8 11 0 0,37 24 10 0 0,2 3-6 0 0,1 0 1 0 0,-1-1-1 0 0,0 1 1 0 0,0 0 0 0 0,1 1-1 0 0,-1-1 1 0 0,0 0-1 0 0,0 0 1 0 0,0 1 0 0 0,-3-1-1 0 0,-7-4-7 0 0,-17-9-70 0 0,-2 3 73 0 0,17 6 0 0 0,-3-1 0 0 0,2 2 0 0 0,12 3-6 0 0,-1 0-1 0 0,1 0 1 0 0,-1 0 0 0 0,1 0-1 0 0,0 0 1 0 0,-1-1 0 0 0,1 1-1 0 0,0-1 1 0 0,0 0-1 0 0,-3-2 1 0 0,1-1-15 0 0,-7-5-32 0 0,-1-1 0 0 0,2 0 31 0 0,3 5-31 0 0,-10-13-11 0 0,14 15 11 0 0,-6-2 31 0 0,5 4-20 0 0,-6-3 20 0 0,6 4-31 0 0,-5-2-12 0 0,10 2 62 0 0,0 1 0 0 0,-1 0 1 0 0,1 0-1 0 0,-1 0 0 0 0,1 0 1 0 0,-1 0-1 0 0,1-1 0 0 0,0 1 1 0 0,-1 0-1 0 0,1 0 0 0 0,-1 0 0 0 0,1 0 1 0 0,-1 0-1 0 0,1 0 0 0 0,0 0 1 0 0,-1 1-1 0 0,1-1 0 0 0,-1 0 1 0 0,1 0-1 0 0,-1 0 0 0 0,0 1 1 0 0,-9 0-199 0 0,0-2 166 0 0,10 1 26 0 0,-1 0 0 0 0,1 0 1 0 0,0 0-1 0 0,-1 0 0 0 0,1 0 0 0 0,-1 0 1 0 0,1 0-1 0 0,0 0 0 0 0,-1 0 0 0 0,1 0 1 0 0,-1 0-1 0 0,1 0 0 0 0,0 0 1 0 0,-1 0-1 0 0,1 1 0 0 0,-1-1 0 0 0,1 0 1 0 0,0 0-1 0 0,-1 0 0 0 0,1 1 0 0 0,0-1 1 0 0,-1 0-1 0 0,1 0 0 0 0,0 1 0 0 0,0-1 1 0 0,-1 0-1 0 0,1 1 0 0 0,0-1 0 0 0,0 0 1 0 0,-1 1-1 0 0,1-1 0 0 0,-3 1-87 0 0,-11 1 16 0 0,-1-1 64 0 0,0-3 16 0 0,10 2 3 0 0,-16-9-23 0 0,18 8-62 0 0,2-1-112 0 0,0 2 193 0 0,1 0 0 0 0,0 0 0 0 0,-1 0 0 0 0,1-1 0 0 0,0 1 0 0 0,0 0 0 0 0,-1-1 0 0 0,1 1 0 0 0,0 0 0 0 0,0 0 0 0 0,-1-1 0 0 0,1 1 0 0 0,0-1 0 0 0,0 1 0 0 0,0 0 0 0 0,-1-1 0 0 0,1 1 0 0 0,0 0 0 0 0,0-1 0 0 0,0 0-1 0 0,2-1-20 0 0,0 0 0 0 0,0 0-1 0 0,1 1 1 0 0,-1-1 0 0 0,0 1-1 0 0,1-1 1 0 0,3-1-1 0 0,-5 2 21 0 0,5 0-51 0 0,-3 2 52 0 0,0 0-1 0 0,-1-1 1 0 0,1 0 0 0 0,0 1 0 0 0,0-1 0 0 0,0 0 0 0 0,-1-1-1 0 0,5 1 1 0 0,-1-2 1 0 0,12 3 0 0 0,-4 5 0 0 0,-10-3 0 0 0,0-1 0 0 0,1 0 0 0 0,-1 0 0 0 0,1 0 0 0 0,0 0 0 0 0,9 1 0 0 0,21 10 0 0 0,7 3 0 0 0,-36-14 0 0 0,25 14 0 0 0,-10-2 0 0 0,20 16 0 0 0,-34-26 0 0 0,-1-1 0 0 0,18 15 0 0 0,12 16 0 0 0,-2-4 53 0 0,4 1 11 0 0,1 1 0 0 0,-32-27-55 0 0,20 26 46 0 0,-1 2-44 0 0,-22-28-9 0 0,20 20 49 0 0,-19-21-42 0 0,17 20 57 0 0,29 30 73 0 0,-13-15 31 0 0,-22-20-158 0 0,-14-18-14 0 0,34 24 15 0 0,-6-5 113 0 0,-17-12-43 0 0,0 1 0 0 0,17 14 0 0 0,-20-16-29 0 0,13 14-44 0 0,5 7 43 0 0,2-2 19 0 0,-1 0 17 0 0,1-2 1 0 0,44 28-1 0 0,-38-31 67 0 0,60 33 60 0 0,-80-45-152 0 0,38 22 152 0 0,-23-15-167 0 0,-17-6-107 0 0,-10-7 48 0 0,16 20 5 0 0,2 8 5 0 0,-1 1 0 0 0,-20-27 0 0 0,19 18 75 0 0,-17-21-69 0 0,-1 0 1 0 0,0 1 0 0 0,1-1 0 0 0,-1 1-1 0 0,0 0 1 0 0,0-1 0 0 0,1 5-1 0 0,18 15 47 0 0,9 4-42 0 0,-14-14-11 0 0,-1 0 0 0 0,5 15 16 0 0,-18-25 63 0 0,1 1 9 0 0,23 25 44 0 0,1 0-199 0 0,-2 0 67 0 0,-11-11 0 0 0,3 0 0 0 0,-14-13 11 0 0,0 0 0 0 0,1 0 0 0 0,0-1-1 0 0,0 1 1 0 0,6 3 0 0 0,15 15 68 0 0,-20-18-68 0 0,17 26-6 0 0,-16-21-16 0 0,-3-4 0 0 0,2 1 1 0 0,-1 0-1 0 0,1-1 1 0 0,10 10-1 0 0,-11-11 11 0 0,16 18 0 0 0,7 11 0 0 0,-4-10 0 0 0,-1 4 0 0 0,-2 0 0 0 0,-13-18 0 0 0,18 33 0 0 0,26 61 0 0 0,-50-99 0 0 0,10 19 0 0 0,-1-8 0 0 0,13 20 0 0 0,-7-5 0 0 0,-12-20 0 0 0,-2-6 0 0 0,0 1 0 0 0,1 0 0 0 0,-1-1 0 0 0,1 0 0 0 0,5 7 0 0 0,16 20 0 0 0,2 3 0 0 0,-1-1 0 0 0,4 9 0 0 0,4-1 0 0 0,-29-37 0 0 0,12 20 0 0 0,4 8 0 0 0,-14-21 0 0 0,0-2 0 0 0,0 0 0 0 0,13 15 0 0 0,11 12 0 0 0,-24-30 0 0 0,18 27 0 0 0,2 0 0 0 0,-17-20 0 0 0,27 29 0 0 0,-30-38 0 0 0,-2 0 0 0 0,12 19 0 0 0,-13-18 0 0 0,17 22 0 0 0,-6-11 0 0 0,42 39 11 0 0,-33-30 42 0 0,-18-22-53 0 0,0 0 0 0 0,11 16 0 0 0,-9-8 0 0 0,-5-6 0 0 0,1 0 0 0 0,0-1 0 0 0,1 1 0 0 0,-1-1 0 0 0,8 7 0 0 0,-6-7 0 0 0,-2-1 0 0 0,0-1 0 0 0,0 1 0 0 0,-1-1 0 0 0,0 1 0 0 0,1 0 0 0 0,-1 0 0 0 0,2 5 0 0 0,9 10 0 0 0,-1-3 0 0 0,2-3 0 0 0,-1 1 0 0 0,-8-3 0 0 0,1 1 0 0 0,16 11 0 0 0,37 21 117 0 0,-32-22-95 0 0,-22-18 20 0 0,10 2-31 0 0,13 3-11 0 0,-25-7 0 0 0,21 9 0 0 0,-18-8 0 0 0,25 10 64 0 0,-12-6-64 0 0,24 10 0 0 0,-11-1 0 0 0,-26-13 0 0 0,0-1 0 0 0,17 14 0 0 0,10 8 0 0 0,-2 1 0 0 0,0-2 0 0 0,-26-17 0 0 0,27 13 0 0 0,-26-15 0 0 0,22 9 0 0 0,-8-5 0 0 0,4 4 0 0 0,-20-8 0 0 0,39 12 0 0 0,-27-11 0 0 0,-2-1 11 0 0,-4-2 45 0 0,32-2-59 0 0,-24 1 3 0 0,-10-1 0 0 0,-1 1 0 0 0,1 0 0 0 0,9 1 0 0 0,-14 0 0 0 0,0-1 0 0 0,0 0 0 0 0,0 0 0 0 0,-1-1 0 0 0,1 1 0 0 0,0 0 0 0 0,0-1 0 0 0,0 0 0 0 0,0 0 0 0 0,0 0 0 0 0,-1 0 0 0 0,4-2 0 0 0,10-3 0 0 0,-2 3 0 0 0,-9 3 0 0 0,11-4 0 0 0,-7 2 0 0 0,22-5 0 0 0,-26 6 0 0 0,0-1 0 0 0,0 1 0 0 0,0-1 0 0 0,4-2 0 0 0,4-1 0 0 0,18 0-12 0 0,-25 3-4 0 0,22-4-39 0 0,-11 5 13 0 0,9-1 38 0 0,-21 0-9 0 0,33-4-120 0 0,-30 5 112 0 0,16-2-48 0 0,-15 5 23 0 0,-2 1 12 0 0,1-1 12 0 0,-8-1 20 0 0,1-1 0 0 0,-1 0 0 0 0,0 1-1 0 0,0-1 1 0 0,0 1 0 0 0,1-1-1 0 0,-1 0 1 0 0,0 1 0 0 0,0-1 0 0 0,0 1-1 0 0,0-1 1 0 0,0 0 0 0 0,0 1-1 0 0,0-1 1 0 0,0 1 0 0 0,0-1 0 0 0,0 0-1 0 0,0 1 1 0 0,0-1 0 0 0,0 1-1 0 0,0-1 1 0 0,0 0 0 0 0,-1 1-1 0 0,1-1 1 0 0,0 1 0 0 0,-1 2-69 0 0,-2-1 4 0 0,-5 4 41 0 0,0 0 0 0 0,0-1 0 0 0,0-1-1 0 0,-1 1 1 0 0,0-1 0 0 0,0-1 0 0 0,0 0 0 0 0,-1 0 0 0 0,1 0-1 0 0,-18 1 1 0 0,11-3 44 0 0,6 0-3 0 0,-1 0 1 0 0,0-1 0 0 0,-11-1-1 0 0,-5-1-15 0 0,-9-2 0 0 0,7 0 0 0 0,19 1 0 0 0,-14-1 0 0 0,3 4 0 0 0,17-2 0 0 0,1-1 0 0 0,-15-2 0 0 0,1 0 0 0 0,9 3-4 0 0,0 0 1 0 0,0 1 0 0 0,-10-1 0 0 0,17 2-1 0 0,1 0 0 0 0,-1 0 1 0 0,1 0-1 0 0,-1 0 1 0 0,1 0-1 0 0,-1 0 0 0 0,1 0 1 0 0,-1 0-1 0 0,0 0 0 0 0,1 0 1 0 0,-1 0-1 0 0,1 0 0 0 0,-1 0 1 0 0,1 0-1 0 0,-1-1 0 0 0,1 1 1 0 0,-1 0-1 0 0,0-1 0 0 0,-19-10 7 0 0,12 8-3 0 0,6 2 0 0 0,-1 0 0 0 0,1 0 0 0 0,0 0 0 0 0,0-1 0 0 0,-1 1 0 0 0,1-1 0 0 0,0 0 0 0 0,-3-3 0 0 0,-6-5 0 0 0,-25-17-117 0 0,32 25 109 0 0,-20-18 5 0 0,14 11 3 0 0,3 5 0 0 0,1-1 0 0 0,1 0 0 0 0,-8-7 0 0 0,-11-16 0 0 0,20 22 0 0 0,-19-19 0 0 0,18 21 0 0 0,3 3 0 0 0,-1 0 0 0 0,1-1 0 0 0,0 1 0 0 0,0-1 0 0 0,0 1 0 0 0,0-1 0 0 0,0 0 0 0 0,-2-4 0 0 0,-10-11 0 0 0,3-1 0 0 0,-8-17 136 0 0,-7-6-48 0 0,23 36-94 0 0,-1 1-1 0 0,1-1 1 0 0,-1 1 0 0 0,0-1-1 0 0,0 1 1 0 0,0 0-1 0 0,-1 0 1 0 0,0 1 0 0 0,-9-6-1 0 0,11 7 9 0 0,1 1-1 0 0,0-1 1 0 0,-1 1-1 0 0,1-1 0 0 0,0 0 1 0 0,0 0-1 0 0,1 0 1 0 0,-1 0-1 0 0,-2-3 1 0 0,4 4 2 0 0,-1 1 0 0 0,1-1 0 0 0,-1 1 0 0 0,1-1 0 0 0,-1 0 0 0 0,1 1 0 0 0,-1-1 0 0 0,0 1 0 0 0,1 0 0 0 0,-1-1 0 0 0,0 1 0 0 0,1-1-1 0 0,-1 1 1 0 0,0 0 0 0 0,1 0 0 0 0,-1-1 0 0 0,-1 1 0 0 0,-3-2-2 0 0,-29-19-2 0 0,25 15 0 0 0,-6-3 0 0 0,-17 0 0 0 0,9-2 0 0 0,15 10 0 0 0,5 1 0 0 0,-1 0 0 0 0,1 0 0 0 0,0 0 0 0 0,0-1 0 0 0,0 1 0 0 0,0-1 0 0 0,-5-1 0 0 0,-4 0 0 0 0,6 1 0 0 0,0 0 0 0 0,0 0 0 0 0,0-1 0 0 0,-8-2 0 0 0,6 1-11 0 0,1 0 0 0 0,-1 0 0 0 0,1-1 0 0 0,0 0 0 0 0,-12-8-1 0 0,11 8 82 0 0,4 4-75 0 0,-12-9 7 0 0,6 3-2 0 0,-29-21 0 0 0,2-1 0 0 0,30 22 0 0 0,-20-18 0 0 0,-2-9 133 0 0,24 27-123 0 0,-20-19-9 0 0,-51-44-1 0 0,71 65 0 0 0,-17-16 0 0 0,-5-3 0 0 0,15 11 0 0 0,4-2 0 0 0,2 5 0 0 0,1 0 0 0 0,-13-14 0 0 0,-8-6 20 0 0,-1 2 0 0 0,-1 1 0 0 0,-42-31 0 0 0,66 54-20 0 0,-10-8 0 0 0,-1 0 0 0 0,1-1 0 0 0,-22-23 0 0 0,-1-11 0 0 0,19 23 0 0 0,-21-21 0 0 0,6 11 0 0 0,-69-73 0 0 0,93 96 0 0 0,-1 0 0 0 0,-13-9 0 0 0,14 11 0 0 0,0 0 0 0 0,0 0 0 0 0,-9-12 0 0 0,-26-39 0 0 0,40 54 0 0 0,1 0 0 0 0,0 0 0 0 0,0-1-1 0 0,-3-10 1 0 0,1 3 4 0 0,-1 0 0 0 0,-15-24 0 0 0,10 16 22 0 0,6 10-17 0 0,-1 1 0 0 0,-12-17 0 0 0,6 12-9 0 0,-26-25 0 0 0,24 26 0 0 0,1 1 0 0 0,-18-26 0 0 0,15 18 0 0 0,12 17 0 0 0,-2 0 0 0 0,-63-70 0 0 0,52 55 0 0 0,12 16 0 0 0,-1 0 0 0 0,-37-25-36 0 0,-83-41 0 0 0,79 42 36 0 0,45 26 0 0 0,0 0 0 0 0,1 0 0 0 0,-1 0 0 0 0,0 0 0 0 0,0 0 0 0 0,0 0 0 0 0,1 0 0 0 0,-1 1 0 0 0,0-1 0 0 0,0 1 0 0 0,-3-1 0 0 0,-14-12 0 0 0,5 4 0 0 0,-27-22 0 0 0,34 25 0 0 0,2 3 0 0 0,1-1 0 0 0,0 0 0 0 0,1 0 0 0 0,-1 0 0 0 0,-3-6 0 0 0,-12-15 0 0 0,-4-6 0 0 0,10 12 0 0 0,-2 0 0 0 0,-30-29 0 0 0,44 47 0 0 0,-1-1 0 0 0,1 1 0 0 0,-1 0 0 0 0,1 0 0 0 0,0-1 0 0 0,0 1 0 0 0,-1-1 0 0 0,1 1 0 0 0,0-1 0 0 0,0 1 0 0 0,0-3 0 0 0,-1-1 0 0 0,-12-18 0 0 0,13 19 0 0 0,-6-14 0 0 0,6 17 0 0 0,-2-29 0 0 0,-1 7 0 0 0,4 22 0 0 0,-1 1 0 0 0,1-1 0 0 0,0 0 0 0 0,0 1 0 0 0,0-1 0 0 0,0 1 0 0 0,0-1 0 0 0,1 1 0 0 0,-1-1 0 0 0,0 1 0 0 0,0-1 0 0 0,0 1 0 0 0,0-1 0 0 0,0 1 0 0 0,1-1 0 0 0,-1 1 0 0 0,0-1 0 0 0,0 1 0 0 0,1-1 0 0 0,0 0 0 0 0,0 1 0 0 0,0 0 0 0 0,-1-1 0 0 0,1 1 0 0 0,0 0 0 0 0,0-1 0 0 0,0 1 0 0 0,0 0 0 0 0,0 0 0 0 0,-1 0 0 0 0,1 0 0 0 0,0 0 0 0 0,2 0 0 0 0,11 4 0 0 0,-5 1 0 0 0,-1-1 0 0 0,-1 2 0 0 0,13 9 0 0 0,0 4 0 0 0,-17-14 0 0 0,1 1 0 0 0,24 39-10 0 0,-16-24-46 0 0,1-2 1 0 0,18 23 0 0 0,-5-6 55 0 0,-15-19 9 0 0,-5-7 57 0 0,1-1-1 0 0,15 17 0 0 0,-18-22-42 0 0,-2-3 36 0 0,-5-3 6 0 0,-1-2-44 0 0,-20-15 34 0 0,4 4 10 0 0,1-1-1 0 0,-32-35 0 0 0,42 41-55 0 0,-1 0-1 0 0,0 1 0 0 0,0 0 1 0 0,-1 0-1 0 0,0 1 0 0 0,0 1 1 0 0,-1 0-1 0 0,-19-9 0 0 0,-1 3-8 0 0,20 8 0 0 0,1 0 0 0 0,-1 1 0 0 0,0 0 0 0 0,0 1 0 0 0,-20-3 0 0 0,22 6-4 0 0,0 0 0 0 0,0 0 0 0 0,0 1 0 0 0,1 1 0 0 0,-1-1 0 0 0,-14 6 0 0 0,-56 23-85 0 0,44-15 58 0 0,-135 63-80 0 0,15-5 47 0 0,-323 131-69 0 0,-16-12 71 0 0,440-172 60 0 0,20-8 2 0 0,-7 2 0 0 0,1 2 0 0 0,-47 25 0 0 0,43-16-13 0 0,36-16-51 0 0,9-9 61 0 0,0 1 0 0 0,0 0 0 0 0,0-1 0 0 0,0 1 0 0 0,0-1 1 0 0,0 1-1 0 0,0-1 0 0 0,1 1 0 0 0,-1 0 0 0 0,0-1 0 0 0,0 1 0 0 0,0-1 0 0 0,1 1 1 0 0,-1-1-1 0 0,0 1 0 0 0,0-1 0 0 0,1 1 0 0 0,-1-1 0 0 0,1 1 0 0 0,-1-1 1 0 0,0 1-1 0 0,1-1 0 0 0,-1 1 0 0 0,2 0 0 0 0,-2-1-3 0 0,2 2-6 0 0,1 0-1 0 0,0 0 1 0 0,0 0-1 0 0,0 0 0 0 0,0-1 1 0 0,0 1-1 0 0,0-1 0 0 0,0 0 1 0 0,0 0-1 0 0,1 0 0 0 0,-1 0 1 0 0,7 0-1 0 0,4 1-51 0 0,26-2-1 0 0,-28-1 41 0 0,340-31-294 0 0,-329 29 300 0 0,64-10-37 0 0,33-4 2 0 0,-53 9-7 0 0,-43 8 47 0 0,-24 0 11 0 0,1 0 0 0 0,-1 0 1 0 0,0 0-1 0 0,1 0 0 0 0,-1 0 0 0 0,1 0 1 0 0,-1 0-1 0 0,0 0 0 0 0,1 0 1 0 0,-1 0-1 0 0,1 0 0 0 0,-1 0 0 0 0,1 0 1 0 0,-1 1-1 0 0,0-1 0 0 0,1 0 1 0 0,-1 0-1 0 0,0 0 0 0 0,1 1 0 0 0,-1-1 1 0 0,0 0-1 0 0,1 0 0 0 0,-1 1 1 0 0,0-1-1 0 0,1 0 0 0 0,-1 1 0 0 0,0-1 1 0 0,0 0-1 0 0,1 1 0 0 0,-1 0 0 0 0,-1 1 1 0 0,-1-1 0 0 0,1 1-1 0 0,-1 0 1 0 0,0-1-1 0 0,1 1 1 0 0,-1-1-1 0 0,0 1 1 0 0,0-1 0 0 0,-3 2-1 0 0,-27 14 4 0 0,30-16-3 0 0,-51 23 1 0 0,-89 27 0 0 0,55-22 0 0 0,-213 73-87 0 0,-38 13 30 0 0,-241 55 330 0 0,553-163-176 0 0,-31 13 0 0 0,40-14-43 0 0,5-2-26 0 0,10-4 39 0 0,7 0 0 0 0,56-4-61 0 0,91-17 1 0 0,249-68-283 0 0,-7 1-5 0 0,-54 24 259 0 0,-47 27-31 0 0,-282 36 54 0 0,3 0 17 0 0,1 1 0 0 0,0 1 0 0 0,24 3 0 0 0,-39-4-16 0 0,0 0-1 0 0,0 0 0 0 0,0 0 0 0 0,0 0 0 0 0,0 0 0 0 0,-1 0 0 0 0,1 0 0 0 0,0 0 0 0 0,0 0 0 0 0,0 0 0 0 0,0 1 0 0 0,0-1 0 0 0,0 0 0 0 0,0 0 0 0 0,0 0 0 0 0,0 0 0 0 0,0 0 0 0 0,0 0 0 0 0,0 0 1 0 0,0 0-1 0 0,0 0 0 0 0,0 0 0 0 0,0 0 0 0 0,0 1 0 0 0,0-1 0 0 0,0 0 0 0 0,0 0 0 0 0,0 0 0 0 0,0 0 0 0 0,0 0 0 0 0,0 0 0 0 0,0 0 0 0 0,0 0 0 0 0,0 0 0 0 0,0 0 0 0 0,0 0 0 0 0,0 0 0 0 0,1 1 1 0 0,-1-1-1 0 0,0 0 0 0 0,0 0 0 0 0,0 0 0 0 0,0 0 0 0 0,0 0 0 0 0,0 0 0 0 0,0 0 0 0 0,0 0 0 0 0,0 0 0 0 0,0 0 0 0 0,0 0 0 0 0,0 0 0 0 0,0 0 0 0 0,1 0 0 0 0,-1 0 0 0 0,0 0 0 0 0,0 0 0 0 0,0 0 1 0 0,0 0-1 0 0,0 0 0 0 0,0 0 0 0 0,0 0 0 0 0,-3 4 0 0 0,-1 0 0 0 0,0 0 0 0 0,0 0 0 0 0,0 0-1 0 0,0-1 1 0 0,0 1 0 0 0,-1-1 0 0 0,0-1 0 0 0,1 1 0 0 0,-1 0 0 0 0,0-1 0 0 0,-6 2 0 0 0,-1 1 0 0 0,-29 14 8 0 0,-144 59 67 0 0,-157 30 79 0 0,-7-14 26 0 0,306-82-165 0 0,-357 90 55 0 0,198-56-2 0 0,-57 17 201 0 0,242-58-198 0 0,17-5-71 0 0,0 0 1 0 0,0 0 0 0 0,0 0 0 0 0,0 0 0 0 0,0 1 0 0 0,0-1 0 0 0,0 0 0 0 0,0 0 0 0 0,0 0 0 0 0,0 0 0 0 0,0 0 0 0 0,1 0-1 0 0,-1 0 1 0 0,0 0 0 0 0,0 0 0 0 0,0 0 0 0 0,0 0 0 0 0,0 0 0 0 0,0 0 0 0 0,0 0 0 0 0,0 0 0 0 0,-1 0 0 0 0,1 1 0 0 0,0-1-1 0 0,0 0 1 0 0,0 0 0 0 0,0 0 0 0 0,0 0 0 0 0,0 0 0 0 0,0 0 0 0 0,0 0 0 0 0,0 0 0 0 0,0 0 0 0 0,0 0 0 0 0,0 0 0 0 0,0 0-1 0 0,0 0 1 0 0,0 0 0 0 0,0 0 0 0 0,0 0 0 0 0,0 0 0 0 0,0 0 0 0 0,0 0 0 0 0,0 0 0 0 0,0 0 0 0 0,0 0 0 0 0,0 0 0 0 0,-1 0-1 0 0,1 0 1 0 0,0 1 0 0 0,0-1 0 0 0,0 0 0 0 0,0 0 0 0 0,0 0 0 0 0,25-1 83 0 0,-20 0-106 0 0,441-56-286 0 0,-406 51 286 0 0,299-57-207 0 0,-68 11 80 0 0,-16 7 61 0 0,468-67-42 0 0,-486 90 112 0 0,-2 19-30 0 0,-227 3 45 0 0,0 1 1 0 0,0 0-1 0 0,0 0 0 0 0,-1 1 0 0 0,10 3 0 0 0,-17-5 2 0 0,0 0-1 0 0,0 0 0 0 0,0 0 0 0 0,-1 0 1 0 0,1 0-1 0 0,0 0 0 0 0,0 0 0 0 0,0 0 0 0 0,0 0 1 0 0,0 0-1 0 0,0 0 0 0 0,0 0 0 0 0,0 0 0 0 0,-1 0 1 0 0,1 0-1 0 0,0 0 0 0 0,0 1 0 0 0,0-1 1 0 0,0 0-1 0 0,0 0 0 0 0,0 0 0 0 0,0 0 0 0 0,0 0 1 0 0,0 0-1 0 0,0 0 0 0 0,0 0 0 0 0,0 1 0 0 0,0-1 1 0 0,0 0-1 0 0,0 0 0 0 0,0 0 0 0 0,0 0 1 0 0,0 0-1 0 0,0 0 0 0 0,0 0 0 0 0,0 1 0 0 0,0-1 1 0 0,0 0-1 0 0,0 0 0 0 0,0 0 0 0 0,0 0 0 0 0,0 0 1 0 0,0 0-1 0 0,0 0 0 0 0,0 1 0 0 0,0-1 1 0 0,0 0-1 0 0,0 0 0 0 0,0 0 0 0 0,0 0 0 0 0,0 0 1 0 0,0 0-1 0 0,0 0 0 0 0,1 0 0 0 0,-1 0 1 0 0,0 1-1 0 0,0-1 0 0 0,0 0 0 0 0,0 0 0 0 0,0 0 1 0 0,0 0-1 0 0,0 0 0 0 0,0 0 0 0 0,1 0 0 0 0,-1 0 1 0 0,0 0-1 0 0,0 0 0 0 0,-9 9-8 0 0,-1 0 1 0 0,0-1-1 0 0,-1 0 0 0 0,0-1 0 0 0,0 0 0 0 0,0 0 1 0 0,-16 5-1 0 0,-97 33 27 0 0,122-44-18 0 0,-533 145 260 0 0,-10-29 16 0 0,536-115-275 0 0,-187 37 38 0 0,-258 55 144 0 0,352-72-116 0 0,-303 83 196 0 0,344-84-247 0 0,16-8 36 0 0,2 3 0 0 0,0 2 0 0 0,-51 28 0 0 0,74-34-30 0 0,20-11-21 0 0,0-1 0 0 0,0 0 0 0 0,-1 0 0 0 0,1 0 0 0 0,0 0 0 0 0,-1 1 0 0 0,1-1 0 0 0,0 0 0 0 0,0 0 0 0 0,-1 1 0 0 0,1-1 0 0 0,0 0 0 0 0,0 0 0 0 0,0 1 0 0 0,-1-1 0 0 0,1 0 0 0 0,0 1 1 0 0,0-1-1 0 0,0 0 0 0 0,0 1 0 0 0,0-1 0 0 0,-1 0 0 0 0,1 1 0 0 0,0-1 0 0 0,0 0 0 0 0,0 1 0 0 0,0-1 0 0 0,0 0 0 0 0,0 1 0 0 0,0-1 0 0 0,0 0 0 0 0,1 1 0 0 0,-1-1 0 0 0,0 0 0 0 0,0 1 0 0 0,0-1 0 0 0,0 0 0 0 0,0 1 0 0 0,0-1 0 0 0,1 1 0 0 0,1 0 1 0 0,0 1-1 0 0,1-1 0 0 0,-1 0 0 0 0,1 0 0 0 0,-1 0 0 0 0,1 0 1 0 0,0 0-1 0 0,-1 0 0 0 0,5 0 0 0 0,32 5-15 0 0,-37-6 12 0 0,39 3-37 0 0,62-2-1 0 0,45-12-18 0 0,-147 11 58 0 0,403-58-46 0 0,-184 22 28 0 0,-59 12 18 0 0,308-43 0 0 0,2 22 0 0 0,-366 38 0 0 0,147-4 0 0 0,-138 10-97 0 0,-111 1-29 0 0,-128 37-307 0 0,-6-6 513 0 0,-157 35 240 0 0,126-25-208 0 0,6-1-128 0 0,-399 90-64 0 0,481-110 80 0 0,-400 95 0 0 0,422-105-2 0 0,17-5 69 0 0,0 3 1 0 0,-64 22-1 0 0,85-23-3 0 0,12-6 3 0 0,5 2-3 0 0,2 0-56 0 0,-1 1 0 0 0,1-1-1 0 0,0 0 1 0 0,0-1 0 0 0,0 1 0 0 0,0-1 0 0 0,0 0 0 0 0,1 0 0 0 0,8 1 0 0 0,10 1 1 0 0,24 1 0 0 0,-32-3-13 0 0,69 1-43 0 0,144-13 0 0 0,-132 4 42 0 0,135-19-35 0 0,-76 7 27 0 0,245-15-40 0 0,-271 18 42 0 0,-123 12 22 0 0,-17 1 95 0 0,2 2-89 0 0,1 1-1 0 0,0 0 0 0 0,-10 3 0 0 0,-7 0-6 0 0,11-1-8 0 0,1 0 0 0 0,-26 10 0 0 0,-10 4-92 0 0,-6-6-330 0 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35.594"/>
    </inkml:context>
    <inkml:brush xml:id="br0">
      <inkml:brushProperty name="width" value="0.35" units="cm"/>
      <inkml:brushProperty name="height" value="0.35" units="cm"/>
      <inkml:brushProperty name="color" value="#00A0D7"/>
    </inkml:brush>
  </inkml:definitions>
  <inkml:trace contextRef="#ctx0" brushRef="#br0">8275 2580 5527 0 0,'0'0'423'0'0,"3"12"-278"0"0,10 34-109 0 0,-12-46-23 0 0,-1 1 1 0 0,0-1-1 0 0,1 1 0 0 0,-1 0 0 0 0,0-1 0 0 0,1 1 0 0 0,-1-1 0 0 0,1 1 0 0 0,-1-1 0 0 0,1 1 0 0 0,-1-1 0 0 0,1 1 0 0 0,-1-1 0 0 0,1 1 0 0 0,-1-1 0 0 0,1 0 1 0 0,0 1-1 0 0,-1-1 0 0 0,1 0 0 0 0,0 1 0 0 0,-1-1 0 0 0,1 0 0 0 0,0 0 0 0 0,-1 0 0 0 0,1 0 0 0 0,0 0 0 0 0,-1 0 0 0 0,1 0 0 0 0,0 0 0 0 0,-1 0 0 0 0,1 0 1 0 0,0 0-1 0 0,-1 0 0 0 0,1 0 0 0 0,0-1 0 0 0,-1 1 0 0 0,1 0 0 0 0,0 0 0 0 0,-1-1 0 0 0,2 1 0 0 0,0-1-89 0 0,61 14 5819 0 0,-62-10-5542 0 0,7 29 3311 0 0,-9-30-3320 0 0,-1 34 4272 0 0,3-37-4423 0 0,-1 0-1 0 0,1 0 0 0 0,-1 0 1 0 0,0 0-1 0 0,1 0 0 0 0,-1 0 1 0 0,0-1-1 0 0,0 1 0 0 0,0 0 1 0 0,0 0-1 0 0,0 0 0 0 0,0 0 1 0 0,0-1-1 0 0,-1-1 1 0 0,-5-17 33 0 0,-6-13 118 0 0,11 32-128 0 0,0-7 1 0 0,-7-12-2 0 0,5 13-27 0 0,2 4-18 0 0,0 1 0 0 0,0-1 0 0 0,0 1 1 0 0,0-1-1 0 0,0 0 0 0 0,0 1 0 0 0,0-5 0 0 0,-7-34 641 0 0,10 42-606 0 0,7 8-42 0 0,3 3-11 0 0,-3 3 0 0 0,-6-10 0 0 0,5 24 0 0 0,-1 6 53 0 0,0-2-42 0 0,-5-28-11 0 0,4 25 0 0 0,-4 1 0 0 0,-1-20-25 0 0,0 5 102 0 0,-3 30-1 0 0,3-40-75 0 0,0 0 1 0 0,-6 17 6 0 0,5-19-15 0 0,0 1 4 0 0,-9 16 2 0 0,1-7 12 0 0,5-9 31 0 0,-6 8-31 0 0,-6 8-17 0 0,14-20 9 0 0,-12 23 65 0 0,7-19 6 0 0,4-3-21 0 0,-8 17-29 0 0,-6 12-24 0 0,5-13 23 0 0,10-15 2 0 0,-3 17 2 0 0,3-17 109 0 0,1 0-59 0 0,0 32-61 0 0,0-5-16 0 0,0-17-47 0 0,1-3 115 0 0,-1 0 0 0 0,-1-1-1 0 0,-2 17 1 0 0,-1-10-4 0 0,-3 6-48 0 0,-10 13-16 0 0,2-7 0 0 0,11-22 0 0 0,1-1 0 0 0,0 1 0 0 0,-1-1 0 0 0,1 0 0 0 0,-1 0 0 0 0,-8 8 0 0 0,1-2 0 0 0,-8 13 0 0 0,12-18 0 0 0,3-4 0 0 0,1 0 0 0 0,-1 1 0 0 0,1-1 0 0 0,0 1 0 0 0,-5 5 0 0 0,-18 18 0 0 0,19-19 0 0 0,3-3 0 0 0,0 0 0 0 0,0-1 0 0 0,-1 1 0 0 0,-8 4 0 0 0,-14 11 0 0 0,13-8 0 0 0,10-11 0 0 0,0 1 0 0 0,-13 9 0 0 0,5-1 0 0 0,5-4 0 0 0,1 0 0 0 0,-1-1 0 0 0,0 0 0 0 0,-14 5 0 0 0,7-1 0 0 0,0 1 0 0 0,-6 5 0 0 0,-1-4 0 0 0,1 3-2 0 0,19-11 3 0 0,-1 0 0 0 0,1 0 1 0 0,-1-1-1 0 0,1 1 1 0 0,-1 0-1 0 0,1-1 1 0 0,-1 1-1 0 0,-4 2 1 0 0,3 0 19 0 0,1-3-18 0 0,0 1 0 0 0,0-1 1 0 0,0 1-1 0 0,1-1 0 0 0,-1 0 0 0 0,-1 0 0 0 0,1 0 1 0 0,0 0-1 0 0,-3 1 0 0 0,-9 5-3 0 0,1 1 0 0 0,0-2 12 0 0,11-5-5 0 0,1-1 0 0 0,-1 1 0 0 0,0-1 0 0 0,0 1 0 0 0,1 0 0 0 0,-1 0 0 0 0,1 0 1 0 0,-1 0-1 0 0,1 0 0 0 0,-3 2 0 0 0,-15 5 55 0 0,14-7-62 0 0,-16 8 0 0 0,7-3 0 0 0,12-6 0 0 0,1 1 0 0 0,-1-1 0 0 0,1 1 0 0 0,-1-1 0 0 0,1 1 0 0 0,0 0 0 0 0,-1-1 0 0 0,1 1 0 0 0,0 0 0 0 0,0 0 0 0 0,0 0 0 0 0,-2 2 0 0 0,-9 1 0 0 0,-12 3 0 0 0,-5 1 0 0 0,11-1 0 0 0,15-4 0 0 0,-25 8 0 0 0,14-6 0 0 0,-9 2 0 0 0,21-7 0 0 0,-22 4 0 0 0,18-2 0 0 0,3-1 0 0 0,0 0 0 0 0,0-1 0 0 0,0 1 0 0 0,1-1 0 0 0,-1 0 0 0 0,0 0 0 0 0,0 0 0 0 0,-4-1 0 0 0,3 0 0 0 0,-1 1 0 0 0,-16 6 0 0 0,16-4 0 0 0,-18 5 0 0 0,8-5 0 0 0,0 2 0 0 0,-8-2 0 0 0,2 3 0 0 0,20-4 0 0 0,-29 7 0 0 0,7-2 0 0 0,2 1 0 0 0,-7-2 16 0 0,1 2 200 0 0,22-7-163 0 0,-8 3-42 0 0,-8-1-11 0 0,-14 2 0 0 0,20-4 0 0 0,0 2 0 0 0,0-2 0 0 0,12 1 0 0 0,0-1 0 0 0,0 1 0 0 0,0-1 0 0 0,0 0 0 0 0,0 0 0 0 0,1 0 0 0 0,-7-2 0 0 0,0 1 0 0 0,-31 6 11 0 0,34-4 25 0 0,0 0 0 0 0,1-1 1 0 0,-1 0-1 0 0,-10-2 0 0 0,15 2-31 0 0,-1 0 0 0 0,1 0 0 0 0,0 0 1 0 0,-1 0-1 0 0,1 0 0 0 0,0 0 0 0 0,0 0 0 0 0,-1 1 0 0 0,1-1 0 0 0,-2 1 0 0 0,2-1-11 0 0,0 0 0 0 0,0 1-1 0 0,0-1 1 0 0,0 0 0 0 0,0 0-1 0 0,0 0 1 0 0,0 1 0 0 0,0-1-1 0 0,0-1 1 0 0,-1 1-1 0 0,0 0 1 0 0,-43-2-179 0 0,1 0 121 0 0,41 2 71 0 0,-1-1 0 0 0,1 1 0 0 0,-1 0 0 0 0,1 0 0 0 0,0 1 0 0 0,-1-1-1 0 0,-5 2 1 0 0,-3-2-9 0 0,-10-2 2 0 0,20 3 0 0 0,0-1 0 0 0,1 1 0 0 0,-1-1 0 0 0,0 0 0 0 0,1 0 0 0 0,-1 1 0 0 0,0-1 0 0 0,1-1 0 0 0,-1 1 0 0 0,0 0 0 0 0,1 0 0 0 0,-2-1 0 0 0,-30 2 0 0 0,-1-1 0 0 0,32 0 0 0 0,0 1 0 0 0,0-1 0 0 0,1 0 0 0 0,-1 0 0 0 0,0 0 0 0 0,0 0 0 0 0,0-1 0 0 0,0 1 0 0 0,0 0 0 0 0,0-1 0 0 0,-4-1 0 0 0,0 0 0 0 0,-2 3 0 0 0,5 0-1 0 0,-1-1-1 0 0,1 0 1 0 0,-1 1-1 0 0,1-1 1 0 0,0-1-1 0 0,-7 0 0 0 0,-39-1-51 0 0,45 1 53 0 0,0 0 0 0 0,0 1 0 0 0,0 0 0 0 0,0-1 0 0 0,0 1 0 0 0,0 1 0 0 0,-6 0 0 0 0,-5 0 11 0 0,8-2 8 0 0,1 0-12 0 0,0 0 0 0 0,0 1 0 0 0,-1 0-1 0 0,-10 1 1 0 0,-44 1-71 0 0,-10 0 64 0 0,65-2 0 0 0,0 0 0 0 0,0 0 0 0 0,0 0 0 0 0,-9-3 0 0 0,-14 0 0 0 0,18 3 0 0 0,0-1 0 0 0,-12-3 0 0 0,5 0 0 0 0,1 0 0 0 0,14 3 0 0 0,0 0 0 0 0,0 1 0 0 0,0-1 0 0 0,0 1 0 0 0,0-1 0 0 0,-6 1 0 0 0,-75-3 0 0 0,22 1 64 0 0,58 2-64 0 0,0 0 0 0 0,1 0 0 0 0,-1 0 0 0 0,-7-3 0 0 0,7 3 0 0 0,1-1 0 0 0,0 0 0 0 0,0 1 0 0 0,0 0 0 0 0,-1 0 0 0 0,1 0 0 0 0,-4 0 0 0 0,-19 0-38 0 0,6-1-20 0 0,17 1 66 0 0,-1 0 1 0 0,0-1-1 0 0,0 1 0 0 0,-7-3 0 0 0,3 2 18 0 0,-8 0-13 0 0,-37 3-80 0 0,50-1 66 0 0,1 0 0 0 0,-1-1 0 0 0,0 1 0 0 0,0-1 0 0 0,0 0 0 0 0,1 1-1 0 0,-1-1 1 0 0,0-1 0 0 0,0 1 0 0 0,0 0 0 0 0,-3-1 0 0 0,-7 0 1 0 0,-6 5 0 0 0,3-3 0 0 0,-11-1 0 0 0,-10-1 0 0 0,-20 1 0 0 0,12-2 0 0 0,-32-2 0 0 0,56 0 0 0 0,18 3 0 0 0,0 0 0 0 0,0 1 0 0 0,0-1 0 0 0,0 1 0 0 0,0 0 0 0 0,-3-1 0 0 0,2 3 0 0 0,3-2 0 0 0,-1 1 0 0 0,1-1 0 0 0,0 0 0 0 0,0 0 0 0 0,0 1 0 0 0,0-1 0 0 0,-1 0 0 0 0,1 0 0 0 0,0 0 0 0 0,0 0 0 0 0,0 0 0 0 0,0-1 0 0 0,-1 1 0 0 0,1 0 0 0 0,0-1 0 0 0,-1 1 0 0 0,-45-8 0 0 0,43 7 0 0 0,-1 0 0 0 0,0 0 0 0 0,1 0 0 0 0,-1 1 0 0 0,-8 0 0 0 0,2-1 0 0 0,6 0 0 0 0,0 0 0 0 0,1 0 0 0 0,-1 1 0 0 0,0-1 0 0 0,0 1 0 0 0,-9 1 0 0 0,11 0 0 0 0,0-1 0 0 0,1 0 0 0 0,-1 0 0 0 0,0-1 0 0 0,0 1 0 0 0,1-1 0 0 0,-4 0 0 0 0,-17-2 0 0 0,18 4 0 0 0,4 0 0 0 0,-1-1 0 0 0,0 1 0 0 0,0-1 0 0 0,0 0 0 0 0,0 0 0 0 0,0 0 0 0 0,0 0 0 0 0,0 0 0 0 0,1-1 0 0 0,-4 0 0 0 0,-56-2 0 0 0,8-1 0 0 0,32 2 0 0 0,15 3 0 0 0,1 1 0 0 0,-28-6 0 0 0,23 3 0 0 0,0 0 0 0 0,0 0 0 0 0,0 1 0 0 0,-15 2 0 0 0,15-1 0 0 0,0 0 0 0 0,-1-2 0 0 0,-12 0 0 0 0,11 0 0 0 0,-22-3 0 0 0,14 3 0 0 0,13 2 0 0 0,0-1 0 0 0,-1 0 0 0 0,1 0 0 0 0,-8-1 0 0 0,1-1 0 0 0,-4 3 0 0 0,8-1 0 0 0,1 0 0 0 0,-1-1 0 0 0,0 0 0 0 0,1 0 0 0 0,0-1 0 0 0,-12-4 0 0 0,7 4 0 0 0,0 0 0 0 0,-27 0 0 0 0,-3-1 0 0 0,-37 1 0 0 0,55 2 0 0 0,-11-1 0 0 0,-17-2 21 0 0,0 2 1 0 0,-96 10-1 0 0,102-5-32 0 0,16-2-43 0 0,18-2 51 0 0,1 0 0 0 0,-21 4-1 0 0,-12 3-49 0 0,24-5 53 0 0,17-4 0 0 0,-2 1 0 0 0,-27 4 0 0 0,4-2 0 0 0,18-1 18 0 0,1 0 0 0 0,-20 4-1 0 0,23-3-14 0 0,-1 0 0 0 0,1-1 0 0 0,-15 0 0 0 0,-9 0-4 0 0,4-1 1 0 0,-6 1 0 0 0,30 1 0 0 0,1-1 0 0 0,-1 0 0 0 0,1 0 0 0 0,-1-1 0 0 0,-4 0 0 0 0,-16-1 0 0 0,12 2 0 0 0,0 0 0 0 0,0-1 0 0 0,-14-3 0 0 0,14 2 0 0 0,0 0 0 0 0,1 1 0 0 0,-17 1 0 0 0,-78-1-53 0 0,48-2 42 0 0,17 2 11 0 0,-65-2 168 0 0,78 3-152 0 0,22 0-19 0 0,0 0 1 0 0,0 0-1 0 0,-10 2 0 0 0,5 0-18 0 0,0-1 0 0 0,-1-1-1 0 0,-19-1 1 0 0,-19-1 21 0 0,27 1 0 0 0,-70-4 0 0 0,9 5 0 0 0,-6-2-5 0 0,29 1 63 0 0,2 5-46 0 0,17 0-13 0 0,-85 1 1 0 0,8 2 0 0 0,8 3-72 0 0,75-6 73 0 0,29-3-12 0 0,-1 0 0 0 0,1 0 0 0 0,0-1 1 0 0,-10 0-1 0 0,11-1 10 0 0,0 1-1 0 0,0-1 1 0 0,-1 1 0 0 0,1 0 0 0 0,0 1 0 0 0,-1 0 0 0 0,1 0-1 0 0,-8 2 1 0 0,9-1 1 0 0,0-1 0 0 0,0-1 0 0 0,0 1 0 0 0,-1-1 0 0 0,1 0 0 0 0,-7 0 0 0 0,6-1 0 0 0,-1 1 0 0 0,1 0 0 0 0,-10 2 0 0 0,-55 4 0 0 0,66-6 0 0 0,1 0 0 0 0,0 0 0 0 0,0 0 0 0 0,0 0 0 0 0,-8-2 0 0 0,8 2 0 0 0,0-1 0 0 0,0 0 0 0 0,0 1 0 0 0,0 0 0 0 0,-7 1 0 0 0,-4 1 0 0 0,-57 8 0 0 0,6-15 0 0 0,42 3 0 0 0,19 1 0 0 0,0 0 0 0 0,0 0 0 0 0,0 1 0 0 0,-8 0 0 0 0,7 2 0 0 0,-21-1 0 0 0,3-1 0 0 0,12 1 0 0 0,0-1 0 0 0,-12-1 0 0 0,21 0-2 0 0,1 1 0 0 0,0 0 0 0 0,-1 1-1 0 0,1-1 1 0 0,0 0 0 0 0,0 1 0 0 0,-1-1 0 0 0,1 1 0 0 0,-3 1-1 0 0,-15 2-28 0 0,8-4 21 0 0,8-1 10 0 0,0 1 0 0 0,1 0 0 0 0,-1 1 0 0 0,1-1-1 0 0,-1 0 1 0 0,1 1 0 0 0,-5 1 0 0 0,7-2 0 0 0,-3 1 0 0 0,2-1 0 0 0,1-1 0 0 0,-1 1 0 0 0,0-1 0 0 0,0 1 0 0 0,1 0 0 0 0,-1 0 0 0 0,0 0 0 0 0,1 0 0 0 0,-1 0 0 0 0,0 0 0 0 0,-3 1 0 0 0,-7 1 0 0 0,-10 0 0 0 0,16-2 0 0 0,3-1 0 0 0,-1 1 0 0 0,1-1 0 0 0,0 1 0 0 0,-1 0 0 0 0,0 0 0 0 0,1 0 0 0 0,0 1 0 0 0,-1-1 0 0 0,1 1 0 0 0,-7 2 0 0 0,7-2 0 0 0,0 0 0 0 0,-1-1 0 0 0,1 1 0 0 0,-1-1 0 0 0,1 1 0 0 0,-6-1 0 0 0,-14 1 0 0 0,17 2 0 0 0,-1-1 0 0 0,-20 1 0 0 0,10-2 0 0 0,2 0 0 0 0,1-1 0 0 0,-22-1 0 0 0,33 1 0 0 0,0 0 0 0 0,0 0 0 0 0,1 0 0 0 0,-1 0 0 0 0,0 1 0 0 0,-5 1 0 0 0,5-1 0 0 0,0 0 0 0 0,0-1 0 0 0,1 1 0 0 0,-1-1 0 0 0,0 0 0 0 0,-5 0 0 0 0,-1-1 0 0 0,5 1 0 0 0,1-1 0 0 0,-1 1 0 0 0,1-1 0 0 0,-1 1 0 0 0,1 1 0 0 0,-1-1 0 0 0,1 0 0 0 0,-1 1 0 0 0,-5 1 0 0 0,6-1 0 0 0,0-1 0 0 0,0 1 0 0 0,-1-1 0 0 0,1 0 0 0 0,0 0 0 0 0,0 0 0 0 0,0 0 0 0 0,-4-1 0 0 0,-17-1 0 0 0,21 3 0 0 0,-9 0 0 0 0,0 0 0 0 0,0-1 0 0 0,-17-1 0 0 0,18 0 0 0 0,-1 1 0 0 0,-13 1 0 0 0,-10-1 0 0 0,-2-1 0 0 0,-22-1 0 0 0,30 2 0 0 0,25 1 0 0 0,-1-1 0 0 0,1 0 0 0 0,-1 0 0 0 0,-7-1 0 0 0,-1 0 0 0 0,1 0 0 0 0,-15 0 0 0 0,22 0 0 0 0,1-1 0 0 0,-19-1 0 0 0,12 3 0 0 0,-7 0 0 0 0,1-6 0 0 0,10 5 0 0 0,-10 5 0 0 0,13-3 1 0 0,2 0-5 0 0,0-1-1 0 0,0 0 0 0 0,0 1 0 0 0,0-1 0 0 0,0 0 0 0 0,0 0 0 0 0,0 0 0 0 0,0-1 0 0 0,0 1 0 0 0,-2-1 0 0 0,-17-5-7 0 0,16 7 11 0 0,0-1 3 0 0,-10-3-2 0 0,1 5 0 0 0,0-6 0 0 0,0-2 0 0 0,10 7 0 0 0,1 0 0 0 0,-10-3 0 0 0,1-2 0 0 0,-1-3 0 0 0,12 6 0 0 0,0 0 0 0 0,-1 0 0 0 0,1 0 0 0 0,0 1 0 0 0,-1-1 0 0 0,1 0 0 0 0,0 1 0 0 0,-1-1 0 0 0,1 1 0 0 0,-1-1 0 0 0,1 1 0 0 0,-1-1 0 0 0,-1 1 0 0 0,2 0 0 0 0,0 0 0 0 0,-1-1 0 0 0,1 1 0 0 0,0 0 0 0 0,1-1 0 0 0,-1 1 0 0 0,0-1 0 0 0,0 1 0 0 0,0-1 0 0 0,0 0 0 0 0,0 1 0 0 0,0-1 0 0 0,1 0 0 0 0,-1 1 0 0 0,-1-3 0 0 0,-18-15 0 0 0,4 3 0 0 0,13 13 0 0 0,0-1 0 0 0,0 0 0 0 0,0 0 0 0 0,1 1 0 0 0,-5-7 0 0 0,-7-11 0 0 0,-31-45 0 0 0,6 5 0 0 0,27 39 0 0 0,-25-33 0 0 0,22 35 0 0 0,2 0 0 0 0,0-2 0 0 0,1 0 0 0 0,-15-37 0 0 0,25 53-1 0 0,0-1 0 0 0,1 1 1 0 0,-1 0-1 0 0,1-1 0 0 0,1 0 0 0 0,-1 1 0 0 0,1-1 0 0 0,0 1 1 0 0,0-1-1 0 0,1 1 0 0 0,0-1 0 0 0,0 1 0 0 0,0-1 0 0 0,0 1 1 0 0,1-1-1 0 0,0 1 0 0 0,0 0 0 0 0,0 0 0 0 0,1 0 0 0 0,0 0 1 0 0,0 0-1 0 0,0 1 0 0 0,7-8 0 0 0,8-12-110 0 0,-15 19 83 0 0,0 0 1 0 0,1 0-1 0 0,-1 0 1 0 0,1 1-1 0 0,0 0 1 0 0,9-7-1 0 0,111-70-289 0 0,-78 58 188 0 0,33-21-68 0 0,-76 42 125 0 0,-6 1-46 0 0,-1 0 114 0 0,-1 0 0 0 0,1 0-1 0 0,0 0 1 0 0,-1 1 0 0 0,1-1 0 0 0,-1 1 0 0 0,1 0 0 0 0,-6 1 0 0 0,-41 8-59 0 0,18-2 13 0 0,8-3 35 0 0,5 0-6 0 0,-1-1 1 0 0,-21 0-1 0 0,9-2 3 0 0,1 2 0 0 0,-1 1 0 0 0,-32 8 0 0 0,56-12 18 0 0,9 0 0 0 0,1-1 0 0 0,-1 1 0 0 0,0-1 0 0 0,0 0 0 0 0,0 1 0 0 0,0-1 0 0 0,1 1 0 0 0,-1-1 0 0 0,0 1 0 0 0,1-1 0 0 0,-1 1 0 0 0,0-1 0 0 0,1 1 0 0 0,-1 0 0 0 0,1-1 0 0 0,-1 1 0 0 0,1-1 0 0 0,9-6 0 0 0,-1 0 0 0 0,2 0-1 0 0,-1 1 1 0 0,1 0 0 0 0,16-5 0 0 0,-8 2-10 0 0,15-6-32 0 0,47-24-44 0 0,-54 24 44 0 0,-10 8-16 0 0,-2-2 0 0 0,1 0 1 0 0,-1-1-1 0 0,26-23 1 0 0,-34 24-8 0 0,-6 6 63 0 0,2-6 2 0 0,-7-1 0 0 0,-5 3 0 0 0,3 4 0 0 0,-1 0 0 0 0,1 1 0 0 0,-1 0 0 0 0,1 0 0 0 0,-1 1 0 0 0,-11-1 0 0 0,7 0 0 0 0,1 1 0 0 0,-14-5 0 0 0,1-3 0 0 0,18 5 0 0 0,1 0 0 0 0,-17-11 0 0 0,17 10 0 0 0,2-1 0 0 0,-16-23 0 0 0,15 17 0 0 0,2 4 0 0 0,-2-15 0 0 0,4 17 0 0 0,2 1 0 0 0,4-15 0 0 0,6-6 1 0 0,-9 20 2 0 0,1 1 4 0 0,14-16 3 0 0,1 1 1 0 0,0 0 0 0 0,2 2-1 0 0,34-24 1 0 0,-42 34-11 0 0,21-8 0 0 0,-25 9-12 0 0,-10 7 11 0 0,0 0 1 0 0,0 0-1 0 0,0 0 0 0 0,0 0 0 0 0,0 0 0 0 0,0 0 0 0 0,0 0 1 0 0,0 0-1 0 0,0 0 0 0 0,0 0 0 0 0,0 0 0 0 0,0 0 1 0 0,0 0-1 0 0,0 0 0 0 0,0 0 0 0 0,-1 0 0 0 0,1 0 1 0 0,0 0-1 0 0,0 0 0 0 0,0 0 0 0 0,0 0 0 0 0,0 0 0 0 0,0 0 1 0 0,0 0-1 0 0,0 0 0 0 0,0-1 0 0 0,0 1 0 0 0,0 0 1 0 0,0 0-1 0 0,0 0 0 0 0,0 0 0 0 0,0 0 0 0 0,0 0 0 0 0,0 0 1 0 0,0 0-1 0 0,0 0 0 0 0,0 0 0 0 0,0 0 0 0 0,0 0 1 0 0,0 0-1 0 0,0 0 0 0 0,0 0 0 0 0,0-1 0 0 0,0 1 1 0 0,0 0-1 0 0,0 0 0 0 0,0 0 0 0 0,0 0 0 0 0,0 0 0 0 0,0 0 1 0 0,0 0-1 0 0,0 0 0 0 0,0 0 0 0 0,0 0 0 0 0,0 0 1 0 0,0 0-1 0 0,0 0 0 0 0,0 0 0 0 0,-5-2 8 0 0,-1 0-1 0 0,0 1 0 0 0,0 0 1 0 0,0 0-1 0 0,0 1 1 0 0,0-1-1 0 0,-11 2 0 0 0,-45 9 4 0 0,35-5 35 0 0,19-4-23 0 0,0-1 1 0 0,0 1 0 0 0,0-2 0 0 0,-10 0 0 0 0,16 0-14 0 0,0 1 1 0 0,0 0-1 0 0,0 0 0 0 0,0 1 1 0 0,0-1-1 0 0,0 0 0 0 0,0 1 1 0 0,-3 0-1 0 0,-9 2-13 0 0,2-4 15 0 0,9 1 106 0 0,1-4-53 0 0,-10-8 16 0 0,12 7-13 0 0,8-8-65 0 0,1 0 0 0 0,0 0 0 0 0,1 1 0 0 0,0 0 0 0 0,0 0 0 0 0,2 1 0 0 0,14-11 0 0 0,12-8 28 0 0,45-25 1 0 0,-20 16-31 0 0,83-39 0 0 0,-70 40-33 0 0,15-7-6 0 0,26 0 13 0 0,31-14-12 0 0,-121 47 36 0 0,41-17-13 0 0,-1-3-1 0 0,65-43 0 0 0,-130 73 22 0 0,32-17 73 0 0,-12 8-4 0 0,-33 17-35 0 0,-22 7 1 0 0,20-8-41 0 0,1 0 0 0 0,-21 12 0 0 0,-13 6 0 0 0,-55 8-54 0 0,46-16 44 0 0,-47 15 93 0 0,-195 28-1 0 0,267-52-31 0 0,22-4-44 0 0,1 0 0 0 0,-1-1 0 0 0,-11 1 0 0 0,6-3 54 0 0,10 0 87 0 0,5-1-73 0 0,7-6-65 0 0,0 0-1 0 0,0 0 1 0 0,1 1 0 0 0,0 0-1 0 0,0 1 1 0 0,0 0-1 0 0,16-6 1 0 0,-7 3-7 0 0,129-52-3 0 0,-72 33 0 0 0,367-155-53 0 0,-126 67 4 0 0,-48 21 23 0 0,-223 76 24 0 0,295-105-60 0 0,-329 121 62 0 0,324-82-64 0 0,-240 61 64 0 0,11-1 0 0 0,-81 20 11 0 0,-21 4 16 0 0,-15 3 12 0 0,-18 5 12 0 0,-49 2-13 0 0,-85-2 0 0 0,95-3 15 0 0,52-2-40 0 0,-1-1 1 0 0,0-1-1 0 0,0 0 1 0 0,-19-3-1 0 0,28 2 10 0 0,1 0 0 0 0,-1 1 0 0 0,1-1 0 0 0,-10 1 0 0 0,15 1-16 0 0,1-1 1 0 0,-1 0-1 0 0,0 0 0 0 0,1-1 1 0 0,-1 1-1 0 0,0 0 1 0 0,0 0-1 0 0,1 0 0 0 0,-1 0 1 0 0,0-1-1 0 0,1 1 1 0 0,-1 0-1 0 0,0 0 0 0 0,1-1 1 0 0,-1 1-1 0 0,1-1 1 0 0,-1 1-1 0 0,0-1 0 0 0,1 1 1 0 0,-1-1-1 0 0,0 0 1 0 0,1 1 14 0 0,13-9 66 0 0,29-11-107 0 0,1 3 1 0 0,83-22-1 0 0,-78 25 2 0 0,48-13-22 0 0,153-49-97 0 0,199-56-179 0 0,-110 35 203 0 0,-249 69 73 0 0,269-73 25 0 0,-333 96 13 0 0,102-26 95 0 0,-107 24-66 0 0,1 0 10 0 0,-1 1 0 0 0,1 0 1 0 0,0 1-1 0 0,31-2 0 0 0,-43 7-6 0 0,0-1 0 0 0,0-1 0 0 0,12-2 0 0 0,-18 2 33 0 0,-12 3-47 0 0,-1 0 0 0 0,1 0 0 0 0,-1 1-1 0 0,-10 3 1 0 0,-23 4 17 0 0,-73 10-23 0 0,-29 3-13 0 0,-185 22 52 0 0,-70 6 54 0 0,62-33 83 0 0,331-17-180 0 0,0 0 1 0 0,0-1-1 0 0,1 1 0 0 0,-10-3 0 0 0,17 0-45 0 0,0 0 30 0 0,1 1 1 0 0,-1-1-1 0 0,0 1 0 0 0,1 0 1 0 0,0 0-1 0 0,-1 0 0 0 0,1 0 1 0 0,0 0-1 0 0,0 0 0 0 0,0 0 1 0 0,1 1-1 0 0,-1-1 0 0 0,4-1 1 0 0,39-17-62 0 0,-26 12 40 0 0,18-5-20 0 0,68-16-1 0 0,-4 3-46 0 0,-58 11 53 0 0,62-17-3 0 0,-40 18-11 0 0,67-18-35 0 0,-79 19 59 0 0,-27 7 14 0 0,1-2 1 0 0,25-10-1 0 0,-33 10 7 0 0,-18 8 11 0 0,-1 0-1 0 0,0 0 0 0 0,0-1 0 0 0,0 1 0 0 0,0 0 1 0 0,1 0-1 0 0,-1 0 0 0 0,0 0 0 0 0,0 0 0 0 0,0 0 1 0 0,0-1-1 0 0,0 1 0 0 0,1 0 0 0 0,-1 0 0 0 0,0 0 1 0 0,0-1-1 0 0,0 1 0 0 0,0 0 0 0 0,0 0 0 0 0,0 0 1 0 0,0-1-1 0 0,0 1 0 0 0,0 0 0 0 0,0 0 0 0 0,0 0 1 0 0,0-1-1 0 0,0 1 0 0 0,0 0 0 0 0,0 0 0 0 0,0 0 1 0 0,0-1-1 0 0,0 1 0 0 0,0 0 0 0 0,0 0 0 0 0,0 0 1 0 0,0-1-1 0 0,0 1 0 0 0,0 0 0 0 0,0 0 0 0 0,-1 0 1 0 0,1-1-1 0 0,0 1 0 0 0,-4-5-18 0 0,4 5 19 0 0,-3-2 0 0 0,0 0 0 0 0,1 1 0 0 0,-1 0 0 0 0,0 0 0 0 0,0-1 0 0 0,0 2 0 0 0,0-1 0 0 0,0 0 0 0 0,0 1 0 0 0,0-1 0 0 0,0 1 0 0 0,0 0 0 0 0,-6 0 0 0 0,-10-1 0 0 0,-13-2-16 0 0,0 2-1 0 0,-44 4 0 0 0,19 0-8 0 0,-23 2-4 0 0,46-2 17 0 0,-42-1 0 0 0,-2 1 12 0 0,19 0 0 0 0,39-3 0 0 0,4 1 0 0 0,5-5 11 0 0,27-4 42 0 0,11-6-76 0 0,-20 11 13 0 0,0-1 0 0 0,1 1-1 0 0,12-5 1 0 0,-5 4 5 0 0,69-20-70 0 0,-12 4 28 0 0,0 1 30 0 0,-9 0 17 0 0,-36 12 0 0 0,29-12 0 0 0,201-77 0 0 0,-147 58 0 0 0,49-18-75 0 0,-158 56 71 0 0,1-1 0 0 0,-1 1 0 0 0,0-1-1 0 0,1 1 1 0 0,-1-1 0 0 0,0 0 0 0 0,0 1-1 0 0,0-1 1 0 0,3-2 0 0 0,-4 3 4 0 0,0-1 1 0 0,0 1 0 0 0,0-1-1 0 0,0 1 1 0 0,0-1-1 0 0,0 1 1 0 0,0-1 0 0 0,0 1-1 0 0,0-1 1 0 0,0 1-1 0 0,0-1 1 0 0,0 1 0 0 0,0-1-1 0 0,0 1 1 0 0,0-1-1 0 0,0 1 1 0 0,-1-1 0 0 0,1 1-1 0 0,0-1 1 0 0,0 1-1 0 0,-1-1 1 0 0,1 1 0 0 0,0 0-1 0 0,-1-1 1 0 0,1 1-1 0 0,0 0 1 0 0,-1-1 0 0 0,1 1-1 0 0,0 0 1 0 0,-1-1-1 0 0,1 1 1 0 0,-1 0 0 0 0,1 0-1 0 0,-1-1 1 0 0,0 1-1 0 0,-21-11 45 0 0,20 11-45 0 0,-19-7 21 0 0,0 1 0 0 0,-1 1 0 0 0,0 1 0 0 0,0 1 0 0 0,0 1 0 0 0,-27 1 0 0 0,-33 2 47 0 0,-123 20 0 0 0,87-7-15 0 0,-74 10-41 0 0,-31 2-13 0 0,132-12 42 0 0,-11 1 75 0 0,89-14-50 0 0,11-1-16 0 0,5 0-208 0 0,33-3 117 0 0,0 0 0 0 0,51-14 1 0 0,-12 3 7 0 0,148-9-8 0 0,-71 9 18 0 0,-16 4-22 0 0,-61 6 26 0 0,-39 2-13 0 0,60 4 0 0 0,-90-2 32 0 0,21 7-11 0 0,-24-3-31 0 0,1 10 31 0 0,-3-13 10 0 0,-1 0 0 0 0,0 1 0 0 0,0-1 0 0 0,0 1 0 0 0,0-1 0 0 0,0 0 0 0 0,0 1 0 0 0,0-1 0 0 0,-1 0 0 0 0,1 2 0 0 0,-2 1-3 0 0,0 0-1 0 0,0 0 0 0 0,-1 0 0 0 0,1-1 1 0 0,-1 1-1 0 0,0 0 0 0 0,0-1 0 0 0,0 0 1 0 0,0 0-1 0 0,0 0 0 0 0,-5 3 0 0 0,-9 6 7 0 0,-19 10 0 0 0,36-22-2 0 0,-19 10 0 0 0,0-1 0 0 0,0-1 0 0 0,-1-1 0 0 0,-1-1 0 0 0,-32 6 0 0 0,42-10 2 0 0,1 1-1 0 0,0 0 0 0 0,0 0 1 0 0,-15 8-1 0 0,14-6 4 0 0,9-4 54 0 0,6 0 6 0 0,6 3-57 0 0,0-1 0 0 0,1 0 0 0 0,-1-1 0 0 0,1 0 0 0 0,18 0 0 0 0,-5-2 0 0 0,40-4 0 0 0,53-3 31 0 0,-29 3-14 0 0,-19 0-25 0 0,93 6 0 0 0,-127 3-2 0 0,-20-3 6 0 0,0 0 1 0 0,26 0-1 0 0,-40-2-2 0 0,0 0 1 0 0,-1 0-1 0 0,1 0 1 0 0,-1 0 0 0 0,1 1-1 0 0,0-1 1 0 0,-1 0-1 0 0,1 0 1 0 0,-1 1-1 0 0,1-1 1 0 0,-1 0-1 0 0,1 1 1 0 0,-1-1-1 0 0,1 0 1 0 0,-1 1 0 0 0,1-1-1 0 0,-1 1 1 0 0,0-1-1 0 0,1 1 1 0 0,-1-1-1 0 0,0 1 1 0 0,1-1-1 0 0,-1 2 1 0 0,0-2 0 0 0,1 0-1 0 0,-1 1 1 0 0,0-1-1 0 0,0 1 1 0 0,1 0-1 0 0,-1-1 0 0 0,0 1 1 0 0,0 0-1 0 0,0-1 1 0 0,0 1-1 0 0,0 0 1 0 0,0-1-1 0 0,0 1 0 0 0,0 0 1 0 0,0-1-1 0 0,0 1 1 0 0,0 0-1 0 0,0-1 1 0 0,-1 1-1 0 0,1 0 1 0 0,0-1-1 0 0,0 1 0 0 0,-1 0 1 0 0,0 1 5 0 0,0 1-1 0 0,0 0 1 0 0,-1 0 0 0 0,1 0-1 0 0,-1 0 1 0 0,0-1-1 0 0,0 1 1 0 0,0 0 0 0 0,0-1-1 0 0,0 1 1 0 0,0-1-1 0 0,-1 0 1 0 0,1 0 0 0 0,-1 0-1 0 0,0 0 1 0 0,0 0-1 0 0,0-1 1 0 0,1 1-1 0 0,-7 1 1 0 0,-13 10 48 0 0,4-3-20 0 0,-1-1 0 0 0,0 0 1 0 0,-20 5-1 0 0,2 0-8 0 0,3-5 0 0 0,27-8-14 0 0,0 1 0 0 0,0 0-1 0 0,-7 3 1 0 0,-2 3 39 0 0,5-3 11 0 0,9-4 77 0 0,6 0-85 0 0,30 7-9 0 0,-20-4-25 0 0,1-1 1 0 0,-1 0-1 0 0,22 1 0 0 0,47-6 68 0 0,-32 0 47 0 0,94 9-1 0 0,-96-1-136 0 0,30 4 0 0 0,-54-7 0 0 0,-4-4 0 0 0,-20 2 0 0 0,0-1 0 0 0,0 1 0 0 0,0-1 0 0 0,0 1 0 0 0,0-1 0 0 0,0 1 0 0 0,0 0 0 0 0,-1-1 0 0 0,1 1 0 0 0,0 0 0 0 0,0 0 0 0 0,0 1 0 0 0,0-1-3 0 0,0 0 0 0 0,-1 0 0 0 0,1 0 0 0 0,0 0 0 0 0,-1 0 0 0 0,1 0 0 0 0,-1 0 0 0 0,0 0 0 0 0,1 1 0 0 0,-1-1 0 0 0,0 0 0 0 0,1 0 0 0 0,-1 0 0 0 0,0 1 0 0 0,0-1 0 0 0,0 0 0 0 0,0 0 0 0 0,0 0 0 0 0,-1 2 0 0 0,0 0 2 0 0,1-1 0 0 0,-1 1 0 0 0,0-1 0 0 0,-1 1 0 0 0,1-1 0 0 0,0 0 0 0 0,-1 1 0 0 0,-2 2 0 0 0,-2 1 2 0 0,0 1 0 0 0,0-1 0 0 0,-1-1 0 0 0,-11 9 0 0 0,-3-1-1 0 0,-1-1 0 0 0,0-1 0 0 0,-24 9 0 0 0,-73 20 0 0 0,56-18 0 0 0,-21 6 11 0 0,39-18 27 0 0,-54 17-23 0 0,50-11-15 0 0,0 3 0 0 0,-72 38 0 0 0,95-45 0 0 0,22-10 2 0 0,-1 0-1 0 0,0 0 1 0 0,1 0 0 0 0,0 0 0 0 0,-9 7 0 0 0,13-8 1 0 0,-1-1-1 0 0,1 1 1 0 0,-1-1 0 0 0,0 1 0 0 0,1 0 0 0 0,-1-1 0 0 0,1 1 0 0 0,-1 0-1 0 0,1 0 1 0 0,-1 0 0 0 0,1-1 0 0 0,0 1 0 0 0,0 0 0 0 0,-1 1-1 0 0,1 0-1 0 0,0-1 0 0 0,0 0 0 0 0,0 1 0 0 0,0-1 0 0 0,0 1 0 0 0,1-1 0 0 0,-1 0 0 0 0,0 1 0 0 0,1-1 0 0 0,0 2 0 0 0,0-2-1 0 0,-1 0 0 0 0,1 0 0 0 0,0 0 0 0 0,-1 1 0 0 0,1-1 0 0 0,0-1 0 0 0,0 1 0 0 0,0 0 0 0 0,0 0 0 0 0,0 0 0 0 0,0 0 0 0 0,1 0 0 0 0,5 3 0 0 0,-1-2 0 0 0,1 1 0 0 0,0-1 0 0 0,0 0 0 0 0,-1 0 0 0 0,1-1 0 0 0,8 1 0 0 0,54 2 0 0 0,-60-4 0 0 0,306-7 0 0 0,-252 4 0 0 0,208-17-38 0 0,-61 3 12 0 0,-118 9 26 0 0,-50 3 0 0 0,0 2 0 0 0,1 1 0 0 0,69 8 0 0 0,-95-3-12 0 0,-17-3 11 0 0,0 0 1 0 0,0 0-1 0 0,0 0 0 0 0,0 0 1 0 0,0 0-1 0 0,0 0 0 0 0,0 0 0 0 0,0 0 1 0 0,0 0-1 0 0,0 0 0 0 0,0 1 1 0 0,0-1-1 0 0,-1 0 0 0 0,1 0 1 0 0,0 0-1 0 0,0 0 0 0 0,0 0 0 0 0,0 0 1 0 0,0 0-1 0 0,0 0 0 0 0,0 0 1 0 0,0 0-1 0 0,0 0 0 0 0,0 1 1 0 0,0-1-1 0 0,0 0 0 0 0,0 0 0 0 0,0 0 1 0 0,0 0-1 0 0,0 0 0 0 0,0 0 1 0 0,0 0-1 0 0,0 0 0 0 0,0 0 0 0 0,0 0 1 0 0,0 1-1 0 0,0-1 0 0 0,1 0 1 0 0,-1 0-1 0 0,0 0 0 0 0,0 0 1 0 0,0 0-1 0 0,0 0 0 0 0,0 0 0 0 0,0 0 1 0 0,0 0-1 0 0,0 0 0 0 0,0 0 1 0 0,0 0-1 0 0,0 0 0 0 0,0 0 0 0 0,0 0 1 0 0,0 0-1 0 0,1 1 0 0 0,-1-1 1 0 0,0 0-1 0 0,0 0 0 0 0,0 0 1 0 0,0 0-1 0 0,0 0 0 0 0,0 0 0 0 0,0 0 1 0 0,0 0-1 0 0,0 0 0 0 0,0 0 1 0 0,1 0-1 0 0,-1-1 0 0 0,-5 7 0 0 0,0 0-1 0 0,0 0 1 0 0,0-1 0 0 0,0 0 0 0 0,-1 0-1 0 0,0-1 1 0 0,0 1 0 0 0,0-1-1 0 0,-12 5 1 0 0,-69 28 3 0 0,65-28-3 0 0,-553 168 137 0 0,435-147-136 0 0,5 0 0 0 0,34-9 0 0 0,23-6 0 0 0,57-12 22 0 0,4 0 31 0 0,18 0-27 0 0,10 2-10 0 0,-5-3-15 0 0,1-1 0 0 0,0 1 0 0 0,0-1 0 0 0,0-1 0 0 0,-1 1 0 0 0,1-1 0 0 0,0 0 0 0 0,0-1 0 0 0,10-2 0 0 0,7 1 0 0 0,72-2-1 0 0,17-1 0 0 0,151-18 0 0 0,-148 8 0 0 0,26-2 0 0 0,25 12 0 0 0,227-16 0 0 0,-376 21-12 0 0,-1 1 1 0 0,0 1-1 0 0,17 3 0 0 0,8 2-5 0 0,-36-7 17 0 0,-5 0 0 0 0,0 0 0 0 0,0 0 0 0 0,1 0 0 0 0,-1 1 0 0 0,0-1 0 0 0,0 0 0 0 0,0 0 0 0 0,0 1 0 0 0,0-1 0 0 0,0 0 0 0 0,1 2 0 0 0,-2-2 0 0 0,0 1 0 0 0,1-1 0 0 0,-1 1 0 0 0,0-1 0 0 0,0 1 0 0 0,0-1 0 0 0,0 1 0 0 0,0-1 0 0 0,0 0 0 0 0,0 1 0 0 0,0-1 0 0 0,0 1 0 0 0,-1-1 0 0 0,1 1 0 0 0,0-1 0 0 0,0 1 0 0 0,0-1 0 0 0,0 1 0 0 0,-1-1 0 0 0,1 1 0 0 0,0-1 0 0 0,0 0 0 0 0,-1 1 0 0 0,1-1 0 0 0,0 1 0 0 0,-1-1 0 0 0,1 0 0 0 0,-1 1 0 0 0,1-1 0 0 0,0 0 0 0 0,-1 0 0 0 0,1 1 0 0 0,-1-1 0 0 0,-21 14 0 0 0,-4-3 0 0 0,-1 0 0 0 0,-44 10 0 0 0,-61 7 0 0 0,24-7 0 0 0,98-18 0 0 0,-571 125 0 0 0,327-88 0 0 0,-9 2 0 0 0,13 12 0 0 0,81-16 0 0 0,77-21-2 0 0,46-10 10 0 0,-75 23-1 0 0,107-25 57 0 0,32 1 3 0 0,-1-3-67 0 0,0 0 0 0 0,1-2 0 0 0,22 0 0 0 0,54-8 0 0 0,-79 6 0 0 0,226-32 0 0 0,28-2 0 0 0,110-2 0 0 0,-51 4 0 0 0,-144 24 0 0 0,-44 4 0 0 0,-18 3 0 0 0,-32 2 0 0 0,-62 0 0 0 0,-27 0 0 0 0,1 0 0 0 0,-1 0 0 0 0,1 0 0 0 0,-1 1 0 0 0,0-1 0 0 0,1 0 0 0 0,-1 1 0 0 0,0-1 0 0 0,0 1 0 0 0,3 0 0 0 0,-4 0 0 0 0,-1 0 0 0 0,1 0 0 0 0,0-1 0 0 0,-1 1 0 0 0,1-1 0 0 0,-1 1 0 0 0,1 0 0 0 0,-1-1 0 0 0,1 1 0 0 0,-1-1 0 0 0,1 1 0 0 0,-1-1 0 0 0,0 1 0 0 0,1-1 0 0 0,-1 0 0 0 0,0 1 0 0 0,1-1 0 0 0,-2 1 0 0 0,-18 9 0 0 0,-10 2 1 0 0,0-1 0 0 0,-2-1 0 0 0,-35 5-1 0 0,-26 9 50 0 0,34-6-43 0 0,-372 103-3 0 0,66-26 7 0 0,364-94-10 0 0,-9 1 12 0 0,0 1 0 0 0,1 0 0 0 0,-11 6 0 0 0,19-9-13 0 0,1 0 0 0 0,-1 0 0 0 0,1 0 0 0 0,-1 1 0 0 0,1-1 0 0 0,-1 0 0 0 0,1 0 0 0 0,0 1 0 0 0,-1-1 0 0 0,1 0 0 0 0,0 0 0 0 0,-1 1 0 0 0,1-1 0 0 0,-1 1 0 0 0,1-1 0 0 0,0 0 0 0 0,0 1 0 0 0,-1-1 0 0 0,1 1 0 0 0,0-1 0 0 0,0 0 0 0 0,-1 1 0 0 0,1 0 0 0 0,1 0 0 0 0,0 0 0 0 0,0 0 0 0 0,0-1 0 0 0,0 1 0 0 0,0-1 0 0 0,0 1 0 0 0,0 0 0 0 0,0-1 0 0 0,1 0 0 0 0,-1 1 0 0 0,0-1 0 0 0,0 0 0 0 0,0 1 0 0 0,3-1 0 0 0,23 3 0 0 0,68-6-18 0 0,-31 0-44 0 0,-35 3 53 0 0,163-8-106 0 0,-67-3 61 0 0,62-6-16 0 0,382-29 70 0 0,-373 46 0 0 0,-184 0 0 0 0,-18 3 0 0 0,-19 2 0 0 0,-560 77 64 0 0,494-70-64 0 0,-105 18 0 0 0,5 2 0 0 0,35-6 0 0 0,143-22 10 0 0,28-3 12 0 0,32-2 10 0 0,23-6-55 0 0,82-18 1 0 0,-28 3 3 0 0,160-33-53 0 0,-138 30 72 0 0,2-1 0 0 0,-51 7 0 0 0,48-13 0 0 0,-125 27 0 0 0,14-4 0 0 0,-34 8 1 0 0,1 1 0 0 0,0 0-1 0 0,0-1 1 0 0,0 1 0 0 0,-1-1-1 0 0,1 1 1 0 0,0-1 0 0 0,0 0-1 0 0,-1 1 1 0 0,1-1 0 0 0,-1 0 0 0 0,1 1-1 0 0,0-1 1 0 0,-1 0 0 0 0,1 1-1 0 0,-1-2 1 0 0,1 1 1 0 0,-1 0 0 0 0,0 0 0 0 0,0 0 1 0 0,1 0-1 0 0,-1 0 0 0 0,0 0 0 0 0,0 0 0 0 0,0 1 0 0 0,0-1 0 0 0,0 0 0 0 0,0 0 0 0 0,-1 0 0 0 0,1 0 0 0 0,0 0 1 0 0,0 0-1 0 0,-1 0 0 0 0,1 0 0 0 0,0 0 0 0 0,-1 1 0 0 0,1-1 0 0 0,-1 0 0 0 0,1 0 0 0 0,-1 0 0 0 0,0 1 1 0 0,1-1-1 0 0,-1 0 0 0 0,0 1 0 0 0,1-1 0 0 0,-1 1 0 0 0,0-1 0 0 0,0 1 0 0 0,1-1 0 0 0,-2 0 0 0 0,-4-2 15 0 0,0 1 0 0 0,0-1-1 0 0,-12-2 1 0 0,13 3-15 0 0,-40-9-2 0 0,0 3 0 0 0,-58-5 0 0 0,-8 0 0 0 0,-160-50 0 0 0,133 27 0 0 0,118 32 14 0 0,9 2 9 0 0,1-1 0 0 0,-17-6 0 0 0,15 3 30 0 0,12 6-52 0 0,0 0 0 0 0,0 0 0 0 0,0 0 0 0 0,0 0 0 0 0,1 0 0 0 0,-1 0 0 0 0,0 0 0 0 0,0 0 0 0 0,0 0 0 0 0,0 0 0 0 0,0 0 0 0 0,0 0 0 0 0,0 0-1 0 0,0 0 1 0 0,0 0 0 0 0,0-1 0 0 0,0 1 0 0 0,0 0 0 0 0,0 0 0 0 0,1 0 0 0 0,-1 0 0 0 0,0 0 0 0 0,0 0 0 0 0,0 0 0 0 0,0 0 0 0 0,0 0 0 0 0,0 0 0 0 0,0 0 0 0 0,0 0 0 0 0,0 0 0 0 0,0 0 0 0 0,0 0 0 0 0,0-1 0 0 0,0 1-1 0 0,0 0 1 0 0,0 0 0 0 0,0 0 0 0 0,0 0 0 0 0,0 0 0 0 0,0 0 0 0 0,0 0 0 0 0,0 0 0 0 0,0 0 0 0 0,0 0 0 0 0,0 0 0 0 0,0 0 0 0 0,0-1 0 0 0,0 1 0 0 0,0 0 0 0 0,0 0 0 0 0,0 0 0 0 0,0 0 0 0 0,0 0 0 0 0,0 0 0 0 0,0 0-1 0 0,17-8 9 0 0,-8 4-10 0 0,0 0-1 0 0,1 0 1 0 0,-1 1-1 0 0,1 1 1 0 0,13-3-1 0 0,-8 4-22 0 0,9-2 17 0 0,1 2-1 0 0,-1 0 1 0 0,39 6 0 0 0,6 0 7 0 0,-16-2-67 0 0,-22-1 53 0 0,-23-2-1 0 0,1 0 0 0 0,-1 1 1 0 0,10 1-1 0 0,23 7 3 0 0,-22-3 12 0 0,-3 3 0 0 0,-7 1-11 0 0,-9-9 9 0 0,0 0 0 0 0,1 0-1 0 0,-1-1 1 0 0,0 1 0 0 0,0 0-1 0 0,0 0 1 0 0,1-1-1 0 0,-1 1 1 0 0,0 0 0 0 0,0 0-1 0 0,0 0 1 0 0,-1-1 0 0 0,1 1-1 0 0,0 0 1 0 0,0 0-1 0 0,0 0 1 0 0,0-1 0 0 0,-1 1-1 0 0,1 0 1 0 0,-1 0-1 0 0,0 2 0 0 0,0 3 1 0 0,-2-1 1 0 0,1 1-1 0 0,0 0 0 0 0,-1-1 1 0 0,0 0-1 0 0,0 0 0 0 0,-1 0 0 0 0,0 0 1 0 0,1 0-1 0 0,-2-1 0 0 0,1 1 1 0 0,0-1-1 0 0,-9 6 0 0 0,-5 2-10 0 0,-2 0 1 0 0,-26 13-1 0 0,13-8 7 0 0,-8 2 5 0 0,31-13 5 0 0,11-2 6 0 0,10-1 20 0 0,-10-2-25 0 0,14 1-4 0 0,1 1 0 0 0,0-2 0 0 0,0 0-1 0 0,0-1 1 0 0,0-1 0 0 0,25-4-1 0 0,3 1-2 0 0,204-20 1 0 0,-115 7 0 0 0,53-9 64 0 0,-173 23-53 0 0,-11 2 45 0 0,-4-2 18 0 0,0 0-67 0 0,0 0-1 0 0,0 0 0 0 0,0 0 0 0 0,-1 0 1 0 0,1 1-1 0 0,-1 0 0 0 0,0-1 0 0 0,0 1 0 0 0,0 0 1 0 0,-5-3-1 0 0,-3 0 23 0 0,-25-8 0 0 0,15 5-17 0 0,12 4-12 0 0,-1 1 0 0 0,0 0 0 0 0,-18-3 0 0 0,7 2 0 0 0,1-1 0 0 0,-1 0 0 0 0,-32-15 0 0 0,-16-5 0 0 0,45 18 0 0 0,-89-22 0 0 0,103 27 8 0 0,0 0 0 0 0,0-1 0 0 0,0-1 0 0 0,0 0 0 0 0,0 0 0 0 0,1-1 0 0 0,-13-8 0 0 0,3-3-5 0 0,17 13 5 0 0,2 3-8 0 0,0 0 1 0 0,-1 0 0 0 0,1 0-1 0 0,0 0 1 0 0,0 0 0 0 0,0 0-1 0 0,0 0 1 0 0,0 0 0 0 0,0 0-1 0 0,0 0 1 0 0,0 0 0 0 0,0 0-1 0 0,0 0 1 0 0,0 0 0 0 0,0 0-1 0 0,0 0 1 0 0,0-1 0 0 0,0 1-1 0 0,0 0 1 0 0,0 0 0 0 0,0 0-1 0 0,-1 0 1 0 0,1 0 0 0 0,0 0-1 0 0,0 0 1 0 0,0 0-1 0 0,0 0 1 0 0,0 0 0 0 0,0-1-1 0 0,0 1 1 0 0,0 0 0 0 0,0 0-1 0 0,0 0 1 0 0,1 0 0 0 0,-1 0-1 0 0,0 0 1 0 0,0 0 0 0 0,0 0-1 0 0,0 0 1 0 0,0 0 0 0 0,0 0-1 0 0,0 0 1 0 0,0-1 0 0 0,0 1-1 0 0,0 0 1 0 0,0 0 0 0 0,0 0-1 0 0,0 0 1 0 0,0 0 0 0 0,0 0-1 0 0,0 0 1 0 0,0 0 0 0 0,0 0-1 0 0,1 0 1 0 0,-1 0 0 0 0,0 0-1 0 0,0 0 1 0 0,0 0-1 0 0,0 0 1 0 0,0 0 0 0 0,0 0-1 0 0,0 0 1 0 0,0 0 0 0 0,0 0-1 0 0,15-12 11 0 0,-12 9-11 0 0,-1 1 0 0 0,1 0 0 0 0,0-1 0 0 0,1 1 0 0 0,-1 0 0 0 0,0 0 0 0 0,1 0 0 0 0,-1 1 0 0 0,1-1 0 0 0,-1 1 0 0 0,1 0 0 0 0,-1 0 0 0 0,5 0 0 0 0,16-3 0 0 0,-7 2-30 0 0,24-1 0 0 0,-19 2 18 0 0,-16 1 5 0 0,1 0 1 0 0,-1 0-1 0 0,0 0 0 0 0,0 0 1 0 0,1 1-1 0 0,-1 0 0 0 0,0 1 1 0 0,6 1-1 0 0,-6-1 2 0 0,0-1 0 0 0,0 1-1 0 0,-1-1 1 0 0,11 0 0 0 0,-11-1-4 0 0,1 1 1 0 0,-1-1 0 0 0,1 1 0 0 0,-1 0 0 0 0,0 1-1 0 0,6 1 1 0 0,23 9-3 0 0,-19-4-42 0 0,-2 4 0 0 0,-5 3 31 0 0,-6-11 15 0 0,-1 1-1 0 0,0-1 1 0 0,0 1-1 0 0,0-1 0 0 0,-1 1 1 0 0,0 7-1 0 0,0-10 8 0 0,0-1 0 0 0,0 1 0 0 0,0-1 0 0 0,-1 1 0 0 0,1-1 0 0 0,0 0 0 0 0,-1 1 0 0 0,1-1 0 0 0,-1 0 0 0 0,-1 3 0 0 0,-2 1 0 0 0,-1 0 0 0 0,0 0 0 0 0,0 0 0 0 0,0-1 0 0 0,-1 0 0 0 0,-9 6 0 0 0,-3 2 0 0 0,-5 3-6 0 0,-1 0-1 0 0,0-1 1 0 0,-1-2 0 0 0,-28 10-1 0 0,-109 29-25 0 0,54-24 32 0 0,-21 6 0 0 0,95-24-2 0 0,26-8 4 0 0,0 1 1 0 0,0 0 0 0 0,0 1-1 0 0,-11 5 1 0 0,19-7 1 0 0,1 0 1 0 0,0-1-1 0 0,0 1 1 0 0,0 0-1 0 0,0-1 0 0 0,0 1 1 0 0,0-1-1 0 0,0 1 1 0 0,0-1-1 0 0,0 0 1 0 0,2 1-1 0 0,10 0-4 0 0,0 0 0 0 0,0 0 0 0 0,23-3 0 0 0,-9 0 11 0 0,159-8 12 0 0,199-5 7 0 0,-347 15-30 0 0,42 0 0 0 0,156 18 0 0 0,-225-17 0 0 0,-1 0 0 0 0,16-1 0 0 0,16 2 0 0 0,-41-2 1 0 0,-1 0-1 0 0,1 0 1 0 0,0 0 0 0 0,0 0-1 0 0,0 1 1 0 0,0-1 0 0 0,0 0-1 0 0,-1 0 1 0 0,1 1 0 0 0,0-1-1 0 0,0 1 1 0 0,0-1 0 0 0,-1 1-1 0 0,1-1 1 0 0,1 2 0 0 0,-2-1 0 0 0,0-1 1 0 0,0 1-1 0 0,0-1 1 0 0,0 1-1 0 0,0-1 1 0 0,0 1-1 0 0,0-1 1 0 0,0 1-1 0 0,0-1 1 0 0,0 1 0 0 0,0-1-1 0 0,0 1 1 0 0,-1-1-1 0 0,1 1 1 0 0,0-1-1 0 0,0 0 1 0 0,-1 1-1 0 0,1-1 1 0 0,0 1-1 0 0,0-1 1 0 0,-1 0-1 0 0,1 1 1 0 0,-1-1-1 0 0,1 0 1 0 0,0 1-1 0 0,-1-1 1 0 0,0 1-1 0 0,-11 9 1 0 0,-2 0 0 0 0,1 0-1 0 0,-1-1 1 0 0,0-1 0 0 0,-1 0-1 0 0,-24 9 1 0 0,-102 27-4 0 0,86-29 3 0 0,-322 83 63 0 0,149-55-64 0 0,46-10 0 0 0,97-16 1 0 0,-92 22 51 0 0,160-33-30 0 0,37 0 31 0 0,14 1-53 0 0,-17-2 0 0 0,0-1 0 0 0,28 2 0 0 0,300-8 15 0 0,-190-1-30 0 0,-97 2 15 0 0,208 3 0 0 0,-118 1 0 0 0,18 1 0 0 0,179 10 0 0 0,-336-15 0 0 0,5 4 0 0 0,14 3 0 0 0,-28-6 1 0 0,0 0 0 0 0,0 0 0 0 0,0 0 0 0 0,1 0 0 0 0,-1 0 0 0 0,0 0 0 0 0,0 0 0 0 0,1 0 0 0 0,-1 1 0 0 0,0-1 0 0 0,0 0 0 0 0,0 0 0 0 0,1 0 0 0 0,-1 0 0 0 0,0 0 0 0 0,0 0 0 0 0,0 0-1 0 0,0 0 1 0 0,1 1 0 0 0,-1-1 0 0 0,0 0 0 0 0,0 0 0 0 0,0 0 0 0 0,0 0 0 0 0,0 1 0 0 0,1-1 0 0 0,-1 0 0 0 0,0 0 0 0 0,0 0 0 0 0,0 1 0 0 0,0-1 0 0 0,0 0 0 0 0,0 0 0 0 0,0 0 0 0 0,0 1 0 0 0,0-1 0 0 0,0 0 0 0 0,-6 7 18 0 0,-17 5-2 0 0,22-11-15 0 0,-12 4 15 0 0,1-1 0 0 0,-1-1-1 0 0,-22 5 1 0 0,-13 2 22 0 0,2 2-39 0 0,-2-2 0 0 0,-51 4 0 0 0,-382 58-53 0 0,-5 2 53 0 0,417-66 0 0 0,-88 23 0 0 0,97-10 11 0 0,59-21 10 0 0,5 1 0 0 0,56 5-53 0 0,114-2 0 0 0,116-22-26 0 0,176-5-1 0 0,-413 23 59 0 0,227-4 0 0 0,-3-2 34 0 0,-2 23 71 0 0,-21 17-140 0 0,-231-28 24 0 0,-22-6 10 0 0,-1 0-1 0 0,1 0 0 0 0,0 0 1 0 0,-1 0-1 0 0,1 1 0 0 0,-1-1 1 0 0,1 0-1 0 0,-1 0 0 0 0,0 1 0 0 0,1-1 1 0 0,-1 1-1 0 0,1-1 0 0 0,-1 0 1 0 0,1 1-1 0 0,-1-1 0 0 0,0 1 0 0 0,1-1 1 0 0,-1 1-1 0 0,0-1 0 0 0,0 0 1 0 0,1 1-1 0 0,-1 0 0 0 0,0-1 0 0 0,0 1 1 0 0,0 0 0 0 0,0 0 1 0 0,-1 0-1 0 0,1 0 0 0 0,-1-1 1 0 0,0 1-1 0 0,1 0 1 0 0,-1 0-1 0 0,0-1 0 0 0,1 1 1 0 0,-1 0-1 0 0,0-1 1 0 0,0 1-1 0 0,1-1 0 0 0,-1 1 1 0 0,0-1-1 0 0,0 1 1 0 0,0-1-1 0 0,-1 1 0 0 0,-21 7-7 0 0,21-8 5 0 0,-115 26-58 0 0,49-12 62 0 0,-153 29-1 0 0,164-32 0 0 0,-153 21-26 0 0,28-6-12 0 0,-485 82-26 0 0,490-78 64 0 0,176-30 0 0 0,0 0 0 0 0,0 0 0 0 0,0 0 0 0 0,1 0 0 0 0,-1 0 0 0 0,0 0 0 0 0,0 1 0 0 0,0-1 0 0 0,0 0 0 0 0,1 0 0 0 0,-1 1 0 0 0,0-1 0 0 0,0 1 0 0 0,1-1 0 0 0,-1 1 0 0 0,-1 0 0 0 0,3 0-1 0 0,0 0 0 0 0,0 0 0 0 0,0-1 0 0 0,0 1 0 0 0,1 0 0 0 0,-1-1 0 0 0,0 1 0 0 0,0 0 0 0 0,0-1 0 0 0,1 0-1 0 0,-1 1 1 0 0,0-1 0 0 0,1 0 0 0 0,-1 1 0 0 0,2-1 0 0 0,27 4-35 0 0,19-2-4 0 0,63-6 0 0 0,-57 1 33 0 0,423-26-47 0 0,-315 19 48 0 0,-54 2 30 0 0,136-6 77 0 0,434 3-26 0 0,-395 28-11 0 0,-259-13-53 0 0,-21-3 42 0 0,-7 1 0 0 0,-11 6-51 0 0,0-2 0 0 0,0 0 0 0 0,0 0 0 0 0,-1-1-1 0 0,-17 3 1 0 0,-84 11 8 0 0,32-6 33 0 0,-214 29-32 0 0,-100 8-11 0 0,302-39 0 0 0,-78 7 0 0 0,-27 1 0 0 0,127-7 0 0 0,73-12 0 0 0,1 0 0 0 0,-1 0 0 0 0,0 0 0 0 0,0 1 0 0 0,0-1 0 0 0,0 0 0 0 0,0 0 0 0 0,0 1 0 0 0,0-1 0 0 0,0 1 0 0 0,0-1 0 0 0,0 1 0 0 0,1-1 0 0 0,-1 1 0 0 0,-1 0 0 0 0,3 0 0 0 0,-1 0 0 0 0,1 0 0 0 0,-1-1 0 0 0,1 1 0 0 0,0 0 0 0 0,-1-1 0 0 0,1 1 0 0 0,0-1 0 0 0,0 1 0 0 0,0-1 0 0 0,-1 1 0 0 0,1-1 0 0 0,0 1 0 0 0,0-1 0 0 0,0 0 0 0 0,0 1 0 0 0,0-1 0 0 0,0 0 0 0 0,1 0 0 0 0,25 6-13 0 0,5-3-10 0 0,-1-2 1 0 0,34-2 0 0 0,-12-1 10 0 0,197-11-69 0 0,-37 0 30 0 0,-39 5 85 0 0,89-1 7 0 0,-141 6 4 0 0,110 2-37 0 0,-201 2-15 0 0,136 10 78 0 0,-115-3-71 0 0,-51-8 0 0 0,-1 0 0 0 0,1 0 0 0 0,0 1 0 0 0,-1-1 0 0 0,1 0 0 0 0,0 0 0 0 0,-1 0 0 0 0,1 1 0 0 0,0-1 0 0 0,-1 0 0 0 0,1 1 0 0 0,-1-1 0 0 0,1 1 0 0 0,-1-1 0 0 0,1 1 0 0 0,-1-1 0 0 0,1 1 0 0 0,-1 0 0 0 0,0 0 0 0 0,0-1 0 0 0,0 1 0 0 0,0 0 0 0 0,0-1 0 0 0,0 1 0 0 0,0 0 0 0 0,-1-1 0 0 0,1 1 0 0 0,0 0 0 0 0,0-1 0 0 0,-1 1 0 0 0,1-1 0 0 0,0 1 0 0 0,-1-1 0 0 0,1 1 0 0 0,-1-1 0 0 0,1 1 0 0 0,-1-1 0 0 0,1 1 0 0 0,-1-1 0 0 0,0 1 0 0 0,-13 10 0 0 0,13-10 0 0 0,-12 6 0 0 0,-1 0 0 0 0,0 0 0 0 0,-1-1 0 0 0,0-1 0 0 0,0-1 0 0 0,-17 4 0 0 0,-10 3 0 0 0,-213 47-23 0 0,-5-16-19 0 0,248-41 43 0 0,-174 19-60 0 0,91-12 54 0 0,76-6-3 0 0,0 1 0 0 0,0 0 0 0 0,0 1 0 0 0,1 2 0 0 0,-1 0 0 0 0,1 0 0 0 0,-28 16 0 0 0,39-16-17 0 0,8-2 8 0 0,10 0-8 0 0,-10-4 19 0 0,18 6-17 0 0,-10-3-2 0 0,-1 0 0 0 0,1-1 1 0 0,0 0-1 0 0,1 0 0 0 0,13 0 0 0 0,104-7-46 0 0,-50 4 53 0 0,68 1-75 0 0,12 0 40 0 0,-65-2 120 0 0,10-5-52 0 0,-4 0-70 0 0,110 10 44 0 0,-201-4 12 0 0,-4 1 0 0 0,1 0 0 0 0,-1 0 0 0 0,1 1 1 0 0,-1-1-1 0 0,0 1 0 0 0,0 0 1 0 0,5 2-1 0 0,-8-3 0 0 0,0 0-1 0 0,0 0 1 0 0,0 0 0 0 0,0 0 0 0 0,0 0 0 0 0,0 0 0 0 0,0 0-1 0 0,0 0 1 0 0,0 0 0 0 0,0 0 0 0 0,0 0 0 0 0,0 0 0 0 0,0 0 0 0 0,0 0-1 0 0,0 0 1 0 0,0 0 0 0 0,0 1 0 0 0,0-1 0 0 0,0 0 0 0 0,0 0-1 0 0,0 0 1 0 0,0 0 0 0 0,0 0 0 0 0,0 0 0 0 0,0 0 0 0 0,0 0-1 0 0,0 0 1 0 0,0 0 0 0 0,0 0 0 0 0,0 0 0 0 0,0 1 0 0 0,0-1-1 0 0,0 0 1 0 0,0 0 0 0 0,0 0 0 0 0,0 0 0 0 0,0 0 0 0 0,0 0-1 0 0,0 0 1 0 0,0 0 0 0 0,0 0 0 0 0,0 0 0 0 0,0 0 0 0 0,0 0-1 0 0,0 0 1 0 0,0 0 0 0 0,0 0 0 0 0,0 0 0 0 0,0 0 0 0 0,0 1-1 0 0,-10 6 5 0 0,-1-1 0 0 0,0 1 0 0 0,0-2 0 0 0,-1 0 0 0 0,-21 7 0 0 0,-68 12 27 0 0,9-2-19 0 0,-63 10 33 0 0,136-28-39 0 0,-132 16 68 0 0,137-18-64 0 0,12-2 42 0 0,5-2 0 0 0,74-34-39 0 0,-7 3-17 0 0,0-9 3 0 0,-8 4 0 0 0,-23 11 0 0 0,-32 21 0 0 0,1 1 0 0 0,-1 0 0 0 0,1 0 0 0 0,16-7 0 0 0,-22 11 0 0 0,1 0 0 0 0,-1 0 0 0 0,1 0 0 0 0,-1 0 0 0 0,0 0 0 0 0,1-1 0 0 0,-1 1 0 0 0,3-3 0 0 0,30-22 0 0 0,29-25 0 0 0,-12 6 53 0 0,-41 36-59 0 0,0 1-1 0 0,1 0 0 0 0,0 1 1 0 0,0 0-1 0 0,21-7 0 0 0,3-3-6 0 0,-14 7 13 0 0,-16 9 0 0 0,0 1 0 0 0,20-9-38 0 0,-26 9 22 0 0,44-4-47 0 0,-32 2 41 0 0,-6 3-20 0 0,17 12-9 0 0,-19-10 38 0 0,9 7 2 0 0,-3 7 11 0 0,-3 3 0 0 0,-4-11-11 0 0,-1 1 1 0 0,0 0-1 0 0,0-1 0 0 0,-1 1 1 0 0,0 14-1 0 0,-1-6 11 0 0,-2 0 0 0 0,2-14 0 0 0,0 0 0 0 0,-1 0 0 0 0,1 0 0 0 0,-1 0 0 0 0,0 0 0 0 0,0 0 0 0 0,-2 4 0 0 0,-7 24 0 0 0,7-26 0 0 0,-1 21 0 0 0,4-15 267 0 0,1-15-203 0 0,12-37 40 0 0,-1-6-49 0 0,1 0-4 0 0,5 10-57 0 0,-17 34-74 0 0,-3 3 68 0 0,0-1 1 0 0,-1 1-1 0 0,1 0 0 0 0,0 0 1 0 0,-1 0-1 0 0,1 0 1 0 0,0 0-1 0 0,0 0 1 0 0,0 1-1 0 0,0-1 0 0 0,0 1 1 0 0,0-1-1 0 0,0 1 1 0 0,-1 2-1 0 0,-12 9-2 0 0,-6-2-11 0 0,0 0 0 0 0,-1-1 0 0 0,-1 0 0 0 0,-25 5 1 0 0,8-1 9 0 0,-148 39 15 0 0,134-39 0 0 0,-407 76 0 0 0,-6-32 0 0 0,296-38 0 0 0,-10 0 0 0 0,-154 20 0 0 0,180-24 0 0 0,-13 1 0 0 0,-115 15 11 0 0,209-24 13 0 0,43-4-14 0 0,0-1-1 0 0,-43-2 1 0 0,66-3-12 0 0,-1 2 2 0 0,-17 5 13 0 0,78-26 40 0 0,-4 10-53 0 0,-1 1 0 0 0,66-4 0 0 0,-87 11 0 0 0,70-7-1 0 0,134-18-18 0 0,311-28-270 0 0,-488 51 266 0 0,95-10 3 0 0,57-4-44 0 0,-162 17 63 0 0,88-4 3 0 0,-105 6-6 0 0,0 2 0 0 0,49 8 0 0 0,-75-10 3 0 0,0 0 0 0 0,0 0-1 0 0,0 1 1 0 0,0-1-1 0 0,0 0 1 0 0,0 0-1 0 0,0 0 1 0 0,0 1 0 0 0,0-1-1 0 0,0 0 1 0 0,0 0-1 0 0,0 0 1 0 0,0 0-1 0 0,0 1 1 0 0,0-1 0 0 0,0 0-1 0 0,0 0 1 0 0,0 0-1 0 0,0 0 1 0 0,0 1-1 0 0,0-1 1 0 0,-1 0 0 0 0,1 0-1 0 0,0 0 1 0 0,0 0-1 0 0,0 0 1 0 0,0 1-1 0 0,0-1 1 0 0,0 0 0 0 0,0 0-1 0 0,-1 0 1 0 0,1 0-1 0 0,0 0 1 0 0,0 0-1 0 0,0 0 1 0 0,0 1 0 0 0,0-1-1 0 0,-1 0 1 0 0,-5 6 3 0 0,-2-1-2 0 0,1-1 0 0 0,-1 1 0 0 0,1-1 0 0 0,-1-1 0 0 0,-15 5 0 0 0,-46 11 0 0 0,57-16 0 0 0,-228 31 0 0 0,207-31 0 0 0,-127 8 0 0 0,19-2 0 0 0,-698 36-53 0 0,659-40 44 0 0,-91 1-84 0 0,-79-17-80 0 0,324 10 173 0 0,14 1 0 0 0,0-1 0 0 0,0 0 0 0 0,-20-5 0 0 0,31 6 0 0 0,1 0 0 0 0,0 0 0 0 0,-1 0 0 0 0,1 0 0 0 0,0 0 0 0 0,0 0 0 0 0,-1 0 0 0 0,1 0 0 0 0,0 0 0 0 0,0 0 0 0 0,-1 0 0 0 0,1 0 0 0 0,0 0 0 0 0,0 0 0 0 0,-1-1 0 0 0,1 1 0 0 0,0 0 0 0 0,0 0 0 0 0,-1 0 0 0 0,1 0 0 0 0,0-1 0 0 0,0 1 0 0 0,0 0 0 0 0,0 0 0 0 0,-1 0 0 0 0,1-1 0 0 0,0 1 0 0 0,0 0 0 0 0,0 0 0 0 0,0 0 0 0 0,0-1 0 0 0,0 1 0 0 0,-1-1 0 0 0,5 0 0 0 0,-1-1 0 0 0,1 0 0 0 0,-1 1 0 0 0,1 0 0 0 0,0 0 0 0 0,-1 0 0 0 0,1 0 0 0 0,5 0 0 0 0,2-1 0 0 0,191-39-143 0 0,204-36-85 0 0,136-21 175 0 0,-446 81 52 0 0,-2 1 13 0 0,-76 10 41 0 0,-14 5 75 0 0,-17 0-24 0 0,4-1-80 0 0,-12 2-5 0 0,1 1 0 0 0,-28 6 0 0 0,1-1-12 0 0,-435 51 293 0 0,386-45-268 0 0,-174 26-19 0 0,-60 7-14 0 0,6-3 1 0 0,22-3 0 0 0,276-36 0 0 0,-273 24 0 0 0,39-10 0 0 0,258-17 0 0 0,5-2 0 0 0,9-3 0 0 0,22-5 0 0 0,184-39-160 0 0,-9 2 20 0 0,504-110 2 0 0,-660 146 136 0 0,618-115 2 0 0,-430 95 0 0 0,-228 30 0 0 0,-16 3 0 0 0,-12 3 0 0 0,-71 15 0 0 0,-89 8 0 0 0,148-24 0 0 0,-330 57 0 0 0,73-12 0 0 0,-507 62-64 0 0,716-102 63 0 0,-606 67-9 0 0,443-66-61 0 0,78-6 14 0 0,145-3 47 0 0,-8 0-11 0 0,-26-1-1 0 0,35-2 22 0 0,14 2 0 0 0,0 0 0 0 0,0 0 0 0 0,0 0 0 0 0,0 0 0 0 0,0-1 0 0 0,0 1 0 0 0,0 0 0 0 0,-1 0 0 0 0,1 0 0 0 0,0 0 0 0 0,0 0 0 0 0,0 0 0 0 0,0 0 0 0 0,0 0 0 0 0,0 0 0 0 0,0 0 0 0 0,0 0 0 0 0,0 0 0 0 0,0 0 0 0 0,0 0 0 0 0,0 0 0 0 0,0 0 0 0 0,0 0 0 0 0,0-1 0 0 0,0 1 0 0 0,0 0 0 0 0,0 0 0 0 0,0 0 0 0 0,0 0 0 0 0,0 0 0 0 0,0 0 0 0 0,0 0 0 0 0,0 0 0 0 0,0 0 0 0 0,0 0 0 0 0,0 0 0 0 0,0-1 0 0 0,0 1 0 0 0,0 0 0 0 0,0 0 0 0 0,0 0 0 0 0,0 0 0 0 0,0 0 0 0 0,0 0 0 0 0,0 0 0 0 0,0 0 0 0 0,0 0 0 0 0,0 0 0 0 0,0 0 0 0 0,0 0 0 0 0,0 0 0 0 0,0-1 0 0 0,0 1 0 0 0,0 0 0 0 0,12-5 0 0 0,-10 4 0 0 0,26-9 10 0 0,0 2 1 0 0,49-9-1 0 0,-21 6 26 0 0,157-47-48 0 0,-78 19-104 0 0,251-55-128 0 0,-110 28 237 0 0,263-53 7 0 0,-365 86-3 0 0,296-52 174 0 0,-379 71-119 0 0,252-33 160 0 0,-240 34-212 0 0,-83 11 11 0 0,-16 2 42 0 0,-10 1 11 0 0,-169 30 65 0 0,78-13-130 0 0,-604 93 1 0 0,424-68 0 0 0,37-4 0 0 0,-124 7 0 0 0,-108 16 0 0 0,-72-8 0 0 0,528-53 0 0 0,0-1 0 0 0,-29-3 0 0 0,37 1 1 0 0,8 2 0 0 0,0 0-1 0 0,0 0 0 0 0,0 0 0 0 0,0 0 0 0 0,1 0 0 0 0,-1 0 0 0 0,0 0 1 0 0,0 0-1 0 0,0 0 0 0 0,0 0 0 0 0,0 0 0 0 0,0 0 0 0 0,0 0 1 0 0,0 0-1 0 0,0 0 0 0 0,0 0 0 0 0,0 0 0 0 0,0 0 0 0 0,0 0 0 0 0,0 0 1 0 0,0 0-1 0 0,0 0 0 0 0,0 0 0 0 0,0 0 0 0 0,0 0 0 0 0,0 0 0 0 0,0 0 1 0 0,0 0-1 0 0,0 0 0 0 0,0 0 0 0 0,0 0 0 0 0,0-1 0 0 0,0 1 0 0 0,0 0 1 0 0,0 0-1 0 0,0 0 0 0 0,0 0 0 0 0,0 0 0 0 0,0 0 0 0 0,0 0 0 0 0,0 0 1 0 0,0 0-1 0 0,0 0 0 0 0,0 0 0 0 0,0 0 0 0 0,0 0 0 0 0,0 0 1 0 0,0 0-1 0 0,0 0 0 0 0,0 0 0 0 0,0 0 0 0 0,0 0 0 0 0,0 0 0 0 0,0 0 1 0 0,0 0-1 0 0,0 0 0 0 0,0-1 0 0 0,0 1 0 0 0,0 0 0 0 0,0 0 0 0 0,0 0 1 0 0,-1 0-1 0 0,1 0 0 0 0,11-3 25 0 0,1 0-1 0 0,13-1 1 0 0,18-4 18 0 0,117-31 56 0 0,239-59-358 0 0,-89 27 164 0 0,-110 27 78 0 0,309-57 17 0 0,246-33 115 0 0,-570 100-102 0 0,7 8 51 0 0,-162 22-49 0 0,-28 4 61 0 0,-3 1-29 0 0,-11 2-15 0 0,-21 4-34 0 0,-300 54 66 0 0,-247 22-77 0 0,405-62-41 0 0,-109 5 0 0 0,70-7 31 0 0,-96 7 23 0 0,-54 7 0 0 0,235-22 0 0 0,-36 5 0 0 0,152-15 0 0 0,18-3 0 0 0,18-5 0 0 0,339-76-84 0 0,-113 27-48 0 0,387-87 49 0 0,141-24 34 0 0,-657 142 45 0 0,326-78 121 0 0,-430 99-109 0 0,-2 1-5 0 0,0-1 0 0 0,0 0 0 0 0,-1-1 0 0 0,26-12 0 0 0,-39 17-1 0 0,0 0-1 0 0,1 0 1 0 0,-1 0-1 0 0,0 0 1 0 0,1 0-1 0 0,-1-1 1 0 0,0 1 0 0 0,1 0-1 0 0,-1 0 1 0 0,0-1-1 0 0,1 1 1 0 0,-1 0-1 0 0,0 0 1 0 0,0-1-1 0 0,1 1 1 0 0,-1 0-1 0 0,0 0 1 0 0,0-1 0 0 0,1 1-1 0 0,-1 0 1 0 0,0-1-1 0 0,0 1 1 0 0,0 0-1 0 0,0-1 1 0 0,0 1-1 0 0,0-1 1 0 0,0 1 0 0 0,0 0-1 0 0,1-1 1 0 0,-1 0-1 0 0,-1 0 1 0 0,0 1 0 0 0,0-1 0 0 0,1 0 0 0 0,-1 1 0 0 0,0-1 0 0 0,0 0 1 0 0,0 1-1 0 0,0-1 0 0 0,0 1 0 0 0,0-1 0 0 0,0 1 0 0 0,0 0 0 0 0,0-1 0 0 0,0 1 0 0 0,-2 0 0 0 0,-21-4 45 0 0,21 3-42 0 0,-41-4 31 0 0,-152-13 23 0 0,-229 35-112 0 0,273-6 42 0 0,-561 68 0 0 0,429-38-49 0 0,-33 5-77 0 0,196-27 9 0 0,105-15 51 0 0,76-14-92 0 0,3 0 118 0 0,201-42-117 0 0,-55 12 261 0 0,349-67 79 0 0,-329 82-204 0 0,-84 12-35 0 0,-127 10 57 0 0,1 1-1 0 0,-1 2 0 0 0,1 0 1 0 0,37 4-1 0 0,-56-4 11 0 0,1 0 0 0 0,-1 0 0 0 0,1 0 0 0 0,-1 0 0 0 0,1 0 0 0 0,-1 0 0 0 0,1 0 0 0 0,-1 0 0 0 0,1 1 0 0 0,-1-1 0 0 0,1 0 0 0 0,-1 0 0 0 0,1 0 0 0 0,-1 0 0 0 0,1 1 0 0 0,-1-1 0 0 0,0 0 0 0 0,1 1 0 0 0,-1-1 0 0 0,1 0 0 0 0,-1 1 0 0 0,0-1 0 0 0,1 0 0 0 0,-1 1 0 0 0,0-1 0 0 0,0 1 0 0 0,1-1 0 0 0,-1 0 0 0 0,0 1 0 0 0,0-1 0 0 0,1 2 0 0 0,-2-1-1 0 0,0 1 0 0 0,1-1 0 0 0,-1 1 0 0 0,0-1-1 0 0,0 0 1 0 0,0 1 0 0 0,0-1 0 0 0,0 0 0 0 0,-1 0 0 0 0,1 0 0 0 0,0 0-1 0 0,-1 0 1 0 0,1 0 0 0 0,-2 1 0 0 0,-29 17-45 0 0,29-18 42 0 0,-52 27-29 0 0,-1-3-1 0 0,-100 29 0 0 0,-127 16-4 0 0,116-31 73 0 0,77-16-15 0 0,-427 102 112 0 0,-225 26 3 0 0,549-111-45 0 0,-288 98 0 0 0,361-101-90 0 0,52-18 0 0 0,-93 40 0 0 0,156-57 7 0 0,-1 1-1 0 0,1 0 0 0 0,0 0 1 0 0,0 0-1 0 0,0 1 1 0 0,1-1-1 0 0,-1 1 0 0 0,1 0 1 0 0,-5 6-1 0 0,8-9-6 0 0,1 0 0 0 0,-1 0 0 0 0,0 0 0 0 0,1-1 0 0 0,-1 1 0 0 0,1 0 0 0 0,-1 0 0 0 0,1 0 0 0 0,0 0 0 0 0,-1 0 0 0 0,1 0 0 0 0,0 2 0 0 0,0-1 0 0 0,0-1 0 0 0,0 1 0 0 0,0-1 0 0 0,1 1 0 0 0,-1-1 0 0 0,0 1 0 0 0,1 0 0 0 0,0-1 0 0 0,0 3 0 0 0,10 10 0 0 0,-6-10-11 0 0,0-1 1 0 0,1 0-1 0 0,7 4 0 0 0,-6-4-6 0 0,12 6 5 0 0,-4-5 28 0 0,-4 0 102 0 0,-8-2-108 0 0,-1-1 0 0 0,0 0 0 0 0,1 0 1 0 0,-1 0-1 0 0,1 0 0 0 0,-1 0 0 0 0,1-1 1 0 0,-1 1-1 0 0,4 0 0 0 0,12 3 13 0 0,1-2 19 0 0,0 1-31 0 0,-18-2-11 0 0,0-1 0 0 0,0 0 0 0 0,0 0 0 0 0,0 1 0 0 0,-1-1 0 0 0,1 0 0 0 0,0 1 0 0 0,0-1 0 0 0,0 1 0 0 0,-1 0 0 0 0,1-1 0 0 0,0 1 0 0 0,0-1 0 0 0,-1 1 0 0 0,2 1 0 0 0,-2-1 0 0 0,0-1 0 0 0,0 1 0 0 0,0 0 0 0 0,0 0 0 0 0,0 0 0 0 0,0-1 0 0 0,0 1 0 0 0,0 0 0 0 0,0 0 0 0 0,0-1 0 0 0,0 1 0 0 0,-1 0 0 0 0,1 0 0 0 0,-1 1 0 0 0,1-1 0 0 0,-1 2-6 0 0,0-1 0 0 0,0 0 0 0 0,0 1 0 0 0,0-1 1 0 0,0 0-1 0 0,-1 1 0 0 0,1-1 0 0 0,-4 4 0 0 0,4-6 4 0 0,1 1 1 0 0,-1-1-1 0 0,0 1 1 0 0,0-1-1 0 0,1 1 1 0 0,-1-1-1 0 0,0 0 0 0 0,0 1 1 0 0,1-1-1 0 0,-1 0 1 0 0,0 0-1 0 0,0 0 1 0 0,0 0-1 0 0,0 0 1 0 0,-6 2-12 0 0,-23 9-77 0 0,-18 5 93 0 0,2-7-3 0 0,-90 3 0 0 0,70-8 0 0 0,31-2 31 0 0,-66-7 0 0 0,77 3-86 0 0,9 1 40 0 0,14 1 15 0 0,1-1 0 0 0,-1 1 0 0 0,0 0 0 0 0,1 0 0 0 0,-1 0 0 0 0,1 0 0 0 0,-1-1 0 0 0,0 1 0 0 0,1 0 0 0 0,-1 0 0 0 0,1-1 0 0 0,-1 1 0 0 0,0 0 0 0 0,1-1 0 0 0,-1 1 0 0 0,1-1 0 0 0,0 1 0 0 0,-1-1 0 0 0,0 0 0 0 0,1 0 0 0 0,1 0 0 0 0,-1 0 0 0 0,1 0 0 0 0,-1 0 0 0 0,1-1 0 0 0,-1 1 0 0 0,1 0 0 0 0,0 0 0 0 0,-1 1 0 0 0,1-1 0 0 0,0 0 0 0 0,0 0 0 0 0,0 0 0 0 0,0 0 0 0 0,0 1 0 0 0,0-1 0 0 0,0 0 0 0 0,1 0 0 0 0,24-14 0 0 0,-26 14 0 0 0,95-46-80 0 0,-76 39 39 0 0,-1 1 0 0 0,1 1-1 0 0,26-5 1 0 0,13 2 12 0 0,1 2 1 0 0,60 1-1 0 0,-118 7 26 0 0,-1-1-1 0 0,0 0 1 0 0,1 1-1 0 0,-1-1 0 0 0,0 1 1 0 0,0-1-1 0 0,1 0 1 0 0,-1 1-1 0 0,0-1 0 0 0,0 1 1 0 0,0-1-1 0 0,0 1 1 0 0,0-1-1 0 0,1 1 0 0 0,-1-1 1 0 0,0 1-1 0 0,0-1 1 0 0,0 1-1 0 0,0-1 0 0 0,0 1 1 0 0,-1-1-1 0 0,1 1 1 0 0,0-1-1 0 0,0 1 0 0 0,0-1 1 0 0,0 1-1 0 0,-1 0 0 0 0,1-1-1 0 0,-1 3 4 0 0,0-1 1 0 0,0 1-1 0 0,0-1 0 0 0,-1 0 1 0 0,1 1-1 0 0,-1-1 0 0 0,1 0 1 0 0,-1 0-1 0 0,0 0 0 0 0,0 0 1 0 0,0 0-1 0 0,0 0 0 0 0,0 0 1 0 0,0-1-1 0 0,-1 1 0 0 0,1-1 1 0 0,-4 2-1 0 0,-7 4 2 0 0,0-2-1 0 0,-15 5 1 0 0,23-8-2 0 0,-187 49 9 0 0,75-23 48 0 0,5-6-18 0 0,44-11-4 0 0,-8 1 4 0 0,-23 4-12 0 0,-2 2 29 0 0,30-6-46 0 0,40-7 25 0 0,-46 0-1 0 0,38-3-36 0 0,21-1 37 0 0,1-2 0 0 0,-20-3 0 0 0,-7 0 72 0 0,34 4-98 0 0,1-1-1 0 0,0 0 0 0 0,0-1 1 0 0,0 0-1 0 0,-13-4 0 0 0,-4-5-14 0 0,-28-16-1 0 0,48 24 15 0 0,-6-5-1 0 0,-2-2 3 0 0,13 9-4 0 0,0 0-1 0 0,-1 0 1 0 0,1 0 0 0 0,0 0 0 0 0,-1 0 0 0 0,1 0-1 0 0,0-1 1 0 0,0 1 0 0 0,0 0 0 0 0,0-1 0 0 0,-1-1-1 0 0,1 0-4 0 0,-2-1-1 0 0,1 1 1 0 0,0 0-1 0 0,-1 0 1 0 0,1 0-1 0 0,-1 0 1 0 0,-4-3-1 0 0,-6-5 1 0 0,-6-2 0 0 0,13 11 0 0 0,1 1 0 0 0,-20-11 0 0 0,-17 2 0 0 0,34 7-11 0 0,8 3 11 0 0,0 0-1 0 0,0 0 0 0 0,0 0 0 0 0,0 0 1 0 0,-1 0-1 0 0,1 0 0 0 0,0 0 0 0 0,0-1 0 0 0,0 1 1 0 0,0 0-1 0 0,0 0 0 0 0,0 0 0 0 0,0 0 1 0 0,0 0-1 0 0,0 0 0 0 0,0 0 0 0 0,0 0 1 0 0,0 0-1 0 0,0 0 0 0 0,0 0 0 0 0,0-1 0 0 0,0 1 1 0 0,0 0-1 0 0,0 0 0 0 0,0 0 0 0 0,0 0 1 0 0,0 0-1 0 0,0 0 0 0 0,0 0 0 0 0,0 0 0 0 0,0 0 1 0 0,0-1-1 0 0,0 1 0 0 0,0 0 0 0 0,0 0 1 0 0,0 0-1 0 0,0 0 0 0 0,0 0 0 0 0,0 0 0 0 0,0 0 1 0 0,0 0-1 0 0,0 0 0 0 0,0 0 0 0 0,0 0 1 0 0,0-1-1 0 0,1 1 0 0 0,-1 0 0 0 0,0 0 0 0 0,0 0 1 0 0,0 0-1 0 0,0 0 0 0 0,0 0 0 0 0,0 0 1 0 0,0 0-1 0 0,10-16-10 0 0,3-1 11 0 0,-3 9-33 0 0,1 0-1 0 0,0 0 1 0 0,0 1 0 0 0,21-9-1 0 0,-6 3-4 0 0,-22 11 33 0 0,-1 1 1 0 0,1 0-1 0 0,0 0 1 0 0,0 0-1 0 0,0 0 1 0 0,0 1-1 0 0,-1 0 1 0 0,1 0-1 0 0,4 0 1 0 0,18-2-45 0 0,-20 2-4 0 0,17 4-13 0 0,-18-2 67 0 0,-2 1-11 0 0,-3-3 9 0 0,0 0 0 0 0,0 0 0 0 0,0 0 0 0 0,0 0 0 0 0,0 0 0 0 0,1 0 0 0 0,-1 0 0 0 0,0 0 0 0 0,0 0 0 0 0,0 1 0 0 0,0-1 0 0 0,0 0 0 0 0,0 0 0 0 0,1 0 0 0 0,-1 0 0 0 0,0 0 0 0 0,0 0 0 0 0,0 0 0 0 0,0 1 0 0 0,0-1 0 0 0,0 0 0 0 0,0 0 0 0 0,0 0 0 0 0,0 0 0 0 0,0 0 0 0 0,0 0 0 0 0,0 1 0 0 0,1-1 0 0 0,-1 0 0 0 0,0 0 0 0 0,0 0 0 0 0,0 0 0 0 0,0 1 0 0 0,0-1 0 0 0,0 0 0 0 0,-1 0 0 0 0,1 0 0 0 0,0 0 0 0 0,0 0 0 0 0,0 1 0 0 0,0-1 0 0 0,0 3 1 0 0,0 0 0 0 0,0-1 0 0 0,0 1 1 0 0,-1 0-1 0 0,1 0 0 0 0,-1 0 0 0 0,0-1 0 0 0,0 1 0 0 0,0 0 1 0 0,0-1-1 0 0,0 1 0 0 0,-1-1 0 0 0,1 1 0 0 0,-1-1 1 0 0,1 0-1 0 0,-1 0 0 0 0,0 1 0 0 0,0-1 0 0 0,0 0 0 0 0,0-1 1 0 0,-4 4-1 0 0,-10 4 59 0 0,13-6-47 0 0,0-1 0 0 0,-1 0 1 0 0,1 0-1 0 0,-1-1 0 0 0,0 1 0 0 0,1-1 1 0 0,-1 1-1 0 0,-4 0 0 0 0,-17 7 48 0 0,18-10-53 0 0,7 2-7 0 0,0-1 1 0 0,0 0-1 0 0,0 0 0 0 0,0 0 0 0 0,0 0 0 0 0,0 0 1 0 0,0 0-1 0 0,0 0 0 0 0,1 0 0 0 0,-1 0 0 0 0,0 0 1 0 0,0 0-1 0 0,0 0 0 0 0,0 0 0 0 0,0 0 0 0 0,0 0 1 0 0,0 0-1 0 0,0 0 0 0 0,0 0 0 0 0,0 0 0 0 0,0 0 1 0 0,0 0-1 0 0,0 0 0 0 0,0 0 0 0 0,0 0 0 0 0,0 0 1 0 0,0 0-1 0 0,0 0 0 0 0,0 0 0 0 0,0 0 0 0 0,0 0 1 0 0,0 1-1 0 0,0-1 0 0 0,0 0 0 0 0,0 0 0 0 0,0 0 1 0 0,0 0-1 0 0,0 0 0 0 0,0 0 0 0 0,0 0 0 0 0,0 0 0 0 0,0 0 1 0 0,0 0-1 0 0,0 0 0 0 0,0 0 0 0 0,-1 0 0 0 0,1 0 1 0 0,0 0-1 0 0,0 0 0 0 0,0 0 0 0 0,0 0 0 0 0,0 0 1 0 0,0 0-1 0 0,0 0 0 0 0,0 0 0 0 0,0 0 0 0 0,0 0 1 0 0,0 0-1 0 0,0 0 0 0 0,0 0 0 0 0,0 0 0 0 0,0 0 1 0 0,11 4 55 0 0,13 2-56 0 0,1-2 0 0 0,-1 0 0 0 0,41 0 0 0 0,-13-1 0 0 0,405 3 0 0 0,-417-7 0 0 0,320-25 0 0 0,-69-10 27 0 0,-59 6 83 0 0,-158 22-79 0 0,181-22 161 0 0,-223 26-159 0 0,1 2 1 0 0,-1 1-1 0 0,63 7 0 0 0,-74-2-10 0 0,-2-1 39 0 0,-16 0-62 0 0,-3-1 9 0 0,0-2-8 0 0,0 0-1 0 0,0 0 1 0 0,0 0 0 0 0,0 0 0 0 0,0 0 0 0 0,0 0 0 0 0,0 0-1 0 0,0 0 1 0 0,0 0 0 0 0,0 0 0 0 0,0 0 0 0 0,0 0 0 0 0,0 0-1 0 0,0 1 1 0 0,0-1 0 0 0,0 0 0 0 0,0 0 0 0 0,0 0 0 0 0,0 0-1 0 0,0 0 1 0 0,0 0 0 0 0,0 0 0 0 0,0 0 0 0 0,0 0 0 0 0,0 0-1 0 0,0 0 1 0 0,0 1 0 0 0,0-1 0 0 0,0 0 0 0 0,0 0 0 0 0,0 0-1 0 0,0 0 1 0 0,0 0 0 0 0,0 0 0 0 0,0 0 0 0 0,0 0 0 0 0,0 0-1 0 0,0 0 1 0 0,-1 0 0 0 0,1 0 0 0 0,0 0 0 0 0,0 0 0 0 0,0 0-1 0 0,0 0 1 0 0,0 1 0 0 0,0-1 0 0 0,0 0 0 0 0,0 0 0 0 0,0 0-1 0 0,0 0 1 0 0,0 0 0 0 0,-1 0 0 0 0,1 0 0 0 0,0 0 0 0 0,0 0-1 0 0,0 0 1 0 0,0 0 0 0 0,0 0 0 0 0,0 0 0 0 0,0 0 0 0 0,0 0 0 0 0,0 0-1 0 0,-1-1 1 0 0,-23 11 43 0 0,-2-1-1 0 0,-30 7 1 0 0,-59 7-15 0 0,70-15 3 0 0,-134 28-32 0 0,69-18 25 0 0,-38 10 14 0 0,142-25-39 0 0,8-2 0 0 0,9 2 0 0 0,-10-3 0 0 0,25 2 10 0 0,-1 0-1 0 0,38-4 1 0 0,52-9 24 0 0,-98 9-33 0 0,778-55-137 0 0,-596 51 76 0 0,-186 6 48 0 0,-11 3 9 0 0,-8 2 6 0 0,-1 0-3 0 0,-1 0 0 0 0,1 0 0 0 0,-1-1 0 0 0,-1 0 0 0 0,-14 5 0 0 0,3-3 0 0 0,-29 6 0 0 0,-198 27 0 0 0,120-22 0 0 0,-171 29 0 0 0,146-18 0 0 0,135-26 0 0 0,-23 1 0 0 0,25-2 0 0 0,-1 1 0 0 0,-16 3 0 0 0,-9 2 0 0 0,23-5 0 0 0,1 1 0 0 0,-1 1 0 0 0,-21 8 0 0 0,38-12 0 0 0,1 0 0 0 0,0 0 0 0 0,-1 1 0 0 0,1-1 0 0 0,-1 0 0 0 0,1 0 0 0 0,0 0 0 0 0,-1 0 0 0 0,1 0 0 0 0,0 1 0 0 0,-1-1 0 0 0,1 0 0 0 0,0 0 0 0 0,-1 1 0 0 0,1-1 0 0 0,0 0 0 0 0,-1 0 0 0 0,1 1 0 0 0,0-1 0 0 0,0 0 0 0 0,0 1 0 0 0,-1-1 0 0 0,1 0 0 0 0,0 1 0 0 0,0 0 0 0 0,1-1 0 0 0,0 1 0 0 0,-1-1 0 0 0,1 1 0 0 0,-1-1 0 0 0,1 0 0 0 0,0 1 0 0 0,0-1 0 0 0,-1 0 0 0 0,1 1 0 0 0,0-1 0 0 0,-1 0 0 0 0,1 0 0 0 0,0 1 0 0 0,0-1 0 0 0,0 0 0 0 0,-1 0 0 0 0,2 0 0 0 0,20 1 0 0 0,-22-1 0 0 0,147-7 0 0 0,-29 2-39 0 0,-32 1 14 0 0,-29 1 25 0 0,301-23 0 0 0,-142 22 21 0 0,-36 3 34 0 0,-76-7 77 0 0,116-3-12 0 0,-104 5-120 0 0,-34 0 0 0 0,-73 6 1 0 0,6-1 4 0 0,24 2 0 0 0,-37 0 119 0 0,-5 0-70 0 0,-10 2-34 0 0,-1 0 0 0 0,-25 1-1 0 0,3 0 8 0 0,-52 5 28 0 0,-38 6-46 0 0,-197 35 108 0 0,129-15-117 0 0,98-15 0 0 0,16-7 0 0 0,72-10 0 0 0,15-3 0 0 0,15-1 0 0 0,210-25 0 0 0,-165 20 0 0 0,-30 3 29 0 0,37 2 0 0 0,-61 1-92 0 0,-1 1 0 0 0,0 1-1 0 0,0 0 1 0 0,0 1 0 0 0,0 0 0 0 0,0 1-1 0 0,12 5 1 0 0,-5 1-321 0 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26:38.270"/>
    </inkml:context>
    <inkml:brush xml:id="br0">
      <inkml:brushProperty name="width" value="0.35" units="cm"/>
      <inkml:brushProperty name="height" value="0.35" units="cm"/>
      <inkml:brushProperty name="color" value="#00A0D7"/>
    </inkml:brush>
  </inkml:definitions>
  <inkml:trace contextRef="#ctx0" brushRef="#br0">131 700 10591 0 0,'-13'-39'1664'0'0,"22"26"-1505"0"0,4-7-366 0 0,-9 15 158 0 0,-1 0 0 0 0,0 0-1 0 0,0-1 1 0 0,0 1 0 0 0,2-7-1 0 0,-5 10-70 0 0,1-1 20 0 0,2-10 96 0 0,-2 10 156 0 0,-2-3-38 0 0,-17-89 1884 0 0,17 92-1702 0 0,1-1-22 0 0,-2-34 288 0 0,2 35-503 0 0,0-1-4 0 0,-2-12-31 0 0,2 12 42 0 0,0 0 16 0 0,0-14 4 0 0,0 14 90 0 0,-1 1-81 0 0,-2-12 29 0 0,3 12 161 0 0,-1-1-143 0 0,-7-38 796 0 0,2 6-586 0 0,5 33-160 0 0,1 0-97 0 0,-6-73 386 0 0,6 73-394 0 0,0 0 62 0 0,-1 2-143 0 0,1-9 201 0 0,-1 0-1 0 0,-1 0 1 0 0,0 1-1 0 0,0-1 1 0 0,-1 1 0 0 0,-4-11-1 0 0,6 18-131 0 0,1 0-42 0 0,0 1-28 0 0,-1 0 0 0 0,1 0 0 0 0,0-1-1 0 0,0 1 1 0 0,0 0 0 0 0,-1 0-1 0 0,1 0 1 0 0,0 0 0 0 0,-1-1-1 0 0,1 1 1 0 0,-1 0 0 0 0,0 0 0 0 0,1 0-1 0 0,-1 0 1 0 0,-1-1 0 0 0,-2-5 51 0 0,-3-3 41 0 0,-8-6-18 0 0,8 9-1 0 0,2 6-74 0 0,-15-14 141 0 0,-10-6-20 0 0</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2.705"/>
    </inkml:context>
    <inkml:brush xml:id="br0">
      <inkml:brushProperty name="width" value="0.1" units="cm"/>
      <inkml:brushProperty name="height" value="0.1" units="cm"/>
    </inkml:brush>
  </inkml:definitions>
  <inkml:trace contextRef="#ctx0" brushRef="#br0">1383 134 8751 0 0,'0'0'3856'0'0,"-1"-5"-3537"0"0,1-2-85 0 0,-2-6-225 0 0,-3 1 2852 0 0,4 10-2428 0 0,0 0-243 0 0,-1 0-1 0 0,1 0 0 0 0,-1 0 1 0 0,0 0-1 0 0,0 0 1 0 0,0 0-1 0 0,0 1 1 0 0,0-1-1 0 0,-4-2 0 0 0,3 2-187 0 0,-3-3 294 0 0,0 1 0 0 0,0 0-1 0 0,-12-6 1 0 0,17 9-55 0 0,-19-8 279 0 0,1 1 24 0 0,-5-5 176 0 0,22 13-528 0 0,0-1-96 0 0,-16-6 96 0 0,17 6-96 0 0,-1 1-3 0 0,-87-7 899 0 0,56 5-752 0 0,-3 6-16 0 0,28-3-186 0 0,-1 0-1 0 0,1 0 1 0 0,-12-1 0 0 0,-17 0 278 0 0,17 2-220 0 0,19-3-91 0 0,0 1 0 0 0,0 0 0 0 0,0 0 0 0 0,0 0 0 0 0,0-1 0 0 0,0 1 0 0 0,0 0 0 0 0,0 1 0 0 0,0-1 0 0 0,0 0 0 0 0,0 0 0 0 0,0 0 0 0 0,0 1 0 0 0,0-1 0 0 0,0 0 0 0 0,-2 2 0 0 0,-4 0 46 0 0,4-3-29 0 0,-24 3 95 0 0,21-2-86 0 0,-39 2 183 0 0,44-2-211 0 0,-1 0 1 0 0,1 0-1 0 0,0 0 0 0 0,-1 0 1 0 0,1 0-1 0 0,0 0 0 0 0,-1 1 1 0 0,1-1-1 0 0,0 0 0 0 0,0 1 1 0 0,-1-1-1 0 0,1 1 0 0 0,-1 0 0 0 0,1-1 2 0 0,0 1-1 0 0,0-1 0 0 0,0 0 1 0 0,0 1-1 0 0,0-1 0 0 0,0 0 1 0 0,0 0-1 0 0,0 0 0 0 0,0 0 0 0 0,0 0 1 0 0,0 0-1 0 0,0 0 0 0 0,0 0 1 0 0,0 0-1 0 0,0 0 0 0 0,0-1 1 0 0,0 1-1 0 0,-2-1 0 0 0,1 1 7 0 0,-1 0 0 0 0,1 0 0 0 0,-1 0-1 0 0,0 0 1 0 0,1 1 0 0 0,-1-1 0 0 0,1 1 0 0 0,-5 1 0 0 0,-11 2 19 0 0,-40 3 109 0 0,55-6-97 0 0,-8 6-2 0 0,8-7-29 0 0,-21 5 13 0 0,4 1-24 0 0,-9 5 64 0 0,2-1 11 0 0,24-8-66 0 0,0 0 0 0 0,-1 0-1 0 0,1 0 1 0 0,0 0 0 0 0,-3 3 0 0 0,-3 2-9 0 0,-33 20 83 0 0,38-24-75 0 0,0 0 0 0 0,-1 1 0 0 0,2-1 0 0 0,-1 1 0 0 0,0 0 0 0 0,1 1 0 0 0,-6 6 0 0 0,9-10-4 0 0,-1-1 1 0 0,1 1-1 0 0,-1-1 1 0 0,1 1-1 0 0,-1 0 1 0 0,0-1-1 0 0,1 0 1 0 0,-1 1-1 0 0,0-1 1 0 0,0 1-1 0 0,1-1 1 0 0,-1 0-1 0 0,0 1 1 0 0,0-1-1 0 0,1 0 1 0 0,-1 0-1 0 0,0 0 1 0 0,-1 0-1 0 0,-8 3 28 0 0,7-2-33 0 0,2 0 1 0 0,0-1 1 0 0,0 1 0 0 0,1 0 0 0 0,-1-1-1 0 0,0 1 1 0 0,0 0 0 0 0,0-1 0 0 0,0 1-1 0 0,1 0 1 0 0,-1 0 0 0 0,0 0 0 0 0,1 0-1 0 0,-1 0 1 0 0,1 0 0 0 0,-1 1 0 0 0,-13 13 53 0 0,-20 16-43 0 0,33-30-5 0 0,-1 0-1 0 0,1 1 1 0 0,0-1-1 0 0,0 1 1 0 0,0-1-1 0 0,0 1 1 0 0,0 0-1 0 0,0-1 1 0 0,-1 4-1 0 0,-15 26 60 0 0,16-27-56 0 0,0 0-5 0 0,-9 10 67 0 0,-8 8 6 0 0,-11 20-29 0 0,10-15-6 0 0,7-9-9 0 0,3 2 91 0 0,-22 31 1 0 0,3-6-30 0 0,10-14-95 0 0,1 6 0 0 0,1-12 101 0 0,-10 11 1 0 0,24-33-60 0 0,-9 7 13 0 0,1 0 0 0 0,1 1-1 0 0,-16 23 1 0 0,15-23-20 0 0,9-10-31 0 0,0 0-1 0 0,1 0 0 0 0,-1-1 0 0 0,0 1 0 0 0,0 0 1 0 0,1 0-1 0 0,-1 0 0 0 0,0 0 0 0 0,1 0 0 0 0,-1 0 1 0 0,1 1-1 0 0,-1-1 0 0 0,1 1 0 0 0,-5 11 15 0 0,5-12-16 0 0,0 0 0 0 0,-1 0 1 0 0,1 1-1 0 0,0-1 1 0 0,-1 0-1 0 0,1 0 1 0 0,0 0-1 0 0,-1 0 1 0 0,0 0-1 0 0,1 0 0 0 0,-1 0 1 0 0,0 0-1 0 0,1 0 1 0 0,-1-1-1 0 0,0 1 1 0 0,0 0-1 0 0,0 0 1 0 0,-1 0-1 0 0,-1 1 9 0 0,2 0 31 0 0,1-1-37 0 0,-1 1 0 0 0,1-1 0 0 0,-1 0 0 0 0,1 0 0 0 0,-1 0 0 0 0,1 0 0 0 0,0 0 0 0 0,-1 1-1 0 0,1-1 1 0 0,0 0 0 0 0,0 0 0 0 0,0 1 0 0 0,0 1 0 0 0,0-2-4 0 0,0 1 0 0 0,0-1 0 0 0,0 1 1 0 0,0-1-1 0 0,0 1 0 0 0,0-1 0 0 0,-1 1 0 0 0,1-1 1 0 0,-1 1-1 0 0,1-1 0 0 0,-2 3 0 0 0,-10 46 72 0 0,10-36-63 0 0,-2-4 47 0 0,3-7-57 0 0,0-1-1 0 0,1 0 1 0 0,-1 1-1 0 0,0-1 1 0 0,1 1-1 0 0,-1-1 1 0 0,1 1 0 0 0,0 4-1 0 0,-8 58 65 0 0,7-54-51 0 0,1 16 119 0 0,1 2-61 0 0,11 68 4 0 0,-10-88-23 0 0,0-5-53 0 0,1 20 63 0 0,-2-14-43 0 0,1 0 0 0 0,1 0 0 0 0,3 12 0 0 0,8 15 45 0 0,9 17 0 0 0,33 66 0 0 0,-56-120-64 0 0,7 15 26 0 0,1 0-1 0 0,0-1 1 0 0,1 0-1 0 0,17 21 1 0 0,-4-7 38 0 0,39 46 0 0 0,-36-46-64 0 0,-1 2 0 0 0,48 50 64 0 0,-51-59-64 0 0,-16-17 0 0 0,12 15 0 0 0,5 6 0 0 0,1-1 0 0 0,12 14 64 0 0,-20-24-64 0 0,-10-12 0 0 0,-1-1 0 0 0,10 13 0 0 0,32 24 160 0 0,-19-18-160 0 0,-1 1 0 0 0,-19-15 0 0 0,-4-4 0 0 0,-1 1 0 0 0,1-1 0 0 0,1 0 0 0 0,-1 0 0 0 0,0 0 0 0 0,0-1 0 0 0,6 3 0 0 0,-4-3 0 0 0,16 9 0 0 0,9 6 0 0 0,-8-2 3 0 0,-15-9 6 0 0,0-1 0 0 0,1 1 0 0 0,-1-1 0 0 0,1 0 0 0 0,0-1 1 0 0,16 4-1 0 0,-19-6 7 0 0,20 4-19 0 0,-15 0 3 0 0,-7-4 0 0 0,0 1 0 0 0,0-1 0 0 0,0 0 0 0 0,-1 0 0 0 0,1 0 0 0 0,1 0 0 0 0,-1 0 0 0 0,0-1 0 0 0,3 1 0 0 0,30 8-18 0 0,-30-7 13 0 0,0 0 0 0 0,1 0 0 0 0,-1-1-1 0 0,0 0 1 0 0,1 0 0 0 0,-1 0 0 0 0,0-1 0 0 0,11-1 0 0 0,-11 0 5 0 0,8 2 0 0 0,4 1 0 0 0,8 0 0 0 0,10-3 0 0 0,39 2 0 0 0,-74-1 0 0 0,1 0 0 0 0,-1 0 0 0 0,0 0 0 0 0,1 0 0 0 0,-1 1 0 0 0,0-1 0 0 0,0 0 0 0 0,1 0 0 0 0,-1 1 0 0 0,0-1 0 0 0,0 1 0 0 0,2 0 0 0 0,1 1 0 0 0,15-3 0 0 0,-9-1 0 0 0,21 0 0 0 0,-5 3 0 0 0,-11 0 0 0 0,-11-4 0 0 0,-1 1 0 0 0,5 0 0 0 0,17-10 0 0 0,7 3 0 0 0,-27 6 4 0 0,-2 2 2 0 0,1 0 0 0 0,-1-1 1 0 0,0 1-1 0 0,1 0 0 0 0,-1 0 0 0 0,1 1 0 0 0,4-1 0 0 0,26-6 5 0 0,-29 7-6 0 0,-1-1 1 0 0,1-1-1 0 0,-1 1 0 0 0,1-1 1 0 0,5-2-1 0 0,26-11 36 0 0,25-5-26 0 0,-54 18-15 0 0,22-11 0 0 0,-20 9 0 0 0,23-16 0 0 0,19-8 0 0 0,-49 27 0 0 0,0 0 0 0 0,0 0 0 0 0,-1-1 0 0 0,1 1 0 0 0,-1 0 0 0 0,1 0 0 0 0,-1-1 0 0 0,1 1 0 0 0,1-4 0 0 0,-1 3 0 0 0,-1 1 0 0 0,0-1 0 0 0,0 1 0 0 0,1 0 0 0 0,-1-1 0 0 0,1 1 0 0 0,-1 0 0 0 0,1 0 0 0 0,0 0 0 0 0,-1 0 0 0 0,3 0 0 0 0,1-3-1 0 0,4-1-10 0 0,-1 0 1 0 0,0-1-1 0 0,0-1 1 0 0,0 1-1 0 0,8-10 1 0 0,-1-3 10 0 0,94-105 0 0 0,-86 95-12 0 0,-1 3-68 0 0,-11 13 54 0 0,18-28 0 0 0,-10 14 81 0 0,12-17-46 0 0,-21 28-9 0 0,-3 5 0 0 0,0-1 0 0 0,5-14 0 0 0,1-2 0 0 0,-8 18 0 0 0,0-1 0 0 0,-1 0 0 0 0,4-16 0 0 0,1-2 0 0 0,-8 24 0 0 0,1 0 0 0 0,-1 0 0 0 0,1 0 0 0 0,-2-1 0 0 0,2-7 0 0 0,1-4 0 0 0,-1 11-4 0 0,1-6 7 0 0,0-11-55 0 0,1-18-25 0 0,-1-63 0 0 0,-4 76 76 0 0,-1-158-63 0 0,2 179 53 0 0,0 1 0 0 0,-1 0 1 0 0,0-1-1 0 0,-3-8 0 0 0,0-6 1 0 0,-1 3 10 0 0,-3-20 0 0 0,7 31 2 0 0,0 4-4 0 0,1 0 1 0 0,-1 0-1 0 0,1 0 0 0 0,-1 1 0 0 0,0-1 1 0 0,0 0-1 0 0,-2-3 0 0 0,-5-17-46 0 0,3 4 6 0 0,-13-27 0 0 0,8 22 42 0 0,-24-45 0 0 0,24 45 0 0 0,3 9-26 0 0,-13-19-1 0 0,5 8 16 0 0,-8-17 11 0 0,17 34 15 0 0,-11-8 23 0 0,12 14-62 0 0,1-1 0 0 0,0 0 0 0 0,0 0-1 0 0,-5-7 1 0 0,2 4 1 0 0,1 0 0 0 0,-1 1 1 0 0,0 0-1 0 0,-11-8 0 0 0,7 7 13 0 0,-60-46 134 0 0,19 11-252 0 0,52 41 125 0 0,-1 1 0 0 0,1-1-1 0 0,-1 0 1 0 0,0 1 0 0 0,1-1 0 0 0,-1 1 0 0 0,0-1 0 0 0,0 1-1 0 0,1-1 1 0 0,-1 1 0 0 0,0-1 0 0 0,0 1 0 0 0,0 0-1 0 0,0 0 1 0 0,0-1 0 0 0,1 1 0 0 0,-1 0 0 0 0,-1 0-1 0 0,0 0 1 0 0,1 0 0 0 0,0-1 0 0 0,0 1 0 0 0,-1 0 0 0 0,1-1 0 0 0,0 1 0 0 0,0-1 0 0 0,0 1 0 0 0,0-1-1 0 0,-1 1 1 0 0,1-1 0 0 0,0 0 0 0 0,0 0 0 0 0,0 1 0 0 0,0-1 0 0 0,-1-2 0 0 0,0 1-9 0 0,-15-9 13 0 0,-20-13-1 0 0,17 9 0 0 0,-25-18 0 0 0,17 17-53 0 0,-45-34 42 0 0,56 39 11 0 0,-4 0 0 0 0,-6 3 0 0 0,5-3-21 0 0,17 7 13 0 0,0 1 1 0 0,-1 0 0 0 0,1 1 0 0 0,-1-1 0 0 0,-12-3 0 0 0,-29-8 18 0 0,29 9 7 0 0,6 3 11 0 0,-6 0-23 0 0,2 2 9 0 0,0 1 1 0 0,0 0-1 0 0,-17 4 1 0 0,24-3-14 0 0,-8 2-12 0 0,10-2-5 0 0,0 0 1 0 0,1 0-1 0 0,-11 0 0 0 0,12-1-121 0 0,-3-1-187 0 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4.940"/>
    </inkml:context>
    <inkml:brush xml:id="br0">
      <inkml:brushProperty name="width" value="0.1" units="cm"/>
      <inkml:brushProperty name="height" value="0.1" units="cm"/>
    </inkml:brush>
  </inkml:definitions>
  <inkml:trace contextRef="#ctx0" brushRef="#br0">1 1 7831 0 0,'0'0'6960'0'0,"0"2"-6681"0"0,0 67 2540 0 0,0-50-1250 0 0,0-12-1346 0 0,0 1 1 0 0,0 0-1 0 0,2 8 0 0 0,-2-14-111 0 0,4 6-434 0 0</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5.795"/>
    </inkml:context>
    <inkml:brush xml:id="br0">
      <inkml:brushProperty name="width" value="0.1" units="cm"/>
      <inkml:brushProperty name="height" value="0.1" units="cm"/>
    </inkml:brush>
  </inkml:definitions>
  <inkml:trace contextRef="#ctx0" brushRef="#br0">1 0 8287 0 0,'0'0'639'0'0,"0"1"-415"0"0,3 20 126 0 0,-4-17 48 0 0,3-16 3757 0 0,0 33-2427 0 0,-5 9-973 0 0,2-1 1 0 0,1 1-1 0 0,1-1 1 0 0,2 1-1 0 0,6 30 1 0 0,-9-59-536 0 0</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6.511"/>
    </inkml:context>
    <inkml:brush xml:id="br0">
      <inkml:brushProperty name="width" value="0.1" units="cm"/>
      <inkml:brushProperty name="height" value="0.1" units="cm"/>
    </inkml:brush>
  </inkml:definitions>
  <inkml:trace contextRef="#ctx0" brushRef="#br0">20 20 9671 0 0,'-19'-11'7887'0'0,"110"3"-6278"0"0,-82 8-1391 0 0,-1-1-1 0 0,18 3 0 0 0,2-1 163 0 0,92 3 1132 0 0,-118-4-1585 0 0,1 0-131 0 0,3 0-492 0 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7.315"/>
    </inkml:context>
    <inkml:brush xml:id="br0">
      <inkml:brushProperty name="width" value="0.1" units="cm"/>
      <inkml:brushProperty name="height" value="0.1" units="cm"/>
    </inkml:brush>
  </inkml:definitions>
  <inkml:trace contextRef="#ctx0" brushRef="#br0">0 1 8287 0 0,'0'0'639'0'0,"2"0"-367"0"0,11 4 491 0 0,-1-2-1 0 0,1 1 1 0 0,24 0 0 0 0,16-4 516 0 0,-40 0-719 0 0,0 1 0 0 0,1 0 0 0 0,15 2-1 0 0,-17 0-21 0 0,24-1-1 0 0,-26-1-448 0 0,-8 0-141 0 0</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7.911"/>
    </inkml:context>
    <inkml:brush xml:id="br0">
      <inkml:brushProperty name="width" value="0.1" units="cm"/>
      <inkml:brushProperty name="height" value="0.1" units="cm"/>
    </inkml:brush>
  </inkml:definitions>
  <inkml:trace contextRef="#ctx0" brushRef="#br0">1 0 8751 0 0,'11'1'829'0'0,"1"0"0"0"0,0 1-1 0 0,0 0 1 0 0,0 1 0 0 0,20 7-1 0 0,-26-8-573 0 0,39 9 1380 0 0,-43-10-1358 0 0,1-1-49 0 0,8 3-164 0 0,12 3 305 0 0,-10-1-4674 0 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8.281"/>
    </inkml:context>
    <inkml:brush xml:id="br0">
      <inkml:brushProperty name="width" value="0.1" units="cm"/>
      <inkml:brushProperty name="height" value="0.1" units="cm"/>
    </inkml:brush>
  </inkml:definitions>
  <inkml:trace contextRef="#ctx0" brushRef="#br0">0 0 10591 0 0,'0'0'1882'0'0,"2"1"-1484"0"0,5 2-73 0 0,0 1-1 0 0,0-1 0 0 0,-1 2 0 0 0,0-1 0 0 0,0 1 1 0 0,0-1-1 0 0,0 2 0 0 0,-1-1 0 0 0,8 10 1 0 0,-4-5 144 0 0,1 0 1 0 0,19 16 0 0 0,12 1-303 0 0,-39-25-738 0 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8.734"/>
    </inkml:context>
    <inkml:brush xml:id="br0">
      <inkml:brushProperty name="width" value="0.1" units="cm"/>
      <inkml:brushProperty name="height" value="0.1" units="cm"/>
    </inkml:brush>
  </inkml:definitions>
  <inkml:trace contextRef="#ctx0" brushRef="#br0">128 1 7831 0 0,'0'0'1840'0'0,"-15"6"-64"0"0,-17 18-120 0 0,25-20-1254 0 0,0 1 0 0 0,0 1 0 0 0,-11 10 0 0 0,14-12-93 0 0,-1 1 0 0 0,0-1 1 0 0,0 1-1 0 0,-1-1 0 0 0,-9 5 0 0 0,14-8 180 0 0</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9.098"/>
    </inkml:context>
    <inkml:brush xml:id="br0">
      <inkml:brushProperty name="width" value="0.1" units="cm"/>
      <inkml:brushProperty name="height" value="0.1" units="cm"/>
    </inkml:brush>
  </inkml:definitions>
  <inkml:trace contextRef="#ctx0" brushRef="#br0">119 0 8287 0 0,'0'0'8000'0'0,"-1"3"-7648"0"0,0-1-247 0 0,-1 1 0 0 0,1-1 1 0 0,-1 1-1 0 0,1-1 0 0 0,-1 1 0 0 0,0-1 0 0 0,0 0 0 0 0,-1 0 0 0 0,1 0 0 0 0,0 0 1 0 0,-1 0-1 0 0,-2 1 0 0 0,-35 20 823 0 0,38-22-919 0 0,-13 6 77 0 0,-4 2-460 0 0,8-5-3448 0 0,8-3 2868 0 0</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9.583"/>
    </inkml:context>
    <inkml:brush xml:id="br0">
      <inkml:brushProperty name="width" value="0.1" units="cm"/>
      <inkml:brushProperty name="height" value="0.1" units="cm"/>
    </inkml:brush>
  </inkml:definitions>
  <inkml:trace contextRef="#ctx0" brushRef="#br0">1 0 11055 0 0,'0'0'6495'0'0,"1"3"-6214"0"0,5 12 752 0 0,8 29 0 0 0,-6-15-279 0 0,-7-27-367 0 0,-1 0-210 0 0,2 7-985 0 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39.914"/>
    </inkml:context>
    <inkml:brush xml:id="br0">
      <inkml:brushProperty name="width" value="0.1" units="cm"/>
      <inkml:brushProperty name="height" value="0.1" units="cm"/>
    </inkml:brush>
  </inkml:definitions>
  <inkml:trace contextRef="#ctx0" brushRef="#br0">0 1 13823 0 0,'3'7'303'0'0,"1"0"0"0"0,-1-1 0 0 0,1 1 1 0 0,0-1-1 0 0,0 1 0 0 0,1-1 0 0 0,0-1 0 0 0,0 1 0 0 0,1-1 0 0 0,-1 1 0 0 0,1-2 0 0 0,0 1 0 0 0,0-1 0 0 0,1 0 0 0 0,-1 0 0 0 0,12 5 0 0 0,7 4-72 0 0,-24-12-534 0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40.334"/>
    </inkml:context>
    <inkml:brush xml:id="br0">
      <inkml:brushProperty name="width" value="0.1" units="cm"/>
      <inkml:brushProperty name="height" value="0.1" units="cm"/>
    </inkml:brush>
  </inkml:definitions>
  <inkml:trace contextRef="#ctx0" brushRef="#br0">210 0 11055 0 0,'0'0'2040'0'0,"-1"2"-1744"0"0,-4 6 1 0 0,-1-1 0 0 0,0 1 0 0 0,0-1 0 0 0,0-1 0 0 0,-1 1 0 0 0,0-1 0 0 0,-14 10 0 0 0,-12 10 547 0 0,24-18-503 0 0,-21 13 1 0 0,3-3 10 0 0,23-15-301 0 0,0-1 0 0 0,-1 1 0 0 0,1-1-1 0 0,-6 2 1 0 0,0 0 6 0 0,1 0-231 0 0</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40.689"/>
    </inkml:context>
    <inkml:brush xml:id="br0">
      <inkml:brushProperty name="width" value="0.1" units="cm"/>
      <inkml:brushProperty name="height" value="0.1" units="cm"/>
    </inkml:brush>
  </inkml:definitions>
  <inkml:trace contextRef="#ctx0" brushRef="#br0">143 1 11055 0 0,'-2'1'134'0'0,"1"-1"0"0"0,0 1 0 0 0,0 0-1 0 0,-1-1 1 0 0,1 1 0 0 0,0 0-1 0 0,0 0 1 0 0,0 0 0 0 0,0 0 0 0 0,0 0-1 0 0,0 0 1 0 0,0 0 0 0 0,0 0 0 0 0,1 1-1 0 0,-1-1 1 0 0,-1 3 0 0 0,-1 1 296 0 0,0-2-142 0 0,0 0 0 0 0,-1 0-1 0 0,0 0 1 0 0,1 0 0 0 0,-8 4 0 0 0,-4 3 344 0 0,1-1-59 0 0,0 0 0 0 0,-22 10 0 0 0,35-18-556 0 0,-11 2-4789 0 0</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42.048"/>
    </inkml:context>
    <inkml:brush xml:id="br0">
      <inkml:brushProperty name="width" value="0.1" units="cm"/>
      <inkml:brushProperty name="height" value="0.1" units="cm"/>
    </inkml:brush>
  </inkml:definitions>
  <inkml:trace contextRef="#ctx0" brushRef="#br0">118 1 8287 0 0,'0'0'5246'0'0,"-6"5"-4796"0"0,3-3-276 0 0,1 1 1 0 0,0-1-1 0 0,0 1 0 0 0,0 0 0 0 0,0-1 0 0 0,1 1 0 0 0,-1 0 0 0 0,1 0 1 0 0,-1 1-1 0 0,1-1 0 0 0,0 0 0 0 0,0 5 496 0 0,3-4-402 0 0,0 0 1 0 0,1 0-1 0 0,-1-1 0 0 0,6 6 0 0 0,-1 0-81 0 0,-5-7 197 0 0,0-3-212 0 0,-2 2-128 0 0,0-1 1 0 0,0 0-1 0 0,1 0 0 0 0,-1 0 0 0 0,0 0 1 0 0,0 0-1 0 0,1 0 0 0 0,-1 0 0 0 0,0 0 1 0 0,0 0-1 0 0,1 0 0 0 0,-1 0 0 0 0,0 0 1 0 0,0 0-1 0 0,1 0 0 0 0,-1 0 1 0 0,0 0-1 0 0,0-1 0 0 0,1 1 0 0 0,-1 0 1 0 0,0 0-1 0 0,0 0 0 0 0,0 0 0 0 0,1 0 1 0 0,-1-1-1 0 0,0-1-40 0 0,0-3 43 0 0,-10-9 75 0 0,10 13-64 0 0,-1 0-1 0 0,0 0 0 0 0,0 1 1 0 0,0-1-1 0 0,-1 0 1 0 0,1 0-1 0 0,0 1 0 0 0,0-1 1 0 0,0 1-1 0 0,-1-1 1 0 0,1 1-1 0 0,0-1 1 0 0,0 1-1 0 0,-1 0 0 0 0,1-1 1 0 0,-3 1 1111 0 0,5 2-1097 0 0,17 32 217 0 0,-18-33 158 0 0,1-3-356 0 0,4-3-22 0 0,-5 4-61 0 0,0 1 0 0 0,1-1-1 0 0,-1 1 1 0 0,0 0 0 0 0,0-1 0 0 0,1 1-1 0 0,-1-1 1 0 0,0 1 0 0 0,0-1-1 0 0,0 1 1 0 0,1-1 0 0 0,-1 1 0 0 0,0-1-1 0 0,0 1 1 0 0,0-1 0 0 0,0 1-1 0 0,0-1 1 0 0,0 1 0 0 0,0-2 0 0 0,-7-11 43 0 0,6 13-54 0 0,0-2 26 0 0,-3-1 9 0 0,-9 0-34 0 0,-27 1 273 0 0,39 2-182 0 0,-1 0 41 0 0,2 0-106 0 0,0 0-1 0 0,0 0 1 0 0,-1 0-1 0 0,1 0 1 0 0,0 0-1 0 0,0 0 1 0 0,-1 0 0 0 0,1 0-1 0 0,0 0 1 0 0,0 1-1 0 0,-1-1 1 0 0,1 0-1 0 0,0 0 1 0 0,0 0 0 0 0,0 0-1 0 0,-1 0 1 0 0,1 0-1 0 0,0 0 1 0 0,0 1-1 0 0,0-1 1 0 0,0 0 0 0 0,-1 0-1 0 0,1 0 1 0 0,0 0-1 0 0,0 1 1 0 0,0-1-1 0 0,0 0 1 0 0,-1 0-1 0 0,6 6-1 0 0,-4-4 170 0 0,-16-1-51 0 0,-20-6-1186 0 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43.235"/>
    </inkml:context>
    <inkml:brush xml:id="br0">
      <inkml:brushProperty name="width" value="0.1" units="cm"/>
      <inkml:brushProperty name="height" value="0.1" units="cm"/>
    </inkml:brush>
  </inkml:definitions>
  <inkml:trace contextRef="#ctx0" brushRef="#br0">38 493 6911 0 0,'2'13'10520'0'0,"-7"-18"-10095"0"0,4 5-384 0 0,1 0 0 0 0,-1 0 0 0 0,1-1 0 0 0,0 1 0 0 0,-1 0-1 0 0,1 0 1 0 0,-1-1 0 0 0,1 1 0 0 0,0 0 0 0 0,-1-1 0 0 0,1 1 0 0 0,-1-1-1 0 0,1 1 1 0 0,0 0 0 0 0,0-1 0 0 0,-1 1 0 0 0,1-1 0 0 0,0 1 0 0 0,0-1 0 0 0,-1 1-1 0 0,1-1 1 0 0,0 1 0 0 0,0-1 0 0 0,0 0 0 0 0,-5-101 1935 0 0,5 64-1396 0 0,0 11 69 0 0,0 25-397 0 0,0 1-173 0 0,-4-17 146 0 0,4 16-105 0 0,0 0-4 0 0,-2-16 72 0 0,2 16-100 0 0,0-1 1 0 0,-10-52 422 0 0,9 53-447 0 0,1-1-11 0 0,-4-26 54 0 0,4-3 189 0 0,0 29-192 0 0,0 0-17 0 0,0-20-70 0 0,0 1-17 0 0,6-17 75 0 0,-6 38-22 0 0,1-2 0 0 0,5-21-42 0 0,2-10 1 0 0,-8 32 289 0 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46.574"/>
    </inkml:context>
    <inkml:brush xml:id="br0">
      <inkml:brushProperty name="width" value="0.1" units="cm"/>
      <inkml:brushProperty name="height" value="0.1" units="cm"/>
    </inkml:brush>
  </inkml:definitions>
  <inkml:trace contextRef="#ctx0" brushRef="#br0">127 346 7831 0 0,'0'0'2496'0'0,"4"-3"-2220"0"0,16-9 2404 0 0,-18 1-1909 0 0,-1 3-380 0 0,0 0 0 0 0,-1-1 0 0 0,0 1 1 0 0,0 0-1 0 0,-1 0 0 0 0,0 0 0 0 0,-3-11 0 0 0,4 17-279 0 0,-5-89 728 0 0,1 58-536 0 0,4 32-176 0 0,0-1-62 0 0,-2-5 61 0 0,0 1 1 0 0,0 0 0 0 0,0-1-1 0 0,-4-7 1 0 0,5 13 7 0 0,-9-15 309 0 0,9 15-391 0 0,-1 2 1 0 0,0 0-43 0 0,-11 12-12 0 0,0 6 1 0 0,-38 53 486 0 0,45-64-417 0 0,5-6 8 0 0,-1 1-14 0 0,1-1 0 0 0,0 0-1 0 0,0 0 1 0 0,-1 0 0 0 0,1 0 0 0 0,-1 0 0 0 0,0 0-1 0 0,1 0 1 0 0,-1 0 0 0 0,0-1 0 0 0,-3 3 0 0 0,5-15 67 0 0,-4-10-27 0 0,4 17-44 0 0,6-15-1 0 0,-5 18-56 0 0,-1-1 1 0 0,1 0-1 0 0,-1 1 0 0 0,0-1 0 0 0,1 0 1 0 0,-1 0-1 0 0,0 1 0 0 0,0-1 0 0 0,0 0 0 0 0,0 0 1 0 0,-1-2-1 0 0,1-1 47 0 0,1 3-44 0 0,5-12-6 0 0,7-19 65 0 0,0 5-46 0 0,-7 11 18 0 0,-6 16-31 0 0,0 0 1 0 0,1 0-1 0 0,-1 0 1 0 0,0 0-1 0 0,0 0 1 0 0,1 0-1 0 0,-1 0 1 0 0,0 0-1 0 0,1 1 1 0 0,-1-1-1 0 0,1 0 1 0 0,-1 0-1 0 0,1 0 1 0 0,0 1-1 0 0,-1-1 1 0 0,1 0-1 0 0,0 0 1 0 0,-1 1-1 0 0,1-1 1 0 0,0 1-1 0 0,0-1 1 0 0,0 1-1 0 0,1-2 1 0 0,0 1 32 0 0,0 0 34 0 0,-1 1-12 0 0,7 0-37 0 0,4 1 94 0 0,0 2-64 0 0,14 19-42 0 0,19 9 97 0 0,-7-5-52 0 0,-34-23-44 0 0,0 1 0 0 0,1-1 0 0 0,0 0 0 0 0,9 4 0 0 0,-5-2-1 0 0,30 14 42 0 0,-22-7-917 0 0,10 8-5122 0 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47.909"/>
    </inkml:context>
    <inkml:brush xml:id="br0">
      <inkml:brushProperty name="width" value="0.1" units="cm"/>
      <inkml:brushProperty name="height" value="0.1" units="cm"/>
    </inkml:brush>
  </inkml:definitions>
  <inkml:trace contextRef="#ctx0" brushRef="#br0">0 1 7367 0 0,'0'0'10152'0'0,"1"2"-9976"0"0,11 24 599 0 0,-9-20-627 0 0,-1 0 0 0 0,1 1 0 0 0,5 7 0 0 0,-7-13-11 0 0,6 12 135 0 0,47 62 560 0 0,-36-49-652 0 0,1-1 0 0 0,25 23 1 0 0,-30-32-92 0 0,-8-10-55 0 0,0 0 0 0 0,0 0 0 0 0,9 5 0 0 0,14 12 68 0 0,-25-20-86 0 0,14 15 82 0 0,-7-9-88 0 0,6 6-10 0 0,-15-11 0 0 0,-1-2 0 0 0,0 0 0 0 0,0 0 0 0 0,-1-1 0 0 0,1 1 0 0 0,0 0 0 0 0,1-1 0 0 0,-1 1 0 0 0,0 0 0 0 0,0-1 0 0 0,2 2 0 0 0,16 21 0 0 0,-4-2-66 0 0,-10-15-14 0 0,12 9 16 0 0,-15-15 48 0 0,-1 1 1 0 0,1 0 0 0 0,-1-1 0 0 0,1 0 0 0 0,0 1 0 0 0,0-1 0 0 0,0 0 0 0 0,3 2 0 0 0,13 8-165 0 0,-16-10 92 0 0,8-3-410 0 0</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48.626"/>
    </inkml:context>
    <inkml:brush xml:id="br0">
      <inkml:brushProperty name="width" value="0.1" units="cm"/>
      <inkml:brushProperty name="height" value="0.1" units="cm"/>
    </inkml:brush>
  </inkml:definitions>
  <inkml:trace contextRef="#ctx0" brushRef="#br0">91 5 8751 0 0,'2'-5'6528'0'0,"19"33"-4272"0"0,-20-27-2081 0 0,0 1-14 0 0,29 39 1187 0 0,-29-39-1241 0 0,7 11 86 0 0,11 24 234 0 0,-18-35-332 0 0,6 17 392 0 0,-5-16 704 0 0,-16 3-1031 0 0,13-6-16 0 0,-1 1-91 0 0,-17 5 105 0 0,14-4-162 0 0,1 0 16 0 0,0 0 1 0 0,-1 0 0 0 0,1 1 0 0 0,0-1 0 0 0,0 1-1 0 0,-4 3 1 0 0,-32 24 124 0 0,-13 14 390 0 0,52-43-431 0 0,-1 0 0 0 0,-12 11-103 0 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32:49.211"/>
    </inkml:context>
    <inkml:brush xml:id="br0">
      <inkml:brushProperty name="width" value="0.1" units="cm"/>
      <inkml:brushProperty name="height" value="0.1" units="cm"/>
    </inkml:brush>
  </inkml:definitions>
  <inkml:trace contextRef="#ctx0" brushRef="#br0">0 1 6447 0 0,'0'0'6230'0'0,"1"3"-5828"0"0,7 81 1598 0 0,-4-30-692 0 0,-4-51-1073 0 0,1 0-19 0 0,6 28 151 0 0,-6-28-413 0 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17.878"/>
    </inkml:context>
    <inkml:brush xml:id="br0">
      <inkml:brushProperty name="width" value="0.1" units="cm"/>
      <inkml:brushProperty name="height" value="0.1" units="cm"/>
      <inkml:brushProperty name="color" value="#5B2D90"/>
    </inkml:brush>
  </inkml:definitions>
  <inkml:trace contextRef="#ctx0" brushRef="#br0">63 75 10135 0 0,'0'0'778'0'0,"1"-9"-437"0"0,1-32 4020 0 0,-4 33-1370 0 0,4 14-2350 0 0,4 60 647 0 0,1-6-502 0 0,-3-26-349 0 0,24 147 1364 0 0,-26-156-1571 0 0,-2-19-163 0 0,0-1 1 0 0,1 1-1 0 0,0-1 0 0 0,0 1 0 0 0,2 6 0 0 0,0 23 1688 0 0,-5-35-1745 0 0,-1-2-10 0 0,-5-12 66 0 0,-4-12-9 0 0,1 0-1 0 0,1 0 0 0 0,2 0 1 0 0,0-1-1 0 0,-6-47 1 0 0,4 30 4 0 0,7 34-42 0 0,1 0-1 0 0,-3-17 1 0 0,4 17-6 0 0,0 0-1 0 0,-1 0 1 0 0,0 1-1 0 0,-3-11 1 0 0,2 11-12 0 0,-6-33 234 0 0,9 40-94 0 0,0 2-125 0 0,-1 0 0 0 0,1-1 0 0 0,0 1 0 0 0,0 0 0 0 0,0-1-1 0 0,0 1 1 0 0,-1 0 0 0 0,1-1 0 0 0,0 1 0 0 0,0-1 0 0 0,0 1 0 0 0,0 0 0 0 0,0-1 0 0 0,0 1 0 0 0,0 0-1 0 0,0-1 1 0 0,0 1 0 0 0,0-1 0 0 0,0 1 0 0 0,0 0 0 0 0,0-1 0 0 0,0 1 0 0 0,0-1 0 0 0,0 1 0 0 0,0 0-1 0 0,1-1 1 0 0,3-12 259 0 0,1 7-206 0 0,-3 5 17 0 0,17-4 39 0 0,5 4-46 0 0,-18 1-54 0 0,4-2 27 0 0,-6 2-35 0 0,0-1 1 0 0,1 1 0 0 0,-1 0-1 0 0,0 0 1 0 0,8 1-1 0 0,4 1 13 0 0,0 2 0 0 0,-1 0 0 0 0,0 0-1 0 0,1 2 1 0 0,-2-1 0 0 0,18 11-1 0 0,35 26 197 0 0,-49-31-150 0 0,78 58-7 0 0,-88-63-47 0 0,0 0-1 0 0,-1 0 1 0 0,0 1 0 0 0,0-1-1 0 0,-1 2 1 0 0,0-1-1 0 0,0 1 1 0 0,5 9 0 0 0,2 5 99 0 0,18 43 0 0 0,-25-49-74 0 0,-1 0 0 0 0,0 1-1 0 0,-2 0 1 0 0,0 0 0 0 0,1 29-1 0 0,-4-31 10 0 0,-1 0-1 0 0,-1-1 0 0 0,-1 1 1 0 0,-4 16-1 0 0,6-24-30 0 0,-2 3 13 0 0,0-1 0 0 0,-1 0 0 0 0,0 0 0 0 0,0 0 0 0 0,-7 10 1 0 0,-30 41 119 0 0,24-38-113 0 0,14-17-36 0 0,0-1 0 0 0,-1 0 0 0 0,1 0 0 0 0,-1 0 0 0 0,0 0 0 0 0,-1 0 0 0 0,1-1 0 0 0,0 1 0 0 0,-1-1 0 0 0,0-1 0 0 0,0 1 0 0 0,-6 2 0 0 0,4-1-3 0 0,2-2 9 0 0,0 0 0 0 0,1 0-1 0 0,-1 0 1 0 0,-1-1 0 0 0,1 1 0 0 0,0-1-1 0 0,-10 0 1 0 0,5-1 21 0 0,7 0-29 0 0,-1 0-1 0 0,0 0 1 0 0,0 0 0 0 0,1 0-1 0 0,-8 2 1 0 0,4-1 1 0 0,0-1 1 0 0,-1-1-1 0 0,1 1 1 0 0,0-1-1 0 0,-10-3 1 0 0,-4 1 4 0 0,15 2-3 0 0,0 0-1 0 0,0 0 1 0 0,0-1-1 0 0,0 1 1 0 0,0-1 0 0 0,1-1-1 0 0,-1 1 1 0 0,1-1-1 0 0,0 0 1 0 0,-1 0 0 0 0,1 0-1 0 0,1-1 1 0 0,-1 0-1 0 0,-5-5 1 0 0,6 5 13 0 0,1 1-1 0 0,-1-1 1 0 0,0 1 0 0 0,0 0-1 0 0,0 1 1 0 0,0-1 0 0 0,-6-2-1 0 0,5 3-31 0 0,0-1-1 0 0,0 0 1 0 0,1 0-1 0 0,-9-7 0 0 0,12 9 8 0 0,0-1 0 0 0,-1 1 0 0 0,1 0 0 0 0,-1-1 0 0 0,0 1-1 0 0,1 0 1 0 0,-1 0 0 0 0,0 0 0 0 0,0 0 0 0 0,-2 0 0 0 0,0-2-347 0 0,2-7-1509 0 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18.727"/>
    </inkml:context>
    <inkml:brush xml:id="br0">
      <inkml:brushProperty name="width" value="0.1" units="cm"/>
      <inkml:brushProperty name="height" value="0.1" units="cm"/>
      <inkml:brushProperty name="color" value="#5B2D90"/>
    </inkml:brush>
  </inkml:definitions>
  <inkml:trace contextRef="#ctx0" brushRef="#br0">20 44 8751 0 0,'0'0'674'0'0,"-9"-15"1791"0"0,-1 0 3836 0 0,10 17-5997 0 0,2 22 742 0 0,0 38 0 0 0,0-3-242 0 0,-1-43-602 0 0,0-1 0 0 0,2 1 0 0 0,0-1 1 0 0,1 1-1 0 0,0-1 0 0 0,8 17 0 0 0,-3-10 5 0 0,2 0 0 0 0,0 0 0 0 0,1-2 0 0 0,2 1 0 0 0,0-2 0 0 0,19 22 0 0 0,1-13 154 0 0,-23-19-251 0 0,-8-8-61 0 0,0 0 1 0 0,0 0 0 0 0,1 0-1 0 0,-1 0 1 0 0,0 0-1 0 0,0 0 1 0 0,0-1-1 0 0,1 0 1 0 0,-1 0 0 0 0,6 0-1 0 0,-6 0-17 0 0,1-1 0 0 0,-1 0 0 0 0,0 0 0 0 0,1 0 0 0 0,-1-1 0 0 0,0 1 0 0 0,0-1 1 0 0,0 0-1 0 0,0 0 0 0 0,0 0 0 0 0,0 0 0 0 0,0 0 0 0 0,-1 0 0 0 0,1-1 0 0 0,-1 1 0 0 0,0-1 0 0 0,0 0 0 0 0,0 0 0 0 0,0 0 0 0 0,3-5 0 0 0,0-3 66 0 0,0 1-1 0 0,-1-2 0 0 0,0 1 1 0 0,5-21-1 0 0,-6-5 86 0 0,-2 9-54 0 0,-1 22-89 0 0,1 0-1 0 0,-2 0 1 0 0,1-1-1 0 0,-2-6 1 0 0,0-17 106 0 0,-1-2 18 0 0,2 27-137 0 0,1 1 1 0 0,-1-1-1 0 0,1 0 0 0 0,0 1 1 0 0,0-7-1 0 0,1-2 78 0 0,0-1-1 0 0,-3-24 1 0 0,1 25-32 0 0,0-1-40 0 0,0-1 63 0 0,-1 0 1 0 0,-3-16-1 0 0,-1 14-113 0 0,5 15-457 0 0,0-2 968 0 0</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19.641"/>
    </inkml:context>
    <inkml:brush xml:id="br0">
      <inkml:brushProperty name="width" value="0.1" units="cm"/>
      <inkml:brushProperty name="height" value="0.1" units="cm"/>
      <inkml:brushProperty name="color" value="#5B2D90"/>
    </inkml:brush>
  </inkml:definitions>
  <inkml:trace contextRef="#ctx0" brushRef="#br0">1 178 13823 0 0,'0'0'3338'0'0,"0"3"-2940"0"0,6 19 409 0 0,-2 1 0 0 0,-1-1-1 0 0,1 46 1 0 0,-2-33-268 0 0,-2-16-301 0 0,1-6-5 0 0,0-1 0 0 0,3 20 0 0 0,0-15 118 0 0,0 29 1 0 0,-3-31-42 0 0,1 1-1 0 0,4 21 1 0 0,-1-14 607 0 0,-6-17 448 0 0,-4-14-910 0 0,1-2-409 0 0,0-1 0 0 0,1 0-1 0 0,0 0 1 0 0,1 0 0 0 0,0 0-1 0 0,0-19 1 0 0,5-72 77 0 0,-1 80-90 0 0,6-45 96 0 0,-5 50-87 0 0,0 1-1 0 0,1 0 1 0 0,1-1-1 0 0,12-28 1 0 0,-7 20 6 0 0,-7 18-46 0 0,1 0 0 0 0,-1 0-1 0 0,2 0 1 0 0,-1 1 0 0 0,1-1-1 0 0,7-6 1 0 0,34-33-3 0 0,-43 43 1 0 0,5-3 0 0 0,0 0 0 0 0,0 1 0 0 0,1 0 0 0 0,0 0 0 0 0,-1 0 0 0 0,2 1 0 0 0,-1 1 0 0 0,0-1 0 0 0,1 2 0 0 0,-1-1 0 0 0,1 1 0 0 0,0 1 0 0 0,0-1 0 0 0,0 2 0 0 0,0 0 0 0 0,16 1 0 0 0,-20-1 6 0 0,-4 0-1 0 0,1 1 0 0 0,0-1 0 0 0,-1 1 0 0 0,1 0-1 0 0,-1 0 1 0 0,1 0 0 0 0,-1 0 0 0 0,1 0 0 0 0,-1 0-1 0 0,0 0 1 0 0,3 3 0 0 0,-1-2-5 0 0,-1 1 0 0 0,1-1 0 0 0,-1 1 0 0 0,0 0 0 0 0,4 3 0 0 0,1 8 0 0 0,-5-9 7 0 0,-1 0 0 0 0,0 1 0 0 0,-1-1 1 0 0,0 1-1 0 0,0-1 0 0 0,0 1 0 0 0,0 0 0 0 0,-1-1 0 0 0,0 1 0 0 0,0 0 0 0 0,0-1 0 0 0,-1 1 1 0 0,0 0-1 0 0,0-1 0 0 0,0 1 0 0 0,-1-1 0 0 0,-3 7 0 0 0,3-7-7 0 0,-5 9 0 0 0,0-1 0 0 0,-1 0 0 0 0,0-1 0 0 0,-1 1 0 0 0,0-2 0 0 0,-12 12 0 0 0,2-7 16 0 0,-1-1 0 0 0,0-1 0 0 0,-28 15 0 0 0,35-21-16 0 0,-22 12 0 0 0,32-18 0 0 0,1-1-1 0 0,-1 0 0 0 0,1 0 0 0 0,0 0 0 0 0,-1 0-1 0 0,1 0 1 0 0,0 0 0 0 0,-1-1 0 0 0,-3 1-1 0 0,3 0-5 0 0,0-1-1 0 0,1 1 1 0 0,-1-1-1 0 0,0 1 1 0 0,1 0-1 0 0,-4 1 1 0 0,-1 1-5 0 0,5-3-20 0 0,5 4 39 0 0,0 1 0 0 0,0-1 0 0 0,0-1 0 0 0,1 1 0 0 0,-1 0 0 0 0,1-1 0 0 0,0 0 0 0 0,0 1-1 0 0,0-1 1 0 0,0-1 0 0 0,9 5 0 0 0,13 10 17 0 0,0 0-8 0 0,1 0-1 0 0,35 15 1 0 0,-42-22 1 0 0,-15-8 8 0 0,1 2 1 0 0,-1-1-1 0 0,-1 1 0 0 0,1 0 0 0 0,0 0 1 0 0,4 5-1 0 0,-4-3 35 0 0,1-1 0 0 0,-1 0 0 0 0,1 0 0 0 0,0 0 0 0 0,1-1 0 0 0,9 6 0 0 0,-14-10 48 0 0</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20.308"/>
    </inkml:context>
    <inkml:brush xml:id="br0">
      <inkml:brushProperty name="width" value="0.1" units="cm"/>
      <inkml:brushProperty name="height" value="0.1" units="cm"/>
      <inkml:brushProperty name="color" value="#5B2D90"/>
    </inkml:brush>
  </inkml:definitions>
  <inkml:trace contextRef="#ctx0" brushRef="#br0">0 723 10135 0 0,'0'0'778'0'0,"0"-2"-506"0"0,7-28 926 0 0,10-74 2761 0 0,-13 42-2349 0 0,-3 31-636 0 0,1 1 0 0 0,12-58 0 0 0,3 22 30 0 0,18-63 788 0 0,5 20-63 0 0,-37 99-1609 0 0,-3 8 0 0 0,2 1-7 0 0,11-17 102 0 0,12-15 353 0 0,-24 32-504 0 0,1-1-11 0 0,0 1-23 0 0,-2 0-10 0 0,0 1 0 0 0,0 0 0 0 0,0 0 0 0 0,1-1 0 0 0,-1 1-1 0 0,0 0 1 0 0,1 0 0 0 0,-1 0 0 0 0,0-1 0 0 0,0 1 0 0 0,1 0 0 0 0,-1 0-1 0 0,0 0 1 0 0,1 0 0 0 0,-1 0 0 0 0,0 0 0 0 0,1-1 0 0 0,-1 1 0 0 0,0 0 0 0 0,1 0-1 0 0,-1 0 1 0 0,1 0 0 0 0,1 1-4 0 0,0 0 0 0 0,0-1 0 0 0,-1 1 1 0 0,1 0-1 0 0,0 0 0 0 0,-1 0 0 0 0,1 0 0 0 0,0 0 0 0 0,2 3 0 0 0,1 1 23 0 0,1 0-1 0 0,-1 1 1 0 0,1 0-1 0 0,-2 0 1 0 0,1 0-1 0 0,5 10 1 0 0,20 45 167 0 0,-19-38-188 0 0,6 16 57 0 0,-5-11-1 0 0,2 0 1 0 0,24 38-1 0 0,-26-49-24 0 0,12 29-1 0 0,10 14 84 0 0,17 28 147 0 0,-26-38-122 0 0,-24-48-41 0 0,-1-1-64 0 0,0 7-59 0 0,0-7-80 0 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20.696"/>
    </inkml:context>
    <inkml:brush xml:id="br0">
      <inkml:brushProperty name="width" value="0.1" units="cm"/>
      <inkml:brushProperty name="height" value="0.1" units="cm"/>
      <inkml:brushProperty name="color" value="#5B2D90"/>
    </inkml:brush>
  </inkml:definitions>
  <inkml:trace contextRef="#ctx0" brushRef="#br0">1 29 9671 0 0,'0'0'4455'0'0,"2"0"-3950"0"0,22 1 861 0 0,-15-1-918 0 0,1 1 1 0 0,-1-1-1 0 0,1-1 1 0 0,17-2-1 0 0,-19 1-181 0 0,0 1 1 0 0,0 0-1 0 0,0 0 0 0 0,10 1 0 0 0,-11 1-89 0 0,0-1 0 0 0,0-1 0 0 0,-1 1 0 0 0,1-1 0 0 0,0 0 0 0 0,-1-1 0 0 0,10-2 0 0 0,17-5 18 0 0,-15 5-5526 0 0</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21.345"/>
    </inkml:context>
    <inkml:brush xml:id="br0">
      <inkml:brushProperty name="width" value="0.1" units="cm"/>
      <inkml:brushProperty name="height" value="0.1" units="cm"/>
      <inkml:brushProperty name="color" value="#5B2D90"/>
    </inkml:brush>
  </inkml:definitions>
  <inkml:trace contextRef="#ctx0" brushRef="#br0">8 67 10135 0 0,'-7'-9'7073'0'0,"7"9"-6982"0"0,1 1 0 0 0,-1-1-1 0 0,1 1 1 0 0,-1-1-1 0 0,1 0 1 0 0,-1 1-1 0 0,1-1 1 0 0,-1 0-1 0 0,1 1 1 0 0,0-1 0 0 0,-1 0-1 0 0,1 0 1 0 0,0 0-1 0 0,-1 1 1 0 0,1-1-1 0 0,0 0 1 0 0,-1 0-1 0 0,1 0 1 0 0,0 0 0 0 0,-1 0-1 0 0,1 0 1 0 0,0-1-1 0 0,0 1 1 0 0,30-4 582 0 0,-3 0-194 0 0,4 2 55 0 0,-26 2-419 0 0,0-1 0 0 0,0 1-1 0 0,11-3 1 0 0,29-5 400 0 0,-12 3-182 0 0,97-17 819 0 0,-88 18-482 0 0,-7 0-1267 0 0,-11-1-5257 0 0</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21.766"/>
    </inkml:context>
    <inkml:brush xml:id="br0">
      <inkml:brushProperty name="width" value="0.1" units="cm"/>
      <inkml:brushProperty name="height" value="0.1" units="cm"/>
      <inkml:brushProperty name="color" value="#5B2D90"/>
    </inkml:brush>
  </inkml:definitions>
  <inkml:trace contextRef="#ctx0" brushRef="#br0">1 1 13823 0 0,'0'0'3687'0'0,"1"2"-3311"0"0,34 148 2648 0 0,-11-39-1888 0 0,26 94 897 0 0,-42-173-1169 0 0,-7-30-196 0 0</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22.139"/>
    </inkml:context>
    <inkml:brush xml:id="br0">
      <inkml:brushProperty name="width" value="0.1" units="cm"/>
      <inkml:brushProperty name="height" value="0.1" units="cm"/>
      <inkml:brushProperty name="color" value="#5B2D90"/>
    </inkml:brush>
  </inkml:definitions>
  <inkml:trace contextRef="#ctx0" brushRef="#br0">5 1 13823 0 0,'0'0'72'0'0,"0"0"-1"0"0,0 0 0 0 0,-1 0 1 0 0,1 0-1 0 0,0 0 0 0 0,0 0 1 0 0,0 1-1 0 0,-1-1 0 0 0,1 0 1 0 0,0 0-1 0 0,0 0 0 0 0,0 0 1 0 0,-1 0-1 0 0,1 1 0 0 0,0-1 1 0 0,0 0-1 0 0,0 0 0 0 0,0 0 1 0 0,0 1-1 0 0,0-1 0 0 0,-1 0 1 0 0,1 0-1 0 0,0 0 0 0 0,0 1 1 0 0,0-1-1 0 0,0 0 0 0 0,0 0 1 0 0,0 1-1 0 0,0-1 0 0 0,0 0 1 0 0,0 0-1 0 0,0 1 0 0 0,0 13 10 0 0,0-1 542 0 0,-1 9-86 0 0,2 0 0 0 0,0-1 0 0 0,1 1 0 0 0,8 32 0 0 0,-1-6 264 0 0,8 29 423 0 0,-7-39-649 0 0,-9-34-318 0 0,-1-2-202 0 0,0 0 1 0 0,1 0-1 0 0,0 0 0 0 0,-1 0 1 0 0,1 0-1 0 0,0 0 0 0 0,0 0 1 0 0,0 0-1 0 0,2 3 0 0 0,4 8 149 0 0,2 29 528 0 0,-8-41-244 0 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22.741"/>
    </inkml:context>
    <inkml:brush xml:id="br0">
      <inkml:brushProperty name="width" value="0.1" units="cm"/>
      <inkml:brushProperty name="height" value="0.1" units="cm"/>
      <inkml:brushProperty name="color" value="#5B2D90"/>
    </inkml:brush>
  </inkml:definitions>
  <inkml:trace contextRef="#ctx0" brushRef="#br0">294 51 7831 0 0,'0'0'603'0'0,"-9"-10"1092"0"0,6 7-1362 0 0,1 0 0 0 0,0 1-1 0 0,0-1 1 0 0,-1 1 0 0 0,1-1 0 0 0,-1 1 0 0 0,0 0 0 0 0,0 0 0 0 0,0 0 0 0 0,0 0 0 0 0,0 0 0 0 0,0 1 0 0 0,0 0-1 0 0,0-1 1 0 0,-5 0 0 0 0,2 0-79 0 0,0 1-1 0 0,-1 0 1 0 0,1 0 0 0 0,-1 0-1 0 0,1 1 1 0 0,0 0-1 0 0,-1 0 1 0 0,1 0-1 0 0,-1 1 1 0 0,-7 2 0 0 0,-30 12 1411 0 0,43-14-1605 0 0,-1 0 1 0 0,1-1-1 0 0,-1 1 0 0 0,1 0 1 0 0,0 0-1 0 0,0 0 1 0 0,-1 0-1 0 0,1 1 0 0 0,0-1 1 0 0,0 0-1 0 0,-1 2 1 0 0,-3 3 137 0 0,-1 1-7 0 0,0 1 0 0 0,0 0 0 0 0,1 0 0 0 0,0 0 0 0 0,0 0 0 0 0,-5 17 0 0 0,-14 22 397 0 0,20-39-500 0 0,1-1-1 0 0,-1 1 1 0 0,1 0 0 0 0,1 0 0 0 0,0 1-1 0 0,0-1 1 0 0,-2 16 0 0 0,2-1 210 0 0,3 39-1 0 0,0-51-206 0 0,0 0-1 0 0,1 0 1 0 0,0-1 0 0 0,1 1-1 0 0,1-1 1 0 0,-1 0 0 0 0,1 0-1 0 0,1 0 1 0 0,0 0 0 0 0,1-1-1 0 0,10 15 1 0 0,-12-19-69 0 0,1 0 0 0 0,-1 0 1 0 0,1-1-1 0 0,0 1 0 0 0,0-1 0 0 0,1 0 0 0 0,10 6 0 0 0,-1-2 74 0 0,31 11-1 0 0,-40-17-74 0 0,0 0 0 0 0,-1 0 0 0 0,1-1 0 0 0,1 1 0 0 0,-1-1 0 0 0,0-1 0 0 0,0 1 0 0 0,0-1 0 0 0,0 0 0 0 0,0 0 0 0 0,1-1 0 0 0,-1 0 0 0 0,0 0 0 0 0,9-3 0 0 0,3-1 34 0 0,0-1 1 0 0,-1-1-1 0 0,1 0 1 0 0,31-20-1 0 0,-42 22-31 0 0,0 0 0 0 0,0-1 0 0 0,-1 0 0 0 0,1 0-1 0 0,-2 0 1 0 0,1-1 0 0 0,-1 0 0 0 0,0 0 0 0 0,0 0 0 0 0,-1-1-1 0 0,1 0 1 0 0,-2 0 0 0 0,1 0 0 0 0,-1 0 0 0 0,-1 0 0 0 0,0-1 0 0 0,0 1-1 0 0,0-1 1 0 0,-1 0 0 0 0,0 1 0 0 0,-1-1 0 0 0,0 0 0 0 0,0 0 0 0 0,-1 1-1 0 0,0-1 1 0 0,-4-12 0 0 0,4 16 18 0 0,-5-21 99 0 0,-11-31 0 0 0,13 48-131 0 0,1 1-1 0 0,-2 0 1 0 0,1 0-1 0 0,-1 0 1 0 0,0 1-1 0 0,0-1 1 0 0,-11-9-1 0 0,9 9 13 0 0,-1 0 0 0 0,-1 1 0 0 0,1 1-1 0 0,-1 0 1 0 0,0 0 0 0 0,0 0 0 0 0,-1 1 0 0 0,0 1-1 0 0,0-1 1 0 0,-10-2 0 0 0,10 5-193 0 0,1 0 1 0 0,-1 0-1 0 0,1 1 0 0 0,-15 0 1 0 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02-29T15:41:23.647"/>
    </inkml:context>
    <inkml:brush xml:id="br0">
      <inkml:brushProperty name="width" value="0.1" units="cm"/>
      <inkml:brushProperty name="height" value="0.1" units="cm"/>
      <inkml:brushProperty name="color" value="#5B2D90"/>
    </inkml:brush>
  </inkml:definitions>
  <inkml:trace contextRef="#ctx0" brushRef="#br0">7 647 12895 0 0,'0'0'6610'0'0,"1"-1"-6262"0"0,2-5-151 0 0,0 0 0 0 0,0 0 1 0 0,0 0-1 0 0,0 0 0 0 0,-1 0 1 0 0,0 0-1 0 0,-1-1 0 0 0,0 1 1 0 0,0-1-1 0 0,0 0 0 0 0,0 1 0 0 0,-1-1 1 0 0,-1-9-1 0 0,0-7 201 0 0,0-10 44 0 0,-8-31 334 0 0,7 48-515 0 0,0 1 1 0 0,1-18-1 0 0,1 19 6 0 0,-1 0-1 0 0,-4-24 1 0 0,4 29-72 0 0,0 0 0 0 0,-1-17 0 0 0,0-8 604 0 0,1 32-527 0 0,0-3-174 0 0,1 5-72 0 0,0 0-1 0 0,0 0 1 0 0,0 0 0 0 0,0 0 0 0 0,-1 0 0 0 0,1 0-1 0 0,0 0 1 0 0,0 0 0 0 0,0 0 0 0 0,0 0 0 0 0,0 0 0 0 0,0 0-1 0 0,0 0 1 0 0,0-1 0 0 0,0 1 0 0 0,0 0 0 0 0,0 0 0 0 0,0 0-1 0 0,0 0 1 0 0,0 0 0 0 0,0 0 0 0 0,0 0 0 0 0,0 0-1 0 0,0 0 1 0 0,0-1 0 0 0,0 1 0 0 0,0 0 0 0 0,0 0 0 0 0,0 0-1 0 0,0 0 1 0 0,0 0 0 0 0,0 0 0 0 0,1 0 0 0 0,-1 0 0 0 0,0 0-1 0 0,0 0 1 0 0,0 0 0 0 0,0 0 0 0 0,0 0 0 0 0,0-1 0 0 0,0 1-1 0 0,0 0 1 0 0,0 0 0 0 0,0 0 0 0 0,0 0 0 0 0,0 0-1 0 0,0 0 1 0 0,1 0 0 0 0,-1 0 0 0 0,0 0 0 0 0,0 0 0 0 0,0 0-1 0 0,0 0 1 0 0,0 0 0 0 0,0 0 0 0 0,0 0 0 0 0,0 0 0 0 0,0 0-1 0 0,17 7 39 0 0,-2 1-1 0 0,1 1 0 0 0,-1 0 0 0 0,0 1 1 0 0,21 20-1 0 0,14 8 40 0 0,227 137 25 0 0,-199-121-128 0 0,-66-45 0 0 0,56 51-15 0 0,-58-56-31 0 0,-8-3 37 0 0,1 0 1 0 0,0-1-1 0 0,-1 1 0 0 0,1 0 0 0 0,-1 1 0 0 0,1-1 0 0 0,-1 0 0 0 0,4 3 0 0 0,17 14-2 0 0,-7-8 1 0 0,-12-9-13 0 0,0-1 3 0 0,7 2-7 0 0,-9-1-48 0 0,0-2-266 0 0,-1 1 319 0 0,3 0 7 0 0,5-13-104 0 0,-7 10 109 0 0,0 0 0 0 0,-1-1-1 0 0,0 1 1 0 0,1-1 0 0 0,-1 1 0 0 0,-1-1 0 0 0,1 1-1 0 0,0-1 1 0 0,-1 0 0 0 0,0-7 0 0 0,-1-1-3 0 0,-4-23 1 0 0,1 16 17 0 0,-13-84-5 0 0,3 34 7 0 0,0-7 133 0 0,9 47-73 0 0,3 18-26 0 0,0 1-1 0 0,0-17 1 0 0,-2-42 177 0 0,2 44-37 0 0,1-43 1 0 0,2 57-115 0 0,0 8 0 0 0,-1 1-81 0 0,1 1 1 0 0,0-1 0 0 0,0 1 0 0 0,-1-1-1 0 0,1 1 1 0 0,-1-1 0 0 0,0 1 0 0 0,1-1-1 0 0,-1 1 1 0 0,0-1 0 0 0,0-2 0 0 0,2-3-151 0 0,-2 6-29 0 0,2-1-61 0 0,5-7-219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282884-EDB5-4D84-92CF-867B36C26015}" type="datetimeFigureOut">
              <a:rPr lang="en-GB" smtClean="0"/>
              <a:t>15/03/2024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9FD5FE-AECA-4569-8FF3-1C73769CFD4F}" type="slidenum">
              <a:rPr lang="en-GB" smtClean="0"/>
              <a:t>‹#›</a:t>
            </a:fld>
            <a:endParaRPr lang="en-GB"/>
          </a:p>
        </p:txBody>
      </p:sp>
    </p:spTree>
    <p:extLst>
      <p:ext uri="{BB962C8B-B14F-4D97-AF65-F5344CB8AC3E}">
        <p14:creationId xmlns:p14="http://schemas.microsoft.com/office/powerpoint/2010/main" val="3289506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7</a:t>
            </a:fld>
            <a:endParaRPr lang="en-GB"/>
          </a:p>
        </p:txBody>
      </p:sp>
    </p:spTree>
    <p:extLst>
      <p:ext uri="{BB962C8B-B14F-4D97-AF65-F5344CB8AC3E}">
        <p14:creationId xmlns:p14="http://schemas.microsoft.com/office/powerpoint/2010/main" val="3975524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9</a:t>
            </a:fld>
            <a:endParaRPr lang="en-GB"/>
          </a:p>
        </p:txBody>
      </p:sp>
    </p:spTree>
    <p:extLst>
      <p:ext uri="{BB962C8B-B14F-4D97-AF65-F5344CB8AC3E}">
        <p14:creationId xmlns:p14="http://schemas.microsoft.com/office/powerpoint/2010/main" val="964729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10</a:t>
            </a:fld>
            <a:endParaRPr lang="en-GB"/>
          </a:p>
        </p:txBody>
      </p:sp>
    </p:spTree>
    <p:extLst>
      <p:ext uri="{BB962C8B-B14F-4D97-AF65-F5344CB8AC3E}">
        <p14:creationId xmlns:p14="http://schemas.microsoft.com/office/powerpoint/2010/main" val="21446251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11</a:t>
            </a:fld>
            <a:endParaRPr lang="en-GB"/>
          </a:p>
        </p:txBody>
      </p:sp>
    </p:spTree>
    <p:extLst>
      <p:ext uri="{BB962C8B-B14F-4D97-AF65-F5344CB8AC3E}">
        <p14:creationId xmlns:p14="http://schemas.microsoft.com/office/powerpoint/2010/main" val="1132986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16</a:t>
            </a:fld>
            <a:endParaRPr lang="en-GB"/>
          </a:p>
        </p:txBody>
      </p:sp>
    </p:spTree>
    <p:extLst>
      <p:ext uri="{BB962C8B-B14F-4D97-AF65-F5344CB8AC3E}">
        <p14:creationId xmlns:p14="http://schemas.microsoft.com/office/powerpoint/2010/main" val="35877277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26</a:t>
            </a:fld>
            <a:endParaRPr lang="en-GB"/>
          </a:p>
        </p:txBody>
      </p:sp>
    </p:spTree>
    <p:extLst>
      <p:ext uri="{BB962C8B-B14F-4D97-AF65-F5344CB8AC3E}">
        <p14:creationId xmlns:p14="http://schemas.microsoft.com/office/powerpoint/2010/main" val="748005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27</a:t>
            </a:fld>
            <a:endParaRPr lang="en-GB"/>
          </a:p>
        </p:txBody>
      </p:sp>
    </p:spTree>
    <p:extLst>
      <p:ext uri="{BB962C8B-B14F-4D97-AF65-F5344CB8AC3E}">
        <p14:creationId xmlns:p14="http://schemas.microsoft.com/office/powerpoint/2010/main" val="25325233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30</a:t>
            </a:fld>
            <a:endParaRPr lang="en-GB"/>
          </a:p>
        </p:txBody>
      </p:sp>
    </p:spTree>
    <p:extLst>
      <p:ext uri="{BB962C8B-B14F-4D97-AF65-F5344CB8AC3E}">
        <p14:creationId xmlns:p14="http://schemas.microsoft.com/office/powerpoint/2010/main" val="3511588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31</a:t>
            </a:fld>
            <a:endParaRPr lang="en-GB"/>
          </a:p>
        </p:txBody>
      </p:sp>
    </p:spTree>
    <p:extLst>
      <p:ext uri="{BB962C8B-B14F-4D97-AF65-F5344CB8AC3E}">
        <p14:creationId xmlns:p14="http://schemas.microsoft.com/office/powerpoint/2010/main" val="41697006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33</a:t>
            </a:fld>
            <a:endParaRPr lang="en-GB"/>
          </a:p>
        </p:txBody>
      </p:sp>
    </p:spTree>
    <p:extLst>
      <p:ext uri="{BB962C8B-B14F-4D97-AF65-F5344CB8AC3E}">
        <p14:creationId xmlns:p14="http://schemas.microsoft.com/office/powerpoint/2010/main" val="38616577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34</a:t>
            </a:fld>
            <a:endParaRPr lang="en-GB"/>
          </a:p>
        </p:txBody>
      </p:sp>
    </p:spTree>
    <p:extLst>
      <p:ext uri="{BB962C8B-B14F-4D97-AF65-F5344CB8AC3E}">
        <p14:creationId xmlns:p14="http://schemas.microsoft.com/office/powerpoint/2010/main" val="3863851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9FD5FE-AECA-4569-8FF3-1C73769CFD4F}" type="slidenum">
              <a:rPr lang="en-GB" smtClean="0"/>
              <a:t>37</a:t>
            </a:fld>
            <a:endParaRPr lang="en-GB"/>
          </a:p>
        </p:txBody>
      </p:sp>
    </p:spTree>
    <p:extLst>
      <p:ext uri="{BB962C8B-B14F-4D97-AF65-F5344CB8AC3E}">
        <p14:creationId xmlns:p14="http://schemas.microsoft.com/office/powerpoint/2010/main" val="2775659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7FC2A-4A3E-5215-A317-CACD93B903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67FC32-51E5-ACB8-1A28-13C9415DA2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EFE26AA-7CE7-44E7-FA2B-DDDBACC69042}"/>
              </a:ext>
            </a:extLst>
          </p:cNvPr>
          <p:cNvSpPr>
            <a:spLocks noGrp="1"/>
          </p:cNvSpPr>
          <p:nvPr>
            <p:ph type="dt" sz="half" idx="10"/>
          </p:nvPr>
        </p:nvSpPr>
        <p:spPr/>
        <p:txBody>
          <a:bodyPr/>
          <a:lstStyle/>
          <a:p>
            <a:fld id="{02AC24A9-CCB6-4F8D-B8DB-C2F3692CFA5A}" type="datetimeFigureOut">
              <a:rPr lang="en-US" smtClean="0"/>
              <a:t>3/15/2024</a:t>
            </a:fld>
            <a:endParaRPr lang="en-US" dirty="0"/>
          </a:p>
        </p:txBody>
      </p:sp>
      <p:sp>
        <p:nvSpPr>
          <p:cNvPr id="5" name="Footer Placeholder 4">
            <a:extLst>
              <a:ext uri="{FF2B5EF4-FFF2-40B4-BE49-F238E27FC236}">
                <a16:creationId xmlns:a16="http://schemas.microsoft.com/office/drawing/2014/main" id="{5FD843BD-6BEF-FC8C-3B47-ED326462394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C66BBA-6E66-A9DE-AFFF-4590891D8331}"/>
              </a:ext>
            </a:extLst>
          </p:cNvPr>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744712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C47F2-2F75-90EC-4A50-5D3E5BF73C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750816-8BEE-9DE7-AD52-490A2FFBC6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FED1F7-65CB-B142-5492-8D49C25C24D6}"/>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5" name="Footer Placeholder 4">
            <a:extLst>
              <a:ext uri="{FF2B5EF4-FFF2-40B4-BE49-F238E27FC236}">
                <a16:creationId xmlns:a16="http://schemas.microsoft.com/office/drawing/2014/main" id="{33D11843-5737-41B5-9113-1437C3467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E22593-0B30-2947-4D00-3A1938289804}"/>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93321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FD13B-52D8-4C7F-E219-30E572552A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BF95D9-BA73-F774-7047-24CCA13318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979EBD-EE21-095C-C0B5-E780C9C6E053}"/>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5" name="Footer Placeholder 4">
            <a:extLst>
              <a:ext uri="{FF2B5EF4-FFF2-40B4-BE49-F238E27FC236}">
                <a16:creationId xmlns:a16="http://schemas.microsoft.com/office/drawing/2014/main" id="{AFB146A9-AA7F-F089-05DE-4B2F666369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2AB0F0-23CB-CBC8-6904-9A9A0C8C3306}"/>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60138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A2817-EC3E-DDA0-A915-CB86BCF8E5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FE53B6-B66E-47E4-DF35-4BE48C47716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4D353B-122B-7F7B-37B7-30BA1A0C8A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C647BD-F191-B8E5-B530-B61C37E0C701}"/>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6" name="Footer Placeholder 5">
            <a:extLst>
              <a:ext uri="{FF2B5EF4-FFF2-40B4-BE49-F238E27FC236}">
                <a16:creationId xmlns:a16="http://schemas.microsoft.com/office/drawing/2014/main" id="{73A613CD-0897-3123-EABA-F1B8734878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D9D2E3-EB9B-159C-A6E0-63C75B0FDFAD}"/>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185149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F8A60-89C6-B44A-DB3D-EC188AF3CE1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39BF83-BF5B-63A9-1C61-ACB81A2106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12F903-7127-8260-F240-86E786DE07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237293-0DFD-FDAC-74DA-16B9E7CB21D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41893D-BF0E-B07C-B653-6E9B00DA8ED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05EC4C-0F69-6D95-0FC9-30F00481A72A}"/>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8" name="Footer Placeholder 7">
            <a:extLst>
              <a:ext uri="{FF2B5EF4-FFF2-40B4-BE49-F238E27FC236}">
                <a16:creationId xmlns:a16="http://schemas.microsoft.com/office/drawing/2014/main" id="{F280F9C8-DD2A-D389-20EE-5D561674061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1697C3-3AA6-0FE9-5410-01AAFB74B2BA}"/>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3916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D843E-5ED9-F68C-3600-91A7BF89E8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46F271-E364-C60B-9F31-42D05CE0340A}"/>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4" name="Footer Placeholder 3">
            <a:extLst>
              <a:ext uri="{FF2B5EF4-FFF2-40B4-BE49-F238E27FC236}">
                <a16:creationId xmlns:a16="http://schemas.microsoft.com/office/drawing/2014/main" id="{292EF155-0985-2F8A-46F1-55E233A05D2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9EF8D2F-9704-AD76-659C-5108FFB93BF7}"/>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506384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7F00AC-1906-1FCA-30F8-87B0BEAB2F3E}"/>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3" name="Footer Placeholder 2">
            <a:extLst>
              <a:ext uri="{FF2B5EF4-FFF2-40B4-BE49-F238E27FC236}">
                <a16:creationId xmlns:a16="http://schemas.microsoft.com/office/drawing/2014/main" id="{CCAC7BC6-64EB-401B-0AF9-92F52D7F0D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B84E4B-3B07-729B-A0D5-B0FCA2018B6D}"/>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7683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CE84E-225B-F274-7986-106556FF25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6F7883-F766-211C-026C-CF7E618D5D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7E83C0-D39B-4407-B5B7-E9FA9CE750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621E8B-8071-BA4B-8271-9C840B7C0BFC}"/>
              </a:ext>
            </a:extLst>
          </p:cNvPr>
          <p:cNvSpPr>
            <a:spLocks noGrp="1"/>
          </p:cNvSpPr>
          <p:nvPr>
            <p:ph type="dt" sz="half" idx="10"/>
          </p:nvPr>
        </p:nvSpPr>
        <p:spPr/>
        <p:txBody>
          <a:bodyPr/>
          <a:lstStyle/>
          <a:p>
            <a:fld id="{02AC24A9-CCB6-4F8D-B8DB-C2F3692CFA5A}" type="datetimeFigureOut">
              <a:rPr lang="en-US" smtClean="0"/>
              <a:t>3/15/2024</a:t>
            </a:fld>
            <a:endParaRPr lang="en-US" dirty="0"/>
          </a:p>
        </p:txBody>
      </p:sp>
      <p:sp>
        <p:nvSpPr>
          <p:cNvPr id="6" name="Footer Placeholder 5">
            <a:extLst>
              <a:ext uri="{FF2B5EF4-FFF2-40B4-BE49-F238E27FC236}">
                <a16:creationId xmlns:a16="http://schemas.microsoft.com/office/drawing/2014/main" id="{67966532-DAA8-B8F6-26BE-ECB1FA8238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0C31D1-CC18-75BF-DD09-2660A4D4FA6A}"/>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2106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E2C69-0DD7-30EF-BB08-F78B6B75DB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9EAAEE-30FB-C5AB-BADE-27D2B6FD4F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2AB67E-FAC1-48A9-87CC-E70500DE8E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4E4916-07B7-EED5-E7A6-ACFA69252830}"/>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6" name="Footer Placeholder 5">
            <a:extLst>
              <a:ext uri="{FF2B5EF4-FFF2-40B4-BE49-F238E27FC236}">
                <a16:creationId xmlns:a16="http://schemas.microsoft.com/office/drawing/2014/main" id="{DD04AE60-FBCB-97A2-A7E3-FFE6359325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A45C37-E414-CCE9-3393-3990BEBBF8F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87588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FDF38-030D-7AC4-6DDE-6C070E8FE1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E40A8D-1909-7826-D739-1D8DFE4292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BCB081-4AA6-9E8B-C190-0C86B8F6C8F0}"/>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5" name="Footer Placeholder 4">
            <a:extLst>
              <a:ext uri="{FF2B5EF4-FFF2-40B4-BE49-F238E27FC236}">
                <a16:creationId xmlns:a16="http://schemas.microsoft.com/office/drawing/2014/main" id="{2828BD81-3B66-543B-B325-AE64A4C053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8F39F3-3FA3-5335-699F-3918C8A55CBF}"/>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41088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7FEA3B-6590-AB53-3052-BA1CB8BAD4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D4029C-E7D3-EE68-111F-C6EAFB4630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8A3F27-CA1C-55A4-4863-AC3E6FCAD61E}"/>
              </a:ext>
            </a:extLst>
          </p:cNvPr>
          <p:cNvSpPr>
            <a:spLocks noGrp="1"/>
          </p:cNvSpPr>
          <p:nvPr>
            <p:ph type="dt" sz="half" idx="10"/>
          </p:nvPr>
        </p:nvSpPr>
        <p:spPr/>
        <p:txBody>
          <a:bodyPr/>
          <a:lstStyle/>
          <a:p>
            <a:fld id="{02AC24A9-CCB6-4F8D-B8DB-C2F3692CFA5A}" type="datetimeFigureOut">
              <a:rPr lang="en-US" smtClean="0"/>
              <a:t>3/15/2024</a:t>
            </a:fld>
            <a:endParaRPr lang="en-US"/>
          </a:p>
        </p:txBody>
      </p:sp>
      <p:sp>
        <p:nvSpPr>
          <p:cNvPr id="5" name="Footer Placeholder 4">
            <a:extLst>
              <a:ext uri="{FF2B5EF4-FFF2-40B4-BE49-F238E27FC236}">
                <a16:creationId xmlns:a16="http://schemas.microsoft.com/office/drawing/2014/main" id="{AECB056A-9B88-A366-3680-A02A91AE41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FDF6E4-A8A9-E793-7112-206DF4F9006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0736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E59827-054D-4CBC-589E-AD44FDB2EF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23BF23-B0A9-76A7-34D9-862F989FB1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323545-1870-559E-2994-0747A73522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3/15/2024</a:t>
            </a:fld>
            <a:endParaRPr lang="en-US"/>
          </a:p>
        </p:txBody>
      </p:sp>
      <p:sp>
        <p:nvSpPr>
          <p:cNvPr id="5" name="Footer Placeholder 4">
            <a:extLst>
              <a:ext uri="{FF2B5EF4-FFF2-40B4-BE49-F238E27FC236}">
                <a16:creationId xmlns:a16="http://schemas.microsoft.com/office/drawing/2014/main" id="{81000BFC-9BDF-71FE-9F9D-7E20C8189E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5E8878A-2439-6F5D-1BFB-A914045469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896308128"/>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3" Type="http://schemas.openxmlformats.org/officeDocument/2006/relationships/customXml" Target="../ink/ink6.xml"/><Relationship Id="rId18" Type="http://schemas.openxmlformats.org/officeDocument/2006/relationships/image" Target="../media/image13.png"/><Relationship Id="rId26" Type="http://schemas.openxmlformats.org/officeDocument/2006/relationships/customXml" Target="../ink/ink12.xml"/><Relationship Id="rId39" Type="http://schemas.openxmlformats.org/officeDocument/2006/relationships/image" Target="../media/image24.png"/><Relationship Id="rId21" Type="http://schemas.openxmlformats.org/officeDocument/2006/relationships/image" Target="../media/image15.png"/><Relationship Id="rId34" Type="http://schemas.openxmlformats.org/officeDocument/2006/relationships/customXml" Target="../ink/ink16.xml"/><Relationship Id="rId42" Type="http://schemas.openxmlformats.org/officeDocument/2006/relationships/customXml" Target="../ink/ink20.xml"/><Relationship Id="rId47" Type="http://schemas.openxmlformats.org/officeDocument/2006/relationships/image" Target="../media/image28.png"/><Relationship Id="rId50" Type="http://schemas.openxmlformats.org/officeDocument/2006/relationships/customXml" Target="../ink/ink24.xml"/><Relationship Id="rId55" Type="http://schemas.openxmlformats.org/officeDocument/2006/relationships/image" Target="../media/image32.png"/><Relationship Id="rId7" Type="http://schemas.openxmlformats.org/officeDocument/2006/relationships/customXml" Target="../ink/ink3.xml"/><Relationship Id="rId2" Type="http://schemas.openxmlformats.org/officeDocument/2006/relationships/notesSlide" Target="../notesSlides/notesSlide1.xml"/><Relationship Id="rId16" Type="http://schemas.openxmlformats.org/officeDocument/2006/relationships/image" Target="../media/image12.png"/><Relationship Id="rId29" Type="http://schemas.openxmlformats.org/officeDocument/2006/relationships/image" Target="../media/image19.png"/><Relationship Id="rId11" Type="http://schemas.openxmlformats.org/officeDocument/2006/relationships/customXml" Target="../ink/ink5.xml"/><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23.png"/><Relationship Id="rId40" Type="http://schemas.openxmlformats.org/officeDocument/2006/relationships/customXml" Target="../ink/ink19.xml"/><Relationship Id="rId45" Type="http://schemas.openxmlformats.org/officeDocument/2006/relationships/image" Target="../media/image27.png"/><Relationship Id="rId53" Type="http://schemas.openxmlformats.org/officeDocument/2006/relationships/image" Target="../media/image31.png"/><Relationship Id="rId5" Type="http://schemas.openxmlformats.org/officeDocument/2006/relationships/customXml" Target="../ink/ink2.xml"/><Relationship Id="rId10" Type="http://schemas.openxmlformats.org/officeDocument/2006/relationships/image" Target="../media/image9.png"/><Relationship Id="rId19" Type="http://schemas.openxmlformats.org/officeDocument/2006/relationships/customXml" Target="../ink/ink9.xml"/><Relationship Id="rId31" Type="http://schemas.openxmlformats.org/officeDocument/2006/relationships/image" Target="../media/image20.png"/><Relationship Id="rId44" Type="http://schemas.openxmlformats.org/officeDocument/2006/relationships/customXml" Target="../ink/ink21.xml"/><Relationship Id="rId52" Type="http://schemas.openxmlformats.org/officeDocument/2006/relationships/customXml" Target="../ink/ink25.xml"/><Relationship Id="rId4" Type="http://schemas.openxmlformats.org/officeDocument/2006/relationships/image" Target="../media/image610.png"/><Relationship Id="rId9" Type="http://schemas.openxmlformats.org/officeDocument/2006/relationships/customXml" Target="../ink/ink4.xml"/><Relationship Id="rId14" Type="http://schemas.openxmlformats.org/officeDocument/2006/relationships/image" Target="../media/image11.png"/><Relationship Id="rId22" Type="http://schemas.openxmlformats.org/officeDocument/2006/relationships/customXml" Target="../ink/ink10.xml"/><Relationship Id="rId27" Type="http://schemas.openxmlformats.org/officeDocument/2006/relationships/image" Target="../media/image18.png"/><Relationship Id="rId30" Type="http://schemas.openxmlformats.org/officeDocument/2006/relationships/customXml" Target="../ink/ink14.xml"/><Relationship Id="rId35" Type="http://schemas.openxmlformats.org/officeDocument/2006/relationships/image" Target="../media/image22.png"/><Relationship Id="rId43" Type="http://schemas.openxmlformats.org/officeDocument/2006/relationships/image" Target="../media/image26.png"/><Relationship Id="rId48" Type="http://schemas.openxmlformats.org/officeDocument/2006/relationships/customXml" Target="../ink/ink23.xml"/><Relationship Id="rId8" Type="http://schemas.openxmlformats.org/officeDocument/2006/relationships/image" Target="../media/image8.png"/><Relationship Id="rId51" Type="http://schemas.openxmlformats.org/officeDocument/2006/relationships/image" Target="../media/image30.png"/><Relationship Id="rId3" Type="http://schemas.openxmlformats.org/officeDocument/2006/relationships/customXml" Target="../ink/ink1.xml"/><Relationship Id="rId12" Type="http://schemas.openxmlformats.org/officeDocument/2006/relationships/image" Target="../media/image10.png"/><Relationship Id="rId17" Type="http://schemas.openxmlformats.org/officeDocument/2006/relationships/customXml" Target="../ink/ink8.xml"/><Relationship Id="rId25" Type="http://schemas.openxmlformats.org/officeDocument/2006/relationships/image" Target="../media/image17.png"/><Relationship Id="rId33" Type="http://schemas.openxmlformats.org/officeDocument/2006/relationships/image" Target="../media/image21.png"/><Relationship Id="rId38" Type="http://schemas.openxmlformats.org/officeDocument/2006/relationships/customXml" Target="../ink/ink18.xml"/><Relationship Id="rId46" Type="http://schemas.openxmlformats.org/officeDocument/2006/relationships/customXml" Target="../ink/ink22.xml"/><Relationship Id="rId20" Type="http://schemas.openxmlformats.org/officeDocument/2006/relationships/image" Target="../media/image14.png"/><Relationship Id="rId41" Type="http://schemas.openxmlformats.org/officeDocument/2006/relationships/image" Target="../media/image25.png"/><Relationship Id="rId54" Type="http://schemas.openxmlformats.org/officeDocument/2006/relationships/customXml" Target="../ink/ink26.xml"/><Relationship Id="rId1" Type="http://schemas.openxmlformats.org/officeDocument/2006/relationships/slideLayout" Target="../slideLayouts/slideLayout2.xml"/><Relationship Id="rId6" Type="http://schemas.openxmlformats.org/officeDocument/2006/relationships/image" Target="../media/image7.png"/><Relationship Id="rId15" Type="http://schemas.openxmlformats.org/officeDocument/2006/relationships/customXml" Target="../ink/ink7.xml"/><Relationship Id="rId23" Type="http://schemas.openxmlformats.org/officeDocument/2006/relationships/image" Target="../media/image16.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image" Target="../media/image29.png"/></Relationships>
</file>

<file path=ppt/slides/_rels/slide8.xml.rels><?xml version="1.0" encoding="UTF-8" standalone="yes"?>
<Relationships xmlns="http://schemas.openxmlformats.org/package/2006/relationships"><Relationship Id="rId26" Type="http://schemas.openxmlformats.org/officeDocument/2006/relationships/customXml" Target="../ink/ink39.xml"/><Relationship Id="rId21" Type="http://schemas.openxmlformats.org/officeDocument/2006/relationships/image" Target="../media/image37.png"/><Relationship Id="rId42" Type="http://schemas.openxmlformats.org/officeDocument/2006/relationships/customXml" Target="../ink/ink47.xml"/><Relationship Id="rId47" Type="http://schemas.openxmlformats.org/officeDocument/2006/relationships/image" Target="../media/image50.png"/><Relationship Id="rId63" Type="http://schemas.openxmlformats.org/officeDocument/2006/relationships/customXml" Target="../ink/ink57.xml"/><Relationship Id="rId68" Type="http://schemas.openxmlformats.org/officeDocument/2006/relationships/image" Target="../media/image61.png"/><Relationship Id="rId2" Type="http://schemas.openxmlformats.org/officeDocument/2006/relationships/customXml" Target="../ink/ink27.xml"/><Relationship Id="rId16" Type="http://schemas.openxmlformats.org/officeDocument/2006/relationships/customXml" Target="../ink/ink34.xml"/><Relationship Id="rId29" Type="http://schemas.openxmlformats.org/officeDocument/2006/relationships/image" Target="../media/image41.png"/><Relationship Id="rId11" Type="http://schemas.openxmlformats.org/officeDocument/2006/relationships/image" Target="../media/image10.png"/><Relationship Id="rId24" Type="http://schemas.openxmlformats.org/officeDocument/2006/relationships/customXml" Target="../ink/ink38.xml"/><Relationship Id="rId32" Type="http://schemas.openxmlformats.org/officeDocument/2006/relationships/customXml" Target="../ink/ink42.xml"/><Relationship Id="rId37" Type="http://schemas.openxmlformats.org/officeDocument/2006/relationships/image" Target="../media/image45.png"/><Relationship Id="rId40" Type="http://schemas.openxmlformats.org/officeDocument/2006/relationships/customXml" Target="../ink/ink46.xml"/><Relationship Id="rId45" Type="http://schemas.openxmlformats.org/officeDocument/2006/relationships/image" Target="../media/image49.png"/><Relationship Id="rId53" Type="http://schemas.openxmlformats.org/officeDocument/2006/relationships/customXml" Target="../ink/ink52.xml"/><Relationship Id="rId58" Type="http://schemas.openxmlformats.org/officeDocument/2006/relationships/image" Target="../media/image56.png"/><Relationship Id="rId66" Type="http://schemas.openxmlformats.org/officeDocument/2006/relationships/image" Target="../media/image60.png"/><Relationship Id="rId74" Type="http://schemas.openxmlformats.org/officeDocument/2006/relationships/image" Target="../media/image64.png"/><Relationship Id="rId5" Type="http://schemas.openxmlformats.org/officeDocument/2006/relationships/image" Target="../media/image7.png"/><Relationship Id="rId61" Type="http://schemas.openxmlformats.org/officeDocument/2006/relationships/customXml" Target="../ink/ink56.xml"/><Relationship Id="rId19" Type="http://schemas.openxmlformats.org/officeDocument/2006/relationships/image" Target="../media/image36.png"/><Relationship Id="rId14" Type="http://schemas.openxmlformats.org/officeDocument/2006/relationships/customXml" Target="../ink/ink33.xml"/><Relationship Id="rId22" Type="http://schemas.openxmlformats.org/officeDocument/2006/relationships/customXml" Target="../ink/ink37.xml"/><Relationship Id="rId27" Type="http://schemas.openxmlformats.org/officeDocument/2006/relationships/image" Target="../media/image40.png"/><Relationship Id="rId30" Type="http://schemas.openxmlformats.org/officeDocument/2006/relationships/customXml" Target="../ink/ink41.xml"/><Relationship Id="rId35" Type="http://schemas.openxmlformats.org/officeDocument/2006/relationships/image" Target="../media/image44.png"/><Relationship Id="rId43" Type="http://schemas.openxmlformats.org/officeDocument/2006/relationships/image" Target="../media/image48.png"/><Relationship Id="rId48" Type="http://schemas.openxmlformats.org/officeDocument/2006/relationships/customXml" Target="../ink/ink50.xml"/><Relationship Id="rId56" Type="http://schemas.openxmlformats.org/officeDocument/2006/relationships/image" Target="../media/image55.png"/><Relationship Id="rId64" Type="http://schemas.openxmlformats.org/officeDocument/2006/relationships/image" Target="../media/image59.png"/><Relationship Id="rId69" Type="http://schemas.openxmlformats.org/officeDocument/2006/relationships/customXml" Target="../ink/ink60.xml"/><Relationship Id="rId8" Type="http://schemas.openxmlformats.org/officeDocument/2006/relationships/customXml" Target="../ink/ink30.xml"/><Relationship Id="rId51" Type="http://schemas.openxmlformats.org/officeDocument/2006/relationships/customXml" Target="../ink/ink51.xml"/><Relationship Id="rId72" Type="http://schemas.openxmlformats.org/officeDocument/2006/relationships/image" Target="../media/image63.png"/><Relationship Id="rId3" Type="http://schemas.openxmlformats.org/officeDocument/2006/relationships/image" Target="../media/image610.png"/><Relationship Id="rId12" Type="http://schemas.openxmlformats.org/officeDocument/2006/relationships/customXml" Target="../ink/ink32.xml"/><Relationship Id="rId17" Type="http://schemas.openxmlformats.org/officeDocument/2006/relationships/image" Target="../media/image35.png"/><Relationship Id="rId25" Type="http://schemas.openxmlformats.org/officeDocument/2006/relationships/image" Target="../media/image39.png"/><Relationship Id="rId33" Type="http://schemas.openxmlformats.org/officeDocument/2006/relationships/image" Target="../media/image43.png"/><Relationship Id="rId38" Type="http://schemas.openxmlformats.org/officeDocument/2006/relationships/customXml" Target="../ink/ink45.xml"/><Relationship Id="rId46" Type="http://schemas.openxmlformats.org/officeDocument/2006/relationships/customXml" Target="../ink/ink49.xml"/><Relationship Id="rId59" Type="http://schemas.openxmlformats.org/officeDocument/2006/relationships/customXml" Target="../ink/ink55.xml"/><Relationship Id="rId67" Type="http://schemas.openxmlformats.org/officeDocument/2006/relationships/customXml" Target="../ink/ink59.xml"/><Relationship Id="rId20" Type="http://schemas.openxmlformats.org/officeDocument/2006/relationships/customXml" Target="../ink/ink36.xml"/><Relationship Id="rId41" Type="http://schemas.openxmlformats.org/officeDocument/2006/relationships/image" Target="../media/image47.png"/><Relationship Id="rId54" Type="http://schemas.openxmlformats.org/officeDocument/2006/relationships/image" Target="../media/image54.png"/><Relationship Id="rId62" Type="http://schemas.openxmlformats.org/officeDocument/2006/relationships/image" Target="../media/image58.png"/><Relationship Id="rId70" Type="http://schemas.openxmlformats.org/officeDocument/2006/relationships/image" Target="../media/image62.png"/><Relationship Id="rId1" Type="http://schemas.openxmlformats.org/officeDocument/2006/relationships/slideLayout" Target="../slideLayouts/slideLayout2.xml"/><Relationship Id="rId6" Type="http://schemas.openxmlformats.org/officeDocument/2006/relationships/customXml" Target="../ink/ink29.xml"/><Relationship Id="rId15" Type="http://schemas.openxmlformats.org/officeDocument/2006/relationships/image" Target="../media/image34.png"/><Relationship Id="rId23" Type="http://schemas.openxmlformats.org/officeDocument/2006/relationships/image" Target="../media/image38.png"/><Relationship Id="rId28" Type="http://schemas.openxmlformats.org/officeDocument/2006/relationships/customXml" Target="../ink/ink40.xml"/><Relationship Id="rId36" Type="http://schemas.openxmlformats.org/officeDocument/2006/relationships/customXml" Target="../ink/ink44.xml"/><Relationship Id="rId49" Type="http://schemas.openxmlformats.org/officeDocument/2006/relationships/image" Target="../media/image51.png"/><Relationship Id="rId57" Type="http://schemas.openxmlformats.org/officeDocument/2006/relationships/customXml" Target="../ink/ink54.xml"/><Relationship Id="rId10" Type="http://schemas.openxmlformats.org/officeDocument/2006/relationships/customXml" Target="../ink/ink31.xml"/><Relationship Id="rId31" Type="http://schemas.openxmlformats.org/officeDocument/2006/relationships/image" Target="../media/image42.png"/><Relationship Id="rId44" Type="http://schemas.openxmlformats.org/officeDocument/2006/relationships/customXml" Target="../ink/ink48.xml"/><Relationship Id="rId52" Type="http://schemas.openxmlformats.org/officeDocument/2006/relationships/image" Target="../media/image53.png"/><Relationship Id="rId60" Type="http://schemas.openxmlformats.org/officeDocument/2006/relationships/image" Target="../media/image57.png"/><Relationship Id="rId65" Type="http://schemas.openxmlformats.org/officeDocument/2006/relationships/customXml" Target="../ink/ink58.xml"/><Relationship Id="rId73" Type="http://schemas.openxmlformats.org/officeDocument/2006/relationships/customXml" Target="../ink/ink62.xml"/><Relationship Id="rId4" Type="http://schemas.openxmlformats.org/officeDocument/2006/relationships/customXml" Target="../ink/ink28.xml"/><Relationship Id="rId9" Type="http://schemas.openxmlformats.org/officeDocument/2006/relationships/image" Target="../media/image9.png"/><Relationship Id="rId13" Type="http://schemas.openxmlformats.org/officeDocument/2006/relationships/image" Target="../media/image33.png"/><Relationship Id="rId18" Type="http://schemas.openxmlformats.org/officeDocument/2006/relationships/customXml" Target="../ink/ink35.xml"/><Relationship Id="rId39" Type="http://schemas.openxmlformats.org/officeDocument/2006/relationships/image" Target="../media/image46.png"/><Relationship Id="rId34" Type="http://schemas.openxmlformats.org/officeDocument/2006/relationships/customXml" Target="../ink/ink43.xml"/><Relationship Id="rId50" Type="http://schemas.openxmlformats.org/officeDocument/2006/relationships/image" Target="../media/image52.png"/><Relationship Id="rId55" Type="http://schemas.openxmlformats.org/officeDocument/2006/relationships/customXml" Target="../ink/ink53.xml"/><Relationship Id="rId7" Type="http://schemas.openxmlformats.org/officeDocument/2006/relationships/image" Target="../media/image8.png"/><Relationship Id="rId71" Type="http://schemas.openxmlformats.org/officeDocument/2006/relationships/customXml" Target="../ink/ink61.xml"/></Relationships>
</file>

<file path=ppt/slides/_rels/slide9.xml.rels><?xml version="1.0" encoding="UTF-8" standalone="yes"?>
<Relationships xmlns="http://schemas.openxmlformats.org/package/2006/relationships"><Relationship Id="rId26" Type="http://schemas.openxmlformats.org/officeDocument/2006/relationships/image" Target="../media/image71.png"/><Relationship Id="rId21" Type="http://schemas.openxmlformats.org/officeDocument/2006/relationships/customXml" Target="../ink/ink72.xml"/><Relationship Id="rId42" Type="http://schemas.openxmlformats.org/officeDocument/2006/relationships/image" Target="../media/image79.png"/><Relationship Id="rId47" Type="http://schemas.openxmlformats.org/officeDocument/2006/relationships/customXml" Target="../ink/ink85.xml"/><Relationship Id="rId63" Type="http://schemas.openxmlformats.org/officeDocument/2006/relationships/image" Target="../media/image89.png"/><Relationship Id="rId68" Type="http://schemas.openxmlformats.org/officeDocument/2006/relationships/customXml" Target="../ink/ink95.xml"/><Relationship Id="rId7" Type="http://schemas.openxmlformats.org/officeDocument/2006/relationships/customXml" Target="../ink/ink65.xml"/><Relationship Id="rId71" Type="http://schemas.openxmlformats.org/officeDocument/2006/relationships/image" Target="../media/image93.png"/><Relationship Id="rId2" Type="http://schemas.openxmlformats.org/officeDocument/2006/relationships/notesSlide" Target="../notesSlides/notesSlide2.xml"/><Relationship Id="rId16" Type="http://schemas.openxmlformats.org/officeDocument/2006/relationships/image" Target="../media/image66.png"/><Relationship Id="rId29" Type="http://schemas.openxmlformats.org/officeDocument/2006/relationships/customXml" Target="../ink/ink76.xml"/><Relationship Id="rId11" Type="http://schemas.openxmlformats.org/officeDocument/2006/relationships/customXml" Target="../ink/ink67.xml"/><Relationship Id="rId24" Type="http://schemas.openxmlformats.org/officeDocument/2006/relationships/image" Target="../media/image70.png"/><Relationship Id="rId32" Type="http://schemas.openxmlformats.org/officeDocument/2006/relationships/image" Target="../media/image74.png"/><Relationship Id="rId37" Type="http://schemas.openxmlformats.org/officeDocument/2006/relationships/customXml" Target="../ink/ink80.xml"/><Relationship Id="rId40" Type="http://schemas.openxmlformats.org/officeDocument/2006/relationships/image" Target="../media/image78.png"/><Relationship Id="rId45" Type="http://schemas.openxmlformats.org/officeDocument/2006/relationships/customXml" Target="../ink/ink84.xml"/><Relationship Id="rId53" Type="http://schemas.openxmlformats.org/officeDocument/2006/relationships/image" Target="../media/image84.png"/><Relationship Id="rId58" Type="http://schemas.openxmlformats.org/officeDocument/2006/relationships/customXml" Target="../ink/ink90.xml"/><Relationship Id="rId66" Type="http://schemas.openxmlformats.org/officeDocument/2006/relationships/customXml" Target="../ink/ink94.xml"/><Relationship Id="rId5" Type="http://schemas.openxmlformats.org/officeDocument/2006/relationships/customXml" Target="../ink/ink64.xml"/><Relationship Id="rId61" Type="http://schemas.openxmlformats.org/officeDocument/2006/relationships/image" Target="../media/image88.png"/><Relationship Id="rId19" Type="http://schemas.openxmlformats.org/officeDocument/2006/relationships/customXml" Target="../ink/ink71.xml"/><Relationship Id="rId14" Type="http://schemas.openxmlformats.org/officeDocument/2006/relationships/image" Target="../media/image65.png"/><Relationship Id="rId22" Type="http://schemas.openxmlformats.org/officeDocument/2006/relationships/image" Target="../media/image69.png"/><Relationship Id="rId27" Type="http://schemas.openxmlformats.org/officeDocument/2006/relationships/customXml" Target="../ink/ink75.xml"/><Relationship Id="rId30" Type="http://schemas.openxmlformats.org/officeDocument/2006/relationships/image" Target="../media/image73.png"/><Relationship Id="rId35" Type="http://schemas.openxmlformats.org/officeDocument/2006/relationships/customXml" Target="../ink/ink79.xml"/><Relationship Id="rId43" Type="http://schemas.openxmlformats.org/officeDocument/2006/relationships/customXml" Target="../ink/ink83.xml"/><Relationship Id="rId48" Type="http://schemas.openxmlformats.org/officeDocument/2006/relationships/image" Target="../media/image82.png"/><Relationship Id="rId56" Type="http://schemas.openxmlformats.org/officeDocument/2006/relationships/customXml" Target="../ink/ink89.xml"/><Relationship Id="rId64" Type="http://schemas.openxmlformats.org/officeDocument/2006/relationships/customXml" Target="../ink/ink93.xml"/><Relationship Id="rId69" Type="http://schemas.openxmlformats.org/officeDocument/2006/relationships/image" Target="../media/image92.png"/><Relationship Id="rId8" Type="http://schemas.openxmlformats.org/officeDocument/2006/relationships/image" Target="../media/image8.png"/><Relationship Id="rId51" Type="http://schemas.openxmlformats.org/officeDocument/2006/relationships/image" Target="../media/image52.png"/><Relationship Id="rId3" Type="http://schemas.openxmlformats.org/officeDocument/2006/relationships/customXml" Target="../ink/ink63.xml"/><Relationship Id="rId12" Type="http://schemas.openxmlformats.org/officeDocument/2006/relationships/image" Target="../media/image10.png"/><Relationship Id="rId17" Type="http://schemas.openxmlformats.org/officeDocument/2006/relationships/customXml" Target="../ink/ink70.xml"/><Relationship Id="rId25" Type="http://schemas.openxmlformats.org/officeDocument/2006/relationships/customXml" Target="../ink/ink74.xml"/><Relationship Id="rId33" Type="http://schemas.openxmlformats.org/officeDocument/2006/relationships/customXml" Target="../ink/ink78.xml"/><Relationship Id="rId38" Type="http://schemas.openxmlformats.org/officeDocument/2006/relationships/image" Target="../media/image77.png"/><Relationship Id="rId46" Type="http://schemas.openxmlformats.org/officeDocument/2006/relationships/image" Target="../media/image81.png"/><Relationship Id="rId59" Type="http://schemas.openxmlformats.org/officeDocument/2006/relationships/image" Target="../media/image87.png"/><Relationship Id="rId67" Type="http://schemas.openxmlformats.org/officeDocument/2006/relationships/image" Target="../media/image91.png"/><Relationship Id="rId20" Type="http://schemas.openxmlformats.org/officeDocument/2006/relationships/image" Target="../media/image68.png"/><Relationship Id="rId41" Type="http://schemas.openxmlformats.org/officeDocument/2006/relationships/customXml" Target="../ink/ink82.xml"/><Relationship Id="rId54" Type="http://schemas.openxmlformats.org/officeDocument/2006/relationships/customXml" Target="../ink/ink88.xml"/><Relationship Id="rId62" Type="http://schemas.openxmlformats.org/officeDocument/2006/relationships/customXml" Target="../ink/ink92.xml"/><Relationship Id="rId70" Type="http://schemas.openxmlformats.org/officeDocument/2006/relationships/customXml" Target="../ink/ink96.xml"/><Relationship Id="rId1" Type="http://schemas.openxmlformats.org/officeDocument/2006/relationships/slideLayout" Target="../slideLayouts/slideLayout2.xml"/><Relationship Id="rId6" Type="http://schemas.openxmlformats.org/officeDocument/2006/relationships/image" Target="../media/image7.png"/><Relationship Id="rId15" Type="http://schemas.openxmlformats.org/officeDocument/2006/relationships/customXml" Target="../ink/ink69.xml"/><Relationship Id="rId23" Type="http://schemas.openxmlformats.org/officeDocument/2006/relationships/customXml" Target="../ink/ink73.xml"/><Relationship Id="rId28" Type="http://schemas.openxmlformats.org/officeDocument/2006/relationships/image" Target="../media/image72.png"/><Relationship Id="rId36" Type="http://schemas.openxmlformats.org/officeDocument/2006/relationships/image" Target="../media/image76.png"/><Relationship Id="rId49" Type="http://schemas.openxmlformats.org/officeDocument/2006/relationships/customXml" Target="../ink/ink86.xml"/><Relationship Id="rId57" Type="http://schemas.openxmlformats.org/officeDocument/2006/relationships/image" Target="../media/image86.png"/><Relationship Id="rId10" Type="http://schemas.openxmlformats.org/officeDocument/2006/relationships/image" Target="../media/image9.png"/><Relationship Id="rId31" Type="http://schemas.openxmlformats.org/officeDocument/2006/relationships/customXml" Target="../ink/ink77.xml"/><Relationship Id="rId44" Type="http://schemas.openxmlformats.org/officeDocument/2006/relationships/image" Target="../media/image80.png"/><Relationship Id="rId52" Type="http://schemas.openxmlformats.org/officeDocument/2006/relationships/customXml" Target="../ink/ink87.xml"/><Relationship Id="rId60" Type="http://schemas.openxmlformats.org/officeDocument/2006/relationships/customXml" Target="../ink/ink91.xml"/><Relationship Id="rId65" Type="http://schemas.openxmlformats.org/officeDocument/2006/relationships/image" Target="../media/image90.png"/><Relationship Id="rId4" Type="http://schemas.openxmlformats.org/officeDocument/2006/relationships/image" Target="../media/image610.png"/><Relationship Id="rId9" Type="http://schemas.openxmlformats.org/officeDocument/2006/relationships/customXml" Target="../ink/ink66.xml"/><Relationship Id="rId13" Type="http://schemas.openxmlformats.org/officeDocument/2006/relationships/customXml" Target="../ink/ink68.xml"/><Relationship Id="rId18" Type="http://schemas.openxmlformats.org/officeDocument/2006/relationships/image" Target="../media/image67.png"/><Relationship Id="rId39" Type="http://schemas.openxmlformats.org/officeDocument/2006/relationships/customXml" Target="../ink/ink81.xml"/><Relationship Id="rId34" Type="http://schemas.openxmlformats.org/officeDocument/2006/relationships/image" Target="../media/image75.png"/><Relationship Id="rId50" Type="http://schemas.openxmlformats.org/officeDocument/2006/relationships/image" Target="../media/image83.png"/><Relationship Id="rId55" Type="http://schemas.openxmlformats.org/officeDocument/2006/relationships/image" Target="../media/image85.png"/></Relationships>
</file>

<file path=ppt/slides/_rels/slide1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95.png"/><Relationship Id="rId4"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lickr.com/photos/16801915@N06/51376786258" TargetMode="External"/><Relationship Id="rId2" Type="http://schemas.openxmlformats.org/officeDocument/2006/relationships/image" Target="../media/image9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png"/><Relationship Id="rId1" Type="http://schemas.openxmlformats.org/officeDocument/2006/relationships/slideLayout" Target="../slideLayouts/slideLayout2.xml"/><Relationship Id="rId5" Type="http://schemas.openxmlformats.org/officeDocument/2006/relationships/image" Target="../media/image102.png"/><Relationship Id="rId4" Type="http://schemas.openxmlformats.org/officeDocument/2006/relationships/image" Target="../media/image101.png"/></Relationships>
</file>

<file path=ppt/slides/_rels/slide16.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slideLayout" Target="../slideLayouts/slideLayout2.xml"/><Relationship Id="rId1" Type="http://schemas.openxmlformats.org/officeDocument/2006/relationships/video" Target="https://www.youtube.com/embed/xAJfnjZe9nE?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slideLayout" Target="../slideLayouts/slideLayout2.xml"/><Relationship Id="rId1" Type="http://schemas.openxmlformats.org/officeDocument/2006/relationships/video" Target="https://www.youtube.com/embed/DMqNUJXBjjA?feature=oembed"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112.png"/></Relationships>
</file>

<file path=ppt/slides/_rels/slide2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112.png"/></Relationships>
</file>

<file path=ppt/slides/_rels/slide25.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2.xml"/><Relationship Id="rId5" Type="http://schemas.openxmlformats.org/officeDocument/2006/relationships/image" Target="../media/image113.png"/><Relationship Id="rId4" Type="http://schemas.openxmlformats.org/officeDocument/2006/relationships/image" Target="../media/image112.png"/></Relationships>
</file>

<file path=ppt/slides/_rels/slide26.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13.png"/><Relationship Id="rId5" Type="http://schemas.openxmlformats.org/officeDocument/2006/relationships/image" Target="../media/image112.png"/><Relationship Id="rId4" Type="http://schemas.openxmlformats.org/officeDocument/2006/relationships/image" Target="../media/image111.png"/></Relationships>
</file>

<file path=ppt/slides/_rels/slide27.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image" Target="../media/image11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2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130.png"/><Relationship Id="rId3" Type="http://schemas.openxmlformats.org/officeDocument/2006/relationships/image" Target="../media/image125.png"/><Relationship Id="rId7" Type="http://schemas.openxmlformats.org/officeDocument/2006/relationships/image" Target="../media/image129.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28.png"/><Relationship Id="rId5" Type="http://schemas.openxmlformats.org/officeDocument/2006/relationships/image" Target="../media/image127.png"/><Relationship Id="rId4" Type="http://schemas.openxmlformats.org/officeDocument/2006/relationships/image" Target="../media/image1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DB18D30-D69F-FF3C-FABF-A4BB69A53865}"/>
              </a:ext>
            </a:extLst>
          </p:cNvPr>
          <p:cNvPicPr>
            <a:picLocks noChangeAspect="1"/>
          </p:cNvPicPr>
          <p:nvPr/>
        </p:nvPicPr>
        <p:blipFill rotWithShape="1">
          <a:blip r:embed="rId2">
            <a:extLst>
              <a:ext uri="{28A0092B-C50C-407E-A947-70E740481C1C}">
                <a14:useLocalDpi xmlns:a14="http://schemas.microsoft.com/office/drawing/2010/main" val="0"/>
              </a:ext>
            </a:extLst>
          </a:blip>
          <a:srcRect t="16075" b="16075"/>
          <a:stretch/>
        </p:blipFill>
        <p:spPr>
          <a:xfrm>
            <a:off x="5288" y="0"/>
            <a:ext cx="12186712" cy="4651121"/>
          </a:xfrm>
          <a:prstGeom prst="rect">
            <a:avLst/>
          </a:prstGeom>
        </p:spPr>
      </p:pic>
      <p:grpSp>
        <p:nvGrpSpPr>
          <p:cNvPr id="11" name="Group 10">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2" name="Freeform: Shape 1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5" name="Freeform: Shape 1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E18F1266-F219-B7CD-4BD9-006E6819FBD9}"/>
              </a:ext>
            </a:extLst>
          </p:cNvPr>
          <p:cNvSpPr>
            <a:spLocks noGrp="1"/>
          </p:cNvSpPr>
          <p:nvPr>
            <p:ph type="title"/>
          </p:nvPr>
        </p:nvSpPr>
        <p:spPr>
          <a:xfrm>
            <a:off x="804672" y="4551037"/>
            <a:ext cx="5021782" cy="1509931"/>
          </a:xfrm>
        </p:spPr>
        <p:txBody>
          <a:bodyPr>
            <a:noAutofit/>
          </a:bodyPr>
          <a:lstStyle/>
          <a:p>
            <a:r>
              <a:rPr lang="en-GB" sz="5400" b="1" dirty="0">
                <a:solidFill>
                  <a:schemeClr val="accent5"/>
                </a:solidFill>
                <a:latin typeface="Amasis MT Pro Black" panose="02040A04050005020304" pitchFamily="18" charset="0"/>
              </a:rPr>
              <a:t>Hard Engineering</a:t>
            </a:r>
          </a:p>
        </p:txBody>
      </p:sp>
      <p:sp>
        <p:nvSpPr>
          <p:cNvPr id="3" name="Content Placeholder 2">
            <a:extLst>
              <a:ext uri="{FF2B5EF4-FFF2-40B4-BE49-F238E27FC236}">
                <a16:creationId xmlns:a16="http://schemas.microsoft.com/office/drawing/2014/main" id="{DC4B18DC-28FC-8AF6-C0FC-77AED21A80F4}"/>
              </a:ext>
            </a:extLst>
          </p:cNvPr>
          <p:cNvSpPr>
            <a:spLocks noGrp="1"/>
          </p:cNvSpPr>
          <p:nvPr>
            <p:ph idx="1"/>
          </p:nvPr>
        </p:nvSpPr>
        <p:spPr>
          <a:xfrm>
            <a:off x="6470247" y="4551037"/>
            <a:ext cx="4926411" cy="1509935"/>
          </a:xfrm>
        </p:spPr>
        <p:txBody>
          <a:bodyPr anchor="ctr">
            <a:normAutofit/>
          </a:bodyPr>
          <a:lstStyle/>
          <a:p>
            <a:pPr marL="0" indent="0">
              <a:buNone/>
            </a:pPr>
            <a:r>
              <a:rPr lang="en-GB" b="1" dirty="0">
                <a:solidFill>
                  <a:schemeClr val="accent5"/>
                </a:solidFill>
              </a:rPr>
              <a:t>ACNA5001 </a:t>
            </a:r>
          </a:p>
          <a:p>
            <a:pPr marL="0" indent="0">
              <a:buNone/>
            </a:pPr>
            <a:r>
              <a:rPr lang="en-GB" b="1" dirty="0">
                <a:solidFill>
                  <a:schemeClr val="accent5"/>
                </a:solidFill>
              </a:rPr>
              <a:t>Coastal, Marine and Wildlife Conservation</a:t>
            </a:r>
          </a:p>
        </p:txBody>
      </p:sp>
    </p:spTree>
    <p:extLst>
      <p:ext uri="{BB962C8B-B14F-4D97-AF65-F5344CB8AC3E}">
        <p14:creationId xmlns:p14="http://schemas.microsoft.com/office/powerpoint/2010/main" val="448374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5733C-F50D-0053-3C70-D588E8429D21}"/>
              </a:ext>
            </a:extLst>
          </p:cNvPr>
          <p:cNvSpPr>
            <a:spLocks noGrp="1"/>
          </p:cNvSpPr>
          <p:nvPr>
            <p:ph type="title"/>
          </p:nvPr>
        </p:nvSpPr>
        <p:spPr>
          <a:xfrm>
            <a:off x="630936" y="640080"/>
            <a:ext cx="4818888" cy="1481328"/>
          </a:xfrm>
        </p:spPr>
        <p:txBody>
          <a:bodyPr anchor="b">
            <a:normAutofit/>
          </a:bodyPr>
          <a:lstStyle/>
          <a:p>
            <a:r>
              <a:rPr lang="en-GB" b="1" dirty="0">
                <a:solidFill>
                  <a:schemeClr val="accent5"/>
                </a:solidFill>
                <a:latin typeface="Amasis MT Pro Black" panose="02040A04050005020304" pitchFamily="18" charset="0"/>
              </a:rPr>
              <a:t>Coastal Defences </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EF10E4-D541-3D64-801B-FF5657573435}"/>
              </a:ext>
            </a:extLst>
          </p:cNvPr>
          <p:cNvSpPr>
            <a:spLocks noGrp="1"/>
          </p:cNvSpPr>
          <p:nvPr>
            <p:ph idx="1"/>
          </p:nvPr>
        </p:nvSpPr>
        <p:spPr>
          <a:xfrm>
            <a:off x="630935" y="2660904"/>
            <a:ext cx="6086387" cy="3547872"/>
          </a:xfrm>
        </p:spPr>
        <p:txBody>
          <a:bodyPr anchor="t">
            <a:normAutofit/>
          </a:bodyPr>
          <a:lstStyle/>
          <a:p>
            <a:r>
              <a:rPr lang="en-GB" b="1" dirty="0">
                <a:solidFill>
                  <a:schemeClr val="accent3">
                    <a:lumMod val="50000"/>
                  </a:schemeClr>
                </a:solidFill>
              </a:rPr>
              <a:t>Despite occupying less than 15% of the Earth’s land surface, coastal zones accommodate more than 40% of the world’s population.</a:t>
            </a:r>
          </a:p>
          <a:p>
            <a:endParaRPr lang="en-GB" b="1" dirty="0">
              <a:solidFill>
                <a:schemeClr val="accent3">
                  <a:lumMod val="50000"/>
                </a:schemeClr>
              </a:solidFill>
            </a:endParaRPr>
          </a:p>
          <a:p>
            <a:r>
              <a:rPr lang="en-GB" b="1" dirty="0">
                <a:solidFill>
                  <a:schemeClr val="accent3">
                    <a:lumMod val="50000"/>
                  </a:schemeClr>
                </a:solidFill>
              </a:rPr>
              <a:t>Coastal population density and urbanisation continue to grow. </a:t>
            </a:r>
          </a:p>
        </p:txBody>
      </p:sp>
      <p:pic>
        <p:nvPicPr>
          <p:cNvPr id="5" name="Picture 4">
            <a:extLst>
              <a:ext uri="{FF2B5EF4-FFF2-40B4-BE49-F238E27FC236}">
                <a16:creationId xmlns:a16="http://schemas.microsoft.com/office/drawing/2014/main" id="{DC3B88CC-FB36-7C92-7110-FA897F7073FD}"/>
              </a:ext>
            </a:extLst>
          </p:cNvPr>
          <p:cNvPicPr>
            <a:picLocks noChangeAspect="1"/>
          </p:cNvPicPr>
          <p:nvPr/>
        </p:nvPicPr>
        <p:blipFill>
          <a:blip r:embed="rId2"/>
          <a:stretch>
            <a:fillRect/>
          </a:stretch>
        </p:blipFill>
        <p:spPr>
          <a:xfrm>
            <a:off x="7694579" y="0"/>
            <a:ext cx="4497421" cy="6892600"/>
          </a:xfrm>
          <a:prstGeom prst="rect">
            <a:avLst/>
          </a:prstGeom>
        </p:spPr>
      </p:pic>
    </p:spTree>
    <p:extLst>
      <p:ext uri="{BB962C8B-B14F-4D97-AF65-F5344CB8AC3E}">
        <p14:creationId xmlns:p14="http://schemas.microsoft.com/office/powerpoint/2010/main" val="2591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5733C-F50D-0053-3C70-D588E8429D21}"/>
              </a:ext>
            </a:extLst>
          </p:cNvPr>
          <p:cNvSpPr>
            <a:spLocks noGrp="1"/>
          </p:cNvSpPr>
          <p:nvPr>
            <p:ph type="title"/>
          </p:nvPr>
        </p:nvSpPr>
        <p:spPr>
          <a:xfrm>
            <a:off x="640080" y="325369"/>
            <a:ext cx="4368602" cy="1956841"/>
          </a:xfrm>
        </p:spPr>
        <p:txBody>
          <a:bodyPr anchor="b">
            <a:normAutofit/>
          </a:bodyPr>
          <a:lstStyle/>
          <a:p>
            <a:r>
              <a:rPr lang="en-GB" b="1" dirty="0">
                <a:solidFill>
                  <a:schemeClr val="accent5"/>
                </a:solidFill>
                <a:latin typeface="Amasis MT Pro Black" panose="02040A04050005020304" pitchFamily="18" charset="0"/>
              </a:rPr>
              <a:t>Coastal Defences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EF10E4-D541-3D64-801B-FF5657573435}"/>
              </a:ext>
            </a:extLst>
          </p:cNvPr>
          <p:cNvSpPr>
            <a:spLocks noGrp="1"/>
          </p:cNvSpPr>
          <p:nvPr>
            <p:ph idx="1"/>
          </p:nvPr>
        </p:nvSpPr>
        <p:spPr>
          <a:xfrm>
            <a:off x="640080" y="2872899"/>
            <a:ext cx="4243589" cy="3320668"/>
          </a:xfrm>
        </p:spPr>
        <p:txBody>
          <a:bodyPr>
            <a:noAutofit/>
          </a:bodyPr>
          <a:lstStyle/>
          <a:p>
            <a:r>
              <a:rPr lang="en-GB" b="1" dirty="0">
                <a:solidFill>
                  <a:schemeClr val="accent3">
                    <a:lumMod val="50000"/>
                  </a:schemeClr>
                </a:solidFill>
              </a:rPr>
              <a:t>Coastal defences reduce the risk of flooding by slowing erosion and holding back waves.</a:t>
            </a:r>
          </a:p>
          <a:p>
            <a:r>
              <a:rPr lang="en-GB" b="1" dirty="0">
                <a:solidFill>
                  <a:schemeClr val="accent3">
                    <a:lumMod val="50000"/>
                  </a:schemeClr>
                </a:solidFill>
              </a:rPr>
              <a:t>With climate change and rising sea levels, this is important to protect from more frequent and intense storms.</a:t>
            </a:r>
          </a:p>
        </p:txBody>
      </p:sp>
      <p:pic>
        <p:nvPicPr>
          <p:cNvPr id="4" name="Picture 3">
            <a:extLst>
              <a:ext uri="{FF2B5EF4-FFF2-40B4-BE49-F238E27FC236}">
                <a16:creationId xmlns:a16="http://schemas.microsoft.com/office/drawing/2014/main" id="{6C9AFA1A-5728-0E8B-F810-CA7F97A05F9A}"/>
              </a:ext>
            </a:extLst>
          </p:cNvPr>
          <p:cNvPicPr>
            <a:picLocks noChangeAspect="1"/>
          </p:cNvPicPr>
          <p:nvPr/>
        </p:nvPicPr>
        <p:blipFill rotWithShape="1">
          <a:blip r:embed="rId2">
            <a:extLst>
              <a:ext uri="{28A0092B-C50C-407E-A947-70E740481C1C}">
                <a14:useLocalDpi xmlns:a14="http://schemas.microsoft.com/office/drawing/2010/main" val="0"/>
              </a:ext>
            </a:extLst>
          </a:blip>
          <a:srcRect t="151" b="15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77370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5733C-F50D-0053-3C70-D588E8429D21}"/>
              </a:ext>
            </a:extLst>
          </p:cNvPr>
          <p:cNvSpPr>
            <a:spLocks noGrp="1"/>
          </p:cNvSpPr>
          <p:nvPr>
            <p:ph type="title"/>
          </p:nvPr>
        </p:nvSpPr>
        <p:spPr>
          <a:xfrm>
            <a:off x="640080" y="325369"/>
            <a:ext cx="4368602" cy="1956841"/>
          </a:xfrm>
        </p:spPr>
        <p:txBody>
          <a:bodyPr anchor="b">
            <a:normAutofit/>
          </a:bodyPr>
          <a:lstStyle/>
          <a:p>
            <a:r>
              <a:rPr lang="en-GB" b="1" dirty="0">
                <a:solidFill>
                  <a:schemeClr val="accent5"/>
                </a:solidFill>
                <a:latin typeface="Amasis MT Pro Black" panose="02040A04050005020304" pitchFamily="18" charset="0"/>
              </a:rPr>
              <a:t>Coastal Defences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EF10E4-D541-3D64-801B-FF5657573435}"/>
              </a:ext>
            </a:extLst>
          </p:cNvPr>
          <p:cNvSpPr>
            <a:spLocks noGrp="1"/>
          </p:cNvSpPr>
          <p:nvPr>
            <p:ph idx="1"/>
          </p:nvPr>
        </p:nvSpPr>
        <p:spPr>
          <a:xfrm>
            <a:off x="640080" y="2872899"/>
            <a:ext cx="4243589" cy="3320668"/>
          </a:xfrm>
        </p:spPr>
        <p:txBody>
          <a:bodyPr>
            <a:noAutofit/>
          </a:bodyPr>
          <a:lstStyle/>
          <a:p>
            <a:r>
              <a:rPr lang="en-GB" b="1" dirty="0">
                <a:solidFill>
                  <a:schemeClr val="accent3">
                    <a:lumMod val="50000"/>
                  </a:schemeClr>
                </a:solidFill>
              </a:rPr>
              <a:t>They can be categorised as HARD and SOFT engineering. </a:t>
            </a:r>
          </a:p>
        </p:txBody>
      </p:sp>
      <p:pic>
        <p:nvPicPr>
          <p:cNvPr id="4" name="Picture 3" descr="A long shot of a beach&#10;&#10;Description automatically generated">
            <a:extLst>
              <a:ext uri="{FF2B5EF4-FFF2-40B4-BE49-F238E27FC236}">
                <a16:creationId xmlns:a16="http://schemas.microsoft.com/office/drawing/2014/main" id="{6C9AFA1A-5728-0E8B-F810-CA7F97A05F9A}"/>
              </a:ext>
            </a:extLst>
          </p:cNvPr>
          <p:cNvPicPr>
            <a:picLocks noChangeAspect="1"/>
          </p:cNvPicPr>
          <p:nvPr/>
        </p:nvPicPr>
        <p:blipFill rotWithShape="1">
          <a:blip r:embed="rId2"/>
          <a:srcRect l="7572" r="2748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94301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5CEE73-2600-0BE8-C26A-7486512225CA}"/>
              </a:ext>
            </a:extLst>
          </p:cNvPr>
          <p:cNvSpPr>
            <a:spLocks noGrp="1"/>
          </p:cNvSpPr>
          <p:nvPr>
            <p:ph type="title"/>
          </p:nvPr>
        </p:nvSpPr>
        <p:spPr>
          <a:xfrm>
            <a:off x="757083" y="0"/>
            <a:ext cx="4803058" cy="1899912"/>
          </a:xfrm>
        </p:spPr>
        <p:txBody>
          <a:bodyPr vert="horz" lIns="91440" tIns="45720" rIns="91440" bIns="45720" rtlCol="0" anchor="ctr">
            <a:normAutofit/>
          </a:bodyPr>
          <a:lstStyle/>
          <a:p>
            <a:r>
              <a:rPr lang="en-US" dirty="0">
                <a:solidFill>
                  <a:schemeClr val="accent5">
                    <a:lumMod val="50000"/>
                  </a:schemeClr>
                </a:solidFill>
                <a:latin typeface="Amasis MT Pro Black" panose="02040A04050005020304" pitchFamily="18" charset="0"/>
              </a:rPr>
              <a:t>Wave Formation</a:t>
            </a:r>
          </a:p>
        </p:txBody>
      </p:sp>
      <p:pic>
        <p:nvPicPr>
          <p:cNvPr id="78" name="Video 77" title="Ocean Waves">
            <a:hlinkClick r:id="" action="ppaction://media"/>
            <a:extLst>
              <a:ext uri="{FF2B5EF4-FFF2-40B4-BE49-F238E27FC236}">
                <a16:creationId xmlns:a16="http://schemas.microsoft.com/office/drawing/2014/main" id="{8A2BD374-5E11-1446-646B-6387C09C54F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79" name="Title 1">
            <a:extLst>
              <a:ext uri="{FF2B5EF4-FFF2-40B4-BE49-F238E27FC236}">
                <a16:creationId xmlns:a16="http://schemas.microsoft.com/office/drawing/2014/main" id="{86CDA7FF-2A33-B337-1FE3-108A83B9A2D0}"/>
              </a:ext>
            </a:extLst>
          </p:cNvPr>
          <p:cNvSpPr txBox="1">
            <a:spLocks/>
          </p:cNvSpPr>
          <p:nvPr/>
        </p:nvSpPr>
        <p:spPr>
          <a:xfrm>
            <a:off x="909483" y="152400"/>
            <a:ext cx="4803058"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accent5">
                    <a:lumMod val="50000"/>
                  </a:schemeClr>
                </a:solidFill>
                <a:latin typeface="Amasis MT Pro Black" panose="02040A04050005020304" pitchFamily="18" charset="0"/>
              </a:rPr>
              <a:t>Wave Formation</a:t>
            </a:r>
          </a:p>
        </p:txBody>
      </p:sp>
    </p:spTree>
    <p:extLst>
      <p:ext uri="{BB962C8B-B14F-4D97-AF65-F5344CB8AC3E}">
        <p14:creationId xmlns:p14="http://schemas.microsoft.com/office/powerpoint/2010/main" val="333587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77" fill="hold"/>
                                        <p:tgtEl>
                                          <p:spTgt spid="7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8"/>
                </p:tgtEl>
              </p:cMediaNode>
            </p:video>
            <p:seq concurrent="1" nextAc="seek">
              <p:cTn id="8" restart="whenNotActive" fill="hold" evtFilter="cancelBubble" nodeType="interactiveSeq">
                <p:stCondLst>
                  <p:cond evt="onClick" delay="0">
                    <p:tgtEl>
                      <p:spTgt spid="7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8"/>
                                        </p:tgtEl>
                                      </p:cBhvr>
                                    </p:cmd>
                                  </p:childTnLst>
                                </p:cTn>
                              </p:par>
                            </p:childTnLst>
                          </p:cTn>
                        </p:par>
                      </p:childTnLst>
                    </p:cTn>
                  </p:par>
                </p:childTnLst>
              </p:cTn>
              <p:nextCondLst>
                <p:cond evt="onClick" delay="0">
                  <p:tgtEl>
                    <p:spTgt spid="7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73">
            <a:extLst>
              <a:ext uri="{FF2B5EF4-FFF2-40B4-BE49-F238E27FC236}">
                <a16:creationId xmlns:a16="http://schemas.microsoft.com/office/drawing/2014/main" id="{E1CE9A40-7746-01E3-6526-9A7454B90B4E}"/>
              </a:ext>
            </a:extLst>
          </p:cNvPr>
          <p:cNvPicPr>
            <a:picLocks noChangeAspect="1"/>
          </p:cNvPicPr>
          <p:nvPr/>
        </p:nvPicPr>
        <p:blipFill rotWithShape="1">
          <a:blip r:embed="rId2">
            <a:extLst>
              <a:ext uri="{28A0092B-C50C-407E-A947-70E740481C1C}">
                <a14:useLocalDpi xmlns:a14="http://schemas.microsoft.com/office/drawing/2010/main" val="0"/>
              </a:ext>
            </a:extLst>
          </a:blip>
          <a:srcRect l="10344" r="10344"/>
          <a:stretch/>
        </p:blipFill>
        <p:spPr>
          <a:xfrm>
            <a:off x="2522356" y="10"/>
            <a:ext cx="9669642" cy="6857990"/>
          </a:xfrm>
          <a:prstGeom prst="rect">
            <a:avLst/>
          </a:prstGeom>
        </p:spPr>
      </p:pic>
      <p:sp>
        <p:nvSpPr>
          <p:cNvPr id="89" name="Rectangle 8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5CEE73-2600-0BE8-C26A-7486512225CA}"/>
              </a:ext>
            </a:extLst>
          </p:cNvPr>
          <p:cNvSpPr>
            <a:spLocks noGrp="1"/>
          </p:cNvSpPr>
          <p:nvPr>
            <p:ph type="title"/>
          </p:nvPr>
        </p:nvSpPr>
        <p:spPr>
          <a:xfrm>
            <a:off x="757083" y="0"/>
            <a:ext cx="4803058" cy="1899912"/>
          </a:xfrm>
        </p:spPr>
        <p:txBody>
          <a:bodyPr vert="horz" lIns="91440" tIns="45720" rIns="91440" bIns="45720" rtlCol="0" anchor="ctr">
            <a:normAutofit/>
          </a:bodyPr>
          <a:lstStyle/>
          <a:p>
            <a:r>
              <a:rPr lang="en-US" dirty="0">
                <a:solidFill>
                  <a:schemeClr val="accent5">
                    <a:lumMod val="50000"/>
                  </a:schemeClr>
                </a:solidFill>
                <a:latin typeface="Amasis MT Pro Black" panose="02040A04050005020304" pitchFamily="18" charset="0"/>
              </a:rPr>
              <a:t>Wave Formation</a:t>
            </a:r>
          </a:p>
        </p:txBody>
      </p:sp>
      <p:sp>
        <p:nvSpPr>
          <p:cNvPr id="72" name="TextBox 71">
            <a:extLst>
              <a:ext uri="{FF2B5EF4-FFF2-40B4-BE49-F238E27FC236}">
                <a16:creationId xmlns:a16="http://schemas.microsoft.com/office/drawing/2014/main" id="{90368C88-A7CF-D4B1-0E75-58A284CEF653}"/>
              </a:ext>
            </a:extLst>
          </p:cNvPr>
          <p:cNvSpPr txBox="1"/>
          <p:nvPr/>
        </p:nvSpPr>
        <p:spPr>
          <a:xfrm>
            <a:off x="757083" y="2035994"/>
            <a:ext cx="2959511"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800" b="1" dirty="0">
                <a:solidFill>
                  <a:schemeClr val="accent3">
                    <a:lumMod val="50000"/>
                  </a:schemeClr>
                </a:solidFill>
              </a:rPr>
              <a:t>Waves are formed by wind blowing over the surface of water.</a:t>
            </a:r>
          </a:p>
          <a:p>
            <a:pPr indent="-228600">
              <a:lnSpc>
                <a:spcPct val="90000"/>
              </a:lnSpc>
              <a:spcAft>
                <a:spcPts val="600"/>
              </a:spcAft>
              <a:buFont typeface="Arial" panose="020B0604020202020204" pitchFamily="34" charset="0"/>
              <a:buChar char="•"/>
            </a:pPr>
            <a:endParaRPr lang="en-US" sz="2800" b="1" dirty="0">
              <a:solidFill>
                <a:schemeClr val="accent3">
                  <a:lumMod val="50000"/>
                </a:schemeClr>
              </a:solidFill>
            </a:endParaRPr>
          </a:p>
          <a:p>
            <a:pPr indent="-228600">
              <a:lnSpc>
                <a:spcPct val="90000"/>
              </a:lnSpc>
              <a:spcAft>
                <a:spcPts val="600"/>
              </a:spcAft>
              <a:buFont typeface="Arial" panose="020B0604020202020204" pitchFamily="34" charset="0"/>
              <a:buChar char="•"/>
            </a:pPr>
            <a:r>
              <a:rPr lang="en-US" sz="2800" b="1" dirty="0">
                <a:solidFill>
                  <a:schemeClr val="accent3">
                    <a:lumMod val="50000"/>
                  </a:schemeClr>
                </a:solidFill>
              </a:rPr>
              <a:t>Wave formation is dependent on 3 factors:  </a:t>
            </a:r>
          </a:p>
        </p:txBody>
      </p:sp>
    </p:spTree>
    <p:extLst>
      <p:ext uri="{BB962C8B-B14F-4D97-AF65-F5344CB8AC3E}">
        <p14:creationId xmlns:p14="http://schemas.microsoft.com/office/powerpoint/2010/main" val="353537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D7BF069-D710-E98E-8B23-BAC8B3416BDD}"/>
              </a:ext>
            </a:extLst>
          </p:cNvPr>
          <p:cNvSpPr/>
          <p:nvPr/>
        </p:nvSpPr>
        <p:spPr>
          <a:xfrm>
            <a:off x="1200150" y="2343149"/>
            <a:ext cx="3286125" cy="2647951"/>
          </a:xfrm>
          <a:custGeom>
            <a:avLst/>
            <a:gdLst>
              <a:gd name="connsiteX0" fmla="*/ 0 w 3286125"/>
              <a:gd name="connsiteY0" fmla="*/ 441334 h 2647951"/>
              <a:gd name="connsiteX1" fmla="*/ 441334 w 3286125"/>
              <a:gd name="connsiteY1" fmla="*/ 0 h 2647951"/>
              <a:gd name="connsiteX2" fmla="*/ 994129 w 3286125"/>
              <a:gd name="connsiteY2" fmla="*/ 0 h 2647951"/>
              <a:gd name="connsiteX3" fmla="*/ 1546924 w 3286125"/>
              <a:gd name="connsiteY3" fmla="*/ 0 h 2647951"/>
              <a:gd name="connsiteX4" fmla="*/ 2075685 w 3286125"/>
              <a:gd name="connsiteY4" fmla="*/ 0 h 2647951"/>
              <a:gd name="connsiteX5" fmla="*/ 2844791 w 3286125"/>
              <a:gd name="connsiteY5" fmla="*/ 0 h 2647951"/>
              <a:gd name="connsiteX6" fmla="*/ 3286125 w 3286125"/>
              <a:gd name="connsiteY6" fmla="*/ 441334 h 2647951"/>
              <a:gd name="connsiteX7" fmla="*/ 3286125 w 3286125"/>
              <a:gd name="connsiteY7" fmla="*/ 1012109 h 2647951"/>
              <a:gd name="connsiteX8" fmla="*/ 3286125 w 3286125"/>
              <a:gd name="connsiteY8" fmla="*/ 1565231 h 2647951"/>
              <a:gd name="connsiteX9" fmla="*/ 3286125 w 3286125"/>
              <a:gd name="connsiteY9" fmla="*/ 2206617 h 2647951"/>
              <a:gd name="connsiteX10" fmla="*/ 2844791 w 3286125"/>
              <a:gd name="connsiteY10" fmla="*/ 2647951 h 2647951"/>
              <a:gd name="connsiteX11" fmla="*/ 2195858 w 3286125"/>
              <a:gd name="connsiteY11" fmla="*/ 2647951 h 2647951"/>
              <a:gd name="connsiteX12" fmla="*/ 1570959 w 3286125"/>
              <a:gd name="connsiteY12" fmla="*/ 2647951 h 2647951"/>
              <a:gd name="connsiteX13" fmla="*/ 441334 w 3286125"/>
              <a:gd name="connsiteY13" fmla="*/ 2647951 h 2647951"/>
              <a:gd name="connsiteX14" fmla="*/ 0 w 3286125"/>
              <a:gd name="connsiteY14" fmla="*/ 2206617 h 2647951"/>
              <a:gd name="connsiteX15" fmla="*/ 0 w 3286125"/>
              <a:gd name="connsiteY15" fmla="*/ 1618189 h 2647951"/>
              <a:gd name="connsiteX16" fmla="*/ 0 w 3286125"/>
              <a:gd name="connsiteY16" fmla="*/ 1082720 h 2647951"/>
              <a:gd name="connsiteX17" fmla="*/ 0 w 3286125"/>
              <a:gd name="connsiteY17" fmla="*/ 441334 h 264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86125" h="2647951" extrusionOk="0">
                <a:moveTo>
                  <a:pt x="0" y="441334"/>
                </a:moveTo>
                <a:cubicBezTo>
                  <a:pt x="35884" y="196046"/>
                  <a:pt x="179225" y="-49597"/>
                  <a:pt x="441334" y="0"/>
                </a:cubicBezTo>
                <a:cubicBezTo>
                  <a:pt x="701175" y="25263"/>
                  <a:pt x="773190" y="25317"/>
                  <a:pt x="994129" y="0"/>
                </a:cubicBezTo>
                <a:cubicBezTo>
                  <a:pt x="1215068" y="-25317"/>
                  <a:pt x="1413246" y="10222"/>
                  <a:pt x="1546924" y="0"/>
                </a:cubicBezTo>
                <a:cubicBezTo>
                  <a:pt x="1680603" y="-10222"/>
                  <a:pt x="1928214" y="-26379"/>
                  <a:pt x="2075685" y="0"/>
                </a:cubicBezTo>
                <a:cubicBezTo>
                  <a:pt x="2223156" y="26379"/>
                  <a:pt x="2566503" y="-30421"/>
                  <a:pt x="2844791" y="0"/>
                </a:cubicBezTo>
                <a:cubicBezTo>
                  <a:pt x="3035676" y="28177"/>
                  <a:pt x="3294392" y="170026"/>
                  <a:pt x="3286125" y="441334"/>
                </a:cubicBezTo>
                <a:cubicBezTo>
                  <a:pt x="3313553" y="604256"/>
                  <a:pt x="3277104" y="838037"/>
                  <a:pt x="3286125" y="1012109"/>
                </a:cubicBezTo>
                <a:cubicBezTo>
                  <a:pt x="3295146" y="1186182"/>
                  <a:pt x="3273587" y="1451859"/>
                  <a:pt x="3286125" y="1565231"/>
                </a:cubicBezTo>
                <a:cubicBezTo>
                  <a:pt x="3298663" y="1678603"/>
                  <a:pt x="3266401" y="2032028"/>
                  <a:pt x="3286125" y="2206617"/>
                </a:cubicBezTo>
                <a:cubicBezTo>
                  <a:pt x="3259342" y="2404158"/>
                  <a:pt x="3110332" y="2677782"/>
                  <a:pt x="2844791" y="2647951"/>
                </a:cubicBezTo>
                <a:cubicBezTo>
                  <a:pt x="2552093" y="2653230"/>
                  <a:pt x="2359926" y="2636365"/>
                  <a:pt x="2195858" y="2647951"/>
                </a:cubicBezTo>
                <a:cubicBezTo>
                  <a:pt x="2031790" y="2659537"/>
                  <a:pt x="1855119" y="2675304"/>
                  <a:pt x="1570959" y="2647951"/>
                </a:cubicBezTo>
                <a:cubicBezTo>
                  <a:pt x="1286799" y="2620598"/>
                  <a:pt x="761274" y="2629425"/>
                  <a:pt x="441334" y="2647951"/>
                </a:cubicBezTo>
                <a:cubicBezTo>
                  <a:pt x="208787" y="2663532"/>
                  <a:pt x="-19704" y="2425959"/>
                  <a:pt x="0" y="2206617"/>
                </a:cubicBezTo>
                <a:cubicBezTo>
                  <a:pt x="-26173" y="2062762"/>
                  <a:pt x="-23368" y="1747178"/>
                  <a:pt x="0" y="1618189"/>
                </a:cubicBezTo>
                <a:cubicBezTo>
                  <a:pt x="23368" y="1489200"/>
                  <a:pt x="-22329" y="1336290"/>
                  <a:pt x="0" y="1082720"/>
                </a:cubicBezTo>
                <a:cubicBezTo>
                  <a:pt x="22329" y="829150"/>
                  <a:pt x="-21264" y="699958"/>
                  <a:pt x="0" y="441334"/>
                </a:cubicBezTo>
                <a:close/>
              </a:path>
            </a:pathLst>
          </a:custGeom>
          <a:noFill/>
          <a:ln w="57150">
            <a:extLst>
              <a:ext uri="{C807C97D-BFC1-408E-A445-0C87EB9F89A2}">
                <ask:lineSketchStyleProps xmlns:ask="http://schemas.microsoft.com/office/drawing/2018/sketchyshapes" sd="440979532">
                  <a:prstGeom prst="round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D1EE0F55-4540-4403-0EAA-8EFF7A801890}"/>
                  </a:ext>
                </a:extLst>
              </p14:cNvPr>
              <p14:cNvContentPartPr/>
              <p14:nvPr/>
            </p14:nvContentPartPr>
            <p14:xfrm>
              <a:off x="1223582" y="3345933"/>
              <a:ext cx="3202200" cy="1099800"/>
            </p14:xfrm>
          </p:contentPart>
        </mc:Choice>
        <mc:Fallback xmlns="">
          <p:pic>
            <p:nvPicPr>
              <p:cNvPr id="5" name="Ink 4">
                <a:extLst>
                  <a:ext uri="{FF2B5EF4-FFF2-40B4-BE49-F238E27FC236}">
                    <a16:creationId xmlns:a16="http://schemas.microsoft.com/office/drawing/2014/main" id="{D1EE0F55-4540-4403-0EAA-8EFF7A801890}"/>
                  </a:ext>
                </a:extLst>
              </p:cNvPr>
              <p:cNvPicPr/>
              <p:nvPr/>
            </p:nvPicPr>
            <p:blipFill>
              <a:blip r:embed="rId4"/>
              <a:stretch>
                <a:fillRect/>
              </a:stretch>
            </p:blipFill>
            <p:spPr>
              <a:xfrm>
                <a:off x="1205582" y="3327933"/>
                <a:ext cx="3237840" cy="11354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3237BF66-700E-8240-CAC2-0BE7019CF8BC}"/>
                  </a:ext>
                </a:extLst>
              </p14:cNvPr>
              <p14:cNvContentPartPr/>
              <p14:nvPr/>
            </p14:nvContentPartPr>
            <p14:xfrm>
              <a:off x="2289182" y="4213533"/>
              <a:ext cx="23040" cy="15120"/>
            </p14:xfrm>
          </p:contentPart>
        </mc:Choice>
        <mc:Fallback xmlns="">
          <p:pic>
            <p:nvPicPr>
              <p:cNvPr id="15" name="Ink 14">
                <a:extLst>
                  <a:ext uri="{FF2B5EF4-FFF2-40B4-BE49-F238E27FC236}">
                    <a16:creationId xmlns:a16="http://schemas.microsoft.com/office/drawing/2014/main" id="{3237BF66-700E-8240-CAC2-0BE7019CF8BC}"/>
                  </a:ext>
                </a:extLst>
              </p:cNvPr>
              <p:cNvPicPr/>
              <p:nvPr/>
            </p:nvPicPr>
            <p:blipFill>
              <a:blip r:embed="rId6"/>
              <a:stretch>
                <a:fillRect/>
              </a:stretch>
            </p:blipFill>
            <p:spPr>
              <a:xfrm>
                <a:off x="2225182" y="4150533"/>
                <a:ext cx="150674" cy="1407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6" name="Ink 15">
                <a:extLst>
                  <a:ext uri="{FF2B5EF4-FFF2-40B4-BE49-F238E27FC236}">
                    <a16:creationId xmlns:a16="http://schemas.microsoft.com/office/drawing/2014/main" id="{637646AA-CB4D-78D6-59BC-735483A0E49C}"/>
                  </a:ext>
                </a:extLst>
              </p14:cNvPr>
              <p14:cNvContentPartPr/>
              <p14:nvPr/>
            </p14:nvContentPartPr>
            <p14:xfrm>
              <a:off x="1284062" y="3425493"/>
              <a:ext cx="3017160" cy="1428480"/>
            </p14:xfrm>
          </p:contentPart>
        </mc:Choice>
        <mc:Fallback xmlns="">
          <p:pic>
            <p:nvPicPr>
              <p:cNvPr id="16" name="Ink 15">
                <a:extLst>
                  <a:ext uri="{FF2B5EF4-FFF2-40B4-BE49-F238E27FC236}">
                    <a16:creationId xmlns:a16="http://schemas.microsoft.com/office/drawing/2014/main" id="{637646AA-CB4D-78D6-59BC-735483A0E49C}"/>
                  </a:ext>
                </a:extLst>
              </p:cNvPr>
              <p:cNvPicPr/>
              <p:nvPr/>
            </p:nvPicPr>
            <p:blipFill>
              <a:blip r:embed="rId8"/>
              <a:stretch>
                <a:fillRect/>
              </a:stretch>
            </p:blipFill>
            <p:spPr>
              <a:xfrm>
                <a:off x="1221054" y="3362493"/>
                <a:ext cx="3142815" cy="1554120"/>
              </a:xfrm>
              <a:prstGeom prst="rect">
                <a:avLst/>
              </a:prstGeom>
            </p:spPr>
          </p:pic>
        </mc:Fallback>
      </mc:AlternateContent>
      <p:grpSp>
        <p:nvGrpSpPr>
          <p:cNvPr id="44" name="Group 43">
            <a:extLst>
              <a:ext uri="{FF2B5EF4-FFF2-40B4-BE49-F238E27FC236}">
                <a16:creationId xmlns:a16="http://schemas.microsoft.com/office/drawing/2014/main" id="{D4D8B36B-9AB7-248A-9298-31D94DD6D1ED}"/>
              </a:ext>
            </a:extLst>
          </p:cNvPr>
          <p:cNvGrpSpPr/>
          <p:nvPr/>
        </p:nvGrpSpPr>
        <p:grpSpPr>
          <a:xfrm>
            <a:off x="1395662" y="3511533"/>
            <a:ext cx="3028320" cy="1386360"/>
            <a:chOff x="1395662" y="3511533"/>
            <a:chExt cx="3028320" cy="1386360"/>
          </a:xfrm>
        </p:grpSpPr>
        <mc:AlternateContent xmlns:mc="http://schemas.openxmlformats.org/markup-compatibility/2006" xmlns:p14="http://schemas.microsoft.com/office/powerpoint/2010/main">
          <mc:Choice Requires="p14">
            <p:contentPart p14:bwMode="auto" r:id="rId9">
              <p14:nvContentPartPr>
                <p14:cNvPr id="17" name="Ink 16">
                  <a:extLst>
                    <a:ext uri="{FF2B5EF4-FFF2-40B4-BE49-F238E27FC236}">
                      <a16:creationId xmlns:a16="http://schemas.microsoft.com/office/drawing/2014/main" id="{DEA71C96-D910-EA62-2DC8-3C21ED99E4DB}"/>
                    </a:ext>
                  </a:extLst>
                </p14:cNvPr>
                <p14:cNvContentPartPr/>
                <p14:nvPr/>
              </p14:nvContentPartPr>
              <p14:xfrm>
                <a:off x="1395662" y="3511533"/>
                <a:ext cx="3028320" cy="1386360"/>
              </p14:xfrm>
            </p:contentPart>
          </mc:Choice>
          <mc:Fallback xmlns="">
            <p:pic>
              <p:nvPicPr>
                <p:cNvPr id="17" name="Ink 16">
                  <a:extLst>
                    <a:ext uri="{FF2B5EF4-FFF2-40B4-BE49-F238E27FC236}">
                      <a16:creationId xmlns:a16="http://schemas.microsoft.com/office/drawing/2014/main" id="{DEA71C96-D910-EA62-2DC8-3C21ED99E4DB}"/>
                    </a:ext>
                  </a:extLst>
                </p:cNvPr>
                <p:cNvPicPr/>
                <p:nvPr/>
              </p:nvPicPr>
              <p:blipFill>
                <a:blip r:embed="rId10"/>
                <a:stretch>
                  <a:fillRect/>
                </a:stretch>
              </p:blipFill>
              <p:spPr>
                <a:xfrm>
                  <a:off x="1332662" y="3448533"/>
                  <a:ext cx="3153960" cy="1512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5859F351-955A-7994-7989-0F69DD813515}"/>
                    </a:ext>
                  </a:extLst>
                </p14:cNvPr>
                <p14:cNvContentPartPr/>
                <p14:nvPr/>
              </p14:nvContentPartPr>
              <p14:xfrm>
                <a:off x="3339662" y="3713853"/>
                <a:ext cx="59760" cy="252360"/>
              </p14:xfrm>
            </p:contentPart>
          </mc:Choice>
          <mc:Fallback xmlns="">
            <p:pic>
              <p:nvPicPr>
                <p:cNvPr id="18" name="Ink 17">
                  <a:extLst>
                    <a:ext uri="{FF2B5EF4-FFF2-40B4-BE49-F238E27FC236}">
                      <a16:creationId xmlns:a16="http://schemas.microsoft.com/office/drawing/2014/main" id="{5859F351-955A-7994-7989-0F69DD813515}"/>
                    </a:ext>
                  </a:extLst>
                </p:cNvPr>
                <p:cNvPicPr/>
                <p:nvPr/>
              </p:nvPicPr>
              <p:blipFill>
                <a:blip r:embed="rId12"/>
                <a:stretch>
                  <a:fillRect/>
                </a:stretch>
              </p:blipFill>
              <p:spPr>
                <a:xfrm>
                  <a:off x="3276662" y="3650853"/>
                  <a:ext cx="185400" cy="378000"/>
                </a:xfrm>
                <a:prstGeom prst="rect">
                  <a:avLst/>
                </a:prstGeom>
              </p:spPr>
            </p:pic>
          </mc:Fallback>
        </mc:AlternateContent>
      </p:grpSp>
      <p:grpSp>
        <p:nvGrpSpPr>
          <p:cNvPr id="50" name="Group 49">
            <a:extLst>
              <a:ext uri="{FF2B5EF4-FFF2-40B4-BE49-F238E27FC236}">
                <a16:creationId xmlns:a16="http://schemas.microsoft.com/office/drawing/2014/main" id="{E09A8961-FAE6-13E9-E65F-2336FE7B5EFA}"/>
              </a:ext>
            </a:extLst>
          </p:cNvPr>
          <p:cNvGrpSpPr/>
          <p:nvPr/>
        </p:nvGrpSpPr>
        <p:grpSpPr>
          <a:xfrm>
            <a:off x="1395662" y="2478912"/>
            <a:ext cx="817560" cy="429120"/>
            <a:chOff x="1420862" y="2639253"/>
            <a:chExt cx="817560" cy="429120"/>
          </a:xfrm>
        </p:grpSpPr>
        <mc:AlternateContent xmlns:mc="http://schemas.openxmlformats.org/markup-compatibility/2006" xmlns:p14="http://schemas.microsoft.com/office/powerpoint/2010/main">
          <mc:Choice Requires="p14">
            <p:contentPart p14:bwMode="auto" r:id="rId13">
              <p14:nvContentPartPr>
                <p14:cNvPr id="45" name="Ink 44">
                  <a:extLst>
                    <a:ext uri="{FF2B5EF4-FFF2-40B4-BE49-F238E27FC236}">
                      <a16:creationId xmlns:a16="http://schemas.microsoft.com/office/drawing/2014/main" id="{34935DEA-CAAC-992B-B972-ACA88AB7D6EF}"/>
                    </a:ext>
                  </a:extLst>
                </p14:cNvPr>
                <p14:cNvContentPartPr/>
                <p14:nvPr/>
              </p14:nvContentPartPr>
              <p14:xfrm>
                <a:off x="1488542" y="2639253"/>
                <a:ext cx="735840" cy="120600"/>
              </p14:xfrm>
            </p:contentPart>
          </mc:Choice>
          <mc:Fallback xmlns="">
            <p:pic>
              <p:nvPicPr>
                <p:cNvPr id="45" name="Ink 44">
                  <a:extLst>
                    <a:ext uri="{FF2B5EF4-FFF2-40B4-BE49-F238E27FC236}">
                      <a16:creationId xmlns:a16="http://schemas.microsoft.com/office/drawing/2014/main" id="{34935DEA-CAAC-992B-B972-ACA88AB7D6EF}"/>
                    </a:ext>
                  </a:extLst>
                </p:cNvPr>
                <p:cNvPicPr/>
                <p:nvPr/>
              </p:nvPicPr>
              <p:blipFill>
                <a:blip r:embed="rId14"/>
                <a:stretch>
                  <a:fillRect/>
                </a:stretch>
              </p:blipFill>
              <p:spPr>
                <a:xfrm>
                  <a:off x="1470542" y="2621253"/>
                  <a:ext cx="771480" cy="1562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46" name="Ink 45">
                  <a:extLst>
                    <a:ext uri="{FF2B5EF4-FFF2-40B4-BE49-F238E27FC236}">
                      <a16:creationId xmlns:a16="http://schemas.microsoft.com/office/drawing/2014/main" id="{CC60F4BB-6652-F52D-968C-A9B11F991F5F}"/>
                    </a:ext>
                  </a:extLst>
                </p14:cNvPr>
                <p14:cNvContentPartPr/>
                <p14:nvPr/>
              </p14:nvContentPartPr>
              <p14:xfrm>
                <a:off x="1420862" y="2767773"/>
                <a:ext cx="644040" cy="151560"/>
              </p14:xfrm>
            </p:contentPart>
          </mc:Choice>
          <mc:Fallback xmlns="">
            <p:pic>
              <p:nvPicPr>
                <p:cNvPr id="46" name="Ink 45">
                  <a:extLst>
                    <a:ext uri="{FF2B5EF4-FFF2-40B4-BE49-F238E27FC236}">
                      <a16:creationId xmlns:a16="http://schemas.microsoft.com/office/drawing/2014/main" id="{CC60F4BB-6652-F52D-968C-A9B11F991F5F}"/>
                    </a:ext>
                  </a:extLst>
                </p:cNvPr>
                <p:cNvPicPr/>
                <p:nvPr/>
              </p:nvPicPr>
              <p:blipFill>
                <a:blip r:embed="rId16"/>
                <a:stretch>
                  <a:fillRect/>
                </a:stretch>
              </p:blipFill>
              <p:spPr>
                <a:xfrm>
                  <a:off x="1402862" y="2749730"/>
                  <a:ext cx="679680" cy="187285"/>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48" name="Ink 47">
                  <a:extLst>
                    <a:ext uri="{FF2B5EF4-FFF2-40B4-BE49-F238E27FC236}">
                      <a16:creationId xmlns:a16="http://schemas.microsoft.com/office/drawing/2014/main" id="{CEB9DDDF-F1D9-64A0-4E5C-E1DA4DABA42C}"/>
                    </a:ext>
                  </a:extLst>
                </p14:cNvPr>
                <p14:cNvContentPartPr/>
                <p14:nvPr/>
              </p14:nvContentPartPr>
              <p14:xfrm>
                <a:off x="1554422" y="2823573"/>
                <a:ext cx="684000" cy="136800"/>
              </p14:xfrm>
            </p:contentPart>
          </mc:Choice>
          <mc:Fallback xmlns="">
            <p:pic>
              <p:nvPicPr>
                <p:cNvPr id="48" name="Ink 47">
                  <a:extLst>
                    <a:ext uri="{FF2B5EF4-FFF2-40B4-BE49-F238E27FC236}">
                      <a16:creationId xmlns:a16="http://schemas.microsoft.com/office/drawing/2014/main" id="{CEB9DDDF-F1D9-64A0-4E5C-E1DA4DABA42C}"/>
                    </a:ext>
                  </a:extLst>
                </p:cNvPr>
                <p:cNvPicPr/>
                <p:nvPr/>
              </p:nvPicPr>
              <p:blipFill>
                <a:blip r:embed="rId18"/>
                <a:stretch>
                  <a:fillRect/>
                </a:stretch>
              </p:blipFill>
              <p:spPr>
                <a:xfrm>
                  <a:off x="1536422" y="2805573"/>
                  <a:ext cx="719640" cy="1724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49" name="Ink 48">
                  <a:extLst>
                    <a:ext uri="{FF2B5EF4-FFF2-40B4-BE49-F238E27FC236}">
                      <a16:creationId xmlns:a16="http://schemas.microsoft.com/office/drawing/2014/main" id="{C805B297-E34F-6E9D-E9A1-ECB9112F3FBE}"/>
                    </a:ext>
                  </a:extLst>
                </p14:cNvPr>
                <p14:cNvContentPartPr/>
                <p14:nvPr/>
              </p14:nvContentPartPr>
              <p14:xfrm>
                <a:off x="1488542" y="2982693"/>
                <a:ext cx="612360" cy="85680"/>
              </p14:xfrm>
            </p:contentPart>
          </mc:Choice>
          <mc:Fallback xmlns="">
            <p:pic>
              <p:nvPicPr>
                <p:cNvPr id="49" name="Ink 48">
                  <a:extLst>
                    <a:ext uri="{FF2B5EF4-FFF2-40B4-BE49-F238E27FC236}">
                      <a16:creationId xmlns:a16="http://schemas.microsoft.com/office/drawing/2014/main" id="{C805B297-E34F-6E9D-E9A1-ECB9112F3FBE}"/>
                    </a:ext>
                  </a:extLst>
                </p:cNvPr>
                <p:cNvPicPr/>
                <p:nvPr/>
              </p:nvPicPr>
              <p:blipFill>
                <a:blip r:embed="rId20"/>
                <a:stretch>
                  <a:fillRect/>
                </a:stretch>
              </p:blipFill>
              <p:spPr>
                <a:xfrm>
                  <a:off x="1470542" y="2964617"/>
                  <a:ext cx="648000" cy="121470"/>
                </a:xfrm>
                <a:prstGeom prst="rect">
                  <a:avLst/>
                </a:prstGeom>
              </p:spPr>
            </p:pic>
          </mc:Fallback>
        </mc:AlternateContent>
      </p:grpSp>
      <p:pic>
        <p:nvPicPr>
          <p:cNvPr id="51" name="Picture 50">
            <a:extLst>
              <a:ext uri="{FF2B5EF4-FFF2-40B4-BE49-F238E27FC236}">
                <a16:creationId xmlns:a16="http://schemas.microsoft.com/office/drawing/2014/main" id="{186DA0B8-B2C2-D0EA-1B3A-5AD34B8E08B0}"/>
              </a:ext>
            </a:extLst>
          </p:cNvPr>
          <p:cNvPicPr>
            <a:picLocks noChangeAspect="1"/>
          </p:cNvPicPr>
          <p:nvPr/>
        </p:nvPicPr>
        <p:blipFill>
          <a:blip r:embed="rId21"/>
          <a:stretch>
            <a:fillRect/>
          </a:stretch>
        </p:blipFill>
        <p:spPr>
          <a:xfrm>
            <a:off x="2455689" y="2745359"/>
            <a:ext cx="938865" cy="548688"/>
          </a:xfrm>
          <a:prstGeom prst="rect">
            <a:avLst/>
          </a:prstGeom>
        </p:spPr>
      </p:pic>
      <p:grpSp>
        <p:nvGrpSpPr>
          <p:cNvPr id="54" name="Group 53">
            <a:extLst>
              <a:ext uri="{FF2B5EF4-FFF2-40B4-BE49-F238E27FC236}">
                <a16:creationId xmlns:a16="http://schemas.microsoft.com/office/drawing/2014/main" id="{8BACA1FC-DD46-F63D-7A62-2102F39CA927}"/>
              </a:ext>
            </a:extLst>
          </p:cNvPr>
          <p:cNvGrpSpPr/>
          <p:nvPr/>
        </p:nvGrpSpPr>
        <p:grpSpPr>
          <a:xfrm>
            <a:off x="378302" y="3092133"/>
            <a:ext cx="1532520" cy="217080"/>
            <a:chOff x="378302" y="3092133"/>
            <a:chExt cx="1532520" cy="217080"/>
          </a:xfrm>
        </p:grpSpPr>
        <mc:AlternateContent xmlns:mc="http://schemas.openxmlformats.org/markup-compatibility/2006" xmlns:p14="http://schemas.microsoft.com/office/powerpoint/2010/main">
          <mc:Choice Requires="p14">
            <p:contentPart p14:bwMode="auto" r:id="rId22">
              <p14:nvContentPartPr>
                <p14:cNvPr id="52" name="Ink 51">
                  <a:extLst>
                    <a:ext uri="{FF2B5EF4-FFF2-40B4-BE49-F238E27FC236}">
                      <a16:creationId xmlns:a16="http://schemas.microsoft.com/office/drawing/2014/main" id="{A4ED3519-6F4D-D1A4-C05D-75BA190113B9}"/>
                    </a:ext>
                  </a:extLst>
                </p14:cNvPr>
                <p14:cNvContentPartPr/>
                <p14:nvPr/>
              </p14:nvContentPartPr>
              <p14:xfrm>
                <a:off x="378302" y="3151893"/>
                <a:ext cx="1503000" cy="48600"/>
              </p14:xfrm>
            </p:contentPart>
          </mc:Choice>
          <mc:Fallback xmlns="">
            <p:pic>
              <p:nvPicPr>
                <p:cNvPr id="52" name="Ink 51">
                  <a:extLst>
                    <a:ext uri="{FF2B5EF4-FFF2-40B4-BE49-F238E27FC236}">
                      <a16:creationId xmlns:a16="http://schemas.microsoft.com/office/drawing/2014/main" id="{A4ED3519-6F4D-D1A4-C05D-75BA190113B9}"/>
                    </a:ext>
                  </a:extLst>
                </p:cNvPr>
                <p:cNvPicPr/>
                <p:nvPr/>
              </p:nvPicPr>
              <p:blipFill>
                <a:blip r:embed="rId23"/>
                <a:stretch>
                  <a:fillRect/>
                </a:stretch>
              </p:blipFill>
              <p:spPr>
                <a:xfrm>
                  <a:off x="360302" y="3133759"/>
                  <a:ext cx="1538640" cy="84506"/>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53" name="Ink 52">
                  <a:extLst>
                    <a:ext uri="{FF2B5EF4-FFF2-40B4-BE49-F238E27FC236}">
                      <a16:creationId xmlns:a16="http://schemas.microsoft.com/office/drawing/2014/main" id="{DFB6F34D-BCBD-9C71-65FF-4C3CAAF933F0}"/>
                    </a:ext>
                  </a:extLst>
                </p14:cNvPr>
                <p14:cNvContentPartPr/>
                <p14:nvPr/>
              </p14:nvContentPartPr>
              <p14:xfrm>
                <a:off x="1823342" y="3092133"/>
                <a:ext cx="87480" cy="217080"/>
              </p14:xfrm>
            </p:contentPart>
          </mc:Choice>
          <mc:Fallback xmlns="">
            <p:pic>
              <p:nvPicPr>
                <p:cNvPr id="53" name="Ink 52">
                  <a:extLst>
                    <a:ext uri="{FF2B5EF4-FFF2-40B4-BE49-F238E27FC236}">
                      <a16:creationId xmlns:a16="http://schemas.microsoft.com/office/drawing/2014/main" id="{DFB6F34D-BCBD-9C71-65FF-4C3CAAF933F0}"/>
                    </a:ext>
                  </a:extLst>
                </p:cNvPr>
                <p:cNvPicPr/>
                <p:nvPr/>
              </p:nvPicPr>
              <p:blipFill>
                <a:blip r:embed="rId25"/>
                <a:stretch>
                  <a:fillRect/>
                </a:stretch>
              </p:blipFill>
              <p:spPr>
                <a:xfrm>
                  <a:off x="1805342" y="3074133"/>
                  <a:ext cx="123120" cy="252720"/>
                </a:xfrm>
                <a:prstGeom prst="rect">
                  <a:avLst/>
                </a:prstGeom>
              </p:spPr>
            </p:pic>
          </mc:Fallback>
        </mc:AlternateContent>
      </p:grpSp>
      <p:grpSp>
        <p:nvGrpSpPr>
          <p:cNvPr id="71" name="Group 70">
            <a:extLst>
              <a:ext uri="{FF2B5EF4-FFF2-40B4-BE49-F238E27FC236}">
                <a16:creationId xmlns:a16="http://schemas.microsoft.com/office/drawing/2014/main" id="{D2C938E3-B728-FCBD-B2FE-94C753C75F13}"/>
              </a:ext>
            </a:extLst>
          </p:cNvPr>
          <p:cNvGrpSpPr/>
          <p:nvPr/>
        </p:nvGrpSpPr>
        <p:grpSpPr>
          <a:xfrm>
            <a:off x="1528142" y="1941213"/>
            <a:ext cx="2508120" cy="311400"/>
            <a:chOff x="1528142" y="1941213"/>
            <a:chExt cx="2508120" cy="311400"/>
          </a:xfrm>
        </p:grpSpPr>
        <mc:AlternateContent xmlns:mc="http://schemas.openxmlformats.org/markup-compatibility/2006" xmlns:p14="http://schemas.microsoft.com/office/powerpoint/2010/main">
          <mc:Choice Requires="p14">
            <p:contentPart p14:bwMode="auto" r:id="rId26">
              <p14:nvContentPartPr>
                <p14:cNvPr id="55" name="Ink 54">
                  <a:extLst>
                    <a:ext uri="{FF2B5EF4-FFF2-40B4-BE49-F238E27FC236}">
                      <a16:creationId xmlns:a16="http://schemas.microsoft.com/office/drawing/2014/main" id="{BC0D2EDD-95C5-4A0C-67A4-9E6588A5F1C7}"/>
                    </a:ext>
                  </a:extLst>
                </p14:cNvPr>
                <p14:cNvContentPartPr/>
                <p14:nvPr/>
              </p14:nvContentPartPr>
              <p14:xfrm>
                <a:off x="1528142" y="1941213"/>
                <a:ext cx="279720" cy="245520"/>
              </p14:xfrm>
            </p:contentPart>
          </mc:Choice>
          <mc:Fallback xmlns="">
            <p:pic>
              <p:nvPicPr>
                <p:cNvPr id="55" name="Ink 54">
                  <a:extLst>
                    <a:ext uri="{FF2B5EF4-FFF2-40B4-BE49-F238E27FC236}">
                      <a16:creationId xmlns:a16="http://schemas.microsoft.com/office/drawing/2014/main" id="{BC0D2EDD-95C5-4A0C-67A4-9E6588A5F1C7}"/>
                    </a:ext>
                  </a:extLst>
                </p:cNvPr>
                <p:cNvPicPr/>
                <p:nvPr/>
              </p:nvPicPr>
              <p:blipFill>
                <a:blip r:embed="rId27"/>
                <a:stretch>
                  <a:fillRect/>
                </a:stretch>
              </p:blipFill>
              <p:spPr>
                <a:xfrm>
                  <a:off x="1510142" y="1923187"/>
                  <a:ext cx="315360" cy="281212"/>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56" name="Ink 55">
                  <a:extLst>
                    <a:ext uri="{FF2B5EF4-FFF2-40B4-BE49-F238E27FC236}">
                      <a16:creationId xmlns:a16="http://schemas.microsoft.com/office/drawing/2014/main" id="{27D93730-A8FE-3A84-7F23-B831E6CA7739}"/>
                    </a:ext>
                  </a:extLst>
                </p14:cNvPr>
                <p14:cNvContentPartPr/>
                <p14:nvPr/>
              </p14:nvContentPartPr>
              <p14:xfrm>
                <a:off x="1893182" y="1995573"/>
                <a:ext cx="20520" cy="152640"/>
              </p14:xfrm>
            </p:contentPart>
          </mc:Choice>
          <mc:Fallback xmlns="">
            <p:pic>
              <p:nvPicPr>
                <p:cNvPr id="56" name="Ink 55">
                  <a:extLst>
                    <a:ext uri="{FF2B5EF4-FFF2-40B4-BE49-F238E27FC236}">
                      <a16:creationId xmlns:a16="http://schemas.microsoft.com/office/drawing/2014/main" id="{27D93730-A8FE-3A84-7F23-B831E6CA7739}"/>
                    </a:ext>
                  </a:extLst>
                </p:cNvPr>
                <p:cNvPicPr/>
                <p:nvPr/>
              </p:nvPicPr>
              <p:blipFill>
                <a:blip r:embed="rId29"/>
                <a:stretch>
                  <a:fillRect/>
                </a:stretch>
              </p:blipFill>
              <p:spPr>
                <a:xfrm>
                  <a:off x="1875492" y="1977573"/>
                  <a:ext cx="55546" cy="18828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57" name="Ink 56">
                  <a:extLst>
                    <a:ext uri="{FF2B5EF4-FFF2-40B4-BE49-F238E27FC236}">
                      <a16:creationId xmlns:a16="http://schemas.microsoft.com/office/drawing/2014/main" id="{2883326F-543A-20E0-2F16-2955969C0EF6}"/>
                    </a:ext>
                  </a:extLst>
                </p14:cNvPr>
                <p14:cNvContentPartPr/>
                <p14:nvPr/>
              </p14:nvContentPartPr>
              <p14:xfrm>
                <a:off x="2008742" y="1986933"/>
                <a:ext cx="218880" cy="192960"/>
              </p14:xfrm>
            </p:contentPart>
          </mc:Choice>
          <mc:Fallback xmlns="">
            <p:pic>
              <p:nvPicPr>
                <p:cNvPr id="57" name="Ink 56">
                  <a:extLst>
                    <a:ext uri="{FF2B5EF4-FFF2-40B4-BE49-F238E27FC236}">
                      <a16:creationId xmlns:a16="http://schemas.microsoft.com/office/drawing/2014/main" id="{2883326F-543A-20E0-2F16-2955969C0EF6}"/>
                    </a:ext>
                  </a:extLst>
                </p:cNvPr>
                <p:cNvPicPr/>
                <p:nvPr/>
              </p:nvPicPr>
              <p:blipFill>
                <a:blip r:embed="rId31"/>
                <a:stretch>
                  <a:fillRect/>
                </a:stretch>
              </p:blipFill>
              <p:spPr>
                <a:xfrm>
                  <a:off x="1990772" y="1968933"/>
                  <a:ext cx="254461" cy="2286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59" name="Ink 58">
                  <a:extLst>
                    <a:ext uri="{FF2B5EF4-FFF2-40B4-BE49-F238E27FC236}">
                      <a16:creationId xmlns:a16="http://schemas.microsoft.com/office/drawing/2014/main" id="{9981F9AF-F80C-B572-D07D-A6E99155DFBB}"/>
                    </a:ext>
                  </a:extLst>
                </p14:cNvPr>
                <p14:cNvContentPartPr/>
                <p14:nvPr/>
              </p14:nvContentPartPr>
              <p14:xfrm>
                <a:off x="2335262" y="2003853"/>
                <a:ext cx="31320" cy="181440"/>
              </p14:xfrm>
            </p:contentPart>
          </mc:Choice>
          <mc:Fallback xmlns="">
            <p:pic>
              <p:nvPicPr>
                <p:cNvPr id="59" name="Ink 58">
                  <a:extLst>
                    <a:ext uri="{FF2B5EF4-FFF2-40B4-BE49-F238E27FC236}">
                      <a16:creationId xmlns:a16="http://schemas.microsoft.com/office/drawing/2014/main" id="{9981F9AF-F80C-B572-D07D-A6E99155DFBB}"/>
                    </a:ext>
                  </a:extLst>
                </p:cNvPr>
                <p:cNvPicPr/>
                <p:nvPr/>
              </p:nvPicPr>
              <p:blipFill>
                <a:blip r:embed="rId33"/>
                <a:stretch>
                  <a:fillRect/>
                </a:stretch>
              </p:blipFill>
              <p:spPr>
                <a:xfrm>
                  <a:off x="2317262" y="1985853"/>
                  <a:ext cx="66960" cy="21708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60" name="Ink 59">
                  <a:extLst>
                    <a:ext uri="{FF2B5EF4-FFF2-40B4-BE49-F238E27FC236}">
                      <a16:creationId xmlns:a16="http://schemas.microsoft.com/office/drawing/2014/main" id="{41B61AA7-DE95-7123-6209-8B72410EB828}"/>
                    </a:ext>
                  </a:extLst>
                </p14:cNvPr>
                <p14:cNvContentPartPr/>
                <p14:nvPr/>
              </p14:nvContentPartPr>
              <p14:xfrm>
                <a:off x="2297102" y="2018613"/>
                <a:ext cx="194400" cy="213120"/>
              </p14:xfrm>
            </p:contentPart>
          </mc:Choice>
          <mc:Fallback xmlns="">
            <p:pic>
              <p:nvPicPr>
                <p:cNvPr id="60" name="Ink 59">
                  <a:extLst>
                    <a:ext uri="{FF2B5EF4-FFF2-40B4-BE49-F238E27FC236}">
                      <a16:creationId xmlns:a16="http://schemas.microsoft.com/office/drawing/2014/main" id="{41B61AA7-DE95-7123-6209-8B72410EB828}"/>
                    </a:ext>
                  </a:extLst>
                </p:cNvPr>
                <p:cNvPicPr/>
                <p:nvPr/>
              </p:nvPicPr>
              <p:blipFill>
                <a:blip r:embed="rId35"/>
                <a:stretch>
                  <a:fillRect/>
                </a:stretch>
              </p:blipFill>
              <p:spPr>
                <a:xfrm>
                  <a:off x="2279135" y="2000613"/>
                  <a:ext cx="229974" cy="24876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61" name="Ink 60">
                  <a:extLst>
                    <a:ext uri="{FF2B5EF4-FFF2-40B4-BE49-F238E27FC236}">
                      <a16:creationId xmlns:a16="http://schemas.microsoft.com/office/drawing/2014/main" id="{9B5D4B24-99A2-90A2-A1CA-2F1E333C4FCE}"/>
                    </a:ext>
                  </a:extLst>
                </p14:cNvPr>
                <p14:cNvContentPartPr/>
                <p14:nvPr/>
              </p14:nvContentPartPr>
              <p14:xfrm>
                <a:off x="2839982" y="2002773"/>
                <a:ext cx="129600" cy="203400"/>
              </p14:xfrm>
            </p:contentPart>
          </mc:Choice>
          <mc:Fallback xmlns="">
            <p:pic>
              <p:nvPicPr>
                <p:cNvPr id="61" name="Ink 60">
                  <a:extLst>
                    <a:ext uri="{FF2B5EF4-FFF2-40B4-BE49-F238E27FC236}">
                      <a16:creationId xmlns:a16="http://schemas.microsoft.com/office/drawing/2014/main" id="{9B5D4B24-99A2-90A2-A1CA-2F1E333C4FCE}"/>
                    </a:ext>
                  </a:extLst>
                </p:cNvPr>
                <p:cNvPicPr/>
                <p:nvPr/>
              </p:nvPicPr>
              <p:blipFill>
                <a:blip r:embed="rId37"/>
                <a:stretch>
                  <a:fillRect/>
                </a:stretch>
              </p:blipFill>
              <p:spPr>
                <a:xfrm>
                  <a:off x="2821982" y="1984805"/>
                  <a:ext cx="165240" cy="238977"/>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62" name="Ink 61">
                  <a:extLst>
                    <a:ext uri="{FF2B5EF4-FFF2-40B4-BE49-F238E27FC236}">
                      <a16:creationId xmlns:a16="http://schemas.microsoft.com/office/drawing/2014/main" id="{50ED7595-2782-038A-5585-59AEE7BF4056}"/>
                    </a:ext>
                  </a:extLst>
                </p14:cNvPr>
                <p14:cNvContentPartPr/>
                <p14:nvPr/>
              </p14:nvContentPartPr>
              <p14:xfrm>
                <a:off x="3074342" y="2035173"/>
                <a:ext cx="33120" cy="174240"/>
              </p14:xfrm>
            </p:contentPart>
          </mc:Choice>
          <mc:Fallback xmlns="">
            <p:pic>
              <p:nvPicPr>
                <p:cNvPr id="62" name="Ink 61">
                  <a:extLst>
                    <a:ext uri="{FF2B5EF4-FFF2-40B4-BE49-F238E27FC236}">
                      <a16:creationId xmlns:a16="http://schemas.microsoft.com/office/drawing/2014/main" id="{50ED7595-2782-038A-5585-59AEE7BF4056}"/>
                    </a:ext>
                  </a:extLst>
                </p:cNvPr>
                <p:cNvPicPr/>
                <p:nvPr/>
              </p:nvPicPr>
              <p:blipFill>
                <a:blip r:embed="rId39"/>
                <a:stretch>
                  <a:fillRect/>
                </a:stretch>
              </p:blipFill>
              <p:spPr>
                <a:xfrm>
                  <a:off x="3056144" y="2017173"/>
                  <a:ext cx="69152" cy="20988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63" name="Ink 62">
                  <a:extLst>
                    <a:ext uri="{FF2B5EF4-FFF2-40B4-BE49-F238E27FC236}">
                      <a16:creationId xmlns:a16="http://schemas.microsoft.com/office/drawing/2014/main" id="{8A190DDE-D3DE-FE77-4459-FB2D038FFD73}"/>
                    </a:ext>
                  </a:extLst>
                </p14:cNvPr>
                <p14:cNvContentPartPr/>
                <p14:nvPr/>
              </p14:nvContentPartPr>
              <p14:xfrm>
                <a:off x="3068222" y="2016093"/>
                <a:ext cx="146160" cy="109080"/>
              </p14:xfrm>
            </p:contentPart>
          </mc:Choice>
          <mc:Fallback xmlns="">
            <p:pic>
              <p:nvPicPr>
                <p:cNvPr id="63" name="Ink 62">
                  <a:extLst>
                    <a:ext uri="{FF2B5EF4-FFF2-40B4-BE49-F238E27FC236}">
                      <a16:creationId xmlns:a16="http://schemas.microsoft.com/office/drawing/2014/main" id="{8A190DDE-D3DE-FE77-4459-FB2D038FFD73}"/>
                    </a:ext>
                  </a:extLst>
                </p:cNvPr>
                <p:cNvPicPr/>
                <p:nvPr/>
              </p:nvPicPr>
              <p:blipFill>
                <a:blip r:embed="rId41"/>
                <a:stretch>
                  <a:fillRect/>
                </a:stretch>
              </p:blipFill>
              <p:spPr>
                <a:xfrm>
                  <a:off x="3050178" y="1998093"/>
                  <a:ext cx="181888" cy="14472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64" name="Ink 63">
                  <a:extLst>
                    <a:ext uri="{FF2B5EF4-FFF2-40B4-BE49-F238E27FC236}">
                      <a16:creationId xmlns:a16="http://schemas.microsoft.com/office/drawing/2014/main" id="{0651E6AC-3EFD-61A6-6195-CBB43CABC9CC}"/>
                    </a:ext>
                  </a:extLst>
                </p14:cNvPr>
                <p14:cNvContentPartPr/>
                <p14:nvPr/>
              </p14:nvContentPartPr>
              <p14:xfrm>
                <a:off x="3346142" y="2052093"/>
                <a:ext cx="137880" cy="165960"/>
              </p14:xfrm>
            </p:contentPart>
          </mc:Choice>
          <mc:Fallback xmlns="">
            <p:pic>
              <p:nvPicPr>
                <p:cNvPr id="64" name="Ink 63">
                  <a:extLst>
                    <a:ext uri="{FF2B5EF4-FFF2-40B4-BE49-F238E27FC236}">
                      <a16:creationId xmlns:a16="http://schemas.microsoft.com/office/drawing/2014/main" id="{0651E6AC-3EFD-61A6-6195-CBB43CABC9CC}"/>
                    </a:ext>
                  </a:extLst>
                </p:cNvPr>
                <p:cNvPicPr/>
                <p:nvPr/>
              </p:nvPicPr>
              <p:blipFill>
                <a:blip r:embed="rId43"/>
                <a:stretch>
                  <a:fillRect/>
                </a:stretch>
              </p:blipFill>
              <p:spPr>
                <a:xfrm>
                  <a:off x="3328142" y="2034054"/>
                  <a:ext cx="173520" cy="201677"/>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65" name="Ink 64">
                  <a:extLst>
                    <a:ext uri="{FF2B5EF4-FFF2-40B4-BE49-F238E27FC236}">
                      <a16:creationId xmlns:a16="http://schemas.microsoft.com/office/drawing/2014/main" id="{996F1C8F-138D-02E0-6986-B990CC6618C2}"/>
                    </a:ext>
                  </a:extLst>
                </p14:cNvPr>
                <p14:cNvContentPartPr/>
                <p14:nvPr/>
              </p14:nvContentPartPr>
              <p14:xfrm>
                <a:off x="3360182" y="2116533"/>
                <a:ext cx="89640" cy="16920"/>
              </p14:xfrm>
            </p:contentPart>
          </mc:Choice>
          <mc:Fallback xmlns="">
            <p:pic>
              <p:nvPicPr>
                <p:cNvPr id="65" name="Ink 64">
                  <a:extLst>
                    <a:ext uri="{FF2B5EF4-FFF2-40B4-BE49-F238E27FC236}">
                      <a16:creationId xmlns:a16="http://schemas.microsoft.com/office/drawing/2014/main" id="{996F1C8F-138D-02E0-6986-B990CC6618C2}"/>
                    </a:ext>
                  </a:extLst>
                </p:cNvPr>
                <p:cNvPicPr/>
                <p:nvPr/>
              </p:nvPicPr>
              <p:blipFill>
                <a:blip r:embed="rId45"/>
                <a:stretch>
                  <a:fillRect/>
                </a:stretch>
              </p:blipFill>
              <p:spPr>
                <a:xfrm>
                  <a:off x="3342182" y="2098142"/>
                  <a:ext cx="125280" cy="53335"/>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66" name="Ink 65">
                  <a:extLst>
                    <a:ext uri="{FF2B5EF4-FFF2-40B4-BE49-F238E27FC236}">
                      <a16:creationId xmlns:a16="http://schemas.microsoft.com/office/drawing/2014/main" id="{ADA83F3F-9C16-D84E-D83C-F82CE615DC4B}"/>
                    </a:ext>
                  </a:extLst>
                </p14:cNvPr>
                <p14:cNvContentPartPr/>
                <p14:nvPr/>
              </p14:nvContentPartPr>
              <p14:xfrm>
                <a:off x="3370262" y="2037333"/>
                <a:ext cx="90360" cy="32040"/>
              </p14:xfrm>
            </p:contentPart>
          </mc:Choice>
          <mc:Fallback xmlns="">
            <p:pic>
              <p:nvPicPr>
                <p:cNvPr id="66" name="Ink 65">
                  <a:extLst>
                    <a:ext uri="{FF2B5EF4-FFF2-40B4-BE49-F238E27FC236}">
                      <a16:creationId xmlns:a16="http://schemas.microsoft.com/office/drawing/2014/main" id="{ADA83F3F-9C16-D84E-D83C-F82CE615DC4B}"/>
                    </a:ext>
                  </a:extLst>
                </p:cNvPr>
                <p:cNvPicPr/>
                <p:nvPr/>
              </p:nvPicPr>
              <p:blipFill>
                <a:blip r:embed="rId47"/>
                <a:stretch>
                  <a:fillRect/>
                </a:stretch>
              </p:blipFill>
              <p:spPr>
                <a:xfrm>
                  <a:off x="3352262" y="2019333"/>
                  <a:ext cx="126000" cy="6768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67" name="Ink 66">
                  <a:extLst>
                    <a:ext uri="{FF2B5EF4-FFF2-40B4-BE49-F238E27FC236}">
                      <a16:creationId xmlns:a16="http://schemas.microsoft.com/office/drawing/2014/main" id="{CCFE4180-E0A7-8520-8B1D-22CF342EA8D4}"/>
                    </a:ext>
                  </a:extLst>
                </p14:cNvPr>
                <p14:cNvContentPartPr/>
                <p14:nvPr/>
              </p14:nvContentPartPr>
              <p14:xfrm>
                <a:off x="3565382" y="2036613"/>
                <a:ext cx="172080" cy="216000"/>
              </p14:xfrm>
            </p:contentPart>
          </mc:Choice>
          <mc:Fallback xmlns="">
            <p:pic>
              <p:nvPicPr>
                <p:cNvPr id="67" name="Ink 66">
                  <a:extLst>
                    <a:ext uri="{FF2B5EF4-FFF2-40B4-BE49-F238E27FC236}">
                      <a16:creationId xmlns:a16="http://schemas.microsoft.com/office/drawing/2014/main" id="{CCFE4180-E0A7-8520-8B1D-22CF342EA8D4}"/>
                    </a:ext>
                  </a:extLst>
                </p:cNvPr>
                <p:cNvPicPr/>
                <p:nvPr/>
              </p:nvPicPr>
              <p:blipFill>
                <a:blip r:embed="rId49"/>
                <a:stretch>
                  <a:fillRect/>
                </a:stretch>
              </p:blipFill>
              <p:spPr>
                <a:xfrm>
                  <a:off x="3547420" y="2018613"/>
                  <a:ext cx="207646" cy="25164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68" name="Ink 67">
                  <a:extLst>
                    <a:ext uri="{FF2B5EF4-FFF2-40B4-BE49-F238E27FC236}">
                      <a16:creationId xmlns:a16="http://schemas.microsoft.com/office/drawing/2014/main" id="{0AD75058-F589-B2A9-87AA-17A2728CA2D9}"/>
                    </a:ext>
                  </a:extLst>
                </p14:cNvPr>
                <p14:cNvContentPartPr/>
                <p14:nvPr/>
              </p14:nvContentPartPr>
              <p14:xfrm>
                <a:off x="3570782" y="2138133"/>
                <a:ext cx="165600" cy="49320"/>
              </p14:xfrm>
            </p:contentPart>
          </mc:Choice>
          <mc:Fallback xmlns="">
            <p:pic>
              <p:nvPicPr>
                <p:cNvPr id="68" name="Ink 67">
                  <a:extLst>
                    <a:ext uri="{FF2B5EF4-FFF2-40B4-BE49-F238E27FC236}">
                      <a16:creationId xmlns:a16="http://schemas.microsoft.com/office/drawing/2014/main" id="{0AD75058-F589-B2A9-87AA-17A2728CA2D9}"/>
                    </a:ext>
                  </a:extLst>
                </p:cNvPr>
                <p:cNvPicPr/>
                <p:nvPr/>
              </p:nvPicPr>
              <p:blipFill>
                <a:blip r:embed="rId51"/>
                <a:stretch>
                  <a:fillRect/>
                </a:stretch>
              </p:blipFill>
              <p:spPr>
                <a:xfrm>
                  <a:off x="3552782" y="2120133"/>
                  <a:ext cx="20124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52">
              <p14:nvContentPartPr>
                <p14:cNvPr id="69" name="Ink 68">
                  <a:extLst>
                    <a:ext uri="{FF2B5EF4-FFF2-40B4-BE49-F238E27FC236}">
                      <a16:creationId xmlns:a16="http://schemas.microsoft.com/office/drawing/2014/main" id="{7E883A65-2B61-71EF-130F-19F419EFE4D6}"/>
                    </a:ext>
                  </a:extLst>
                </p14:cNvPr>
                <p14:cNvContentPartPr/>
                <p14:nvPr/>
              </p14:nvContentPartPr>
              <p14:xfrm>
                <a:off x="3821702" y="2049933"/>
                <a:ext cx="41400" cy="129960"/>
              </p14:xfrm>
            </p:contentPart>
          </mc:Choice>
          <mc:Fallback xmlns="">
            <p:pic>
              <p:nvPicPr>
                <p:cNvPr id="69" name="Ink 68">
                  <a:extLst>
                    <a:ext uri="{FF2B5EF4-FFF2-40B4-BE49-F238E27FC236}">
                      <a16:creationId xmlns:a16="http://schemas.microsoft.com/office/drawing/2014/main" id="{7E883A65-2B61-71EF-130F-19F419EFE4D6}"/>
                    </a:ext>
                  </a:extLst>
                </p:cNvPr>
                <p:cNvPicPr/>
                <p:nvPr/>
              </p:nvPicPr>
              <p:blipFill>
                <a:blip r:embed="rId53"/>
                <a:stretch>
                  <a:fillRect/>
                </a:stretch>
              </p:blipFill>
              <p:spPr>
                <a:xfrm>
                  <a:off x="3803857" y="2031933"/>
                  <a:ext cx="76733" cy="16560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70" name="Ink 69">
                  <a:extLst>
                    <a:ext uri="{FF2B5EF4-FFF2-40B4-BE49-F238E27FC236}">
                      <a16:creationId xmlns:a16="http://schemas.microsoft.com/office/drawing/2014/main" id="{7BDCF83E-06D6-207D-73B9-AD6F9FC27E19}"/>
                    </a:ext>
                  </a:extLst>
                </p14:cNvPr>
                <p14:cNvContentPartPr/>
                <p14:nvPr/>
              </p14:nvContentPartPr>
              <p14:xfrm>
                <a:off x="3790382" y="2025813"/>
                <a:ext cx="245880" cy="200520"/>
              </p14:xfrm>
            </p:contentPart>
          </mc:Choice>
          <mc:Fallback xmlns="">
            <p:pic>
              <p:nvPicPr>
                <p:cNvPr id="70" name="Ink 69">
                  <a:extLst>
                    <a:ext uri="{FF2B5EF4-FFF2-40B4-BE49-F238E27FC236}">
                      <a16:creationId xmlns:a16="http://schemas.microsoft.com/office/drawing/2014/main" id="{7BDCF83E-06D6-207D-73B9-AD6F9FC27E19}"/>
                    </a:ext>
                  </a:extLst>
                </p:cNvPr>
                <p:cNvPicPr/>
                <p:nvPr/>
              </p:nvPicPr>
              <p:blipFill>
                <a:blip r:embed="rId55"/>
                <a:stretch>
                  <a:fillRect/>
                </a:stretch>
              </p:blipFill>
              <p:spPr>
                <a:xfrm>
                  <a:off x="3772382" y="2007813"/>
                  <a:ext cx="281520" cy="236160"/>
                </a:xfrm>
                <a:prstGeom prst="rect">
                  <a:avLst/>
                </a:prstGeom>
              </p:spPr>
            </p:pic>
          </mc:Fallback>
        </mc:AlternateContent>
      </p:grpSp>
      <p:sp>
        <p:nvSpPr>
          <p:cNvPr id="3" name="Title 1">
            <a:extLst>
              <a:ext uri="{FF2B5EF4-FFF2-40B4-BE49-F238E27FC236}">
                <a16:creationId xmlns:a16="http://schemas.microsoft.com/office/drawing/2014/main" id="{3EDD4B21-7F1F-749B-EF12-1C42A0FFA93F}"/>
              </a:ext>
            </a:extLst>
          </p:cNvPr>
          <p:cNvSpPr txBox="1">
            <a:spLocks/>
          </p:cNvSpPr>
          <p:nvPr/>
        </p:nvSpPr>
        <p:spPr>
          <a:xfrm>
            <a:off x="757083" y="0"/>
            <a:ext cx="4803058"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accent5">
                    <a:lumMod val="50000"/>
                  </a:schemeClr>
                </a:solidFill>
                <a:latin typeface="Amasis MT Pro Black" panose="02040A04050005020304" pitchFamily="18" charset="0"/>
              </a:rPr>
              <a:t>Wave Formation</a:t>
            </a:r>
          </a:p>
        </p:txBody>
      </p:sp>
      <p:sp>
        <p:nvSpPr>
          <p:cNvPr id="7" name="TextBox 6">
            <a:extLst>
              <a:ext uri="{FF2B5EF4-FFF2-40B4-BE49-F238E27FC236}">
                <a16:creationId xmlns:a16="http://schemas.microsoft.com/office/drawing/2014/main" id="{CE416742-6211-8787-B7A9-733FF5F15067}"/>
              </a:ext>
            </a:extLst>
          </p:cNvPr>
          <p:cNvSpPr txBox="1"/>
          <p:nvPr/>
        </p:nvSpPr>
        <p:spPr>
          <a:xfrm>
            <a:off x="6430275" y="2663232"/>
            <a:ext cx="5279922" cy="1384995"/>
          </a:xfrm>
          <a:prstGeom prst="rect">
            <a:avLst/>
          </a:prstGeom>
          <a:noFill/>
        </p:spPr>
        <p:txBody>
          <a:bodyPr wrap="square" rtlCol="0">
            <a:spAutoFit/>
          </a:bodyPr>
          <a:lstStyle/>
          <a:p>
            <a:r>
              <a:rPr lang="en-GB" sz="2800" b="1" dirty="0">
                <a:solidFill>
                  <a:schemeClr val="accent3">
                    <a:lumMod val="50000"/>
                  </a:schemeClr>
                </a:solidFill>
              </a:rPr>
              <a:t>The wind must be moving faster than the wave crest to transfer energy. </a:t>
            </a:r>
          </a:p>
        </p:txBody>
      </p:sp>
    </p:spTree>
    <p:extLst>
      <p:ext uri="{BB962C8B-B14F-4D97-AF65-F5344CB8AC3E}">
        <p14:creationId xmlns:p14="http://schemas.microsoft.com/office/powerpoint/2010/main" val="932122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D7BF069-D710-E98E-8B23-BAC8B3416BDD}"/>
              </a:ext>
            </a:extLst>
          </p:cNvPr>
          <p:cNvSpPr/>
          <p:nvPr/>
        </p:nvSpPr>
        <p:spPr>
          <a:xfrm>
            <a:off x="1200150" y="2343149"/>
            <a:ext cx="3286125" cy="2647951"/>
          </a:xfrm>
          <a:custGeom>
            <a:avLst/>
            <a:gdLst>
              <a:gd name="connsiteX0" fmla="*/ 0 w 3286125"/>
              <a:gd name="connsiteY0" fmla="*/ 441334 h 2647951"/>
              <a:gd name="connsiteX1" fmla="*/ 441334 w 3286125"/>
              <a:gd name="connsiteY1" fmla="*/ 0 h 2647951"/>
              <a:gd name="connsiteX2" fmla="*/ 994129 w 3286125"/>
              <a:gd name="connsiteY2" fmla="*/ 0 h 2647951"/>
              <a:gd name="connsiteX3" fmla="*/ 1546924 w 3286125"/>
              <a:gd name="connsiteY3" fmla="*/ 0 h 2647951"/>
              <a:gd name="connsiteX4" fmla="*/ 2075685 w 3286125"/>
              <a:gd name="connsiteY4" fmla="*/ 0 h 2647951"/>
              <a:gd name="connsiteX5" fmla="*/ 2844791 w 3286125"/>
              <a:gd name="connsiteY5" fmla="*/ 0 h 2647951"/>
              <a:gd name="connsiteX6" fmla="*/ 3286125 w 3286125"/>
              <a:gd name="connsiteY6" fmla="*/ 441334 h 2647951"/>
              <a:gd name="connsiteX7" fmla="*/ 3286125 w 3286125"/>
              <a:gd name="connsiteY7" fmla="*/ 1012109 h 2647951"/>
              <a:gd name="connsiteX8" fmla="*/ 3286125 w 3286125"/>
              <a:gd name="connsiteY8" fmla="*/ 1565231 h 2647951"/>
              <a:gd name="connsiteX9" fmla="*/ 3286125 w 3286125"/>
              <a:gd name="connsiteY9" fmla="*/ 2206617 h 2647951"/>
              <a:gd name="connsiteX10" fmla="*/ 2844791 w 3286125"/>
              <a:gd name="connsiteY10" fmla="*/ 2647951 h 2647951"/>
              <a:gd name="connsiteX11" fmla="*/ 2195858 w 3286125"/>
              <a:gd name="connsiteY11" fmla="*/ 2647951 h 2647951"/>
              <a:gd name="connsiteX12" fmla="*/ 1570959 w 3286125"/>
              <a:gd name="connsiteY12" fmla="*/ 2647951 h 2647951"/>
              <a:gd name="connsiteX13" fmla="*/ 441334 w 3286125"/>
              <a:gd name="connsiteY13" fmla="*/ 2647951 h 2647951"/>
              <a:gd name="connsiteX14" fmla="*/ 0 w 3286125"/>
              <a:gd name="connsiteY14" fmla="*/ 2206617 h 2647951"/>
              <a:gd name="connsiteX15" fmla="*/ 0 w 3286125"/>
              <a:gd name="connsiteY15" fmla="*/ 1618189 h 2647951"/>
              <a:gd name="connsiteX16" fmla="*/ 0 w 3286125"/>
              <a:gd name="connsiteY16" fmla="*/ 1082720 h 2647951"/>
              <a:gd name="connsiteX17" fmla="*/ 0 w 3286125"/>
              <a:gd name="connsiteY17" fmla="*/ 441334 h 264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86125" h="2647951" extrusionOk="0">
                <a:moveTo>
                  <a:pt x="0" y="441334"/>
                </a:moveTo>
                <a:cubicBezTo>
                  <a:pt x="35884" y="196046"/>
                  <a:pt x="179225" y="-49597"/>
                  <a:pt x="441334" y="0"/>
                </a:cubicBezTo>
                <a:cubicBezTo>
                  <a:pt x="701175" y="25263"/>
                  <a:pt x="773190" y="25317"/>
                  <a:pt x="994129" y="0"/>
                </a:cubicBezTo>
                <a:cubicBezTo>
                  <a:pt x="1215068" y="-25317"/>
                  <a:pt x="1413246" y="10222"/>
                  <a:pt x="1546924" y="0"/>
                </a:cubicBezTo>
                <a:cubicBezTo>
                  <a:pt x="1680603" y="-10222"/>
                  <a:pt x="1928214" y="-26379"/>
                  <a:pt x="2075685" y="0"/>
                </a:cubicBezTo>
                <a:cubicBezTo>
                  <a:pt x="2223156" y="26379"/>
                  <a:pt x="2566503" y="-30421"/>
                  <a:pt x="2844791" y="0"/>
                </a:cubicBezTo>
                <a:cubicBezTo>
                  <a:pt x="3035676" y="28177"/>
                  <a:pt x="3294392" y="170026"/>
                  <a:pt x="3286125" y="441334"/>
                </a:cubicBezTo>
                <a:cubicBezTo>
                  <a:pt x="3313553" y="604256"/>
                  <a:pt x="3277104" y="838037"/>
                  <a:pt x="3286125" y="1012109"/>
                </a:cubicBezTo>
                <a:cubicBezTo>
                  <a:pt x="3295146" y="1186182"/>
                  <a:pt x="3273587" y="1451859"/>
                  <a:pt x="3286125" y="1565231"/>
                </a:cubicBezTo>
                <a:cubicBezTo>
                  <a:pt x="3298663" y="1678603"/>
                  <a:pt x="3266401" y="2032028"/>
                  <a:pt x="3286125" y="2206617"/>
                </a:cubicBezTo>
                <a:cubicBezTo>
                  <a:pt x="3259342" y="2404158"/>
                  <a:pt x="3110332" y="2677782"/>
                  <a:pt x="2844791" y="2647951"/>
                </a:cubicBezTo>
                <a:cubicBezTo>
                  <a:pt x="2552093" y="2653230"/>
                  <a:pt x="2359926" y="2636365"/>
                  <a:pt x="2195858" y="2647951"/>
                </a:cubicBezTo>
                <a:cubicBezTo>
                  <a:pt x="2031790" y="2659537"/>
                  <a:pt x="1855119" y="2675304"/>
                  <a:pt x="1570959" y="2647951"/>
                </a:cubicBezTo>
                <a:cubicBezTo>
                  <a:pt x="1286799" y="2620598"/>
                  <a:pt x="761274" y="2629425"/>
                  <a:pt x="441334" y="2647951"/>
                </a:cubicBezTo>
                <a:cubicBezTo>
                  <a:pt x="208787" y="2663532"/>
                  <a:pt x="-19704" y="2425959"/>
                  <a:pt x="0" y="2206617"/>
                </a:cubicBezTo>
                <a:cubicBezTo>
                  <a:pt x="-26173" y="2062762"/>
                  <a:pt x="-23368" y="1747178"/>
                  <a:pt x="0" y="1618189"/>
                </a:cubicBezTo>
                <a:cubicBezTo>
                  <a:pt x="23368" y="1489200"/>
                  <a:pt x="-22329" y="1336290"/>
                  <a:pt x="0" y="1082720"/>
                </a:cubicBezTo>
                <a:cubicBezTo>
                  <a:pt x="22329" y="829150"/>
                  <a:pt x="-21264" y="699958"/>
                  <a:pt x="0" y="441334"/>
                </a:cubicBezTo>
                <a:close/>
              </a:path>
            </a:pathLst>
          </a:custGeom>
          <a:noFill/>
          <a:ln w="57150">
            <a:extLst>
              <a:ext uri="{C807C97D-BFC1-408E-A445-0C87EB9F89A2}">
                <ask:lineSketchStyleProps xmlns:ask="http://schemas.microsoft.com/office/drawing/2018/sketchyshapes" sd="440979532">
                  <a:prstGeom prst="round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D1EE0F55-4540-4403-0EAA-8EFF7A801890}"/>
                  </a:ext>
                </a:extLst>
              </p14:cNvPr>
              <p14:cNvContentPartPr/>
              <p14:nvPr/>
            </p14:nvContentPartPr>
            <p14:xfrm>
              <a:off x="1223582" y="3345933"/>
              <a:ext cx="3202200" cy="1099800"/>
            </p14:xfrm>
          </p:contentPart>
        </mc:Choice>
        <mc:Fallback xmlns="">
          <p:pic>
            <p:nvPicPr>
              <p:cNvPr id="5" name="Ink 4">
                <a:extLst>
                  <a:ext uri="{FF2B5EF4-FFF2-40B4-BE49-F238E27FC236}">
                    <a16:creationId xmlns:a16="http://schemas.microsoft.com/office/drawing/2014/main" id="{D1EE0F55-4540-4403-0EAA-8EFF7A801890}"/>
                  </a:ext>
                </a:extLst>
              </p:cNvPr>
              <p:cNvPicPr/>
              <p:nvPr/>
            </p:nvPicPr>
            <p:blipFill>
              <a:blip r:embed="rId3"/>
              <a:stretch>
                <a:fillRect/>
              </a:stretch>
            </p:blipFill>
            <p:spPr>
              <a:xfrm>
                <a:off x="1205582" y="3327933"/>
                <a:ext cx="3237840" cy="113544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3237BF66-700E-8240-CAC2-0BE7019CF8BC}"/>
                  </a:ext>
                </a:extLst>
              </p14:cNvPr>
              <p14:cNvContentPartPr/>
              <p14:nvPr/>
            </p14:nvContentPartPr>
            <p14:xfrm>
              <a:off x="2289182" y="4213533"/>
              <a:ext cx="23040" cy="15120"/>
            </p14:xfrm>
          </p:contentPart>
        </mc:Choice>
        <mc:Fallback xmlns="">
          <p:pic>
            <p:nvPicPr>
              <p:cNvPr id="15" name="Ink 14">
                <a:extLst>
                  <a:ext uri="{FF2B5EF4-FFF2-40B4-BE49-F238E27FC236}">
                    <a16:creationId xmlns:a16="http://schemas.microsoft.com/office/drawing/2014/main" id="{3237BF66-700E-8240-CAC2-0BE7019CF8BC}"/>
                  </a:ext>
                </a:extLst>
              </p:cNvPr>
              <p:cNvPicPr/>
              <p:nvPr/>
            </p:nvPicPr>
            <p:blipFill>
              <a:blip r:embed="rId5"/>
              <a:stretch>
                <a:fillRect/>
              </a:stretch>
            </p:blipFill>
            <p:spPr>
              <a:xfrm>
                <a:off x="2225182" y="4150533"/>
                <a:ext cx="150674" cy="1407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6" name="Ink 15">
                <a:extLst>
                  <a:ext uri="{FF2B5EF4-FFF2-40B4-BE49-F238E27FC236}">
                    <a16:creationId xmlns:a16="http://schemas.microsoft.com/office/drawing/2014/main" id="{637646AA-CB4D-78D6-59BC-735483A0E49C}"/>
                  </a:ext>
                </a:extLst>
              </p14:cNvPr>
              <p14:cNvContentPartPr/>
              <p14:nvPr/>
            </p14:nvContentPartPr>
            <p14:xfrm>
              <a:off x="1284062" y="3425493"/>
              <a:ext cx="3017160" cy="1428480"/>
            </p14:xfrm>
          </p:contentPart>
        </mc:Choice>
        <mc:Fallback xmlns="">
          <p:pic>
            <p:nvPicPr>
              <p:cNvPr id="16" name="Ink 15">
                <a:extLst>
                  <a:ext uri="{FF2B5EF4-FFF2-40B4-BE49-F238E27FC236}">
                    <a16:creationId xmlns:a16="http://schemas.microsoft.com/office/drawing/2014/main" id="{637646AA-CB4D-78D6-59BC-735483A0E49C}"/>
                  </a:ext>
                </a:extLst>
              </p:cNvPr>
              <p:cNvPicPr/>
              <p:nvPr/>
            </p:nvPicPr>
            <p:blipFill>
              <a:blip r:embed="rId7"/>
              <a:stretch>
                <a:fillRect/>
              </a:stretch>
            </p:blipFill>
            <p:spPr>
              <a:xfrm>
                <a:off x="1221054" y="3362493"/>
                <a:ext cx="3142815" cy="1554120"/>
              </a:xfrm>
              <a:prstGeom prst="rect">
                <a:avLst/>
              </a:prstGeom>
            </p:spPr>
          </p:pic>
        </mc:Fallback>
      </mc:AlternateContent>
      <p:grpSp>
        <p:nvGrpSpPr>
          <p:cNvPr id="19" name="Group 18">
            <a:extLst>
              <a:ext uri="{FF2B5EF4-FFF2-40B4-BE49-F238E27FC236}">
                <a16:creationId xmlns:a16="http://schemas.microsoft.com/office/drawing/2014/main" id="{09681D60-0950-0640-1AAC-F16E24668DA6}"/>
              </a:ext>
            </a:extLst>
          </p:cNvPr>
          <p:cNvGrpSpPr/>
          <p:nvPr/>
        </p:nvGrpSpPr>
        <p:grpSpPr>
          <a:xfrm>
            <a:off x="1395662" y="3511533"/>
            <a:ext cx="3028320" cy="1386360"/>
            <a:chOff x="1395662" y="3511533"/>
            <a:chExt cx="3028320" cy="1386360"/>
          </a:xfrm>
        </p:grpSpPr>
        <mc:AlternateContent xmlns:mc="http://schemas.openxmlformats.org/markup-compatibility/2006" xmlns:p14="http://schemas.microsoft.com/office/powerpoint/2010/main">
          <mc:Choice Requires="p14">
            <p:contentPart p14:bwMode="auto" r:id="rId8">
              <p14:nvContentPartPr>
                <p14:cNvPr id="17" name="Ink 16">
                  <a:extLst>
                    <a:ext uri="{FF2B5EF4-FFF2-40B4-BE49-F238E27FC236}">
                      <a16:creationId xmlns:a16="http://schemas.microsoft.com/office/drawing/2014/main" id="{DEA71C96-D910-EA62-2DC8-3C21ED99E4DB}"/>
                    </a:ext>
                  </a:extLst>
                </p14:cNvPr>
                <p14:cNvContentPartPr/>
                <p14:nvPr/>
              </p14:nvContentPartPr>
              <p14:xfrm>
                <a:off x="1395662" y="3511533"/>
                <a:ext cx="3028320" cy="1386360"/>
              </p14:xfrm>
            </p:contentPart>
          </mc:Choice>
          <mc:Fallback xmlns="">
            <p:pic>
              <p:nvPicPr>
                <p:cNvPr id="17" name="Ink 16">
                  <a:extLst>
                    <a:ext uri="{FF2B5EF4-FFF2-40B4-BE49-F238E27FC236}">
                      <a16:creationId xmlns:a16="http://schemas.microsoft.com/office/drawing/2014/main" id="{DEA71C96-D910-EA62-2DC8-3C21ED99E4DB}"/>
                    </a:ext>
                  </a:extLst>
                </p:cNvPr>
                <p:cNvPicPr/>
                <p:nvPr/>
              </p:nvPicPr>
              <p:blipFill>
                <a:blip r:embed="rId9"/>
                <a:stretch>
                  <a:fillRect/>
                </a:stretch>
              </p:blipFill>
              <p:spPr>
                <a:xfrm>
                  <a:off x="1332662" y="3448533"/>
                  <a:ext cx="3153960" cy="1512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8" name="Ink 17">
                  <a:extLst>
                    <a:ext uri="{FF2B5EF4-FFF2-40B4-BE49-F238E27FC236}">
                      <a16:creationId xmlns:a16="http://schemas.microsoft.com/office/drawing/2014/main" id="{5859F351-955A-7994-7989-0F69DD813515}"/>
                    </a:ext>
                  </a:extLst>
                </p14:cNvPr>
                <p14:cNvContentPartPr/>
                <p14:nvPr/>
              </p14:nvContentPartPr>
              <p14:xfrm>
                <a:off x="3339662" y="3713853"/>
                <a:ext cx="59760" cy="252360"/>
              </p14:xfrm>
            </p:contentPart>
          </mc:Choice>
          <mc:Fallback xmlns="">
            <p:pic>
              <p:nvPicPr>
                <p:cNvPr id="18" name="Ink 17">
                  <a:extLst>
                    <a:ext uri="{FF2B5EF4-FFF2-40B4-BE49-F238E27FC236}">
                      <a16:creationId xmlns:a16="http://schemas.microsoft.com/office/drawing/2014/main" id="{5859F351-955A-7994-7989-0F69DD813515}"/>
                    </a:ext>
                  </a:extLst>
                </p:cNvPr>
                <p:cNvPicPr/>
                <p:nvPr/>
              </p:nvPicPr>
              <p:blipFill>
                <a:blip r:embed="rId11"/>
                <a:stretch>
                  <a:fillRect/>
                </a:stretch>
              </p:blipFill>
              <p:spPr>
                <a:xfrm>
                  <a:off x="3276662" y="3650853"/>
                  <a:ext cx="185400" cy="378000"/>
                </a:xfrm>
                <a:prstGeom prst="rect">
                  <a:avLst/>
                </a:prstGeom>
              </p:spPr>
            </p:pic>
          </mc:Fallback>
        </mc:AlternateContent>
      </p:grpSp>
      <p:grpSp>
        <p:nvGrpSpPr>
          <p:cNvPr id="33" name="Group 32">
            <a:extLst>
              <a:ext uri="{FF2B5EF4-FFF2-40B4-BE49-F238E27FC236}">
                <a16:creationId xmlns:a16="http://schemas.microsoft.com/office/drawing/2014/main" id="{12B78C13-44A3-1164-4A06-719774A52987}"/>
              </a:ext>
            </a:extLst>
          </p:cNvPr>
          <p:cNvGrpSpPr/>
          <p:nvPr/>
        </p:nvGrpSpPr>
        <p:grpSpPr>
          <a:xfrm>
            <a:off x="1368302" y="3462573"/>
            <a:ext cx="1985040" cy="181080"/>
            <a:chOff x="1368302" y="3462573"/>
            <a:chExt cx="1985040" cy="181080"/>
          </a:xfrm>
        </p:grpSpPr>
        <mc:AlternateContent xmlns:mc="http://schemas.openxmlformats.org/markup-compatibility/2006" xmlns:p14="http://schemas.microsoft.com/office/powerpoint/2010/main">
          <mc:Choice Requires="p14">
            <p:contentPart p14:bwMode="auto" r:id="rId12">
              <p14:nvContentPartPr>
                <p14:cNvPr id="27" name="Ink 26">
                  <a:extLst>
                    <a:ext uri="{FF2B5EF4-FFF2-40B4-BE49-F238E27FC236}">
                      <a16:creationId xmlns:a16="http://schemas.microsoft.com/office/drawing/2014/main" id="{5767F19A-FFD9-6B86-14FD-767767A8A7C8}"/>
                    </a:ext>
                  </a:extLst>
                </p14:cNvPr>
                <p14:cNvContentPartPr/>
                <p14:nvPr/>
              </p14:nvContentPartPr>
              <p14:xfrm>
                <a:off x="1381262" y="3508293"/>
                <a:ext cx="18360" cy="115920"/>
              </p14:xfrm>
            </p:contentPart>
          </mc:Choice>
          <mc:Fallback xmlns="">
            <p:pic>
              <p:nvPicPr>
                <p:cNvPr id="27" name="Ink 26">
                  <a:extLst>
                    <a:ext uri="{FF2B5EF4-FFF2-40B4-BE49-F238E27FC236}">
                      <a16:creationId xmlns:a16="http://schemas.microsoft.com/office/drawing/2014/main" id="{5767F19A-FFD9-6B86-14FD-767767A8A7C8}"/>
                    </a:ext>
                  </a:extLst>
                </p:cNvPr>
                <p:cNvPicPr/>
                <p:nvPr/>
              </p:nvPicPr>
              <p:blipFill>
                <a:blip r:embed="rId13"/>
                <a:stretch>
                  <a:fillRect/>
                </a:stretch>
              </p:blipFill>
              <p:spPr>
                <a:xfrm>
                  <a:off x="1363622" y="3490653"/>
                  <a:ext cx="54000" cy="1515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0D34F72B-1274-FEFC-37E1-B528FFCEB0C5}"/>
                    </a:ext>
                  </a:extLst>
                </p14:cNvPr>
                <p14:cNvContentPartPr/>
                <p14:nvPr/>
              </p14:nvContentPartPr>
              <p14:xfrm>
                <a:off x="1393142" y="3470493"/>
                <a:ext cx="1955880" cy="54360"/>
              </p14:xfrm>
            </p:contentPart>
          </mc:Choice>
          <mc:Fallback xmlns="">
            <p:pic>
              <p:nvPicPr>
                <p:cNvPr id="29" name="Ink 28">
                  <a:extLst>
                    <a:ext uri="{FF2B5EF4-FFF2-40B4-BE49-F238E27FC236}">
                      <a16:creationId xmlns:a16="http://schemas.microsoft.com/office/drawing/2014/main" id="{0D34F72B-1274-FEFC-37E1-B528FFCEB0C5}"/>
                    </a:ext>
                  </a:extLst>
                </p:cNvPr>
                <p:cNvPicPr/>
                <p:nvPr/>
              </p:nvPicPr>
              <p:blipFill>
                <a:blip r:embed="rId15"/>
                <a:stretch>
                  <a:fillRect/>
                </a:stretch>
              </p:blipFill>
              <p:spPr>
                <a:xfrm>
                  <a:off x="1375142" y="3452853"/>
                  <a:ext cx="1991520" cy="90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0" name="Ink 29">
                  <a:extLst>
                    <a:ext uri="{FF2B5EF4-FFF2-40B4-BE49-F238E27FC236}">
                      <a16:creationId xmlns:a16="http://schemas.microsoft.com/office/drawing/2014/main" id="{E8EDC592-ADAC-840E-CC10-1F848DFFD37C}"/>
                    </a:ext>
                  </a:extLst>
                </p14:cNvPr>
                <p14:cNvContentPartPr/>
                <p14:nvPr/>
              </p14:nvContentPartPr>
              <p14:xfrm>
                <a:off x="1368302" y="3462573"/>
                <a:ext cx="1985040" cy="181080"/>
              </p14:xfrm>
            </p:contentPart>
          </mc:Choice>
          <mc:Fallback xmlns="">
            <p:pic>
              <p:nvPicPr>
                <p:cNvPr id="30" name="Ink 29">
                  <a:extLst>
                    <a:ext uri="{FF2B5EF4-FFF2-40B4-BE49-F238E27FC236}">
                      <a16:creationId xmlns:a16="http://schemas.microsoft.com/office/drawing/2014/main" id="{E8EDC592-ADAC-840E-CC10-1F848DFFD37C}"/>
                    </a:ext>
                  </a:extLst>
                </p:cNvPr>
                <p:cNvPicPr/>
                <p:nvPr/>
              </p:nvPicPr>
              <p:blipFill>
                <a:blip r:embed="rId17"/>
                <a:stretch>
                  <a:fillRect/>
                </a:stretch>
              </p:blipFill>
              <p:spPr>
                <a:xfrm>
                  <a:off x="1350302" y="3444573"/>
                  <a:ext cx="2020680" cy="21672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32" name="Ink 31">
                  <a:extLst>
                    <a:ext uri="{FF2B5EF4-FFF2-40B4-BE49-F238E27FC236}">
                      <a16:creationId xmlns:a16="http://schemas.microsoft.com/office/drawing/2014/main" id="{640CE560-86E4-50A8-14A1-1BCDD83B93C5}"/>
                    </a:ext>
                  </a:extLst>
                </p14:cNvPr>
                <p14:cNvContentPartPr/>
                <p14:nvPr/>
              </p14:nvContentPartPr>
              <p14:xfrm>
                <a:off x="1997222" y="3484173"/>
                <a:ext cx="1355760" cy="110520"/>
              </p14:xfrm>
            </p:contentPart>
          </mc:Choice>
          <mc:Fallback xmlns="">
            <p:pic>
              <p:nvPicPr>
                <p:cNvPr id="32" name="Ink 31">
                  <a:extLst>
                    <a:ext uri="{FF2B5EF4-FFF2-40B4-BE49-F238E27FC236}">
                      <a16:creationId xmlns:a16="http://schemas.microsoft.com/office/drawing/2014/main" id="{640CE560-86E4-50A8-14A1-1BCDD83B93C5}"/>
                    </a:ext>
                  </a:extLst>
                </p:cNvPr>
                <p:cNvPicPr/>
                <p:nvPr/>
              </p:nvPicPr>
              <p:blipFill>
                <a:blip r:embed="rId19"/>
                <a:stretch>
                  <a:fillRect/>
                </a:stretch>
              </p:blipFill>
              <p:spPr>
                <a:xfrm>
                  <a:off x="1979582" y="3466533"/>
                  <a:ext cx="1391400" cy="146160"/>
                </a:xfrm>
                <a:prstGeom prst="rect">
                  <a:avLst/>
                </a:prstGeom>
              </p:spPr>
            </p:pic>
          </mc:Fallback>
        </mc:AlternateContent>
      </p:grpSp>
      <p:grpSp>
        <p:nvGrpSpPr>
          <p:cNvPr id="52" name="Group 51">
            <a:extLst>
              <a:ext uri="{FF2B5EF4-FFF2-40B4-BE49-F238E27FC236}">
                <a16:creationId xmlns:a16="http://schemas.microsoft.com/office/drawing/2014/main" id="{15E97B66-8DC2-93A0-C8D9-867C5ED422B6}"/>
              </a:ext>
            </a:extLst>
          </p:cNvPr>
          <p:cNvGrpSpPr/>
          <p:nvPr/>
        </p:nvGrpSpPr>
        <p:grpSpPr>
          <a:xfrm>
            <a:off x="1510502" y="3487773"/>
            <a:ext cx="1757520" cy="110880"/>
            <a:chOff x="1510502" y="3487773"/>
            <a:chExt cx="1757520" cy="110880"/>
          </a:xfrm>
        </p:grpSpPr>
        <mc:AlternateContent xmlns:mc="http://schemas.openxmlformats.org/markup-compatibility/2006" xmlns:p14="http://schemas.microsoft.com/office/powerpoint/2010/main">
          <mc:Choice Requires="p14">
            <p:contentPart p14:bwMode="auto" r:id="rId20">
              <p14:nvContentPartPr>
                <p14:cNvPr id="34" name="Ink 33">
                  <a:extLst>
                    <a:ext uri="{FF2B5EF4-FFF2-40B4-BE49-F238E27FC236}">
                      <a16:creationId xmlns:a16="http://schemas.microsoft.com/office/drawing/2014/main" id="{E68B5A28-3855-7028-D640-8B8C0C9CE7E4}"/>
                    </a:ext>
                  </a:extLst>
                </p14:cNvPr>
                <p14:cNvContentPartPr/>
                <p14:nvPr/>
              </p14:nvContentPartPr>
              <p14:xfrm>
                <a:off x="1510502" y="3536373"/>
                <a:ext cx="10080" cy="61560"/>
              </p14:xfrm>
            </p:contentPart>
          </mc:Choice>
          <mc:Fallback xmlns="">
            <p:pic>
              <p:nvPicPr>
                <p:cNvPr id="34" name="Ink 33">
                  <a:extLst>
                    <a:ext uri="{FF2B5EF4-FFF2-40B4-BE49-F238E27FC236}">
                      <a16:creationId xmlns:a16="http://schemas.microsoft.com/office/drawing/2014/main" id="{E68B5A28-3855-7028-D640-8B8C0C9CE7E4}"/>
                    </a:ext>
                  </a:extLst>
                </p:cNvPr>
                <p:cNvPicPr/>
                <p:nvPr/>
              </p:nvPicPr>
              <p:blipFill>
                <a:blip r:embed="rId21"/>
                <a:stretch>
                  <a:fillRect/>
                </a:stretch>
              </p:blipFill>
              <p:spPr>
                <a:xfrm>
                  <a:off x="1506182" y="3532053"/>
                  <a:ext cx="18720" cy="702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35" name="Ink 34">
                  <a:extLst>
                    <a:ext uri="{FF2B5EF4-FFF2-40B4-BE49-F238E27FC236}">
                      <a16:creationId xmlns:a16="http://schemas.microsoft.com/office/drawing/2014/main" id="{5EB24319-22C9-D867-9D9E-C65FA09D8540}"/>
                    </a:ext>
                  </a:extLst>
                </p14:cNvPr>
                <p14:cNvContentPartPr/>
                <p14:nvPr/>
              </p14:nvContentPartPr>
              <p14:xfrm>
                <a:off x="1752422" y="3539613"/>
                <a:ext cx="6480" cy="52200"/>
              </p14:xfrm>
            </p:contentPart>
          </mc:Choice>
          <mc:Fallback xmlns="">
            <p:pic>
              <p:nvPicPr>
                <p:cNvPr id="35" name="Ink 34">
                  <a:extLst>
                    <a:ext uri="{FF2B5EF4-FFF2-40B4-BE49-F238E27FC236}">
                      <a16:creationId xmlns:a16="http://schemas.microsoft.com/office/drawing/2014/main" id="{5EB24319-22C9-D867-9D9E-C65FA09D8540}"/>
                    </a:ext>
                  </a:extLst>
                </p:cNvPr>
                <p:cNvPicPr/>
                <p:nvPr/>
              </p:nvPicPr>
              <p:blipFill>
                <a:blip r:embed="rId23"/>
                <a:stretch>
                  <a:fillRect/>
                </a:stretch>
              </p:blipFill>
              <p:spPr>
                <a:xfrm>
                  <a:off x="1748102" y="3535293"/>
                  <a:ext cx="15120" cy="6084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6" name="Ink 35">
                  <a:extLst>
                    <a:ext uri="{FF2B5EF4-FFF2-40B4-BE49-F238E27FC236}">
                      <a16:creationId xmlns:a16="http://schemas.microsoft.com/office/drawing/2014/main" id="{49D6838B-8045-C337-F1EC-40B979220CEE}"/>
                    </a:ext>
                  </a:extLst>
                </p14:cNvPr>
                <p14:cNvContentPartPr/>
                <p14:nvPr/>
              </p14:nvContentPartPr>
              <p14:xfrm>
                <a:off x="1986422" y="3520893"/>
                <a:ext cx="8280" cy="66240"/>
              </p14:xfrm>
            </p:contentPart>
          </mc:Choice>
          <mc:Fallback xmlns="">
            <p:pic>
              <p:nvPicPr>
                <p:cNvPr id="36" name="Ink 35">
                  <a:extLst>
                    <a:ext uri="{FF2B5EF4-FFF2-40B4-BE49-F238E27FC236}">
                      <a16:creationId xmlns:a16="http://schemas.microsoft.com/office/drawing/2014/main" id="{49D6838B-8045-C337-F1EC-40B979220CEE}"/>
                    </a:ext>
                  </a:extLst>
                </p:cNvPr>
                <p:cNvPicPr/>
                <p:nvPr/>
              </p:nvPicPr>
              <p:blipFill>
                <a:blip r:embed="rId25"/>
                <a:stretch>
                  <a:fillRect/>
                </a:stretch>
              </p:blipFill>
              <p:spPr>
                <a:xfrm>
                  <a:off x="1982102" y="3516573"/>
                  <a:ext cx="16920" cy="7488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8" name="Ink 37">
                  <a:extLst>
                    <a:ext uri="{FF2B5EF4-FFF2-40B4-BE49-F238E27FC236}">
                      <a16:creationId xmlns:a16="http://schemas.microsoft.com/office/drawing/2014/main" id="{CDEB10A9-6BBA-C07E-F519-6AE828C5E792}"/>
                    </a:ext>
                  </a:extLst>
                </p14:cNvPr>
                <p14:cNvContentPartPr/>
                <p14:nvPr/>
              </p14:nvContentPartPr>
              <p14:xfrm>
                <a:off x="2231942" y="3489213"/>
                <a:ext cx="1800" cy="62280"/>
              </p14:xfrm>
            </p:contentPart>
          </mc:Choice>
          <mc:Fallback xmlns="">
            <p:pic>
              <p:nvPicPr>
                <p:cNvPr id="38" name="Ink 37">
                  <a:extLst>
                    <a:ext uri="{FF2B5EF4-FFF2-40B4-BE49-F238E27FC236}">
                      <a16:creationId xmlns:a16="http://schemas.microsoft.com/office/drawing/2014/main" id="{CDEB10A9-6BBA-C07E-F519-6AE828C5E792}"/>
                    </a:ext>
                  </a:extLst>
                </p:cNvPr>
                <p:cNvPicPr/>
                <p:nvPr/>
              </p:nvPicPr>
              <p:blipFill>
                <a:blip r:embed="rId27"/>
                <a:stretch>
                  <a:fillRect/>
                </a:stretch>
              </p:blipFill>
              <p:spPr>
                <a:xfrm>
                  <a:off x="2227622" y="3484893"/>
                  <a:ext cx="10440" cy="7092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9" name="Ink 38">
                  <a:extLst>
                    <a:ext uri="{FF2B5EF4-FFF2-40B4-BE49-F238E27FC236}">
                      <a16:creationId xmlns:a16="http://schemas.microsoft.com/office/drawing/2014/main" id="{6FF620F6-A21D-822C-EA28-953E653757E9}"/>
                    </a:ext>
                  </a:extLst>
                </p14:cNvPr>
                <p14:cNvContentPartPr/>
                <p14:nvPr/>
              </p14:nvContentPartPr>
              <p14:xfrm>
                <a:off x="2520662" y="3513693"/>
                <a:ext cx="5760" cy="64080"/>
              </p14:xfrm>
            </p:contentPart>
          </mc:Choice>
          <mc:Fallback xmlns="">
            <p:pic>
              <p:nvPicPr>
                <p:cNvPr id="39" name="Ink 38">
                  <a:extLst>
                    <a:ext uri="{FF2B5EF4-FFF2-40B4-BE49-F238E27FC236}">
                      <a16:creationId xmlns:a16="http://schemas.microsoft.com/office/drawing/2014/main" id="{6FF620F6-A21D-822C-EA28-953E653757E9}"/>
                    </a:ext>
                  </a:extLst>
                </p:cNvPr>
                <p:cNvPicPr/>
                <p:nvPr/>
              </p:nvPicPr>
              <p:blipFill>
                <a:blip r:embed="rId29"/>
                <a:stretch>
                  <a:fillRect/>
                </a:stretch>
              </p:blipFill>
              <p:spPr>
                <a:xfrm>
                  <a:off x="2516342" y="3509373"/>
                  <a:ext cx="14400" cy="727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40" name="Ink 39">
                  <a:extLst>
                    <a:ext uri="{FF2B5EF4-FFF2-40B4-BE49-F238E27FC236}">
                      <a16:creationId xmlns:a16="http://schemas.microsoft.com/office/drawing/2014/main" id="{04193D62-82BD-0F67-D2CD-00364A8BBA86}"/>
                    </a:ext>
                  </a:extLst>
                </p14:cNvPr>
                <p14:cNvContentPartPr/>
                <p14:nvPr/>
              </p14:nvContentPartPr>
              <p14:xfrm>
                <a:off x="2793182" y="3498933"/>
                <a:ext cx="8640" cy="55800"/>
              </p14:xfrm>
            </p:contentPart>
          </mc:Choice>
          <mc:Fallback xmlns="">
            <p:pic>
              <p:nvPicPr>
                <p:cNvPr id="40" name="Ink 39">
                  <a:extLst>
                    <a:ext uri="{FF2B5EF4-FFF2-40B4-BE49-F238E27FC236}">
                      <a16:creationId xmlns:a16="http://schemas.microsoft.com/office/drawing/2014/main" id="{04193D62-82BD-0F67-D2CD-00364A8BBA86}"/>
                    </a:ext>
                  </a:extLst>
                </p:cNvPr>
                <p:cNvPicPr/>
                <p:nvPr/>
              </p:nvPicPr>
              <p:blipFill>
                <a:blip r:embed="rId31"/>
                <a:stretch>
                  <a:fillRect/>
                </a:stretch>
              </p:blipFill>
              <p:spPr>
                <a:xfrm>
                  <a:off x="2788862" y="3494613"/>
                  <a:ext cx="17280" cy="6444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41" name="Ink 40">
                  <a:extLst>
                    <a:ext uri="{FF2B5EF4-FFF2-40B4-BE49-F238E27FC236}">
                      <a16:creationId xmlns:a16="http://schemas.microsoft.com/office/drawing/2014/main" id="{73DF2C3F-6ED9-B471-681F-D57D885D48FF}"/>
                    </a:ext>
                  </a:extLst>
                </p14:cNvPr>
                <p14:cNvContentPartPr/>
                <p14:nvPr/>
              </p14:nvContentPartPr>
              <p14:xfrm>
                <a:off x="3055982" y="3516933"/>
                <a:ext cx="8280" cy="46800"/>
              </p14:xfrm>
            </p:contentPart>
          </mc:Choice>
          <mc:Fallback xmlns="">
            <p:pic>
              <p:nvPicPr>
                <p:cNvPr id="41" name="Ink 40">
                  <a:extLst>
                    <a:ext uri="{FF2B5EF4-FFF2-40B4-BE49-F238E27FC236}">
                      <a16:creationId xmlns:a16="http://schemas.microsoft.com/office/drawing/2014/main" id="{73DF2C3F-6ED9-B471-681F-D57D885D48FF}"/>
                    </a:ext>
                  </a:extLst>
                </p:cNvPr>
                <p:cNvPicPr/>
                <p:nvPr/>
              </p:nvPicPr>
              <p:blipFill>
                <a:blip r:embed="rId33"/>
                <a:stretch>
                  <a:fillRect/>
                </a:stretch>
              </p:blipFill>
              <p:spPr>
                <a:xfrm>
                  <a:off x="3051662" y="3512613"/>
                  <a:ext cx="16920" cy="5544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43" name="Ink 42">
                  <a:extLst>
                    <a:ext uri="{FF2B5EF4-FFF2-40B4-BE49-F238E27FC236}">
                      <a16:creationId xmlns:a16="http://schemas.microsoft.com/office/drawing/2014/main" id="{8D26683F-2A06-F32F-DB0D-2250C4E80D7F}"/>
                    </a:ext>
                  </a:extLst>
                </p14:cNvPr>
                <p14:cNvContentPartPr/>
                <p14:nvPr/>
              </p14:nvContentPartPr>
              <p14:xfrm>
                <a:off x="3265142" y="3513693"/>
                <a:ext cx="2880" cy="67680"/>
              </p14:xfrm>
            </p:contentPart>
          </mc:Choice>
          <mc:Fallback xmlns="">
            <p:pic>
              <p:nvPicPr>
                <p:cNvPr id="43" name="Ink 42">
                  <a:extLst>
                    <a:ext uri="{FF2B5EF4-FFF2-40B4-BE49-F238E27FC236}">
                      <a16:creationId xmlns:a16="http://schemas.microsoft.com/office/drawing/2014/main" id="{8D26683F-2A06-F32F-DB0D-2250C4E80D7F}"/>
                    </a:ext>
                  </a:extLst>
                </p:cNvPr>
                <p:cNvPicPr/>
                <p:nvPr/>
              </p:nvPicPr>
              <p:blipFill>
                <a:blip r:embed="rId35"/>
                <a:stretch>
                  <a:fillRect/>
                </a:stretch>
              </p:blipFill>
              <p:spPr>
                <a:xfrm>
                  <a:off x="3260822" y="3509373"/>
                  <a:ext cx="11520" cy="76320"/>
                </a:xfrm>
                <a:prstGeom prst="rect">
                  <a:avLst/>
                </a:prstGeom>
              </p:spPr>
            </p:pic>
          </mc:Fallback>
        </mc:AlternateContent>
        <mc:AlternateContent xmlns:mc="http://schemas.openxmlformats.org/markup-compatibility/2006" xmlns:p14="http://schemas.microsoft.com/office/powerpoint/2010/main">
          <mc:Choice Requires="p14">
            <p:contentPart p14:bwMode="auto" r:id="rId36">
              <p14:nvContentPartPr>
                <p14:cNvPr id="44" name="Ink 43">
                  <a:extLst>
                    <a:ext uri="{FF2B5EF4-FFF2-40B4-BE49-F238E27FC236}">
                      <a16:creationId xmlns:a16="http://schemas.microsoft.com/office/drawing/2014/main" id="{02156F93-5E2F-7ACA-0ED1-8179E1260CB1}"/>
                    </a:ext>
                  </a:extLst>
                </p14:cNvPr>
                <p14:cNvContentPartPr/>
                <p14:nvPr/>
              </p14:nvContentPartPr>
              <p14:xfrm>
                <a:off x="3166862" y="3499293"/>
                <a:ext cx="3600" cy="48240"/>
              </p14:xfrm>
            </p:contentPart>
          </mc:Choice>
          <mc:Fallback xmlns="">
            <p:pic>
              <p:nvPicPr>
                <p:cNvPr id="44" name="Ink 43">
                  <a:extLst>
                    <a:ext uri="{FF2B5EF4-FFF2-40B4-BE49-F238E27FC236}">
                      <a16:creationId xmlns:a16="http://schemas.microsoft.com/office/drawing/2014/main" id="{02156F93-5E2F-7ACA-0ED1-8179E1260CB1}"/>
                    </a:ext>
                  </a:extLst>
                </p:cNvPr>
                <p:cNvPicPr/>
                <p:nvPr/>
              </p:nvPicPr>
              <p:blipFill>
                <a:blip r:embed="rId37"/>
                <a:stretch>
                  <a:fillRect/>
                </a:stretch>
              </p:blipFill>
              <p:spPr>
                <a:xfrm>
                  <a:off x="3162542" y="3494973"/>
                  <a:ext cx="12240" cy="5688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46" name="Ink 45">
                  <a:extLst>
                    <a:ext uri="{FF2B5EF4-FFF2-40B4-BE49-F238E27FC236}">
                      <a16:creationId xmlns:a16="http://schemas.microsoft.com/office/drawing/2014/main" id="{36AEAB93-6F81-DCD1-DE41-CE5CB66858CB}"/>
                    </a:ext>
                  </a:extLst>
                </p14:cNvPr>
                <p14:cNvContentPartPr/>
                <p14:nvPr/>
              </p14:nvContentPartPr>
              <p14:xfrm>
                <a:off x="2891822" y="3487773"/>
                <a:ext cx="8280" cy="30960"/>
              </p14:xfrm>
            </p:contentPart>
          </mc:Choice>
          <mc:Fallback xmlns="">
            <p:pic>
              <p:nvPicPr>
                <p:cNvPr id="46" name="Ink 45">
                  <a:extLst>
                    <a:ext uri="{FF2B5EF4-FFF2-40B4-BE49-F238E27FC236}">
                      <a16:creationId xmlns:a16="http://schemas.microsoft.com/office/drawing/2014/main" id="{36AEAB93-6F81-DCD1-DE41-CE5CB66858CB}"/>
                    </a:ext>
                  </a:extLst>
                </p:cNvPr>
                <p:cNvPicPr/>
                <p:nvPr/>
              </p:nvPicPr>
              <p:blipFill>
                <a:blip r:embed="rId39"/>
                <a:stretch>
                  <a:fillRect/>
                </a:stretch>
              </p:blipFill>
              <p:spPr>
                <a:xfrm>
                  <a:off x="2887502" y="3483453"/>
                  <a:ext cx="16920" cy="396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47" name="Ink 46">
                  <a:extLst>
                    <a:ext uri="{FF2B5EF4-FFF2-40B4-BE49-F238E27FC236}">
                      <a16:creationId xmlns:a16="http://schemas.microsoft.com/office/drawing/2014/main" id="{8F3B3E70-378C-F4DB-E378-3932BDE83D0C}"/>
                    </a:ext>
                  </a:extLst>
                </p14:cNvPr>
                <p14:cNvContentPartPr/>
                <p14:nvPr/>
              </p14:nvContentPartPr>
              <p14:xfrm>
                <a:off x="2629382" y="3512253"/>
                <a:ext cx="6480" cy="24480"/>
              </p14:xfrm>
            </p:contentPart>
          </mc:Choice>
          <mc:Fallback xmlns="">
            <p:pic>
              <p:nvPicPr>
                <p:cNvPr id="47" name="Ink 46">
                  <a:extLst>
                    <a:ext uri="{FF2B5EF4-FFF2-40B4-BE49-F238E27FC236}">
                      <a16:creationId xmlns:a16="http://schemas.microsoft.com/office/drawing/2014/main" id="{8F3B3E70-378C-F4DB-E378-3932BDE83D0C}"/>
                    </a:ext>
                  </a:extLst>
                </p:cNvPr>
                <p:cNvPicPr/>
                <p:nvPr/>
              </p:nvPicPr>
              <p:blipFill>
                <a:blip r:embed="rId41"/>
                <a:stretch>
                  <a:fillRect/>
                </a:stretch>
              </p:blipFill>
              <p:spPr>
                <a:xfrm>
                  <a:off x="2625062" y="3507933"/>
                  <a:ext cx="15120" cy="3312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48" name="Ink 47">
                  <a:extLst>
                    <a:ext uri="{FF2B5EF4-FFF2-40B4-BE49-F238E27FC236}">
                      <a16:creationId xmlns:a16="http://schemas.microsoft.com/office/drawing/2014/main" id="{702185D7-60EB-2EC1-8857-2747E4D3EB73}"/>
                    </a:ext>
                  </a:extLst>
                </p14:cNvPr>
                <p14:cNvContentPartPr/>
                <p14:nvPr/>
              </p14:nvContentPartPr>
              <p14:xfrm>
                <a:off x="2361542" y="3498933"/>
                <a:ext cx="5040" cy="42480"/>
              </p14:xfrm>
            </p:contentPart>
          </mc:Choice>
          <mc:Fallback xmlns="">
            <p:pic>
              <p:nvPicPr>
                <p:cNvPr id="48" name="Ink 47">
                  <a:extLst>
                    <a:ext uri="{FF2B5EF4-FFF2-40B4-BE49-F238E27FC236}">
                      <a16:creationId xmlns:a16="http://schemas.microsoft.com/office/drawing/2014/main" id="{702185D7-60EB-2EC1-8857-2747E4D3EB73}"/>
                    </a:ext>
                  </a:extLst>
                </p:cNvPr>
                <p:cNvPicPr/>
                <p:nvPr/>
              </p:nvPicPr>
              <p:blipFill>
                <a:blip r:embed="rId43"/>
                <a:stretch>
                  <a:fillRect/>
                </a:stretch>
              </p:blipFill>
              <p:spPr>
                <a:xfrm>
                  <a:off x="2357222" y="3494613"/>
                  <a:ext cx="13680" cy="5112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49" name="Ink 48">
                  <a:extLst>
                    <a:ext uri="{FF2B5EF4-FFF2-40B4-BE49-F238E27FC236}">
                      <a16:creationId xmlns:a16="http://schemas.microsoft.com/office/drawing/2014/main" id="{240A8962-96A3-DF63-44F2-17710B55A262}"/>
                    </a:ext>
                  </a:extLst>
                </p14:cNvPr>
                <p14:cNvContentPartPr/>
                <p14:nvPr/>
              </p14:nvContentPartPr>
              <p14:xfrm>
                <a:off x="2083982" y="3488133"/>
                <a:ext cx="13680" cy="66240"/>
              </p14:xfrm>
            </p:contentPart>
          </mc:Choice>
          <mc:Fallback xmlns="">
            <p:pic>
              <p:nvPicPr>
                <p:cNvPr id="49" name="Ink 48">
                  <a:extLst>
                    <a:ext uri="{FF2B5EF4-FFF2-40B4-BE49-F238E27FC236}">
                      <a16:creationId xmlns:a16="http://schemas.microsoft.com/office/drawing/2014/main" id="{240A8962-96A3-DF63-44F2-17710B55A262}"/>
                    </a:ext>
                  </a:extLst>
                </p:cNvPr>
                <p:cNvPicPr/>
                <p:nvPr/>
              </p:nvPicPr>
              <p:blipFill>
                <a:blip r:embed="rId45"/>
                <a:stretch>
                  <a:fillRect/>
                </a:stretch>
              </p:blipFill>
              <p:spPr>
                <a:xfrm>
                  <a:off x="2079662" y="3483813"/>
                  <a:ext cx="22320" cy="7488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50" name="Ink 49">
                  <a:extLst>
                    <a:ext uri="{FF2B5EF4-FFF2-40B4-BE49-F238E27FC236}">
                      <a16:creationId xmlns:a16="http://schemas.microsoft.com/office/drawing/2014/main" id="{A234A30E-D4F8-C98A-59C1-E3057DCC65C2}"/>
                    </a:ext>
                  </a:extLst>
                </p14:cNvPr>
                <p14:cNvContentPartPr/>
                <p14:nvPr/>
              </p14:nvContentPartPr>
              <p14:xfrm>
                <a:off x="1836302" y="3494253"/>
                <a:ext cx="11880" cy="76320"/>
              </p14:xfrm>
            </p:contentPart>
          </mc:Choice>
          <mc:Fallback xmlns="">
            <p:pic>
              <p:nvPicPr>
                <p:cNvPr id="50" name="Ink 49">
                  <a:extLst>
                    <a:ext uri="{FF2B5EF4-FFF2-40B4-BE49-F238E27FC236}">
                      <a16:creationId xmlns:a16="http://schemas.microsoft.com/office/drawing/2014/main" id="{A234A30E-D4F8-C98A-59C1-E3057DCC65C2}"/>
                    </a:ext>
                  </a:extLst>
                </p:cNvPr>
                <p:cNvPicPr/>
                <p:nvPr/>
              </p:nvPicPr>
              <p:blipFill>
                <a:blip r:embed="rId47"/>
                <a:stretch>
                  <a:fillRect/>
                </a:stretch>
              </p:blipFill>
              <p:spPr>
                <a:xfrm>
                  <a:off x="1831982" y="3489933"/>
                  <a:ext cx="2052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51" name="Ink 50">
                  <a:extLst>
                    <a:ext uri="{FF2B5EF4-FFF2-40B4-BE49-F238E27FC236}">
                      <a16:creationId xmlns:a16="http://schemas.microsoft.com/office/drawing/2014/main" id="{400E2E0F-833F-19D4-1670-CC3402DFF2F1}"/>
                    </a:ext>
                  </a:extLst>
                </p14:cNvPr>
                <p14:cNvContentPartPr/>
                <p14:nvPr/>
              </p14:nvContentPartPr>
              <p14:xfrm>
                <a:off x="1570262" y="3533853"/>
                <a:ext cx="9720" cy="64800"/>
              </p14:xfrm>
            </p:contentPart>
          </mc:Choice>
          <mc:Fallback xmlns="">
            <p:pic>
              <p:nvPicPr>
                <p:cNvPr id="51" name="Ink 50">
                  <a:extLst>
                    <a:ext uri="{FF2B5EF4-FFF2-40B4-BE49-F238E27FC236}">
                      <a16:creationId xmlns:a16="http://schemas.microsoft.com/office/drawing/2014/main" id="{400E2E0F-833F-19D4-1670-CC3402DFF2F1}"/>
                    </a:ext>
                  </a:extLst>
                </p:cNvPr>
                <p:cNvPicPr/>
                <p:nvPr/>
              </p:nvPicPr>
              <p:blipFill>
                <a:blip r:embed="rId49"/>
                <a:stretch>
                  <a:fillRect/>
                </a:stretch>
              </p:blipFill>
              <p:spPr>
                <a:xfrm>
                  <a:off x="1565942" y="3529533"/>
                  <a:ext cx="18360" cy="73440"/>
                </a:xfrm>
                <a:prstGeom prst="rect">
                  <a:avLst/>
                </a:prstGeom>
              </p:spPr>
            </p:pic>
          </mc:Fallback>
        </mc:AlternateContent>
      </p:grpSp>
      <p:pic>
        <p:nvPicPr>
          <p:cNvPr id="53" name="Picture 52">
            <a:extLst>
              <a:ext uri="{FF2B5EF4-FFF2-40B4-BE49-F238E27FC236}">
                <a16:creationId xmlns:a16="http://schemas.microsoft.com/office/drawing/2014/main" id="{65D21285-79FB-B04A-7176-25515909598F}"/>
              </a:ext>
            </a:extLst>
          </p:cNvPr>
          <p:cNvPicPr>
            <a:picLocks noChangeAspect="1"/>
          </p:cNvPicPr>
          <p:nvPr/>
        </p:nvPicPr>
        <p:blipFill>
          <a:blip r:embed="rId50"/>
          <a:stretch>
            <a:fillRect/>
          </a:stretch>
        </p:blipFill>
        <p:spPr>
          <a:xfrm>
            <a:off x="1223582" y="2419128"/>
            <a:ext cx="938865" cy="548688"/>
          </a:xfrm>
          <a:prstGeom prst="rect">
            <a:avLst/>
          </a:prstGeom>
        </p:spPr>
      </p:pic>
      <p:pic>
        <p:nvPicPr>
          <p:cNvPr id="54" name="Picture 53">
            <a:extLst>
              <a:ext uri="{FF2B5EF4-FFF2-40B4-BE49-F238E27FC236}">
                <a16:creationId xmlns:a16="http://schemas.microsoft.com/office/drawing/2014/main" id="{396E40C3-B95D-BC28-4904-15E129427ECB}"/>
              </a:ext>
            </a:extLst>
          </p:cNvPr>
          <p:cNvPicPr>
            <a:picLocks noChangeAspect="1"/>
          </p:cNvPicPr>
          <p:nvPr/>
        </p:nvPicPr>
        <p:blipFill>
          <a:blip r:embed="rId50"/>
          <a:stretch>
            <a:fillRect/>
          </a:stretch>
        </p:blipFill>
        <p:spPr>
          <a:xfrm>
            <a:off x="2440389" y="2713161"/>
            <a:ext cx="938865" cy="548688"/>
          </a:xfrm>
          <a:prstGeom prst="rect">
            <a:avLst/>
          </a:prstGeom>
        </p:spPr>
      </p:pic>
      <p:grpSp>
        <p:nvGrpSpPr>
          <p:cNvPr id="67" name="Group 66">
            <a:extLst>
              <a:ext uri="{FF2B5EF4-FFF2-40B4-BE49-F238E27FC236}">
                <a16:creationId xmlns:a16="http://schemas.microsoft.com/office/drawing/2014/main" id="{ACBCDC62-51B5-E8BB-B33B-11C0C9064817}"/>
              </a:ext>
            </a:extLst>
          </p:cNvPr>
          <p:cNvGrpSpPr/>
          <p:nvPr/>
        </p:nvGrpSpPr>
        <p:grpSpPr>
          <a:xfrm>
            <a:off x="1868702" y="1891533"/>
            <a:ext cx="1526040" cy="277560"/>
            <a:chOff x="1868702" y="1891533"/>
            <a:chExt cx="1526040" cy="277560"/>
          </a:xfrm>
        </p:grpSpPr>
        <mc:AlternateContent xmlns:mc="http://schemas.openxmlformats.org/markup-compatibility/2006" xmlns:p14="http://schemas.microsoft.com/office/powerpoint/2010/main">
          <mc:Choice Requires="p14">
            <p:contentPart p14:bwMode="auto" r:id="rId51">
              <p14:nvContentPartPr>
                <p14:cNvPr id="55" name="Ink 54">
                  <a:extLst>
                    <a:ext uri="{FF2B5EF4-FFF2-40B4-BE49-F238E27FC236}">
                      <a16:creationId xmlns:a16="http://schemas.microsoft.com/office/drawing/2014/main" id="{9CA08EDB-5F8A-EC73-9318-2C85C6E8E448}"/>
                    </a:ext>
                  </a:extLst>
                </p14:cNvPr>
                <p14:cNvContentPartPr/>
                <p14:nvPr/>
              </p14:nvContentPartPr>
              <p14:xfrm>
                <a:off x="1896422" y="1905213"/>
                <a:ext cx="37800" cy="248040"/>
              </p14:xfrm>
            </p:contentPart>
          </mc:Choice>
          <mc:Fallback xmlns="">
            <p:pic>
              <p:nvPicPr>
                <p:cNvPr id="55" name="Ink 54">
                  <a:extLst>
                    <a:ext uri="{FF2B5EF4-FFF2-40B4-BE49-F238E27FC236}">
                      <a16:creationId xmlns:a16="http://schemas.microsoft.com/office/drawing/2014/main" id="{9CA08EDB-5F8A-EC73-9318-2C85C6E8E448}"/>
                    </a:ext>
                  </a:extLst>
                </p:cNvPr>
                <p:cNvPicPr/>
                <p:nvPr/>
              </p:nvPicPr>
              <p:blipFill>
                <a:blip r:embed="rId52"/>
                <a:stretch>
                  <a:fillRect/>
                </a:stretch>
              </p:blipFill>
              <p:spPr>
                <a:xfrm>
                  <a:off x="1878422" y="1887573"/>
                  <a:ext cx="73440" cy="2836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56" name="Ink 55">
                  <a:extLst>
                    <a:ext uri="{FF2B5EF4-FFF2-40B4-BE49-F238E27FC236}">
                      <a16:creationId xmlns:a16="http://schemas.microsoft.com/office/drawing/2014/main" id="{5F19454E-DDBB-9631-6AE3-D66E6875E514}"/>
                    </a:ext>
                  </a:extLst>
                </p14:cNvPr>
                <p14:cNvContentPartPr/>
                <p14:nvPr/>
              </p14:nvContentPartPr>
              <p14:xfrm>
                <a:off x="1868702" y="1891533"/>
                <a:ext cx="208080" cy="46800"/>
              </p14:xfrm>
            </p:contentPart>
          </mc:Choice>
          <mc:Fallback xmlns="">
            <p:pic>
              <p:nvPicPr>
                <p:cNvPr id="56" name="Ink 55">
                  <a:extLst>
                    <a:ext uri="{FF2B5EF4-FFF2-40B4-BE49-F238E27FC236}">
                      <a16:creationId xmlns:a16="http://schemas.microsoft.com/office/drawing/2014/main" id="{5F19454E-DDBB-9631-6AE3-D66E6875E514}"/>
                    </a:ext>
                  </a:extLst>
                </p:cNvPr>
                <p:cNvPicPr/>
                <p:nvPr/>
              </p:nvPicPr>
              <p:blipFill>
                <a:blip r:embed="rId54"/>
                <a:stretch>
                  <a:fillRect/>
                </a:stretch>
              </p:blipFill>
              <p:spPr>
                <a:xfrm>
                  <a:off x="1851062" y="1873533"/>
                  <a:ext cx="2437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57" name="Ink 56">
                  <a:extLst>
                    <a:ext uri="{FF2B5EF4-FFF2-40B4-BE49-F238E27FC236}">
                      <a16:creationId xmlns:a16="http://schemas.microsoft.com/office/drawing/2014/main" id="{B675D669-4F4D-7F21-4D9F-3BF64A0BB5B0}"/>
                    </a:ext>
                  </a:extLst>
                </p14:cNvPr>
                <p14:cNvContentPartPr/>
                <p14:nvPr/>
              </p14:nvContentPartPr>
              <p14:xfrm>
                <a:off x="1909382" y="2053533"/>
                <a:ext cx="144000" cy="16920"/>
              </p14:xfrm>
            </p:contentPart>
          </mc:Choice>
          <mc:Fallback xmlns="">
            <p:pic>
              <p:nvPicPr>
                <p:cNvPr id="57" name="Ink 56">
                  <a:extLst>
                    <a:ext uri="{FF2B5EF4-FFF2-40B4-BE49-F238E27FC236}">
                      <a16:creationId xmlns:a16="http://schemas.microsoft.com/office/drawing/2014/main" id="{B675D669-4F4D-7F21-4D9F-3BF64A0BB5B0}"/>
                    </a:ext>
                  </a:extLst>
                </p:cNvPr>
                <p:cNvPicPr/>
                <p:nvPr/>
              </p:nvPicPr>
              <p:blipFill>
                <a:blip r:embed="rId56"/>
                <a:stretch>
                  <a:fillRect/>
                </a:stretch>
              </p:blipFill>
              <p:spPr>
                <a:xfrm>
                  <a:off x="1891742" y="2035893"/>
                  <a:ext cx="179640" cy="5256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58" name="Ink 57">
                  <a:extLst>
                    <a:ext uri="{FF2B5EF4-FFF2-40B4-BE49-F238E27FC236}">
                      <a16:creationId xmlns:a16="http://schemas.microsoft.com/office/drawing/2014/main" id="{2AD0F587-35C0-E87A-DD41-9BF2C65C02A6}"/>
                    </a:ext>
                  </a:extLst>
                </p14:cNvPr>
                <p14:cNvContentPartPr/>
                <p14:nvPr/>
              </p14:nvContentPartPr>
              <p14:xfrm>
                <a:off x="2195942" y="1945173"/>
                <a:ext cx="174240" cy="223920"/>
              </p14:xfrm>
            </p:contentPart>
          </mc:Choice>
          <mc:Fallback xmlns="">
            <p:pic>
              <p:nvPicPr>
                <p:cNvPr id="58" name="Ink 57">
                  <a:extLst>
                    <a:ext uri="{FF2B5EF4-FFF2-40B4-BE49-F238E27FC236}">
                      <a16:creationId xmlns:a16="http://schemas.microsoft.com/office/drawing/2014/main" id="{2AD0F587-35C0-E87A-DD41-9BF2C65C02A6}"/>
                    </a:ext>
                  </a:extLst>
                </p:cNvPr>
                <p:cNvPicPr/>
                <p:nvPr/>
              </p:nvPicPr>
              <p:blipFill>
                <a:blip r:embed="rId58"/>
                <a:stretch>
                  <a:fillRect/>
                </a:stretch>
              </p:blipFill>
              <p:spPr>
                <a:xfrm>
                  <a:off x="2178302" y="1927533"/>
                  <a:ext cx="209880" cy="25956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59" name="Ink 58">
                  <a:extLst>
                    <a:ext uri="{FF2B5EF4-FFF2-40B4-BE49-F238E27FC236}">
                      <a16:creationId xmlns:a16="http://schemas.microsoft.com/office/drawing/2014/main" id="{68676AAA-E751-2383-DF9D-A35C9693C72F}"/>
                    </a:ext>
                  </a:extLst>
                </p14:cNvPr>
                <p14:cNvContentPartPr/>
                <p14:nvPr/>
              </p14:nvContentPartPr>
              <p14:xfrm>
                <a:off x="2184422" y="2070093"/>
                <a:ext cx="110520" cy="21240"/>
              </p14:xfrm>
            </p:contentPart>
          </mc:Choice>
          <mc:Fallback xmlns="">
            <p:pic>
              <p:nvPicPr>
                <p:cNvPr id="59" name="Ink 58">
                  <a:extLst>
                    <a:ext uri="{FF2B5EF4-FFF2-40B4-BE49-F238E27FC236}">
                      <a16:creationId xmlns:a16="http://schemas.microsoft.com/office/drawing/2014/main" id="{68676AAA-E751-2383-DF9D-A35C9693C72F}"/>
                    </a:ext>
                  </a:extLst>
                </p:cNvPr>
                <p:cNvPicPr/>
                <p:nvPr/>
              </p:nvPicPr>
              <p:blipFill>
                <a:blip r:embed="rId60"/>
                <a:stretch>
                  <a:fillRect/>
                </a:stretch>
              </p:blipFill>
              <p:spPr>
                <a:xfrm>
                  <a:off x="2166422" y="2052093"/>
                  <a:ext cx="146160" cy="5688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60" name="Ink 59">
                  <a:extLst>
                    <a:ext uri="{FF2B5EF4-FFF2-40B4-BE49-F238E27FC236}">
                      <a16:creationId xmlns:a16="http://schemas.microsoft.com/office/drawing/2014/main" id="{2F9E0DC6-1528-153F-63B4-EC4A2CA932DE}"/>
                    </a:ext>
                  </a:extLst>
                </p14:cNvPr>
                <p14:cNvContentPartPr/>
                <p14:nvPr/>
              </p14:nvContentPartPr>
              <p14:xfrm>
                <a:off x="2167862" y="1949493"/>
                <a:ext cx="173160" cy="35280"/>
              </p14:xfrm>
            </p:contentPart>
          </mc:Choice>
          <mc:Fallback xmlns="">
            <p:pic>
              <p:nvPicPr>
                <p:cNvPr id="60" name="Ink 59">
                  <a:extLst>
                    <a:ext uri="{FF2B5EF4-FFF2-40B4-BE49-F238E27FC236}">
                      <a16:creationId xmlns:a16="http://schemas.microsoft.com/office/drawing/2014/main" id="{2F9E0DC6-1528-153F-63B4-EC4A2CA932DE}"/>
                    </a:ext>
                  </a:extLst>
                </p:cNvPr>
                <p:cNvPicPr/>
                <p:nvPr/>
              </p:nvPicPr>
              <p:blipFill>
                <a:blip r:embed="rId62"/>
                <a:stretch>
                  <a:fillRect/>
                </a:stretch>
              </p:blipFill>
              <p:spPr>
                <a:xfrm>
                  <a:off x="2149862" y="1931853"/>
                  <a:ext cx="208800" cy="7092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61" name="Ink 60">
                  <a:extLst>
                    <a:ext uri="{FF2B5EF4-FFF2-40B4-BE49-F238E27FC236}">
                      <a16:creationId xmlns:a16="http://schemas.microsoft.com/office/drawing/2014/main" id="{5A482E84-447E-C7EC-DF4C-C272D619D883}"/>
                    </a:ext>
                  </a:extLst>
                </p14:cNvPr>
                <p14:cNvContentPartPr/>
                <p14:nvPr/>
              </p14:nvContentPartPr>
              <p14:xfrm>
                <a:off x="2505902" y="1920333"/>
                <a:ext cx="226440" cy="28800"/>
              </p14:xfrm>
            </p:contentPart>
          </mc:Choice>
          <mc:Fallback xmlns="">
            <p:pic>
              <p:nvPicPr>
                <p:cNvPr id="61" name="Ink 60">
                  <a:extLst>
                    <a:ext uri="{FF2B5EF4-FFF2-40B4-BE49-F238E27FC236}">
                      <a16:creationId xmlns:a16="http://schemas.microsoft.com/office/drawing/2014/main" id="{5A482E84-447E-C7EC-DF4C-C272D619D883}"/>
                    </a:ext>
                  </a:extLst>
                </p:cNvPr>
                <p:cNvPicPr/>
                <p:nvPr/>
              </p:nvPicPr>
              <p:blipFill>
                <a:blip r:embed="rId64"/>
                <a:stretch>
                  <a:fillRect/>
                </a:stretch>
              </p:blipFill>
              <p:spPr>
                <a:xfrm>
                  <a:off x="2488262" y="1902333"/>
                  <a:ext cx="262080" cy="6444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62" name="Ink 61">
                  <a:extLst>
                    <a:ext uri="{FF2B5EF4-FFF2-40B4-BE49-F238E27FC236}">
                      <a16:creationId xmlns:a16="http://schemas.microsoft.com/office/drawing/2014/main" id="{23DD220F-2773-0419-3DB6-878562C3391F}"/>
                    </a:ext>
                  </a:extLst>
                </p14:cNvPr>
                <p14:cNvContentPartPr/>
                <p14:nvPr/>
              </p14:nvContentPartPr>
              <p14:xfrm>
                <a:off x="2616062" y="1949493"/>
                <a:ext cx="45000" cy="191160"/>
              </p14:xfrm>
            </p:contentPart>
          </mc:Choice>
          <mc:Fallback xmlns="">
            <p:pic>
              <p:nvPicPr>
                <p:cNvPr id="62" name="Ink 61">
                  <a:extLst>
                    <a:ext uri="{FF2B5EF4-FFF2-40B4-BE49-F238E27FC236}">
                      <a16:creationId xmlns:a16="http://schemas.microsoft.com/office/drawing/2014/main" id="{23DD220F-2773-0419-3DB6-878562C3391F}"/>
                    </a:ext>
                  </a:extLst>
                </p:cNvPr>
                <p:cNvPicPr/>
                <p:nvPr/>
              </p:nvPicPr>
              <p:blipFill>
                <a:blip r:embed="rId66"/>
                <a:stretch>
                  <a:fillRect/>
                </a:stretch>
              </p:blipFill>
              <p:spPr>
                <a:xfrm>
                  <a:off x="2598422" y="1931853"/>
                  <a:ext cx="80640" cy="22680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63" name="Ink 62">
                  <a:extLst>
                    <a:ext uri="{FF2B5EF4-FFF2-40B4-BE49-F238E27FC236}">
                      <a16:creationId xmlns:a16="http://schemas.microsoft.com/office/drawing/2014/main" id="{A8661BA2-BE35-DCD1-56DB-4E3C0A3F5507}"/>
                    </a:ext>
                  </a:extLst>
                </p14:cNvPr>
                <p14:cNvContentPartPr/>
                <p14:nvPr/>
              </p14:nvContentPartPr>
              <p14:xfrm>
                <a:off x="2856902" y="1943013"/>
                <a:ext cx="149400" cy="209160"/>
              </p14:xfrm>
            </p:contentPart>
          </mc:Choice>
          <mc:Fallback xmlns="">
            <p:pic>
              <p:nvPicPr>
                <p:cNvPr id="63" name="Ink 62">
                  <a:extLst>
                    <a:ext uri="{FF2B5EF4-FFF2-40B4-BE49-F238E27FC236}">
                      <a16:creationId xmlns:a16="http://schemas.microsoft.com/office/drawing/2014/main" id="{A8661BA2-BE35-DCD1-56DB-4E3C0A3F5507}"/>
                    </a:ext>
                  </a:extLst>
                </p:cNvPr>
                <p:cNvPicPr/>
                <p:nvPr/>
              </p:nvPicPr>
              <p:blipFill>
                <a:blip r:embed="rId68"/>
                <a:stretch>
                  <a:fillRect/>
                </a:stretch>
              </p:blipFill>
              <p:spPr>
                <a:xfrm>
                  <a:off x="2839262" y="1925013"/>
                  <a:ext cx="185040" cy="24480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64" name="Ink 63">
                  <a:extLst>
                    <a:ext uri="{FF2B5EF4-FFF2-40B4-BE49-F238E27FC236}">
                      <a16:creationId xmlns:a16="http://schemas.microsoft.com/office/drawing/2014/main" id="{E3F23C54-87EC-0666-84C0-931D6660BDDE}"/>
                    </a:ext>
                  </a:extLst>
                </p14:cNvPr>
                <p14:cNvContentPartPr/>
                <p14:nvPr/>
              </p14:nvContentPartPr>
              <p14:xfrm>
                <a:off x="3131222" y="1968213"/>
                <a:ext cx="46800" cy="190800"/>
              </p14:xfrm>
            </p:contentPart>
          </mc:Choice>
          <mc:Fallback xmlns="">
            <p:pic>
              <p:nvPicPr>
                <p:cNvPr id="64" name="Ink 63">
                  <a:extLst>
                    <a:ext uri="{FF2B5EF4-FFF2-40B4-BE49-F238E27FC236}">
                      <a16:creationId xmlns:a16="http://schemas.microsoft.com/office/drawing/2014/main" id="{E3F23C54-87EC-0666-84C0-931D6660BDDE}"/>
                    </a:ext>
                  </a:extLst>
                </p:cNvPr>
                <p:cNvPicPr/>
                <p:nvPr/>
              </p:nvPicPr>
              <p:blipFill>
                <a:blip r:embed="rId70"/>
                <a:stretch>
                  <a:fillRect/>
                </a:stretch>
              </p:blipFill>
              <p:spPr>
                <a:xfrm>
                  <a:off x="3113222" y="1950573"/>
                  <a:ext cx="82440" cy="22644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65" name="Ink 64">
                  <a:extLst>
                    <a:ext uri="{FF2B5EF4-FFF2-40B4-BE49-F238E27FC236}">
                      <a16:creationId xmlns:a16="http://schemas.microsoft.com/office/drawing/2014/main" id="{F8A397A9-DFD1-0F17-CA33-75A4ECA5F327}"/>
                    </a:ext>
                  </a:extLst>
                </p14:cNvPr>
                <p14:cNvContentPartPr/>
                <p14:nvPr/>
              </p14:nvContentPartPr>
              <p14:xfrm>
                <a:off x="3148142" y="2060733"/>
                <a:ext cx="176040" cy="21240"/>
              </p14:xfrm>
            </p:contentPart>
          </mc:Choice>
          <mc:Fallback xmlns="">
            <p:pic>
              <p:nvPicPr>
                <p:cNvPr id="65" name="Ink 64">
                  <a:extLst>
                    <a:ext uri="{FF2B5EF4-FFF2-40B4-BE49-F238E27FC236}">
                      <a16:creationId xmlns:a16="http://schemas.microsoft.com/office/drawing/2014/main" id="{F8A397A9-DFD1-0F17-CA33-75A4ECA5F327}"/>
                    </a:ext>
                  </a:extLst>
                </p:cNvPr>
                <p:cNvPicPr/>
                <p:nvPr/>
              </p:nvPicPr>
              <p:blipFill>
                <a:blip r:embed="rId72"/>
                <a:stretch>
                  <a:fillRect/>
                </a:stretch>
              </p:blipFill>
              <p:spPr>
                <a:xfrm>
                  <a:off x="3130502" y="2042733"/>
                  <a:ext cx="211680" cy="5688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66" name="Ink 65">
                  <a:extLst>
                    <a:ext uri="{FF2B5EF4-FFF2-40B4-BE49-F238E27FC236}">
                      <a16:creationId xmlns:a16="http://schemas.microsoft.com/office/drawing/2014/main" id="{0EB2FC35-72DF-1EF1-8F8A-17192788A361}"/>
                    </a:ext>
                  </a:extLst>
                </p14:cNvPr>
                <p14:cNvContentPartPr/>
                <p14:nvPr/>
              </p14:nvContentPartPr>
              <p14:xfrm>
                <a:off x="3295742" y="1953453"/>
                <a:ext cx="99000" cy="192600"/>
              </p14:xfrm>
            </p:contentPart>
          </mc:Choice>
          <mc:Fallback xmlns="">
            <p:pic>
              <p:nvPicPr>
                <p:cNvPr id="66" name="Ink 65">
                  <a:extLst>
                    <a:ext uri="{FF2B5EF4-FFF2-40B4-BE49-F238E27FC236}">
                      <a16:creationId xmlns:a16="http://schemas.microsoft.com/office/drawing/2014/main" id="{0EB2FC35-72DF-1EF1-8F8A-17192788A361}"/>
                    </a:ext>
                  </a:extLst>
                </p:cNvPr>
                <p:cNvPicPr/>
                <p:nvPr/>
              </p:nvPicPr>
              <p:blipFill>
                <a:blip r:embed="rId74"/>
                <a:stretch>
                  <a:fillRect/>
                </a:stretch>
              </p:blipFill>
              <p:spPr>
                <a:xfrm>
                  <a:off x="3278102" y="1935813"/>
                  <a:ext cx="134640" cy="228240"/>
                </a:xfrm>
                <a:prstGeom prst="rect">
                  <a:avLst/>
                </a:prstGeom>
              </p:spPr>
            </p:pic>
          </mc:Fallback>
        </mc:AlternateContent>
      </p:grpSp>
      <p:sp>
        <p:nvSpPr>
          <p:cNvPr id="68" name="TextBox 67">
            <a:extLst>
              <a:ext uri="{FF2B5EF4-FFF2-40B4-BE49-F238E27FC236}">
                <a16:creationId xmlns:a16="http://schemas.microsoft.com/office/drawing/2014/main" id="{8BC98015-7193-D8FE-5937-23EEE47DCAEE}"/>
              </a:ext>
            </a:extLst>
          </p:cNvPr>
          <p:cNvSpPr txBox="1"/>
          <p:nvPr/>
        </p:nvSpPr>
        <p:spPr>
          <a:xfrm>
            <a:off x="6430275" y="2663232"/>
            <a:ext cx="5279922" cy="1384995"/>
          </a:xfrm>
          <a:prstGeom prst="rect">
            <a:avLst/>
          </a:prstGeom>
          <a:noFill/>
        </p:spPr>
        <p:txBody>
          <a:bodyPr wrap="square" rtlCol="0">
            <a:spAutoFit/>
          </a:bodyPr>
          <a:lstStyle/>
          <a:p>
            <a:r>
              <a:rPr lang="en-GB" sz="2800" b="1" dirty="0">
                <a:solidFill>
                  <a:schemeClr val="accent3">
                    <a:lumMod val="50000"/>
                  </a:schemeClr>
                </a:solidFill>
              </a:rPr>
              <a:t>The distance the wind blows over water with similar speed and direction.  </a:t>
            </a:r>
          </a:p>
        </p:txBody>
      </p:sp>
      <p:sp>
        <p:nvSpPr>
          <p:cNvPr id="69" name="Title 1">
            <a:extLst>
              <a:ext uri="{FF2B5EF4-FFF2-40B4-BE49-F238E27FC236}">
                <a16:creationId xmlns:a16="http://schemas.microsoft.com/office/drawing/2014/main" id="{DA30DD44-EAE9-E4F6-D32F-98F6CFDCB243}"/>
              </a:ext>
            </a:extLst>
          </p:cNvPr>
          <p:cNvSpPr txBox="1">
            <a:spLocks/>
          </p:cNvSpPr>
          <p:nvPr/>
        </p:nvSpPr>
        <p:spPr>
          <a:xfrm>
            <a:off x="757083" y="0"/>
            <a:ext cx="4803058"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accent5">
                    <a:lumMod val="50000"/>
                  </a:schemeClr>
                </a:solidFill>
                <a:latin typeface="Amasis MT Pro Black" panose="02040A04050005020304" pitchFamily="18" charset="0"/>
              </a:rPr>
              <a:t>Wave Formation</a:t>
            </a:r>
          </a:p>
        </p:txBody>
      </p:sp>
    </p:spTree>
    <p:extLst>
      <p:ext uri="{BB962C8B-B14F-4D97-AF65-F5344CB8AC3E}">
        <p14:creationId xmlns:p14="http://schemas.microsoft.com/office/powerpoint/2010/main" val="936591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D7BF069-D710-E98E-8B23-BAC8B3416BDD}"/>
              </a:ext>
            </a:extLst>
          </p:cNvPr>
          <p:cNvSpPr/>
          <p:nvPr/>
        </p:nvSpPr>
        <p:spPr>
          <a:xfrm>
            <a:off x="1200150" y="2343149"/>
            <a:ext cx="3286125" cy="2647951"/>
          </a:xfrm>
          <a:custGeom>
            <a:avLst/>
            <a:gdLst>
              <a:gd name="connsiteX0" fmla="*/ 0 w 3286125"/>
              <a:gd name="connsiteY0" fmla="*/ 441334 h 2647951"/>
              <a:gd name="connsiteX1" fmla="*/ 441334 w 3286125"/>
              <a:gd name="connsiteY1" fmla="*/ 0 h 2647951"/>
              <a:gd name="connsiteX2" fmla="*/ 994129 w 3286125"/>
              <a:gd name="connsiteY2" fmla="*/ 0 h 2647951"/>
              <a:gd name="connsiteX3" fmla="*/ 1546924 w 3286125"/>
              <a:gd name="connsiteY3" fmla="*/ 0 h 2647951"/>
              <a:gd name="connsiteX4" fmla="*/ 2075685 w 3286125"/>
              <a:gd name="connsiteY4" fmla="*/ 0 h 2647951"/>
              <a:gd name="connsiteX5" fmla="*/ 2844791 w 3286125"/>
              <a:gd name="connsiteY5" fmla="*/ 0 h 2647951"/>
              <a:gd name="connsiteX6" fmla="*/ 3286125 w 3286125"/>
              <a:gd name="connsiteY6" fmla="*/ 441334 h 2647951"/>
              <a:gd name="connsiteX7" fmla="*/ 3286125 w 3286125"/>
              <a:gd name="connsiteY7" fmla="*/ 1012109 h 2647951"/>
              <a:gd name="connsiteX8" fmla="*/ 3286125 w 3286125"/>
              <a:gd name="connsiteY8" fmla="*/ 1565231 h 2647951"/>
              <a:gd name="connsiteX9" fmla="*/ 3286125 w 3286125"/>
              <a:gd name="connsiteY9" fmla="*/ 2206617 h 2647951"/>
              <a:gd name="connsiteX10" fmla="*/ 2844791 w 3286125"/>
              <a:gd name="connsiteY10" fmla="*/ 2647951 h 2647951"/>
              <a:gd name="connsiteX11" fmla="*/ 2195858 w 3286125"/>
              <a:gd name="connsiteY11" fmla="*/ 2647951 h 2647951"/>
              <a:gd name="connsiteX12" fmla="*/ 1570959 w 3286125"/>
              <a:gd name="connsiteY12" fmla="*/ 2647951 h 2647951"/>
              <a:gd name="connsiteX13" fmla="*/ 441334 w 3286125"/>
              <a:gd name="connsiteY13" fmla="*/ 2647951 h 2647951"/>
              <a:gd name="connsiteX14" fmla="*/ 0 w 3286125"/>
              <a:gd name="connsiteY14" fmla="*/ 2206617 h 2647951"/>
              <a:gd name="connsiteX15" fmla="*/ 0 w 3286125"/>
              <a:gd name="connsiteY15" fmla="*/ 1618189 h 2647951"/>
              <a:gd name="connsiteX16" fmla="*/ 0 w 3286125"/>
              <a:gd name="connsiteY16" fmla="*/ 1082720 h 2647951"/>
              <a:gd name="connsiteX17" fmla="*/ 0 w 3286125"/>
              <a:gd name="connsiteY17" fmla="*/ 441334 h 264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86125" h="2647951" extrusionOk="0">
                <a:moveTo>
                  <a:pt x="0" y="441334"/>
                </a:moveTo>
                <a:cubicBezTo>
                  <a:pt x="35884" y="196046"/>
                  <a:pt x="179225" y="-49597"/>
                  <a:pt x="441334" y="0"/>
                </a:cubicBezTo>
                <a:cubicBezTo>
                  <a:pt x="701175" y="25263"/>
                  <a:pt x="773190" y="25317"/>
                  <a:pt x="994129" y="0"/>
                </a:cubicBezTo>
                <a:cubicBezTo>
                  <a:pt x="1215068" y="-25317"/>
                  <a:pt x="1413246" y="10222"/>
                  <a:pt x="1546924" y="0"/>
                </a:cubicBezTo>
                <a:cubicBezTo>
                  <a:pt x="1680603" y="-10222"/>
                  <a:pt x="1928214" y="-26379"/>
                  <a:pt x="2075685" y="0"/>
                </a:cubicBezTo>
                <a:cubicBezTo>
                  <a:pt x="2223156" y="26379"/>
                  <a:pt x="2566503" y="-30421"/>
                  <a:pt x="2844791" y="0"/>
                </a:cubicBezTo>
                <a:cubicBezTo>
                  <a:pt x="3035676" y="28177"/>
                  <a:pt x="3294392" y="170026"/>
                  <a:pt x="3286125" y="441334"/>
                </a:cubicBezTo>
                <a:cubicBezTo>
                  <a:pt x="3313553" y="604256"/>
                  <a:pt x="3277104" y="838037"/>
                  <a:pt x="3286125" y="1012109"/>
                </a:cubicBezTo>
                <a:cubicBezTo>
                  <a:pt x="3295146" y="1186182"/>
                  <a:pt x="3273587" y="1451859"/>
                  <a:pt x="3286125" y="1565231"/>
                </a:cubicBezTo>
                <a:cubicBezTo>
                  <a:pt x="3298663" y="1678603"/>
                  <a:pt x="3266401" y="2032028"/>
                  <a:pt x="3286125" y="2206617"/>
                </a:cubicBezTo>
                <a:cubicBezTo>
                  <a:pt x="3259342" y="2404158"/>
                  <a:pt x="3110332" y="2677782"/>
                  <a:pt x="2844791" y="2647951"/>
                </a:cubicBezTo>
                <a:cubicBezTo>
                  <a:pt x="2552093" y="2653230"/>
                  <a:pt x="2359926" y="2636365"/>
                  <a:pt x="2195858" y="2647951"/>
                </a:cubicBezTo>
                <a:cubicBezTo>
                  <a:pt x="2031790" y="2659537"/>
                  <a:pt x="1855119" y="2675304"/>
                  <a:pt x="1570959" y="2647951"/>
                </a:cubicBezTo>
                <a:cubicBezTo>
                  <a:pt x="1286799" y="2620598"/>
                  <a:pt x="761274" y="2629425"/>
                  <a:pt x="441334" y="2647951"/>
                </a:cubicBezTo>
                <a:cubicBezTo>
                  <a:pt x="208787" y="2663532"/>
                  <a:pt x="-19704" y="2425959"/>
                  <a:pt x="0" y="2206617"/>
                </a:cubicBezTo>
                <a:cubicBezTo>
                  <a:pt x="-26173" y="2062762"/>
                  <a:pt x="-23368" y="1747178"/>
                  <a:pt x="0" y="1618189"/>
                </a:cubicBezTo>
                <a:cubicBezTo>
                  <a:pt x="23368" y="1489200"/>
                  <a:pt x="-22329" y="1336290"/>
                  <a:pt x="0" y="1082720"/>
                </a:cubicBezTo>
                <a:cubicBezTo>
                  <a:pt x="22329" y="829150"/>
                  <a:pt x="-21264" y="699958"/>
                  <a:pt x="0" y="441334"/>
                </a:cubicBezTo>
                <a:close/>
              </a:path>
            </a:pathLst>
          </a:custGeom>
          <a:noFill/>
          <a:ln w="57150">
            <a:extLst>
              <a:ext uri="{C807C97D-BFC1-408E-A445-0C87EB9F89A2}">
                <ask:lineSketchStyleProps xmlns:ask="http://schemas.microsoft.com/office/drawing/2018/sketchyshapes" sd="440979532">
                  <a:prstGeom prst="round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D1EE0F55-4540-4403-0EAA-8EFF7A801890}"/>
                  </a:ext>
                </a:extLst>
              </p14:cNvPr>
              <p14:cNvContentPartPr/>
              <p14:nvPr/>
            </p14:nvContentPartPr>
            <p14:xfrm>
              <a:off x="1223582" y="3345933"/>
              <a:ext cx="3202200" cy="1099800"/>
            </p14:xfrm>
          </p:contentPart>
        </mc:Choice>
        <mc:Fallback xmlns="">
          <p:pic>
            <p:nvPicPr>
              <p:cNvPr id="5" name="Ink 4">
                <a:extLst>
                  <a:ext uri="{FF2B5EF4-FFF2-40B4-BE49-F238E27FC236}">
                    <a16:creationId xmlns:a16="http://schemas.microsoft.com/office/drawing/2014/main" id="{D1EE0F55-4540-4403-0EAA-8EFF7A801890}"/>
                  </a:ext>
                </a:extLst>
              </p:cNvPr>
              <p:cNvPicPr/>
              <p:nvPr/>
            </p:nvPicPr>
            <p:blipFill>
              <a:blip r:embed="rId4"/>
              <a:stretch>
                <a:fillRect/>
              </a:stretch>
            </p:blipFill>
            <p:spPr>
              <a:xfrm>
                <a:off x="1205582" y="3327933"/>
                <a:ext cx="3237840" cy="113544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3237BF66-700E-8240-CAC2-0BE7019CF8BC}"/>
                  </a:ext>
                </a:extLst>
              </p14:cNvPr>
              <p14:cNvContentPartPr/>
              <p14:nvPr/>
            </p14:nvContentPartPr>
            <p14:xfrm>
              <a:off x="2289182" y="4213533"/>
              <a:ext cx="23040" cy="15120"/>
            </p14:xfrm>
          </p:contentPart>
        </mc:Choice>
        <mc:Fallback xmlns="">
          <p:pic>
            <p:nvPicPr>
              <p:cNvPr id="15" name="Ink 14">
                <a:extLst>
                  <a:ext uri="{FF2B5EF4-FFF2-40B4-BE49-F238E27FC236}">
                    <a16:creationId xmlns:a16="http://schemas.microsoft.com/office/drawing/2014/main" id="{3237BF66-700E-8240-CAC2-0BE7019CF8BC}"/>
                  </a:ext>
                </a:extLst>
              </p:cNvPr>
              <p:cNvPicPr/>
              <p:nvPr/>
            </p:nvPicPr>
            <p:blipFill>
              <a:blip r:embed="rId6"/>
              <a:stretch>
                <a:fillRect/>
              </a:stretch>
            </p:blipFill>
            <p:spPr>
              <a:xfrm>
                <a:off x="2225182" y="4150533"/>
                <a:ext cx="150674" cy="14076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6" name="Ink 15">
                <a:extLst>
                  <a:ext uri="{FF2B5EF4-FFF2-40B4-BE49-F238E27FC236}">
                    <a16:creationId xmlns:a16="http://schemas.microsoft.com/office/drawing/2014/main" id="{637646AA-CB4D-78D6-59BC-735483A0E49C}"/>
                  </a:ext>
                </a:extLst>
              </p14:cNvPr>
              <p14:cNvContentPartPr/>
              <p14:nvPr/>
            </p14:nvContentPartPr>
            <p14:xfrm>
              <a:off x="1284062" y="3425493"/>
              <a:ext cx="3017160" cy="1428480"/>
            </p14:xfrm>
          </p:contentPart>
        </mc:Choice>
        <mc:Fallback xmlns="">
          <p:pic>
            <p:nvPicPr>
              <p:cNvPr id="16" name="Ink 15">
                <a:extLst>
                  <a:ext uri="{FF2B5EF4-FFF2-40B4-BE49-F238E27FC236}">
                    <a16:creationId xmlns:a16="http://schemas.microsoft.com/office/drawing/2014/main" id="{637646AA-CB4D-78D6-59BC-735483A0E49C}"/>
                  </a:ext>
                </a:extLst>
              </p:cNvPr>
              <p:cNvPicPr/>
              <p:nvPr/>
            </p:nvPicPr>
            <p:blipFill>
              <a:blip r:embed="rId8"/>
              <a:stretch>
                <a:fillRect/>
              </a:stretch>
            </p:blipFill>
            <p:spPr>
              <a:xfrm>
                <a:off x="1221054" y="3362493"/>
                <a:ext cx="3142815" cy="1554120"/>
              </a:xfrm>
              <a:prstGeom prst="rect">
                <a:avLst/>
              </a:prstGeom>
            </p:spPr>
          </p:pic>
        </mc:Fallback>
      </mc:AlternateContent>
      <p:grpSp>
        <p:nvGrpSpPr>
          <p:cNvPr id="19" name="Group 18">
            <a:extLst>
              <a:ext uri="{FF2B5EF4-FFF2-40B4-BE49-F238E27FC236}">
                <a16:creationId xmlns:a16="http://schemas.microsoft.com/office/drawing/2014/main" id="{09681D60-0950-0640-1AAC-F16E24668DA6}"/>
              </a:ext>
            </a:extLst>
          </p:cNvPr>
          <p:cNvGrpSpPr/>
          <p:nvPr/>
        </p:nvGrpSpPr>
        <p:grpSpPr>
          <a:xfrm>
            <a:off x="1395662" y="3511533"/>
            <a:ext cx="3028320" cy="1386360"/>
            <a:chOff x="1395662" y="3511533"/>
            <a:chExt cx="3028320" cy="1386360"/>
          </a:xfrm>
        </p:grpSpPr>
        <mc:AlternateContent xmlns:mc="http://schemas.openxmlformats.org/markup-compatibility/2006" xmlns:p14="http://schemas.microsoft.com/office/powerpoint/2010/main">
          <mc:Choice Requires="p14">
            <p:contentPart p14:bwMode="auto" r:id="rId9">
              <p14:nvContentPartPr>
                <p14:cNvPr id="17" name="Ink 16">
                  <a:extLst>
                    <a:ext uri="{FF2B5EF4-FFF2-40B4-BE49-F238E27FC236}">
                      <a16:creationId xmlns:a16="http://schemas.microsoft.com/office/drawing/2014/main" id="{DEA71C96-D910-EA62-2DC8-3C21ED99E4DB}"/>
                    </a:ext>
                  </a:extLst>
                </p14:cNvPr>
                <p14:cNvContentPartPr/>
                <p14:nvPr/>
              </p14:nvContentPartPr>
              <p14:xfrm>
                <a:off x="1395662" y="3511533"/>
                <a:ext cx="3028320" cy="1386360"/>
              </p14:xfrm>
            </p:contentPart>
          </mc:Choice>
          <mc:Fallback xmlns="">
            <p:pic>
              <p:nvPicPr>
                <p:cNvPr id="17" name="Ink 16">
                  <a:extLst>
                    <a:ext uri="{FF2B5EF4-FFF2-40B4-BE49-F238E27FC236}">
                      <a16:creationId xmlns:a16="http://schemas.microsoft.com/office/drawing/2014/main" id="{DEA71C96-D910-EA62-2DC8-3C21ED99E4DB}"/>
                    </a:ext>
                  </a:extLst>
                </p:cNvPr>
                <p:cNvPicPr/>
                <p:nvPr/>
              </p:nvPicPr>
              <p:blipFill>
                <a:blip r:embed="rId10"/>
                <a:stretch>
                  <a:fillRect/>
                </a:stretch>
              </p:blipFill>
              <p:spPr>
                <a:xfrm>
                  <a:off x="1332662" y="3448533"/>
                  <a:ext cx="3153960" cy="1512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8" name="Ink 17">
                  <a:extLst>
                    <a:ext uri="{FF2B5EF4-FFF2-40B4-BE49-F238E27FC236}">
                      <a16:creationId xmlns:a16="http://schemas.microsoft.com/office/drawing/2014/main" id="{5859F351-955A-7994-7989-0F69DD813515}"/>
                    </a:ext>
                  </a:extLst>
                </p14:cNvPr>
                <p14:cNvContentPartPr/>
                <p14:nvPr/>
              </p14:nvContentPartPr>
              <p14:xfrm>
                <a:off x="3339662" y="3713853"/>
                <a:ext cx="59760" cy="252360"/>
              </p14:xfrm>
            </p:contentPart>
          </mc:Choice>
          <mc:Fallback xmlns="">
            <p:pic>
              <p:nvPicPr>
                <p:cNvPr id="18" name="Ink 17">
                  <a:extLst>
                    <a:ext uri="{FF2B5EF4-FFF2-40B4-BE49-F238E27FC236}">
                      <a16:creationId xmlns:a16="http://schemas.microsoft.com/office/drawing/2014/main" id="{5859F351-955A-7994-7989-0F69DD813515}"/>
                    </a:ext>
                  </a:extLst>
                </p:cNvPr>
                <p:cNvPicPr/>
                <p:nvPr/>
              </p:nvPicPr>
              <p:blipFill>
                <a:blip r:embed="rId12"/>
                <a:stretch>
                  <a:fillRect/>
                </a:stretch>
              </p:blipFill>
              <p:spPr>
                <a:xfrm>
                  <a:off x="3276662" y="3650853"/>
                  <a:ext cx="185400" cy="378000"/>
                </a:xfrm>
                <a:prstGeom prst="rect">
                  <a:avLst/>
                </a:prstGeom>
              </p:spPr>
            </p:pic>
          </mc:Fallback>
        </mc:AlternateContent>
      </p:grpSp>
      <p:grpSp>
        <p:nvGrpSpPr>
          <p:cNvPr id="81" name="Group 80">
            <a:extLst>
              <a:ext uri="{FF2B5EF4-FFF2-40B4-BE49-F238E27FC236}">
                <a16:creationId xmlns:a16="http://schemas.microsoft.com/office/drawing/2014/main" id="{0F897D10-2644-60C2-9666-17D15A7FC12E}"/>
              </a:ext>
            </a:extLst>
          </p:cNvPr>
          <p:cNvGrpSpPr/>
          <p:nvPr/>
        </p:nvGrpSpPr>
        <p:grpSpPr>
          <a:xfrm>
            <a:off x="3564662" y="2712333"/>
            <a:ext cx="806400" cy="784080"/>
            <a:chOff x="3564662" y="2712333"/>
            <a:chExt cx="806400" cy="784080"/>
          </a:xfrm>
        </p:grpSpPr>
        <mc:AlternateContent xmlns:mc="http://schemas.openxmlformats.org/markup-compatibility/2006" xmlns:p14="http://schemas.microsoft.com/office/powerpoint/2010/main">
          <mc:Choice Requires="p14">
            <p:contentPart p14:bwMode="auto" r:id="rId13">
              <p14:nvContentPartPr>
                <p14:cNvPr id="56" name="Ink 55">
                  <a:extLst>
                    <a:ext uri="{FF2B5EF4-FFF2-40B4-BE49-F238E27FC236}">
                      <a16:creationId xmlns:a16="http://schemas.microsoft.com/office/drawing/2014/main" id="{5DE34129-CC7E-F320-AAD4-EC06C854047E}"/>
                    </a:ext>
                  </a:extLst>
                </p14:cNvPr>
                <p14:cNvContentPartPr/>
                <p14:nvPr/>
              </p14:nvContentPartPr>
              <p14:xfrm>
                <a:off x="3589502" y="2712333"/>
                <a:ext cx="781560" cy="783360"/>
              </p14:xfrm>
            </p:contentPart>
          </mc:Choice>
          <mc:Fallback xmlns="">
            <p:pic>
              <p:nvPicPr>
                <p:cNvPr id="56" name="Ink 55">
                  <a:extLst>
                    <a:ext uri="{FF2B5EF4-FFF2-40B4-BE49-F238E27FC236}">
                      <a16:creationId xmlns:a16="http://schemas.microsoft.com/office/drawing/2014/main" id="{5DE34129-CC7E-F320-AAD4-EC06C854047E}"/>
                    </a:ext>
                  </a:extLst>
                </p:cNvPr>
                <p:cNvPicPr/>
                <p:nvPr/>
              </p:nvPicPr>
              <p:blipFill>
                <a:blip r:embed="rId14"/>
                <a:stretch>
                  <a:fillRect/>
                </a:stretch>
              </p:blipFill>
              <p:spPr>
                <a:xfrm>
                  <a:off x="3571502" y="2694333"/>
                  <a:ext cx="817200" cy="819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57" name="Ink 56">
                  <a:extLst>
                    <a:ext uri="{FF2B5EF4-FFF2-40B4-BE49-F238E27FC236}">
                      <a16:creationId xmlns:a16="http://schemas.microsoft.com/office/drawing/2014/main" id="{3F0F39B4-0260-1D9F-EC3A-578DECCF20C2}"/>
                    </a:ext>
                  </a:extLst>
                </p14:cNvPr>
                <p14:cNvContentPartPr/>
                <p14:nvPr/>
              </p14:nvContentPartPr>
              <p14:xfrm>
                <a:off x="3993782" y="2723853"/>
                <a:ext cx="2520" cy="50400"/>
              </p14:xfrm>
            </p:contentPart>
          </mc:Choice>
          <mc:Fallback xmlns="">
            <p:pic>
              <p:nvPicPr>
                <p:cNvPr id="57" name="Ink 56">
                  <a:extLst>
                    <a:ext uri="{FF2B5EF4-FFF2-40B4-BE49-F238E27FC236}">
                      <a16:creationId xmlns:a16="http://schemas.microsoft.com/office/drawing/2014/main" id="{3F0F39B4-0260-1D9F-EC3A-578DECCF20C2}"/>
                    </a:ext>
                  </a:extLst>
                </p:cNvPr>
                <p:cNvPicPr/>
                <p:nvPr/>
              </p:nvPicPr>
              <p:blipFill>
                <a:blip r:embed="rId16"/>
                <a:stretch>
                  <a:fillRect/>
                </a:stretch>
              </p:blipFill>
              <p:spPr>
                <a:xfrm>
                  <a:off x="3976142" y="2706213"/>
                  <a:ext cx="38160" cy="860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58" name="Ink 57">
                  <a:extLst>
                    <a:ext uri="{FF2B5EF4-FFF2-40B4-BE49-F238E27FC236}">
                      <a16:creationId xmlns:a16="http://schemas.microsoft.com/office/drawing/2014/main" id="{4D9945A7-0D12-821A-C01C-F04415C711F8}"/>
                    </a:ext>
                  </a:extLst>
                </p14:cNvPr>
                <p14:cNvContentPartPr/>
                <p14:nvPr/>
              </p14:nvContentPartPr>
              <p14:xfrm>
                <a:off x="3928622" y="3408213"/>
                <a:ext cx="5760" cy="88200"/>
              </p14:xfrm>
            </p:contentPart>
          </mc:Choice>
          <mc:Fallback xmlns="">
            <p:pic>
              <p:nvPicPr>
                <p:cNvPr id="58" name="Ink 57">
                  <a:extLst>
                    <a:ext uri="{FF2B5EF4-FFF2-40B4-BE49-F238E27FC236}">
                      <a16:creationId xmlns:a16="http://schemas.microsoft.com/office/drawing/2014/main" id="{4D9945A7-0D12-821A-C01C-F04415C711F8}"/>
                    </a:ext>
                  </a:extLst>
                </p:cNvPr>
                <p:cNvPicPr/>
                <p:nvPr/>
              </p:nvPicPr>
              <p:blipFill>
                <a:blip r:embed="rId18"/>
                <a:stretch>
                  <a:fillRect/>
                </a:stretch>
              </p:blipFill>
              <p:spPr>
                <a:xfrm>
                  <a:off x="3910982" y="3390213"/>
                  <a:ext cx="41400" cy="1238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59" name="Ink 58">
                  <a:extLst>
                    <a:ext uri="{FF2B5EF4-FFF2-40B4-BE49-F238E27FC236}">
                      <a16:creationId xmlns:a16="http://schemas.microsoft.com/office/drawing/2014/main" id="{A07F6807-6001-1224-C9DE-D88DE4812538}"/>
                    </a:ext>
                  </a:extLst>
                </p14:cNvPr>
                <p14:cNvContentPartPr/>
                <p14:nvPr/>
              </p14:nvContentPartPr>
              <p14:xfrm>
                <a:off x="4238582" y="3157293"/>
                <a:ext cx="106200" cy="7560"/>
              </p14:xfrm>
            </p:contentPart>
          </mc:Choice>
          <mc:Fallback xmlns="">
            <p:pic>
              <p:nvPicPr>
                <p:cNvPr id="59" name="Ink 58">
                  <a:extLst>
                    <a:ext uri="{FF2B5EF4-FFF2-40B4-BE49-F238E27FC236}">
                      <a16:creationId xmlns:a16="http://schemas.microsoft.com/office/drawing/2014/main" id="{A07F6807-6001-1224-C9DE-D88DE4812538}"/>
                    </a:ext>
                  </a:extLst>
                </p:cNvPr>
                <p:cNvPicPr/>
                <p:nvPr/>
              </p:nvPicPr>
              <p:blipFill>
                <a:blip r:embed="rId20"/>
                <a:stretch>
                  <a:fillRect/>
                </a:stretch>
              </p:blipFill>
              <p:spPr>
                <a:xfrm>
                  <a:off x="4220942" y="3139293"/>
                  <a:ext cx="141840" cy="432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60" name="Ink 59">
                  <a:extLst>
                    <a:ext uri="{FF2B5EF4-FFF2-40B4-BE49-F238E27FC236}">
                      <a16:creationId xmlns:a16="http://schemas.microsoft.com/office/drawing/2014/main" id="{B679A64E-8DEF-1458-0127-5BA7C29FBDBF}"/>
                    </a:ext>
                  </a:extLst>
                </p14:cNvPr>
                <p14:cNvContentPartPr/>
                <p14:nvPr/>
              </p14:nvContentPartPr>
              <p14:xfrm>
                <a:off x="3564662" y="3068733"/>
                <a:ext cx="93600" cy="5760"/>
              </p14:xfrm>
            </p:contentPart>
          </mc:Choice>
          <mc:Fallback xmlns="">
            <p:pic>
              <p:nvPicPr>
                <p:cNvPr id="60" name="Ink 59">
                  <a:extLst>
                    <a:ext uri="{FF2B5EF4-FFF2-40B4-BE49-F238E27FC236}">
                      <a16:creationId xmlns:a16="http://schemas.microsoft.com/office/drawing/2014/main" id="{B679A64E-8DEF-1458-0127-5BA7C29FBDBF}"/>
                    </a:ext>
                  </a:extLst>
                </p:cNvPr>
                <p:cNvPicPr/>
                <p:nvPr/>
              </p:nvPicPr>
              <p:blipFill>
                <a:blip r:embed="rId22"/>
                <a:stretch>
                  <a:fillRect/>
                </a:stretch>
              </p:blipFill>
              <p:spPr>
                <a:xfrm>
                  <a:off x="3546662" y="3051093"/>
                  <a:ext cx="129240" cy="414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62" name="Ink 61">
                  <a:extLst>
                    <a:ext uri="{FF2B5EF4-FFF2-40B4-BE49-F238E27FC236}">
                      <a16:creationId xmlns:a16="http://schemas.microsoft.com/office/drawing/2014/main" id="{53796DBE-93F1-D799-E192-E33CF1CA1EAF}"/>
                    </a:ext>
                  </a:extLst>
                </p14:cNvPr>
                <p14:cNvContentPartPr/>
                <p14:nvPr/>
              </p14:nvContentPartPr>
              <p14:xfrm>
                <a:off x="3684902" y="2915013"/>
                <a:ext cx="70560" cy="17280"/>
              </p14:xfrm>
            </p:contentPart>
          </mc:Choice>
          <mc:Fallback xmlns="">
            <p:pic>
              <p:nvPicPr>
                <p:cNvPr id="62" name="Ink 61">
                  <a:extLst>
                    <a:ext uri="{FF2B5EF4-FFF2-40B4-BE49-F238E27FC236}">
                      <a16:creationId xmlns:a16="http://schemas.microsoft.com/office/drawing/2014/main" id="{53796DBE-93F1-D799-E192-E33CF1CA1EAF}"/>
                    </a:ext>
                  </a:extLst>
                </p:cNvPr>
                <p:cNvPicPr/>
                <p:nvPr/>
              </p:nvPicPr>
              <p:blipFill>
                <a:blip r:embed="rId24"/>
                <a:stretch>
                  <a:fillRect/>
                </a:stretch>
              </p:blipFill>
              <p:spPr>
                <a:xfrm>
                  <a:off x="3667262" y="2897013"/>
                  <a:ext cx="106200" cy="529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63" name="Ink 62">
                  <a:extLst>
                    <a:ext uri="{FF2B5EF4-FFF2-40B4-BE49-F238E27FC236}">
                      <a16:creationId xmlns:a16="http://schemas.microsoft.com/office/drawing/2014/main" id="{269CBC54-DE45-0A1C-D18D-1C09FDF28F61}"/>
                    </a:ext>
                  </a:extLst>
                </p14:cNvPr>
                <p14:cNvContentPartPr/>
                <p14:nvPr/>
              </p14:nvContentPartPr>
              <p14:xfrm>
                <a:off x="3762662" y="2775333"/>
                <a:ext cx="58680" cy="46800"/>
              </p14:xfrm>
            </p:contentPart>
          </mc:Choice>
          <mc:Fallback xmlns="">
            <p:pic>
              <p:nvPicPr>
                <p:cNvPr id="63" name="Ink 62">
                  <a:extLst>
                    <a:ext uri="{FF2B5EF4-FFF2-40B4-BE49-F238E27FC236}">
                      <a16:creationId xmlns:a16="http://schemas.microsoft.com/office/drawing/2014/main" id="{269CBC54-DE45-0A1C-D18D-1C09FDF28F61}"/>
                    </a:ext>
                  </a:extLst>
                </p:cNvPr>
                <p:cNvPicPr/>
                <p:nvPr/>
              </p:nvPicPr>
              <p:blipFill>
                <a:blip r:embed="rId26"/>
                <a:stretch>
                  <a:fillRect/>
                </a:stretch>
              </p:blipFill>
              <p:spPr>
                <a:xfrm>
                  <a:off x="3744662" y="2757333"/>
                  <a:ext cx="94320" cy="8244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64" name="Ink 63">
                  <a:extLst>
                    <a:ext uri="{FF2B5EF4-FFF2-40B4-BE49-F238E27FC236}">
                      <a16:creationId xmlns:a16="http://schemas.microsoft.com/office/drawing/2014/main" id="{EA32F744-E9FA-22BA-D9B1-805A667A8FC8}"/>
                    </a:ext>
                  </a:extLst>
                </p14:cNvPr>
                <p14:cNvContentPartPr/>
                <p14:nvPr/>
              </p14:nvContentPartPr>
              <p14:xfrm>
                <a:off x="4139222" y="2862813"/>
                <a:ext cx="46080" cy="33840"/>
              </p14:xfrm>
            </p:contentPart>
          </mc:Choice>
          <mc:Fallback xmlns="">
            <p:pic>
              <p:nvPicPr>
                <p:cNvPr id="64" name="Ink 63">
                  <a:extLst>
                    <a:ext uri="{FF2B5EF4-FFF2-40B4-BE49-F238E27FC236}">
                      <a16:creationId xmlns:a16="http://schemas.microsoft.com/office/drawing/2014/main" id="{EA32F744-E9FA-22BA-D9B1-805A667A8FC8}"/>
                    </a:ext>
                  </a:extLst>
                </p:cNvPr>
                <p:cNvPicPr/>
                <p:nvPr/>
              </p:nvPicPr>
              <p:blipFill>
                <a:blip r:embed="rId28"/>
                <a:stretch>
                  <a:fillRect/>
                </a:stretch>
              </p:blipFill>
              <p:spPr>
                <a:xfrm>
                  <a:off x="4121582" y="2845173"/>
                  <a:ext cx="81720" cy="6948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65" name="Ink 64">
                  <a:extLst>
                    <a:ext uri="{FF2B5EF4-FFF2-40B4-BE49-F238E27FC236}">
                      <a16:creationId xmlns:a16="http://schemas.microsoft.com/office/drawing/2014/main" id="{BBABC8C8-B6E8-9DB2-A512-B453D2D0FC6A}"/>
                    </a:ext>
                  </a:extLst>
                </p14:cNvPr>
                <p14:cNvContentPartPr/>
                <p14:nvPr/>
              </p14:nvContentPartPr>
              <p14:xfrm>
                <a:off x="4216982" y="2969373"/>
                <a:ext cx="43200" cy="28080"/>
              </p14:xfrm>
            </p:contentPart>
          </mc:Choice>
          <mc:Fallback xmlns="">
            <p:pic>
              <p:nvPicPr>
                <p:cNvPr id="65" name="Ink 64">
                  <a:extLst>
                    <a:ext uri="{FF2B5EF4-FFF2-40B4-BE49-F238E27FC236}">
                      <a16:creationId xmlns:a16="http://schemas.microsoft.com/office/drawing/2014/main" id="{BBABC8C8-B6E8-9DB2-A512-B453D2D0FC6A}"/>
                    </a:ext>
                  </a:extLst>
                </p:cNvPr>
                <p:cNvPicPr/>
                <p:nvPr/>
              </p:nvPicPr>
              <p:blipFill>
                <a:blip r:embed="rId30"/>
                <a:stretch>
                  <a:fillRect/>
                </a:stretch>
              </p:blipFill>
              <p:spPr>
                <a:xfrm>
                  <a:off x="4198982" y="2951373"/>
                  <a:ext cx="78840" cy="6372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66" name="Ink 65">
                  <a:extLst>
                    <a:ext uri="{FF2B5EF4-FFF2-40B4-BE49-F238E27FC236}">
                      <a16:creationId xmlns:a16="http://schemas.microsoft.com/office/drawing/2014/main" id="{8F3C266F-6C4A-A540-89A8-2075F5CD14CF}"/>
                    </a:ext>
                  </a:extLst>
                </p14:cNvPr>
                <p14:cNvContentPartPr/>
                <p14:nvPr/>
              </p14:nvContentPartPr>
              <p14:xfrm>
                <a:off x="4110422" y="3388773"/>
                <a:ext cx="11880" cy="37800"/>
              </p14:xfrm>
            </p:contentPart>
          </mc:Choice>
          <mc:Fallback xmlns="">
            <p:pic>
              <p:nvPicPr>
                <p:cNvPr id="66" name="Ink 65">
                  <a:extLst>
                    <a:ext uri="{FF2B5EF4-FFF2-40B4-BE49-F238E27FC236}">
                      <a16:creationId xmlns:a16="http://schemas.microsoft.com/office/drawing/2014/main" id="{8F3C266F-6C4A-A540-89A8-2075F5CD14CF}"/>
                    </a:ext>
                  </a:extLst>
                </p:cNvPr>
                <p:cNvPicPr/>
                <p:nvPr/>
              </p:nvPicPr>
              <p:blipFill>
                <a:blip r:embed="rId32"/>
                <a:stretch>
                  <a:fillRect/>
                </a:stretch>
              </p:blipFill>
              <p:spPr>
                <a:xfrm>
                  <a:off x="4092782" y="3370773"/>
                  <a:ext cx="47520" cy="7344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67" name="Ink 66">
                  <a:extLst>
                    <a:ext uri="{FF2B5EF4-FFF2-40B4-BE49-F238E27FC236}">
                      <a16:creationId xmlns:a16="http://schemas.microsoft.com/office/drawing/2014/main" id="{DA78A268-5B1A-D913-3642-931FE48538A7}"/>
                    </a:ext>
                  </a:extLst>
                </p14:cNvPr>
                <p14:cNvContentPartPr/>
                <p14:nvPr/>
              </p14:nvContentPartPr>
              <p14:xfrm>
                <a:off x="4157942" y="3311733"/>
                <a:ext cx="44640" cy="40680"/>
              </p14:xfrm>
            </p:contentPart>
          </mc:Choice>
          <mc:Fallback xmlns="">
            <p:pic>
              <p:nvPicPr>
                <p:cNvPr id="67" name="Ink 66">
                  <a:extLst>
                    <a:ext uri="{FF2B5EF4-FFF2-40B4-BE49-F238E27FC236}">
                      <a16:creationId xmlns:a16="http://schemas.microsoft.com/office/drawing/2014/main" id="{DA78A268-5B1A-D913-3642-931FE48538A7}"/>
                    </a:ext>
                  </a:extLst>
                </p:cNvPr>
                <p:cNvPicPr/>
                <p:nvPr/>
              </p:nvPicPr>
              <p:blipFill>
                <a:blip r:embed="rId34"/>
                <a:stretch>
                  <a:fillRect/>
                </a:stretch>
              </p:blipFill>
              <p:spPr>
                <a:xfrm>
                  <a:off x="4139942" y="3294093"/>
                  <a:ext cx="80280" cy="7632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68" name="Ink 67">
                  <a:extLst>
                    <a:ext uri="{FF2B5EF4-FFF2-40B4-BE49-F238E27FC236}">
                      <a16:creationId xmlns:a16="http://schemas.microsoft.com/office/drawing/2014/main" id="{4138ACB8-9C17-3B4F-48B4-662466FCCD3E}"/>
                    </a:ext>
                  </a:extLst>
                </p14:cNvPr>
                <p14:cNvContentPartPr/>
                <p14:nvPr/>
              </p14:nvContentPartPr>
              <p14:xfrm>
                <a:off x="3762662" y="3319653"/>
                <a:ext cx="75600" cy="58680"/>
              </p14:xfrm>
            </p:contentPart>
          </mc:Choice>
          <mc:Fallback xmlns="">
            <p:pic>
              <p:nvPicPr>
                <p:cNvPr id="68" name="Ink 67">
                  <a:extLst>
                    <a:ext uri="{FF2B5EF4-FFF2-40B4-BE49-F238E27FC236}">
                      <a16:creationId xmlns:a16="http://schemas.microsoft.com/office/drawing/2014/main" id="{4138ACB8-9C17-3B4F-48B4-662466FCCD3E}"/>
                    </a:ext>
                  </a:extLst>
                </p:cNvPr>
                <p:cNvPicPr/>
                <p:nvPr/>
              </p:nvPicPr>
              <p:blipFill>
                <a:blip r:embed="rId36"/>
                <a:stretch>
                  <a:fillRect/>
                </a:stretch>
              </p:blipFill>
              <p:spPr>
                <a:xfrm>
                  <a:off x="3744662" y="3301653"/>
                  <a:ext cx="111240" cy="9432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69" name="Ink 68">
                  <a:extLst>
                    <a:ext uri="{FF2B5EF4-FFF2-40B4-BE49-F238E27FC236}">
                      <a16:creationId xmlns:a16="http://schemas.microsoft.com/office/drawing/2014/main" id="{78AD3292-111D-E60D-ECC7-510DAD88ED75}"/>
                    </a:ext>
                  </a:extLst>
                </p14:cNvPr>
                <p14:cNvContentPartPr/>
                <p14:nvPr/>
              </p14:nvContentPartPr>
              <p14:xfrm>
                <a:off x="3664022" y="3268173"/>
                <a:ext cx="51480" cy="35280"/>
              </p14:xfrm>
            </p:contentPart>
          </mc:Choice>
          <mc:Fallback xmlns="">
            <p:pic>
              <p:nvPicPr>
                <p:cNvPr id="69" name="Ink 68">
                  <a:extLst>
                    <a:ext uri="{FF2B5EF4-FFF2-40B4-BE49-F238E27FC236}">
                      <a16:creationId xmlns:a16="http://schemas.microsoft.com/office/drawing/2014/main" id="{78AD3292-111D-E60D-ECC7-510DAD88ED75}"/>
                    </a:ext>
                  </a:extLst>
                </p:cNvPr>
                <p:cNvPicPr/>
                <p:nvPr/>
              </p:nvPicPr>
              <p:blipFill>
                <a:blip r:embed="rId38"/>
                <a:stretch>
                  <a:fillRect/>
                </a:stretch>
              </p:blipFill>
              <p:spPr>
                <a:xfrm>
                  <a:off x="3646382" y="3250533"/>
                  <a:ext cx="87120" cy="709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73" name="Ink 72">
                  <a:extLst>
                    <a:ext uri="{FF2B5EF4-FFF2-40B4-BE49-F238E27FC236}">
                      <a16:creationId xmlns:a16="http://schemas.microsoft.com/office/drawing/2014/main" id="{F276C01D-3095-3E32-BA61-61D94F4EC9D3}"/>
                    </a:ext>
                  </a:extLst>
                </p14:cNvPr>
                <p14:cNvContentPartPr/>
                <p14:nvPr/>
              </p14:nvContentPartPr>
              <p14:xfrm>
                <a:off x="3930062" y="3083493"/>
                <a:ext cx="45000" cy="31320"/>
              </p14:xfrm>
            </p:contentPart>
          </mc:Choice>
          <mc:Fallback xmlns="">
            <p:pic>
              <p:nvPicPr>
                <p:cNvPr id="73" name="Ink 72">
                  <a:extLst>
                    <a:ext uri="{FF2B5EF4-FFF2-40B4-BE49-F238E27FC236}">
                      <a16:creationId xmlns:a16="http://schemas.microsoft.com/office/drawing/2014/main" id="{F276C01D-3095-3E32-BA61-61D94F4EC9D3}"/>
                    </a:ext>
                  </a:extLst>
                </p:cNvPr>
                <p:cNvPicPr/>
                <p:nvPr/>
              </p:nvPicPr>
              <p:blipFill>
                <a:blip r:embed="rId40"/>
                <a:stretch>
                  <a:fillRect/>
                </a:stretch>
              </p:blipFill>
              <p:spPr>
                <a:xfrm>
                  <a:off x="3912422" y="3065853"/>
                  <a:ext cx="80640" cy="669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75" name="Ink 74">
                  <a:extLst>
                    <a:ext uri="{FF2B5EF4-FFF2-40B4-BE49-F238E27FC236}">
                      <a16:creationId xmlns:a16="http://schemas.microsoft.com/office/drawing/2014/main" id="{4854431C-DC8F-A536-E0D9-9009D471117C}"/>
                    </a:ext>
                  </a:extLst>
                </p14:cNvPr>
                <p14:cNvContentPartPr/>
                <p14:nvPr/>
              </p14:nvContentPartPr>
              <p14:xfrm>
                <a:off x="3958142" y="2893053"/>
                <a:ext cx="14400" cy="182160"/>
              </p14:xfrm>
            </p:contentPart>
          </mc:Choice>
          <mc:Fallback xmlns="">
            <p:pic>
              <p:nvPicPr>
                <p:cNvPr id="75" name="Ink 74">
                  <a:extLst>
                    <a:ext uri="{FF2B5EF4-FFF2-40B4-BE49-F238E27FC236}">
                      <a16:creationId xmlns:a16="http://schemas.microsoft.com/office/drawing/2014/main" id="{4854431C-DC8F-A536-E0D9-9009D471117C}"/>
                    </a:ext>
                  </a:extLst>
                </p:cNvPr>
                <p:cNvPicPr/>
                <p:nvPr/>
              </p:nvPicPr>
              <p:blipFill>
                <a:blip r:embed="rId42"/>
                <a:stretch>
                  <a:fillRect/>
                </a:stretch>
              </p:blipFill>
              <p:spPr>
                <a:xfrm>
                  <a:off x="3940502" y="2875413"/>
                  <a:ext cx="50040" cy="2178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77" name="Ink 76">
                  <a:extLst>
                    <a:ext uri="{FF2B5EF4-FFF2-40B4-BE49-F238E27FC236}">
                      <a16:creationId xmlns:a16="http://schemas.microsoft.com/office/drawing/2014/main" id="{0AC74023-A32C-A49E-2930-E0542DED90F3}"/>
                    </a:ext>
                  </a:extLst>
                </p14:cNvPr>
                <p14:cNvContentPartPr/>
                <p14:nvPr/>
              </p14:nvContentPartPr>
              <p14:xfrm>
                <a:off x="3923582" y="2786853"/>
                <a:ext cx="119160" cy="124560"/>
              </p14:xfrm>
            </p:contentPart>
          </mc:Choice>
          <mc:Fallback xmlns="">
            <p:pic>
              <p:nvPicPr>
                <p:cNvPr id="77" name="Ink 76">
                  <a:extLst>
                    <a:ext uri="{FF2B5EF4-FFF2-40B4-BE49-F238E27FC236}">
                      <a16:creationId xmlns:a16="http://schemas.microsoft.com/office/drawing/2014/main" id="{0AC74023-A32C-A49E-2930-E0542DED90F3}"/>
                    </a:ext>
                  </a:extLst>
                </p:cNvPr>
                <p:cNvPicPr/>
                <p:nvPr/>
              </p:nvPicPr>
              <p:blipFill>
                <a:blip r:embed="rId44"/>
                <a:stretch>
                  <a:fillRect/>
                </a:stretch>
              </p:blipFill>
              <p:spPr>
                <a:xfrm>
                  <a:off x="3905582" y="2768853"/>
                  <a:ext cx="154800" cy="1602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78" name="Ink 77">
                  <a:extLst>
                    <a:ext uri="{FF2B5EF4-FFF2-40B4-BE49-F238E27FC236}">
                      <a16:creationId xmlns:a16="http://schemas.microsoft.com/office/drawing/2014/main" id="{75B9FA26-8678-7AA8-96CA-4A8A72E718F9}"/>
                    </a:ext>
                  </a:extLst>
                </p14:cNvPr>
                <p14:cNvContentPartPr/>
                <p14:nvPr/>
              </p14:nvContentPartPr>
              <p14:xfrm>
                <a:off x="3955262" y="3109053"/>
                <a:ext cx="150840" cy="173520"/>
              </p14:xfrm>
            </p:contentPart>
          </mc:Choice>
          <mc:Fallback xmlns="">
            <p:pic>
              <p:nvPicPr>
                <p:cNvPr id="78" name="Ink 77">
                  <a:extLst>
                    <a:ext uri="{FF2B5EF4-FFF2-40B4-BE49-F238E27FC236}">
                      <a16:creationId xmlns:a16="http://schemas.microsoft.com/office/drawing/2014/main" id="{75B9FA26-8678-7AA8-96CA-4A8A72E718F9}"/>
                    </a:ext>
                  </a:extLst>
                </p:cNvPr>
                <p:cNvPicPr/>
                <p:nvPr/>
              </p:nvPicPr>
              <p:blipFill>
                <a:blip r:embed="rId46"/>
                <a:stretch>
                  <a:fillRect/>
                </a:stretch>
              </p:blipFill>
              <p:spPr>
                <a:xfrm>
                  <a:off x="3937262" y="3091413"/>
                  <a:ext cx="186480" cy="20916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79" name="Ink 78">
                  <a:extLst>
                    <a:ext uri="{FF2B5EF4-FFF2-40B4-BE49-F238E27FC236}">
                      <a16:creationId xmlns:a16="http://schemas.microsoft.com/office/drawing/2014/main" id="{667108B7-0CD9-A6F9-2E65-AE66D0AF7BB9}"/>
                    </a:ext>
                  </a:extLst>
                </p14:cNvPr>
                <p14:cNvContentPartPr/>
                <p14:nvPr/>
              </p14:nvContentPartPr>
              <p14:xfrm>
                <a:off x="4049942" y="3233973"/>
                <a:ext cx="66240" cy="97560"/>
              </p14:xfrm>
            </p:contentPart>
          </mc:Choice>
          <mc:Fallback xmlns="">
            <p:pic>
              <p:nvPicPr>
                <p:cNvPr id="79" name="Ink 78">
                  <a:extLst>
                    <a:ext uri="{FF2B5EF4-FFF2-40B4-BE49-F238E27FC236}">
                      <a16:creationId xmlns:a16="http://schemas.microsoft.com/office/drawing/2014/main" id="{667108B7-0CD9-A6F9-2E65-AE66D0AF7BB9}"/>
                    </a:ext>
                  </a:extLst>
                </p:cNvPr>
                <p:cNvPicPr/>
                <p:nvPr/>
              </p:nvPicPr>
              <p:blipFill>
                <a:blip r:embed="rId48"/>
                <a:stretch>
                  <a:fillRect/>
                </a:stretch>
              </p:blipFill>
              <p:spPr>
                <a:xfrm>
                  <a:off x="4031942" y="3215973"/>
                  <a:ext cx="101880" cy="1332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80" name="Ink 79">
                  <a:extLst>
                    <a:ext uri="{FF2B5EF4-FFF2-40B4-BE49-F238E27FC236}">
                      <a16:creationId xmlns:a16="http://schemas.microsoft.com/office/drawing/2014/main" id="{89F2E778-2223-07BB-A634-B58850764CB4}"/>
                    </a:ext>
                  </a:extLst>
                </p14:cNvPr>
                <p14:cNvContentPartPr/>
                <p14:nvPr/>
              </p14:nvContentPartPr>
              <p14:xfrm>
                <a:off x="4093502" y="3192933"/>
                <a:ext cx="8280" cy="65520"/>
              </p14:xfrm>
            </p:contentPart>
          </mc:Choice>
          <mc:Fallback xmlns="">
            <p:pic>
              <p:nvPicPr>
                <p:cNvPr id="80" name="Ink 79">
                  <a:extLst>
                    <a:ext uri="{FF2B5EF4-FFF2-40B4-BE49-F238E27FC236}">
                      <a16:creationId xmlns:a16="http://schemas.microsoft.com/office/drawing/2014/main" id="{89F2E778-2223-07BB-A634-B58850764CB4}"/>
                    </a:ext>
                  </a:extLst>
                </p:cNvPr>
                <p:cNvPicPr/>
                <p:nvPr/>
              </p:nvPicPr>
              <p:blipFill>
                <a:blip r:embed="rId50"/>
                <a:stretch>
                  <a:fillRect/>
                </a:stretch>
              </p:blipFill>
              <p:spPr>
                <a:xfrm>
                  <a:off x="4075502" y="3175293"/>
                  <a:ext cx="43920" cy="101160"/>
                </a:xfrm>
                <a:prstGeom prst="rect">
                  <a:avLst/>
                </a:prstGeom>
              </p:spPr>
            </p:pic>
          </mc:Fallback>
        </mc:AlternateContent>
      </p:grpSp>
      <p:pic>
        <p:nvPicPr>
          <p:cNvPr id="82" name="Picture 81">
            <a:extLst>
              <a:ext uri="{FF2B5EF4-FFF2-40B4-BE49-F238E27FC236}">
                <a16:creationId xmlns:a16="http://schemas.microsoft.com/office/drawing/2014/main" id="{7DD3C133-712F-4656-DAA5-5A9F1993775C}"/>
              </a:ext>
            </a:extLst>
          </p:cNvPr>
          <p:cNvPicPr>
            <a:picLocks noChangeAspect="1"/>
          </p:cNvPicPr>
          <p:nvPr/>
        </p:nvPicPr>
        <p:blipFill>
          <a:blip r:embed="rId51"/>
          <a:stretch>
            <a:fillRect/>
          </a:stretch>
        </p:blipFill>
        <p:spPr>
          <a:xfrm>
            <a:off x="1275610" y="2407341"/>
            <a:ext cx="938865" cy="548688"/>
          </a:xfrm>
          <a:prstGeom prst="rect">
            <a:avLst/>
          </a:prstGeom>
        </p:spPr>
      </p:pic>
      <p:pic>
        <p:nvPicPr>
          <p:cNvPr id="83" name="Picture 82">
            <a:extLst>
              <a:ext uri="{FF2B5EF4-FFF2-40B4-BE49-F238E27FC236}">
                <a16:creationId xmlns:a16="http://schemas.microsoft.com/office/drawing/2014/main" id="{0943B2C1-34AA-B9B6-FD5E-FC0232F9F27F}"/>
              </a:ext>
            </a:extLst>
          </p:cNvPr>
          <p:cNvPicPr>
            <a:picLocks noChangeAspect="1"/>
          </p:cNvPicPr>
          <p:nvPr/>
        </p:nvPicPr>
        <p:blipFill>
          <a:blip r:embed="rId51"/>
          <a:stretch>
            <a:fillRect/>
          </a:stretch>
        </p:blipFill>
        <p:spPr>
          <a:xfrm>
            <a:off x="2329315" y="2745359"/>
            <a:ext cx="938865" cy="548688"/>
          </a:xfrm>
          <a:prstGeom prst="rect">
            <a:avLst/>
          </a:prstGeom>
        </p:spPr>
      </p:pic>
      <p:grpSp>
        <p:nvGrpSpPr>
          <p:cNvPr id="95" name="Group 94">
            <a:extLst>
              <a:ext uri="{FF2B5EF4-FFF2-40B4-BE49-F238E27FC236}">
                <a16:creationId xmlns:a16="http://schemas.microsoft.com/office/drawing/2014/main" id="{917FC8AA-17B9-50D4-95D4-4FC9851E3E35}"/>
              </a:ext>
            </a:extLst>
          </p:cNvPr>
          <p:cNvGrpSpPr/>
          <p:nvPr/>
        </p:nvGrpSpPr>
        <p:grpSpPr>
          <a:xfrm>
            <a:off x="1781222" y="1922133"/>
            <a:ext cx="2000880" cy="298800"/>
            <a:chOff x="1781222" y="1922133"/>
            <a:chExt cx="2000880" cy="298800"/>
          </a:xfrm>
        </p:grpSpPr>
        <mc:AlternateContent xmlns:mc="http://schemas.openxmlformats.org/markup-compatibility/2006" xmlns:p14="http://schemas.microsoft.com/office/powerpoint/2010/main">
          <mc:Choice Requires="p14">
            <p:contentPart p14:bwMode="auto" r:id="rId52">
              <p14:nvContentPartPr>
                <p14:cNvPr id="84" name="Ink 83">
                  <a:extLst>
                    <a:ext uri="{FF2B5EF4-FFF2-40B4-BE49-F238E27FC236}">
                      <a16:creationId xmlns:a16="http://schemas.microsoft.com/office/drawing/2014/main" id="{14D7EF25-B545-C520-FFDD-642766EAE93B}"/>
                    </a:ext>
                  </a:extLst>
                </p14:cNvPr>
                <p14:cNvContentPartPr/>
                <p14:nvPr/>
              </p14:nvContentPartPr>
              <p14:xfrm>
                <a:off x="1781222" y="1922133"/>
                <a:ext cx="196920" cy="275400"/>
              </p14:xfrm>
            </p:contentPart>
          </mc:Choice>
          <mc:Fallback xmlns="">
            <p:pic>
              <p:nvPicPr>
                <p:cNvPr id="84" name="Ink 83">
                  <a:extLst>
                    <a:ext uri="{FF2B5EF4-FFF2-40B4-BE49-F238E27FC236}">
                      <a16:creationId xmlns:a16="http://schemas.microsoft.com/office/drawing/2014/main" id="{14D7EF25-B545-C520-FFDD-642766EAE93B}"/>
                    </a:ext>
                  </a:extLst>
                </p:cNvPr>
                <p:cNvPicPr/>
                <p:nvPr/>
              </p:nvPicPr>
              <p:blipFill>
                <a:blip r:embed="rId53"/>
                <a:stretch>
                  <a:fillRect/>
                </a:stretch>
              </p:blipFill>
              <p:spPr>
                <a:xfrm>
                  <a:off x="1763582" y="1904493"/>
                  <a:ext cx="232560" cy="311040"/>
                </a:xfrm>
                <a:prstGeom prst="rect">
                  <a:avLst/>
                </a:prstGeom>
              </p:spPr>
            </p:pic>
          </mc:Fallback>
        </mc:AlternateContent>
        <mc:AlternateContent xmlns:mc="http://schemas.openxmlformats.org/markup-compatibility/2006" xmlns:p14="http://schemas.microsoft.com/office/powerpoint/2010/main">
          <mc:Choice Requires="p14">
            <p:contentPart p14:bwMode="auto" r:id="rId54">
              <p14:nvContentPartPr>
                <p14:cNvPr id="85" name="Ink 84">
                  <a:extLst>
                    <a:ext uri="{FF2B5EF4-FFF2-40B4-BE49-F238E27FC236}">
                      <a16:creationId xmlns:a16="http://schemas.microsoft.com/office/drawing/2014/main" id="{FB553B81-EB48-2DBA-A2D4-DBC4BF4188B7}"/>
                    </a:ext>
                  </a:extLst>
                </p14:cNvPr>
                <p14:cNvContentPartPr/>
                <p14:nvPr/>
              </p14:nvContentPartPr>
              <p14:xfrm>
                <a:off x="2056262" y="2006013"/>
                <a:ext cx="114480" cy="179280"/>
              </p14:xfrm>
            </p:contentPart>
          </mc:Choice>
          <mc:Fallback xmlns="">
            <p:pic>
              <p:nvPicPr>
                <p:cNvPr id="85" name="Ink 84">
                  <a:extLst>
                    <a:ext uri="{FF2B5EF4-FFF2-40B4-BE49-F238E27FC236}">
                      <a16:creationId xmlns:a16="http://schemas.microsoft.com/office/drawing/2014/main" id="{FB553B81-EB48-2DBA-A2D4-DBC4BF4188B7}"/>
                    </a:ext>
                  </a:extLst>
                </p:cNvPr>
                <p:cNvPicPr/>
                <p:nvPr/>
              </p:nvPicPr>
              <p:blipFill>
                <a:blip r:embed="rId55"/>
                <a:stretch>
                  <a:fillRect/>
                </a:stretch>
              </p:blipFill>
              <p:spPr>
                <a:xfrm>
                  <a:off x="2038622" y="1988013"/>
                  <a:ext cx="150120" cy="214920"/>
                </a:xfrm>
                <a:prstGeom prst="rect">
                  <a:avLst/>
                </a:prstGeom>
              </p:spPr>
            </p:pic>
          </mc:Fallback>
        </mc:AlternateContent>
        <mc:AlternateContent xmlns:mc="http://schemas.openxmlformats.org/markup-compatibility/2006" xmlns:p14="http://schemas.microsoft.com/office/powerpoint/2010/main">
          <mc:Choice Requires="p14">
            <p:contentPart p14:bwMode="auto" r:id="rId56">
              <p14:nvContentPartPr>
                <p14:cNvPr id="86" name="Ink 85">
                  <a:extLst>
                    <a:ext uri="{FF2B5EF4-FFF2-40B4-BE49-F238E27FC236}">
                      <a16:creationId xmlns:a16="http://schemas.microsoft.com/office/drawing/2014/main" id="{8B638A7E-5A15-1916-5B86-6A79CFA41DD6}"/>
                    </a:ext>
                  </a:extLst>
                </p14:cNvPr>
                <p14:cNvContentPartPr/>
                <p14:nvPr/>
              </p14:nvContentPartPr>
              <p14:xfrm>
                <a:off x="2263622" y="1972533"/>
                <a:ext cx="153360" cy="212040"/>
              </p14:xfrm>
            </p:contentPart>
          </mc:Choice>
          <mc:Fallback xmlns="">
            <p:pic>
              <p:nvPicPr>
                <p:cNvPr id="86" name="Ink 85">
                  <a:extLst>
                    <a:ext uri="{FF2B5EF4-FFF2-40B4-BE49-F238E27FC236}">
                      <a16:creationId xmlns:a16="http://schemas.microsoft.com/office/drawing/2014/main" id="{8B638A7E-5A15-1916-5B86-6A79CFA41DD6}"/>
                    </a:ext>
                  </a:extLst>
                </p:cNvPr>
                <p:cNvPicPr/>
                <p:nvPr/>
              </p:nvPicPr>
              <p:blipFill>
                <a:blip r:embed="rId57"/>
                <a:stretch>
                  <a:fillRect/>
                </a:stretch>
              </p:blipFill>
              <p:spPr>
                <a:xfrm>
                  <a:off x="2245982" y="1954893"/>
                  <a:ext cx="189000" cy="247680"/>
                </a:xfrm>
                <a:prstGeom prst="rect">
                  <a:avLst/>
                </a:prstGeom>
              </p:spPr>
            </p:pic>
          </mc:Fallback>
        </mc:AlternateContent>
        <mc:AlternateContent xmlns:mc="http://schemas.openxmlformats.org/markup-compatibility/2006" xmlns:p14="http://schemas.microsoft.com/office/powerpoint/2010/main">
          <mc:Choice Requires="p14">
            <p:contentPart p14:bwMode="auto" r:id="rId58">
              <p14:nvContentPartPr>
                <p14:cNvPr id="87" name="Ink 86">
                  <a:extLst>
                    <a:ext uri="{FF2B5EF4-FFF2-40B4-BE49-F238E27FC236}">
                      <a16:creationId xmlns:a16="http://schemas.microsoft.com/office/drawing/2014/main" id="{292EE0F4-4C32-C11D-6BCB-CA6E64C6A369}"/>
                    </a:ext>
                  </a:extLst>
                </p14:cNvPr>
                <p14:cNvContentPartPr/>
                <p14:nvPr/>
              </p14:nvContentPartPr>
              <p14:xfrm>
                <a:off x="2508422" y="1960653"/>
                <a:ext cx="188280" cy="260280"/>
              </p14:xfrm>
            </p:contentPart>
          </mc:Choice>
          <mc:Fallback xmlns="">
            <p:pic>
              <p:nvPicPr>
                <p:cNvPr id="87" name="Ink 86">
                  <a:extLst>
                    <a:ext uri="{FF2B5EF4-FFF2-40B4-BE49-F238E27FC236}">
                      <a16:creationId xmlns:a16="http://schemas.microsoft.com/office/drawing/2014/main" id="{292EE0F4-4C32-C11D-6BCB-CA6E64C6A369}"/>
                    </a:ext>
                  </a:extLst>
                </p:cNvPr>
                <p:cNvPicPr/>
                <p:nvPr/>
              </p:nvPicPr>
              <p:blipFill>
                <a:blip r:embed="rId59"/>
                <a:stretch>
                  <a:fillRect/>
                </a:stretch>
              </p:blipFill>
              <p:spPr>
                <a:xfrm>
                  <a:off x="2490422" y="1942653"/>
                  <a:ext cx="223920" cy="295920"/>
                </a:xfrm>
                <a:prstGeom prst="rect">
                  <a:avLst/>
                </a:prstGeom>
              </p:spPr>
            </p:pic>
          </mc:Fallback>
        </mc:AlternateContent>
        <mc:AlternateContent xmlns:mc="http://schemas.openxmlformats.org/markup-compatibility/2006" xmlns:p14="http://schemas.microsoft.com/office/powerpoint/2010/main">
          <mc:Choice Requires="p14">
            <p:contentPart p14:bwMode="auto" r:id="rId60">
              <p14:nvContentPartPr>
                <p14:cNvPr id="88" name="Ink 87">
                  <a:extLst>
                    <a:ext uri="{FF2B5EF4-FFF2-40B4-BE49-F238E27FC236}">
                      <a16:creationId xmlns:a16="http://schemas.microsoft.com/office/drawing/2014/main" id="{F2C4767A-B0D3-F055-6BC4-977CD14FB352}"/>
                    </a:ext>
                  </a:extLst>
                </p14:cNvPr>
                <p14:cNvContentPartPr/>
                <p14:nvPr/>
              </p14:nvContentPartPr>
              <p14:xfrm>
                <a:off x="2517422" y="2101053"/>
                <a:ext cx="92160" cy="11160"/>
              </p14:xfrm>
            </p:contentPart>
          </mc:Choice>
          <mc:Fallback xmlns="">
            <p:pic>
              <p:nvPicPr>
                <p:cNvPr id="88" name="Ink 87">
                  <a:extLst>
                    <a:ext uri="{FF2B5EF4-FFF2-40B4-BE49-F238E27FC236}">
                      <a16:creationId xmlns:a16="http://schemas.microsoft.com/office/drawing/2014/main" id="{F2C4767A-B0D3-F055-6BC4-977CD14FB352}"/>
                    </a:ext>
                  </a:extLst>
                </p:cNvPr>
                <p:cNvPicPr/>
                <p:nvPr/>
              </p:nvPicPr>
              <p:blipFill>
                <a:blip r:embed="rId61"/>
                <a:stretch>
                  <a:fillRect/>
                </a:stretch>
              </p:blipFill>
              <p:spPr>
                <a:xfrm>
                  <a:off x="2499782" y="2083413"/>
                  <a:ext cx="127800" cy="46800"/>
                </a:xfrm>
                <a:prstGeom prst="rect">
                  <a:avLst/>
                </a:prstGeom>
              </p:spPr>
            </p:pic>
          </mc:Fallback>
        </mc:AlternateContent>
        <mc:AlternateContent xmlns:mc="http://schemas.openxmlformats.org/markup-compatibility/2006" xmlns:p14="http://schemas.microsoft.com/office/powerpoint/2010/main">
          <mc:Choice Requires="p14">
            <p:contentPart p14:bwMode="auto" r:id="rId62">
              <p14:nvContentPartPr>
                <p14:cNvPr id="90" name="Ink 89">
                  <a:extLst>
                    <a:ext uri="{FF2B5EF4-FFF2-40B4-BE49-F238E27FC236}">
                      <a16:creationId xmlns:a16="http://schemas.microsoft.com/office/drawing/2014/main" id="{6D053CC9-255B-82A7-7CC8-FE93C363D874}"/>
                    </a:ext>
                  </a:extLst>
                </p14:cNvPr>
                <p14:cNvContentPartPr/>
                <p14:nvPr/>
              </p14:nvContentPartPr>
              <p14:xfrm>
                <a:off x="2790662" y="1970733"/>
                <a:ext cx="164520" cy="24480"/>
              </p14:xfrm>
            </p:contentPart>
          </mc:Choice>
          <mc:Fallback xmlns="">
            <p:pic>
              <p:nvPicPr>
                <p:cNvPr id="90" name="Ink 89">
                  <a:extLst>
                    <a:ext uri="{FF2B5EF4-FFF2-40B4-BE49-F238E27FC236}">
                      <a16:creationId xmlns:a16="http://schemas.microsoft.com/office/drawing/2014/main" id="{6D053CC9-255B-82A7-7CC8-FE93C363D874}"/>
                    </a:ext>
                  </a:extLst>
                </p:cNvPr>
                <p:cNvPicPr/>
                <p:nvPr/>
              </p:nvPicPr>
              <p:blipFill>
                <a:blip r:embed="rId63"/>
                <a:stretch>
                  <a:fillRect/>
                </a:stretch>
              </p:blipFill>
              <p:spPr>
                <a:xfrm>
                  <a:off x="2773022" y="1952733"/>
                  <a:ext cx="200160" cy="60120"/>
                </a:xfrm>
                <a:prstGeom prst="rect">
                  <a:avLst/>
                </a:prstGeom>
              </p:spPr>
            </p:pic>
          </mc:Fallback>
        </mc:AlternateContent>
        <mc:AlternateContent xmlns:mc="http://schemas.openxmlformats.org/markup-compatibility/2006" xmlns:p14="http://schemas.microsoft.com/office/powerpoint/2010/main">
          <mc:Choice Requires="p14">
            <p:contentPart p14:bwMode="auto" r:id="rId64">
              <p14:nvContentPartPr>
                <p14:cNvPr id="91" name="Ink 90">
                  <a:extLst>
                    <a:ext uri="{FF2B5EF4-FFF2-40B4-BE49-F238E27FC236}">
                      <a16:creationId xmlns:a16="http://schemas.microsoft.com/office/drawing/2014/main" id="{E87426A0-ECB4-61BC-E10C-5C4463FDC647}"/>
                    </a:ext>
                  </a:extLst>
                </p14:cNvPr>
                <p14:cNvContentPartPr/>
                <p14:nvPr/>
              </p14:nvContentPartPr>
              <p14:xfrm>
                <a:off x="2877062" y="2012493"/>
                <a:ext cx="43200" cy="181440"/>
              </p14:xfrm>
            </p:contentPart>
          </mc:Choice>
          <mc:Fallback xmlns="">
            <p:pic>
              <p:nvPicPr>
                <p:cNvPr id="91" name="Ink 90">
                  <a:extLst>
                    <a:ext uri="{FF2B5EF4-FFF2-40B4-BE49-F238E27FC236}">
                      <a16:creationId xmlns:a16="http://schemas.microsoft.com/office/drawing/2014/main" id="{E87426A0-ECB4-61BC-E10C-5C4463FDC647}"/>
                    </a:ext>
                  </a:extLst>
                </p:cNvPr>
                <p:cNvPicPr/>
                <p:nvPr/>
              </p:nvPicPr>
              <p:blipFill>
                <a:blip r:embed="rId65"/>
                <a:stretch>
                  <a:fillRect/>
                </a:stretch>
              </p:blipFill>
              <p:spPr>
                <a:xfrm>
                  <a:off x="2859422" y="1994853"/>
                  <a:ext cx="78840" cy="217080"/>
                </a:xfrm>
                <a:prstGeom prst="rect">
                  <a:avLst/>
                </a:prstGeom>
              </p:spPr>
            </p:pic>
          </mc:Fallback>
        </mc:AlternateContent>
        <mc:AlternateContent xmlns:mc="http://schemas.openxmlformats.org/markup-compatibility/2006" xmlns:p14="http://schemas.microsoft.com/office/powerpoint/2010/main">
          <mc:Choice Requires="p14">
            <p:contentPart p14:bwMode="auto" r:id="rId66">
              <p14:nvContentPartPr>
                <p14:cNvPr id="92" name="Ink 91">
                  <a:extLst>
                    <a:ext uri="{FF2B5EF4-FFF2-40B4-BE49-F238E27FC236}">
                      <a16:creationId xmlns:a16="http://schemas.microsoft.com/office/drawing/2014/main" id="{6603A764-3BE7-0572-BCE6-92FE46E7CA6C}"/>
                    </a:ext>
                  </a:extLst>
                </p14:cNvPr>
                <p14:cNvContentPartPr/>
                <p14:nvPr/>
              </p14:nvContentPartPr>
              <p14:xfrm>
                <a:off x="3080462" y="1993773"/>
                <a:ext cx="27720" cy="151920"/>
              </p14:xfrm>
            </p:contentPart>
          </mc:Choice>
          <mc:Fallback xmlns="">
            <p:pic>
              <p:nvPicPr>
                <p:cNvPr id="92" name="Ink 91">
                  <a:extLst>
                    <a:ext uri="{FF2B5EF4-FFF2-40B4-BE49-F238E27FC236}">
                      <a16:creationId xmlns:a16="http://schemas.microsoft.com/office/drawing/2014/main" id="{6603A764-3BE7-0572-BCE6-92FE46E7CA6C}"/>
                    </a:ext>
                  </a:extLst>
                </p:cNvPr>
                <p:cNvPicPr/>
                <p:nvPr/>
              </p:nvPicPr>
              <p:blipFill>
                <a:blip r:embed="rId67"/>
                <a:stretch>
                  <a:fillRect/>
                </a:stretch>
              </p:blipFill>
              <p:spPr>
                <a:xfrm>
                  <a:off x="3062462" y="1976133"/>
                  <a:ext cx="63360" cy="18756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93" name="Ink 92">
                  <a:extLst>
                    <a:ext uri="{FF2B5EF4-FFF2-40B4-BE49-F238E27FC236}">
                      <a16:creationId xmlns:a16="http://schemas.microsoft.com/office/drawing/2014/main" id="{E4F87C09-B40F-BEF3-5AB8-5A09F6E63998}"/>
                    </a:ext>
                  </a:extLst>
                </p14:cNvPr>
                <p14:cNvContentPartPr/>
                <p14:nvPr/>
              </p14:nvContentPartPr>
              <p14:xfrm>
                <a:off x="3230582" y="2024733"/>
                <a:ext cx="170640" cy="194760"/>
              </p14:xfrm>
            </p:contentPart>
          </mc:Choice>
          <mc:Fallback xmlns="">
            <p:pic>
              <p:nvPicPr>
                <p:cNvPr id="93" name="Ink 92">
                  <a:extLst>
                    <a:ext uri="{FF2B5EF4-FFF2-40B4-BE49-F238E27FC236}">
                      <a16:creationId xmlns:a16="http://schemas.microsoft.com/office/drawing/2014/main" id="{E4F87C09-B40F-BEF3-5AB8-5A09F6E63998}"/>
                    </a:ext>
                  </a:extLst>
                </p:cNvPr>
                <p:cNvPicPr/>
                <p:nvPr/>
              </p:nvPicPr>
              <p:blipFill>
                <a:blip r:embed="rId69"/>
                <a:stretch>
                  <a:fillRect/>
                </a:stretch>
              </p:blipFill>
              <p:spPr>
                <a:xfrm>
                  <a:off x="3212582" y="2007093"/>
                  <a:ext cx="206280" cy="23040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94" name="Ink 93">
                  <a:extLst>
                    <a:ext uri="{FF2B5EF4-FFF2-40B4-BE49-F238E27FC236}">
                      <a16:creationId xmlns:a16="http://schemas.microsoft.com/office/drawing/2014/main" id="{41848D1B-ABF6-3CE6-E470-0CE81E096712}"/>
                    </a:ext>
                  </a:extLst>
                </p14:cNvPr>
                <p14:cNvContentPartPr/>
                <p14:nvPr/>
              </p14:nvContentPartPr>
              <p14:xfrm>
                <a:off x="3521102" y="1970733"/>
                <a:ext cx="261000" cy="240480"/>
              </p14:xfrm>
            </p:contentPart>
          </mc:Choice>
          <mc:Fallback xmlns="">
            <p:pic>
              <p:nvPicPr>
                <p:cNvPr id="94" name="Ink 93">
                  <a:extLst>
                    <a:ext uri="{FF2B5EF4-FFF2-40B4-BE49-F238E27FC236}">
                      <a16:creationId xmlns:a16="http://schemas.microsoft.com/office/drawing/2014/main" id="{41848D1B-ABF6-3CE6-E470-0CE81E096712}"/>
                    </a:ext>
                  </a:extLst>
                </p:cNvPr>
                <p:cNvPicPr/>
                <p:nvPr/>
              </p:nvPicPr>
              <p:blipFill>
                <a:blip r:embed="rId71"/>
                <a:stretch>
                  <a:fillRect/>
                </a:stretch>
              </p:blipFill>
              <p:spPr>
                <a:xfrm>
                  <a:off x="3503102" y="1952733"/>
                  <a:ext cx="296640" cy="276120"/>
                </a:xfrm>
                <a:prstGeom prst="rect">
                  <a:avLst/>
                </a:prstGeom>
              </p:spPr>
            </p:pic>
          </mc:Fallback>
        </mc:AlternateContent>
      </p:grpSp>
      <p:sp>
        <p:nvSpPr>
          <p:cNvPr id="96" name="TextBox 95">
            <a:extLst>
              <a:ext uri="{FF2B5EF4-FFF2-40B4-BE49-F238E27FC236}">
                <a16:creationId xmlns:a16="http://schemas.microsoft.com/office/drawing/2014/main" id="{0F1B86F6-E1AC-FE56-74BC-5343AA560C46}"/>
              </a:ext>
            </a:extLst>
          </p:cNvPr>
          <p:cNvSpPr txBox="1"/>
          <p:nvPr/>
        </p:nvSpPr>
        <p:spPr>
          <a:xfrm>
            <a:off x="6430275" y="2663232"/>
            <a:ext cx="5279922" cy="1384995"/>
          </a:xfrm>
          <a:prstGeom prst="rect">
            <a:avLst/>
          </a:prstGeom>
          <a:noFill/>
        </p:spPr>
        <p:txBody>
          <a:bodyPr wrap="square" rtlCol="0">
            <a:spAutoFit/>
          </a:bodyPr>
          <a:lstStyle/>
          <a:p>
            <a:r>
              <a:rPr lang="en-GB" sz="2800" b="1" dirty="0">
                <a:solidFill>
                  <a:schemeClr val="accent3">
                    <a:lumMod val="50000"/>
                  </a:schemeClr>
                </a:solidFill>
              </a:rPr>
              <a:t>The time for which the wind blows over water without disruption. </a:t>
            </a:r>
          </a:p>
        </p:txBody>
      </p:sp>
      <p:sp>
        <p:nvSpPr>
          <p:cNvPr id="97" name="Title 1">
            <a:extLst>
              <a:ext uri="{FF2B5EF4-FFF2-40B4-BE49-F238E27FC236}">
                <a16:creationId xmlns:a16="http://schemas.microsoft.com/office/drawing/2014/main" id="{4E1935FB-3E4B-1776-308A-A8578A58591E}"/>
              </a:ext>
            </a:extLst>
          </p:cNvPr>
          <p:cNvSpPr txBox="1">
            <a:spLocks/>
          </p:cNvSpPr>
          <p:nvPr/>
        </p:nvSpPr>
        <p:spPr>
          <a:xfrm>
            <a:off x="757083" y="0"/>
            <a:ext cx="4803058"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solidFill>
                  <a:schemeClr val="accent5">
                    <a:lumMod val="50000"/>
                  </a:schemeClr>
                </a:solidFill>
                <a:latin typeface="Amasis MT Pro Black" panose="02040A04050005020304" pitchFamily="18" charset="0"/>
              </a:rPr>
              <a:t>Wave Formation</a:t>
            </a:r>
          </a:p>
        </p:txBody>
      </p:sp>
    </p:spTree>
    <p:extLst>
      <p:ext uri="{BB962C8B-B14F-4D97-AF65-F5344CB8AC3E}">
        <p14:creationId xmlns:p14="http://schemas.microsoft.com/office/powerpoint/2010/main" val="1437359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323A241-F6E0-1AC4-683C-434DE6CF39BF}"/>
              </a:ext>
            </a:extLst>
          </p:cNvPr>
          <p:cNvPicPr>
            <a:picLocks noChangeAspect="1"/>
          </p:cNvPicPr>
          <p:nvPr/>
        </p:nvPicPr>
        <p:blipFill rotWithShape="1">
          <a:blip r:embed="rId3">
            <a:extLst>
              <a:ext uri="{28A0092B-C50C-407E-A947-70E740481C1C}">
                <a14:useLocalDpi xmlns:a14="http://schemas.microsoft.com/office/drawing/2010/main" val="0"/>
              </a:ext>
            </a:extLst>
          </a:blip>
          <a:srcRect l="5884" r="-1" b="-1"/>
          <a:stretch/>
        </p:blipFill>
        <p:spPr>
          <a:xfrm>
            <a:off x="1" y="10"/>
            <a:ext cx="9669642" cy="6857990"/>
          </a:xfrm>
          <a:prstGeom prst="rect">
            <a:avLst/>
          </a:prstGeom>
        </p:spPr>
      </p:pic>
      <p:sp>
        <p:nvSpPr>
          <p:cNvPr id="128" name="Rectangle 1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1">
            <a:extLst>
              <a:ext uri="{FF2B5EF4-FFF2-40B4-BE49-F238E27FC236}">
                <a16:creationId xmlns:a16="http://schemas.microsoft.com/office/drawing/2014/main" id="{D12F0166-5BC3-FCCB-0CEE-49A9763F83ED}"/>
              </a:ext>
            </a:extLst>
          </p:cNvPr>
          <p:cNvSpPr txBox="1">
            <a:spLocks/>
          </p:cNvSpPr>
          <p:nvPr/>
        </p:nvSpPr>
        <p:spPr>
          <a:xfrm>
            <a:off x="7531610" y="365125"/>
            <a:ext cx="4467102"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dirty="0">
                <a:solidFill>
                  <a:schemeClr val="accent5">
                    <a:lumMod val="50000"/>
                  </a:schemeClr>
                </a:solidFill>
                <a:latin typeface="Amasis MT Pro Black" panose="02040A04050005020304" pitchFamily="18" charset="0"/>
              </a:rPr>
              <a:t>Wave Breaking</a:t>
            </a:r>
          </a:p>
        </p:txBody>
      </p:sp>
      <p:sp>
        <p:nvSpPr>
          <p:cNvPr id="96" name="TextBox 95">
            <a:extLst>
              <a:ext uri="{FF2B5EF4-FFF2-40B4-BE49-F238E27FC236}">
                <a16:creationId xmlns:a16="http://schemas.microsoft.com/office/drawing/2014/main" id="{0F1B86F6-E1AC-FE56-74BC-5343AA560C46}"/>
              </a:ext>
            </a:extLst>
          </p:cNvPr>
          <p:cNvSpPr txBox="1"/>
          <p:nvPr/>
        </p:nvSpPr>
        <p:spPr>
          <a:xfrm>
            <a:off x="7531610" y="2434201"/>
            <a:ext cx="3822189" cy="3742762"/>
          </a:xfrm>
          <a:prstGeom prst="rect">
            <a:avLst/>
          </a:prstGeom>
        </p:spPr>
        <p:txBody>
          <a:bodyPr vert="horz" lIns="91440" tIns="45720" rIns="91440" bIns="45720" rtlCol="0">
            <a:normAutofit fontScale="92500" lnSpcReduction="10000"/>
          </a:bodyPr>
          <a:lstStyle/>
          <a:p>
            <a:pPr indent="-228600">
              <a:lnSpc>
                <a:spcPct val="90000"/>
              </a:lnSpc>
              <a:spcAft>
                <a:spcPts val="600"/>
              </a:spcAft>
              <a:buFont typeface="Arial" panose="020B0604020202020204" pitchFamily="34" charset="0"/>
              <a:buChar char="•"/>
            </a:pPr>
            <a:r>
              <a:rPr lang="en-GB" sz="2800" b="1" dirty="0">
                <a:solidFill>
                  <a:schemeClr val="accent3">
                    <a:lumMod val="50000"/>
                  </a:schemeClr>
                </a:solidFill>
              </a:rPr>
              <a:t>As waves move into shallow water, the friction with the seabed slows the movement of the base of the wave. </a:t>
            </a:r>
          </a:p>
          <a:p>
            <a:pPr indent="-228600">
              <a:lnSpc>
                <a:spcPct val="90000"/>
              </a:lnSpc>
              <a:spcAft>
                <a:spcPts val="600"/>
              </a:spcAft>
              <a:buFont typeface="Arial" panose="020B0604020202020204" pitchFamily="34" charset="0"/>
              <a:buChar char="•"/>
            </a:pPr>
            <a:r>
              <a:rPr lang="en-GB" sz="2800" b="1" dirty="0">
                <a:solidFill>
                  <a:schemeClr val="accent3">
                    <a:lumMod val="50000"/>
                  </a:schemeClr>
                </a:solidFill>
              </a:rPr>
              <a:t>The top continues to travel at the same speed, causing the wave to tilt, break and move towards the shore. </a:t>
            </a:r>
          </a:p>
          <a:p>
            <a:pPr indent="-228600">
              <a:lnSpc>
                <a:spcPct val="90000"/>
              </a:lnSpc>
              <a:spcAft>
                <a:spcPts val="600"/>
              </a:spcAft>
              <a:buFont typeface="Arial" panose="020B0604020202020204" pitchFamily="34" charset="0"/>
              <a:buChar char="•"/>
            </a:pPr>
            <a:endParaRPr lang="en-GB" sz="2800" b="1" dirty="0">
              <a:solidFill>
                <a:schemeClr val="accent3">
                  <a:lumMod val="50000"/>
                </a:schemeClr>
              </a:solidFill>
            </a:endParaRPr>
          </a:p>
        </p:txBody>
      </p:sp>
    </p:spTree>
    <p:extLst>
      <p:ext uri="{BB962C8B-B14F-4D97-AF65-F5344CB8AC3E}">
        <p14:creationId xmlns:p14="http://schemas.microsoft.com/office/powerpoint/2010/main" val="687596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3" title="Waves by the shore">
            <a:hlinkClick r:id="" action="ppaction://media"/>
            <a:extLst>
              <a:ext uri="{FF2B5EF4-FFF2-40B4-BE49-F238E27FC236}">
                <a16:creationId xmlns:a16="http://schemas.microsoft.com/office/drawing/2014/main" id="{64FC1ED2-0124-C50A-B202-F82502679BA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A5E21C2-1446-B03E-6507-C071BB2515CD}"/>
              </a:ext>
            </a:extLst>
          </p:cNvPr>
          <p:cNvSpPr>
            <a:spLocks noGrp="1"/>
          </p:cNvSpPr>
          <p:nvPr>
            <p:ph type="title"/>
          </p:nvPr>
        </p:nvSpPr>
        <p:spPr/>
        <p:txBody>
          <a:bodyPr/>
          <a:lstStyle/>
          <a:p>
            <a:r>
              <a:rPr lang="en-GB" dirty="0">
                <a:solidFill>
                  <a:schemeClr val="bg1"/>
                </a:solidFill>
                <a:latin typeface="Amasis MT Pro Black" panose="02040A04050005020304" pitchFamily="18" charset="0"/>
              </a:rPr>
              <a:t>Wave Types</a:t>
            </a:r>
          </a:p>
        </p:txBody>
      </p:sp>
      <p:sp>
        <p:nvSpPr>
          <p:cNvPr id="4" name="Rectangle 1">
            <a:extLst>
              <a:ext uri="{FF2B5EF4-FFF2-40B4-BE49-F238E27FC236}">
                <a16:creationId xmlns:a16="http://schemas.microsoft.com/office/drawing/2014/main" id="{5587E569-0FDE-4F95-1535-24F55E657F5F}"/>
              </a:ext>
            </a:extLst>
          </p:cNvPr>
          <p:cNvSpPr>
            <a:spLocks noGrp="1" noChangeArrowheads="1"/>
          </p:cNvSpPr>
          <p:nvPr>
            <p:ph idx="1"/>
          </p:nvPr>
        </p:nvSpPr>
        <p:spPr bwMode="auto">
          <a:xfrm>
            <a:off x="838200" y="1690687"/>
            <a:ext cx="10658708" cy="2585323"/>
          </a:xfrm>
          <a:prstGeom prst="rect">
            <a:avLst/>
          </a:prstGeom>
          <a:noFill/>
          <a:ln>
            <a:noFill/>
          </a:ln>
          <a:effec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kumimoji="0" lang="en-US" altLang="en-US" b="1" i="0" u="none" strike="noStrike" cap="none" normalizeH="0" baseline="0" dirty="0">
                <a:ln>
                  <a:noFill/>
                </a:ln>
                <a:solidFill>
                  <a:schemeClr val="bg1"/>
                </a:solidFill>
                <a:effectLst/>
                <a:latin typeface="+mn-lt"/>
                <a:ea typeface="ReithSans"/>
              </a:rPr>
              <a:t>When a wave reaches the shore, the water that rushes up the beach is known as the swash. </a:t>
            </a:r>
          </a:p>
          <a:p>
            <a:pPr>
              <a:lnSpc>
                <a:spcPct val="100000"/>
              </a:lnSpc>
            </a:pPr>
            <a:r>
              <a:rPr kumimoji="0" lang="en-US" altLang="en-US" b="1" i="0" u="none" strike="noStrike" cap="none" normalizeH="0" baseline="0" dirty="0">
                <a:ln>
                  <a:noFill/>
                </a:ln>
                <a:solidFill>
                  <a:schemeClr val="bg1"/>
                </a:solidFill>
                <a:effectLst/>
                <a:latin typeface="+mn-lt"/>
                <a:ea typeface="ReithSans"/>
              </a:rPr>
              <a:t>The water that flows back towards the sea is known as the backwash.</a:t>
            </a:r>
          </a:p>
          <a:p>
            <a:pPr>
              <a:lnSpc>
                <a:spcPct val="100000"/>
              </a:lnSpc>
            </a:pPr>
            <a:r>
              <a:rPr kumimoji="0" lang="en-US" altLang="en-US" b="1" i="0" u="none" strike="noStrike" cap="none" normalizeH="0" baseline="0" dirty="0">
                <a:ln>
                  <a:noFill/>
                </a:ln>
                <a:solidFill>
                  <a:schemeClr val="bg1"/>
                </a:solidFill>
                <a:effectLst/>
                <a:latin typeface="+mn-lt"/>
                <a:ea typeface="ReithSans"/>
              </a:rPr>
              <a:t>The energy of the swash and backwash determine the type of wave.</a:t>
            </a:r>
            <a:endParaRPr lang="en-US" altLang="en-US" b="1" dirty="0">
              <a:solidFill>
                <a:schemeClr val="bg1"/>
              </a:solidFill>
              <a:latin typeface="+mn-lt"/>
              <a:ea typeface="ReithSans"/>
            </a:endParaRPr>
          </a:p>
          <a:p>
            <a:pPr>
              <a:lnSpc>
                <a:spcPct val="100000"/>
              </a:lnSpc>
            </a:pPr>
            <a:r>
              <a:rPr lang="en-US" altLang="en-US" b="1" dirty="0">
                <a:solidFill>
                  <a:schemeClr val="bg1"/>
                </a:solidFill>
                <a:latin typeface="+mn-lt"/>
                <a:ea typeface="ReithSans"/>
              </a:rPr>
              <a:t>There are two different types of wave - constructive and destructive. </a:t>
            </a:r>
          </a:p>
          <a:p>
            <a:pPr>
              <a:lnSpc>
                <a:spcPct val="100000"/>
              </a:lnSpc>
            </a:pPr>
            <a:endParaRPr kumimoji="0" lang="en-US" altLang="en-US" b="1" i="0" u="none" strike="noStrike" cap="none" normalizeH="0" baseline="0" dirty="0">
              <a:ln>
                <a:noFill/>
              </a:ln>
              <a:solidFill>
                <a:schemeClr val="accent3">
                  <a:lumMod val="50000"/>
                </a:schemeClr>
              </a:solidFill>
              <a:effectLst/>
              <a:latin typeface="+mn-lt"/>
            </a:endParaRPr>
          </a:p>
        </p:txBody>
      </p:sp>
    </p:spTree>
    <p:extLst>
      <p:ext uri="{BB962C8B-B14F-4D97-AF65-F5344CB8AC3E}">
        <p14:creationId xmlns:p14="http://schemas.microsoft.com/office/powerpoint/2010/main" val="121962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E21C2-1446-B03E-6507-C071BB2515CD}"/>
              </a:ext>
            </a:extLst>
          </p:cNvPr>
          <p:cNvSpPr>
            <a:spLocks noGrp="1"/>
          </p:cNvSpPr>
          <p:nvPr>
            <p:ph type="title"/>
          </p:nvPr>
        </p:nvSpPr>
        <p:spPr/>
        <p:txBody>
          <a:bodyPr/>
          <a:lstStyle/>
          <a:p>
            <a:r>
              <a:rPr lang="en-GB" dirty="0">
                <a:solidFill>
                  <a:schemeClr val="accent5"/>
                </a:solidFill>
                <a:latin typeface="Amasis MT Pro Black" panose="02040A04050005020304" pitchFamily="18" charset="0"/>
              </a:rPr>
              <a:t>Destructive</a:t>
            </a:r>
          </a:p>
        </p:txBody>
      </p:sp>
      <p:sp>
        <p:nvSpPr>
          <p:cNvPr id="4" name="Rectangle 1">
            <a:extLst>
              <a:ext uri="{FF2B5EF4-FFF2-40B4-BE49-F238E27FC236}">
                <a16:creationId xmlns:a16="http://schemas.microsoft.com/office/drawing/2014/main" id="{5587E569-0FDE-4F95-1535-24F55E657F5F}"/>
              </a:ext>
            </a:extLst>
          </p:cNvPr>
          <p:cNvSpPr>
            <a:spLocks noGrp="1" noChangeArrowheads="1"/>
          </p:cNvSpPr>
          <p:nvPr>
            <p:ph idx="1"/>
          </p:nvPr>
        </p:nvSpPr>
        <p:spPr bwMode="auto">
          <a:xfrm>
            <a:off x="838200" y="1869553"/>
            <a:ext cx="3995503" cy="387798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a:lnSpc>
                <a:spcPct val="100000"/>
              </a:lnSpc>
              <a:buNone/>
            </a:pPr>
            <a:r>
              <a:rPr kumimoji="0" lang="en-US" altLang="en-US" b="1" i="0" u="none" strike="noStrike" cap="none" normalizeH="0" baseline="0" dirty="0">
                <a:ln>
                  <a:noFill/>
                </a:ln>
                <a:solidFill>
                  <a:schemeClr val="accent4">
                    <a:lumMod val="50000"/>
                  </a:schemeClr>
                </a:solidFill>
                <a:effectLst/>
                <a:latin typeface="+mn-lt"/>
                <a:ea typeface="ReithSans"/>
              </a:rPr>
              <a:t>The characteristics of a destructive wave are:</a:t>
            </a:r>
          </a:p>
          <a:p>
            <a:pPr>
              <a:lnSpc>
                <a:spcPct val="100000"/>
              </a:lnSpc>
            </a:pPr>
            <a:r>
              <a:rPr lang="en-US" altLang="en-US" b="1" dirty="0">
                <a:solidFill>
                  <a:schemeClr val="accent4">
                    <a:lumMod val="50000"/>
                  </a:schemeClr>
                </a:solidFill>
                <a:latin typeface="+mn-lt"/>
                <a:ea typeface="ReithSans"/>
              </a:rPr>
              <a:t>Weak swash and strong backwash</a:t>
            </a:r>
          </a:p>
          <a:p>
            <a:pPr>
              <a:lnSpc>
                <a:spcPct val="100000"/>
              </a:lnSpc>
            </a:pPr>
            <a:r>
              <a:rPr kumimoji="0" lang="en-US" altLang="en-US" b="1" i="0" u="none" strike="noStrike" cap="none" normalizeH="0" baseline="0" dirty="0">
                <a:ln>
                  <a:noFill/>
                </a:ln>
                <a:solidFill>
                  <a:schemeClr val="accent4">
                    <a:lumMod val="50000"/>
                  </a:schemeClr>
                </a:solidFill>
                <a:effectLst/>
                <a:latin typeface="+mn-lt"/>
                <a:ea typeface="ReithSans"/>
              </a:rPr>
              <a:t>The strong</a:t>
            </a:r>
            <a:r>
              <a:rPr lang="en-US" altLang="en-US" b="1" dirty="0">
                <a:solidFill>
                  <a:schemeClr val="accent4">
                    <a:lumMod val="50000"/>
                  </a:schemeClr>
                </a:solidFill>
                <a:latin typeface="+mn-lt"/>
                <a:ea typeface="ReithSans"/>
              </a:rPr>
              <a:t> backwash removed sediment from the beach. </a:t>
            </a:r>
          </a:p>
          <a:p>
            <a:pPr>
              <a:lnSpc>
                <a:spcPct val="100000"/>
              </a:lnSpc>
            </a:pPr>
            <a:r>
              <a:rPr kumimoji="0" lang="en-US" altLang="en-US" b="1" i="0" u="none" strike="noStrike" cap="none" normalizeH="0" baseline="0" dirty="0">
                <a:ln>
                  <a:noFill/>
                </a:ln>
                <a:solidFill>
                  <a:schemeClr val="accent4">
                    <a:lumMod val="50000"/>
                  </a:schemeClr>
                </a:solidFill>
                <a:effectLst/>
                <a:latin typeface="+mn-lt"/>
                <a:ea typeface="ReithSans"/>
              </a:rPr>
              <a:t>The </a:t>
            </a:r>
            <a:r>
              <a:rPr lang="en-US" altLang="en-US" b="1" dirty="0">
                <a:solidFill>
                  <a:schemeClr val="accent4">
                    <a:lumMod val="50000"/>
                  </a:schemeClr>
                </a:solidFill>
                <a:latin typeface="+mn-lt"/>
                <a:ea typeface="ReithSans"/>
              </a:rPr>
              <a:t>waves are steep and close together. </a:t>
            </a:r>
            <a:endParaRPr kumimoji="0" lang="en-US" altLang="en-US" b="1" i="0" u="none" strike="noStrike" cap="none" normalizeH="0" baseline="0" dirty="0">
              <a:ln>
                <a:noFill/>
              </a:ln>
              <a:solidFill>
                <a:schemeClr val="accent4">
                  <a:lumMod val="50000"/>
                </a:schemeClr>
              </a:solidFill>
              <a:effectLst/>
              <a:latin typeface="+mn-lt"/>
              <a:ea typeface="ReithSans"/>
            </a:endParaRPr>
          </a:p>
        </p:txBody>
      </p:sp>
      <p:pic>
        <p:nvPicPr>
          <p:cNvPr id="5" name="Picture 4">
            <a:extLst>
              <a:ext uri="{FF2B5EF4-FFF2-40B4-BE49-F238E27FC236}">
                <a16:creationId xmlns:a16="http://schemas.microsoft.com/office/drawing/2014/main" id="{045923A0-AD92-8E72-06BD-80B71759B2D8}"/>
              </a:ext>
            </a:extLst>
          </p:cNvPr>
          <p:cNvPicPr>
            <a:picLocks noChangeAspect="1"/>
          </p:cNvPicPr>
          <p:nvPr/>
        </p:nvPicPr>
        <p:blipFill>
          <a:blip r:embed="rId2"/>
          <a:stretch>
            <a:fillRect/>
          </a:stretch>
        </p:blipFill>
        <p:spPr>
          <a:xfrm>
            <a:off x="4833703" y="0"/>
            <a:ext cx="7358297" cy="6858000"/>
          </a:xfrm>
          <a:prstGeom prst="rect">
            <a:avLst/>
          </a:prstGeom>
        </p:spPr>
      </p:pic>
    </p:spTree>
    <p:extLst>
      <p:ext uri="{BB962C8B-B14F-4D97-AF65-F5344CB8AC3E}">
        <p14:creationId xmlns:p14="http://schemas.microsoft.com/office/powerpoint/2010/main" val="446833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E21C2-1446-B03E-6507-C071BB2515CD}"/>
              </a:ext>
            </a:extLst>
          </p:cNvPr>
          <p:cNvSpPr>
            <a:spLocks noGrp="1"/>
          </p:cNvSpPr>
          <p:nvPr>
            <p:ph type="title"/>
          </p:nvPr>
        </p:nvSpPr>
        <p:spPr/>
        <p:txBody>
          <a:bodyPr/>
          <a:lstStyle/>
          <a:p>
            <a:r>
              <a:rPr lang="en-GB" dirty="0">
                <a:solidFill>
                  <a:schemeClr val="accent5"/>
                </a:solidFill>
                <a:latin typeface="Amasis MT Pro Black" panose="02040A04050005020304" pitchFamily="18" charset="0"/>
              </a:rPr>
              <a:t>Constructive</a:t>
            </a:r>
          </a:p>
        </p:txBody>
      </p:sp>
      <p:sp>
        <p:nvSpPr>
          <p:cNvPr id="4" name="Rectangle 1">
            <a:extLst>
              <a:ext uri="{FF2B5EF4-FFF2-40B4-BE49-F238E27FC236}">
                <a16:creationId xmlns:a16="http://schemas.microsoft.com/office/drawing/2014/main" id="{5587E569-0FDE-4F95-1535-24F55E657F5F}"/>
              </a:ext>
            </a:extLst>
          </p:cNvPr>
          <p:cNvSpPr>
            <a:spLocks noGrp="1" noChangeArrowheads="1"/>
          </p:cNvSpPr>
          <p:nvPr>
            <p:ph idx="1"/>
          </p:nvPr>
        </p:nvSpPr>
        <p:spPr bwMode="auto">
          <a:xfrm>
            <a:off x="390293" y="1348866"/>
            <a:ext cx="4443410" cy="517064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a:lnSpc>
                <a:spcPct val="100000"/>
              </a:lnSpc>
              <a:buNone/>
            </a:pPr>
            <a:r>
              <a:rPr kumimoji="0" lang="en-US" altLang="en-US" b="1" i="0" u="none" strike="noStrike" cap="none" normalizeH="0" baseline="0" dirty="0">
                <a:ln>
                  <a:noFill/>
                </a:ln>
                <a:solidFill>
                  <a:schemeClr val="accent4">
                    <a:lumMod val="50000"/>
                  </a:schemeClr>
                </a:solidFill>
                <a:effectLst/>
                <a:latin typeface="+mn-lt"/>
                <a:ea typeface="ReithSans"/>
              </a:rPr>
              <a:t>The characteristics of a constructive wave are:</a:t>
            </a:r>
          </a:p>
          <a:p>
            <a:pPr>
              <a:lnSpc>
                <a:spcPct val="100000"/>
              </a:lnSpc>
            </a:pPr>
            <a:r>
              <a:rPr lang="en-US" altLang="en-US" b="1" dirty="0">
                <a:solidFill>
                  <a:schemeClr val="accent4">
                    <a:lumMod val="50000"/>
                  </a:schemeClr>
                </a:solidFill>
                <a:latin typeface="+mn-lt"/>
                <a:ea typeface="ReithSans"/>
              </a:rPr>
              <a:t>Strong swash and weak backwash</a:t>
            </a:r>
          </a:p>
          <a:p>
            <a:pPr>
              <a:lnSpc>
                <a:spcPct val="100000"/>
              </a:lnSpc>
            </a:pPr>
            <a:r>
              <a:rPr kumimoji="0" lang="en-US" altLang="en-US" b="1" i="0" u="none" strike="noStrike" cap="none" normalizeH="0" baseline="0" dirty="0">
                <a:ln>
                  <a:noFill/>
                </a:ln>
                <a:solidFill>
                  <a:schemeClr val="accent4">
                    <a:lumMod val="50000"/>
                  </a:schemeClr>
                </a:solidFill>
                <a:effectLst/>
                <a:latin typeface="+mn-lt"/>
                <a:ea typeface="ReithSans"/>
              </a:rPr>
              <a:t>The strong</a:t>
            </a:r>
            <a:r>
              <a:rPr lang="en-US" altLang="en-US" b="1" dirty="0">
                <a:solidFill>
                  <a:schemeClr val="accent4">
                    <a:lumMod val="50000"/>
                  </a:schemeClr>
                </a:solidFill>
                <a:latin typeface="+mn-lt"/>
                <a:ea typeface="ReithSans"/>
              </a:rPr>
              <a:t> swash brings sediment to build up the beach. </a:t>
            </a:r>
          </a:p>
          <a:p>
            <a:pPr>
              <a:lnSpc>
                <a:spcPct val="100000"/>
              </a:lnSpc>
            </a:pPr>
            <a:r>
              <a:rPr lang="en-US" altLang="en-US" b="1" dirty="0">
                <a:solidFill>
                  <a:schemeClr val="accent4">
                    <a:lumMod val="50000"/>
                  </a:schemeClr>
                </a:solidFill>
                <a:latin typeface="+mn-lt"/>
                <a:ea typeface="ReithSans"/>
              </a:rPr>
              <a:t>The backwash is not strong enough to remove the sediment. </a:t>
            </a:r>
          </a:p>
          <a:p>
            <a:pPr>
              <a:lnSpc>
                <a:spcPct val="100000"/>
              </a:lnSpc>
            </a:pPr>
            <a:r>
              <a:rPr kumimoji="0" lang="en-US" altLang="en-US" b="1" i="0" u="none" strike="noStrike" cap="none" normalizeH="0" baseline="0" dirty="0">
                <a:ln>
                  <a:noFill/>
                </a:ln>
                <a:solidFill>
                  <a:schemeClr val="accent4">
                    <a:lumMod val="50000"/>
                  </a:schemeClr>
                </a:solidFill>
                <a:effectLst/>
                <a:latin typeface="+mn-lt"/>
                <a:ea typeface="ReithSans"/>
              </a:rPr>
              <a:t>The </a:t>
            </a:r>
            <a:r>
              <a:rPr lang="en-US" altLang="en-US" b="1" dirty="0">
                <a:solidFill>
                  <a:schemeClr val="accent4">
                    <a:lumMod val="50000"/>
                  </a:schemeClr>
                </a:solidFill>
                <a:latin typeface="+mn-lt"/>
                <a:ea typeface="ReithSans"/>
              </a:rPr>
              <a:t>waves are low and far apart. </a:t>
            </a:r>
            <a:endParaRPr kumimoji="0" lang="en-US" altLang="en-US" b="1" i="0" u="none" strike="noStrike" cap="none" normalizeH="0" baseline="0" dirty="0">
              <a:ln>
                <a:noFill/>
              </a:ln>
              <a:solidFill>
                <a:schemeClr val="accent4">
                  <a:lumMod val="50000"/>
                </a:schemeClr>
              </a:solidFill>
              <a:effectLst/>
              <a:latin typeface="+mn-lt"/>
              <a:ea typeface="ReithSans"/>
            </a:endParaRPr>
          </a:p>
        </p:txBody>
      </p:sp>
      <p:pic>
        <p:nvPicPr>
          <p:cNvPr id="5" name="Picture 4">
            <a:extLst>
              <a:ext uri="{FF2B5EF4-FFF2-40B4-BE49-F238E27FC236}">
                <a16:creationId xmlns:a16="http://schemas.microsoft.com/office/drawing/2014/main" id="{045923A0-AD92-8E72-06BD-80B71759B2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833703" y="680309"/>
            <a:ext cx="7358297" cy="5497381"/>
          </a:xfrm>
          <a:prstGeom prst="rect">
            <a:avLst/>
          </a:prstGeom>
        </p:spPr>
      </p:pic>
    </p:spTree>
    <p:extLst>
      <p:ext uri="{BB962C8B-B14F-4D97-AF65-F5344CB8AC3E}">
        <p14:creationId xmlns:p14="http://schemas.microsoft.com/office/powerpoint/2010/main" val="1024176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road that has been eroded by water&#10;&#10;Description automatically generated">
            <a:extLst>
              <a:ext uri="{FF2B5EF4-FFF2-40B4-BE49-F238E27FC236}">
                <a16:creationId xmlns:a16="http://schemas.microsoft.com/office/drawing/2014/main" id="{AF92F0FC-3993-2192-1BB5-37AD9BB3CE2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818" t="8677" b="414"/>
          <a:stretch/>
        </p:blipFill>
        <p:spPr>
          <a:xfrm>
            <a:off x="20" y="10"/>
            <a:ext cx="8668492" cy="6857990"/>
          </a:xfrm>
          <a:prstGeom prst="rect">
            <a:avLst/>
          </a:prstGeom>
        </p:spPr>
      </p:pic>
      <p:sp>
        <p:nvSpPr>
          <p:cNvPr id="33" name="Rectangle 32">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560F9F-FE46-523D-CDE5-B39437155224}"/>
              </a:ext>
            </a:extLst>
          </p:cNvPr>
          <p:cNvSpPr>
            <a:spLocks noGrp="1"/>
          </p:cNvSpPr>
          <p:nvPr>
            <p:ph type="title"/>
          </p:nvPr>
        </p:nvSpPr>
        <p:spPr>
          <a:xfrm>
            <a:off x="8370470" y="1161288"/>
            <a:ext cx="3438144" cy="1124712"/>
          </a:xfrm>
        </p:spPr>
        <p:txBody>
          <a:bodyPr anchor="b">
            <a:normAutofit/>
          </a:bodyPr>
          <a:lstStyle/>
          <a:p>
            <a:r>
              <a:rPr lang="en-GB" dirty="0">
                <a:solidFill>
                  <a:schemeClr val="accent5">
                    <a:lumMod val="50000"/>
                  </a:schemeClr>
                </a:solidFill>
                <a:latin typeface="Amasis MT Pro Black" panose="02040A04050005020304" pitchFamily="18" charset="0"/>
              </a:rPr>
              <a:t>Erosion</a:t>
            </a:r>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
            <a:extLst>
              <a:ext uri="{FF2B5EF4-FFF2-40B4-BE49-F238E27FC236}">
                <a16:creationId xmlns:a16="http://schemas.microsoft.com/office/drawing/2014/main" id="{30E9D6BA-1234-166E-B283-D75E73EF3257}"/>
              </a:ext>
            </a:extLst>
          </p:cNvPr>
          <p:cNvSpPr>
            <a:spLocks noGrp="1" noChangeArrowheads="1"/>
          </p:cNvSpPr>
          <p:nvPr>
            <p:ph idx="1"/>
          </p:nvPr>
        </p:nvSpPr>
        <p:spPr bwMode="auto">
          <a:xfrm>
            <a:off x="8370470" y="2718054"/>
            <a:ext cx="3438906" cy="320725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spcAft>
                <a:spcPts val="600"/>
              </a:spcAft>
            </a:pPr>
            <a:r>
              <a:rPr kumimoji="0" lang="en-US" altLang="en-US" b="1" i="0" u="none" strike="noStrike" cap="none" normalizeH="0" baseline="0" dirty="0">
                <a:ln>
                  <a:noFill/>
                </a:ln>
                <a:solidFill>
                  <a:schemeClr val="accent4">
                    <a:lumMod val="50000"/>
                  </a:schemeClr>
                </a:solidFill>
                <a:effectLst/>
                <a:latin typeface="+mn-lt"/>
                <a:ea typeface="ReithSans"/>
              </a:rPr>
              <a:t>Erosion is the wearing away of rock along the coastline.  </a:t>
            </a:r>
          </a:p>
          <a:p>
            <a:pPr>
              <a:spcAft>
                <a:spcPts val="600"/>
              </a:spcAft>
            </a:pPr>
            <a:r>
              <a:rPr lang="en-US" altLang="en-US" b="1" dirty="0">
                <a:solidFill>
                  <a:schemeClr val="accent4">
                    <a:lumMod val="50000"/>
                  </a:schemeClr>
                </a:solidFill>
                <a:latin typeface="+mn-lt"/>
                <a:ea typeface="ReithSans"/>
              </a:rPr>
              <a:t>Destructive waves </a:t>
            </a:r>
            <a:r>
              <a:rPr kumimoji="0" lang="en-US" altLang="en-US" b="1" i="0" u="none" strike="noStrike" cap="none" normalizeH="0" baseline="0" dirty="0">
                <a:ln>
                  <a:noFill/>
                </a:ln>
                <a:solidFill>
                  <a:schemeClr val="accent4">
                    <a:lumMod val="50000"/>
                  </a:schemeClr>
                </a:solidFill>
                <a:effectLst/>
                <a:latin typeface="+mn-lt"/>
                <a:ea typeface="ReithSans"/>
              </a:rPr>
              <a:t>are responsible for erosion on the coastline</a:t>
            </a:r>
            <a:r>
              <a:rPr kumimoji="0" lang="en-US" altLang="en-US" b="1" i="0" u="none" strike="noStrike" cap="none" normalizeH="0" baseline="0" dirty="0">
                <a:ln>
                  <a:noFill/>
                </a:ln>
                <a:solidFill>
                  <a:schemeClr val="accent4">
                    <a:lumMod val="50000"/>
                  </a:schemeClr>
                </a:solidFill>
                <a:effectLst/>
                <a:latin typeface="+mn-lt"/>
              </a:rPr>
              <a:t> </a:t>
            </a:r>
          </a:p>
        </p:txBody>
      </p:sp>
    </p:spTree>
    <p:extLst>
      <p:ext uri="{BB962C8B-B14F-4D97-AF65-F5344CB8AC3E}">
        <p14:creationId xmlns:p14="http://schemas.microsoft.com/office/powerpoint/2010/main" val="1345892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75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793900-90FA-49F2-B935-C199708F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FB37B-D322-DFF0-7353-26796E0D17AF}"/>
              </a:ext>
            </a:extLst>
          </p:cNvPr>
          <p:cNvSpPr>
            <a:spLocks noGrp="1"/>
          </p:cNvSpPr>
          <p:nvPr>
            <p:ph type="title"/>
          </p:nvPr>
        </p:nvSpPr>
        <p:spPr>
          <a:xfrm>
            <a:off x="545590" y="411480"/>
            <a:ext cx="3319114" cy="1698432"/>
          </a:xfrm>
        </p:spPr>
        <p:txBody>
          <a:bodyPr>
            <a:normAutofit/>
          </a:bodyPr>
          <a:lstStyle/>
          <a:p>
            <a:pPr algn="ctr"/>
            <a:r>
              <a:rPr lang="en-GB" dirty="0">
                <a:solidFill>
                  <a:schemeClr val="accent5">
                    <a:lumMod val="50000"/>
                  </a:schemeClr>
                </a:solidFill>
                <a:latin typeface="Amasis MT Pro Black" panose="02040A04050005020304" pitchFamily="18" charset="0"/>
              </a:rPr>
              <a:t>Coastal Defences</a:t>
            </a:r>
          </a:p>
        </p:txBody>
      </p:sp>
      <p:pic>
        <p:nvPicPr>
          <p:cNvPr id="6" name="Picture 5">
            <a:extLst>
              <a:ext uri="{FF2B5EF4-FFF2-40B4-BE49-F238E27FC236}">
                <a16:creationId xmlns:a16="http://schemas.microsoft.com/office/drawing/2014/main" id="{C0785C7F-E67A-58FB-B16C-2D7116FE07B9}"/>
              </a:ext>
            </a:extLst>
          </p:cNvPr>
          <p:cNvPicPr>
            <a:picLocks noChangeAspect="1"/>
          </p:cNvPicPr>
          <p:nvPr/>
        </p:nvPicPr>
        <p:blipFill rotWithShape="1">
          <a:blip r:embed="rId2"/>
          <a:srcRect r="15946" b="-3"/>
          <a:stretch/>
        </p:blipFill>
        <p:spPr>
          <a:xfrm>
            <a:off x="4381498" y="10"/>
            <a:ext cx="4394336" cy="2509513"/>
          </a:xfrm>
          <a:prstGeom prst="rect">
            <a:avLst/>
          </a:prstGeom>
        </p:spPr>
      </p:pic>
      <p:pic>
        <p:nvPicPr>
          <p:cNvPr id="7" name="Picture 6">
            <a:extLst>
              <a:ext uri="{FF2B5EF4-FFF2-40B4-BE49-F238E27FC236}">
                <a16:creationId xmlns:a16="http://schemas.microsoft.com/office/drawing/2014/main" id="{AF49BC40-4E59-FBA3-6DA6-9618878444C6}"/>
              </a:ext>
            </a:extLst>
          </p:cNvPr>
          <p:cNvPicPr>
            <a:picLocks noChangeAspect="1"/>
          </p:cNvPicPr>
          <p:nvPr/>
        </p:nvPicPr>
        <p:blipFill rotWithShape="1">
          <a:blip r:embed="rId3"/>
          <a:srcRect l="15071" r="9359" b="1"/>
          <a:stretch/>
        </p:blipFill>
        <p:spPr>
          <a:xfrm>
            <a:off x="-1" y="2509525"/>
            <a:ext cx="4381499" cy="4348475"/>
          </a:xfrm>
          <a:prstGeom prst="rect">
            <a:avLst/>
          </a:prstGeom>
        </p:spPr>
      </p:pic>
      <p:pic>
        <p:nvPicPr>
          <p:cNvPr id="4" name="Picture 3">
            <a:extLst>
              <a:ext uri="{FF2B5EF4-FFF2-40B4-BE49-F238E27FC236}">
                <a16:creationId xmlns:a16="http://schemas.microsoft.com/office/drawing/2014/main" id="{44832B71-9B92-3503-2B3D-729FFA331006}"/>
              </a:ext>
            </a:extLst>
          </p:cNvPr>
          <p:cNvPicPr>
            <a:picLocks noChangeAspect="1"/>
          </p:cNvPicPr>
          <p:nvPr/>
        </p:nvPicPr>
        <p:blipFill rotWithShape="1">
          <a:blip r:embed="rId4"/>
          <a:srcRect l="11865" r="-4" b="-4"/>
          <a:stretch/>
        </p:blipFill>
        <p:spPr>
          <a:xfrm>
            <a:off x="8807838" y="-2"/>
            <a:ext cx="3384162" cy="2553431"/>
          </a:xfrm>
          <a:prstGeom prst="rect">
            <a:avLst/>
          </a:prstGeom>
        </p:spPr>
      </p:pic>
      <p:sp>
        <p:nvSpPr>
          <p:cNvPr id="21" name="Rectangle 20">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89421"/>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2CBA04-5028-A79B-2E60-7A8488178988}"/>
              </a:ext>
            </a:extLst>
          </p:cNvPr>
          <p:cNvSpPr>
            <a:spLocks noGrp="1"/>
          </p:cNvSpPr>
          <p:nvPr>
            <p:ph idx="1"/>
          </p:nvPr>
        </p:nvSpPr>
        <p:spPr>
          <a:xfrm>
            <a:off x="4381498" y="3037490"/>
            <a:ext cx="4359284" cy="3011213"/>
          </a:xfrm>
        </p:spPr>
        <p:txBody>
          <a:bodyPr anchor="ctr">
            <a:noAutofit/>
          </a:bodyPr>
          <a:lstStyle/>
          <a:p>
            <a:r>
              <a:rPr lang="en-GB" sz="2400" b="1" dirty="0">
                <a:solidFill>
                  <a:schemeClr val="accent4">
                    <a:lumMod val="50000"/>
                  </a:schemeClr>
                </a:solidFill>
              </a:rPr>
              <a:t>There is a wide range of coastal works that might be employed to tackle a particular situation, each of which may perform multiple different functions. </a:t>
            </a:r>
          </a:p>
          <a:p>
            <a:r>
              <a:rPr lang="en-GB" sz="2400" b="1" dirty="0">
                <a:solidFill>
                  <a:schemeClr val="accent4">
                    <a:lumMod val="50000"/>
                  </a:schemeClr>
                </a:solidFill>
              </a:rPr>
              <a:t>They will also have differing engineering lifespans as well as different capital and maintenance costs.</a:t>
            </a:r>
          </a:p>
        </p:txBody>
      </p:sp>
      <p:pic>
        <p:nvPicPr>
          <p:cNvPr id="5" name="Picture 4">
            <a:extLst>
              <a:ext uri="{FF2B5EF4-FFF2-40B4-BE49-F238E27FC236}">
                <a16:creationId xmlns:a16="http://schemas.microsoft.com/office/drawing/2014/main" id="{C6AA0D2A-F509-DC25-F89C-893E2780CD5D}"/>
              </a:ext>
            </a:extLst>
          </p:cNvPr>
          <p:cNvPicPr>
            <a:picLocks noChangeAspect="1"/>
          </p:cNvPicPr>
          <p:nvPr/>
        </p:nvPicPr>
        <p:blipFill rotWithShape="1">
          <a:blip r:embed="rId5"/>
          <a:srcRect l="15917" r="39442" b="-2"/>
          <a:stretch/>
        </p:blipFill>
        <p:spPr>
          <a:xfrm>
            <a:off x="8775834" y="2553429"/>
            <a:ext cx="3416166" cy="4304571"/>
          </a:xfrm>
          <a:prstGeom prst="rect">
            <a:avLst/>
          </a:prstGeom>
        </p:spPr>
      </p:pic>
      <p:sp>
        <p:nvSpPr>
          <p:cNvPr id="25" name="Rectangle 24">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4683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12154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ramp leading to a stone wall&#10;&#10;Description automatically generated">
            <a:extLst>
              <a:ext uri="{FF2B5EF4-FFF2-40B4-BE49-F238E27FC236}">
                <a16:creationId xmlns:a16="http://schemas.microsoft.com/office/drawing/2014/main" id="{40373FF7-70E5-9FF1-8A02-40C79C11CACF}"/>
              </a:ext>
            </a:extLst>
          </p:cNvPr>
          <p:cNvPicPr>
            <a:picLocks noChangeAspect="1"/>
          </p:cNvPicPr>
          <p:nvPr/>
        </p:nvPicPr>
        <p:blipFill rotWithShape="1">
          <a:blip r:embed="rId3"/>
          <a:srcRect l="4203" r="48536"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EFB37B-D322-DFF0-7353-26796E0D17AF}"/>
              </a:ext>
            </a:extLst>
          </p:cNvPr>
          <p:cNvSpPr>
            <a:spLocks noGrp="1"/>
          </p:cNvSpPr>
          <p:nvPr>
            <p:ph type="title"/>
          </p:nvPr>
        </p:nvSpPr>
        <p:spPr>
          <a:xfrm>
            <a:off x="5827048" y="407987"/>
            <a:ext cx="5721484" cy="1325563"/>
          </a:xfrm>
        </p:spPr>
        <p:txBody>
          <a:bodyPr>
            <a:normAutofit/>
          </a:bodyPr>
          <a:lstStyle/>
          <a:p>
            <a:r>
              <a:rPr lang="en-GB" dirty="0">
                <a:solidFill>
                  <a:schemeClr val="accent5"/>
                </a:solidFill>
                <a:latin typeface="Amasis MT Pro Black" panose="02040A04050005020304" pitchFamily="18" charset="0"/>
              </a:rPr>
              <a:t>Sea Walls </a:t>
            </a:r>
          </a:p>
        </p:txBody>
      </p:sp>
      <p:sp>
        <p:nvSpPr>
          <p:cNvPr id="3" name="Content Placeholder 2">
            <a:extLst>
              <a:ext uri="{FF2B5EF4-FFF2-40B4-BE49-F238E27FC236}">
                <a16:creationId xmlns:a16="http://schemas.microsoft.com/office/drawing/2014/main" id="{8F2CBA04-5028-A79B-2E60-7A8488178988}"/>
              </a:ext>
            </a:extLst>
          </p:cNvPr>
          <p:cNvSpPr>
            <a:spLocks noGrp="1"/>
          </p:cNvSpPr>
          <p:nvPr>
            <p:ph idx="1"/>
          </p:nvPr>
        </p:nvSpPr>
        <p:spPr>
          <a:xfrm>
            <a:off x="5827048" y="1868487"/>
            <a:ext cx="5721484" cy="4351338"/>
          </a:xfrm>
        </p:spPr>
        <p:txBody>
          <a:bodyPr>
            <a:normAutofit/>
          </a:bodyPr>
          <a:lstStyle/>
          <a:p>
            <a:r>
              <a:rPr lang="en-GB" b="1" i="0" u="none" strike="noStrike" dirty="0">
                <a:solidFill>
                  <a:schemeClr val="accent4">
                    <a:lumMod val="50000"/>
                  </a:schemeClr>
                </a:solidFill>
                <a:effectLst/>
              </a:rPr>
              <a:t>Sea walls</a:t>
            </a:r>
            <a:r>
              <a:rPr lang="en-GB" b="1" i="0" dirty="0">
                <a:solidFill>
                  <a:schemeClr val="accent4">
                    <a:lumMod val="50000"/>
                  </a:schemeClr>
                </a:solidFill>
                <a:effectLst/>
              </a:rPr>
              <a:t> are </a:t>
            </a:r>
            <a:r>
              <a:rPr lang="en-GB" b="1" i="0" u="none" strike="noStrike" dirty="0">
                <a:solidFill>
                  <a:schemeClr val="accent4">
                    <a:lumMod val="50000"/>
                  </a:schemeClr>
                </a:solidFill>
                <a:effectLst/>
              </a:rPr>
              <a:t>structures</a:t>
            </a:r>
            <a:r>
              <a:rPr lang="en-GB" b="1" i="0" dirty="0">
                <a:solidFill>
                  <a:schemeClr val="accent4">
                    <a:lumMod val="50000"/>
                  </a:schemeClr>
                </a:solidFill>
                <a:effectLst/>
              </a:rPr>
              <a:t> that are usually incorporated into a promenade. </a:t>
            </a:r>
          </a:p>
          <a:p>
            <a:r>
              <a:rPr lang="en-GB" b="1" dirty="0">
                <a:solidFill>
                  <a:schemeClr val="accent4">
                    <a:lumMod val="50000"/>
                  </a:schemeClr>
                </a:solidFill>
              </a:rPr>
              <a:t>The common characteristic is that the structure is designed to withstand severe wave action and storm surge.</a:t>
            </a:r>
          </a:p>
        </p:txBody>
      </p:sp>
    </p:spTree>
    <p:extLst>
      <p:ext uri="{BB962C8B-B14F-4D97-AF65-F5344CB8AC3E}">
        <p14:creationId xmlns:p14="http://schemas.microsoft.com/office/powerpoint/2010/main" val="16490755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40373FF7-70E5-9FF1-8A02-40C79C11CACF}"/>
              </a:ext>
            </a:extLst>
          </p:cNvPr>
          <p:cNvPicPr>
            <a:picLocks noChangeAspect="1"/>
          </p:cNvPicPr>
          <p:nvPr/>
        </p:nvPicPr>
        <p:blipFill rotWithShape="1">
          <a:blip r:embed="rId2">
            <a:extLst>
              <a:ext uri="{28A0092B-C50C-407E-A947-70E740481C1C}">
                <a14:useLocalDpi xmlns:a14="http://schemas.microsoft.com/office/drawing/2010/main" val="0"/>
              </a:ext>
            </a:extLst>
          </a:blip>
          <a:srcRect t="3021" b="302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EFB37B-D322-DFF0-7353-26796E0D17AF}"/>
              </a:ext>
            </a:extLst>
          </p:cNvPr>
          <p:cNvSpPr>
            <a:spLocks noGrp="1"/>
          </p:cNvSpPr>
          <p:nvPr>
            <p:ph type="title"/>
          </p:nvPr>
        </p:nvSpPr>
        <p:spPr>
          <a:xfrm>
            <a:off x="5827048" y="407987"/>
            <a:ext cx="5721484" cy="1325563"/>
          </a:xfrm>
        </p:spPr>
        <p:txBody>
          <a:bodyPr>
            <a:normAutofit/>
          </a:bodyPr>
          <a:lstStyle/>
          <a:p>
            <a:r>
              <a:rPr lang="en-GB" dirty="0">
                <a:solidFill>
                  <a:schemeClr val="accent5"/>
                </a:solidFill>
                <a:latin typeface="Amasis MT Pro Black" panose="02040A04050005020304" pitchFamily="18" charset="0"/>
              </a:rPr>
              <a:t>Sea Walls </a:t>
            </a:r>
          </a:p>
        </p:txBody>
      </p:sp>
      <p:sp>
        <p:nvSpPr>
          <p:cNvPr id="3" name="Content Placeholder 2">
            <a:extLst>
              <a:ext uri="{FF2B5EF4-FFF2-40B4-BE49-F238E27FC236}">
                <a16:creationId xmlns:a16="http://schemas.microsoft.com/office/drawing/2014/main" id="{8F2CBA04-5028-A79B-2E60-7A8488178988}"/>
              </a:ext>
            </a:extLst>
          </p:cNvPr>
          <p:cNvSpPr>
            <a:spLocks noGrp="1"/>
          </p:cNvSpPr>
          <p:nvPr>
            <p:ph idx="1"/>
          </p:nvPr>
        </p:nvSpPr>
        <p:spPr>
          <a:xfrm>
            <a:off x="5827048" y="1868487"/>
            <a:ext cx="5721484" cy="4351338"/>
          </a:xfrm>
        </p:spPr>
        <p:txBody>
          <a:bodyPr>
            <a:normAutofit/>
          </a:bodyPr>
          <a:lstStyle/>
          <a:p>
            <a:r>
              <a:rPr lang="en-GB" sz="2600" b="1" dirty="0">
                <a:solidFill>
                  <a:schemeClr val="accent4">
                    <a:lumMod val="50000"/>
                  </a:schemeClr>
                </a:solidFill>
              </a:rPr>
              <a:t>Wave Overtopping is a phenomenon that takes place when a water wave meets structure with a height lower than the approximate wave height.</a:t>
            </a:r>
          </a:p>
          <a:p>
            <a:r>
              <a:rPr lang="en-GB" sz="2600" b="1" dirty="0">
                <a:solidFill>
                  <a:schemeClr val="accent4">
                    <a:lumMod val="50000"/>
                  </a:schemeClr>
                </a:solidFill>
              </a:rPr>
              <a:t>Part of the wave is reflected and part passes over the structure. </a:t>
            </a:r>
          </a:p>
          <a:p>
            <a:r>
              <a:rPr lang="en-GB" sz="2600" b="1" dirty="0">
                <a:solidFill>
                  <a:schemeClr val="accent4">
                    <a:lumMod val="50000"/>
                  </a:schemeClr>
                </a:solidFill>
              </a:rPr>
              <a:t>Wave Overtopping is the part of the wave that overpasses the structure.</a:t>
            </a:r>
          </a:p>
        </p:txBody>
      </p:sp>
    </p:spTree>
    <p:extLst>
      <p:ext uri="{BB962C8B-B14F-4D97-AF65-F5344CB8AC3E}">
        <p14:creationId xmlns:p14="http://schemas.microsoft.com/office/powerpoint/2010/main" val="2840315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E92AB-BCD1-2D25-531B-172C0885D818}"/>
              </a:ext>
            </a:extLst>
          </p:cNvPr>
          <p:cNvSpPr>
            <a:spLocks noGrp="1"/>
          </p:cNvSpPr>
          <p:nvPr>
            <p:ph type="title"/>
          </p:nvPr>
        </p:nvSpPr>
        <p:spPr>
          <a:xfrm>
            <a:off x="630936" y="502920"/>
            <a:ext cx="3419856" cy="1463040"/>
          </a:xfrm>
        </p:spPr>
        <p:txBody>
          <a:bodyPr anchor="ctr">
            <a:noAutofit/>
          </a:bodyPr>
          <a:lstStyle/>
          <a:p>
            <a:r>
              <a:rPr lang="en-GB" dirty="0">
                <a:latin typeface="Amasis MT Pro Black" panose="02040A04050005020304" pitchFamily="18" charset="0"/>
              </a:rPr>
              <a:t> </a:t>
            </a:r>
          </a:p>
        </p:txBody>
      </p:sp>
      <p:sp>
        <p:nvSpPr>
          <p:cNvPr id="13"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B900301-F4C8-A4C1-FCC6-4915334003B8}"/>
              </a:ext>
            </a:extLst>
          </p:cNvPr>
          <p:cNvSpPr>
            <a:spLocks noGrp="1"/>
          </p:cNvSpPr>
          <p:nvPr>
            <p:ph idx="1"/>
          </p:nvPr>
        </p:nvSpPr>
        <p:spPr>
          <a:xfrm>
            <a:off x="4654295" y="502920"/>
            <a:ext cx="6894576" cy="1463040"/>
          </a:xfrm>
        </p:spPr>
        <p:txBody>
          <a:bodyPr anchor="ctr">
            <a:normAutofit/>
          </a:bodyPr>
          <a:lstStyle/>
          <a:p>
            <a:pPr marL="0" indent="0">
              <a:buNone/>
            </a:pPr>
            <a:r>
              <a:rPr lang="en-GB" sz="4400" dirty="0">
                <a:solidFill>
                  <a:schemeClr val="accent5"/>
                </a:solidFill>
                <a:latin typeface="Amasis MT Pro Black" panose="02040A04050005020304" pitchFamily="18" charset="0"/>
              </a:rPr>
              <a:t>Wave Overtopping</a:t>
            </a:r>
          </a:p>
          <a:p>
            <a:endParaRPr lang="en-US" sz="2200" dirty="0"/>
          </a:p>
        </p:txBody>
      </p:sp>
      <p:pic>
        <p:nvPicPr>
          <p:cNvPr id="4" name="Online Media 3" title="Wave Overtopping Monitoring System, Fairy Bower">
            <a:hlinkClick r:id="" action="ppaction://media"/>
            <a:extLst>
              <a:ext uri="{FF2B5EF4-FFF2-40B4-BE49-F238E27FC236}">
                <a16:creationId xmlns:a16="http://schemas.microsoft.com/office/drawing/2014/main" id="{684E12C6-5F5F-C6C1-BF7A-746488A61541}"/>
              </a:ext>
            </a:extLst>
          </p:cNvPr>
          <p:cNvPicPr>
            <a:picLocks noRot="1" noChangeAspect="1"/>
          </p:cNvPicPr>
          <p:nvPr>
            <a:videoFile r:link="rId1"/>
          </p:nvPr>
        </p:nvPicPr>
        <p:blipFill>
          <a:blip r:embed="rId3"/>
          <a:stretch>
            <a:fillRect/>
          </a:stretch>
        </p:blipFill>
        <p:spPr>
          <a:xfrm>
            <a:off x="2586053" y="2290936"/>
            <a:ext cx="7007702" cy="3959352"/>
          </a:xfrm>
          <a:prstGeom prst="rect">
            <a:avLst/>
          </a:prstGeom>
        </p:spPr>
      </p:pic>
    </p:spTree>
    <p:extLst>
      <p:ext uri="{BB962C8B-B14F-4D97-AF65-F5344CB8AC3E}">
        <p14:creationId xmlns:p14="http://schemas.microsoft.com/office/powerpoint/2010/main" val="23906254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E92AB-BCD1-2D25-531B-172C0885D818}"/>
              </a:ext>
            </a:extLst>
          </p:cNvPr>
          <p:cNvSpPr>
            <a:spLocks noGrp="1"/>
          </p:cNvSpPr>
          <p:nvPr>
            <p:ph type="title"/>
          </p:nvPr>
        </p:nvSpPr>
        <p:spPr>
          <a:xfrm>
            <a:off x="630936" y="502920"/>
            <a:ext cx="3419856" cy="1463040"/>
          </a:xfrm>
        </p:spPr>
        <p:txBody>
          <a:bodyPr anchor="ctr">
            <a:noAutofit/>
          </a:bodyPr>
          <a:lstStyle/>
          <a:p>
            <a:r>
              <a:rPr lang="en-GB" dirty="0">
                <a:latin typeface="Amasis MT Pro Black" panose="02040A04050005020304" pitchFamily="18" charset="0"/>
              </a:rPr>
              <a:t> </a:t>
            </a:r>
          </a:p>
        </p:txBody>
      </p:sp>
      <p:sp>
        <p:nvSpPr>
          <p:cNvPr id="13"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66159" y="1225296"/>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B900301-F4C8-A4C1-FCC6-4915334003B8}"/>
              </a:ext>
            </a:extLst>
          </p:cNvPr>
          <p:cNvSpPr>
            <a:spLocks noGrp="1"/>
          </p:cNvSpPr>
          <p:nvPr>
            <p:ph idx="1"/>
          </p:nvPr>
        </p:nvSpPr>
        <p:spPr>
          <a:xfrm>
            <a:off x="4654295" y="502920"/>
            <a:ext cx="6894576" cy="1463040"/>
          </a:xfrm>
        </p:spPr>
        <p:txBody>
          <a:bodyPr anchor="ctr">
            <a:normAutofit/>
          </a:bodyPr>
          <a:lstStyle/>
          <a:p>
            <a:pPr marL="0" indent="0">
              <a:buNone/>
            </a:pPr>
            <a:r>
              <a:rPr lang="en-GB" sz="4400" dirty="0">
                <a:solidFill>
                  <a:schemeClr val="accent5"/>
                </a:solidFill>
                <a:latin typeface="Amasis MT Pro Black" panose="02040A04050005020304" pitchFamily="18" charset="0"/>
              </a:rPr>
              <a:t>Scour</a:t>
            </a:r>
          </a:p>
          <a:p>
            <a:endParaRPr lang="en-US" sz="2200" dirty="0"/>
          </a:p>
        </p:txBody>
      </p:sp>
      <p:pic>
        <p:nvPicPr>
          <p:cNvPr id="3" name="Online Media 2" title="Seawall Wave Scouring">
            <a:hlinkClick r:id="" action="ppaction://media"/>
            <a:extLst>
              <a:ext uri="{FF2B5EF4-FFF2-40B4-BE49-F238E27FC236}">
                <a16:creationId xmlns:a16="http://schemas.microsoft.com/office/drawing/2014/main" id="{4BF3595F-BEF8-08EF-294E-0A3D486FBB38}"/>
              </a:ext>
            </a:extLst>
          </p:cNvPr>
          <p:cNvPicPr>
            <a:picLocks noRot="1" noChangeAspect="1"/>
          </p:cNvPicPr>
          <p:nvPr>
            <a:videoFile r:link="rId1"/>
          </p:nvPr>
        </p:nvPicPr>
        <p:blipFill>
          <a:blip r:embed="rId3"/>
          <a:stretch>
            <a:fillRect/>
          </a:stretch>
        </p:blipFill>
        <p:spPr>
          <a:xfrm>
            <a:off x="2340864" y="2147240"/>
            <a:ext cx="8016759" cy="4529479"/>
          </a:xfrm>
          <a:prstGeom prst="rect">
            <a:avLst/>
          </a:prstGeom>
        </p:spPr>
      </p:pic>
    </p:spTree>
    <p:extLst>
      <p:ext uri="{BB962C8B-B14F-4D97-AF65-F5344CB8AC3E}">
        <p14:creationId xmlns:p14="http://schemas.microsoft.com/office/powerpoint/2010/main" val="29988063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40373FF7-70E5-9FF1-8A02-40C79C11CACF}"/>
              </a:ext>
            </a:extLst>
          </p:cNvPr>
          <p:cNvPicPr>
            <a:picLocks noChangeAspect="1"/>
          </p:cNvPicPr>
          <p:nvPr/>
        </p:nvPicPr>
        <p:blipFill rotWithShape="1">
          <a:blip r:embed="rId2">
            <a:extLst>
              <a:ext uri="{28A0092B-C50C-407E-A947-70E740481C1C}">
                <a14:useLocalDpi xmlns:a14="http://schemas.microsoft.com/office/drawing/2010/main" val="0"/>
              </a:ext>
            </a:extLst>
          </a:blip>
          <a:srcRect l="25044" t="2276" r="25044" b="6830"/>
          <a:stretch/>
        </p:blipFill>
        <p:spPr>
          <a:xfrm>
            <a:off x="-7366" y="0"/>
            <a:ext cx="5342018" cy="6857999"/>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EFB37B-D322-DFF0-7353-26796E0D17AF}"/>
              </a:ext>
            </a:extLst>
          </p:cNvPr>
          <p:cNvSpPr>
            <a:spLocks noGrp="1"/>
          </p:cNvSpPr>
          <p:nvPr>
            <p:ph type="title"/>
          </p:nvPr>
        </p:nvSpPr>
        <p:spPr>
          <a:xfrm>
            <a:off x="5827048" y="407987"/>
            <a:ext cx="5721484" cy="1325563"/>
          </a:xfrm>
        </p:spPr>
        <p:txBody>
          <a:bodyPr>
            <a:normAutofit/>
          </a:bodyPr>
          <a:lstStyle/>
          <a:p>
            <a:r>
              <a:rPr lang="en-GB" dirty="0">
                <a:solidFill>
                  <a:schemeClr val="accent5"/>
                </a:solidFill>
                <a:latin typeface="Amasis MT Pro Black" panose="02040A04050005020304" pitchFamily="18" charset="0"/>
              </a:rPr>
              <a:t>Sea Walls </a:t>
            </a:r>
          </a:p>
        </p:txBody>
      </p:sp>
      <p:sp>
        <p:nvSpPr>
          <p:cNvPr id="3" name="Content Placeholder 2">
            <a:extLst>
              <a:ext uri="{FF2B5EF4-FFF2-40B4-BE49-F238E27FC236}">
                <a16:creationId xmlns:a16="http://schemas.microsoft.com/office/drawing/2014/main" id="{8F2CBA04-5028-A79B-2E60-7A8488178988}"/>
              </a:ext>
            </a:extLst>
          </p:cNvPr>
          <p:cNvSpPr>
            <a:spLocks noGrp="1"/>
          </p:cNvSpPr>
          <p:nvPr>
            <p:ph idx="1"/>
          </p:nvPr>
        </p:nvSpPr>
        <p:spPr>
          <a:xfrm>
            <a:off x="5827048" y="1868487"/>
            <a:ext cx="5721484" cy="4351338"/>
          </a:xfrm>
        </p:spPr>
        <p:txBody>
          <a:bodyPr>
            <a:normAutofit/>
          </a:bodyPr>
          <a:lstStyle/>
          <a:p>
            <a:r>
              <a:rPr lang="en-GB" sz="2600" b="1" dirty="0">
                <a:solidFill>
                  <a:schemeClr val="accent4">
                    <a:lumMod val="50000"/>
                  </a:schemeClr>
                </a:solidFill>
              </a:rPr>
              <a:t>The recurve wall reduces overtopping by deflecting up rushing water seawards as waves impact with the wall.</a:t>
            </a:r>
          </a:p>
          <a:p>
            <a:r>
              <a:rPr lang="en-GB" sz="2600" b="1" dirty="0">
                <a:solidFill>
                  <a:schemeClr val="accent4">
                    <a:lumMod val="50000"/>
                  </a:schemeClr>
                </a:solidFill>
              </a:rPr>
              <a:t>The main advantage of seawalls with recurves is that their crest height can be lower, but still allow for the same wave overtopping rate as vertical seawalls without recurves.</a:t>
            </a:r>
          </a:p>
        </p:txBody>
      </p:sp>
    </p:spTree>
    <p:extLst>
      <p:ext uri="{BB962C8B-B14F-4D97-AF65-F5344CB8AC3E}">
        <p14:creationId xmlns:p14="http://schemas.microsoft.com/office/powerpoint/2010/main" val="3148912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19F666D6-3633-DBA6-121E-A89AD693543C}"/>
              </a:ext>
            </a:extLst>
          </p:cNvPr>
          <p:cNvPicPr>
            <a:picLocks noChangeAspect="1"/>
          </p:cNvPicPr>
          <p:nvPr/>
        </p:nvPicPr>
        <p:blipFill rotWithShape="1">
          <a:blip r:embed="rId2"/>
          <a:srcRect t="5156" b="12218"/>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3"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705226C-60A8-DF2F-7BB3-A0913FAA1091}"/>
              </a:ext>
            </a:extLst>
          </p:cNvPr>
          <p:cNvSpPr>
            <a:spLocks noGrp="1"/>
          </p:cNvSpPr>
          <p:nvPr>
            <p:ph idx="1"/>
          </p:nvPr>
        </p:nvSpPr>
        <p:spPr>
          <a:xfrm>
            <a:off x="4654294" y="4777739"/>
            <a:ext cx="6897626" cy="1399223"/>
          </a:xfrm>
        </p:spPr>
        <p:txBody>
          <a:bodyPr anchor="ctr">
            <a:normAutofit/>
          </a:bodyPr>
          <a:lstStyle/>
          <a:p>
            <a:pPr marL="0" indent="0">
              <a:buNone/>
            </a:pPr>
            <a:r>
              <a:rPr lang="en-GB" sz="4400" dirty="0">
                <a:solidFill>
                  <a:schemeClr val="accent5"/>
                </a:solidFill>
                <a:latin typeface="Amasis MT Pro Black" panose="02040A04050005020304" pitchFamily="18" charset="0"/>
              </a:rPr>
              <a:t>Wave Overtopping</a:t>
            </a:r>
          </a:p>
          <a:p>
            <a:pPr marL="0" indent="0">
              <a:buNone/>
            </a:pPr>
            <a:endParaRPr lang="en-US" sz="2200" dirty="0"/>
          </a:p>
        </p:txBody>
      </p:sp>
    </p:spTree>
    <p:extLst>
      <p:ext uri="{BB962C8B-B14F-4D97-AF65-F5344CB8AC3E}">
        <p14:creationId xmlns:p14="http://schemas.microsoft.com/office/powerpoint/2010/main" val="36737776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FB37B-D322-DFF0-7353-26796E0D17AF}"/>
              </a:ext>
            </a:extLst>
          </p:cNvPr>
          <p:cNvSpPr>
            <a:spLocks noGrp="1"/>
          </p:cNvSpPr>
          <p:nvPr>
            <p:ph type="title"/>
          </p:nvPr>
        </p:nvSpPr>
        <p:spPr>
          <a:xfrm>
            <a:off x="762000" y="1138036"/>
            <a:ext cx="4085665" cy="1402470"/>
          </a:xfrm>
        </p:spPr>
        <p:txBody>
          <a:bodyPr anchor="t">
            <a:normAutofit/>
          </a:bodyPr>
          <a:lstStyle/>
          <a:p>
            <a:r>
              <a:rPr lang="en-GB" dirty="0">
                <a:solidFill>
                  <a:schemeClr val="accent5"/>
                </a:solidFill>
                <a:latin typeface="Amasis MT Pro Black" panose="02040A04050005020304" pitchFamily="18" charset="0"/>
              </a:rPr>
              <a:t>Revetments</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2CBA04-5028-A79B-2E60-7A8488178988}"/>
              </a:ext>
            </a:extLst>
          </p:cNvPr>
          <p:cNvSpPr>
            <a:spLocks noGrp="1"/>
          </p:cNvSpPr>
          <p:nvPr>
            <p:ph idx="1"/>
          </p:nvPr>
        </p:nvSpPr>
        <p:spPr>
          <a:xfrm>
            <a:off x="762000" y="1929162"/>
            <a:ext cx="4085665" cy="4213222"/>
          </a:xfrm>
        </p:spPr>
        <p:txBody>
          <a:bodyPr>
            <a:normAutofit/>
          </a:bodyPr>
          <a:lstStyle/>
          <a:p>
            <a:r>
              <a:rPr lang="en-GB" sz="2400" b="1" dirty="0">
                <a:solidFill>
                  <a:schemeClr val="accent4">
                    <a:lumMod val="50000"/>
                  </a:schemeClr>
                </a:solidFill>
              </a:rPr>
              <a:t>Revetments are always made as sloping structures and are very often constructed as permeable structures using natural stones or concrete blocks, thereby enhancing wave energy absorption and minimising reflection and wave run-up.</a:t>
            </a:r>
          </a:p>
        </p:txBody>
      </p:sp>
      <p:pic>
        <p:nvPicPr>
          <p:cNvPr id="4" name="Picture 3">
            <a:extLst>
              <a:ext uri="{FF2B5EF4-FFF2-40B4-BE49-F238E27FC236}">
                <a16:creationId xmlns:a16="http://schemas.microsoft.com/office/drawing/2014/main" id="{0DD9443F-2458-C83B-AF75-DC8B88FF5AF0}"/>
              </a:ext>
            </a:extLst>
          </p:cNvPr>
          <p:cNvPicPr>
            <a:picLocks noChangeAspect="1"/>
          </p:cNvPicPr>
          <p:nvPr/>
        </p:nvPicPr>
        <p:blipFill rotWithShape="1">
          <a:blip r:embed="rId2"/>
          <a:srcRect l="27202" r="9133" b="-1"/>
          <a:stretch/>
        </p:blipFill>
        <p:spPr>
          <a:xfrm>
            <a:off x="5650992" y="10"/>
            <a:ext cx="6541008" cy="6857990"/>
          </a:xfrm>
          <a:prstGeom prst="rect">
            <a:avLst/>
          </a:prstGeom>
        </p:spPr>
      </p:pic>
    </p:spTree>
    <p:extLst>
      <p:ext uri="{BB962C8B-B14F-4D97-AF65-F5344CB8AC3E}">
        <p14:creationId xmlns:p14="http://schemas.microsoft.com/office/powerpoint/2010/main" val="485933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342E-2357-6B0B-4A06-A322B66FD6DC}"/>
              </a:ext>
            </a:extLst>
          </p:cNvPr>
          <p:cNvSpPr>
            <a:spLocks noGrp="1"/>
          </p:cNvSpPr>
          <p:nvPr>
            <p:ph type="title"/>
          </p:nvPr>
        </p:nvSpPr>
        <p:spPr/>
        <p:txBody>
          <a:bodyPr/>
          <a:lstStyle/>
          <a:p>
            <a:r>
              <a:rPr lang="en-GB" dirty="0">
                <a:solidFill>
                  <a:schemeClr val="accent5">
                    <a:lumMod val="50000"/>
                  </a:schemeClr>
                </a:solidFill>
                <a:latin typeface="Amasis MT Pro Black" panose="02040A04050005020304" pitchFamily="18" charset="0"/>
              </a:rPr>
              <a:t>Revetments</a:t>
            </a:r>
            <a:endParaRPr lang="en-GB" dirty="0">
              <a:solidFill>
                <a:schemeClr val="accent5">
                  <a:lumMod val="50000"/>
                </a:schemeClr>
              </a:solidFill>
            </a:endParaRPr>
          </a:p>
        </p:txBody>
      </p:sp>
      <p:pic>
        <p:nvPicPr>
          <p:cNvPr id="4" name="Picture 3" descr="A large rocks on the shore of a lake&#10;&#10;Description automatically generated">
            <a:extLst>
              <a:ext uri="{FF2B5EF4-FFF2-40B4-BE49-F238E27FC236}">
                <a16:creationId xmlns:a16="http://schemas.microsoft.com/office/drawing/2014/main" id="{8E27DD95-6035-C2A8-9C3B-861F502C3F9B}"/>
              </a:ext>
            </a:extLst>
          </p:cNvPr>
          <p:cNvPicPr>
            <a:picLocks noChangeAspect="1"/>
          </p:cNvPicPr>
          <p:nvPr/>
        </p:nvPicPr>
        <p:blipFill rotWithShape="1">
          <a:blip r:embed="rId2">
            <a:alphaModFix amt="20000"/>
          </a:blip>
          <a:srcRect l="11312" r="14130" b="2746"/>
          <a:stretch/>
        </p:blipFill>
        <p:spPr>
          <a:xfrm>
            <a:off x="5895198" y="1809000"/>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pic>
        <p:nvPicPr>
          <p:cNvPr id="5" name="Picture 4" descr="A close-up of a stone path&#10;&#10;Description automatically generated">
            <a:extLst>
              <a:ext uri="{FF2B5EF4-FFF2-40B4-BE49-F238E27FC236}">
                <a16:creationId xmlns:a16="http://schemas.microsoft.com/office/drawing/2014/main" id="{3D868EF5-50F5-C35B-B5F0-6DEA953CB5DC}"/>
              </a:ext>
            </a:extLst>
          </p:cNvPr>
          <p:cNvPicPr>
            <a:picLocks noChangeAspect="1"/>
          </p:cNvPicPr>
          <p:nvPr/>
        </p:nvPicPr>
        <p:blipFill rotWithShape="1">
          <a:blip r:embed="rId3"/>
          <a:srcRect l="5502" t="1375" r="27495" b="789"/>
          <a:stretch/>
        </p:blipFill>
        <p:spPr>
          <a:xfrm>
            <a:off x="55728" y="1809000"/>
            <a:ext cx="3311825" cy="3240000"/>
          </a:xfrm>
          <a:custGeom>
            <a:avLst/>
            <a:gdLst>
              <a:gd name="connsiteX0" fmla="*/ 1655913 w 3311825"/>
              <a:gd name="connsiteY0" fmla="*/ 0 h 3240000"/>
              <a:gd name="connsiteX1" fmla="*/ 3303277 w 3311825"/>
              <a:gd name="connsiteY1" fmla="*/ 1454364 h 3240000"/>
              <a:gd name="connsiteX2" fmla="*/ 3311825 w 3311825"/>
              <a:gd name="connsiteY2" fmla="*/ 1619965 h 3240000"/>
              <a:gd name="connsiteX3" fmla="*/ 3311825 w 3311825"/>
              <a:gd name="connsiteY3" fmla="*/ 1620035 h 3240000"/>
              <a:gd name="connsiteX4" fmla="*/ 3303277 w 3311825"/>
              <a:gd name="connsiteY4" fmla="*/ 1785636 h 3240000"/>
              <a:gd name="connsiteX5" fmla="*/ 1655913 w 3311825"/>
              <a:gd name="connsiteY5" fmla="*/ 3240000 h 3240000"/>
              <a:gd name="connsiteX6" fmla="*/ 0 w 3311825"/>
              <a:gd name="connsiteY6" fmla="*/ 1620000 h 3240000"/>
              <a:gd name="connsiteX7" fmla="*/ 1655913 w 3311825"/>
              <a:gd name="connsiteY7" fmla="*/ 0 h 324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1825" h="3240000" fill="none" extrusionOk="0">
                <a:moveTo>
                  <a:pt x="1655913" y="0"/>
                </a:moveTo>
                <a:cubicBezTo>
                  <a:pt x="2501819" y="109202"/>
                  <a:pt x="3133539" y="643967"/>
                  <a:pt x="3303277" y="1454364"/>
                </a:cubicBezTo>
                <a:cubicBezTo>
                  <a:pt x="3301661" y="1524344"/>
                  <a:pt x="3302358" y="1566819"/>
                  <a:pt x="3311825" y="1619965"/>
                </a:cubicBezTo>
                <a:cubicBezTo>
                  <a:pt x="3311828" y="1619996"/>
                  <a:pt x="3311827" y="1620003"/>
                  <a:pt x="3311825" y="1620035"/>
                </a:cubicBezTo>
                <a:cubicBezTo>
                  <a:pt x="3306941" y="1667032"/>
                  <a:pt x="3304457" y="1753728"/>
                  <a:pt x="3303277" y="1785636"/>
                </a:cubicBezTo>
                <a:cubicBezTo>
                  <a:pt x="3247403" y="2624344"/>
                  <a:pt x="2506628" y="3327777"/>
                  <a:pt x="1655913" y="3240000"/>
                </a:cubicBezTo>
                <a:cubicBezTo>
                  <a:pt x="618369" y="3264685"/>
                  <a:pt x="54421" y="2547657"/>
                  <a:pt x="0" y="1620000"/>
                </a:cubicBezTo>
                <a:cubicBezTo>
                  <a:pt x="100795" y="587535"/>
                  <a:pt x="724448" y="26376"/>
                  <a:pt x="1655913" y="0"/>
                </a:cubicBezTo>
                <a:close/>
              </a:path>
              <a:path w="3311825" h="3240000" stroke="0" extrusionOk="0">
                <a:moveTo>
                  <a:pt x="1655913" y="0"/>
                </a:moveTo>
                <a:cubicBezTo>
                  <a:pt x="2511963" y="26974"/>
                  <a:pt x="3221553" y="576112"/>
                  <a:pt x="3303277" y="1454364"/>
                </a:cubicBezTo>
                <a:cubicBezTo>
                  <a:pt x="3300394" y="1481262"/>
                  <a:pt x="3300500" y="1540410"/>
                  <a:pt x="3311825" y="1619965"/>
                </a:cubicBezTo>
                <a:cubicBezTo>
                  <a:pt x="3311822" y="1619972"/>
                  <a:pt x="3311824" y="1620014"/>
                  <a:pt x="3311825" y="1620035"/>
                </a:cubicBezTo>
                <a:cubicBezTo>
                  <a:pt x="3301875" y="1658402"/>
                  <a:pt x="3298453" y="1716783"/>
                  <a:pt x="3303277" y="1785636"/>
                </a:cubicBezTo>
                <a:cubicBezTo>
                  <a:pt x="3184180" y="2575950"/>
                  <a:pt x="2653899" y="3180960"/>
                  <a:pt x="1655913" y="3240000"/>
                </a:cubicBezTo>
                <a:cubicBezTo>
                  <a:pt x="827743" y="3305777"/>
                  <a:pt x="-77387" y="2630154"/>
                  <a:pt x="0" y="1620000"/>
                </a:cubicBezTo>
                <a:cubicBezTo>
                  <a:pt x="-20740" y="880921"/>
                  <a:pt x="719401" y="59509"/>
                  <a:pt x="1655913" y="0"/>
                </a:cubicBezTo>
                <a:close/>
              </a:path>
            </a:pathLst>
          </a:custGeom>
          <a:ln w="76200">
            <a:solidFill>
              <a:schemeClr val="accent5">
                <a:lumMod val="50000"/>
              </a:schemeClr>
            </a:solidFill>
            <a:extLst>
              <a:ext uri="{C807C97D-BFC1-408E-A445-0C87EB9F89A2}">
                <ask:lineSketchStyleProps xmlns:ask="http://schemas.microsoft.com/office/drawing/2018/sketchyshapes" sd="2507669290">
                  <a:custGeom>
                    <a:avLst/>
                    <a:gdLst>
                      <a:gd name="connsiteX0" fmla="*/ 1800922 w 3601842"/>
                      <a:gd name="connsiteY0" fmla="*/ 0 h 3523728"/>
                      <a:gd name="connsiteX1" fmla="*/ 3592546 w 3601842"/>
                      <a:gd name="connsiteY1" fmla="*/ 1581724 h 3523728"/>
                      <a:gd name="connsiteX2" fmla="*/ 3601842 w 3601842"/>
                      <a:gd name="connsiteY2" fmla="*/ 1761826 h 3523728"/>
                      <a:gd name="connsiteX3" fmla="*/ 3601842 w 3601842"/>
                      <a:gd name="connsiteY3" fmla="*/ 1761903 h 3523728"/>
                      <a:gd name="connsiteX4" fmla="*/ 3592546 w 3601842"/>
                      <a:gd name="connsiteY4" fmla="*/ 1942005 h 3523728"/>
                      <a:gd name="connsiteX5" fmla="*/ 1800922 w 3601842"/>
                      <a:gd name="connsiteY5" fmla="*/ 3523728 h 3523728"/>
                      <a:gd name="connsiteX6" fmla="*/ 0 w 3601842"/>
                      <a:gd name="connsiteY6" fmla="*/ 1761864 h 3523728"/>
                      <a:gd name="connsiteX7" fmla="*/ 1800922 w 3601842"/>
                      <a:gd name="connsiteY7" fmla="*/ 0 h 35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01842" h="3523728">
                        <a:moveTo>
                          <a:pt x="1800922" y="0"/>
                        </a:moveTo>
                        <a:cubicBezTo>
                          <a:pt x="2733380" y="0"/>
                          <a:pt x="3500321" y="693293"/>
                          <a:pt x="3592546" y="1581724"/>
                        </a:cubicBezTo>
                        <a:lnTo>
                          <a:pt x="3601842" y="1761826"/>
                        </a:lnTo>
                        <a:lnTo>
                          <a:pt x="3601842" y="1761903"/>
                        </a:lnTo>
                        <a:lnTo>
                          <a:pt x="3592546" y="1942005"/>
                        </a:lnTo>
                        <a:cubicBezTo>
                          <a:pt x="3500321" y="2830436"/>
                          <a:pt x="2733380" y="3523728"/>
                          <a:pt x="1800922" y="3523728"/>
                        </a:cubicBezTo>
                        <a:cubicBezTo>
                          <a:pt x="806300" y="3523728"/>
                          <a:pt x="0" y="2734915"/>
                          <a:pt x="0" y="1761864"/>
                        </a:cubicBezTo>
                        <a:cubicBezTo>
                          <a:pt x="0" y="788813"/>
                          <a:pt x="806300" y="0"/>
                          <a:pt x="1800922" y="0"/>
                        </a:cubicBezTo>
                        <a:close/>
                      </a:path>
                    </a:pathLst>
                  </a:custGeom>
                  <ask:type>
                    <ask:lineSketchCurved/>
                  </ask:type>
                </ask:lineSketchStyleProps>
              </a:ext>
            </a:extLst>
          </a:ln>
        </p:spPr>
      </p:pic>
      <p:pic>
        <p:nvPicPr>
          <p:cNvPr id="6" name="Picture 5" descr="A close-up of a rocky shore&#10;&#10;Description automatically generated">
            <a:extLst>
              <a:ext uri="{FF2B5EF4-FFF2-40B4-BE49-F238E27FC236}">
                <a16:creationId xmlns:a16="http://schemas.microsoft.com/office/drawing/2014/main" id="{F54EEF15-1690-508D-622E-CB3170227EA6}"/>
              </a:ext>
            </a:extLst>
          </p:cNvPr>
          <p:cNvPicPr>
            <a:picLocks noChangeAspect="1"/>
          </p:cNvPicPr>
          <p:nvPr/>
        </p:nvPicPr>
        <p:blipFill rotWithShape="1">
          <a:blip r:embed="rId4">
            <a:alphaModFix amt="20000"/>
          </a:blip>
          <a:srcRect l="26347" t="800" r="7663" b="2484"/>
          <a:stretch/>
        </p:blipFill>
        <p:spPr>
          <a:xfrm>
            <a:off x="2938700" y="3605511"/>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pic>
        <p:nvPicPr>
          <p:cNvPr id="7" name="Picture 6" descr="A close-up of a stone steps&#10;&#10;Description automatically generated">
            <a:extLst>
              <a:ext uri="{FF2B5EF4-FFF2-40B4-BE49-F238E27FC236}">
                <a16:creationId xmlns:a16="http://schemas.microsoft.com/office/drawing/2014/main" id="{EE4B9399-3837-41DC-EBB9-2493227A70A0}"/>
              </a:ext>
            </a:extLst>
          </p:cNvPr>
          <p:cNvPicPr>
            <a:picLocks noChangeAspect="1"/>
          </p:cNvPicPr>
          <p:nvPr/>
        </p:nvPicPr>
        <p:blipFill rotWithShape="1">
          <a:blip r:embed="rId5">
            <a:alphaModFix amt="35000"/>
          </a:blip>
          <a:srcRect l="1493" t="1270" r="48595" b="7031"/>
          <a:stretch/>
        </p:blipFill>
        <p:spPr>
          <a:xfrm>
            <a:off x="8824446" y="3605511"/>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spTree>
    <p:extLst>
      <p:ext uri="{BB962C8B-B14F-4D97-AF65-F5344CB8AC3E}">
        <p14:creationId xmlns:p14="http://schemas.microsoft.com/office/powerpoint/2010/main" val="8742609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342E-2357-6B0B-4A06-A322B66FD6DC}"/>
              </a:ext>
            </a:extLst>
          </p:cNvPr>
          <p:cNvSpPr>
            <a:spLocks noGrp="1"/>
          </p:cNvSpPr>
          <p:nvPr>
            <p:ph type="title"/>
          </p:nvPr>
        </p:nvSpPr>
        <p:spPr/>
        <p:txBody>
          <a:bodyPr/>
          <a:lstStyle/>
          <a:p>
            <a:r>
              <a:rPr lang="en-GB" dirty="0">
                <a:solidFill>
                  <a:schemeClr val="accent5">
                    <a:lumMod val="50000"/>
                  </a:schemeClr>
                </a:solidFill>
                <a:latin typeface="Amasis MT Pro Black" panose="02040A04050005020304" pitchFamily="18" charset="0"/>
              </a:rPr>
              <a:t>Revetments</a:t>
            </a:r>
            <a:endParaRPr lang="en-GB" dirty="0">
              <a:solidFill>
                <a:schemeClr val="accent5">
                  <a:lumMod val="50000"/>
                </a:schemeClr>
              </a:solidFill>
            </a:endParaRPr>
          </a:p>
        </p:txBody>
      </p:sp>
      <p:pic>
        <p:nvPicPr>
          <p:cNvPr id="4" name="Picture 3" descr="A large rocks on the shore of a lake&#10;&#10;Description automatically generated">
            <a:extLst>
              <a:ext uri="{FF2B5EF4-FFF2-40B4-BE49-F238E27FC236}">
                <a16:creationId xmlns:a16="http://schemas.microsoft.com/office/drawing/2014/main" id="{8E27DD95-6035-C2A8-9C3B-861F502C3F9B}"/>
              </a:ext>
            </a:extLst>
          </p:cNvPr>
          <p:cNvPicPr>
            <a:picLocks noChangeAspect="1"/>
          </p:cNvPicPr>
          <p:nvPr/>
        </p:nvPicPr>
        <p:blipFill rotWithShape="1">
          <a:blip r:embed="rId2"/>
          <a:srcRect l="11312" r="14130" b="2746"/>
          <a:stretch/>
        </p:blipFill>
        <p:spPr>
          <a:xfrm>
            <a:off x="5895198" y="1809000"/>
            <a:ext cx="3311826" cy="3240000"/>
          </a:xfrm>
          <a:custGeom>
            <a:avLst/>
            <a:gdLst>
              <a:gd name="connsiteX0" fmla="*/ 1655913 w 3311826"/>
              <a:gd name="connsiteY0" fmla="*/ 0 h 3240000"/>
              <a:gd name="connsiteX1" fmla="*/ 3311826 w 3311826"/>
              <a:gd name="connsiteY1" fmla="*/ 1620000 h 3240000"/>
              <a:gd name="connsiteX2" fmla="*/ 1655913 w 3311826"/>
              <a:gd name="connsiteY2" fmla="*/ 3240000 h 3240000"/>
              <a:gd name="connsiteX3" fmla="*/ 0 w 3311826"/>
              <a:gd name="connsiteY3" fmla="*/ 1620000 h 3240000"/>
              <a:gd name="connsiteX4" fmla="*/ 1655913 w 3311826"/>
              <a:gd name="connsiteY4" fmla="*/ 0 h 32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1826" h="3240000" fill="none" extrusionOk="0">
                <a:moveTo>
                  <a:pt x="1655913" y="0"/>
                </a:moveTo>
                <a:cubicBezTo>
                  <a:pt x="2629928" y="-5298"/>
                  <a:pt x="3474085" y="674368"/>
                  <a:pt x="3311826" y="1620000"/>
                </a:cubicBezTo>
                <a:cubicBezTo>
                  <a:pt x="3158587" y="2516067"/>
                  <a:pt x="2606648" y="3325751"/>
                  <a:pt x="1655913" y="3240000"/>
                </a:cubicBezTo>
                <a:cubicBezTo>
                  <a:pt x="706282" y="3227824"/>
                  <a:pt x="-45046" y="2643388"/>
                  <a:pt x="0" y="1620000"/>
                </a:cubicBezTo>
                <a:cubicBezTo>
                  <a:pt x="57514" y="610799"/>
                  <a:pt x="628552" y="-66554"/>
                  <a:pt x="1655913" y="0"/>
                </a:cubicBezTo>
                <a:close/>
              </a:path>
              <a:path w="3311826" h="3240000" stroke="0" extrusionOk="0">
                <a:moveTo>
                  <a:pt x="1655913" y="0"/>
                </a:moveTo>
                <a:cubicBezTo>
                  <a:pt x="2462354" y="-117332"/>
                  <a:pt x="3313971" y="642162"/>
                  <a:pt x="3311826" y="1620000"/>
                </a:cubicBezTo>
                <a:cubicBezTo>
                  <a:pt x="3299609" y="2544002"/>
                  <a:pt x="2559389" y="3344832"/>
                  <a:pt x="1655913" y="3240000"/>
                </a:cubicBezTo>
                <a:cubicBezTo>
                  <a:pt x="677990" y="3277002"/>
                  <a:pt x="60710" y="2489487"/>
                  <a:pt x="0" y="1620000"/>
                </a:cubicBezTo>
                <a:cubicBezTo>
                  <a:pt x="-23750" y="772134"/>
                  <a:pt x="565049" y="-21680"/>
                  <a:pt x="1655913" y="0"/>
                </a:cubicBezTo>
                <a:close/>
              </a:path>
            </a:pathLst>
          </a:custGeom>
          <a:ln w="76200">
            <a:solidFill>
              <a:schemeClr val="accent5">
                <a:lumMod val="50000"/>
              </a:schemeClr>
            </a:solidFill>
            <a:extLst>
              <a:ext uri="{C807C97D-BFC1-408E-A445-0C87EB9F89A2}">
                <ask:lineSketchStyleProps xmlns:ask="http://schemas.microsoft.com/office/drawing/2018/sketchyshapes" sd="323850382">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ask:type>
                    <ask:lineSketchCurved/>
                  </ask:type>
                </ask:lineSketchStyleProps>
              </a:ext>
            </a:extLst>
          </a:ln>
        </p:spPr>
      </p:pic>
      <p:pic>
        <p:nvPicPr>
          <p:cNvPr id="5" name="Picture 4" descr="A close-up of a stone path&#10;&#10;Description automatically generated">
            <a:extLst>
              <a:ext uri="{FF2B5EF4-FFF2-40B4-BE49-F238E27FC236}">
                <a16:creationId xmlns:a16="http://schemas.microsoft.com/office/drawing/2014/main" id="{3D868EF5-50F5-C35B-B5F0-6DEA953CB5DC}"/>
              </a:ext>
            </a:extLst>
          </p:cNvPr>
          <p:cNvPicPr>
            <a:picLocks noChangeAspect="1"/>
          </p:cNvPicPr>
          <p:nvPr/>
        </p:nvPicPr>
        <p:blipFill rotWithShape="1">
          <a:blip r:embed="rId3">
            <a:alphaModFix amt="35000"/>
          </a:blip>
          <a:srcRect l="5502" t="1375" r="27495" b="789"/>
          <a:stretch/>
        </p:blipFill>
        <p:spPr>
          <a:xfrm>
            <a:off x="55728" y="1809000"/>
            <a:ext cx="3311825" cy="3240000"/>
          </a:xfrm>
          <a:custGeom>
            <a:avLst/>
            <a:gdLst>
              <a:gd name="connsiteX0" fmla="*/ 1800922 w 3601842"/>
              <a:gd name="connsiteY0" fmla="*/ 0 h 3523728"/>
              <a:gd name="connsiteX1" fmla="*/ 3592546 w 3601842"/>
              <a:gd name="connsiteY1" fmla="*/ 1581724 h 3523728"/>
              <a:gd name="connsiteX2" fmla="*/ 3601842 w 3601842"/>
              <a:gd name="connsiteY2" fmla="*/ 1761826 h 3523728"/>
              <a:gd name="connsiteX3" fmla="*/ 3601842 w 3601842"/>
              <a:gd name="connsiteY3" fmla="*/ 1761903 h 3523728"/>
              <a:gd name="connsiteX4" fmla="*/ 3592546 w 3601842"/>
              <a:gd name="connsiteY4" fmla="*/ 1942005 h 3523728"/>
              <a:gd name="connsiteX5" fmla="*/ 1800922 w 3601842"/>
              <a:gd name="connsiteY5" fmla="*/ 3523728 h 3523728"/>
              <a:gd name="connsiteX6" fmla="*/ 0 w 3601842"/>
              <a:gd name="connsiteY6" fmla="*/ 1761864 h 3523728"/>
              <a:gd name="connsiteX7" fmla="*/ 1800922 w 3601842"/>
              <a:gd name="connsiteY7" fmla="*/ 0 h 35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01842" h="3523728">
                <a:moveTo>
                  <a:pt x="1800922" y="0"/>
                </a:moveTo>
                <a:cubicBezTo>
                  <a:pt x="2733380" y="0"/>
                  <a:pt x="3500321" y="693293"/>
                  <a:pt x="3592546" y="1581724"/>
                </a:cubicBezTo>
                <a:lnTo>
                  <a:pt x="3601842" y="1761826"/>
                </a:lnTo>
                <a:lnTo>
                  <a:pt x="3601842" y="1761903"/>
                </a:lnTo>
                <a:lnTo>
                  <a:pt x="3592546" y="1942005"/>
                </a:lnTo>
                <a:cubicBezTo>
                  <a:pt x="3500321" y="2830436"/>
                  <a:pt x="2733380" y="3523728"/>
                  <a:pt x="1800922" y="3523728"/>
                </a:cubicBezTo>
                <a:cubicBezTo>
                  <a:pt x="806300" y="3523728"/>
                  <a:pt x="0" y="2734915"/>
                  <a:pt x="0" y="1761864"/>
                </a:cubicBezTo>
                <a:cubicBezTo>
                  <a:pt x="0" y="788813"/>
                  <a:pt x="806300" y="0"/>
                  <a:pt x="1800922" y="0"/>
                </a:cubicBezTo>
                <a:close/>
              </a:path>
            </a:pathLst>
          </a:custGeom>
        </p:spPr>
      </p:pic>
      <p:pic>
        <p:nvPicPr>
          <p:cNvPr id="6" name="Picture 5" descr="A close-up of a rocky shore&#10;&#10;Description automatically generated">
            <a:extLst>
              <a:ext uri="{FF2B5EF4-FFF2-40B4-BE49-F238E27FC236}">
                <a16:creationId xmlns:a16="http://schemas.microsoft.com/office/drawing/2014/main" id="{F54EEF15-1690-508D-622E-CB3170227EA6}"/>
              </a:ext>
            </a:extLst>
          </p:cNvPr>
          <p:cNvPicPr>
            <a:picLocks noChangeAspect="1"/>
          </p:cNvPicPr>
          <p:nvPr/>
        </p:nvPicPr>
        <p:blipFill rotWithShape="1">
          <a:blip r:embed="rId4">
            <a:alphaModFix amt="35000"/>
          </a:blip>
          <a:srcRect l="26347" t="800" r="7663" b="2484"/>
          <a:stretch/>
        </p:blipFill>
        <p:spPr>
          <a:xfrm>
            <a:off x="2938700" y="3605511"/>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pic>
        <p:nvPicPr>
          <p:cNvPr id="7" name="Picture 6" descr="A close-up of a stone steps&#10;&#10;Description automatically generated">
            <a:extLst>
              <a:ext uri="{FF2B5EF4-FFF2-40B4-BE49-F238E27FC236}">
                <a16:creationId xmlns:a16="http://schemas.microsoft.com/office/drawing/2014/main" id="{EE4B9399-3837-41DC-EBB9-2493227A70A0}"/>
              </a:ext>
            </a:extLst>
          </p:cNvPr>
          <p:cNvPicPr>
            <a:picLocks noChangeAspect="1"/>
          </p:cNvPicPr>
          <p:nvPr/>
        </p:nvPicPr>
        <p:blipFill rotWithShape="1">
          <a:blip r:embed="rId5">
            <a:alphaModFix amt="35000"/>
          </a:blip>
          <a:srcRect l="1493" t="1270" r="48595" b="7031"/>
          <a:stretch/>
        </p:blipFill>
        <p:spPr>
          <a:xfrm>
            <a:off x="8824446" y="3605511"/>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spTree>
    <p:extLst>
      <p:ext uri="{BB962C8B-B14F-4D97-AF65-F5344CB8AC3E}">
        <p14:creationId xmlns:p14="http://schemas.microsoft.com/office/powerpoint/2010/main" val="8442942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342E-2357-6B0B-4A06-A322B66FD6DC}"/>
              </a:ext>
            </a:extLst>
          </p:cNvPr>
          <p:cNvSpPr>
            <a:spLocks noGrp="1"/>
          </p:cNvSpPr>
          <p:nvPr>
            <p:ph type="title"/>
          </p:nvPr>
        </p:nvSpPr>
        <p:spPr/>
        <p:txBody>
          <a:bodyPr/>
          <a:lstStyle/>
          <a:p>
            <a:r>
              <a:rPr lang="en-GB" dirty="0">
                <a:solidFill>
                  <a:schemeClr val="accent5">
                    <a:lumMod val="50000"/>
                  </a:schemeClr>
                </a:solidFill>
                <a:latin typeface="Amasis MT Pro Black" panose="02040A04050005020304" pitchFamily="18" charset="0"/>
              </a:rPr>
              <a:t>Revetments</a:t>
            </a:r>
            <a:endParaRPr lang="en-GB" dirty="0">
              <a:solidFill>
                <a:schemeClr val="accent5">
                  <a:lumMod val="50000"/>
                </a:schemeClr>
              </a:solidFill>
            </a:endParaRPr>
          </a:p>
        </p:txBody>
      </p:sp>
      <p:pic>
        <p:nvPicPr>
          <p:cNvPr id="4" name="Picture 3" descr="A large rocks on the shore of a lake&#10;&#10;Description automatically generated">
            <a:extLst>
              <a:ext uri="{FF2B5EF4-FFF2-40B4-BE49-F238E27FC236}">
                <a16:creationId xmlns:a16="http://schemas.microsoft.com/office/drawing/2014/main" id="{8E27DD95-6035-C2A8-9C3B-861F502C3F9B}"/>
              </a:ext>
            </a:extLst>
          </p:cNvPr>
          <p:cNvPicPr>
            <a:picLocks noChangeAspect="1"/>
          </p:cNvPicPr>
          <p:nvPr/>
        </p:nvPicPr>
        <p:blipFill rotWithShape="1">
          <a:blip r:embed="rId2">
            <a:alphaModFix amt="35000"/>
          </a:blip>
          <a:srcRect l="11312" r="14130" b="2746"/>
          <a:stretch/>
        </p:blipFill>
        <p:spPr>
          <a:xfrm>
            <a:off x="5895198" y="1809000"/>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pic>
        <p:nvPicPr>
          <p:cNvPr id="5" name="Picture 4" descr="A close-up of a stone path&#10;&#10;Description automatically generated">
            <a:extLst>
              <a:ext uri="{FF2B5EF4-FFF2-40B4-BE49-F238E27FC236}">
                <a16:creationId xmlns:a16="http://schemas.microsoft.com/office/drawing/2014/main" id="{3D868EF5-50F5-C35B-B5F0-6DEA953CB5DC}"/>
              </a:ext>
            </a:extLst>
          </p:cNvPr>
          <p:cNvPicPr>
            <a:picLocks noChangeAspect="1"/>
          </p:cNvPicPr>
          <p:nvPr/>
        </p:nvPicPr>
        <p:blipFill rotWithShape="1">
          <a:blip r:embed="rId3">
            <a:alphaModFix amt="35000"/>
          </a:blip>
          <a:srcRect l="5502" t="1375" r="27495" b="789"/>
          <a:stretch/>
        </p:blipFill>
        <p:spPr>
          <a:xfrm>
            <a:off x="55728" y="1809000"/>
            <a:ext cx="3311825" cy="3240000"/>
          </a:xfrm>
          <a:custGeom>
            <a:avLst/>
            <a:gdLst>
              <a:gd name="connsiteX0" fmla="*/ 1800922 w 3601842"/>
              <a:gd name="connsiteY0" fmla="*/ 0 h 3523728"/>
              <a:gd name="connsiteX1" fmla="*/ 3592546 w 3601842"/>
              <a:gd name="connsiteY1" fmla="*/ 1581724 h 3523728"/>
              <a:gd name="connsiteX2" fmla="*/ 3601842 w 3601842"/>
              <a:gd name="connsiteY2" fmla="*/ 1761826 h 3523728"/>
              <a:gd name="connsiteX3" fmla="*/ 3601842 w 3601842"/>
              <a:gd name="connsiteY3" fmla="*/ 1761903 h 3523728"/>
              <a:gd name="connsiteX4" fmla="*/ 3592546 w 3601842"/>
              <a:gd name="connsiteY4" fmla="*/ 1942005 h 3523728"/>
              <a:gd name="connsiteX5" fmla="*/ 1800922 w 3601842"/>
              <a:gd name="connsiteY5" fmla="*/ 3523728 h 3523728"/>
              <a:gd name="connsiteX6" fmla="*/ 0 w 3601842"/>
              <a:gd name="connsiteY6" fmla="*/ 1761864 h 3523728"/>
              <a:gd name="connsiteX7" fmla="*/ 1800922 w 3601842"/>
              <a:gd name="connsiteY7" fmla="*/ 0 h 35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01842" h="3523728">
                <a:moveTo>
                  <a:pt x="1800922" y="0"/>
                </a:moveTo>
                <a:cubicBezTo>
                  <a:pt x="2733380" y="0"/>
                  <a:pt x="3500321" y="693293"/>
                  <a:pt x="3592546" y="1581724"/>
                </a:cubicBezTo>
                <a:lnTo>
                  <a:pt x="3601842" y="1761826"/>
                </a:lnTo>
                <a:lnTo>
                  <a:pt x="3601842" y="1761903"/>
                </a:lnTo>
                <a:lnTo>
                  <a:pt x="3592546" y="1942005"/>
                </a:lnTo>
                <a:cubicBezTo>
                  <a:pt x="3500321" y="2830436"/>
                  <a:pt x="2733380" y="3523728"/>
                  <a:pt x="1800922" y="3523728"/>
                </a:cubicBezTo>
                <a:cubicBezTo>
                  <a:pt x="806300" y="3523728"/>
                  <a:pt x="0" y="2734915"/>
                  <a:pt x="0" y="1761864"/>
                </a:cubicBezTo>
                <a:cubicBezTo>
                  <a:pt x="0" y="788813"/>
                  <a:pt x="806300" y="0"/>
                  <a:pt x="1800922" y="0"/>
                </a:cubicBezTo>
                <a:close/>
              </a:path>
            </a:pathLst>
          </a:custGeom>
        </p:spPr>
      </p:pic>
      <p:pic>
        <p:nvPicPr>
          <p:cNvPr id="6" name="Picture 5" descr="A close-up of a rocky shore&#10;&#10;Description automatically generated">
            <a:extLst>
              <a:ext uri="{FF2B5EF4-FFF2-40B4-BE49-F238E27FC236}">
                <a16:creationId xmlns:a16="http://schemas.microsoft.com/office/drawing/2014/main" id="{F54EEF15-1690-508D-622E-CB3170227EA6}"/>
              </a:ext>
            </a:extLst>
          </p:cNvPr>
          <p:cNvPicPr>
            <a:picLocks noChangeAspect="1"/>
          </p:cNvPicPr>
          <p:nvPr/>
        </p:nvPicPr>
        <p:blipFill rotWithShape="1">
          <a:blip r:embed="rId4"/>
          <a:srcRect l="26347" t="800" r="7663" b="2484"/>
          <a:stretch/>
        </p:blipFill>
        <p:spPr>
          <a:xfrm>
            <a:off x="2938700" y="3605511"/>
            <a:ext cx="3311826" cy="3240000"/>
          </a:xfrm>
          <a:custGeom>
            <a:avLst/>
            <a:gdLst>
              <a:gd name="connsiteX0" fmla="*/ 1655913 w 3311826"/>
              <a:gd name="connsiteY0" fmla="*/ 0 h 3240000"/>
              <a:gd name="connsiteX1" fmla="*/ 3311826 w 3311826"/>
              <a:gd name="connsiteY1" fmla="*/ 1620000 h 3240000"/>
              <a:gd name="connsiteX2" fmla="*/ 1655913 w 3311826"/>
              <a:gd name="connsiteY2" fmla="*/ 3240000 h 3240000"/>
              <a:gd name="connsiteX3" fmla="*/ 0 w 3311826"/>
              <a:gd name="connsiteY3" fmla="*/ 1620000 h 3240000"/>
              <a:gd name="connsiteX4" fmla="*/ 1655913 w 3311826"/>
              <a:gd name="connsiteY4" fmla="*/ 0 h 32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1826" h="3240000" fill="none" extrusionOk="0">
                <a:moveTo>
                  <a:pt x="1655913" y="0"/>
                </a:moveTo>
                <a:cubicBezTo>
                  <a:pt x="2668786" y="14619"/>
                  <a:pt x="3239373" y="852276"/>
                  <a:pt x="3311826" y="1620000"/>
                </a:cubicBezTo>
                <a:cubicBezTo>
                  <a:pt x="3368445" y="2462548"/>
                  <a:pt x="2465700" y="3279854"/>
                  <a:pt x="1655913" y="3240000"/>
                </a:cubicBezTo>
                <a:cubicBezTo>
                  <a:pt x="685969" y="3204996"/>
                  <a:pt x="33454" y="2353833"/>
                  <a:pt x="0" y="1620000"/>
                </a:cubicBezTo>
                <a:cubicBezTo>
                  <a:pt x="-68845" y="585322"/>
                  <a:pt x="917319" y="-34989"/>
                  <a:pt x="1655913" y="0"/>
                </a:cubicBezTo>
                <a:close/>
              </a:path>
              <a:path w="3311826" h="3240000" stroke="0" extrusionOk="0">
                <a:moveTo>
                  <a:pt x="1655913" y="0"/>
                </a:moveTo>
                <a:cubicBezTo>
                  <a:pt x="2495004" y="-60716"/>
                  <a:pt x="3467191" y="813395"/>
                  <a:pt x="3311826" y="1620000"/>
                </a:cubicBezTo>
                <a:cubicBezTo>
                  <a:pt x="3426859" y="2514383"/>
                  <a:pt x="2671615" y="3181384"/>
                  <a:pt x="1655913" y="3240000"/>
                </a:cubicBezTo>
                <a:cubicBezTo>
                  <a:pt x="631818" y="3272242"/>
                  <a:pt x="56468" y="2434241"/>
                  <a:pt x="0" y="1620000"/>
                </a:cubicBezTo>
                <a:cubicBezTo>
                  <a:pt x="58585" y="736090"/>
                  <a:pt x="687666" y="-34700"/>
                  <a:pt x="1655913" y="0"/>
                </a:cubicBezTo>
                <a:close/>
              </a:path>
            </a:pathLst>
          </a:custGeom>
          <a:ln w="76200">
            <a:solidFill>
              <a:schemeClr val="accent5">
                <a:lumMod val="50000"/>
              </a:schemeClr>
            </a:solidFill>
            <a:extLst>
              <a:ext uri="{C807C97D-BFC1-408E-A445-0C87EB9F89A2}">
                <ask:lineSketchStyleProps xmlns:ask="http://schemas.microsoft.com/office/drawing/2018/sketchyshapes" sd="197445956">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ask:type>
                    <ask:lineSketchCurved/>
                  </ask:type>
                </ask:lineSketchStyleProps>
              </a:ext>
            </a:extLst>
          </a:ln>
        </p:spPr>
      </p:pic>
      <p:pic>
        <p:nvPicPr>
          <p:cNvPr id="7" name="Picture 6" descr="A close-up of a stone steps&#10;&#10;Description automatically generated">
            <a:extLst>
              <a:ext uri="{FF2B5EF4-FFF2-40B4-BE49-F238E27FC236}">
                <a16:creationId xmlns:a16="http://schemas.microsoft.com/office/drawing/2014/main" id="{EE4B9399-3837-41DC-EBB9-2493227A70A0}"/>
              </a:ext>
            </a:extLst>
          </p:cNvPr>
          <p:cNvPicPr>
            <a:picLocks noChangeAspect="1"/>
          </p:cNvPicPr>
          <p:nvPr/>
        </p:nvPicPr>
        <p:blipFill rotWithShape="1">
          <a:blip r:embed="rId5">
            <a:alphaModFix amt="35000"/>
          </a:blip>
          <a:srcRect l="1493" t="1270" r="48595" b="7031"/>
          <a:stretch/>
        </p:blipFill>
        <p:spPr>
          <a:xfrm>
            <a:off x="8824446" y="3605511"/>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spTree>
    <p:extLst>
      <p:ext uri="{BB962C8B-B14F-4D97-AF65-F5344CB8AC3E}">
        <p14:creationId xmlns:p14="http://schemas.microsoft.com/office/powerpoint/2010/main" val="7530004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342E-2357-6B0B-4A06-A322B66FD6DC}"/>
              </a:ext>
            </a:extLst>
          </p:cNvPr>
          <p:cNvSpPr>
            <a:spLocks noGrp="1"/>
          </p:cNvSpPr>
          <p:nvPr>
            <p:ph type="title"/>
          </p:nvPr>
        </p:nvSpPr>
        <p:spPr/>
        <p:txBody>
          <a:bodyPr/>
          <a:lstStyle/>
          <a:p>
            <a:r>
              <a:rPr lang="en-GB" dirty="0">
                <a:solidFill>
                  <a:schemeClr val="accent5">
                    <a:lumMod val="50000"/>
                  </a:schemeClr>
                </a:solidFill>
                <a:latin typeface="Amasis MT Pro Black" panose="02040A04050005020304" pitchFamily="18" charset="0"/>
              </a:rPr>
              <a:t>Revetments</a:t>
            </a:r>
            <a:endParaRPr lang="en-GB" dirty="0">
              <a:solidFill>
                <a:schemeClr val="accent5">
                  <a:lumMod val="50000"/>
                </a:schemeClr>
              </a:solidFill>
            </a:endParaRPr>
          </a:p>
        </p:txBody>
      </p:sp>
      <p:pic>
        <p:nvPicPr>
          <p:cNvPr id="4" name="Picture 3" descr="A large rocks on the shore of a lake&#10;&#10;Description automatically generated">
            <a:extLst>
              <a:ext uri="{FF2B5EF4-FFF2-40B4-BE49-F238E27FC236}">
                <a16:creationId xmlns:a16="http://schemas.microsoft.com/office/drawing/2014/main" id="{8E27DD95-6035-C2A8-9C3B-861F502C3F9B}"/>
              </a:ext>
            </a:extLst>
          </p:cNvPr>
          <p:cNvPicPr>
            <a:picLocks noChangeAspect="1"/>
          </p:cNvPicPr>
          <p:nvPr/>
        </p:nvPicPr>
        <p:blipFill rotWithShape="1">
          <a:blip r:embed="rId3">
            <a:alphaModFix amt="35000"/>
          </a:blip>
          <a:srcRect l="11312" r="14130" b="2746"/>
          <a:stretch/>
        </p:blipFill>
        <p:spPr>
          <a:xfrm>
            <a:off x="5895198" y="1809000"/>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pic>
        <p:nvPicPr>
          <p:cNvPr id="5" name="Picture 4" descr="A close-up of a stone path&#10;&#10;Description automatically generated">
            <a:extLst>
              <a:ext uri="{FF2B5EF4-FFF2-40B4-BE49-F238E27FC236}">
                <a16:creationId xmlns:a16="http://schemas.microsoft.com/office/drawing/2014/main" id="{3D868EF5-50F5-C35B-B5F0-6DEA953CB5DC}"/>
              </a:ext>
            </a:extLst>
          </p:cNvPr>
          <p:cNvPicPr>
            <a:picLocks noChangeAspect="1"/>
          </p:cNvPicPr>
          <p:nvPr/>
        </p:nvPicPr>
        <p:blipFill rotWithShape="1">
          <a:blip r:embed="rId4">
            <a:alphaModFix amt="35000"/>
          </a:blip>
          <a:srcRect l="5502" t="1375" r="27495" b="789"/>
          <a:stretch/>
        </p:blipFill>
        <p:spPr>
          <a:xfrm>
            <a:off x="55728" y="1809000"/>
            <a:ext cx="3311825" cy="3240000"/>
          </a:xfrm>
          <a:custGeom>
            <a:avLst/>
            <a:gdLst>
              <a:gd name="connsiteX0" fmla="*/ 1800922 w 3601842"/>
              <a:gd name="connsiteY0" fmla="*/ 0 h 3523728"/>
              <a:gd name="connsiteX1" fmla="*/ 3592546 w 3601842"/>
              <a:gd name="connsiteY1" fmla="*/ 1581724 h 3523728"/>
              <a:gd name="connsiteX2" fmla="*/ 3601842 w 3601842"/>
              <a:gd name="connsiteY2" fmla="*/ 1761826 h 3523728"/>
              <a:gd name="connsiteX3" fmla="*/ 3601842 w 3601842"/>
              <a:gd name="connsiteY3" fmla="*/ 1761903 h 3523728"/>
              <a:gd name="connsiteX4" fmla="*/ 3592546 w 3601842"/>
              <a:gd name="connsiteY4" fmla="*/ 1942005 h 3523728"/>
              <a:gd name="connsiteX5" fmla="*/ 1800922 w 3601842"/>
              <a:gd name="connsiteY5" fmla="*/ 3523728 h 3523728"/>
              <a:gd name="connsiteX6" fmla="*/ 0 w 3601842"/>
              <a:gd name="connsiteY6" fmla="*/ 1761864 h 3523728"/>
              <a:gd name="connsiteX7" fmla="*/ 1800922 w 3601842"/>
              <a:gd name="connsiteY7" fmla="*/ 0 h 35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01842" h="3523728">
                <a:moveTo>
                  <a:pt x="1800922" y="0"/>
                </a:moveTo>
                <a:cubicBezTo>
                  <a:pt x="2733380" y="0"/>
                  <a:pt x="3500321" y="693293"/>
                  <a:pt x="3592546" y="1581724"/>
                </a:cubicBezTo>
                <a:lnTo>
                  <a:pt x="3601842" y="1761826"/>
                </a:lnTo>
                <a:lnTo>
                  <a:pt x="3601842" y="1761903"/>
                </a:lnTo>
                <a:lnTo>
                  <a:pt x="3592546" y="1942005"/>
                </a:lnTo>
                <a:cubicBezTo>
                  <a:pt x="3500321" y="2830436"/>
                  <a:pt x="2733380" y="3523728"/>
                  <a:pt x="1800922" y="3523728"/>
                </a:cubicBezTo>
                <a:cubicBezTo>
                  <a:pt x="806300" y="3523728"/>
                  <a:pt x="0" y="2734915"/>
                  <a:pt x="0" y="1761864"/>
                </a:cubicBezTo>
                <a:cubicBezTo>
                  <a:pt x="0" y="788813"/>
                  <a:pt x="806300" y="0"/>
                  <a:pt x="1800922" y="0"/>
                </a:cubicBezTo>
                <a:close/>
              </a:path>
            </a:pathLst>
          </a:custGeom>
        </p:spPr>
      </p:pic>
      <p:pic>
        <p:nvPicPr>
          <p:cNvPr id="6" name="Picture 5" descr="A close-up of a rocky shore&#10;&#10;Description automatically generated">
            <a:extLst>
              <a:ext uri="{FF2B5EF4-FFF2-40B4-BE49-F238E27FC236}">
                <a16:creationId xmlns:a16="http://schemas.microsoft.com/office/drawing/2014/main" id="{F54EEF15-1690-508D-622E-CB3170227EA6}"/>
              </a:ext>
            </a:extLst>
          </p:cNvPr>
          <p:cNvPicPr>
            <a:picLocks noChangeAspect="1"/>
          </p:cNvPicPr>
          <p:nvPr/>
        </p:nvPicPr>
        <p:blipFill rotWithShape="1">
          <a:blip r:embed="rId5">
            <a:alphaModFix amt="35000"/>
          </a:blip>
          <a:srcRect l="26347" t="800" r="7663" b="2484"/>
          <a:stretch/>
        </p:blipFill>
        <p:spPr>
          <a:xfrm>
            <a:off x="2938700" y="3605511"/>
            <a:ext cx="3311826" cy="3240000"/>
          </a:xfrm>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p:spPr>
      </p:pic>
      <p:pic>
        <p:nvPicPr>
          <p:cNvPr id="7" name="Picture 6" descr="A close-up of a stone steps&#10;&#10;Description automatically generated">
            <a:extLst>
              <a:ext uri="{FF2B5EF4-FFF2-40B4-BE49-F238E27FC236}">
                <a16:creationId xmlns:a16="http://schemas.microsoft.com/office/drawing/2014/main" id="{EE4B9399-3837-41DC-EBB9-2493227A70A0}"/>
              </a:ext>
            </a:extLst>
          </p:cNvPr>
          <p:cNvPicPr>
            <a:picLocks noChangeAspect="1"/>
          </p:cNvPicPr>
          <p:nvPr/>
        </p:nvPicPr>
        <p:blipFill rotWithShape="1">
          <a:blip r:embed="rId6"/>
          <a:srcRect l="1493" t="1270" r="48595" b="7031"/>
          <a:stretch/>
        </p:blipFill>
        <p:spPr>
          <a:xfrm>
            <a:off x="8824446" y="3605511"/>
            <a:ext cx="3311826" cy="3240000"/>
          </a:xfrm>
          <a:custGeom>
            <a:avLst/>
            <a:gdLst>
              <a:gd name="connsiteX0" fmla="*/ 1655913 w 3311826"/>
              <a:gd name="connsiteY0" fmla="*/ 0 h 3240000"/>
              <a:gd name="connsiteX1" fmla="*/ 3311826 w 3311826"/>
              <a:gd name="connsiteY1" fmla="*/ 1620000 h 3240000"/>
              <a:gd name="connsiteX2" fmla="*/ 1655913 w 3311826"/>
              <a:gd name="connsiteY2" fmla="*/ 3240000 h 3240000"/>
              <a:gd name="connsiteX3" fmla="*/ 0 w 3311826"/>
              <a:gd name="connsiteY3" fmla="*/ 1620000 h 3240000"/>
              <a:gd name="connsiteX4" fmla="*/ 1655913 w 3311826"/>
              <a:gd name="connsiteY4" fmla="*/ 0 h 324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1826" h="3240000" fill="none" extrusionOk="0">
                <a:moveTo>
                  <a:pt x="1655913" y="0"/>
                </a:moveTo>
                <a:cubicBezTo>
                  <a:pt x="2405807" y="-52742"/>
                  <a:pt x="3367781" y="784892"/>
                  <a:pt x="3311826" y="1620000"/>
                </a:cubicBezTo>
                <a:cubicBezTo>
                  <a:pt x="3398360" y="2570869"/>
                  <a:pt x="2434920" y="3207519"/>
                  <a:pt x="1655913" y="3240000"/>
                </a:cubicBezTo>
                <a:cubicBezTo>
                  <a:pt x="896440" y="3255177"/>
                  <a:pt x="102215" y="2607860"/>
                  <a:pt x="0" y="1620000"/>
                </a:cubicBezTo>
                <a:cubicBezTo>
                  <a:pt x="-11679" y="735805"/>
                  <a:pt x="886400" y="-68087"/>
                  <a:pt x="1655913" y="0"/>
                </a:cubicBezTo>
                <a:close/>
              </a:path>
              <a:path w="3311826" h="3240000" stroke="0" extrusionOk="0">
                <a:moveTo>
                  <a:pt x="1655913" y="0"/>
                </a:moveTo>
                <a:cubicBezTo>
                  <a:pt x="2595774" y="-1706"/>
                  <a:pt x="3263404" y="712356"/>
                  <a:pt x="3311826" y="1620000"/>
                </a:cubicBezTo>
                <a:cubicBezTo>
                  <a:pt x="3409185" y="2601258"/>
                  <a:pt x="2495497" y="3263955"/>
                  <a:pt x="1655913" y="3240000"/>
                </a:cubicBezTo>
                <a:cubicBezTo>
                  <a:pt x="713035" y="3173822"/>
                  <a:pt x="-127279" y="2504119"/>
                  <a:pt x="0" y="1620000"/>
                </a:cubicBezTo>
                <a:cubicBezTo>
                  <a:pt x="-12413" y="701551"/>
                  <a:pt x="567673" y="-7459"/>
                  <a:pt x="1655913" y="0"/>
                </a:cubicBezTo>
                <a:close/>
              </a:path>
            </a:pathLst>
          </a:custGeom>
          <a:ln w="76200">
            <a:solidFill>
              <a:schemeClr val="accent5">
                <a:lumMod val="50000"/>
              </a:schemeClr>
            </a:solidFill>
            <a:extLst>
              <a:ext uri="{C807C97D-BFC1-408E-A445-0C87EB9F89A2}">
                <ask:lineSketchStyleProps xmlns:ask="http://schemas.microsoft.com/office/drawing/2018/sketchyshapes" sd="1336331023">
                  <a:custGeom>
                    <a:avLst/>
                    <a:gdLst>
                      <a:gd name="connsiteX0" fmla="*/ 1800922 w 3601844"/>
                      <a:gd name="connsiteY0" fmla="*/ 0 h 3523728"/>
                      <a:gd name="connsiteX1" fmla="*/ 3601844 w 3601844"/>
                      <a:gd name="connsiteY1" fmla="*/ 1761864 h 3523728"/>
                      <a:gd name="connsiteX2" fmla="*/ 1800922 w 3601844"/>
                      <a:gd name="connsiteY2" fmla="*/ 3523728 h 3523728"/>
                      <a:gd name="connsiteX3" fmla="*/ 0 w 3601844"/>
                      <a:gd name="connsiteY3" fmla="*/ 1761864 h 3523728"/>
                      <a:gd name="connsiteX4" fmla="*/ 1800922 w 3601844"/>
                      <a:gd name="connsiteY4" fmla="*/ 0 h 35237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1844" h="3523728">
                        <a:moveTo>
                          <a:pt x="1800922" y="0"/>
                        </a:moveTo>
                        <a:cubicBezTo>
                          <a:pt x="2795544" y="0"/>
                          <a:pt x="3601844" y="788813"/>
                          <a:pt x="3601844" y="1761864"/>
                        </a:cubicBezTo>
                        <a:cubicBezTo>
                          <a:pt x="3601844" y="2734915"/>
                          <a:pt x="2795544" y="3523728"/>
                          <a:pt x="1800922" y="3523728"/>
                        </a:cubicBezTo>
                        <a:cubicBezTo>
                          <a:pt x="806300" y="3523728"/>
                          <a:pt x="0" y="2734915"/>
                          <a:pt x="0" y="1761864"/>
                        </a:cubicBezTo>
                        <a:cubicBezTo>
                          <a:pt x="0" y="788813"/>
                          <a:pt x="806300" y="0"/>
                          <a:pt x="1800922" y="0"/>
                        </a:cubicBezTo>
                        <a:close/>
                      </a:path>
                    </a:pathLst>
                  </a:custGeom>
                  <ask:type>
                    <ask:lineSketchCurved/>
                  </ask:type>
                </ask:lineSketchStyleProps>
              </a:ext>
            </a:extLst>
          </a:ln>
        </p:spPr>
      </p:pic>
    </p:spTree>
    <p:extLst>
      <p:ext uri="{BB962C8B-B14F-4D97-AF65-F5344CB8AC3E}">
        <p14:creationId xmlns:p14="http://schemas.microsoft.com/office/powerpoint/2010/main" val="289054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FB37B-D322-DFF0-7353-26796E0D17AF}"/>
              </a:ext>
            </a:extLst>
          </p:cNvPr>
          <p:cNvSpPr>
            <a:spLocks noGrp="1"/>
          </p:cNvSpPr>
          <p:nvPr>
            <p:ph type="title"/>
          </p:nvPr>
        </p:nvSpPr>
        <p:spPr>
          <a:xfrm>
            <a:off x="762000" y="1138036"/>
            <a:ext cx="4085665" cy="1402470"/>
          </a:xfrm>
        </p:spPr>
        <p:txBody>
          <a:bodyPr anchor="t">
            <a:normAutofit/>
          </a:bodyPr>
          <a:lstStyle/>
          <a:p>
            <a:r>
              <a:rPr lang="en-GB" dirty="0">
                <a:solidFill>
                  <a:schemeClr val="accent5"/>
                </a:solidFill>
                <a:latin typeface="Amasis MT Pro Black" panose="02040A04050005020304" pitchFamily="18" charset="0"/>
              </a:rPr>
              <a:t>Revetments</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2CBA04-5028-A79B-2E60-7A8488178988}"/>
              </a:ext>
            </a:extLst>
          </p:cNvPr>
          <p:cNvSpPr>
            <a:spLocks noGrp="1"/>
          </p:cNvSpPr>
          <p:nvPr>
            <p:ph idx="1"/>
          </p:nvPr>
        </p:nvSpPr>
        <p:spPr>
          <a:xfrm>
            <a:off x="762000" y="1929162"/>
            <a:ext cx="4746702" cy="4213222"/>
          </a:xfrm>
        </p:spPr>
        <p:txBody>
          <a:bodyPr>
            <a:noAutofit/>
          </a:bodyPr>
          <a:lstStyle/>
          <a:p>
            <a:r>
              <a:rPr lang="en-GB" sz="2200" b="1" dirty="0">
                <a:solidFill>
                  <a:schemeClr val="accent4">
                    <a:lumMod val="50000"/>
                  </a:schemeClr>
                </a:solidFill>
              </a:rPr>
              <a:t>All types of revetments will result in beach degradation as they are used at locations where the coast is exposed to erosion. </a:t>
            </a:r>
          </a:p>
          <a:p>
            <a:r>
              <a:rPr lang="en-GB" sz="2200" b="1" dirty="0">
                <a:solidFill>
                  <a:schemeClr val="accent4">
                    <a:lumMod val="50000"/>
                  </a:schemeClr>
                </a:solidFill>
              </a:rPr>
              <a:t>A revetment will fix the location of the coastline, but it will not stop the ongoing erosion in the coastal profile, and the beach in front of the revetment will gradually disappear. </a:t>
            </a:r>
          </a:p>
          <a:p>
            <a:r>
              <a:rPr lang="en-GB" sz="2200" b="1" dirty="0">
                <a:solidFill>
                  <a:schemeClr val="accent4">
                    <a:lumMod val="50000"/>
                  </a:schemeClr>
                </a:solidFill>
              </a:rPr>
              <a:t>However, as a revetment is often made as a permeable, sloping structure, it will normally not accelerate the erosion like a seawall. </a:t>
            </a:r>
          </a:p>
        </p:txBody>
      </p:sp>
      <p:pic>
        <p:nvPicPr>
          <p:cNvPr id="4" name="Picture 3">
            <a:extLst>
              <a:ext uri="{FF2B5EF4-FFF2-40B4-BE49-F238E27FC236}">
                <a16:creationId xmlns:a16="http://schemas.microsoft.com/office/drawing/2014/main" id="{0DD9443F-2458-C83B-AF75-DC8B88FF5AF0}"/>
              </a:ext>
            </a:extLst>
          </p:cNvPr>
          <p:cNvPicPr>
            <a:picLocks noChangeAspect="1"/>
          </p:cNvPicPr>
          <p:nvPr/>
        </p:nvPicPr>
        <p:blipFill rotWithShape="1">
          <a:blip r:embed="rId3">
            <a:extLst>
              <a:ext uri="{28A0092B-C50C-407E-A947-70E740481C1C}">
                <a14:useLocalDpi xmlns:a14="http://schemas.microsoft.com/office/drawing/2010/main" val="0"/>
              </a:ext>
            </a:extLst>
          </a:blip>
          <a:srcRect l="14233" r="14233"/>
          <a:stretch/>
        </p:blipFill>
        <p:spPr>
          <a:xfrm>
            <a:off x="5650992" y="10"/>
            <a:ext cx="6541008" cy="6857990"/>
          </a:xfrm>
          <a:prstGeom prst="rect">
            <a:avLst/>
          </a:prstGeom>
        </p:spPr>
      </p:pic>
    </p:spTree>
    <p:extLst>
      <p:ext uri="{BB962C8B-B14F-4D97-AF65-F5344CB8AC3E}">
        <p14:creationId xmlns:p14="http://schemas.microsoft.com/office/powerpoint/2010/main" val="1918439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45923A0-AD92-8E72-06BD-80B71759B2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833703" y="681044"/>
            <a:ext cx="7358297" cy="5495912"/>
          </a:xfrm>
          <a:prstGeom prst="rect">
            <a:avLst/>
          </a:prstGeom>
        </p:spPr>
      </p:pic>
      <p:sp>
        <p:nvSpPr>
          <p:cNvPr id="2" name="Title 1">
            <a:extLst>
              <a:ext uri="{FF2B5EF4-FFF2-40B4-BE49-F238E27FC236}">
                <a16:creationId xmlns:a16="http://schemas.microsoft.com/office/drawing/2014/main" id="{4A5E21C2-1446-B03E-6507-C071BB2515CD}"/>
              </a:ext>
            </a:extLst>
          </p:cNvPr>
          <p:cNvSpPr>
            <a:spLocks noGrp="1"/>
          </p:cNvSpPr>
          <p:nvPr>
            <p:ph type="title"/>
          </p:nvPr>
        </p:nvSpPr>
        <p:spPr/>
        <p:txBody>
          <a:bodyPr/>
          <a:lstStyle/>
          <a:p>
            <a:r>
              <a:rPr lang="en-GB" dirty="0">
                <a:solidFill>
                  <a:schemeClr val="accent5"/>
                </a:solidFill>
                <a:latin typeface="Amasis MT Pro Black" panose="02040A04050005020304" pitchFamily="18" charset="0"/>
              </a:rPr>
              <a:t>Longshore Drift</a:t>
            </a:r>
          </a:p>
        </p:txBody>
      </p:sp>
      <p:sp>
        <p:nvSpPr>
          <p:cNvPr id="4" name="Rectangle 1">
            <a:extLst>
              <a:ext uri="{FF2B5EF4-FFF2-40B4-BE49-F238E27FC236}">
                <a16:creationId xmlns:a16="http://schemas.microsoft.com/office/drawing/2014/main" id="{5587E569-0FDE-4F95-1535-24F55E657F5F}"/>
              </a:ext>
            </a:extLst>
          </p:cNvPr>
          <p:cNvSpPr>
            <a:spLocks noGrp="1" noChangeArrowheads="1"/>
          </p:cNvSpPr>
          <p:nvPr>
            <p:ph idx="1"/>
          </p:nvPr>
        </p:nvSpPr>
        <p:spPr bwMode="auto">
          <a:xfrm>
            <a:off x="390293" y="1502754"/>
            <a:ext cx="5018048" cy="486287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00000"/>
              </a:lnSpc>
            </a:pPr>
            <a:r>
              <a:rPr kumimoji="0" lang="en-GB" altLang="en-US" sz="2400" b="1" i="0" u="none" strike="noStrike" cap="none" normalizeH="0" baseline="0" dirty="0">
                <a:ln>
                  <a:noFill/>
                </a:ln>
                <a:solidFill>
                  <a:schemeClr val="accent4">
                    <a:lumMod val="50000"/>
                  </a:schemeClr>
                </a:solidFill>
                <a:effectLst/>
                <a:latin typeface="+mn-lt"/>
                <a:ea typeface="ReithSans"/>
              </a:rPr>
              <a:t>Sediment is carried by the waves along the coastline.</a:t>
            </a:r>
          </a:p>
          <a:p>
            <a:pPr>
              <a:lnSpc>
                <a:spcPct val="100000"/>
              </a:lnSpc>
            </a:pPr>
            <a:r>
              <a:rPr kumimoji="0" lang="en-GB" altLang="en-US" sz="2400" b="1" i="0" u="none" strike="noStrike" cap="none" normalizeH="0" baseline="0" dirty="0">
                <a:ln>
                  <a:noFill/>
                </a:ln>
                <a:solidFill>
                  <a:schemeClr val="accent4">
                    <a:lumMod val="50000"/>
                  </a:schemeClr>
                </a:solidFill>
                <a:effectLst/>
                <a:latin typeface="+mn-lt"/>
                <a:ea typeface="ReithSans"/>
              </a:rPr>
              <a:t>The movement of the material is known as longshore drift</a:t>
            </a:r>
          </a:p>
          <a:p>
            <a:pPr>
              <a:lnSpc>
                <a:spcPct val="100000"/>
              </a:lnSpc>
            </a:pPr>
            <a:r>
              <a:rPr kumimoji="0" lang="en-GB" altLang="en-US" sz="2400" b="1" i="0" u="none" strike="noStrike" cap="none" normalizeH="0" baseline="0" dirty="0">
                <a:ln>
                  <a:noFill/>
                </a:ln>
                <a:solidFill>
                  <a:schemeClr val="accent4">
                    <a:lumMod val="50000"/>
                  </a:schemeClr>
                </a:solidFill>
                <a:effectLst/>
                <a:latin typeface="+mn-lt"/>
                <a:ea typeface="ReithSans"/>
              </a:rPr>
              <a:t>Waves approach the coast at an angle because of the direction of prevailing wind. </a:t>
            </a:r>
          </a:p>
          <a:p>
            <a:pPr>
              <a:lnSpc>
                <a:spcPct val="100000"/>
              </a:lnSpc>
            </a:pPr>
            <a:r>
              <a:rPr kumimoji="0" lang="en-GB" altLang="en-US" sz="2400" b="1" i="0" u="none" strike="noStrike" cap="none" normalizeH="0" baseline="0" dirty="0">
                <a:ln>
                  <a:noFill/>
                </a:ln>
                <a:solidFill>
                  <a:schemeClr val="accent4">
                    <a:lumMod val="50000"/>
                  </a:schemeClr>
                </a:solidFill>
                <a:effectLst/>
                <a:latin typeface="+mn-lt"/>
                <a:ea typeface="ReithSans"/>
              </a:rPr>
              <a:t>The swash will carry the material towards the beach at an angle. </a:t>
            </a:r>
          </a:p>
          <a:p>
            <a:pPr>
              <a:lnSpc>
                <a:spcPct val="100000"/>
              </a:lnSpc>
            </a:pPr>
            <a:r>
              <a:rPr kumimoji="0" lang="en-GB" altLang="en-US" sz="2400" b="1" i="0" u="none" strike="noStrike" cap="none" normalizeH="0" baseline="0" dirty="0">
                <a:ln>
                  <a:noFill/>
                </a:ln>
                <a:solidFill>
                  <a:schemeClr val="accent4">
                    <a:lumMod val="50000"/>
                  </a:schemeClr>
                </a:solidFill>
                <a:effectLst/>
                <a:latin typeface="+mn-lt"/>
                <a:ea typeface="ReithSans"/>
              </a:rPr>
              <a:t>The backwash then flows back to the sea, down the slope of the beach. </a:t>
            </a:r>
          </a:p>
          <a:p>
            <a:pPr>
              <a:lnSpc>
                <a:spcPct val="100000"/>
              </a:lnSpc>
            </a:pPr>
            <a:r>
              <a:rPr kumimoji="0" lang="en-GB" altLang="en-US" sz="2400" b="1" i="0" u="none" strike="noStrike" cap="none" normalizeH="0" baseline="0" dirty="0">
                <a:ln>
                  <a:noFill/>
                </a:ln>
                <a:solidFill>
                  <a:schemeClr val="accent4">
                    <a:lumMod val="50000"/>
                  </a:schemeClr>
                </a:solidFill>
                <a:effectLst/>
                <a:latin typeface="+mn-lt"/>
                <a:ea typeface="ReithSans"/>
              </a:rPr>
              <a:t>The process repeats itself along the coast in the zigzag movement.</a:t>
            </a:r>
            <a:endParaRPr kumimoji="0" lang="en-US" altLang="en-US" sz="2400" b="1" i="0" u="none" strike="noStrike" cap="none" normalizeH="0" baseline="0" dirty="0">
              <a:ln>
                <a:noFill/>
              </a:ln>
              <a:solidFill>
                <a:schemeClr val="accent4">
                  <a:lumMod val="50000"/>
                </a:schemeClr>
              </a:solidFill>
              <a:effectLst/>
              <a:latin typeface="+mn-lt"/>
              <a:ea typeface="ReithSans"/>
            </a:endParaRPr>
          </a:p>
        </p:txBody>
      </p:sp>
    </p:spTree>
    <p:extLst>
      <p:ext uri="{BB962C8B-B14F-4D97-AF65-F5344CB8AC3E}">
        <p14:creationId xmlns:p14="http://schemas.microsoft.com/office/powerpoint/2010/main" val="13130684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FB37B-D322-DFF0-7353-26796E0D17AF}"/>
              </a:ext>
            </a:extLst>
          </p:cNvPr>
          <p:cNvSpPr>
            <a:spLocks noGrp="1"/>
          </p:cNvSpPr>
          <p:nvPr>
            <p:ph type="title"/>
          </p:nvPr>
        </p:nvSpPr>
        <p:spPr/>
        <p:txBody>
          <a:bodyPr/>
          <a:lstStyle/>
          <a:p>
            <a:r>
              <a:rPr lang="en-GB" dirty="0">
                <a:solidFill>
                  <a:schemeClr val="accent5">
                    <a:lumMod val="50000"/>
                  </a:schemeClr>
                </a:solidFill>
                <a:latin typeface="Amasis MT Pro Black" panose="02040A04050005020304" pitchFamily="18" charset="0"/>
              </a:rPr>
              <a:t>Groynes</a:t>
            </a:r>
          </a:p>
        </p:txBody>
      </p:sp>
      <p:sp>
        <p:nvSpPr>
          <p:cNvPr id="3" name="Content Placeholder 2">
            <a:extLst>
              <a:ext uri="{FF2B5EF4-FFF2-40B4-BE49-F238E27FC236}">
                <a16:creationId xmlns:a16="http://schemas.microsoft.com/office/drawing/2014/main" id="{8F2CBA04-5028-A79B-2E60-7A8488178988}"/>
              </a:ext>
            </a:extLst>
          </p:cNvPr>
          <p:cNvSpPr>
            <a:spLocks noGrp="1"/>
          </p:cNvSpPr>
          <p:nvPr>
            <p:ph idx="1"/>
          </p:nvPr>
        </p:nvSpPr>
        <p:spPr>
          <a:xfrm>
            <a:off x="838200" y="1825625"/>
            <a:ext cx="6881446" cy="1325563"/>
          </a:xfrm>
        </p:spPr>
        <p:txBody>
          <a:bodyPr/>
          <a:lstStyle/>
          <a:p>
            <a:r>
              <a:rPr lang="en-GB" b="1" i="0" u="none" strike="noStrike" dirty="0">
                <a:solidFill>
                  <a:schemeClr val="accent4">
                    <a:lumMod val="50000"/>
                  </a:schemeClr>
                </a:solidFill>
                <a:effectLst/>
              </a:rPr>
              <a:t>Groynes</a:t>
            </a:r>
            <a:r>
              <a:rPr lang="en-GB" b="1" u="none" strike="noStrike" dirty="0">
                <a:solidFill>
                  <a:schemeClr val="accent4">
                    <a:lumMod val="50000"/>
                  </a:schemeClr>
                </a:solidFill>
              </a:rPr>
              <a:t> are structures that extend from the shore into the sea, most often perpendicular to the shoreline. </a:t>
            </a:r>
            <a:endParaRPr lang="en-GB" b="1" dirty="0">
              <a:solidFill>
                <a:schemeClr val="accent4">
                  <a:lumMod val="50000"/>
                </a:schemeClr>
              </a:solidFill>
            </a:endParaRPr>
          </a:p>
        </p:txBody>
      </p:sp>
      <p:pic>
        <p:nvPicPr>
          <p:cNvPr id="4" name="Picture 3">
            <a:extLst>
              <a:ext uri="{FF2B5EF4-FFF2-40B4-BE49-F238E27FC236}">
                <a16:creationId xmlns:a16="http://schemas.microsoft.com/office/drawing/2014/main" id="{8D7BA133-F0B6-9B35-79ED-132DF17ABD02}"/>
              </a:ext>
            </a:extLst>
          </p:cNvPr>
          <p:cNvPicPr>
            <a:picLocks noChangeAspect="1"/>
          </p:cNvPicPr>
          <p:nvPr/>
        </p:nvPicPr>
        <p:blipFill rotWithShape="1">
          <a:blip r:embed="rId2"/>
          <a:srcRect b="7508"/>
          <a:stretch/>
        </p:blipFill>
        <p:spPr>
          <a:xfrm>
            <a:off x="7954591" y="524771"/>
            <a:ext cx="3714750" cy="2466772"/>
          </a:xfrm>
          <a:custGeom>
            <a:avLst/>
            <a:gdLst>
              <a:gd name="connsiteX0" fmla="*/ 0 w 3714750"/>
              <a:gd name="connsiteY0" fmla="*/ 0 h 2466772"/>
              <a:gd name="connsiteX1" fmla="*/ 693420 w 3714750"/>
              <a:gd name="connsiteY1" fmla="*/ 0 h 2466772"/>
              <a:gd name="connsiteX2" fmla="*/ 1201103 w 3714750"/>
              <a:gd name="connsiteY2" fmla="*/ 0 h 2466772"/>
              <a:gd name="connsiteX3" fmla="*/ 1857375 w 3714750"/>
              <a:gd name="connsiteY3" fmla="*/ 0 h 2466772"/>
              <a:gd name="connsiteX4" fmla="*/ 2365058 w 3714750"/>
              <a:gd name="connsiteY4" fmla="*/ 0 h 2466772"/>
              <a:gd name="connsiteX5" fmla="*/ 2984183 w 3714750"/>
              <a:gd name="connsiteY5" fmla="*/ 0 h 2466772"/>
              <a:gd name="connsiteX6" fmla="*/ 3714750 w 3714750"/>
              <a:gd name="connsiteY6" fmla="*/ 0 h 2466772"/>
              <a:gd name="connsiteX7" fmla="*/ 3714750 w 3714750"/>
              <a:gd name="connsiteY7" fmla="*/ 616693 h 2466772"/>
              <a:gd name="connsiteX8" fmla="*/ 3714750 w 3714750"/>
              <a:gd name="connsiteY8" fmla="*/ 1233386 h 2466772"/>
              <a:gd name="connsiteX9" fmla="*/ 3714750 w 3714750"/>
              <a:gd name="connsiteY9" fmla="*/ 1800744 h 2466772"/>
              <a:gd name="connsiteX10" fmla="*/ 3714750 w 3714750"/>
              <a:gd name="connsiteY10" fmla="*/ 2466772 h 2466772"/>
              <a:gd name="connsiteX11" fmla="*/ 3021330 w 3714750"/>
              <a:gd name="connsiteY11" fmla="*/ 2466772 h 2466772"/>
              <a:gd name="connsiteX12" fmla="*/ 2402205 w 3714750"/>
              <a:gd name="connsiteY12" fmla="*/ 2466772 h 2466772"/>
              <a:gd name="connsiteX13" fmla="*/ 1820228 w 3714750"/>
              <a:gd name="connsiteY13" fmla="*/ 2466772 h 2466772"/>
              <a:gd name="connsiteX14" fmla="*/ 1201103 w 3714750"/>
              <a:gd name="connsiteY14" fmla="*/ 2466772 h 2466772"/>
              <a:gd name="connsiteX15" fmla="*/ 581978 w 3714750"/>
              <a:gd name="connsiteY15" fmla="*/ 2466772 h 2466772"/>
              <a:gd name="connsiteX16" fmla="*/ 0 w 3714750"/>
              <a:gd name="connsiteY16" fmla="*/ 2466772 h 2466772"/>
              <a:gd name="connsiteX17" fmla="*/ 0 w 3714750"/>
              <a:gd name="connsiteY17" fmla="*/ 1850079 h 2466772"/>
              <a:gd name="connsiteX18" fmla="*/ 0 w 3714750"/>
              <a:gd name="connsiteY18" fmla="*/ 1307389 h 2466772"/>
              <a:gd name="connsiteX19" fmla="*/ 0 w 3714750"/>
              <a:gd name="connsiteY19" fmla="*/ 641361 h 2466772"/>
              <a:gd name="connsiteX20" fmla="*/ 0 w 3714750"/>
              <a:gd name="connsiteY20" fmla="*/ 0 h 2466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14750" h="2466772" fill="none" extrusionOk="0">
                <a:moveTo>
                  <a:pt x="0" y="0"/>
                </a:moveTo>
                <a:cubicBezTo>
                  <a:pt x="338505" y="-16690"/>
                  <a:pt x="491834" y="-34019"/>
                  <a:pt x="693420" y="0"/>
                </a:cubicBezTo>
                <a:cubicBezTo>
                  <a:pt x="895006" y="34019"/>
                  <a:pt x="1057218" y="-4172"/>
                  <a:pt x="1201103" y="0"/>
                </a:cubicBezTo>
                <a:cubicBezTo>
                  <a:pt x="1344988" y="4172"/>
                  <a:pt x="1659234" y="-9191"/>
                  <a:pt x="1857375" y="0"/>
                </a:cubicBezTo>
                <a:cubicBezTo>
                  <a:pt x="2055516" y="9191"/>
                  <a:pt x="2140076" y="8963"/>
                  <a:pt x="2365058" y="0"/>
                </a:cubicBezTo>
                <a:cubicBezTo>
                  <a:pt x="2590040" y="-8963"/>
                  <a:pt x="2757186" y="5878"/>
                  <a:pt x="2984183" y="0"/>
                </a:cubicBezTo>
                <a:cubicBezTo>
                  <a:pt x="3211181" y="-5878"/>
                  <a:pt x="3523105" y="-16612"/>
                  <a:pt x="3714750" y="0"/>
                </a:cubicBezTo>
                <a:cubicBezTo>
                  <a:pt x="3711892" y="261418"/>
                  <a:pt x="3717120" y="363044"/>
                  <a:pt x="3714750" y="616693"/>
                </a:cubicBezTo>
                <a:cubicBezTo>
                  <a:pt x="3712380" y="870342"/>
                  <a:pt x="3742840" y="987682"/>
                  <a:pt x="3714750" y="1233386"/>
                </a:cubicBezTo>
                <a:cubicBezTo>
                  <a:pt x="3686660" y="1479090"/>
                  <a:pt x="3738340" y="1547756"/>
                  <a:pt x="3714750" y="1800744"/>
                </a:cubicBezTo>
                <a:cubicBezTo>
                  <a:pt x="3691160" y="2053732"/>
                  <a:pt x="3720089" y="2216876"/>
                  <a:pt x="3714750" y="2466772"/>
                </a:cubicBezTo>
                <a:cubicBezTo>
                  <a:pt x="3544900" y="2470145"/>
                  <a:pt x="3361186" y="2474511"/>
                  <a:pt x="3021330" y="2466772"/>
                </a:cubicBezTo>
                <a:cubicBezTo>
                  <a:pt x="2681474" y="2459033"/>
                  <a:pt x="2590666" y="2453927"/>
                  <a:pt x="2402205" y="2466772"/>
                </a:cubicBezTo>
                <a:cubicBezTo>
                  <a:pt x="2213745" y="2479617"/>
                  <a:pt x="2103055" y="2455112"/>
                  <a:pt x="1820228" y="2466772"/>
                </a:cubicBezTo>
                <a:cubicBezTo>
                  <a:pt x="1537401" y="2478432"/>
                  <a:pt x="1327384" y="2436996"/>
                  <a:pt x="1201103" y="2466772"/>
                </a:cubicBezTo>
                <a:cubicBezTo>
                  <a:pt x="1074822" y="2496548"/>
                  <a:pt x="795315" y="2475898"/>
                  <a:pt x="581978" y="2466772"/>
                </a:cubicBezTo>
                <a:cubicBezTo>
                  <a:pt x="368642" y="2457646"/>
                  <a:pt x="209203" y="2487300"/>
                  <a:pt x="0" y="2466772"/>
                </a:cubicBezTo>
                <a:cubicBezTo>
                  <a:pt x="-7819" y="2239469"/>
                  <a:pt x="25804" y="2060296"/>
                  <a:pt x="0" y="1850079"/>
                </a:cubicBezTo>
                <a:cubicBezTo>
                  <a:pt x="-25804" y="1639862"/>
                  <a:pt x="-16787" y="1559835"/>
                  <a:pt x="0" y="1307389"/>
                </a:cubicBezTo>
                <a:cubicBezTo>
                  <a:pt x="16787" y="1054943"/>
                  <a:pt x="-25380" y="834408"/>
                  <a:pt x="0" y="641361"/>
                </a:cubicBezTo>
                <a:cubicBezTo>
                  <a:pt x="25380" y="448314"/>
                  <a:pt x="-9588" y="129159"/>
                  <a:pt x="0" y="0"/>
                </a:cubicBezTo>
                <a:close/>
              </a:path>
              <a:path w="3714750" h="2466772" stroke="0" extrusionOk="0">
                <a:moveTo>
                  <a:pt x="0" y="0"/>
                </a:moveTo>
                <a:cubicBezTo>
                  <a:pt x="198820" y="-999"/>
                  <a:pt x="406124" y="18415"/>
                  <a:pt x="507682" y="0"/>
                </a:cubicBezTo>
                <a:cubicBezTo>
                  <a:pt x="609240" y="-18415"/>
                  <a:pt x="1018205" y="-7699"/>
                  <a:pt x="1163955" y="0"/>
                </a:cubicBezTo>
                <a:cubicBezTo>
                  <a:pt x="1309705" y="7699"/>
                  <a:pt x="1620800" y="-23958"/>
                  <a:pt x="1745933" y="0"/>
                </a:cubicBezTo>
                <a:cubicBezTo>
                  <a:pt x="1871066" y="23958"/>
                  <a:pt x="2247643" y="9144"/>
                  <a:pt x="2402205" y="0"/>
                </a:cubicBezTo>
                <a:cubicBezTo>
                  <a:pt x="2556767" y="-9144"/>
                  <a:pt x="2754816" y="-21636"/>
                  <a:pt x="2947035" y="0"/>
                </a:cubicBezTo>
                <a:cubicBezTo>
                  <a:pt x="3139254" y="21636"/>
                  <a:pt x="3459954" y="-30416"/>
                  <a:pt x="3714750" y="0"/>
                </a:cubicBezTo>
                <a:cubicBezTo>
                  <a:pt x="3727648" y="115420"/>
                  <a:pt x="3692521" y="295626"/>
                  <a:pt x="3714750" y="542690"/>
                </a:cubicBezTo>
                <a:cubicBezTo>
                  <a:pt x="3736980" y="789754"/>
                  <a:pt x="3733931" y="855078"/>
                  <a:pt x="3714750" y="1085380"/>
                </a:cubicBezTo>
                <a:cubicBezTo>
                  <a:pt x="3695570" y="1315682"/>
                  <a:pt x="3726087" y="1479969"/>
                  <a:pt x="3714750" y="1702073"/>
                </a:cubicBezTo>
                <a:cubicBezTo>
                  <a:pt x="3703413" y="1924177"/>
                  <a:pt x="3708554" y="2278189"/>
                  <a:pt x="3714750" y="2466772"/>
                </a:cubicBezTo>
                <a:cubicBezTo>
                  <a:pt x="3505222" y="2490140"/>
                  <a:pt x="3331666" y="2452139"/>
                  <a:pt x="3207068" y="2466772"/>
                </a:cubicBezTo>
                <a:cubicBezTo>
                  <a:pt x="3082470" y="2481405"/>
                  <a:pt x="2683827" y="2440536"/>
                  <a:pt x="2550795" y="2466772"/>
                </a:cubicBezTo>
                <a:cubicBezTo>
                  <a:pt x="2417763" y="2493008"/>
                  <a:pt x="2149679" y="2451937"/>
                  <a:pt x="1931670" y="2466772"/>
                </a:cubicBezTo>
                <a:cubicBezTo>
                  <a:pt x="1713662" y="2481607"/>
                  <a:pt x="1633913" y="2475770"/>
                  <a:pt x="1386840" y="2466772"/>
                </a:cubicBezTo>
                <a:cubicBezTo>
                  <a:pt x="1139767" y="2457775"/>
                  <a:pt x="989422" y="2465055"/>
                  <a:pt x="693420" y="2466772"/>
                </a:cubicBezTo>
                <a:cubicBezTo>
                  <a:pt x="397418" y="2468489"/>
                  <a:pt x="197877" y="2483099"/>
                  <a:pt x="0" y="2466772"/>
                </a:cubicBezTo>
                <a:cubicBezTo>
                  <a:pt x="16295" y="2208592"/>
                  <a:pt x="22581" y="2148038"/>
                  <a:pt x="0" y="1924082"/>
                </a:cubicBezTo>
                <a:cubicBezTo>
                  <a:pt x="-22581" y="1700126"/>
                  <a:pt x="-26850" y="1396148"/>
                  <a:pt x="0" y="1258054"/>
                </a:cubicBezTo>
                <a:cubicBezTo>
                  <a:pt x="26850" y="1119960"/>
                  <a:pt x="-1504" y="887884"/>
                  <a:pt x="0" y="690696"/>
                </a:cubicBezTo>
                <a:cubicBezTo>
                  <a:pt x="1504" y="493508"/>
                  <a:pt x="-10278" y="219999"/>
                  <a:pt x="0" y="0"/>
                </a:cubicBezTo>
                <a:close/>
              </a:path>
            </a:pathLst>
          </a:custGeom>
          <a:ln w="28575">
            <a:solidFill>
              <a:schemeClr val="tx1"/>
            </a:solidFill>
            <a:extLst>
              <a:ext uri="{C807C97D-BFC1-408E-A445-0C87EB9F89A2}">
                <ask:lineSketchStyleProps xmlns:ask="http://schemas.microsoft.com/office/drawing/2018/sketchyshapes" sd="2917741165">
                  <a:prstGeom prst="rect">
                    <a:avLst/>
                  </a:prstGeom>
                  <ask:type>
                    <ask:lineSketchFreehand/>
                  </ask:type>
                </ask:lineSketchStyleProps>
              </a:ext>
            </a:extLst>
          </a:ln>
        </p:spPr>
      </p:pic>
      <p:pic>
        <p:nvPicPr>
          <p:cNvPr id="5" name="Picture 4">
            <a:extLst>
              <a:ext uri="{FF2B5EF4-FFF2-40B4-BE49-F238E27FC236}">
                <a16:creationId xmlns:a16="http://schemas.microsoft.com/office/drawing/2014/main" id="{B79348EA-CEC4-8F7D-CE04-B9135F2442CF}"/>
              </a:ext>
            </a:extLst>
          </p:cNvPr>
          <p:cNvPicPr>
            <a:picLocks noChangeAspect="1"/>
          </p:cNvPicPr>
          <p:nvPr/>
        </p:nvPicPr>
        <p:blipFill rotWithShape="1">
          <a:blip r:embed="rId3"/>
          <a:srcRect t="11461"/>
          <a:stretch/>
        </p:blipFill>
        <p:spPr>
          <a:xfrm>
            <a:off x="347562" y="4104548"/>
            <a:ext cx="3714750" cy="2466772"/>
          </a:xfrm>
          <a:custGeom>
            <a:avLst/>
            <a:gdLst>
              <a:gd name="connsiteX0" fmla="*/ 0 w 3714750"/>
              <a:gd name="connsiteY0" fmla="*/ 0 h 2466772"/>
              <a:gd name="connsiteX1" fmla="*/ 693420 w 3714750"/>
              <a:gd name="connsiteY1" fmla="*/ 0 h 2466772"/>
              <a:gd name="connsiteX2" fmla="*/ 1349692 w 3714750"/>
              <a:gd name="connsiteY2" fmla="*/ 0 h 2466772"/>
              <a:gd name="connsiteX3" fmla="*/ 1894523 w 3714750"/>
              <a:gd name="connsiteY3" fmla="*/ 0 h 2466772"/>
              <a:gd name="connsiteX4" fmla="*/ 2587943 w 3714750"/>
              <a:gd name="connsiteY4" fmla="*/ 0 h 2466772"/>
              <a:gd name="connsiteX5" fmla="*/ 3169920 w 3714750"/>
              <a:gd name="connsiteY5" fmla="*/ 0 h 2466772"/>
              <a:gd name="connsiteX6" fmla="*/ 3714750 w 3714750"/>
              <a:gd name="connsiteY6" fmla="*/ 0 h 2466772"/>
              <a:gd name="connsiteX7" fmla="*/ 3714750 w 3714750"/>
              <a:gd name="connsiteY7" fmla="*/ 592025 h 2466772"/>
              <a:gd name="connsiteX8" fmla="*/ 3714750 w 3714750"/>
              <a:gd name="connsiteY8" fmla="*/ 1159383 h 2466772"/>
              <a:gd name="connsiteX9" fmla="*/ 3714750 w 3714750"/>
              <a:gd name="connsiteY9" fmla="*/ 1825411 h 2466772"/>
              <a:gd name="connsiteX10" fmla="*/ 3714750 w 3714750"/>
              <a:gd name="connsiteY10" fmla="*/ 2466772 h 2466772"/>
              <a:gd name="connsiteX11" fmla="*/ 3207068 w 3714750"/>
              <a:gd name="connsiteY11" fmla="*/ 2466772 h 2466772"/>
              <a:gd name="connsiteX12" fmla="*/ 2513648 w 3714750"/>
              <a:gd name="connsiteY12" fmla="*/ 2466772 h 2466772"/>
              <a:gd name="connsiteX13" fmla="*/ 1968818 w 3714750"/>
              <a:gd name="connsiteY13" fmla="*/ 2466772 h 2466772"/>
              <a:gd name="connsiteX14" fmla="*/ 1275398 w 3714750"/>
              <a:gd name="connsiteY14" fmla="*/ 2466772 h 2466772"/>
              <a:gd name="connsiteX15" fmla="*/ 581978 w 3714750"/>
              <a:gd name="connsiteY15" fmla="*/ 2466772 h 2466772"/>
              <a:gd name="connsiteX16" fmla="*/ 0 w 3714750"/>
              <a:gd name="connsiteY16" fmla="*/ 2466772 h 2466772"/>
              <a:gd name="connsiteX17" fmla="*/ 0 w 3714750"/>
              <a:gd name="connsiteY17" fmla="*/ 1825411 h 2466772"/>
              <a:gd name="connsiteX18" fmla="*/ 0 w 3714750"/>
              <a:gd name="connsiteY18" fmla="*/ 1282721 h 2466772"/>
              <a:gd name="connsiteX19" fmla="*/ 0 w 3714750"/>
              <a:gd name="connsiteY19" fmla="*/ 690696 h 2466772"/>
              <a:gd name="connsiteX20" fmla="*/ 0 w 3714750"/>
              <a:gd name="connsiteY20" fmla="*/ 0 h 2466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14750" h="2466772" fill="none" extrusionOk="0">
                <a:moveTo>
                  <a:pt x="0" y="0"/>
                </a:moveTo>
                <a:cubicBezTo>
                  <a:pt x="163884" y="33558"/>
                  <a:pt x="429530" y="-13394"/>
                  <a:pt x="693420" y="0"/>
                </a:cubicBezTo>
                <a:cubicBezTo>
                  <a:pt x="957310" y="13394"/>
                  <a:pt x="1076744" y="-28555"/>
                  <a:pt x="1349692" y="0"/>
                </a:cubicBezTo>
                <a:cubicBezTo>
                  <a:pt x="1622640" y="28555"/>
                  <a:pt x="1630439" y="4278"/>
                  <a:pt x="1894523" y="0"/>
                </a:cubicBezTo>
                <a:cubicBezTo>
                  <a:pt x="2158607" y="-4278"/>
                  <a:pt x="2375109" y="-11903"/>
                  <a:pt x="2587943" y="0"/>
                </a:cubicBezTo>
                <a:cubicBezTo>
                  <a:pt x="2800777" y="11903"/>
                  <a:pt x="3029618" y="-28968"/>
                  <a:pt x="3169920" y="0"/>
                </a:cubicBezTo>
                <a:cubicBezTo>
                  <a:pt x="3310222" y="28968"/>
                  <a:pt x="3465566" y="-26259"/>
                  <a:pt x="3714750" y="0"/>
                </a:cubicBezTo>
                <a:cubicBezTo>
                  <a:pt x="3723902" y="253213"/>
                  <a:pt x="3697529" y="425680"/>
                  <a:pt x="3714750" y="592025"/>
                </a:cubicBezTo>
                <a:cubicBezTo>
                  <a:pt x="3731971" y="758370"/>
                  <a:pt x="3703727" y="1023296"/>
                  <a:pt x="3714750" y="1159383"/>
                </a:cubicBezTo>
                <a:cubicBezTo>
                  <a:pt x="3725773" y="1295470"/>
                  <a:pt x="3693873" y="1609649"/>
                  <a:pt x="3714750" y="1825411"/>
                </a:cubicBezTo>
                <a:cubicBezTo>
                  <a:pt x="3735627" y="2041173"/>
                  <a:pt x="3726317" y="2310031"/>
                  <a:pt x="3714750" y="2466772"/>
                </a:cubicBezTo>
                <a:cubicBezTo>
                  <a:pt x="3515869" y="2453734"/>
                  <a:pt x="3435492" y="2471540"/>
                  <a:pt x="3207068" y="2466772"/>
                </a:cubicBezTo>
                <a:cubicBezTo>
                  <a:pt x="2978644" y="2462004"/>
                  <a:pt x="2715052" y="2476993"/>
                  <a:pt x="2513648" y="2466772"/>
                </a:cubicBezTo>
                <a:cubicBezTo>
                  <a:pt x="2312244" y="2456551"/>
                  <a:pt x="2220177" y="2465742"/>
                  <a:pt x="1968818" y="2466772"/>
                </a:cubicBezTo>
                <a:cubicBezTo>
                  <a:pt x="1717459" y="2467803"/>
                  <a:pt x="1476060" y="2482310"/>
                  <a:pt x="1275398" y="2466772"/>
                </a:cubicBezTo>
                <a:cubicBezTo>
                  <a:pt x="1074736" y="2451234"/>
                  <a:pt x="845482" y="2450615"/>
                  <a:pt x="581978" y="2466772"/>
                </a:cubicBezTo>
                <a:cubicBezTo>
                  <a:pt x="318474" y="2482929"/>
                  <a:pt x="260174" y="2468726"/>
                  <a:pt x="0" y="2466772"/>
                </a:cubicBezTo>
                <a:cubicBezTo>
                  <a:pt x="31452" y="2282181"/>
                  <a:pt x="-17230" y="2008653"/>
                  <a:pt x="0" y="1825411"/>
                </a:cubicBezTo>
                <a:cubicBezTo>
                  <a:pt x="17230" y="1642169"/>
                  <a:pt x="16754" y="1467360"/>
                  <a:pt x="0" y="1282721"/>
                </a:cubicBezTo>
                <a:cubicBezTo>
                  <a:pt x="-16754" y="1098082"/>
                  <a:pt x="-4299" y="952639"/>
                  <a:pt x="0" y="690696"/>
                </a:cubicBezTo>
                <a:cubicBezTo>
                  <a:pt x="4299" y="428754"/>
                  <a:pt x="-31167" y="244603"/>
                  <a:pt x="0" y="0"/>
                </a:cubicBezTo>
                <a:close/>
              </a:path>
              <a:path w="3714750" h="2466772" stroke="0" extrusionOk="0">
                <a:moveTo>
                  <a:pt x="0" y="0"/>
                </a:moveTo>
                <a:cubicBezTo>
                  <a:pt x="228872" y="-7553"/>
                  <a:pt x="514389" y="5398"/>
                  <a:pt x="656273" y="0"/>
                </a:cubicBezTo>
                <a:cubicBezTo>
                  <a:pt x="798157" y="-5398"/>
                  <a:pt x="1036042" y="17020"/>
                  <a:pt x="1238250" y="0"/>
                </a:cubicBezTo>
                <a:cubicBezTo>
                  <a:pt x="1440458" y="-17020"/>
                  <a:pt x="1670298" y="10186"/>
                  <a:pt x="1857375" y="0"/>
                </a:cubicBezTo>
                <a:cubicBezTo>
                  <a:pt x="2044452" y="-10186"/>
                  <a:pt x="2233718" y="3625"/>
                  <a:pt x="2402205" y="0"/>
                </a:cubicBezTo>
                <a:cubicBezTo>
                  <a:pt x="2570692" y="-3625"/>
                  <a:pt x="2742444" y="23682"/>
                  <a:pt x="3021330" y="0"/>
                </a:cubicBezTo>
                <a:cubicBezTo>
                  <a:pt x="3300217" y="-23682"/>
                  <a:pt x="3423922" y="-2626"/>
                  <a:pt x="3714750" y="0"/>
                </a:cubicBezTo>
                <a:cubicBezTo>
                  <a:pt x="3704590" y="278841"/>
                  <a:pt x="3703385" y="456045"/>
                  <a:pt x="3714750" y="616693"/>
                </a:cubicBezTo>
                <a:cubicBezTo>
                  <a:pt x="3726115" y="777341"/>
                  <a:pt x="3692620" y="1066439"/>
                  <a:pt x="3714750" y="1184051"/>
                </a:cubicBezTo>
                <a:cubicBezTo>
                  <a:pt x="3736880" y="1301663"/>
                  <a:pt x="3740550" y="1529593"/>
                  <a:pt x="3714750" y="1776076"/>
                </a:cubicBezTo>
                <a:cubicBezTo>
                  <a:pt x="3688950" y="2022559"/>
                  <a:pt x="3725269" y="2220326"/>
                  <a:pt x="3714750" y="2466772"/>
                </a:cubicBezTo>
                <a:cubicBezTo>
                  <a:pt x="3480379" y="2459925"/>
                  <a:pt x="3226987" y="2436264"/>
                  <a:pt x="3058478" y="2466772"/>
                </a:cubicBezTo>
                <a:cubicBezTo>
                  <a:pt x="2889969" y="2497280"/>
                  <a:pt x="2721264" y="2462847"/>
                  <a:pt x="2476500" y="2466772"/>
                </a:cubicBezTo>
                <a:cubicBezTo>
                  <a:pt x="2231736" y="2470697"/>
                  <a:pt x="2103293" y="2485508"/>
                  <a:pt x="1783080" y="2466772"/>
                </a:cubicBezTo>
                <a:cubicBezTo>
                  <a:pt x="1462867" y="2448036"/>
                  <a:pt x="1383341" y="2476447"/>
                  <a:pt x="1163955" y="2466772"/>
                </a:cubicBezTo>
                <a:cubicBezTo>
                  <a:pt x="944570" y="2457097"/>
                  <a:pt x="707545" y="2438230"/>
                  <a:pt x="581978" y="2466772"/>
                </a:cubicBezTo>
                <a:cubicBezTo>
                  <a:pt x="456411" y="2495314"/>
                  <a:pt x="286256" y="2481737"/>
                  <a:pt x="0" y="2466772"/>
                </a:cubicBezTo>
                <a:cubicBezTo>
                  <a:pt x="-16044" y="2293812"/>
                  <a:pt x="-18516" y="2028845"/>
                  <a:pt x="0" y="1800744"/>
                </a:cubicBezTo>
                <a:cubicBezTo>
                  <a:pt x="18516" y="1572643"/>
                  <a:pt x="19393" y="1487967"/>
                  <a:pt x="0" y="1233386"/>
                </a:cubicBezTo>
                <a:cubicBezTo>
                  <a:pt x="-19393" y="978805"/>
                  <a:pt x="-1866" y="793887"/>
                  <a:pt x="0" y="666028"/>
                </a:cubicBezTo>
                <a:cubicBezTo>
                  <a:pt x="1866" y="538169"/>
                  <a:pt x="-5987" y="149871"/>
                  <a:pt x="0" y="0"/>
                </a:cubicBezTo>
                <a:close/>
              </a:path>
            </a:pathLst>
          </a:custGeom>
          <a:ln w="28575">
            <a:solidFill>
              <a:schemeClr val="tx1"/>
            </a:solidFill>
            <a:extLst>
              <a:ext uri="{C807C97D-BFC1-408E-A445-0C87EB9F89A2}">
                <ask:lineSketchStyleProps xmlns:ask="http://schemas.microsoft.com/office/drawing/2018/sketchyshapes" sd="2512980468">
                  <a:prstGeom prst="rect">
                    <a:avLst/>
                  </a:prstGeom>
                  <ask:type>
                    <ask:lineSketchFreehand/>
                  </ask:type>
                </ask:lineSketchStyleProps>
              </a:ext>
            </a:extLst>
          </a:ln>
        </p:spPr>
      </p:pic>
      <p:sp>
        <p:nvSpPr>
          <p:cNvPr id="7" name="TextBox 6">
            <a:extLst>
              <a:ext uri="{FF2B5EF4-FFF2-40B4-BE49-F238E27FC236}">
                <a16:creationId xmlns:a16="http://schemas.microsoft.com/office/drawing/2014/main" id="{7D848D74-8E10-A4E3-33DA-0EA93E1FE071}"/>
              </a:ext>
            </a:extLst>
          </p:cNvPr>
          <p:cNvSpPr txBox="1"/>
          <p:nvPr/>
        </p:nvSpPr>
        <p:spPr>
          <a:xfrm>
            <a:off x="4655263" y="4429993"/>
            <a:ext cx="6948854" cy="1815882"/>
          </a:xfrm>
          <a:prstGeom prst="rect">
            <a:avLst/>
          </a:prstGeom>
          <a:noFill/>
        </p:spPr>
        <p:txBody>
          <a:bodyPr wrap="square">
            <a:spAutoFit/>
          </a:bodyPr>
          <a:lstStyle/>
          <a:p>
            <a:pPr marL="457200" indent="-457200">
              <a:buFont typeface="Arial" panose="020B0604020202020204" pitchFamily="34" charset="0"/>
              <a:buChar char="•"/>
            </a:pPr>
            <a:r>
              <a:rPr lang="en-GB" sz="2800" b="1" dirty="0">
                <a:solidFill>
                  <a:schemeClr val="accent4">
                    <a:lumMod val="50000"/>
                  </a:schemeClr>
                </a:solidFill>
              </a:rPr>
              <a:t>The main function of a groyne is catching and trapping part of the sediment moving (mainly in a longshore direction) in the surf zone.</a:t>
            </a:r>
          </a:p>
        </p:txBody>
      </p:sp>
    </p:spTree>
    <p:extLst>
      <p:ext uri="{BB962C8B-B14F-4D97-AF65-F5344CB8AC3E}">
        <p14:creationId xmlns:p14="http://schemas.microsoft.com/office/powerpoint/2010/main" val="32930606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6BBBD-EEC5-2AD3-C885-EEC6404266F1}"/>
              </a:ext>
            </a:extLst>
          </p:cNvPr>
          <p:cNvSpPr>
            <a:spLocks noGrp="1"/>
          </p:cNvSpPr>
          <p:nvPr>
            <p:ph type="title"/>
          </p:nvPr>
        </p:nvSpPr>
        <p:spPr>
          <a:xfrm>
            <a:off x="6739128" y="638089"/>
            <a:ext cx="4818888" cy="1476801"/>
          </a:xfrm>
        </p:spPr>
        <p:txBody>
          <a:bodyPr anchor="b">
            <a:normAutofit/>
          </a:bodyPr>
          <a:lstStyle/>
          <a:p>
            <a:r>
              <a:rPr lang="en-GB" sz="5400" dirty="0">
                <a:solidFill>
                  <a:schemeClr val="accent5">
                    <a:lumMod val="50000"/>
                  </a:schemeClr>
                </a:solidFill>
                <a:latin typeface="Amasis MT Pro Black" panose="02040A04050005020304" pitchFamily="18" charset="0"/>
              </a:rPr>
              <a:t>Groynes</a:t>
            </a:r>
          </a:p>
        </p:txBody>
      </p:sp>
      <p:sp>
        <p:nvSpPr>
          <p:cNvPr id="3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6BBBD8-8DF0-2A93-2DF6-A1B17052EDF5}"/>
              </a:ext>
            </a:extLst>
          </p:cNvPr>
          <p:cNvSpPr>
            <a:spLocks noGrp="1"/>
          </p:cNvSpPr>
          <p:nvPr>
            <p:ph idx="1"/>
          </p:nvPr>
        </p:nvSpPr>
        <p:spPr>
          <a:xfrm>
            <a:off x="6739128" y="2664886"/>
            <a:ext cx="5293038" cy="3550789"/>
          </a:xfrm>
        </p:spPr>
        <p:txBody>
          <a:bodyPr anchor="t">
            <a:noAutofit/>
          </a:bodyPr>
          <a:lstStyle/>
          <a:p>
            <a:r>
              <a:rPr lang="en-GB" b="1" i="0" dirty="0">
                <a:solidFill>
                  <a:schemeClr val="accent4">
                    <a:lumMod val="50000"/>
                  </a:schemeClr>
                </a:solidFill>
                <a:effectLst/>
              </a:rPr>
              <a:t>The groyne design influences the impact on shore morphology; the impact also depends on sea water level, wave climate and sediment supply in the surf zone.</a:t>
            </a:r>
          </a:p>
        </p:txBody>
      </p:sp>
      <p:pic>
        <p:nvPicPr>
          <p:cNvPr id="5" name="Picture 4">
            <a:extLst>
              <a:ext uri="{FF2B5EF4-FFF2-40B4-BE49-F238E27FC236}">
                <a16:creationId xmlns:a16="http://schemas.microsoft.com/office/drawing/2014/main" id="{3EA70DD9-2014-C4DF-1D9B-6E42D6B189AB}"/>
              </a:ext>
            </a:extLst>
          </p:cNvPr>
          <p:cNvPicPr>
            <a:picLocks noChangeAspect="1"/>
          </p:cNvPicPr>
          <p:nvPr/>
        </p:nvPicPr>
        <p:blipFill rotWithShape="1">
          <a:blip r:embed="rId3">
            <a:alphaModFix/>
          </a:blip>
          <a:srcRect l="31904"/>
          <a:stretch/>
        </p:blipFill>
        <p:spPr>
          <a:xfrm>
            <a:off x="-1" y="0"/>
            <a:ext cx="5902861" cy="6858000"/>
          </a:xfrm>
          <a:custGeom>
            <a:avLst/>
            <a:gdLst>
              <a:gd name="connsiteX0" fmla="*/ 0 w 5902861"/>
              <a:gd name="connsiteY0" fmla="*/ 0 h 6858000"/>
              <a:gd name="connsiteX1" fmla="*/ 655873 w 5902861"/>
              <a:gd name="connsiteY1" fmla="*/ 0 h 6858000"/>
              <a:gd name="connsiteX2" fmla="*/ 1134661 w 5902861"/>
              <a:gd name="connsiteY2" fmla="*/ 0 h 6858000"/>
              <a:gd name="connsiteX3" fmla="*/ 1731506 w 5902861"/>
              <a:gd name="connsiteY3" fmla="*/ 0 h 6858000"/>
              <a:gd name="connsiteX4" fmla="*/ 2328351 w 5902861"/>
              <a:gd name="connsiteY4" fmla="*/ 0 h 6858000"/>
              <a:gd name="connsiteX5" fmla="*/ 2984224 w 5902861"/>
              <a:gd name="connsiteY5" fmla="*/ 0 h 6858000"/>
              <a:gd name="connsiteX6" fmla="*/ 3640098 w 5902861"/>
              <a:gd name="connsiteY6" fmla="*/ 0 h 6858000"/>
              <a:gd name="connsiteX7" fmla="*/ 4118885 w 5902861"/>
              <a:gd name="connsiteY7" fmla="*/ 0 h 6858000"/>
              <a:gd name="connsiteX8" fmla="*/ 4774759 w 5902861"/>
              <a:gd name="connsiteY8" fmla="*/ 0 h 6858000"/>
              <a:gd name="connsiteX9" fmla="*/ 5902861 w 5902861"/>
              <a:gd name="connsiteY9" fmla="*/ 0 h 6858000"/>
              <a:gd name="connsiteX10" fmla="*/ 5902861 w 5902861"/>
              <a:gd name="connsiteY10" fmla="*/ 685800 h 6858000"/>
              <a:gd name="connsiteX11" fmla="*/ 5902861 w 5902861"/>
              <a:gd name="connsiteY11" fmla="*/ 1234440 h 6858000"/>
              <a:gd name="connsiteX12" fmla="*/ 5902861 w 5902861"/>
              <a:gd name="connsiteY12" fmla="*/ 1851660 h 6858000"/>
              <a:gd name="connsiteX13" fmla="*/ 5902861 w 5902861"/>
              <a:gd name="connsiteY13" fmla="*/ 2537460 h 6858000"/>
              <a:gd name="connsiteX14" fmla="*/ 5902861 w 5902861"/>
              <a:gd name="connsiteY14" fmla="*/ 3360420 h 6858000"/>
              <a:gd name="connsiteX15" fmla="*/ 5902861 w 5902861"/>
              <a:gd name="connsiteY15" fmla="*/ 3977640 h 6858000"/>
              <a:gd name="connsiteX16" fmla="*/ 5902861 w 5902861"/>
              <a:gd name="connsiteY16" fmla="*/ 4594860 h 6858000"/>
              <a:gd name="connsiteX17" fmla="*/ 5902861 w 5902861"/>
              <a:gd name="connsiteY17" fmla="*/ 5074920 h 6858000"/>
              <a:gd name="connsiteX18" fmla="*/ 5902861 w 5902861"/>
              <a:gd name="connsiteY18" fmla="*/ 5760720 h 6858000"/>
              <a:gd name="connsiteX19" fmla="*/ 5902861 w 5902861"/>
              <a:gd name="connsiteY19" fmla="*/ 6858000 h 6858000"/>
              <a:gd name="connsiteX20" fmla="*/ 5246988 w 5902861"/>
              <a:gd name="connsiteY20" fmla="*/ 6858000 h 6858000"/>
              <a:gd name="connsiteX21" fmla="*/ 4532086 w 5902861"/>
              <a:gd name="connsiteY21" fmla="*/ 6858000 h 6858000"/>
              <a:gd name="connsiteX22" fmla="*/ 3758155 w 5902861"/>
              <a:gd name="connsiteY22" fmla="*/ 6858000 h 6858000"/>
              <a:gd name="connsiteX23" fmla="*/ 3220339 w 5902861"/>
              <a:gd name="connsiteY23" fmla="*/ 6858000 h 6858000"/>
              <a:gd name="connsiteX24" fmla="*/ 2682522 w 5902861"/>
              <a:gd name="connsiteY24" fmla="*/ 6858000 h 6858000"/>
              <a:gd name="connsiteX25" fmla="*/ 2026649 w 5902861"/>
              <a:gd name="connsiteY25" fmla="*/ 6858000 h 6858000"/>
              <a:gd name="connsiteX26" fmla="*/ 1252718 w 5902861"/>
              <a:gd name="connsiteY26" fmla="*/ 6858000 h 6858000"/>
              <a:gd name="connsiteX27" fmla="*/ 655873 w 5902861"/>
              <a:gd name="connsiteY27" fmla="*/ 6858000 h 6858000"/>
              <a:gd name="connsiteX28" fmla="*/ 0 w 5902861"/>
              <a:gd name="connsiteY28" fmla="*/ 6858000 h 6858000"/>
              <a:gd name="connsiteX29" fmla="*/ 0 w 5902861"/>
              <a:gd name="connsiteY29" fmla="*/ 6309360 h 6858000"/>
              <a:gd name="connsiteX30" fmla="*/ 0 w 5902861"/>
              <a:gd name="connsiteY30" fmla="*/ 5829300 h 6858000"/>
              <a:gd name="connsiteX31" fmla="*/ 0 w 5902861"/>
              <a:gd name="connsiteY31" fmla="*/ 5143500 h 6858000"/>
              <a:gd name="connsiteX32" fmla="*/ 0 w 5902861"/>
              <a:gd name="connsiteY32" fmla="*/ 4526280 h 6858000"/>
              <a:gd name="connsiteX33" fmla="*/ 0 w 5902861"/>
              <a:gd name="connsiteY33" fmla="*/ 3771900 h 6858000"/>
              <a:gd name="connsiteX34" fmla="*/ 0 w 5902861"/>
              <a:gd name="connsiteY34" fmla="*/ 3291840 h 6858000"/>
              <a:gd name="connsiteX35" fmla="*/ 0 w 5902861"/>
              <a:gd name="connsiteY35" fmla="*/ 2674620 h 6858000"/>
              <a:gd name="connsiteX36" fmla="*/ 0 w 5902861"/>
              <a:gd name="connsiteY36" fmla="*/ 2194560 h 6858000"/>
              <a:gd name="connsiteX37" fmla="*/ 0 w 5902861"/>
              <a:gd name="connsiteY37" fmla="*/ 1371600 h 6858000"/>
              <a:gd name="connsiteX38" fmla="*/ 0 w 5902861"/>
              <a:gd name="connsiteY38" fmla="*/ 617220 h 6858000"/>
              <a:gd name="connsiteX39" fmla="*/ 0 w 5902861"/>
              <a:gd name="connsiteY3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5902861" h="6858000" fill="none" extrusionOk="0">
                <a:moveTo>
                  <a:pt x="0" y="0"/>
                </a:moveTo>
                <a:cubicBezTo>
                  <a:pt x="244129" y="-30983"/>
                  <a:pt x="453920" y="5018"/>
                  <a:pt x="655873" y="0"/>
                </a:cubicBezTo>
                <a:cubicBezTo>
                  <a:pt x="857826" y="-5018"/>
                  <a:pt x="1038789" y="-13408"/>
                  <a:pt x="1134661" y="0"/>
                </a:cubicBezTo>
                <a:cubicBezTo>
                  <a:pt x="1230533" y="13408"/>
                  <a:pt x="1588143" y="-15877"/>
                  <a:pt x="1731506" y="0"/>
                </a:cubicBezTo>
                <a:cubicBezTo>
                  <a:pt x="1874869" y="15877"/>
                  <a:pt x="2038215" y="-10057"/>
                  <a:pt x="2328351" y="0"/>
                </a:cubicBezTo>
                <a:cubicBezTo>
                  <a:pt x="2618488" y="10057"/>
                  <a:pt x="2724583" y="-16181"/>
                  <a:pt x="2984224" y="0"/>
                </a:cubicBezTo>
                <a:cubicBezTo>
                  <a:pt x="3243865" y="16181"/>
                  <a:pt x="3349970" y="-5132"/>
                  <a:pt x="3640098" y="0"/>
                </a:cubicBezTo>
                <a:cubicBezTo>
                  <a:pt x="3930226" y="5132"/>
                  <a:pt x="3880088" y="17125"/>
                  <a:pt x="4118885" y="0"/>
                </a:cubicBezTo>
                <a:cubicBezTo>
                  <a:pt x="4357682" y="-17125"/>
                  <a:pt x="4622043" y="-24307"/>
                  <a:pt x="4774759" y="0"/>
                </a:cubicBezTo>
                <a:cubicBezTo>
                  <a:pt x="4927475" y="24307"/>
                  <a:pt x="5676535" y="228"/>
                  <a:pt x="5902861" y="0"/>
                </a:cubicBezTo>
                <a:cubicBezTo>
                  <a:pt x="5892455" y="160411"/>
                  <a:pt x="5912160" y="400788"/>
                  <a:pt x="5902861" y="685800"/>
                </a:cubicBezTo>
                <a:cubicBezTo>
                  <a:pt x="5893562" y="970812"/>
                  <a:pt x="5897657" y="1114143"/>
                  <a:pt x="5902861" y="1234440"/>
                </a:cubicBezTo>
                <a:cubicBezTo>
                  <a:pt x="5908065" y="1354737"/>
                  <a:pt x="5910501" y="1714058"/>
                  <a:pt x="5902861" y="1851660"/>
                </a:cubicBezTo>
                <a:cubicBezTo>
                  <a:pt x="5895221" y="1989262"/>
                  <a:pt x="5901159" y="2289675"/>
                  <a:pt x="5902861" y="2537460"/>
                </a:cubicBezTo>
                <a:cubicBezTo>
                  <a:pt x="5904563" y="2785245"/>
                  <a:pt x="5875990" y="3146720"/>
                  <a:pt x="5902861" y="3360420"/>
                </a:cubicBezTo>
                <a:cubicBezTo>
                  <a:pt x="5929732" y="3574120"/>
                  <a:pt x="5887917" y="3752039"/>
                  <a:pt x="5902861" y="3977640"/>
                </a:cubicBezTo>
                <a:cubicBezTo>
                  <a:pt x="5917805" y="4203241"/>
                  <a:pt x="5882113" y="4416432"/>
                  <a:pt x="5902861" y="4594860"/>
                </a:cubicBezTo>
                <a:cubicBezTo>
                  <a:pt x="5923609" y="4773288"/>
                  <a:pt x="5925426" y="4941297"/>
                  <a:pt x="5902861" y="5074920"/>
                </a:cubicBezTo>
                <a:cubicBezTo>
                  <a:pt x="5880296" y="5208543"/>
                  <a:pt x="5906590" y="5481947"/>
                  <a:pt x="5902861" y="5760720"/>
                </a:cubicBezTo>
                <a:cubicBezTo>
                  <a:pt x="5899132" y="6039493"/>
                  <a:pt x="5894607" y="6392482"/>
                  <a:pt x="5902861" y="6858000"/>
                </a:cubicBezTo>
                <a:cubicBezTo>
                  <a:pt x="5734356" y="6825221"/>
                  <a:pt x="5470904" y="6839515"/>
                  <a:pt x="5246988" y="6858000"/>
                </a:cubicBezTo>
                <a:cubicBezTo>
                  <a:pt x="5023072" y="6876485"/>
                  <a:pt x="4737005" y="6826807"/>
                  <a:pt x="4532086" y="6858000"/>
                </a:cubicBezTo>
                <a:cubicBezTo>
                  <a:pt x="4327167" y="6889193"/>
                  <a:pt x="3927219" y="6889218"/>
                  <a:pt x="3758155" y="6858000"/>
                </a:cubicBezTo>
                <a:cubicBezTo>
                  <a:pt x="3589091" y="6826782"/>
                  <a:pt x="3357717" y="6876959"/>
                  <a:pt x="3220339" y="6858000"/>
                </a:cubicBezTo>
                <a:cubicBezTo>
                  <a:pt x="3082961" y="6839041"/>
                  <a:pt x="2900644" y="6836252"/>
                  <a:pt x="2682522" y="6858000"/>
                </a:cubicBezTo>
                <a:cubicBezTo>
                  <a:pt x="2464400" y="6879748"/>
                  <a:pt x="2194984" y="6852456"/>
                  <a:pt x="2026649" y="6858000"/>
                </a:cubicBezTo>
                <a:cubicBezTo>
                  <a:pt x="1858314" y="6863544"/>
                  <a:pt x="1471805" y="6850712"/>
                  <a:pt x="1252718" y="6858000"/>
                </a:cubicBezTo>
                <a:cubicBezTo>
                  <a:pt x="1033631" y="6865288"/>
                  <a:pt x="851040" y="6840229"/>
                  <a:pt x="655873" y="6858000"/>
                </a:cubicBezTo>
                <a:cubicBezTo>
                  <a:pt x="460707" y="6875771"/>
                  <a:pt x="211818" y="6870151"/>
                  <a:pt x="0" y="6858000"/>
                </a:cubicBezTo>
                <a:cubicBezTo>
                  <a:pt x="10492" y="6649268"/>
                  <a:pt x="-8676" y="6481126"/>
                  <a:pt x="0" y="6309360"/>
                </a:cubicBezTo>
                <a:cubicBezTo>
                  <a:pt x="8676" y="6137594"/>
                  <a:pt x="-14081" y="5934100"/>
                  <a:pt x="0" y="5829300"/>
                </a:cubicBezTo>
                <a:cubicBezTo>
                  <a:pt x="14081" y="5724500"/>
                  <a:pt x="-23000" y="5443077"/>
                  <a:pt x="0" y="5143500"/>
                </a:cubicBezTo>
                <a:cubicBezTo>
                  <a:pt x="23000" y="4843923"/>
                  <a:pt x="7489" y="4687939"/>
                  <a:pt x="0" y="4526280"/>
                </a:cubicBezTo>
                <a:cubicBezTo>
                  <a:pt x="-7489" y="4364621"/>
                  <a:pt x="-21040" y="4051313"/>
                  <a:pt x="0" y="3771900"/>
                </a:cubicBezTo>
                <a:cubicBezTo>
                  <a:pt x="21040" y="3492487"/>
                  <a:pt x="-11760" y="3485368"/>
                  <a:pt x="0" y="3291840"/>
                </a:cubicBezTo>
                <a:cubicBezTo>
                  <a:pt x="11760" y="3098312"/>
                  <a:pt x="-20686" y="2891306"/>
                  <a:pt x="0" y="2674620"/>
                </a:cubicBezTo>
                <a:cubicBezTo>
                  <a:pt x="20686" y="2457934"/>
                  <a:pt x="-7786" y="2428524"/>
                  <a:pt x="0" y="2194560"/>
                </a:cubicBezTo>
                <a:cubicBezTo>
                  <a:pt x="7786" y="1960596"/>
                  <a:pt x="25561" y="1598751"/>
                  <a:pt x="0" y="1371600"/>
                </a:cubicBezTo>
                <a:cubicBezTo>
                  <a:pt x="-25561" y="1144449"/>
                  <a:pt x="-37361" y="890528"/>
                  <a:pt x="0" y="617220"/>
                </a:cubicBezTo>
                <a:cubicBezTo>
                  <a:pt x="37361" y="343912"/>
                  <a:pt x="-16953" y="258640"/>
                  <a:pt x="0" y="0"/>
                </a:cubicBezTo>
                <a:close/>
              </a:path>
              <a:path w="5902861" h="6858000" stroke="0" extrusionOk="0">
                <a:moveTo>
                  <a:pt x="0" y="0"/>
                </a:moveTo>
                <a:cubicBezTo>
                  <a:pt x="192909" y="9781"/>
                  <a:pt x="422749" y="-15413"/>
                  <a:pt x="537816" y="0"/>
                </a:cubicBezTo>
                <a:cubicBezTo>
                  <a:pt x="652883" y="15413"/>
                  <a:pt x="916428" y="12168"/>
                  <a:pt x="1016604" y="0"/>
                </a:cubicBezTo>
                <a:cubicBezTo>
                  <a:pt x="1116780" y="-12168"/>
                  <a:pt x="1383013" y="-24774"/>
                  <a:pt x="1613449" y="0"/>
                </a:cubicBezTo>
                <a:cubicBezTo>
                  <a:pt x="1843885" y="24774"/>
                  <a:pt x="2100514" y="16955"/>
                  <a:pt x="2269322" y="0"/>
                </a:cubicBezTo>
                <a:cubicBezTo>
                  <a:pt x="2438130" y="-16955"/>
                  <a:pt x="2704185" y="-8076"/>
                  <a:pt x="2984224" y="0"/>
                </a:cubicBezTo>
                <a:cubicBezTo>
                  <a:pt x="3264263" y="8076"/>
                  <a:pt x="3262912" y="21950"/>
                  <a:pt x="3522040" y="0"/>
                </a:cubicBezTo>
                <a:cubicBezTo>
                  <a:pt x="3781168" y="-21950"/>
                  <a:pt x="3856783" y="8597"/>
                  <a:pt x="4000828" y="0"/>
                </a:cubicBezTo>
                <a:cubicBezTo>
                  <a:pt x="4144873" y="-8597"/>
                  <a:pt x="4548551" y="-1132"/>
                  <a:pt x="4715730" y="0"/>
                </a:cubicBezTo>
                <a:cubicBezTo>
                  <a:pt x="4882909" y="1132"/>
                  <a:pt x="5015970" y="10226"/>
                  <a:pt x="5194518" y="0"/>
                </a:cubicBezTo>
                <a:cubicBezTo>
                  <a:pt x="5373066" y="-10226"/>
                  <a:pt x="5641710" y="-2302"/>
                  <a:pt x="5902861" y="0"/>
                </a:cubicBezTo>
                <a:cubicBezTo>
                  <a:pt x="5902666" y="232129"/>
                  <a:pt x="5891477" y="265800"/>
                  <a:pt x="5902861" y="480060"/>
                </a:cubicBezTo>
                <a:cubicBezTo>
                  <a:pt x="5914245" y="694320"/>
                  <a:pt x="5874421" y="820086"/>
                  <a:pt x="5902861" y="1097280"/>
                </a:cubicBezTo>
                <a:cubicBezTo>
                  <a:pt x="5931301" y="1374474"/>
                  <a:pt x="5903341" y="1504210"/>
                  <a:pt x="5902861" y="1645920"/>
                </a:cubicBezTo>
                <a:cubicBezTo>
                  <a:pt x="5902381" y="1787630"/>
                  <a:pt x="5877710" y="1976038"/>
                  <a:pt x="5902861" y="2263140"/>
                </a:cubicBezTo>
                <a:cubicBezTo>
                  <a:pt x="5928012" y="2550242"/>
                  <a:pt x="5916550" y="2702648"/>
                  <a:pt x="5902861" y="2948940"/>
                </a:cubicBezTo>
                <a:cubicBezTo>
                  <a:pt x="5889172" y="3195232"/>
                  <a:pt x="5909658" y="3385039"/>
                  <a:pt x="5902861" y="3566160"/>
                </a:cubicBezTo>
                <a:cubicBezTo>
                  <a:pt x="5896064" y="3747281"/>
                  <a:pt x="5920564" y="4035717"/>
                  <a:pt x="5902861" y="4251960"/>
                </a:cubicBezTo>
                <a:cubicBezTo>
                  <a:pt x="5885158" y="4468203"/>
                  <a:pt x="5922463" y="4696918"/>
                  <a:pt x="5902861" y="4937760"/>
                </a:cubicBezTo>
                <a:cubicBezTo>
                  <a:pt x="5883259" y="5178602"/>
                  <a:pt x="5929783" y="5478811"/>
                  <a:pt x="5902861" y="5623560"/>
                </a:cubicBezTo>
                <a:cubicBezTo>
                  <a:pt x="5875939" y="5768309"/>
                  <a:pt x="5877084" y="6033037"/>
                  <a:pt x="5902861" y="6240780"/>
                </a:cubicBezTo>
                <a:cubicBezTo>
                  <a:pt x="5928638" y="6448523"/>
                  <a:pt x="5914900" y="6593809"/>
                  <a:pt x="5902861" y="6858000"/>
                </a:cubicBezTo>
                <a:cubicBezTo>
                  <a:pt x="5726406" y="6872466"/>
                  <a:pt x="5645882" y="6869635"/>
                  <a:pt x="5424073" y="6858000"/>
                </a:cubicBezTo>
                <a:cubicBezTo>
                  <a:pt x="5202264" y="6846365"/>
                  <a:pt x="4875856" y="6865845"/>
                  <a:pt x="4709171" y="6858000"/>
                </a:cubicBezTo>
                <a:cubicBezTo>
                  <a:pt x="4542486" y="6850155"/>
                  <a:pt x="4158577" y="6836828"/>
                  <a:pt x="3994269" y="6858000"/>
                </a:cubicBezTo>
                <a:cubicBezTo>
                  <a:pt x="3829961" y="6879172"/>
                  <a:pt x="3595628" y="6837453"/>
                  <a:pt x="3397424" y="6858000"/>
                </a:cubicBezTo>
                <a:cubicBezTo>
                  <a:pt x="3199220" y="6878547"/>
                  <a:pt x="2967959" y="6833263"/>
                  <a:pt x="2623494" y="6858000"/>
                </a:cubicBezTo>
                <a:cubicBezTo>
                  <a:pt x="2279029" y="6882738"/>
                  <a:pt x="2134420" y="6837921"/>
                  <a:pt x="1967620" y="6858000"/>
                </a:cubicBezTo>
                <a:cubicBezTo>
                  <a:pt x="1800820" y="6878079"/>
                  <a:pt x="1611130" y="6866835"/>
                  <a:pt x="1488833" y="6858000"/>
                </a:cubicBezTo>
                <a:cubicBezTo>
                  <a:pt x="1366536" y="6849165"/>
                  <a:pt x="1005794" y="6839121"/>
                  <a:pt x="773931" y="6858000"/>
                </a:cubicBezTo>
                <a:cubicBezTo>
                  <a:pt x="542068" y="6876879"/>
                  <a:pt x="324737" y="6844694"/>
                  <a:pt x="0" y="6858000"/>
                </a:cubicBezTo>
                <a:cubicBezTo>
                  <a:pt x="27132" y="6679862"/>
                  <a:pt x="14604" y="6498716"/>
                  <a:pt x="0" y="6309360"/>
                </a:cubicBezTo>
                <a:cubicBezTo>
                  <a:pt x="-14604" y="6120004"/>
                  <a:pt x="18407" y="5859166"/>
                  <a:pt x="0" y="5692140"/>
                </a:cubicBezTo>
                <a:cubicBezTo>
                  <a:pt x="-18407" y="5525114"/>
                  <a:pt x="21044" y="5331877"/>
                  <a:pt x="0" y="5143500"/>
                </a:cubicBezTo>
                <a:cubicBezTo>
                  <a:pt x="-21044" y="4955123"/>
                  <a:pt x="13707" y="4733525"/>
                  <a:pt x="0" y="4457700"/>
                </a:cubicBezTo>
                <a:cubicBezTo>
                  <a:pt x="-13707" y="4181875"/>
                  <a:pt x="-16314" y="4015994"/>
                  <a:pt x="0" y="3840480"/>
                </a:cubicBezTo>
                <a:cubicBezTo>
                  <a:pt x="16314" y="3664966"/>
                  <a:pt x="-25772" y="3391139"/>
                  <a:pt x="0" y="3223260"/>
                </a:cubicBezTo>
                <a:cubicBezTo>
                  <a:pt x="25772" y="3055381"/>
                  <a:pt x="-15012" y="2849265"/>
                  <a:pt x="0" y="2537460"/>
                </a:cubicBezTo>
                <a:cubicBezTo>
                  <a:pt x="15012" y="2225655"/>
                  <a:pt x="-4248" y="2039705"/>
                  <a:pt x="0" y="1851660"/>
                </a:cubicBezTo>
                <a:cubicBezTo>
                  <a:pt x="4248" y="1663615"/>
                  <a:pt x="7180" y="1456252"/>
                  <a:pt x="0" y="1165860"/>
                </a:cubicBezTo>
                <a:cubicBezTo>
                  <a:pt x="-7180" y="875468"/>
                  <a:pt x="-35097" y="477888"/>
                  <a:pt x="0" y="0"/>
                </a:cubicBezTo>
                <a:close/>
              </a:path>
            </a:pathLst>
          </a:custGeom>
          <a:ln w="28575">
            <a:noFill/>
            <a:extLst>
              <a:ext uri="{C807C97D-BFC1-408E-A445-0C87EB9F89A2}">
                <ask:lineSketchStyleProps xmlns:ask="http://schemas.microsoft.com/office/drawing/2018/sketchyshapes" sd="4170052436">
                  <a:prstGeom prst="rect">
                    <a:avLst/>
                  </a:prstGeom>
                  <ask:type>
                    <ask:lineSketchFreehand/>
                  </ask:type>
                </ask:lineSketchStyleProps>
              </a:ext>
            </a:extLst>
          </a:ln>
        </p:spPr>
      </p:pic>
    </p:spTree>
    <p:extLst>
      <p:ext uri="{BB962C8B-B14F-4D97-AF65-F5344CB8AC3E}">
        <p14:creationId xmlns:p14="http://schemas.microsoft.com/office/powerpoint/2010/main" val="20333427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F6BBBD-EEC5-2AD3-C885-EEC6404266F1}"/>
              </a:ext>
            </a:extLst>
          </p:cNvPr>
          <p:cNvSpPr>
            <a:spLocks noGrp="1"/>
          </p:cNvSpPr>
          <p:nvPr>
            <p:ph type="title"/>
          </p:nvPr>
        </p:nvSpPr>
        <p:spPr>
          <a:xfrm>
            <a:off x="6739128" y="638089"/>
            <a:ext cx="4818888" cy="1476801"/>
          </a:xfrm>
        </p:spPr>
        <p:txBody>
          <a:bodyPr anchor="b">
            <a:normAutofit/>
          </a:bodyPr>
          <a:lstStyle/>
          <a:p>
            <a:r>
              <a:rPr lang="en-GB" sz="5400" dirty="0">
                <a:solidFill>
                  <a:schemeClr val="accent5">
                    <a:lumMod val="50000"/>
                  </a:schemeClr>
                </a:solidFill>
                <a:latin typeface="Amasis MT Pro Black" panose="02040A04050005020304" pitchFamily="18" charset="0"/>
              </a:rPr>
              <a:t>Groynes</a:t>
            </a:r>
          </a:p>
        </p:txBody>
      </p:sp>
      <p:pic>
        <p:nvPicPr>
          <p:cNvPr id="4" name="Picture 3" descr="Diagram of a diagram of water&#10;&#10;Description automatically generated">
            <a:extLst>
              <a:ext uri="{FF2B5EF4-FFF2-40B4-BE49-F238E27FC236}">
                <a16:creationId xmlns:a16="http://schemas.microsoft.com/office/drawing/2014/main" id="{974DD304-9084-61EB-10C4-0885C0443008}"/>
              </a:ext>
            </a:extLst>
          </p:cNvPr>
          <p:cNvPicPr>
            <a:picLocks noChangeAspect="1"/>
          </p:cNvPicPr>
          <p:nvPr/>
        </p:nvPicPr>
        <p:blipFill rotWithShape="1">
          <a:blip r:embed="rId3"/>
          <a:srcRect b="7286"/>
          <a:stretch/>
        </p:blipFill>
        <p:spPr>
          <a:xfrm>
            <a:off x="95278" y="2664886"/>
            <a:ext cx="6512925" cy="3713611"/>
          </a:xfrm>
          <a:custGeom>
            <a:avLst/>
            <a:gdLst>
              <a:gd name="connsiteX0" fmla="*/ 0 w 6512925"/>
              <a:gd name="connsiteY0" fmla="*/ 0 h 3713611"/>
              <a:gd name="connsiteX1" fmla="*/ 781551 w 6512925"/>
              <a:gd name="connsiteY1" fmla="*/ 0 h 3713611"/>
              <a:gd name="connsiteX2" fmla="*/ 1432844 w 6512925"/>
              <a:gd name="connsiteY2" fmla="*/ 0 h 3713611"/>
              <a:gd name="connsiteX3" fmla="*/ 1888748 w 6512925"/>
              <a:gd name="connsiteY3" fmla="*/ 0 h 3713611"/>
              <a:gd name="connsiteX4" fmla="*/ 2344653 w 6512925"/>
              <a:gd name="connsiteY4" fmla="*/ 0 h 3713611"/>
              <a:gd name="connsiteX5" fmla="*/ 2865687 w 6512925"/>
              <a:gd name="connsiteY5" fmla="*/ 0 h 3713611"/>
              <a:gd name="connsiteX6" fmla="*/ 3516980 w 6512925"/>
              <a:gd name="connsiteY6" fmla="*/ 0 h 3713611"/>
              <a:gd name="connsiteX7" fmla="*/ 4038014 w 6512925"/>
              <a:gd name="connsiteY7" fmla="*/ 0 h 3713611"/>
              <a:gd name="connsiteX8" fmla="*/ 4754435 w 6512925"/>
              <a:gd name="connsiteY8" fmla="*/ 0 h 3713611"/>
              <a:gd name="connsiteX9" fmla="*/ 5340599 w 6512925"/>
              <a:gd name="connsiteY9" fmla="*/ 0 h 3713611"/>
              <a:gd name="connsiteX10" fmla="*/ 6512925 w 6512925"/>
              <a:gd name="connsiteY10" fmla="*/ 0 h 3713611"/>
              <a:gd name="connsiteX11" fmla="*/ 6512925 w 6512925"/>
              <a:gd name="connsiteY11" fmla="*/ 507527 h 3713611"/>
              <a:gd name="connsiteX12" fmla="*/ 6512925 w 6512925"/>
              <a:gd name="connsiteY12" fmla="*/ 1089326 h 3713611"/>
              <a:gd name="connsiteX13" fmla="*/ 6512925 w 6512925"/>
              <a:gd name="connsiteY13" fmla="*/ 1633989 h 3713611"/>
              <a:gd name="connsiteX14" fmla="*/ 6512925 w 6512925"/>
              <a:gd name="connsiteY14" fmla="*/ 2290060 h 3713611"/>
              <a:gd name="connsiteX15" fmla="*/ 6512925 w 6512925"/>
              <a:gd name="connsiteY15" fmla="*/ 2797587 h 3713611"/>
              <a:gd name="connsiteX16" fmla="*/ 6512925 w 6512925"/>
              <a:gd name="connsiteY16" fmla="*/ 3713611 h 3713611"/>
              <a:gd name="connsiteX17" fmla="*/ 5731374 w 6512925"/>
              <a:gd name="connsiteY17" fmla="*/ 3713611 h 3713611"/>
              <a:gd name="connsiteX18" fmla="*/ 5145211 w 6512925"/>
              <a:gd name="connsiteY18" fmla="*/ 3713611 h 3713611"/>
              <a:gd name="connsiteX19" fmla="*/ 4559048 w 6512925"/>
              <a:gd name="connsiteY19" fmla="*/ 3713611 h 3713611"/>
              <a:gd name="connsiteX20" fmla="*/ 3972884 w 6512925"/>
              <a:gd name="connsiteY20" fmla="*/ 3713611 h 3713611"/>
              <a:gd name="connsiteX21" fmla="*/ 3191333 w 6512925"/>
              <a:gd name="connsiteY21" fmla="*/ 3713611 h 3713611"/>
              <a:gd name="connsiteX22" fmla="*/ 2605170 w 6512925"/>
              <a:gd name="connsiteY22" fmla="*/ 3713611 h 3713611"/>
              <a:gd name="connsiteX23" fmla="*/ 1953877 w 6512925"/>
              <a:gd name="connsiteY23" fmla="*/ 3713611 h 3713611"/>
              <a:gd name="connsiteX24" fmla="*/ 1432843 w 6512925"/>
              <a:gd name="connsiteY24" fmla="*/ 3713611 h 3713611"/>
              <a:gd name="connsiteX25" fmla="*/ 976939 w 6512925"/>
              <a:gd name="connsiteY25" fmla="*/ 3713611 h 3713611"/>
              <a:gd name="connsiteX26" fmla="*/ 0 w 6512925"/>
              <a:gd name="connsiteY26" fmla="*/ 3713611 h 3713611"/>
              <a:gd name="connsiteX27" fmla="*/ 0 w 6512925"/>
              <a:gd name="connsiteY27" fmla="*/ 3020404 h 3713611"/>
              <a:gd name="connsiteX28" fmla="*/ 0 w 6512925"/>
              <a:gd name="connsiteY28" fmla="*/ 2512877 h 3713611"/>
              <a:gd name="connsiteX29" fmla="*/ 0 w 6512925"/>
              <a:gd name="connsiteY29" fmla="*/ 2005350 h 3713611"/>
              <a:gd name="connsiteX30" fmla="*/ 0 w 6512925"/>
              <a:gd name="connsiteY30" fmla="*/ 1349279 h 3713611"/>
              <a:gd name="connsiteX31" fmla="*/ 0 w 6512925"/>
              <a:gd name="connsiteY31" fmla="*/ 656071 h 3713611"/>
              <a:gd name="connsiteX32" fmla="*/ 0 w 6512925"/>
              <a:gd name="connsiteY32" fmla="*/ 0 h 3713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512925" h="3713611" fill="none" extrusionOk="0">
                <a:moveTo>
                  <a:pt x="0" y="0"/>
                </a:moveTo>
                <a:cubicBezTo>
                  <a:pt x="287610" y="6242"/>
                  <a:pt x="390828" y="18224"/>
                  <a:pt x="781551" y="0"/>
                </a:cubicBezTo>
                <a:cubicBezTo>
                  <a:pt x="1172274" y="-18224"/>
                  <a:pt x="1142582" y="-23563"/>
                  <a:pt x="1432844" y="0"/>
                </a:cubicBezTo>
                <a:cubicBezTo>
                  <a:pt x="1723106" y="23563"/>
                  <a:pt x="1780559" y="13561"/>
                  <a:pt x="1888748" y="0"/>
                </a:cubicBezTo>
                <a:cubicBezTo>
                  <a:pt x="1996937" y="-13561"/>
                  <a:pt x="2176873" y="-5849"/>
                  <a:pt x="2344653" y="0"/>
                </a:cubicBezTo>
                <a:cubicBezTo>
                  <a:pt x="2512434" y="5849"/>
                  <a:pt x="2636783" y="4915"/>
                  <a:pt x="2865687" y="0"/>
                </a:cubicBezTo>
                <a:cubicBezTo>
                  <a:pt x="3094591" y="-4915"/>
                  <a:pt x="3342565" y="-2675"/>
                  <a:pt x="3516980" y="0"/>
                </a:cubicBezTo>
                <a:cubicBezTo>
                  <a:pt x="3691395" y="2675"/>
                  <a:pt x="3796374" y="-11590"/>
                  <a:pt x="4038014" y="0"/>
                </a:cubicBezTo>
                <a:cubicBezTo>
                  <a:pt x="4279654" y="11590"/>
                  <a:pt x="4527498" y="10199"/>
                  <a:pt x="4754435" y="0"/>
                </a:cubicBezTo>
                <a:cubicBezTo>
                  <a:pt x="4981372" y="-10199"/>
                  <a:pt x="5195599" y="16016"/>
                  <a:pt x="5340599" y="0"/>
                </a:cubicBezTo>
                <a:cubicBezTo>
                  <a:pt x="5485599" y="-16016"/>
                  <a:pt x="6232543" y="51188"/>
                  <a:pt x="6512925" y="0"/>
                </a:cubicBezTo>
                <a:cubicBezTo>
                  <a:pt x="6526534" y="140782"/>
                  <a:pt x="6538089" y="388333"/>
                  <a:pt x="6512925" y="507527"/>
                </a:cubicBezTo>
                <a:cubicBezTo>
                  <a:pt x="6487761" y="626721"/>
                  <a:pt x="6508901" y="830515"/>
                  <a:pt x="6512925" y="1089326"/>
                </a:cubicBezTo>
                <a:cubicBezTo>
                  <a:pt x="6516949" y="1348137"/>
                  <a:pt x="6523251" y="1397374"/>
                  <a:pt x="6512925" y="1633989"/>
                </a:cubicBezTo>
                <a:cubicBezTo>
                  <a:pt x="6502599" y="1870604"/>
                  <a:pt x="6532455" y="2020410"/>
                  <a:pt x="6512925" y="2290060"/>
                </a:cubicBezTo>
                <a:cubicBezTo>
                  <a:pt x="6493395" y="2559710"/>
                  <a:pt x="6496941" y="2639134"/>
                  <a:pt x="6512925" y="2797587"/>
                </a:cubicBezTo>
                <a:cubicBezTo>
                  <a:pt x="6528909" y="2956040"/>
                  <a:pt x="6551313" y="3500251"/>
                  <a:pt x="6512925" y="3713611"/>
                </a:cubicBezTo>
                <a:cubicBezTo>
                  <a:pt x="6172276" y="3700649"/>
                  <a:pt x="6113461" y="3721748"/>
                  <a:pt x="5731374" y="3713611"/>
                </a:cubicBezTo>
                <a:cubicBezTo>
                  <a:pt x="5349287" y="3705474"/>
                  <a:pt x="5360808" y="3703577"/>
                  <a:pt x="5145211" y="3713611"/>
                </a:cubicBezTo>
                <a:cubicBezTo>
                  <a:pt x="4929614" y="3723645"/>
                  <a:pt x="4833031" y="3696159"/>
                  <a:pt x="4559048" y="3713611"/>
                </a:cubicBezTo>
                <a:cubicBezTo>
                  <a:pt x="4285065" y="3731063"/>
                  <a:pt x="4152696" y="3694429"/>
                  <a:pt x="3972884" y="3713611"/>
                </a:cubicBezTo>
                <a:cubicBezTo>
                  <a:pt x="3793072" y="3732793"/>
                  <a:pt x="3470537" y="3691534"/>
                  <a:pt x="3191333" y="3713611"/>
                </a:cubicBezTo>
                <a:cubicBezTo>
                  <a:pt x="2912129" y="3735688"/>
                  <a:pt x="2732018" y="3726724"/>
                  <a:pt x="2605170" y="3713611"/>
                </a:cubicBezTo>
                <a:cubicBezTo>
                  <a:pt x="2478322" y="3700498"/>
                  <a:pt x="2168914" y="3739159"/>
                  <a:pt x="1953877" y="3713611"/>
                </a:cubicBezTo>
                <a:cubicBezTo>
                  <a:pt x="1738840" y="3688063"/>
                  <a:pt x="1619868" y="3727470"/>
                  <a:pt x="1432843" y="3713611"/>
                </a:cubicBezTo>
                <a:cubicBezTo>
                  <a:pt x="1245818" y="3699752"/>
                  <a:pt x="1100251" y="3691705"/>
                  <a:pt x="976939" y="3713611"/>
                </a:cubicBezTo>
                <a:cubicBezTo>
                  <a:pt x="853627" y="3735517"/>
                  <a:pt x="463812" y="3735273"/>
                  <a:pt x="0" y="3713611"/>
                </a:cubicBezTo>
                <a:cubicBezTo>
                  <a:pt x="-20991" y="3517220"/>
                  <a:pt x="-29807" y="3193518"/>
                  <a:pt x="0" y="3020404"/>
                </a:cubicBezTo>
                <a:cubicBezTo>
                  <a:pt x="29807" y="2847290"/>
                  <a:pt x="-17965" y="2719987"/>
                  <a:pt x="0" y="2512877"/>
                </a:cubicBezTo>
                <a:cubicBezTo>
                  <a:pt x="17965" y="2305767"/>
                  <a:pt x="4770" y="2246717"/>
                  <a:pt x="0" y="2005350"/>
                </a:cubicBezTo>
                <a:cubicBezTo>
                  <a:pt x="-4770" y="1763983"/>
                  <a:pt x="21872" y="1581965"/>
                  <a:pt x="0" y="1349279"/>
                </a:cubicBezTo>
                <a:cubicBezTo>
                  <a:pt x="-21872" y="1116593"/>
                  <a:pt x="30270" y="903908"/>
                  <a:pt x="0" y="656071"/>
                </a:cubicBezTo>
                <a:cubicBezTo>
                  <a:pt x="-30270" y="408234"/>
                  <a:pt x="-25240" y="310741"/>
                  <a:pt x="0" y="0"/>
                </a:cubicBezTo>
                <a:close/>
              </a:path>
              <a:path w="6512925" h="3713611" stroke="0" extrusionOk="0">
                <a:moveTo>
                  <a:pt x="0" y="0"/>
                </a:moveTo>
                <a:cubicBezTo>
                  <a:pt x="113947" y="4199"/>
                  <a:pt x="382491" y="-14771"/>
                  <a:pt x="521034" y="0"/>
                </a:cubicBezTo>
                <a:cubicBezTo>
                  <a:pt x="659577" y="14771"/>
                  <a:pt x="804536" y="-17719"/>
                  <a:pt x="976939" y="0"/>
                </a:cubicBezTo>
                <a:cubicBezTo>
                  <a:pt x="1149343" y="17719"/>
                  <a:pt x="1246888" y="9949"/>
                  <a:pt x="1432844" y="0"/>
                </a:cubicBezTo>
                <a:cubicBezTo>
                  <a:pt x="1618800" y="-9949"/>
                  <a:pt x="1970727" y="-32201"/>
                  <a:pt x="2149265" y="0"/>
                </a:cubicBezTo>
                <a:cubicBezTo>
                  <a:pt x="2327803" y="32201"/>
                  <a:pt x="2410445" y="-21169"/>
                  <a:pt x="2605170" y="0"/>
                </a:cubicBezTo>
                <a:cubicBezTo>
                  <a:pt x="2799895" y="21169"/>
                  <a:pt x="3045225" y="-38621"/>
                  <a:pt x="3386721" y="0"/>
                </a:cubicBezTo>
                <a:cubicBezTo>
                  <a:pt x="3728217" y="38621"/>
                  <a:pt x="3782541" y="23648"/>
                  <a:pt x="4103143" y="0"/>
                </a:cubicBezTo>
                <a:cubicBezTo>
                  <a:pt x="4423745" y="-23648"/>
                  <a:pt x="4617744" y="33288"/>
                  <a:pt x="4884694" y="0"/>
                </a:cubicBezTo>
                <a:cubicBezTo>
                  <a:pt x="5151644" y="-33288"/>
                  <a:pt x="5380319" y="-33352"/>
                  <a:pt x="5601116" y="0"/>
                </a:cubicBezTo>
                <a:cubicBezTo>
                  <a:pt x="5821913" y="33352"/>
                  <a:pt x="6204927" y="-26660"/>
                  <a:pt x="6512925" y="0"/>
                </a:cubicBezTo>
                <a:cubicBezTo>
                  <a:pt x="6494561" y="204407"/>
                  <a:pt x="6540549" y="381187"/>
                  <a:pt x="6512925" y="581799"/>
                </a:cubicBezTo>
                <a:cubicBezTo>
                  <a:pt x="6485301" y="782411"/>
                  <a:pt x="6500568" y="971238"/>
                  <a:pt x="6512925" y="1237870"/>
                </a:cubicBezTo>
                <a:cubicBezTo>
                  <a:pt x="6525282" y="1504502"/>
                  <a:pt x="6531724" y="1590151"/>
                  <a:pt x="6512925" y="1931078"/>
                </a:cubicBezTo>
                <a:cubicBezTo>
                  <a:pt x="6494126" y="2272005"/>
                  <a:pt x="6513420" y="2382235"/>
                  <a:pt x="6512925" y="2550013"/>
                </a:cubicBezTo>
                <a:cubicBezTo>
                  <a:pt x="6512430" y="2717792"/>
                  <a:pt x="6507859" y="2878887"/>
                  <a:pt x="6512925" y="3057540"/>
                </a:cubicBezTo>
                <a:cubicBezTo>
                  <a:pt x="6517991" y="3236193"/>
                  <a:pt x="6530168" y="3430009"/>
                  <a:pt x="6512925" y="3713611"/>
                </a:cubicBezTo>
                <a:cubicBezTo>
                  <a:pt x="6314210" y="3693574"/>
                  <a:pt x="6186047" y="3693125"/>
                  <a:pt x="6057020" y="3713611"/>
                </a:cubicBezTo>
                <a:cubicBezTo>
                  <a:pt x="5927993" y="3734097"/>
                  <a:pt x="5618712" y="3701476"/>
                  <a:pt x="5275469" y="3713611"/>
                </a:cubicBezTo>
                <a:cubicBezTo>
                  <a:pt x="4932226" y="3725746"/>
                  <a:pt x="4887225" y="3719483"/>
                  <a:pt x="4559048" y="3713611"/>
                </a:cubicBezTo>
                <a:cubicBezTo>
                  <a:pt x="4230871" y="3707739"/>
                  <a:pt x="4146089" y="3702282"/>
                  <a:pt x="3907755" y="3713611"/>
                </a:cubicBezTo>
                <a:cubicBezTo>
                  <a:pt x="3669421" y="3724940"/>
                  <a:pt x="3484520" y="3693797"/>
                  <a:pt x="3321592" y="3713611"/>
                </a:cubicBezTo>
                <a:cubicBezTo>
                  <a:pt x="3158664" y="3733425"/>
                  <a:pt x="2909822" y="3690838"/>
                  <a:pt x="2800558" y="3713611"/>
                </a:cubicBezTo>
                <a:cubicBezTo>
                  <a:pt x="2691294" y="3736384"/>
                  <a:pt x="2443823" y="3702359"/>
                  <a:pt x="2149265" y="3713611"/>
                </a:cubicBezTo>
                <a:cubicBezTo>
                  <a:pt x="1854707" y="3724863"/>
                  <a:pt x="1644795" y="3688981"/>
                  <a:pt x="1367714" y="3713611"/>
                </a:cubicBezTo>
                <a:cubicBezTo>
                  <a:pt x="1090633" y="3738241"/>
                  <a:pt x="962338" y="3692540"/>
                  <a:pt x="846680" y="3713611"/>
                </a:cubicBezTo>
                <a:cubicBezTo>
                  <a:pt x="731022" y="3734682"/>
                  <a:pt x="281039" y="3702209"/>
                  <a:pt x="0" y="3713611"/>
                </a:cubicBezTo>
                <a:cubicBezTo>
                  <a:pt x="844" y="3465152"/>
                  <a:pt x="3707" y="3335078"/>
                  <a:pt x="0" y="3094676"/>
                </a:cubicBezTo>
                <a:cubicBezTo>
                  <a:pt x="-3707" y="2854275"/>
                  <a:pt x="-16624" y="2661414"/>
                  <a:pt x="0" y="2550013"/>
                </a:cubicBezTo>
                <a:cubicBezTo>
                  <a:pt x="16624" y="2438612"/>
                  <a:pt x="-10506" y="2161960"/>
                  <a:pt x="0" y="1931078"/>
                </a:cubicBezTo>
                <a:cubicBezTo>
                  <a:pt x="10506" y="1700197"/>
                  <a:pt x="-14022" y="1467288"/>
                  <a:pt x="0" y="1275006"/>
                </a:cubicBezTo>
                <a:cubicBezTo>
                  <a:pt x="14022" y="1082724"/>
                  <a:pt x="15395" y="838100"/>
                  <a:pt x="0" y="656071"/>
                </a:cubicBezTo>
                <a:cubicBezTo>
                  <a:pt x="-15395" y="474043"/>
                  <a:pt x="7777" y="275227"/>
                  <a:pt x="0" y="0"/>
                </a:cubicBezTo>
                <a:close/>
              </a:path>
            </a:pathLst>
          </a:custGeom>
          <a:ln w="28575">
            <a:solidFill>
              <a:schemeClr val="tx1"/>
            </a:solidFill>
            <a:extLst>
              <a:ext uri="{C807C97D-BFC1-408E-A445-0C87EB9F89A2}">
                <ask:lineSketchStyleProps xmlns:ask="http://schemas.microsoft.com/office/drawing/2018/sketchyshapes" sd="3640702979">
                  <a:prstGeom prst="rect">
                    <a:avLst/>
                  </a:prstGeom>
                  <ask:type>
                    <ask:lineSketchFreehand/>
                  </ask:type>
                </ask:lineSketchStyleProps>
              </a:ext>
            </a:extLst>
          </a:ln>
        </p:spPr>
      </p:pic>
      <p:sp>
        <p:nvSpPr>
          <p:cNvPr id="3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6BBBD8-8DF0-2A93-2DF6-A1B17052EDF5}"/>
              </a:ext>
            </a:extLst>
          </p:cNvPr>
          <p:cNvSpPr>
            <a:spLocks noGrp="1"/>
          </p:cNvSpPr>
          <p:nvPr>
            <p:ph idx="1"/>
          </p:nvPr>
        </p:nvSpPr>
        <p:spPr>
          <a:xfrm>
            <a:off x="6739128" y="2664886"/>
            <a:ext cx="5293038" cy="3550789"/>
          </a:xfrm>
        </p:spPr>
        <p:txBody>
          <a:bodyPr anchor="t">
            <a:noAutofit/>
          </a:bodyPr>
          <a:lstStyle/>
          <a:p>
            <a:r>
              <a:rPr lang="en-GB" b="1" dirty="0">
                <a:solidFill>
                  <a:schemeClr val="accent4">
                    <a:lumMod val="50000"/>
                  </a:schemeClr>
                </a:solidFill>
              </a:rPr>
              <a:t>Protection of the shore by use of a single groyne is most often inefficient. Therefore, shore protection by groynes is generally designed as a group comprising from a few to tens of individual structures</a:t>
            </a:r>
          </a:p>
        </p:txBody>
      </p:sp>
    </p:spTree>
    <p:extLst>
      <p:ext uri="{BB962C8B-B14F-4D97-AF65-F5344CB8AC3E}">
        <p14:creationId xmlns:p14="http://schemas.microsoft.com/office/powerpoint/2010/main" val="608371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FB37B-D322-DFF0-7353-26796E0D17AF}"/>
              </a:ext>
            </a:extLst>
          </p:cNvPr>
          <p:cNvSpPr>
            <a:spLocks noGrp="1"/>
          </p:cNvSpPr>
          <p:nvPr>
            <p:ph type="title"/>
          </p:nvPr>
        </p:nvSpPr>
        <p:spPr>
          <a:xfrm>
            <a:off x="263852" y="4751031"/>
            <a:ext cx="4040782" cy="1412119"/>
          </a:xfrm>
        </p:spPr>
        <p:txBody>
          <a:bodyPr>
            <a:noAutofit/>
          </a:bodyPr>
          <a:lstStyle/>
          <a:p>
            <a:r>
              <a:rPr lang="en-GB" dirty="0">
                <a:solidFill>
                  <a:schemeClr val="accent5"/>
                </a:solidFill>
                <a:latin typeface="Amasis MT Pro Black" panose="02040A04050005020304" pitchFamily="18" charset="0"/>
              </a:rPr>
              <a:t>Detached Breakwaters</a:t>
            </a:r>
          </a:p>
        </p:txBody>
      </p:sp>
      <p:pic>
        <p:nvPicPr>
          <p:cNvPr id="5" name="Picture 4" descr="Aerial view of a beach&#10;&#10;Description automatically generated">
            <a:extLst>
              <a:ext uri="{FF2B5EF4-FFF2-40B4-BE49-F238E27FC236}">
                <a16:creationId xmlns:a16="http://schemas.microsoft.com/office/drawing/2014/main" id="{C97A1CAB-B9B1-D699-C494-DE66116216D9}"/>
              </a:ext>
            </a:extLst>
          </p:cNvPr>
          <p:cNvPicPr>
            <a:picLocks noChangeAspect="1"/>
          </p:cNvPicPr>
          <p:nvPr/>
        </p:nvPicPr>
        <p:blipFill rotWithShape="1">
          <a:blip r:embed="rId2"/>
          <a:srcRect t="35366" b="8621"/>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8"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2CBA04-5028-A79B-2E60-7A8488178988}"/>
              </a:ext>
            </a:extLst>
          </p:cNvPr>
          <p:cNvSpPr>
            <a:spLocks noGrp="1"/>
          </p:cNvSpPr>
          <p:nvPr>
            <p:ph idx="1"/>
          </p:nvPr>
        </p:nvSpPr>
        <p:spPr>
          <a:xfrm>
            <a:off x="4654294" y="4777739"/>
            <a:ext cx="6897626" cy="1399223"/>
          </a:xfrm>
        </p:spPr>
        <p:txBody>
          <a:bodyPr anchor="ctr">
            <a:normAutofit/>
          </a:bodyPr>
          <a:lstStyle/>
          <a:p>
            <a:r>
              <a:rPr lang="en-GB" sz="2400" b="1" dirty="0">
                <a:solidFill>
                  <a:schemeClr val="accent4">
                    <a:lumMod val="50000"/>
                  </a:schemeClr>
                </a:solidFill>
              </a:rPr>
              <a:t>Detached breakwaters usually refer to structures most frequently placed parallel to the coast to reduce the energy attacking the coastline.</a:t>
            </a:r>
          </a:p>
        </p:txBody>
      </p:sp>
    </p:spTree>
    <p:extLst>
      <p:ext uri="{BB962C8B-B14F-4D97-AF65-F5344CB8AC3E}">
        <p14:creationId xmlns:p14="http://schemas.microsoft.com/office/powerpoint/2010/main" val="4602171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5191A01-20A9-A53F-8B70-11E508DE180B}"/>
              </a:ext>
            </a:extLst>
          </p:cNvPr>
          <p:cNvPicPr>
            <a:picLocks noChangeAspect="1"/>
          </p:cNvPicPr>
          <p:nvPr/>
        </p:nvPicPr>
        <p:blipFill rotWithShape="1">
          <a:blip r:embed="rId3"/>
          <a:srcRect l="14783" r="5906"/>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3E2AF6-A846-F7BA-9BC2-863F910697E2}"/>
              </a:ext>
            </a:extLst>
          </p:cNvPr>
          <p:cNvSpPr>
            <a:spLocks noGrp="1"/>
          </p:cNvSpPr>
          <p:nvPr>
            <p:ph type="title"/>
          </p:nvPr>
        </p:nvSpPr>
        <p:spPr>
          <a:xfrm>
            <a:off x="838200" y="365125"/>
            <a:ext cx="3822189" cy="1899912"/>
          </a:xfrm>
        </p:spPr>
        <p:txBody>
          <a:bodyPr>
            <a:normAutofit/>
          </a:bodyPr>
          <a:lstStyle/>
          <a:p>
            <a:r>
              <a:rPr lang="en-GB" dirty="0">
                <a:solidFill>
                  <a:schemeClr val="accent5"/>
                </a:solidFill>
                <a:latin typeface="Amasis MT Pro Black" panose="02040A04050005020304" pitchFamily="18" charset="0"/>
              </a:rPr>
              <a:t>Detached Breakwaters</a:t>
            </a:r>
            <a:endParaRPr lang="en-GB" dirty="0"/>
          </a:p>
        </p:txBody>
      </p:sp>
      <p:sp>
        <p:nvSpPr>
          <p:cNvPr id="3" name="Content Placeholder 2">
            <a:extLst>
              <a:ext uri="{FF2B5EF4-FFF2-40B4-BE49-F238E27FC236}">
                <a16:creationId xmlns:a16="http://schemas.microsoft.com/office/drawing/2014/main" id="{D8A2FCDB-07B4-6A65-623F-DCCC92E771B5}"/>
              </a:ext>
            </a:extLst>
          </p:cNvPr>
          <p:cNvSpPr>
            <a:spLocks noGrp="1"/>
          </p:cNvSpPr>
          <p:nvPr>
            <p:ph idx="1"/>
          </p:nvPr>
        </p:nvSpPr>
        <p:spPr>
          <a:xfrm>
            <a:off x="838200" y="1973766"/>
            <a:ext cx="3822189" cy="4203197"/>
          </a:xfrm>
        </p:spPr>
        <p:txBody>
          <a:bodyPr>
            <a:normAutofit/>
          </a:bodyPr>
          <a:lstStyle/>
          <a:p>
            <a:r>
              <a:rPr lang="en-GB" sz="2400" b="1" dirty="0">
                <a:solidFill>
                  <a:schemeClr val="accent4">
                    <a:lumMod val="50000"/>
                  </a:schemeClr>
                </a:solidFill>
              </a:rPr>
              <a:t>They are small, relatively short, non-shore-connected nearshore breakwaters with the principal function of reducing beach erosion.</a:t>
            </a:r>
          </a:p>
          <a:p>
            <a:r>
              <a:rPr lang="en-GB" sz="2400" b="1" dirty="0">
                <a:solidFill>
                  <a:schemeClr val="accent4">
                    <a:lumMod val="50000"/>
                  </a:schemeClr>
                </a:solidFill>
              </a:rPr>
              <a:t>Multiple detached breakwaters spaced along the shoreline can provide protection to substantial shoreline frontages. </a:t>
            </a:r>
          </a:p>
        </p:txBody>
      </p:sp>
    </p:spTree>
    <p:extLst>
      <p:ext uri="{BB962C8B-B14F-4D97-AF65-F5344CB8AC3E}">
        <p14:creationId xmlns:p14="http://schemas.microsoft.com/office/powerpoint/2010/main" val="41916324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5191A01-20A9-A53F-8B70-11E508DE180B}"/>
              </a:ext>
            </a:extLst>
          </p:cNvPr>
          <p:cNvPicPr>
            <a:picLocks noChangeAspect="1"/>
          </p:cNvPicPr>
          <p:nvPr/>
        </p:nvPicPr>
        <p:blipFill rotWithShape="1">
          <a:blip r:embed="rId3">
            <a:extLst>
              <a:ext uri="{28A0092B-C50C-407E-A947-70E740481C1C}">
                <a14:useLocalDpi xmlns:a14="http://schemas.microsoft.com/office/drawing/2010/main" val="0"/>
              </a:ext>
            </a:extLst>
          </a:blip>
          <a:srcRect l="9267" r="9267"/>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3E2AF6-A846-F7BA-9BC2-863F910697E2}"/>
              </a:ext>
            </a:extLst>
          </p:cNvPr>
          <p:cNvSpPr>
            <a:spLocks noGrp="1"/>
          </p:cNvSpPr>
          <p:nvPr>
            <p:ph type="title"/>
          </p:nvPr>
        </p:nvSpPr>
        <p:spPr>
          <a:xfrm>
            <a:off x="838200" y="365125"/>
            <a:ext cx="3822189" cy="1899912"/>
          </a:xfrm>
        </p:spPr>
        <p:txBody>
          <a:bodyPr>
            <a:normAutofit/>
          </a:bodyPr>
          <a:lstStyle/>
          <a:p>
            <a:r>
              <a:rPr lang="en-GB" dirty="0">
                <a:solidFill>
                  <a:schemeClr val="accent5"/>
                </a:solidFill>
                <a:latin typeface="Amasis MT Pro Black" panose="02040A04050005020304" pitchFamily="18" charset="0"/>
              </a:rPr>
              <a:t>Detached Breakwaters</a:t>
            </a:r>
            <a:endParaRPr lang="en-GB" dirty="0"/>
          </a:p>
        </p:txBody>
      </p:sp>
      <p:sp>
        <p:nvSpPr>
          <p:cNvPr id="3" name="Content Placeholder 2">
            <a:extLst>
              <a:ext uri="{FF2B5EF4-FFF2-40B4-BE49-F238E27FC236}">
                <a16:creationId xmlns:a16="http://schemas.microsoft.com/office/drawing/2014/main" id="{D8A2FCDB-07B4-6A65-623F-DCCC92E771B5}"/>
              </a:ext>
            </a:extLst>
          </p:cNvPr>
          <p:cNvSpPr>
            <a:spLocks noGrp="1"/>
          </p:cNvSpPr>
          <p:nvPr>
            <p:ph idx="1"/>
          </p:nvPr>
        </p:nvSpPr>
        <p:spPr>
          <a:xfrm>
            <a:off x="838200" y="1973766"/>
            <a:ext cx="3822189" cy="4203197"/>
          </a:xfrm>
        </p:spPr>
        <p:txBody>
          <a:bodyPr>
            <a:normAutofit/>
          </a:bodyPr>
          <a:lstStyle/>
          <a:p>
            <a:r>
              <a:rPr lang="en-GB" sz="2400" b="1" dirty="0">
                <a:solidFill>
                  <a:schemeClr val="accent4">
                    <a:lumMod val="50000"/>
                  </a:schemeClr>
                </a:solidFill>
              </a:rPr>
              <a:t>The gaps between the breakwaters are in most cases on the same order of magnitude as the length of one individual structure.  </a:t>
            </a:r>
          </a:p>
        </p:txBody>
      </p:sp>
    </p:spTree>
    <p:extLst>
      <p:ext uri="{BB962C8B-B14F-4D97-AF65-F5344CB8AC3E}">
        <p14:creationId xmlns:p14="http://schemas.microsoft.com/office/powerpoint/2010/main" val="33098676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DA71F-0B58-D742-6BF4-63167FCC91C7}"/>
              </a:ext>
            </a:extLst>
          </p:cNvPr>
          <p:cNvSpPr>
            <a:spLocks noGrp="1"/>
          </p:cNvSpPr>
          <p:nvPr>
            <p:ph type="title"/>
          </p:nvPr>
        </p:nvSpPr>
        <p:spPr>
          <a:xfrm>
            <a:off x="630935" y="639520"/>
            <a:ext cx="4186391" cy="1719072"/>
          </a:xfrm>
        </p:spPr>
        <p:txBody>
          <a:bodyPr anchor="b">
            <a:normAutofit/>
          </a:bodyPr>
          <a:lstStyle/>
          <a:p>
            <a:r>
              <a:rPr lang="en-GB" dirty="0">
                <a:solidFill>
                  <a:schemeClr val="accent5"/>
                </a:solidFill>
                <a:latin typeface="Amasis MT Pro Black" panose="02040A04050005020304" pitchFamily="18" charset="0"/>
              </a:rPr>
              <a:t>Detached Breakwaters</a:t>
            </a:r>
            <a:endParaRPr lang="en-GB" dirty="0"/>
          </a:p>
        </p:txBody>
      </p:sp>
      <p:sp>
        <p:nvSpPr>
          <p:cNvPr id="16"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9C461BCD-892B-3467-1BFC-F0FB0FA4F2B5}"/>
              </a:ext>
            </a:extLst>
          </p:cNvPr>
          <p:cNvSpPr>
            <a:spLocks noGrp="1"/>
          </p:cNvSpPr>
          <p:nvPr>
            <p:ph idx="1"/>
          </p:nvPr>
        </p:nvSpPr>
        <p:spPr>
          <a:xfrm>
            <a:off x="223024" y="2807208"/>
            <a:ext cx="4594302" cy="3410712"/>
          </a:xfrm>
        </p:spPr>
        <p:txBody>
          <a:bodyPr anchor="t">
            <a:noAutofit/>
          </a:bodyPr>
          <a:lstStyle/>
          <a:p>
            <a:r>
              <a:rPr lang="en-GB" sz="2200" b="1" i="0" dirty="0">
                <a:solidFill>
                  <a:schemeClr val="accent4">
                    <a:lumMod val="50000"/>
                  </a:schemeClr>
                </a:solidFill>
                <a:effectLst/>
              </a:rPr>
              <a:t>Each breakwater reflects and dissipates some of the incoming wave energy, thus reducing wave heights in the lee of the structure, interrupting transport along the shore, and reducing shore erosion. </a:t>
            </a:r>
          </a:p>
          <a:p>
            <a:r>
              <a:rPr lang="en-GB" sz="2200" b="1" i="0" dirty="0">
                <a:solidFill>
                  <a:schemeClr val="accent4">
                    <a:lumMod val="50000"/>
                  </a:schemeClr>
                </a:solidFill>
                <a:effectLst/>
              </a:rPr>
              <a:t>Beach material transported along the beach moves into the sheltered area behind the breakwater, where it is deposited in the lower wave energy region.</a:t>
            </a:r>
            <a:endParaRPr lang="en-US" sz="2200" b="1" dirty="0">
              <a:solidFill>
                <a:schemeClr val="accent4">
                  <a:lumMod val="50000"/>
                </a:schemeClr>
              </a:solidFill>
            </a:endParaRPr>
          </a:p>
        </p:txBody>
      </p:sp>
      <p:pic>
        <p:nvPicPr>
          <p:cNvPr id="7" name="Content Placeholder 6" descr="Diagram of a wave formation&#10;&#10;Description automatically generated">
            <a:extLst>
              <a:ext uri="{FF2B5EF4-FFF2-40B4-BE49-F238E27FC236}">
                <a16:creationId xmlns:a16="http://schemas.microsoft.com/office/drawing/2014/main" id="{87B00E33-FC38-80D4-B699-5234751A38B6}"/>
              </a:ext>
            </a:extLst>
          </p:cNvPr>
          <p:cNvPicPr>
            <a:picLocks noChangeAspect="1"/>
          </p:cNvPicPr>
          <p:nvPr/>
        </p:nvPicPr>
        <p:blipFill rotWithShape="1">
          <a:blip r:embed="rId2"/>
          <a:srcRect l="3493" t="3363" r="2661" b="3277"/>
          <a:stretch/>
        </p:blipFill>
        <p:spPr>
          <a:xfrm>
            <a:off x="4895384" y="1237785"/>
            <a:ext cx="6478859" cy="4386445"/>
          </a:xfrm>
          <a:custGeom>
            <a:avLst/>
            <a:gdLst>
              <a:gd name="connsiteX0" fmla="*/ 0 w 6478859"/>
              <a:gd name="connsiteY0" fmla="*/ 0 h 4386445"/>
              <a:gd name="connsiteX1" fmla="*/ 583097 w 6478859"/>
              <a:gd name="connsiteY1" fmla="*/ 0 h 4386445"/>
              <a:gd name="connsiteX2" fmla="*/ 1166195 w 6478859"/>
              <a:gd name="connsiteY2" fmla="*/ 0 h 4386445"/>
              <a:gd name="connsiteX3" fmla="*/ 1684503 w 6478859"/>
              <a:gd name="connsiteY3" fmla="*/ 0 h 4386445"/>
              <a:gd name="connsiteX4" fmla="*/ 2332389 w 6478859"/>
              <a:gd name="connsiteY4" fmla="*/ 0 h 4386445"/>
              <a:gd name="connsiteX5" fmla="*/ 2915487 w 6478859"/>
              <a:gd name="connsiteY5" fmla="*/ 0 h 4386445"/>
              <a:gd name="connsiteX6" fmla="*/ 3563372 w 6478859"/>
              <a:gd name="connsiteY6" fmla="*/ 0 h 4386445"/>
              <a:gd name="connsiteX7" fmla="*/ 4146470 w 6478859"/>
              <a:gd name="connsiteY7" fmla="*/ 0 h 4386445"/>
              <a:gd name="connsiteX8" fmla="*/ 4664778 w 6478859"/>
              <a:gd name="connsiteY8" fmla="*/ 0 h 4386445"/>
              <a:gd name="connsiteX9" fmla="*/ 5377453 w 6478859"/>
              <a:gd name="connsiteY9" fmla="*/ 0 h 4386445"/>
              <a:gd name="connsiteX10" fmla="*/ 6478859 w 6478859"/>
              <a:gd name="connsiteY10" fmla="*/ 0 h 4386445"/>
              <a:gd name="connsiteX11" fmla="*/ 6478859 w 6478859"/>
              <a:gd name="connsiteY11" fmla="*/ 626635 h 4386445"/>
              <a:gd name="connsiteX12" fmla="*/ 6478859 w 6478859"/>
              <a:gd name="connsiteY12" fmla="*/ 1121677 h 4386445"/>
              <a:gd name="connsiteX13" fmla="*/ 6478859 w 6478859"/>
              <a:gd name="connsiteY13" fmla="*/ 1616718 h 4386445"/>
              <a:gd name="connsiteX14" fmla="*/ 6478859 w 6478859"/>
              <a:gd name="connsiteY14" fmla="*/ 2287218 h 4386445"/>
              <a:gd name="connsiteX15" fmla="*/ 6478859 w 6478859"/>
              <a:gd name="connsiteY15" fmla="*/ 2869988 h 4386445"/>
              <a:gd name="connsiteX16" fmla="*/ 6478859 w 6478859"/>
              <a:gd name="connsiteY16" fmla="*/ 3496623 h 4386445"/>
              <a:gd name="connsiteX17" fmla="*/ 6478859 w 6478859"/>
              <a:gd name="connsiteY17" fmla="*/ 4386445 h 4386445"/>
              <a:gd name="connsiteX18" fmla="*/ 5766185 w 6478859"/>
              <a:gd name="connsiteY18" fmla="*/ 4386445 h 4386445"/>
              <a:gd name="connsiteX19" fmla="*/ 5053510 w 6478859"/>
              <a:gd name="connsiteY19" fmla="*/ 4386445 h 4386445"/>
              <a:gd name="connsiteX20" fmla="*/ 4276047 w 6478859"/>
              <a:gd name="connsiteY20" fmla="*/ 4386445 h 4386445"/>
              <a:gd name="connsiteX21" fmla="*/ 3498584 w 6478859"/>
              <a:gd name="connsiteY21" fmla="*/ 4386445 h 4386445"/>
              <a:gd name="connsiteX22" fmla="*/ 2915487 w 6478859"/>
              <a:gd name="connsiteY22" fmla="*/ 4386445 h 4386445"/>
              <a:gd name="connsiteX23" fmla="*/ 2332389 w 6478859"/>
              <a:gd name="connsiteY23" fmla="*/ 4386445 h 4386445"/>
              <a:gd name="connsiteX24" fmla="*/ 1554926 w 6478859"/>
              <a:gd name="connsiteY24" fmla="*/ 4386445 h 4386445"/>
              <a:gd name="connsiteX25" fmla="*/ 1101406 w 6478859"/>
              <a:gd name="connsiteY25" fmla="*/ 4386445 h 4386445"/>
              <a:gd name="connsiteX26" fmla="*/ 647886 w 6478859"/>
              <a:gd name="connsiteY26" fmla="*/ 4386445 h 4386445"/>
              <a:gd name="connsiteX27" fmla="*/ 0 w 6478859"/>
              <a:gd name="connsiteY27" fmla="*/ 4386445 h 4386445"/>
              <a:gd name="connsiteX28" fmla="*/ 0 w 6478859"/>
              <a:gd name="connsiteY28" fmla="*/ 3759810 h 4386445"/>
              <a:gd name="connsiteX29" fmla="*/ 0 w 6478859"/>
              <a:gd name="connsiteY29" fmla="*/ 3177039 h 4386445"/>
              <a:gd name="connsiteX30" fmla="*/ 0 w 6478859"/>
              <a:gd name="connsiteY30" fmla="*/ 2506540 h 4386445"/>
              <a:gd name="connsiteX31" fmla="*/ 0 w 6478859"/>
              <a:gd name="connsiteY31" fmla="*/ 1923769 h 4386445"/>
              <a:gd name="connsiteX32" fmla="*/ 0 w 6478859"/>
              <a:gd name="connsiteY32" fmla="*/ 1384863 h 4386445"/>
              <a:gd name="connsiteX33" fmla="*/ 0 w 6478859"/>
              <a:gd name="connsiteY33" fmla="*/ 802093 h 4386445"/>
              <a:gd name="connsiteX34" fmla="*/ 0 w 6478859"/>
              <a:gd name="connsiteY34" fmla="*/ 0 h 4386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6478859" h="4386445" fill="none" extrusionOk="0">
                <a:moveTo>
                  <a:pt x="0" y="0"/>
                </a:moveTo>
                <a:cubicBezTo>
                  <a:pt x="212333" y="-27186"/>
                  <a:pt x="343823" y="8963"/>
                  <a:pt x="583097" y="0"/>
                </a:cubicBezTo>
                <a:cubicBezTo>
                  <a:pt x="822371" y="-8963"/>
                  <a:pt x="1012066" y="1330"/>
                  <a:pt x="1166195" y="0"/>
                </a:cubicBezTo>
                <a:cubicBezTo>
                  <a:pt x="1320324" y="-1330"/>
                  <a:pt x="1560212" y="-17124"/>
                  <a:pt x="1684503" y="0"/>
                </a:cubicBezTo>
                <a:cubicBezTo>
                  <a:pt x="1808794" y="17124"/>
                  <a:pt x="2018289" y="-13576"/>
                  <a:pt x="2332389" y="0"/>
                </a:cubicBezTo>
                <a:cubicBezTo>
                  <a:pt x="2646489" y="13576"/>
                  <a:pt x="2786585" y="-18096"/>
                  <a:pt x="2915487" y="0"/>
                </a:cubicBezTo>
                <a:cubicBezTo>
                  <a:pt x="3044389" y="18096"/>
                  <a:pt x="3348826" y="4994"/>
                  <a:pt x="3563372" y="0"/>
                </a:cubicBezTo>
                <a:cubicBezTo>
                  <a:pt x="3777918" y="-4994"/>
                  <a:pt x="3917369" y="-9419"/>
                  <a:pt x="4146470" y="0"/>
                </a:cubicBezTo>
                <a:cubicBezTo>
                  <a:pt x="4375571" y="9419"/>
                  <a:pt x="4489521" y="-8273"/>
                  <a:pt x="4664778" y="0"/>
                </a:cubicBezTo>
                <a:cubicBezTo>
                  <a:pt x="4840035" y="8273"/>
                  <a:pt x="5025024" y="21292"/>
                  <a:pt x="5377453" y="0"/>
                </a:cubicBezTo>
                <a:cubicBezTo>
                  <a:pt x="5729882" y="-21292"/>
                  <a:pt x="6202961" y="36558"/>
                  <a:pt x="6478859" y="0"/>
                </a:cubicBezTo>
                <a:cubicBezTo>
                  <a:pt x="6451035" y="243836"/>
                  <a:pt x="6458238" y="479070"/>
                  <a:pt x="6478859" y="626635"/>
                </a:cubicBezTo>
                <a:cubicBezTo>
                  <a:pt x="6499480" y="774200"/>
                  <a:pt x="6487591" y="978566"/>
                  <a:pt x="6478859" y="1121677"/>
                </a:cubicBezTo>
                <a:cubicBezTo>
                  <a:pt x="6470127" y="1264788"/>
                  <a:pt x="6471718" y="1370495"/>
                  <a:pt x="6478859" y="1616718"/>
                </a:cubicBezTo>
                <a:cubicBezTo>
                  <a:pt x="6486000" y="1862941"/>
                  <a:pt x="6455554" y="2145841"/>
                  <a:pt x="6478859" y="2287218"/>
                </a:cubicBezTo>
                <a:cubicBezTo>
                  <a:pt x="6502164" y="2428595"/>
                  <a:pt x="6493978" y="2708861"/>
                  <a:pt x="6478859" y="2869988"/>
                </a:cubicBezTo>
                <a:cubicBezTo>
                  <a:pt x="6463741" y="3031115"/>
                  <a:pt x="6489016" y="3344217"/>
                  <a:pt x="6478859" y="3496623"/>
                </a:cubicBezTo>
                <a:cubicBezTo>
                  <a:pt x="6468702" y="3649029"/>
                  <a:pt x="6483585" y="4142041"/>
                  <a:pt x="6478859" y="4386445"/>
                </a:cubicBezTo>
                <a:cubicBezTo>
                  <a:pt x="6318936" y="4380097"/>
                  <a:pt x="6092259" y="4384933"/>
                  <a:pt x="5766185" y="4386445"/>
                </a:cubicBezTo>
                <a:cubicBezTo>
                  <a:pt x="5440111" y="4387957"/>
                  <a:pt x="5306791" y="4397182"/>
                  <a:pt x="5053510" y="4386445"/>
                </a:cubicBezTo>
                <a:cubicBezTo>
                  <a:pt x="4800229" y="4375708"/>
                  <a:pt x="4652350" y="4384683"/>
                  <a:pt x="4276047" y="4386445"/>
                </a:cubicBezTo>
                <a:cubicBezTo>
                  <a:pt x="3899744" y="4388207"/>
                  <a:pt x="3872486" y="4399341"/>
                  <a:pt x="3498584" y="4386445"/>
                </a:cubicBezTo>
                <a:cubicBezTo>
                  <a:pt x="3124682" y="4373549"/>
                  <a:pt x="3081080" y="4361351"/>
                  <a:pt x="2915487" y="4386445"/>
                </a:cubicBezTo>
                <a:cubicBezTo>
                  <a:pt x="2749894" y="4411539"/>
                  <a:pt x="2489880" y="4376347"/>
                  <a:pt x="2332389" y="4386445"/>
                </a:cubicBezTo>
                <a:cubicBezTo>
                  <a:pt x="2174898" y="4396543"/>
                  <a:pt x="1844148" y="4354243"/>
                  <a:pt x="1554926" y="4386445"/>
                </a:cubicBezTo>
                <a:cubicBezTo>
                  <a:pt x="1265704" y="4418647"/>
                  <a:pt x="1236653" y="4397579"/>
                  <a:pt x="1101406" y="4386445"/>
                </a:cubicBezTo>
                <a:cubicBezTo>
                  <a:pt x="966159" y="4375311"/>
                  <a:pt x="769729" y="4394145"/>
                  <a:pt x="647886" y="4386445"/>
                </a:cubicBezTo>
                <a:cubicBezTo>
                  <a:pt x="526043" y="4378745"/>
                  <a:pt x="229413" y="4357052"/>
                  <a:pt x="0" y="4386445"/>
                </a:cubicBezTo>
                <a:cubicBezTo>
                  <a:pt x="16412" y="4201495"/>
                  <a:pt x="8146" y="4025540"/>
                  <a:pt x="0" y="3759810"/>
                </a:cubicBezTo>
                <a:cubicBezTo>
                  <a:pt x="-8146" y="3494080"/>
                  <a:pt x="-2331" y="3429596"/>
                  <a:pt x="0" y="3177039"/>
                </a:cubicBezTo>
                <a:cubicBezTo>
                  <a:pt x="2331" y="2924482"/>
                  <a:pt x="6207" y="2743236"/>
                  <a:pt x="0" y="2506540"/>
                </a:cubicBezTo>
                <a:cubicBezTo>
                  <a:pt x="-6207" y="2269844"/>
                  <a:pt x="15867" y="2174341"/>
                  <a:pt x="0" y="1923769"/>
                </a:cubicBezTo>
                <a:cubicBezTo>
                  <a:pt x="-15867" y="1673197"/>
                  <a:pt x="9943" y="1537756"/>
                  <a:pt x="0" y="1384863"/>
                </a:cubicBezTo>
                <a:cubicBezTo>
                  <a:pt x="-9943" y="1231970"/>
                  <a:pt x="-7802" y="932453"/>
                  <a:pt x="0" y="802093"/>
                </a:cubicBezTo>
                <a:cubicBezTo>
                  <a:pt x="7802" y="671733"/>
                  <a:pt x="-4498" y="211375"/>
                  <a:pt x="0" y="0"/>
                </a:cubicBezTo>
                <a:close/>
              </a:path>
              <a:path w="6478859" h="4386445" stroke="0" extrusionOk="0">
                <a:moveTo>
                  <a:pt x="0" y="0"/>
                </a:moveTo>
                <a:cubicBezTo>
                  <a:pt x="308471" y="12946"/>
                  <a:pt x="368461" y="-34464"/>
                  <a:pt x="712674" y="0"/>
                </a:cubicBezTo>
                <a:cubicBezTo>
                  <a:pt x="1056887" y="34464"/>
                  <a:pt x="1069839" y="20740"/>
                  <a:pt x="1425349" y="0"/>
                </a:cubicBezTo>
                <a:cubicBezTo>
                  <a:pt x="1780860" y="-20740"/>
                  <a:pt x="1782672" y="-13478"/>
                  <a:pt x="2008446" y="0"/>
                </a:cubicBezTo>
                <a:cubicBezTo>
                  <a:pt x="2234220" y="13478"/>
                  <a:pt x="2529219" y="29578"/>
                  <a:pt x="2785909" y="0"/>
                </a:cubicBezTo>
                <a:cubicBezTo>
                  <a:pt x="3042599" y="-29578"/>
                  <a:pt x="3186402" y="-29964"/>
                  <a:pt x="3433795" y="0"/>
                </a:cubicBezTo>
                <a:cubicBezTo>
                  <a:pt x="3681188" y="29964"/>
                  <a:pt x="3797852" y="-25645"/>
                  <a:pt x="4146470" y="0"/>
                </a:cubicBezTo>
                <a:cubicBezTo>
                  <a:pt x="4495089" y="25645"/>
                  <a:pt x="4507220" y="32118"/>
                  <a:pt x="4794356" y="0"/>
                </a:cubicBezTo>
                <a:cubicBezTo>
                  <a:pt x="5081492" y="-32118"/>
                  <a:pt x="5291362" y="-23911"/>
                  <a:pt x="5507030" y="0"/>
                </a:cubicBezTo>
                <a:cubicBezTo>
                  <a:pt x="5722698" y="23911"/>
                  <a:pt x="6038659" y="3205"/>
                  <a:pt x="6478859" y="0"/>
                </a:cubicBezTo>
                <a:cubicBezTo>
                  <a:pt x="6488269" y="155931"/>
                  <a:pt x="6503128" y="269192"/>
                  <a:pt x="6478859" y="495042"/>
                </a:cubicBezTo>
                <a:cubicBezTo>
                  <a:pt x="6454590" y="720892"/>
                  <a:pt x="6495440" y="794130"/>
                  <a:pt x="6478859" y="990083"/>
                </a:cubicBezTo>
                <a:cubicBezTo>
                  <a:pt x="6462278" y="1186036"/>
                  <a:pt x="6491759" y="1255214"/>
                  <a:pt x="6478859" y="1485125"/>
                </a:cubicBezTo>
                <a:cubicBezTo>
                  <a:pt x="6465959" y="1715036"/>
                  <a:pt x="6479047" y="1946553"/>
                  <a:pt x="6478859" y="2155624"/>
                </a:cubicBezTo>
                <a:cubicBezTo>
                  <a:pt x="6478671" y="2364695"/>
                  <a:pt x="6468846" y="2654633"/>
                  <a:pt x="6478859" y="2869988"/>
                </a:cubicBezTo>
                <a:cubicBezTo>
                  <a:pt x="6488872" y="3085343"/>
                  <a:pt x="6488934" y="3228519"/>
                  <a:pt x="6478859" y="3365030"/>
                </a:cubicBezTo>
                <a:cubicBezTo>
                  <a:pt x="6468784" y="3501541"/>
                  <a:pt x="6481269" y="4058301"/>
                  <a:pt x="6478859" y="4386445"/>
                </a:cubicBezTo>
                <a:cubicBezTo>
                  <a:pt x="6364063" y="4396713"/>
                  <a:pt x="6201977" y="4406345"/>
                  <a:pt x="5960550" y="4386445"/>
                </a:cubicBezTo>
                <a:cubicBezTo>
                  <a:pt x="5719123" y="4366545"/>
                  <a:pt x="5434767" y="4362603"/>
                  <a:pt x="5183087" y="4386445"/>
                </a:cubicBezTo>
                <a:cubicBezTo>
                  <a:pt x="4931407" y="4410287"/>
                  <a:pt x="4636077" y="4358153"/>
                  <a:pt x="4470413" y="4386445"/>
                </a:cubicBezTo>
                <a:cubicBezTo>
                  <a:pt x="4304749" y="4414737"/>
                  <a:pt x="4040482" y="4353222"/>
                  <a:pt x="3757738" y="4386445"/>
                </a:cubicBezTo>
                <a:cubicBezTo>
                  <a:pt x="3474994" y="4419668"/>
                  <a:pt x="3320358" y="4378858"/>
                  <a:pt x="2980275" y="4386445"/>
                </a:cubicBezTo>
                <a:cubicBezTo>
                  <a:pt x="2640192" y="4394032"/>
                  <a:pt x="2570270" y="4388134"/>
                  <a:pt x="2202812" y="4386445"/>
                </a:cubicBezTo>
                <a:cubicBezTo>
                  <a:pt x="1835354" y="4384756"/>
                  <a:pt x="1652051" y="4379193"/>
                  <a:pt x="1490138" y="4386445"/>
                </a:cubicBezTo>
                <a:cubicBezTo>
                  <a:pt x="1328225" y="4393697"/>
                  <a:pt x="1062006" y="4401201"/>
                  <a:pt x="712674" y="4386445"/>
                </a:cubicBezTo>
                <a:cubicBezTo>
                  <a:pt x="363342" y="4371689"/>
                  <a:pt x="311896" y="4380641"/>
                  <a:pt x="0" y="4386445"/>
                </a:cubicBezTo>
                <a:cubicBezTo>
                  <a:pt x="31600" y="4202592"/>
                  <a:pt x="27712" y="3950396"/>
                  <a:pt x="0" y="3715946"/>
                </a:cubicBezTo>
                <a:cubicBezTo>
                  <a:pt x="-27712" y="3481496"/>
                  <a:pt x="30515" y="3147231"/>
                  <a:pt x="0" y="3001582"/>
                </a:cubicBezTo>
                <a:cubicBezTo>
                  <a:pt x="-30515" y="2855933"/>
                  <a:pt x="-21487" y="2536443"/>
                  <a:pt x="0" y="2374947"/>
                </a:cubicBezTo>
                <a:cubicBezTo>
                  <a:pt x="21487" y="2213451"/>
                  <a:pt x="-23007" y="2017142"/>
                  <a:pt x="0" y="1879905"/>
                </a:cubicBezTo>
                <a:cubicBezTo>
                  <a:pt x="23007" y="1742668"/>
                  <a:pt x="12587" y="1534584"/>
                  <a:pt x="0" y="1384863"/>
                </a:cubicBezTo>
                <a:cubicBezTo>
                  <a:pt x="-12587" y="1235142"/>
                  <a:pt x="10405" y="940389"/>
                  <a:pt x="0" y="670499"/>
                </a:cubicBezTo>
                <a:cubicBezTo>
                  <a:pt x="-10405" y="400609"/>
                  <a:pt x="1288" y="304446"/>
                  <a:pt x="0" y="0"/>
                </a:cubicBezTo>
                <a:close/>
              </a:path>
            </a:pathLst>
          </a:custGeom>
          <a:ln w="28575">
            <a:solidFill>
              <a:schemeClr val="tx1"/>
            </a:solidFill>
            <a:extLst>
              <a:ext uri="{C807C97D-BFC1-408E-A445-0C87EB9F89A2}">
                <ask:lineSketchStyleProps xmlns:ask="http://schemas.microsoft.com/office/drawing/2018/sketchyshapes" sd="1385104427">
                  <a:prstGeom prst="rect">
                    <a:avLst/>
                  </a:prstGeom>
                  <ask:type>
                    <ask:lineSketchFreehand/>
                  </ask:type>
                </ask:lineSketchStyleProps>
              </a:ext>
            </a:extLst>
          </a:ln>
        </p:spPr>
      </p:pic>
    </p:spTree>
    <p:extLst>
      <p:ext uri="{BB962C8B-B14F-4D97-AF65-F5344CB8AC3E}">
        <p14:creationId xmlns:p14="http://schemas.microsoft.com/office/powerpoint/2010/main" val="35972774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A8C3D59B-11B8-A3A3-F508-6F69FE73E4BD}"/>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b="1" dirty="0">
                <a:solidFill>
                  <a:schemeClr val="accent5">
                    <a:lumMod val="50000"/>
                  </a:schemeClr>
                </a:solidFill>
                <a:latin typeface="Amasis MT Pro Black" panose="02040A04050005020304" pitchFamily="18" charset="0"/>
              </a:rPr>
              <a:t>Hard Engineering</a:t>
            </a:r>
          </a:p>
        </p:txBody>
      </p:sp>
      <p:pic>
        <p:nvPicPr>
          <p:cNvPr id="5" name="Picture 4">
            <a:extLst>
              <a:ext uri="{FF2B5EF4-FFF2-40B4-BE49-F238E27FC236}">
                <a16:creationId xmlns:a16="http://schemas.microsoft.com/office/drawing/2014/main" id="{08B2259D-C691-75D3-6DE7-0463767044ED}"/>
              </a:ext>
            </a:extLst>
          </p:cNvPr>
          <p:cNvPicPr>
            <a:picLocks noChangeAspect="1"/>
          </p:cNvPicPr>
          <p:nvPr/>
        </p:nvPicPr>
        <p:blipFill rotWithShape="1">
          <a:blip r:embed="rId2"/>
          <a:srcRect l="2870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FFBB1FE-5A83-5346-FCA5-B47731B73611}"/>
              </a:ext>
            </a:extLst>
          </p:cNvPr>
          <p:cNvSpPr txBox="1"/>
          <p:nvPr/>
        </p:nvSpPr>
        <p:spPr>
          <a:xfrm>
            <a:off x="5297762" y="2706624"/>
            <a:ext cx="6251110" cy="3483864"/>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800" b="1" i="0" dirty="0">
                <a:solidFill>
                  <a:schemeClr val="accent4">
                    <a:lumMod val="50000"/>
                  </a:schemeClr>
                </a:solidFill>
                <a:effectLst/>
              </a:rPr>
              <a:t>Hard </a:t>
            </a:r>
            <a:r>
              <a:rPr lang="en-US" sz="2800" b="1" i="0" u="none" strike="noStrike" dirty="0">
                <a:solidFill>
                  <a:schemeClr val="accent4">
                    <a:lumMod val="50000"/>
                  </a:schemeClr>
                </a:solidFill>
                <a:effectLst/>
              </a:rPr>
              <a:t>engineering</a:t>
            </a:r>
            <a:r>
              <a:rPr lang="en-US" sz="2800" b="1" i="0" dirty="0">
                <a:solidFill>
                  <a:schemeClr val="accent4">
                    <a:lumMod val="50000"/>
                  </a:schemeClr>
                </a:solidFill>
                <a:effectLst/>
              </a:rPr>
              <a:t> can be expensive to construct and maintain.</a:t>
            </a:r>
          </a:p>
          <a:p>
            <a:pPr marL="342900" indent="-228600">
              <a:lnSpc>
                <a:spcPct val="90000"/>
              </a:lnSpc>
              <a:spcAft>
                <a:spcPts val="600"/>
              </a:spcAft>
              <a:buFont typeface="Arial" panose="020B0604020202020204" pitchFamily="34" charset="0"/>
              <a:buChar char="•"/>
            </a:pPr>
            <a:r>
              <a:rPr lang="en-US" sz="2800" b="1" i="0" dirty="0">
                <a:solidFill>
                  <a:schemeClr val="accent4">
                    <a:lumMod val="50000"/>
                  </a:schemeClr>
                </a:solidFill>
                <a:effectLst/>
              </a:rPr>
              <a:t>Hard </a:t>
            </a:r>
            <a:r>
              <a:rPr lang="en-US" sz="2800" b="1" i="0" u="none" strike="noStrike" dirty="0">
                <a:solidFill>
                  <a:schemeClr val="accent4">
                    <a:lumMod val="50000"/>
                  </a:schemeClr>
                </a:solidFill>
                <a:effectLst/>
              </a:rPr>
              <a:t>engineering</a:t>
            </a:r>
            <a:r>
              <a:rPr lang="en-US" sz="2800" b="1" i="0" dirty="0">
                <a:solidFill>
                  <a:schemeClr val="accent4">
                    <a:lumMod val="50000"/>
                  </a:schemeClr>
                </a:solidFill>
                <a:effectLst/>
              </a:rPr>
              <a:t> can also cause issues elsewhere, simply moving the problem along the coast. </a:t>
            </a:r>
          </a:p>
          <a:p>
            <a:pPr marL="342900" indent="-228600">
              <a:lnSpc>
                <a:spcPct val="90000"/>
              </a:lnSpc>
              <a:spcAft>
                <a:spcPts val="600"/>
              </a:spcAft>
              <a:buFont typeface="Arial" panose="020B0604020202020204" pitchFamily="34" charset="0"/>
              <a:buChar char="•"/>
            </a:pPr>
            <a:r>
              <a:rPr lang="en-US" sz="2800" b="1" dirty="0">
                <a:solidFill>
                  <a:schemeClr val="accent4">
                    <a:lumMod val="50000"/>
                  </a:schemeClr>
                </a:solidFill>
              </a:rPr>
              <a:t>It can be visually unattractive and imposing. </a:t>
            </a:r>
            <a:r>
              <a:rPr lang="en-US" sz="2800" b="1" i="0" dirty="0">
                <a:solidFill>
                  <a:schemeClr val="accent4">
                    <a:lumMod val="50000"/>
                  </a:schemeClr>
                </a:solidFill>
                <a:effectLst/>
              </a:rPr>
              <a:t> </a:t>
            </a:r>
          </a:p>
          <a:p>
            <a:pPr marL="114300">
              <a:lnSpc>
                <a:spcPct val="90000"/>
              </a:lnSpc>
              <a:spcAft>
                <a:spcPts val="600"/>
              </a:spcAft>
            </a:pPr>
            <a:endParaRPr lang="en-US" sz="2800" b="1" dirty="0"/>
          </a:p>
        </p:txBody>
      </p:sp>
    </p:spTree>
    <p:extLst>
      <p:ext uri="{BB962C8B-B14F-4D97-AF65-F5344CB8AC3E}">
        <p14:creationId xmlns:p14="http://schemas.microsoft.com/office/powerpoint/2010/main" val="280448906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5">
            <a:alpha val="6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88B76-8A23-5534-B63D-5BCBFC8847A5}"/>
              </a:ext>
            </a:extLst>
          </p:cNvPr>
          <p:cNvSpPr>
            <a:spLocks noGrp="1"/>
          </p:cNvSpPr>
          <p:nvPr>
            <p:ph type="title"/>
          </p:nvPr>
        </p:nvSpPr>
        <p:spPr>
          <a:xfrm>
            <a:off x="4012442" y="4928180"/>
            <a:ext cx="7476551" cy="1286354"/>
          </a:xfrm>
        </p:spPr>
        <p:txBody>
          <a:bodyPr>
            <a:noAutofit/>
          </a:bodyPr>
          <a:lstStyle/>
          <a:p>
            <a:pPr algn="r"/>
            <a:r>
              <a:rPr lang="en-GB" dirty="0">
                <a:solidFill>
                  <a:schemeClr val="accent5">
                    <a:lumMod val="50000"/>
                  </a:schemeClr>
                </a:solidFill>
                <a:latin typeface="Amasis MT Pro Black" panose="02040A04050005020304" pitchFamily="18" charset="0"/>
              </a:rPr>
              <a:t>What is the alternative? </a:t>
            </a:r>
          </a:p>
        </p:txBody>
      </p:sp>
      <p:sp>
        <p:nvSpPr>
          <p:cNvPr id="21" name="Right Triangle 20">
            <a:extLst>
              <a:ext uri="{FF2B5EF4-FFF2-40B4-BE49-F238E27FC236}">
                <a16:creationId xmlns:a16="http://schemas.microsoft.com/office/drawing/2014/main" id="{23293907-0F26-4752-BCD0-3AC2C5026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31731" y="635538"/>
            <a:ext cx="680408"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ight Triangle 22">
            <a:extLst>
              <a:ext uri="{FF2B5EF4-FFF2-40B4-BE49-F238E27FC236}">
                <a16:creationId xmlns:a16="http://schemas.microsoft.com/office/drawing/2014/main" id="{08D95D6C-D86A-4549-A89A-3AB630264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3630" y="-1"/>
            <a:ext cx="1092260" cy="147936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3236AF34-77C9-4760-8838-235578CF4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1093" y="1481744"/>
            <a:ext cx="1557796" cy="1362456"/>
          </a:xfrm>
          <a:custGeom>
            <a:avLst/>
            <a:gdLst>
              <a:gd name="connsiteX0" fmla="*/ 0 w 1557796"/>
              <a:gd name="connsiteY0" fmla="*/ 0 h 1362456"/>
              <a:gd name="connsiteX1" fmla="*/ 1557796 w 1557796"/>
              <a:gd name="connsiteY1" fmla="*/ 0 h 1362456"/>
              <a:gd name="connsiteX2" fmla="*/ 1557796 w 1557796"/>
              <a:gd name="connsiteY2" fmla="*/ 1362456 h 1362456"/>
              <a:gd name="connsiteX3" fmla="*/ 1090945 w 1557796"/>
              <a:gd name="connsiteY3" fmla="*/ 1362456 h 1362456"/>
            </a:gdLst>
            <a:ahLst/>
            <a:cxnLst>
              <a:cxn ang="0">
                <a:pos x="connsiteX0" y="connsiteY0"/>
              </a:cxn>
              <a:cxn ang="0">
                <a:pos x="connsiteX1" y="connsiteY1"/>
              </a:cxn>
              <a:cxn ang="0">
                <a:pos x="connsiteX2" y="connsiteY2"/>
              </a:cxn>
              <a:cxn ang="0">
                <a:pos x="connsiteX3" y="connsiteY3"/>
              </a:cxn>
            </a:cxnLst>
            <a:rect l="l" t="t" r="r" b="b"/>
            <a:pathLst>
              <a:path w="1557796" h="1362456">
                <a:moveTo>
                  <a:pt x="0" y="0"/>
                </a:moveTo>
                <a:lnTo>
                  <a:pt x="1557796" y="0"/>
                </a:lnTo>
                <a:lnTo>
                  <a:pt x="1557796" y="1362456"/>
                </a:lnTo>
                <a:lnTo>
                  <a:pt x="1090945" y="136245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sp>
        <p:nvSpPr>
          <p:cNvPr id="20" name="Right Triangle 19">
            <a:extLst>
              <a:ext uri="{FF2B5EF4-FFF2-40B4-BE49-F238E27FC236}">
                <a16:creationId xmlns:a16="http://schemas.microsoft.com/office/drawing/2014/main" id="{51850F73-0C38-46D8-8082-A20B6044BE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6352" y="1480102"/>
            <a:ext cx="1092260" cy="1364098"/>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61D23B7-E854-2A71-83F4-DBE2A3686FCD}"/>
              </a:ext>
            </a:extLst>
          </p:cNvPr>
          <p:cNvPicPr>
            <a:picLocks noChangeAspect="1"/>
          </p:cNvPicPr>
          <p:nvPr/>
        </p:nvPicPr>
        <p:blipFill rotWithShape="1">
          <a:blip r:embed="rId3"/>
          <a:srcRect r="-10" b="7906"/>
          <a:stretch/>
        </p:blipFill>
        <p:spPr>
          <a:xfrm>
            <a:off x="2969841" y="1483803"/>
            <a:ext cx="1990594" cy="1374782"/>
          </a:xfrm>
          <a:prstGeom prst="rect">
            <a:avLst/>
          </a:prstGeom>
        </p:spPr>
      </p:pic>
      <p:pic>
        <p:nvPicPr>
          <p:cNvPr id="7" name="Picture 6">
            <a:extLst>
              <a:ext uri="{FF2B5EF4-FFF2-40B4-BE49-F238E27FC236}">
                <a16:creationId xmlns:a16="http://schemas.microsoft.com/office/drawing/2014/main" id="{937041BC-9064-9EAF-E33F-DE5EEA1CD54A}"/>
              </a:ext>
            </a:extLst>
          </p:cNvPr>
          <p:cNvPicPr>
            <a:picLocks noChangeAspect="1"/>
          </p:cNvPicPr>
          <p:nvPr/>
        </p:nvPicPr>
        <p:blipFill rotWithShape="1">
          <a:blip r:embed="rId4"/>
          <a:srcRect l="24306" r="36067" b="-1"/>
          <a:stretch/>
        </p:blipFill>
        <p:spPr>
          <a:xfrm>
            <a:off x="630127" y="2837669"/>
            <a:ext cx="2344059" cy="3416073"/>
          </a:xfrm>
          <a:prstGeom prst="rect">
            <a:avLst/>
          </a:prstGeom>
        </p:spPr>
      </p:pic>
      <p:sp>
        <p:nvSpPr>
          <p:cNvPr id="22" name="Freeform: Shape 21">
            <a:extLst>
              <a:ext uri="{FF2B5EF4-FFF2-40B4-BE49-F238E27FC236}">
                <a16:creationId xmlns:a16="http://schemas.microsoft.com/office/drawing/2014/main" id="{339141A8-FDFD-4ABE-A499-72C9669F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14143" y="991883"/>
            <a:ext cx="1371600" cy="2356777"/>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8A156E3-C90D-2005-58B0-BC0A529ADFC9}"/>
              </a:ext>
            </a:extLst>
          </p:cNvPr>
          <p:cNvPicPr>
            <a:picLocks noChangeAspect="1"/>
          </p:cNvPicPr>
          <p:nvPr/>
        </p:nvPicPr>
        <p:blipFill rotWithShape="1">
          <a:blip r:embed="rId5"/>
          <a:srcRect r="5934" b="13"/>
          <a:stretch/>
        </p:blipFill>
        <p:spPr>
          <a:xfrm>
            <a:off x="630126" y="626994"/>
            <a:ext cx="1217216" cy="863632"/>
          </a:xfrm>
          <a:prstGeom prst="rect">
            <a:avLst/>
          </a:prstGeom>
        </p:spPr>
      </p:pic>
      <p:pic>
        <p:nvPicPr>
          <p:cNvPr id="5" name="Picture 4">
            <a:extLst>
              <a:ext uri="{FF2B5EF4-FFF2-40B4-BE49-F238E27FC236}">
                <a16:creationId xmlns:a16="http://schemas.microsoft.com/office/drawing/2014/main" id="{4FDAB034-2AF3-08B0-321C-75C079E577E5}"/>
              </a:ext>
            </a:extLst>
          </p:cNvPr>
          <p:cNvPicPr>
            <a:picLocks noChangeAspect="1"/>
          </p:cNvPicPr>
          <p:nvPr/>
        </p:nvPicPr>
        <p:blipFill rotWithShape="1">
          <a:blip r:embed="rId6"/>
          <a:srcRect l="18452" r="17880" b="-7"/>
          <a:stretch/>
        </p:blipFill>
        <p:spPr>
          <a:xfrm>
            <a:off x="4960436" y="10"/>
            <a:ext cx="1563194" cy="1479358"/>
          </a:xfrm>
          <a:prstGeom prst="rect">
            <a:avLst/>
          </a:prstGeom>
        </p:spPr>
      </p:pic>
      <p:sp>
        <p:nvSpPr>
          <p:cNvPr id="24" name="Right Triangle 23">
            <a:extLst>
              <a:ext uri="{FF2B5EF4-FFF2-40B4-BE49-F238E27FC236}">
                <a16:creationId xmlns:a16="http://schemas.microsoft.com/office/drawing/2014/main" id="{E916EF49-F958-4F28-A999-F8FA8D09A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12083" y="2437565"/>
            <a:ext cx="325600" cy="406635"/>
          </a:xfrm>
          <a:prstGeom prst="rtTriangle">
            <a:avLst/>
          </a:prstGeom>
          <a:solidFill>
            <a:srgbClr val="789A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74A6690F-6E99-3E06-09A5-18CBF85589DE}"/>
              </a:ext>
            </a:extLst>
          </p:cNvPr>
          <p:cNvPicPr>
            <a:picLocks noChangeAspect="1"/>
          </p:cNvPicPr>
          <p:nvPr/>
        </p:nvPicPr>
        <p:blipFill rotWithShape="1">
          <a:blip r:embed="rId7"/>
          <a:srcRect t="16981" r="2" b="1123"/>
          <a:stretch/>
        </p:blipFill>
        <p:spPr>
          <a:xfrm>
            <a:off x="7533562" y="635538"/>
            <a:ext cx="4028310" cy="2202131"/>
          </a:xfrm>
          <a:prstGeom prst="rect">
            <a:avLst/>
          </a:prstGeom>
        </p:spPr>
      </p:pic>
      <p:sp>
        <p:nvSpPr>
          <p:cNvPr id="26" name="Right Triangle 25">
            <a:extLst>
              <a:ext uri="{FF2B5EF4-FFF2-40B4-BE49-F238E27FC236}">
                <a16:creationId xmlns:a16="http://schemas.microsoft.com/office/drawing/2014/main" id="{A7665D74-DFEA-412C-928C-F090E6708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3914" y="3243055"/>
            <a:ext cx="1881096" cy="1092260"/>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8AC92F0B-C27F-D094-E25F-E33996883B6E}"/>
              </a:ext>
            </a:extLst>
          </p:cNvPr>
          <p:cNvPicPr>
            <a:picLocks noChangeAspect="1"/>
          </p:cNvPicPr>
          <p:nvPr/>
        </p:nvPicPr>
        <p:blipFill rotWithShape="1">
          <a:blip r:embed="rId8"/>
          <a:srcRect t="18236" r="4" b="4"/>
          <a:stretch/>
        </p:blipFill>
        <p:spPr>
          <a:xfrm>
            <a:off x="4062100" y="2837670"/>
            <a:ext cx="3471464" cy="1894630"/>
          </a:xfrm>
          <a:prstGeom prst="rect">
            <a:avLst/>
          </a:prstGeom>
        </p:spPr>
      </p:pic>
      <p:sp>
        <p:nvSpPr>
          <p:cNvPr id="28" name="Right Triangle 27">
            <a:extLst>
              <a:ext uri="{FF2B5EF4-FFF2-40B4-BE49-F238E27FC236}">
                <a16:creationId xmlns:a16="http://schemas.microsoft.com/office/drawing/2014/main" id="{837A7BE2-DF08-4ECE-A520-13927DBF4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2961" y="4947446"/>
            <a:ext cx="1495517" cy="1117075"/>
          </a:xfrm>
          <a:prstGeom prst="rtTriangle">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704280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6" ma:contentTypeDescription="Create a new document." ma:contentTypeScope="" ma:versionID="6289cc8a406b28c01645e5fd6aa08b46">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e0185d90f8bb28fe5460308b7e34ce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AutoTags" minOccurs="0"/>
                <xsd:element ref="ns3:MediaServiceGenerationTime" minOccurs="0"/>
                <xsd:element ref="ns3:MediaServiceEventHashCode" minOccurs="0"/>
                <xsd:element ref="ns3:MediaServiceOCR" minOccurs="0"/>
                <xsd:element ref="ns3:_activity" minOccurs="0"/>
                <xsd:element ref="ns3:MediaServiceDateTaken" minOccurs="0"/>
                <xsd:element ref="ns4:SharedWithUsers" minOccurs="0"/>
                <xsd:element ref="ns4:SharedWithDetails" minOccurs="0"/>
                <xsd:element ref="ns4:SharingHintHash" minOccurs="0"/>
                <xsd:element ref="ns3:MediaServiceObjectDetectorVersions" minOccurs="0"/>
                <xsd:element ref="ns3:MediaLengthInSecond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336E6C9F-00F1-4C1B-996B-6F26989BD88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C44A75-2891-4C12-A232-A11B513826AD}">
  <ds:schemaRefs>
    <ds:schemaRef ds:uri="http://schemas.microsoft.com/sharepoint/v3/contenttype/forms"/>
  </ds:schemaRefs>
</ds:datastoreItem>
</file>

<file path=customXml/itemProps3.xml><?xml version="1.0" encoding="utf-8"?>
<ds:datastoreItem xmlns:ds="http://schemas.openxmlformats.org/officeDocument/2006/customXml" ds:itemID="{4ED1251A-4796-4CE9-8FBA-ABC9E0572AD5}">
  <ds:schemaRefs>
    <ds:schemaRef ds:uri="http://purl.org/dc/elements/1.1/"/>
    <ds:schemaRef ds:uri="04c7059f-bde8-4ce9-bb0f-e52888740953"/>
    <ds:schemaRef ds:uri="http://purl.org/dc/terms/"/>
    <ds:schemaRef ds:uri="http://schemas.openxmlformats.org/package/2006/metadata/core-properties"/>
    <ds:schemaRef ds:uri="d8e79d84-78fb-44a9-92e9-d04bdd8f0359"/>
    <ds:schemaRef ds:uri="http://purl.org/dc/dcmitype/"/>
    <ds:schemaRef ds:uri="http://schemas.microsoft.com/office/2006/documentManagement/types"/>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1070</Words>
  <Application>Microsoft Office PowerPoint</Application>
  <PresentationFormat>Widescreen</PresentationFormat>
  <Paragraphs>115</Paragraphs>
  <Slides>37</Slides>
  <Notes>12</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Amasis MT Pro Black</vt:lpstr>
      <vt:lpstr>Arial</vt:lpstr>
      <vt:lpstr>Calibri</vt:lpstr>
      <vt:lpstr>Calibri Light</vt:lpstr>
      <vt:lpstr>Office Theme</vt:lpstr>
      <vt:lpstr>Hard Engineering</vt:lpstr>
      <vt:lpstr>Coastal Defences </vt:lpstr>
      <vt:lpstr>Coastal Defences </vt:lpstr>
      <vt:lpstr>Coastal Defences </vt:lpstr>
      <vt:lpstr>Wave Formation</vt:lpstr>
      <vt:lpstr>Wave Formation</vt:lpstr>
      <vt:lpstr>PowerPoint Presentation</vt:lpstr>
      <vt:lpstr>PowerPoint Presentation</vt:lpstr>
      <vt:lpstr>PowerPoint Presentation</vt:lpstr>
      <vt:lpstr>PowerPoint Presentation</vt:lpstr>
      <vt:lpstr>Wave Types</vt:lpstr>
      <vt:lpstr>Destructive</vt:lpstr>
      <vt:lpstr>Constructive</vt:lpstr>
      <vt:lpstr>Erosion</vt:lpstr>
      <vt:lpstr>Coastal Defences</vt:lpstr>
      <vt:lpstr>Sea Walls </vt:lpstr>
      <vt:lpstr>Sea Walls </vt:lpstr>
      <vt:lpstr> </vt:lpstr>
      <vt:lpstr> </vt:lpstr>
      <vt:lpstr>Sea Walls </vt:lpstr>
      <vt:lpstr>PowerPoint Presentation</vt:lpstr>
      <vt:lpstr>Revetments</vt:lpstr>
      <vt:lpstr>Revetments</vt:lpstr>
      <vt:lpstr>Revetments</vt:lpstr>
      <vt:lpstr>Revetments</vt:lpstr>
      <vt:lpstr>Revetments</vt:lpstr>
      <vt:lpstr>Revetments</vt:lpstr>
      <vt:lpstr>Longshore Drift</vt:lpstr>
      <vt:lpstr>Groynes</vt:lpstr>
      <vt:lpstr>Groynes</vt:lpstr>
      <vt:lpstr>Groynes</vt:lpstr>
      <vt:lpstr>Detached Breakwaters</vt:lpstr>
      <vt:lpstr>Detached Breakwaters</vt:lpstr>
      <vt:lpstr>Detached Breakwaters</vt:lpstr>
      <vt:lpstr>Detached Breakwaters</vt:lpstr>
      <vt:lpstr>Hard Engineering</vt:lpstr>
      <vt:lpstr>What is the alternative?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Coastal Structures</dc:title>
  <dc:creator>Hannah Williams</dc:creator>
  <cp:lastModifiedBy>Hannah Williams</cp:lastModifiedBy>
  <cp:revision>3</cp:revision>
  <dcterms:created xsi:type="dcterms:W3CDTF">2024-02-15T09:33:21Z</dcterms:created>
  <dcterms:modified xsi:type="dcterms:W3CDTF">2024-03-15T09:06:27Z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