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364" r:id="rId5"/>
    <p:sldId id="383" r:id="rId6"/>
    <p:sldId id="387" r:id="rId7"/>
    <p:sldId id="394" r:id="rId8"/>
    <p:sldId id="395" r:id="rId9"/>
    <p:sldId id="396" r:id="rId10"/>
    <p:sldId id="402" r:id="rId11"/>
    <p:sldId id="398" r:id="rId12"/>
    <p:sldId id="399" r:id="rId13"/>
    <p:sldId id="40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89"/>
  </p:normalViewPr>
  <p:slideViewPr>
    <p:cSldViewPr snapToGrid="0" showGuides="1">
      <p:cViewPr varScale="1">
        <p:scale>
          <a:sx n="78" d="100"/>
          <a:sy n="78" d="100"/>
        </p:scale>
        <p:origin x="85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F4569-0659-2321-1132-62978A92A7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56D0D-2478-47FE-8DAB-B92005DC1F0F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7CDB6-9683-923D-F4D6-A16690F87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B911E-47D2-A792-94A7-10C09A82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46AB5-70ED-450A-9530-2033B8E8E0D8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003525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56895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389BC9-DFAC-C707-387C-8A0EB4C4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DCA91-53F4-49BC-9425-BD4ED78DF6F3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B90EAC4-913A-CF25-D1C2-ACB4ABCB08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6B909-6953-454E-922A-05FE74F3E91B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00016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59FE73A-7CFF-F58B-4EBE-F036E86E0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C5CC8-B2EB-4FCA-9C2F-BDABBC953608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105AE-8232-B6DA-5203-EE356F1E31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9162A-D4C6-4BE6-80AC-343E718106D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87610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2C9F61-1987-C7A1-9600-3B1069708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482D0-6B59-43EB-A2E6-BEADFA88CF98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F234557-D565-AC27-1CDE-3870D5D7D0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B91C-6529-43C7-B4BA-62549480CC9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528872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110769A-89FC-6C0C-1042-AD6A20A3C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39EDA-6186-42E4-AD19-8C038518D62B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1236328-BA85-38B0-4F47-FBEDDDAA6F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B565-CEE5-45AB-B707-06E43140C85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54273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78643B6-9009-D2EC-E03D-7B89D42F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3D760-A5D6-4408-9293-3816AB405458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0E17C46-3D3B-A498-50D1-09335F4622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DB7A-9E6D-4CCE-BDBB-D06183803CC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51646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326A2FA-02CC-0B62-C5E1-6C1624ECA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C12-B3B9-474E-933E-043F12DE8238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37F502-3C1D-7A8D-52F3-CAED73093E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50803-9B60-429C-BEAC-5774A5E11D5A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816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919774-B368-632C-B58C-668A1F406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25EF-011C-4B5E-B678-5C09381164A5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CBBFB-191C-419E-CAC2-F4A171A6D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23C29-2C36-480D-8620-E075431042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430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D906F-2A1B-B326-EDE7-9006B53F2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43883-E3DA-4D48-9F4D-6A70BAD0FEF1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0D2712-9F7C-5A2D-8E35-C57EA177B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D0294-2879-4E90-A38D-0837A1E4FE15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78840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72CCD-82B6-F46F-3435-E64EB1DE3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BB2BA-946C-474B-8A44-50EB5173BE02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21B22D7-7745-AF27-3210-8041648B214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5F48-3446-4FB0-88BE-B3679A1B7DE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4114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DACF01-0473-AA8C-6930-ACE95BE3F6B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5CAA5FE-6BF8-C8AD-E251-1AB4861E89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F3770B-3B78-153B-118A-14573672F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E714D-EC5F-579C-07E6-4DC1C80FD0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5194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patient-safety/the-nhs-patient-safety-strategy/" TargetMode="External"/><Relationship Id="rId2" Type="http://schemas.openxmlformats.org/officeDocument/2006/relationships/hyperlink" Target="https://learninghub.nhs.uk/catalogue/SBAR/abou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killsforcare.org.uk/Support-for-leaders-and-managers/Developing-leaders-and-managers/Manager-induction-standards/4-Effective-Communication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2C4F9-B282-5DF3-2BBB-F78B1A93E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Communication in Health and Social Care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Self-Awareness Presentation</a:t>
            </a:r>
          </a:p>
        </p:txBody>
      </p:sp>
      <p:sp>
        <p:nvSpPr>
          <p:cNvPr id="6148" name="Content Placeholder 2">
            <a:extLst>
              <a:ext uri="{FF2B5EF4-FFF2-40B4-BE49-F238E27FC236}">
                <a16:creationId xmlns:a16="http://schemas.microsoft.com/office/drawing/2014/main" id="{CE5AE962-C88D-3F0C-B15E-30348E09C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946787"/>
            <a:ext cx="10972800" cy="3570446"/>
          </a:xfrm>
        </p:spPr>
        <p:txBody>
          <a:bodyPr/>
          <a:lstStyle/>
          <a:p>
            <a:r>
              <a:rPr lang="en-GB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Module Title: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Professional Career Development within H&amp;SC</a:t>
            </a:r>
          </a:p>
          <a:p>
            <a:r>
              <a:rPr lang="en-GB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Module Number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LCHS4009</a:t>
            </a:r>
          </a:p>
          <a:p>
            <a:r>
              <a:rPr lang="en-GB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Assignment No</a:t>
            </a:r>
            <a:r>
              <a:rPr lang="en-GB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Assignment 1</a:t>
            </a:r>
          </a:p>
          <a:p>
            <a:r>
              <a:rPr lang="en-GB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Student Name</a:t>
            </a:r>
            <a:r>
              <a:rPr lang="en-GB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Ioana Theodora Iacob</a:t>
            </a:r>
          </a:p>
          <a:p>
            <a:r>
              <a:rPr lang="en-GB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Student ID:  </a:t>
            </a:r>
            <a:r>
              <a:rPr lang="en-GB" altLang="en-US" sz="2400" u="sng" dirty="0">
                <a:latin typeface="Arial" panose="020B0604020202020204" pitchFamily="34" charset="0"/>
                <a:cs typeface="Arial" panose="020B0604020202020204" pitchFamily="34" charset="0"/>
              </a:rPr>
              <a:t>2515341</a:t>
            </a:r>
            <a:endParaRPr lang="en-GB" altLang="en-US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alt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Lecturer’s Name</a:t>
            </a:r>
            <a:r>
              <a:rPr lang="en-GB" altLang="en-US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Soban Sadiq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18/07/2026</a:t>
            </a:fld>
            <a:endParaRPr lang="en-GB" altLang="en-US" dirty="0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E6B05AB-4810-4491-ACB1-BBF1B714F398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NO AI tools were used in the preparation of this presentation.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74639"/>
            <a:ext cx="8229600" cy="777875"/>
          </a:xfrm>
        </p:spPr>
        <p:txBody>
          <a:bodyPr/>
          <a:lstStyle/>
          <a:p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n-US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C9D1F96-3DE6-40B6-9DCF-E50C656CAE8D}" type="datetime1">
              <a:rPr lang="en-GB" altLang="en-US" smtClean="0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09D677E-A245-6143-BFA3-B4B2737C38D0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3916363"/>
          </a:xfrm>
        </p:spPr>
        <p:txBody>
          <a:bodyPr/>
          <a:lstStyle/>
          <a:p>
            <a:pPr marL="0" indent="0">
              <a:buNone/>
              <a:defRPr/>
            </a:pPr>
            <a:endParaRPr lang="en-GB" sz="2800" b="1" i="1" dirty="0"/>
          </a:p>
          <a:p>
            <a:pPr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 am a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Level 4 Health and Social Care student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studying at the University of Wales Trinity Saint David. </a:t>
            </a:r>
          </a:p>
          <a:p>
            <a:pPr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This presentation focuses on </a:t>
            </a: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as a key skill in health and social care.</a:t>
            </a:r>
          </a:p>
          <a:p>
            <a:pPr>
              <a:defRPr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 will explain why communication is important, introduce a relevant communication model, and provide a practical example in a healthcare setting.</a:t>
            </a:r>
          </a:p>
          <a:p>
            <a:pPr>
              <a:defRPr/>
            </a:pPr>
            <a:endParaRPr lang="en-GB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en-GB" b="1" dirty="0"/>
          </a:p>
          <a:p>
            <a:pPr>
              <a:defRPr/>
            </a:pPr>
            <a:endParaRPr lang="en-GB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4915" y="3558"/>
            <a:ext cx="8412497" cy="1068480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Communication </a:t>
            </a:r>
            <a:endParaRPr lang="en-GB" altLang="en-US" sz="32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4786" y="2376653"/>
            <a:ext cx="6656990" cy="1507577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18/07/2026</a:t>
            </a:fld>
            <a:endParaRPr lang="en-GB" altLang="en-US" dirty="0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900" dirty="0">
              <a:solidFill>
                <a:srgbClr val="898989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8FA0CD-6774-EDEB-7901-7CC84D67FB82}"/>
              </a:ext>
            </a:extLst>
          </p:cNvPr>
          <p:cNvSpPr txBox="1"/>
          <p:nvPr/>
        </p:nvSpPr>
        <p:spPr>
          <a:xfrm>
            <a:off x="334434" y="928315"/>
            <a:ext cx="855392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Communication is the process of sharing information, ideas, thoughts and feelings between two or more people (Skills for Care, 2024).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It involves verbal, non-verbal and written communication, active listening, and feedback.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 have developed this skill through my university studies, presentations and everyday life.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CA9D8-F869-F6EA-EFEC-B8723FABA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6683" y="1209368"/>
            <a:ext cx="3077131" cy="282185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18/07/2026</a:t>
            </a:fld>
            <a:endParaRPr lang="en-GB" altLang="en-US" dirty="0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04BA63B0-57B7-4749-A8AB-75E15FE4EF8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5</a:t>
            </a:fld>
            <a:endParaRPr lang="en-GB" altLang="en-US" sz="900" dirty="0">
              <a:solidFill>
                <a:srgbClr val="898989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2513" y="-47007"/>
            <a:ext cx="9206974" cy="1412472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Importance of Communication in professional practice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DACFD5-6D00-BA47-FA70-2039C7B40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6181" y="1150375"/>
            <a:ext cx="3075558" cy="35297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7EE186E-0EF3-426B-7F55-FC4D900638D9}"/>
              </a:ext>
            </a:extLst>
          </p:cNvPr>
          <p:cNvSpPr txBox="1"/>
          <p:nvPr/>
        </p:nvSpPr>
        <p:spPr>
          <a:xfrm>
            <a:off x="550607" y="1313556"/>
            <a:ext cx="800345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Communication is essential because it: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Improves patient safety and reduces misunderstandings (Skills for Care, 2024).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Builds trust and positive relationships with service users and colleagues.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Supports teamwork and information sharing between professionals.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Helps organisations to provide safe, person-centred and high-quality care.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Poor communication can lead to errors, delays in care and lower patient satisfaction (NHS England, 2024).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329" y="50594"/>
            <a:ext cx="8229600" cy="691476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SBAR Communication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509" y="828000"/>
            <a:ext cx="9815226" cy="4835381"/>
          </a:xfrm>
        </p:spPr>
        <p:txBody>
          <a:bodyPr/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What is SBAR?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structured communication tool used in healthcare (NHS England, 2023).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Supports clear and effective communication.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Key stages: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Situation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Assessment</a:t>
            </a:r>
          </a:p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R-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Recommendation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How does SBAR help in professional practice?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Improves communication between professionals.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Reduces misunderstandings.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Supports patient safety (NHS England, 2023).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Helps professionals make timely decisions.</a:t>
            </a:r>
          </a:p>
          <a:p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6</a:t>
            </a:fld>
            <a:endParaRPr lang="en-GB" alt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09B6BE-BB8E-00F6-7728-E10BC90179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8697" y="742070"/>
            <a:ext cx="3099794" cy="377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74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4775" y="114299"/>
            <a:ext cx="8229600" cy="797260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Applying Communication in Practice</a:t>
            </a:r>
            <a:br>
              <a:rPr lang="en-GB" sz="2800" dirty="0"/>
            </a:b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432" y="764704"/>
            <a:ext cx="8911168" cy="4968552"/>
          </a:xfrm>
        </p:spPr>
        <p:txBody>
          <a:bodyPr/>
          <a:lstStyle/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Where would you use this skill?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Healthcare Assistant on a hospital ward.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What might be the situation?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 patient suddenly develops severe chest pain.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 would use the SBAR communication tool to report the patient’s condition clearly to the registered nurse.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How does the skill guide your actions?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 communicate accurate and relevant information in a structured way to support quick clinical decisions.</a:t>
            </a:r>
          </a:p>
          <a:p>
            <a:pPr marL="0" indent="0"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What is the impact on care?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Faster response from the healthcare team.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Improves patient safety and quality of care.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Reduces communication errors and misunderstandings (NHS England, 2023).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226994-B490-4403-8CE4-43D4FD570BBD}" type="datetime1">
              <a:rPr lang="en-GB" altLang="en-US" smtClean="0"/>
              <a:pPr>
                <a:defRPr/>
              </a:pPr>
              <a:t>18/07/2026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FB928A-D6AD-4F2A-B2DD-923741E90643}" type="slidenum">
              <a:rPr lang="en-GB" altLang="en-US" smtClean="0"/>
              <a:pPr>
                <a:defRPr/>
              </a:pPr>
              <a:t>7</a:t>
            </a:fld>
            <a:endParaRPr lang="en-GB" alt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214A43-776F-9495-4978-F9957EA37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3226" y="692526"/>
            <a:ext cx="2735580" cy="255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8955" y="136524"/>
            <a:ext cx="9398373" cy="1170016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How does communication support my future career?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757" y="1148460"/>
            <a:ext cx="8651965" cy="3960440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Why is this skill important for?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Improves my employability.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Helps me work safely in health and social care.</a:t>
            </a:r>
          </a:p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Reflect briefly on: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 am confident in communicating with others, but I want to improve my communication skills by gaining more practical experience and confidence.</a:t>
            </a:r>
          </a:p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Link to learning outcomes: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This skill helps me provide safe, person-centred care and prepares me for my future career (NHS England, 2023).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alt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18/07/2026</a:t>
            </a:fld>
            <a:endParaRPr lang="en-GB" altLang="en-US" dirty="0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8</a:t>
            </a:fld>
            <a:endParaRPr lang="en-GB" altLang="en-US" sz="900" dirty="0">
              <a:solidFill>
                <a:srgbClr val="898989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BB6648-B066-C3E1-5AB1-DC53D5A3BF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3360" y="1120114"/>
            <a:ext cx="3000008" cy="287276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2249" y="389603"/>
            <a:ext cx="6172200" cy="857250"/>
          </a:xfrm>
        </p:spPr>
        <p:txBody>
          <a:bodyPr/>
          <a:lstStyle/>
          <a:p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lang="en-GB" altLang="en-US" sz="32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6244" y="1487130"/>
            <a:ext cx="8967019" cy="3242186"/>
          </a:xfrm>
        </p:spPr>
        <p:txBody>
          <a:bodyPr/>
          <a:lstStyle/>
          <a:p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Communication is essential for safe and effective health and social care.</a:t>
            </a:r>
          </a:p>
          <a:p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SBAR communication model supports clear and structured communication.</a:t>
            </a:r>
          </a:p>
          <a:p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Good communication improves teamwork, patient safety and quality of care.</a:t>
            </a:r>
          </a:p>
          <a:p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 will continue developing my communication skills to become a confident healthcare professional.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F458A58-9170-4293-9FCB-97B777C99F2B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18/07/2026</a:t>
            </a:fld>
            <a:endParaRPr lang="en-GB" altLang="en-US" dirty="0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2F02BF59-C96F-4ED8-9D13-E093DFC18094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9</a:t>
            </a:fld>
            <a:endParaRPr lang="en-GB" altLang="en-US" sz="9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 List</a:t>
            </a:r>
            <a:endParaRPr lang="en-GB" alt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50070DAB-396E-DF77-4036-1E44F9E2C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490" y="1417638"/>
            <a:ext cx="10903974" cy="3222521"/>
          </a:xfrm>
        </p:spPr>
        <p:txBody>
          <a:bodyPr/>
          <a:lstStyle/>
          <a:p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NHS England (2023) SBAR Communication Training for Primary Care and Community Teams. Available at: 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https://learninghub.nhs.uk/catalogue/SBAR/about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(Accessed: 3 July 2026).</a:t>
            </a:r>
          </a:p>
          <a:p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NHS England (2024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) The NHS Patient Safety Strategy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https://www.england.nhs.uk/patient-safety/the-nhs-patient-safety-strategy/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(Accessed: 3 July 2026). </a:t>
            </a:r>
          </a:p>
          <a:p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Skills for Care (2024) </a:t>
            </a:r>
            <a:r>
              <a:rPr lang="en-GB" alt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https://www.skillsforcare.org.uk/Support-for-leaders-and-managers/Developing-leaders-and-managers/Manager-induction-standards/4-Effective-Communication.aspx</a:t>
            </a:r>
            <a:r>
              <a:rPr lang="en-GB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(Accessed: 3 July 2026).</a:t>
            </a:r>
          </a:p>
          <a:p>
            <a:endParaRPr lang="en-GB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18/07/2026</a:t>
            </a:fld>
            <a:endParaRPr lang="en-GB" altLang="en-US" dirty="0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A355A216-6885-427F-A634-39F7E4E2D5B0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10</a:t>
            </a:fld>
            <a:endParaRPr lang="en-GB" altLang="en-US" sz="9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7AA10F5A1D3A4F887C4BB63AD5C124" ma:contentTypeVersion="9" ma:contentTypeDescription="Create a new document." ma:contentTypeScope="" ma:versionID="0f81e743fce9d0a49c983cbe6691b3f7">
  <xsd:schema xmlns:xsd="http://www.w3.org/2001/XMLSchema" xmlns:xs="http://www.w3.org/2001/XMLSchema" xmlns:p="http://schemas.microsoft.com/office/2006/metadata/properties" xmlns:ns3="716bca3a-9bc9-4129-a185-7ea87f9d73cc" targetNamespace="http://schemas.microsoft.com/office/2006/metadata/properties" ma:root="true" ma:fieldsID="1a7b722ac5e1f0737df6f48a9445865a" ns3:_="">
    <xsd:import namespace="716bca3a-9bc9-4129-a185-7ea87f9d73c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6bca3a-9bc9-4129-a185-7ea87f9d73c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16bca3a-9bc9-4129-a185-7ea87f9d73c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74D96F-94FD-4040-8757-55D46CEE1C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6bca3a-9bc9-4129-a185-7ea87f9d73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70A894-CF8F-4A4F-AF1A-5D1376B83044}">
  <ds:schemaRefs>
    <ds:schemaRef ds:uri="http://schemas.microsoft.com/office/infopath/2007/PartnerControls"/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dcmitype/"/>
    <ds:schemaRef ds:uri="716bca3a-9bc9-4129-a185-7ea87f9d73cc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55FE0E7-AA18-4A43-868A-1C26AC003E5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7468</TotalTime>
  <Words>695</Words>
  <Application>Microsoft Office PowerPoint</Application>
  <PresentationFormat>Widescreen</PresentationFormat>
  <Paragraphs>91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Myriad Pro</vt:lpstr>
      <vt:lpstr>20140311PresentationUWTSDTemplate</vt:lpstr>
      <vt:lpstr>Communication in Health and Social Care Self-Awareness Presentation</vt:lpstr>
      <vt:lpstr>Acknowledge use of AI</vt:lpstr>
      <vt:lpstr>Introduction</vt:lpstr>
      <vt:lpstr>Communication </vt:lpstr>
      <vt:lpstr>Importance of Communication in professional practice</vt:lpstr>
      <vt:lpstr>SBAR Communication Model</vt:lpstr>
      <vt:lpstr>Applying Communication in Practice </vt:lpstr>
      <vt:lpstr>How does communication support my future career? </vt:lpstr>
      <vt:lpstr>Conclusion</vt:lpstr>
      <vt:lpstr>References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Ioana Theodora Iacob (2515341)</cp:lastModifiedBy>
  <cp:revision>29</cp:revision>
  <dcterms:created xsi:type="dcterms:W3CDTF">2025-02-21T18:28:54Z</dcterms:created>
  <dcterms:modified xsi:type="dcterms:W3CDTF">2026-07-18T22:06:12Z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0x010100EC7AA10F5A1D3A4F887C4BB63AD5C124</vt:lpwstr>
  </property>
</Properties>
</file>