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93" autoAdjust="0"/>
    <p:restoredTop sz="94660"/>
  </p:normalViewPr>
  <p:slideViewPr>
    <p:cSldViewPr snapToGrid="0">
      <p:cViewPr varScale="1">
        <p:scale>
          <a:sx n="101" d="100"/>
          <a:sy n="101" d="100"/>
        </p:scale>
        <p:origin x="252" y="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94E3FA-3E3B-4A56-B271-9CDB7DFA61D9}" type="datetimeFigureOut">
              <a:rPr lang="en-GB" smtClean="0"/>
              <a:t>02/12/2025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033B82-F79B-47AE-BC22-7F0B9D7BAEE5}" type="slidenum">
              <a:rPr lang="en-GB" smtClean="0"/>
              <a:t>‹#›</a:t>
            </a:fld>
            <a:endParaRPr lang="en-GB"/>
          </a:p>
        </p:txBody>
      </p:sp>
    </p:spTree>
    <p:extLst>
      <p:ext uri="{BB962C8B-B14F-4D97-AF65-F5344CB8AC3E}">
        <p14:creationId xmlns:p14="http://schemas.microsoft.com/office/powerpoint/2010/main" val="1712222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4033B82-F79B-47AE-BC22-7F0B9D7BAEE5}" type="slidenum">
              <a:rPr lang="en-GB" smtClean="0"/>
              <a:t>7</a:t>
            </a:fld>
            <a:endParaRPr lang="en-GB"/>
          </a:p>
        </p:txBody>
      </p:sp>
    </p:spTree>
    <p:extLst>
      <p:ext uri="{BB962C8B-B14F-4D97-AF65-F5344CB8AC3E}">
        <p14:creationId xmlns:p14="http://schemas.microsoft.com/office/powerpoint/2010/main" val="2590515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A61E8E-C46D-AE61-BB3A-C14722E192D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52B96D3-1285-1CB3-DA3B-9FEC2AA0578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281699E-9914-C6A2-0E22-82D483723F6B}"/>
              </a:ext>
            </a:extLst>
          </p:cNvPr>
          <p:cNvSpPr>
            <a:spLocks noGrp="1"/>
          </p:cNvSpPr>
          <p:nvPr>
            <p:ph type="dt" sz="half" idx="10"/>
          </p:nvPr>
        </p:nvSpPr>
        <p:spPr/>
        <p:txBody>
          <a:bodyPr/>
          <a:lstStyle/>
          <a:p>
            <a:fld id="{79BFF9D1-D0EF-427B-8CDE-1B064D4B2686}" type="datetimeFigureOut">
              <a:rPr lang="en-GB" smtClean="0"/>
              <a:t>02/12/2025</a:t>
            </a:fld>
            <a:endParaRPr lang="en-GB"/>
          </a:p>
        </p:txBody>
      </p:sp>
      <p:sp>
        <p:nvSpPr>
          <p:cNvPr id="5" name="Footer Placeholder 4">
            <a:extLst>
              <a:ext uri="{FF2B5EF4-FFF2-40B4-BE49-F238E27FC236}">
                <a16:creationId xmlns:a16="http://schemas.microsoft.com/office/drawing/2014/main" id="{A6B2E63F-7A60-7FBB-CF1D-EC2F6FB720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6AA5DD-B233-20CF-6D74-DC558EA51FFE}"/>
              </a:ext>
            </a:extLst>
          </p:cNvPr>
          <p:cNvSpPr>
            <a:spLocks noGrp="1"/>
          </p:cNvSpPr>
          <p:nvPr>
            <p:ph type="sldNum" sz="quarter" idx="12"/>
          </p:nvPr>
        </p:nvSpPr>
        <p:spPr/>
        <p:txBody>
          <a:bodyPr/>
          <a:lstStyle/>
          <a:p>
            <a:fld id="{ED59293B-F675-4029-BCCF-78B406436178}" type="slidenum">
              <a:rPr lang="en-GB" smtClean="0"/>
              <a:t>‹#›</a:t>
            </a:fld>
            <a:endParaRPr lang="en-GB"/>
          </a:p>
        </p:txBody>
      </p:sp>
    </p:spTree>
    <p:extLst>
      <p:ext uri="{BB962C8B-B14F-4D97-AF65-F5344CB8AC3E}">
        <p14:creationId xmlns:p14="http://schemas.microsoft.com/office/powerpoint/2010/main" val="11410517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7961D-789E-3AD5-7976-AB87EFA5A9B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0B8AB5D-19B6-602E-6BA7-76BF1DCAF1C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83DE73D-EF64-CB2E-750C-D5C02D515C14}"/>
              </a:ext>
            </a:extLst>
          </p:cNvPr>
          <p:cNvSpPr>
            <a:spLocks noGrp="1"/>
          </p:cNvSpPr>
          <p:nvPr>
            <p:ph type="dt" sz="half" idx="10"/>
          </p:nvPr>
        </p:nvSpPr>
        <p:spPr/>
        <p:txBody>
          <a:bodyPr/>
          <a:lstStyle/>
          <a:p>
            <a:fld id="{79BFF9D1-D0EF-427B-8CDE-1B064D4B2686}" type="datetimeFigureOut">
              <a:rPr lang="en-GB" smtClean="0"/>
              <a:t>02/12/2025</a:t>
            </a:fld>
            <a:endParaRPr lang="en-GB"/>
          </a:p>
        </p:txBody>
      </p:sp>
      <p:sp>
        <p:nvSpPr>
          <p:cNvPr id="5" name="Footer Placeholder 4">
            <a:extLst>
              <a:ext uri="{FF2B5EF4-FFF2-40B4-BE49-F238E27FC236}">
                <a16:creationId xmlns:a16="http://schemas.microsoft.com/office/drawing/2014/main" id="{C149BF1C-5821-D2C0-3583-BB1EEBFC16E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93CEF6A-C7B4-4A14-13D4-0F6E385E52A2}"/>
              </a:ext>
            </a:extLst>
          </p:cNvPr>
          <p:cNvSpPr>
            <a:spLocks noGrp="1"/>
          </p:cNvSpPr>
          <p:nvPr>
            <p:ph type="sldNum" sz="quarter" idx="12"/>
          </p:nvPr>
        </p:nvSpPr>
        <p:spPr/>
        <p:txBody>
          <a:bodyPr/>
          <a:lstStyle/>
          <a:p>
            <a:fld id="{ED59293B-F675-4029-BCCF-78B406436178}" type="slidenum">
              <a:rPr lang="en-GB" smtClean="0"/>
              <a:t>‹#›</a:t>
            </a:fld>
            <a:endParaRPr lang="en-GB"/>
          </a:p>
        </p:txBody>
      </p:sp>
    </p:spTree>
    <p:extLst>
      <p:ext uri="{BB962C8B-B14F-4D97-AF65-F5344CB8AC3E}">
        <p14:creationId xmlns:p14="http://schemas.microsoft.com/office/powerpoint/2010/main" val="7710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3AEC90-3BBA-1E96-EA68-4FDCE128CE3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596F2A9-36BA-913F-F394-196EA30A38B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2F25767-7305-4FCC-25A6-D6AB01A049C7}"/>
              </a:ext>
            </a:extLst>
          </p:cNvPr>
          <p:cNvSpPr>
            <a:spLocks noGrp="1"/>
          </p:cNvSpPr>
          <p:nvPr>
            <p:ph type="dt" sz="half" idx="10"/>
          </p:nvPr>
        </p:nvSpPr>
        <p:spPr/>
        <p:txBody>
          <a:bodyPr/>
          <a:lstStyle/>
          <a:p>
            <a:fld id="{79BFF9D1-D0EF-427B-8CDE-1B064D4B2686}" type="datetimeFigureOut">
              <a:rPr lang="en-GB" smtClean="0"/>
              <a:t>02/12/2025</a:t>
            </a:fld>
            <a:endParaRPr lang="en-GB"/>
          </a:p>
        </p:txBody>
      </p:sp>
      <p:sp>
        <p:nvSpPr>
          <p:cNvPr id="5" name="Footer Placeholder 4">
            <a:extLst>
              <a:ext uri="{FF2B5EF4-FFF2-40B4-BE49-F238E27FC236}">
                <a16:creationId xmlns:a16="http://schemas.microsoft.com/office/drawing/2014/main" id="{00E3F270-68BB-065C-26D5-E3126A0588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A1013AD-DBF3-5808-49C6-D77566257A2B}"/>
              </a:ext>
            </a:extLst>
          </p:cNvPr>
          <p:cNvSpPr>
            <a:spLocks noGrp="1"/>
          </p:cNvSpPr>
          <p:nvPr>
            <p:ph type="sldNum" sz="quarter" idx="12"/>
          </p:nvPr>
        </p:nvSpPr>
        <p:spPr/>
        <p:txBody>
          <a:bodyPr/>
          <a:lstStyle/>
          <a:p>
            <a:fld id="{ED59293B-F675-4029-BCCF-78B406436178}" type="slidenum">
              <a:rPr lang="en-GB" smtClean="0"/>
              <a:t>‹#›</a:t>
            </a:fld>
            <a:endParaRPr lang="en-GB"/>
          </a:p>
        </p:txBody>
      </p:sp>
    </p:spTree>
    <p:extLst>
      <p:ext uri="{BB962C8B-B14F-4D97-AF65-F5344CB8AC3E}">
        <p14:creationId xmlns:p14="http://schemas.microsoft.com/office/powerpoint/2010/main" val="1032599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D136AA-DB88-E991-D4DB-3EE2E890390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C3F2200-B512-6FC0-66CC-4CAE082669B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1685DD7-4556-7356-E2E9-D9CA86C1B56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0A693B8-CA73-9D63-DECE-CB18A4A78BB2}"/>
              </a:ext>
            </a:extLst>
          </p:cNvPr>
          <p:cNvSpPr>
            <a:spLocks noGrp="1"/>
          </p:cNvSpPr>
          <p:nvPr>
            <p:ph type="dt" sz="half" idx="10"/>
          </p:nvPr>
        </p:nvSpPr>
        <p:spPr/>
        <p:txBody>
          <a:bodyPr/>
          <a:lstStyle/>
          <a:p>
            <a:fld id="{79BFF9D1-D0EF-427B-8CDE-1B064D4B2686}" type="datetimeFigureOut">
              <a:rPr lang="en-GB" smtClean="0"/>
              <a:t>02/12/2025</a:t>
            </a:fld>
            <a:endParaRPr lang="en-GB"/>
          </a:p>
        </p:txBody>
      </p:sp>
      <p:sp>
        <p:nvSpPr>
          <p:cNvPr id="6" name="Footer Placeholder 5">
            <a:extLst>
              <a:ext uri="{FF2B5EF4-FFF2-40B4-BE49-F238E27FC236}">
                <a16:creationId xmlns:a16="http://schemas.microsoft.com/office/drawing/2014/main" id="{CC4EC046-DD80-2B64-59D2-83804BD46C2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9D47D25-44DF-7460-F9AB-5872C67366CC}"/>
              </a:ext>
            </a:extLst>
          </p:cNvPr>
          <p:cNvSpPr>
            <a:spLocks noGrp="1"/>
          </p:cNvSpPr>
          <p:nvPr>
            <p:ph type="sldNum" sz="quarter" idx="12"/>
          </p:nvPr>
        </p:nvSpPr>
        <p:spPr/>
        <p:txBody>
          <a:bodyPr/>
          <a:lstStyle/>
          <a:p>
            <a:fld id="{ED59293B-F675-4029-BCCF-78B406436178}" type="slidenum">
              <a:rPr lang="en-GB" smtClean="0"/>
              <a:t>‹#›</a:t>
            </a:fld>
            <a:endParaRPr lang="en-GB"/>
          </a:p>
        </p:txBody>
      </p:sp>
    </p:spTree>
    <p:extLst>
      <p:ext uri="{BB962C8B-B14F-4D97-AF65-F5344CB8AC3E}">
        <p14:creationId xmlns:p14="http://schemas.microsoft.com/office/powerpoint/2010/main" val="28561885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0D7190-64C9-4218-299A-A289646F15E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7C8FA3C-D961-6D81-3B49-1F2DAF4A8C8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D5C73EA-541C-D70A-6E5A-C12D75DE808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A07EDC6-ED18-5705-AFBD-D566723018C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5A09970-6CE9-AA52-7913-3207B797912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01921A2-9695-9253-719F-B5719481F737}"/>
              </a:ext>
            </a:extLst>
          </p:cNvPr>
          <p:cNvSpPr>
            <a:spLocks noGrp="1"/>
          </p:cNvSpPr>
          <p:nvPr>
            <p:ph type="dt" sz="half" idx="10"/>
          </p:nvPr>
        </p:nvSpPr>
        <p:spPr/>
        <p:txBody>
          <a:bodyPr/>
          <a:lstStyle/>
          <a:p>
            <a:fld id="{79BFF9D1-D0EF-427B-8CDE-1B064D4B2686}" type="datetimeFigureOut">
              <a:rPr lang="en-GB" smtClean="0"/>
              <a:t>02/12/2025</a:t>
            </a:fld>
            <a:endParaRPr lang="en-GB"/>
          </a:p>
        </p:txBody>
      </p:sp>
      <p:sp>
        <p:nvSpPr>
          <p:cNvPr id="8" name="Footer Placeholder 7">
            <a:extLst>
              <a:ext uri="{FF2B5EF4-FFF2-40B4-BE49-F238E27FC236}">
                <a16:creationId xmlns:a16="http://schemas.microsoft.com/office/drawing/2014/main" id="{673450B9-0A80-11EF-20D9-FC98147DF48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55B09B2-8084-95AE-8112-15ECB215A4BD}"/>
              </a:ext>
            </a:extLst>
          </p:cNvPr>
          <p:cNvSpPr>
            <a:spLocks noGrp="1"/>
          </p:cNvSpPr>
          <p:nvPr>
            <p:ph type="sldNum" sz="quarter" idx="12"/>
          </p:nvPr>
        </p:nvSpPr>
        <p:spPr/>
        <p:txBody>
          <a:bodyPr/>
          <a:lstStyle/>
          <a:p>
            <a:fld id="{ED59293B-F675-4029-BCCF-78B406436178}" type="slidenum">
              <a:rPr lang="en-GB" smtClean="0"/>
              <a:t>‹#›</a:t>
            </a:fld>
            <a:endParaRPr lang="en-GB"/>
          </a:p>
        </p:txBody>
      </p:sp>
    </p:spTree>
    <p:extLst>
      <p:ext uri="{BB962C8B-B14F-4D97-AF65-F5344CB8AC3E}">
        <p14:creationId xmlns:p14="http://schemas.microsoft.com/office/powerpoint/2010/main" val="12442544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FA55F-8841-1C35-7A9F-1BF659E1B95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586BCA7-0F49-E395-266F-CCBFD1E48CD9}"/>
              </a:ext>
            </a:extLst>
          </p:cNvPr>
          <p:cNvSpPr>
            <a:spLocks noGrp="1"/>
          </p:cNvSpPr>
          <p:nvPr>
            <p:ph type="dt" sz="half" idx="10"/>
          </p:nvPr>
        </p:nvSpPr>
        <p:spPr/>
        <p:txBody>
          <a:bodyPr/>
          <a:lstStyle/>
          <a:p>
            <a:fld id="{79BFF9D1-D0EF-427B-8CDE-1B064D4B2686}" type="datetimeFigureOut">
              <a:rPr lang="en-GB" smtClean="0"/>
              <a:t>02/12/2025</a:t>
            </a:fld>
            <a:endParaRPr lang="en-GB"/>
          </a:p>
        </p:txBody>
      </p:sp>
      <p:sp>
        <p:nvSpPr>
          <p:cNvPr id="4" name="Footer Placeholder 3">
            <a:extLst>
              <a:ext uri="{FF2B5EF4-FFF2-40B4-BE49-F238E27FC236}">
                <a16:creationId xmlns:a16="http://schemas.microsoft.com/office/drawing/2014/main" id="{27D72643-99D5-CD34-01D5-42C62C32C79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8CCF448-1897-F41E-6F2F-B796120B15AB}"/>
              </a:ext>
            </a:extLst>
          </p:cNvPr>
          <p:cNvSpPr>
            <a:spLocks noGrp="1"/>
          </p:cNvSpPr>
          <p:nvPr>
            <p:ph type="sldNum" sz="quarter" idx="12"/>
          </p:nvPr>
        </p:nvSpPr>
        <p:spPr/>
        <p:txBody>
          <a:bodyPr/>
          <a:lstStyle/>
          <a:p>
            <a:fld id="{ED59293B-F675-4029-BCCF-78B406436178}" type="slidenum">
              <a:rPr lang="en-GB" smtClean="0"/>
              <a:t>‹#›</a:t>
            </a:fld>
            <a:endParaRPr lang="en-GB"/>
          </a:p>
        </p:txBody>
      </p:sp>
    </p:spTree>
    <p:extLst>
      <p:ext uri="{BB962C8B-B14F-4D97-AF65-F5344CB8AC3E}">
        <p14:creationId xmlns:p14="http://schemas.microsoft.com/office/powerpoint/2010/main" val="39068818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48E0128-27AF-EA86-55EB-E79A5B5BF2E2}"/>
              </a:ext>
            </a:extLst>
          </p:cNvPr>
          <p:cNvSpPr>
            <a:spLocks noGrp="1"/>
          </p:cNvSpPr>
          <p:nvPr>
            <p:ph type="dt" sz="half" idx="10"/>
          </p:nvPr>
        </p:nvSpPr>
        <p:spPr/>
        <p:txBody>
          <a:bodyPr/>
          <a:lstStyle/>
          <a:p>
            <a:fld id="{79BFF9D1-D0EF-427B-8CDE-1B064D4B2686}" type="datetimeFigureOut">
              <a:rPr lang="en-GB" smtClean="0"/>
              <a:t>02/12/2025</a:t>
            </a:fld>
            <a:endParaRPr lang="en-GB"/>
          </a:p>
        </p:txBody>
      </p:sp>
      <p:sp>
        <p:nvSpPr>
          <p:cNvPr id="3" name="Footer Placeholder 2">
            <a:extLst>
              <a:ext uri="{FF2B5EF4-FFF2-40B4-BE49-F238E27FC236}">
                <a16:creationId xmlns:a16="http://schemas.microsoft.com/office/drawing/2014/main" id="{C85F5B77-49D4-4170-58BF-E9B1D231476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B654DB4-53B3-BE1B-42F2-D5A3A3C5B4D9}"/>
              </a:ext>
            </a:extLst>
          </p:cNvPr>
          <p:cNvSpPr>
            <a:spLocks noGrp="1"/>
          </p:cNvSpPr>
          <p:nvPr>
            <p:ph type="sldNum" sz="quarter" idx="12"/>
          </p:nvPr>
        </p:nvSpPr>
        <p:spPr/>
        <p:txBody>
          <a:bodyPr/>
          <a:lstStyle/>
          <a:p>
            <a:fld id="{ED59293B-F675-4029-BCCF-78B406436178}" type="slidenum">
              <a:rPr lang="en-GB" smtClean="0"/>
              <a:t>‹#›</a:t>
            </a:fld>
            <a:endParaRPr lang="en-GB"/>
          </a:p>
        </p:txBody>
      </p:sp>
    </p:spTree>
    <p:extLst>
      <p:ext uri="{BB962C8B-B14F-4D97-AF65-F5344CB8AC3E}">
        <p14:creationId xmlns:p14="http://schemas.microsoft.com/office/powerpoint/2010/main" val="35376218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18371-43A6-9D7E-CCB1-2DB20F716F6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D8C9677-838B-899B-B121-197EA440D1D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C2E9A52-AD8B-3EA5-A21E-BFF619A9D0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1EE339-90E0-ED5C-912E-177B93D25FCE}"/>
              </a:ext>
            </a:extLst>
          </p:cNvPr>
          <p:cNvSpPr>
            <a:spLocks noGrp="1"/>
          </p:cNvSpPr>
          <p:nvPr>
            <p:ph type="dt" sz="half" idx="10"/>
          </p:nvPr>
        </p:nvSpPr>
        <p:spPr/>
        <p:txBody>
          <a:bodyPr/>
          <a:lstStyle/>
          <a:p>
            <a:fld id="{79BFF9D1-D0EF-427B-8CDE-1B064D4B2686}" type="datetimeFigureOut">
              <a:rPr lang="en-GB" smtClean="0"/>
              <a:t>02/12/2025</a:t>
            </a:fld>
            <a:endParaRPr lang="en-GB"/>
          </a:p>
        </p:txBody>
      </p:sp>
      <p:sp>
        <p:nvSpPr>
          <p:cNvPr id="6" name="Footer Placeholder 5">
            <a:extLst>
              <a:ext uri="{FF2B5EF4-FFF2-40B4-BE49-F238E27FC236}">
                <a16:creationId xmlns:a16="http://schemas.microsoft.com/office/drawing/2014/main" id="{7FEB7218-ED1E-4F4E-FA53-03F204C4A51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7DDF309-CC6A-5118-A5B0-B7E178B29320}"/>
              </a:ext>
            </a:extLst>
          </p:cNvPr>
          <p:cNvSpPr>
            <a:spLocks noGrp="1"/>
          </p:cNvSpPr>
          <p:nvPr>
            <p:ph type="sldNum" sz="quarter" idx="12"/>
          </p:nvPr>
        </p:nvSpPr>
        <p:spPr/>
        <p:txBody>
          <a:bodyPr/>
          <a:lstStyle/>
          <a:p>
            <a:fld id="{ED59293B-F675-4029-BCCF-78B406436178}" type="slidenum">
              <a:rPr lang="en-GB" smtClean="0"/>
              <a:t>‹#›</a:t>
            </a:fld>
            <a:endParaRPr lang="en-GB"/>
          </a:p>
        </p:txBody>
      </p:sp>
    </p:spTree>
    <p:extLst>
      <p:ext uri="{BB962C8B-B14F-4D97-AF65-F5344CB8AC3E}">
        <p14:creationId xmlns:p14="http://schemas.microsoft.com/office/powerpoint/2010/main" val="8025774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F85596-5D31-A33B-5075-B55BF439DA1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6901D5A-D2FE-A42F-EE99-E98E7BE7FA6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65843BA-636E-F7A3-FC90-25CAAE81BC0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664B8A9-0C0C-9171-6F82-B3E2F9CA7492}"/>
              </a:ext>
            </a:extLst>
          </p:cNvPr>
          <p:cNvSpPr>
            <a:spLocks noGrp="1"/>
          </p:cNvSpPr>
          <p:nvPr>
            <p:ph type="dt" sz="half" idx="10"/>
          </p:nvPr>
        </p:nvSpPr>
        <p:spPr/>
        <p:txBody>
          <a:bodyPr/>
          <a:lstStyle/>
          <a:p>
            <a:fld id="{79BFF9D1-D0EF-427B-8CDE-1B064D4B2686}" type="datetimeFigureOut">
              <a:rPr lang="en-GB" smtClean="0"/>
              <a:t>02/12/2025</a:t>
            </a:fld>
            <a:endParaRPr lang="en-GB"/>
          </a:p>
        </p:txBody>
      </p:sp>
      <p:sp>
        <p:nvSpPr>
          <p:cNvPr id="6" name="Footer Placeholder 5">
            <a:extLst>
              <a:ext uri="{FF2B5EF4-FFF2-40B4-BE49-F238E27FC236}">
                <a16:creationId xmlns:a16="http://schemas.microsoft.com/office/drawing/2014/main" id="{9943D51B-28D6-3A8C-4834-3C95F78D0D1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785809A-F265-9911-82FD-2A3D1237CEB3}"/>
              </a:ext>
            </a:extLst>
          </p:cNvPr>
          <p:cNvSpPr>
            <a:spLocks noGrp="1"/>
          </p:cNvSpPr>
          <p:nvPr>
            <p:ph type="sldNum" sz="quarter" idx="12"/>
          </p:nvPr>
        </p:nvSpPr>
        <p:spPr/>
        <p:txBody>
          <a:bodyPr/>
          <a:lstStyle/>
          <a:p>
            <a:fld id="{ED59293B-F675-4029-BCCF-78B406436178}" type="slidenum">
              <a:rPr lang="en-GB" smtClean="0"/>
              <a:t>‹#›</a:t>
            </a:fld>
            <a:endParaRPr lang="en-GB"/>
          </a:p>
        </p:txBody>
      </p:sp>
    </p:spTree>
    <p:extLst>
      <p:ext uri="{BB962C8B-B14F-4D97-AF65-F5344CB8AC3E}">
        <p14:creationId xmlns:p14="http://schemas.microsoft.com/office/powerpoint/2010/main" val="26374133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3A5239-92FC-0852-261C-FA2C0E5FD4D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B05C2A5-5759-BB34-92BF-3F540303787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4AE1CF1-657B-D64E-3E21-627AF9EBE966}"/>
              </a:ext>
            </a:extLst>
          </p:cNvPr>
          <p:cNvSpPr>
            <a:spLocks noGrp="1"/>
          </p:cNvSpPr>
          <p:nvPr>
            <p:ph type="dt" sz="half" idx="10"/>
          </p:nvPr>
        </p:nvSpPr>
        <p:spPr/>
        <p:txBody>
          <a:bodyPr/>
          <a:lstStyle/>
          <a:p>
            <a:fld id="{79BFF9D1-D0EF-427B-8CDE-1B064D4B2686}" type="datetimeFigureOut">
              <a:rPr lang="en-GB" smtClean="0"/>
              <a:t>02/12/2025</a:t>
            </a:fld>
            <a:endParaRPr lang="en-GB"/>
          </a:p>
        </p:txBody>
      </p:sp>
      <p:sp>
        <p:nvSpPr>
          <p:cNvPr id="5" name="Footer Placeholder 4">
            <a:extLst>
              <a:ext uri="{FF2B5EF4-FFF2-40B4-BE49-F238E27FC236}">
                <a16:creationId xmlns:a16="http://schemas.microsoft.com/office/drawing/2014/main" id="{1058221E-6F77-C6DC-F536-239E6411476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BCBC71C-9FD7-81D4-8CFF-2F8099C71227}"/>
              </a:ext>
            </a:extLst>
          </p:cNvPr>
          <p:cNvSpPr>
            <a:spLocks noGrp="1"/>
          </p:cNvSpPr>
          <p:nvPr>
            <p:ph type="sldNum" sz="quarter" idx="12"/>
          </p:nvPr>
        </p:nvSpPr>
        <p:spPr/>
        <p:txBody>
          <a:bodyPr/>
          <a:lstStyle/>
          <a:p>
            <a:fld id="{ED59293B-F675-4029-BCCF-78B406436178}" type="slidenum">
              <a:rPr lang="en-GB" smtClean="0"/>
              <a:t>‹#›</a:t>
            </a:fld>
            <a:endParaRPr lang="en-GB"/>
          </a:p>
        </p:txBody>
      </p:sp>
    </p:spTree>
    <p:extLst>
      <p:ext uri="{BB962C8B-B14F-4D97-AF65-F5344CB8AC3E}">
        <p14:creationId xmlns:p14="http://schemas.microsoft.com/office/powerpoint/2010/main" val="36404395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828D2B6-6D1B-D44F-3061-6FD391CF073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0909CAA-AC4D-9D70-D252-8675148A2A7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A8E677-A6B6-E595-A39E-103C04AD156F}"/>
              </a:ext>
            </a:extLst>
          </p:cNvPr>
          <p:cNvSpPr>
            <a:spLocks noGrp="1"/>
          </p:cNvSpPr>
          <p:nvPr>
            <p:ph type="dt" sz="half" idx="10"/>
          </p:nvPr>
        </p:nvSpPr>
        <p:spPr/>
        <p:txBody>
          <a:bodyPr/>
          <a:lstStyle/>
          <a:p>
            <a:fld id="{79BFF9D1-D0EF-427B-8CDE-1B064D4B2686}" type="datetimeFigureOut">
              <a:rPr lang="en-GB" smtClean="0"/>
              <a:t>02/12/2025</a:t>
            </a:fld>
            <a:endParaRPr lang="en-GB"/>
          </a:p>
        </p:txBody>
      </p:sp>
      <p:sp>
        <p:nvSpPr>
          <p:cNvPr id="5" name="Footer Placeholder 4">
            <a:extLst>
              <a:ext uri="{FF2B5EF4-FFF2-40B4-BE49-F238E27FC236}">
                <a16:creationId xmlns:a16="http://schemas.microsoft.com/office/drawing/2014/main" id="{6E7EE342-1B6D-4EED-300D-FF2F7F5B740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315278-7998-DC1C-CBB8-CFFDCA49AC97}"/>
              </a:ext>
            </a:extLst>
          </p:cNvPr>
          <p:cNvSpPr>
            <a:spLocks noGrp="1"/>
          </p:cNvSpPr>
          <p:nvPr>
            <p:ph type="sldNum" sz="quarter" idx="12"/>
          </p:nvPr>
        </p:nvSpPr>
        <p:spPr/>
        <p:txBody>
          <a:bodyPr/>
          <a:lstStyle/>
          <a:p>
            <a:fld id="{ED59293B-F675-4029-BCCF-78B406436178}" type="slidenum">
              <a:rPr lang="en-GB" smtClean="0"/>
              <a:t>‹#›</a:t>
            </a:fld>
            <a:endParaRPr lang="en-GB"/>
          </a:p>
        </p:txBody>
      </p:sp>
    </p:spTree>
    <p:extLst>
      <p:ext uri="{BB962C8B-B14F-4D97-AF65-F5344CB8AC3E}">
        <p14:creationId xmlns:p14="http://schemas.microsoft.com/office/powerpoint/2010/main" val="39369097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B763702-E5C2-6E78-D242-1F732AD4C5A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D3018D4-2BCA-ACB3-398B-1372F7DD35A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0B56622-13C0-14E0-4F3B-871422AD006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9BFF9D1-D0EF-427B-8CDE-1B064D4B2686}" type="datetimeFigureOut">
              <a:rPr lang="en-GB" smtClean="0"/>
              <a:t>02/12/2025</a:t>
            </a:fld>
            <a:endParaRPr lang="en-GB"/>
          </a:p>
        </p:txBody>
      </p:sp>
      <p:sp>
        <p:nvSpPr>
          <p:cNvPr id="5" name="Footer Placeholder 4">
            <a:extLst>
              <a:ext uri="{FF2B5EF4-FFF2-40B4-BE49-F238E27FC236}">
                <a16:creationId xmlns:a16="http://schemas.microsoft.com/office/drawing/2014/main" id="{B98960C4-D58B-C250-E8D9-A12B316D4A5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4DE17EC2-E18E-A8B8-B06B-E462B7D0799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D59293B-F675-4029-BCCF-78B406436178}" type="slidenum">
              <a:rPr lang="en-GB" smtClean="0"/>
              <a:t>‹#›</a:t>
            </a:fld>
            <a:endParaRPr lang="en-GB"/>
          </a:p>
        </p:txBody>
      </p:sp>
    </p:spTree>
    <p:extLst>
      <p:ext uri="{BB962C8B-B14F-4D97-AF65-F5344CB8AC3E}">
        <p14:creationId xmlns:p14="http://schemas.microsoft.com/office/powerpoint/2010/main" val="2538770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0A2B7F3-65A0-4CC5-8310-3252C59E02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E211EDD-BAC7-52AF-473C-8ABA4CD42A22}"/>
              </a:ext>
            </a:extLst>
          </p:cNvPr>
          <p:cNvSpPr>
            <a:spLocks noGrp="1"/>
          </p:cNvSpPr>
          <p:nvPr>
            <p:ph type="ctrTitle"/>
          </p:nvPr>
        </p:nvSpPr>
        <p:spPr>
          <a:xfrm>
            <a:off x="858550" y="4146217"/>
            <a:ext cx="10515600" cy="1132696"/>
          </a:xfrm>
        </p:spPr>
        <p:txBody>
          <a:bodyPr>
            <a:normAutofit fontScale="90000"/>
          </a:bodyPr>
          <a:lstStyle/>
          <a:p>
            <a:r>
              <a:rPr lang="en-GB" sz="4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rial Black" panose="020B0A04020102020204" pitchFamily="34" charset="0"/>
              </a:rPr>
              <a:t>Collaborative Learning in  Global Business</a:t>
            </a:r>
          </a:p>
        </p:txBody>
      </p:sp>
      <p:sp>
        <p:nvSpPr>
          <p:cNvPr id="3" name="Subtitle 2">
            <a:extLst>
              <a:ext uri="{FF2B5EF4-FFF2-40B4-BE49-F238E27FC236}">
                <a16:creationId xmlns:a16="http://schemas.microsoft.com/office/drawing/2014/main" id="{6B29A4D5-7431-DF09-78DD-0236CC6673D8}"/>
              </a:ext>
            </a:extLst>
          </p:cNvPr>
          <p:cNvSpPr>
            <a:spLocks noGrp="1"/>
          </p:cNvSpPr>
          <p:nvPr>
            <p:ph type="subTitle" idx="1"/>
          </p:nvPr>
        </p:nvSpPr>
        <p:spPr>
          <a:xfrm>
            <a:off x="932793" y="5593324"/>
            <a:ext cx="10515600" cy="1132696"/>
          </a:xfrm>
        </p:spPr>
        <p:txBody>
          <a:bodyPr>
            <a:normAutofit/>
          </a:bodyPr>
          <a:lstStyle/>
          <a:p>
            <a:r>
              <a:rPr lang="en-GB" dirty="0">
                <a:latin typeface="Arial Black" panose="020B0A04020102020204" pitchFamily="34" charset="0"/>
              </a:rPr>
              <a:t>Student name: Monica Tamara Antonache </a:t>
            </a:r>
          </a:p>
        </p:txBody>
      </p:sp>
      <p:pic>
        <p:nvPicPr>
          <p:cNvPr id="4" name="Picture 3">
            <a:extLst>
              <a:ext uri="{FF2B5EF4-FFF2-40B4-BE49-F238E27FC236}">
                <a16:creationId xmlns:a16="http://schemas.microsoft.com/office/drawing/2014/main" id="{13CD4687-E57F-6680-8E78-FA4B897C90B2}"/>
              </a:ext>
            </a:extLst>
          </p:cNvPr>
          <p:cNvPicPr>
            <a:picLocks noChangeAspect="1"/>
          </p:cNvPicPr>
          <p:nvPr/>
        </p:nvPicPr>
        <p:blipFill>
          <a:blip r:embed="rId2"/>
          <a:srcRect t="30178" r="-1" b="-1"/>
          <a:stretch>
            <a:fillRect/>
          </a:stretch>
        </p:blipFill>
        <p:spPr>
          <a:xfrm>
            <a:off x="1420261" y="304800"/>
            <a:ext cx="9392179" cy="3672406"/>
          </a:xfrm>
          <a:custGeom>
            <a:avLst/>
            <a:gdLst/>
            <a:ahLst/>
            <a:cxnLst/>
            <a:rect l="l" t="t" r="r" b="b"/>
            <a:pathLst>
              <a:path w="9392179" h="3672406">
                <a:moveTo>
                  <a:pt x="8328426" y="0"/>
                </a:moveTo>
                <a:cubicBezTo>
                  <a:pt x="8306669" y="212063"/>
                  <a:pt x="8209966" y="234386"/>
                  <a:pt x="8156780" y="365530"/>
                </a:cubicBezTo>
                <a:cubicBezTo>
                  <a:pt x="8193044" y="376692"/>
                  <a:pt x="8224472" y="390643"/>
                  <a:pt x="8255900" y="396224"/>
                </a:cubicBezTo>
                <a:cubicBezTo>
                  <a:pt x="8379195" y="424127"/>
                  <a:pt x="8497654" y="496675"/>
                  <a:pt x="8608861" y="619448"/>
                </a:cubicBezTo>
                <a:cubicBezTo>
                  <a:pt x="8693475" y="711528"/>
                  <a:pt x="8785341" y="750593"/>
                  <a:pt x="8877208" y="756173"/>
                </a:cubicBezTo>
                <a:cubicBezTo>
                  <a:pt x="8923141" y="758964"/>
                  <a:pt x="8971492" y="761754"/>
                  <a:pt x="9012590" y="795238"/>
                </a:cubicBezTo>
                <a:cubicBezTo>
                  <a:pt x="9053688" y="828721"/>
                  <a:pt x="9133466" y="814770"/>
                  <a:pt x="9106875" y="996140"/>
                </a:cubicBezTo>
                <a:cubicBezTo>
                  <a:pt x="9210828" y="1068688"/>
                  <a:pt x="9167313" y="1283542"/>
                  <a:pt x="9215663" y="1417476"/>
                </a:cubicBezTo>
                <a:cubicBezTo>
                  <a:pt x="9268849" y="1565363"/>
                  <a:pt x="9300277" y="1746734"/>
                  <a:pt x="9370386" y="1872297"/>
                </a:cubicBezTo>
                <a:cubicBezTo>
                  <a:pt x="9396979" y="1916942"/>
                  <a:pt x="9396979" y="1967168"/>
                  <a:pt x="9382473" y="2014603"/>
                </a:cubicBezTo>
                <a:cubicBezTo>
                  <a:pt x="9355881" y="2115054"/>
                  <a:pt x="9322035" y="2201554"/>
                  <a:pt x="9276102" y="2268521"/>
                </a:cubicBezTo>
                <a:cubicBezTo>
                  <a:pt x="9106875" y="2514068"/>
                  <a:pt x="8932811" y="2756825"/>
                  <a:pt x="8746660" y="2949356"/>
                </a:cubicBezTo>
                <a:cubicBezTo>
                  <a:pt x="8536335" y="3169790"/>
                  <a:pt x="8304251" y="3289774"/>
                  <a:pt x="8069749" y="3384644"/>
                </a:cubicBezTo>
                <a:cubicBezTo>
                  <a:pt x="7624922" y="3566014"/>
                  <a:pt x="7172842" y="3632982"/>
                  <a:pt x="6713509" y="3649724"/>
                </a:cubicBezTo>
                <a:cubicBezTo>
                  <a:pt x="6406482" y="3660885"/>
                  <a:pt x="6101872" y="3674836"/>
                  <a:pt x="5794844" y="3672046"/>
                </a:cubicBezTo>
                <a:cubicBezTo>
                  <a:pt x="5526498" y="3669256"/>
                  <a:pt x="5258151" y="3638562"/>
                  <a:pt x="4987387" y="3599498"/>
                </a:cubicBezTo>
                <a:cubicBezTo>
                  <a:pt x="4636843" y="3546482"/>
                  <a:pt x="3362799" y="3312096"/>
                  <a:pt x="2920390" y="3220016"/>
                </a:cubicBezTo>
                <a:cubicBezTo>
                  <a:pt x="2702811" y="3175371"/>
                  <a:pt x="1498875" y="2762406"/>
                  <a:pt x="1472282" y="2695438"/>
                </a:cubicBezTo>
                <a:cubicBezTo>
                  <a:pt x="1554478" y="2650793"/>
                  <a:pt x="1634257" y="2728922"/>
                  <a:pt x="1721289" y="2681487"/>
                </a:cubicBezTo>
                <a:cubicBezTo>
                  <a:pt x="1571401" y="2578245"/>
                  <a:pt x="1399756" y="2625681"/>
                  <a:pt x="1257121" y="2555923"/>
                </a:cubicBezTo>
                <a:cubicBezTo>
                  <a:pt x="1259538" y="2488955"/>
                  <a:pt x="1322394" y="2508488"/>
                  <a:pt x="1332064" y="2463843"/>
                </a:cubicBezTo>
                <a:cubicBezTo>
                  <a:pt x="1061300" y="2335488"/>
                  <a:pt x="759108" y="2341069"/>
                  <a:pt x="483508" y="2229457"/>
                </a:cubicBezTo>
                <a:cubicBezTo>
                  <a:pt x="734932" y="2184812"/>
                  <a:pt x="981521" y="2232247"/>
                  <a:pt x="1235363" y="2240618"/>
                </a:cubicBezTo>
                <a:cubicBezTo>
                  <a:pt x="1211188" y="2182021"/>
                  <a:pt x="1167672" y="2187602"/>
                  <a:pt x="1138662" y="2168069"/>
                </a:cubicBezTo>
                <a:cubicBezTo>
                  <a:pt x="1099981" y="2142957"/>
                  <a:pt x="1068553" y="2120635"/>
                  <a:pt x="1092728" y="2056458"/>
                </a:cubicBezTo>
                <a:cubicBezTo>
                  <a:pt x="1116903" y="1995071"/>
                  <a:pt x="1085475" y="1978329"/>
                  <a:pt x="1039542" y="1956007"/>
                </a:cubicBezTo>
                <a:cubicBezTo>
                  <a:pt x="923501" y="1894620"/>
                  <a:pt x="795371" y="1914152"/>
                  <a:pt x="674494" y="1894620"/>
                </a:cubicBezTo>
                <a:cubicBezTo>
                  <a:pt x="618891" y="1886249"/>
                  <a:pt x="529441" y="1900200"/>
                  <a:pt x="514936" y="1852765"/>
                </a:cubicBezTo>
                <a:cubicBezTo>
                  <a:pt x="464168" y="1699298"/>
                  <a:pt x="362631" y="1743943"/>
                  <a:pt x="268347" y="1735572"/>
                </a:cubicBezTo>
                <a:cubicBezTo>
                  <a:pt x="171646" y="1727201"/>
                  <a:pt x="152305" y="1657444"/>
                  <a:pt x="200656" y="1529089"/>
                </a:cubicBezTo>
                <a:cubicBezTo>
                  <a:pt x="149887" y="1467702"/>
                  <a:pt x="65273" y="1537459"/>
                  <a:pt x="0" y="1453750"/>
                </a:cubicBezTo>
                <a:cubicBezTo>
                  <a:pt x="502848" y="1411896"/>
                  <a:pt x="993609" y="1450960"/>
                  <a:pt x="1479534" y="1330977"/>
                </a:cubicBezTo>
                <a:cubicBezTo>
                  <a:pt x="1324812" y="1336557"/>
                  <a:pt x="1172507" y="1286332"/>
                  <a:pt x="1017784" y="1317025"/>
                </a:cubicBezTo>
                <a:cubicBezTo>
                  <a:pt x="993609" y="1322606"/>
                  <a:pt x="964599" y="1317025"/>
                  <a:pt x="940423" y="1311445"/>
                </a:cubicBezTo>
                <a:cubicBezTo>
                  <a:pt x="913830" y="1305864"/>
                  <a:pt x="889655" y="1294703"/>
                  <a:pt x="889655" y="1255638"/>
                </a:cubicBezTo>
                <a:cubicBezTo>
                  <a:pt x="889655" y="1227735"/>
                  <a:pt x="908995" y="1213784"/>
                  <a:pt x="928335" y="1202623"/>
                </a:cubicBezTo>
                <a:cubicBezTo>
                  <a:pt x="981521" y="1171929"/>
                  <a:pt x="1039542" y="1163558"/>
                  <a:pt x="1092728" y="1194252"/>
                </a:cubicBezTo>
                <a:cubicBezTo>
                  <a:pt x="1153167" y="1227735"/>
                  <a:pt x="1201518" y="1219364"/>
                  <a:pt x="1247451" y="1160768"/>
                </a:cubicBezTo>
                <a:cubicBezTo>
                  <a:pt x="1307889" y="1085430"/>
                  <a:pt x="1394920" y="1113333"/>
                  <a:pt x="1467447" y="1088220"/>
                </a:cubicBezTo>
                <a:cubicBezTo>
                  <a:pt x="1547226" y="1063107"/>
                  <a:pt x="1631840" y="1077059"/>
                  <a:pt x="1735794" y="1032414"/>
                </a:cubicBezTo>
                <a:cubicBezTo>
                  <a:pt x="1559313" y="982188"/>
                  <a:pt x="1397338" y="1057527"/>
                  <a:pt x="1218440" y="1007301"/>
                </a:cubicBezTo>
                <a:cubicBezTo>
                  <a:pt x="1290966" y="937543"/>
                  <a:pt x="1356240" y="957076"/>
                  <a:pt x="1416678" y="945914"/>
                </a:cubicBezTo>
                <a:cubicBezTo>
                  <a:pt x="1489204" y="931963"/>
                  <a:pt x="1561731" y="929172"/>
                  <a:pt x="1634257" y="915221"/>
                </a:cubicBezTo>
                <a:cubicBezTo>
                  <a:pt x="1701949" y="904060"/>
                  <a:pt x="1767223" y="884528"/>
                  <a:pt x="1834914" y="873366"/>
                </a:cubicBezTo>
                <a:cubicBezTo>
                  <a:pt x="1900187" y="862205"/>
                  <a:pt x="1967878" y="876157"/>
                  <a:pt x="2028317" y="814770"/>
                </a:cubicBezTo>
                <a:cubicBezTo>
                  <a:pt x="1863924" y="691996"/>
                  <a:pt x="1677773" y="750593"/>
                  <a:pt x="1484370" y="719899"/>
                </a:cubicBezTo>
                <a:cubicBezTo>
                  <a:pt x="1535138" y="661303"/>
                  <a:pt x="1588324" y="672464"/>
                  <a:pt x="1631840" y="655722"/>
                </a:cubicBezTo>
                <a:cubicBezTo>
                  <a:pt x="1651180" y="650142"/>
                  <a:pt x="1675355" y="650142"/>
                  <a:pt x="1682608" y="622239"/>
                </a:cubicBezTo>
                <a:cubicBezTo>
                  <a:pt x="1692278" y="585965"/>
                  <a:pt x="1670520" y="563642"/>
                  <a:pt x="1646344" y="552481"/>
                </a:cubicBezTo>
                <a:cubicBezTo>
                  <a:pt x="1537556" y="499465"/>
                  <a:pt x="1421514" y="471562"/>
                  <a:pt x="1305472" y="443659"/>
                </a:cubicBezTo>
                <a:cubicBezTo>
                  <a:pt x="1240198" y="429707"/>
                  <a:pt x="1170090" y="438078"/>
                  <a:pt x="1112068" y="393433"/>
                </a:cubicBezTo>
                <a:cubicBezTo>
                  <a:pt x="1324812" y="200902"/>
                  <a:pt x="1561731" y="237176"/>
                  <a:pt x="1801068" y="248337"/>
                </a:cubicBezTo>
                <a:cubicBezTo>
                  <a:pt x="2190293" y="265079"/>
                  <a:pt x="2579516" y="281821"/>
                  <a:pt x="2971158" y="253918"/>
                </a:cubicBezTo>
                <a:cubicBezTo>
                  <a:pt x="3287854" y="200902"/>
                  <a:pt x="3609388" y="195322"/>
                  <a:pt x="3930923" y="175789"/>
                </a:cubicBezTo>
                <a:cubicBezTo>
                  <a:pt x="4283882" y="150677"/>
                  <a:pt x="4641678" y="170209"/>
                  <a:pt x="4997057" y="172999"/>
                </a:cubicBezTo>
                <a:cubicBezTo>
                  <a:pt x="5253316" y="175789"/>
                  <a:pt x="5511992" y="200902"/>
                  <a:pt x="5768252" y="178580"/>
                </a:cubicBezTo>
                <a:cubicBezTo>
                  <a:pt x="6068027" y="153467"/>
                  <a:pt x="6372637" y="172999"/>
                  <a:pt x="6674829" y="164628"/>
                </a:cubicBezTo>
                <a:cubicBezTo>
                  <a:pt x="6810212" y="161838"/>
                  <a:pt x="6945593" y="139515"/>
                  <a:pt x="7080976" y="122774"/>
                </a:cubicBezTo>
                <a:cubicBezTo>
                  <a:pt x="7334817" y="89290"/>
                  <a:pt x="7591076" y="44645"/>
                  <a:pt x="7847336" y="58596"/>
                </a:cubicBezTo>
                <a:cubicBezTo>
                  <a:pt x="8006894" y="66967"/>
                  <a:pt x="8164034" y="66967"/>
                  <a:pt x="8328426" y="0"/>
                </a:cubicBezTo>
                <a:close/>
              </a:path>
            </a:pathLst>
          </a:custGeom>
        </p:spPr>
      </p:pic>
    </p:spTree>
    <p:extLst>
      <p:ext uri="{BB962C8B-B14F-4D97-AF65-F5344CB8AC3E}">
        <p14:creationId xmlns:p14="http://schemas.microsoft.com/office/powerpoint/2010/main" val="41477001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9F1FFA9-D672-408C-9220-ADEEC6ABD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0A6FFF2-864E-8C58-42E1-8E79F7AE9458}"/>
              </a:ext>
            </a:extLst>
          </p:cNvPr>
          <p:cNvSpPr>
            <a:spLocks noGrp="1"/>
          </p:cNvSpPr>
          <p:nvPr>
            <p:ph type="title"/>
          </p:nvPr>
        </p:nvSpPr>
        <p:spPr>
          <a:xfrm>
            <a:off x="838201" y="365125"/>
            <a:ext cx="3816095" cy="1938076"/>
          </a:xfrm>
        </p:spPr>
        <p:txBody>
          <a:bodyPr>
            <a:normAutofit/>
          </a:bodyPr>
          <a:lstStyle/>
          <a:p>
            <a:r>
              <a:rPr lang="en-GB" sz="2400" dirty="0">
                <a:latin typeface="Arial Black" panose="020B0A04020102020204" pitchFamily="34" charset="0"/>
              </a:rPr>
              <a:t>Introduction to Collaborative Learning</a:t>
            </a:r>
          </a:p>
        </p:txBody>
      </p:sp>
      <p:sp>
        <p:nvSpPr>
          <p:cNvPr id="3" name="Content Placeholder 2">
            <a:extLst>
              <a:ext uri="{FF2B5EF4-FFF2-40B4-BE49-F238E27FC236}">
                <a16:creationId xmlns:a16="http://schemas.microsoft.com/office/drawing/2014/main" id="{47BACCD7-5D1C-F829-B9D8-DE6B183FEA42}"/>
              </a:ext>
            </a:extLst>
          </p:cNvPr>
          <p:cNvSpPr>
            <a:spLocks noGrp="1"/>
          </p:cNvSpPr>
          <p:nvPr>
            <p:ph idx="1"/>
          </p:nvPr>
        </p:nvSpPr>
        <p:spPr>
          <a:xfrm>
            <a:off x="838201" y="2482589"/>
            <a:ext cx="3816096" cy="3186691"/>
          </a:xfr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a:normAutofit/>
          </a:bodyPr>
          <a:lstStyle/>
          <a:p>
            <a:r>
              <a:rPr lang="en-US" sz="1400" dirty="0">
                <a:solidFill>
                  <a:schemeClr val="tx1">
                    <a:lumMod val="95000"/>
                    <a:lumOff val="5000"/>
                  </a:schemeClr>
                </a:solidFill>
                <a:latin typeface="Arial" panose="020B0604020202020204" pitchFamily="34" charset="0"/>
                <a:cs typeface="Arial" panose="020B0604020202020204" pitchFamily="34" charset="0"/>
              </a:rPr>
              <a:t>Through Collaborative Learning, individuals can have the opportunity to build skills in effective communication, listening and coordinating with others on global business teams working in multiple cultures, countries and time zones (Chen &amp; Hird 2006).</a:t>
            </a:r>
          </a:p>
          <a:p>
            <a:r>
              <a:rPr lang="en-US" sz="1400" dirty="0">
                <a:solidFill>
                  <a:schemeClr val="tx1">
                    <a:lumMod val="95000"/>
                    <a:lumOff val="5000"/>
                  </a:schemeClr>
                </a:solidFill>
                <a:latin typeface="Arial" panose="020B0604020202020204" pitchFamily="34" charset="0"/>
                <a:cs typeface="Arial" panose="020B0604020202020204" pitchFamily="34" charset="0"/>
              </a:rPr>
              <a:t>Interactions in group settings introduce learners to many cultural perspectives, allowing them to modify their communication style and build cultural sensitivity. That will prepare them to communicate effectively in a workplace that operates within a global environment (O'Donnell &amp; </a:t>
            </a:r>
            <a:r>
              <a:rPr lang="en-US" sz="1400" dirty="0" err="1">
                <a:solidFill>
                  <a:schemeClr val="tx1">
                    <a:lumMod val="95000"/>
                    <a:lumOff val="5000"/>
                  </a:schemeClr>
                </a:solidFill>
                <a:latin typeface="Arial" panose="020B0604020202020204" pitchFamily="34" charset="0"/>
                <a:cs typeface="Arial" panose="020B0604020202020204" pitchFamily="34" charset="0"/>
              </a:rPr>
              <a:t>Hmelo</a:t>
            </a:r>
            <a:r>
              <a:rPr lang="en-US" sz="1400" dirty="0">
                <a:solidFill>
                  <a:schemeClr val="tx1">
                    <a:lumMod val="95000"/>
                    <a:lumOff val="5000"/>
                  </a:schemeClr>
                </a:solidFill>
                <a:latin typeface="Arial" panose="020B0604020202020204" pitchFamily="34" charset="0"/>
                <a:cs typeface="Arial" panose="020B0604020202020204" pitchFamily="34" charset="0"/>
              </a:rPr>
              <a:t>-Silver 2013).</a:t>
            </a:r>
            <a:endParaRPr lang="en-GB" sz="1400" dirty="0">
              <a:solidFill>
                <a:schemeClr val="tx1">
                  <a:lumMod val="95000"/>
                  <a:lumOff val="5000"/>
                </a:schemeClr>
              </a:solidFill>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F9C30948-14F7-B2CD-40F0-45CD845B3F41}"/>
              </a:ext>
            </a:extLst>
          </p:cNvPr>
          <p:cNvPicPr>
            <a:picLocks noChangeAspect="1"/>
          </p:cNvPicPr>
          <p:nvPr/>
        </p:nvPicPr>
        <p:blipFill>
          <a:blip r:embed="rId2"/>
          <a:srcRect t="23821" r="1" b="1"/>
          <a:stretch>
            <a:fillRect/>
          </a:stretch>
        </p:blipFill>
        <p:spPr>
          <a:xfrm>
            <a:off x="4904316" y="-4"/>
            <a:ext cx="7287684" cy="3694372"/>
          </a:xfrm>
          <a:custGeom>
            <a:avLst/>
            <a:gdLst/>
            <a:ahLst/>
            <a:cxnLst/>
            <a:rect l="l" t="t" r="r" b="b"/>
            <a:pathLst>
              <a:path w="7287684" h="3694372">
                <a:moveTo>
                  <a:pt x="1047969" y="0"/>
                </a:moveTo>
                <a:lnTo>
                  <a:pt x="7287684" y="0"/>
                </a:lnTo>
                <a:lnTo>
                  <a:pt x="7287684" y="814388"/>
                </a:lnTo>
                <a:lnTo>
                  <a:pt x="7287684" y="3694372"/>
                </a:lnTo>
                <a:lnTo>
                  <a:pt x="471411" y="3694372"/>
                </a:lnTo>
                <a:lnTo>
                  <a:pt x="470992" y="3686621"/>
                </a:lnTo>
                <a:cubicBezTo>
                  <a:pt x="458999" y="3642419"/>
                  <a:pt x="427907" y="3602236"/>
                  <a:pt x="376383" y="3554015"/>
                </a:cubicBezTo>
                <a:cubicBezTo>
                  <a:pt x="315976" y="3500438"/>
                  <a:pt x="255568" y="3454003"/>
                  <a:pt x="170288" y="3407569"/>
                </a:cubicBezTo>
                <a:cubicBezTo>
                  <a:pt x="365723" y="3382565"/>
                  <a:pt x="163181" y="3296841"/>
                  <a:pt x="230695" y="3243263"/>
                </a:cubicBezTo>
                <a:cubicBezTo>
                  <a:pt x="369276" y="3221831"/>
                  <a:pt x="479431" y="3393282"/>
                  <a:pt x="667759" y="3343275"/>
                </a:cubicBezTo>
                <a:cubicBezTo>
                  <a:pt x="440344" y="3196828"/>
                  <a:pt x="184501" y="3150393"/>
                  <a:pt x="17493" y="2953940"/>
                </a:cubicBezTo>
                <a:cubicBezTo>
                  <a:pt x="56580" y="2911078"/>
                  <a:pt x="95667" y="2953940"/>
                  <a:pt x="127647" y="2936081"/>
                </a:cubicBezTo>
                <a:cubicBezTo>
                  <a:pt x="127647" y="2925365"/>
                  <a:pt x="500751" y="2993232"/>
                  <a:pt x="522071" y="2714625"/>
                </a:cubicBezTo>
                <a:cubicBezTo>
                  <a:pt x="529178" y="2714625"/>
                  <a:pt x="536285" y="2714625"/>
                  <a:pt x="543391" y="2703909"/>
                </a:cubicBezTo>
                <a:cubicBezTo>
                  <a:pt x="582478" y="2664619"/>
                  <a:pt x="546945" y="2571750"/>
                  <a:pt x="610905" y="2564606"/>
                </a:cubicBezTo>
                <a:cubicBezTo>
                  <a:pt x="681973" y="2557462"/>
                  <a:pt x="749487" y="2525315"/>
                  <a:pt x="824107" y="2543175"/>
                </a:cubicBezTo>
                <a:cubicBezTo>
                  <a:pt x="880961" y="2557462"/>
                  <a:pt x="941368" y="2575322"/>
                  <a:pt x="1001776" y="2575322"/>
                </a:cubicBezTo>
                <a:cubicBezTo>
                  <a:pt x="1065736" y="2575322"/>
                  <a:pt x="1154570" y="2696766"/>
                  <a:pt x="1193658" y="2536031"/>
                </a:cubicBezTo>
                <a:cubicBezTo>
                  <a:pt x="1193658" y="2528888"/>
                  <a:pt x="1303812" y="2546747"/>
                  <a:pt x="1364219" y="2553891"/>
                </a:cubicBezTo>
                <a:cubicBezTo>
                  <a:pt x="1413966" y="2561035"/>
                  <a:pt x="1474374" y="2593181"/>
                  <a:pt x="1509907" y="2528888"/>
                </a:cubicBezTo>
                <a:cubicBezTo>
                  <a:pt x="1527674" y="2489596"/>
                  <a:pt x="1442393" y="2418159"/>
                  <a:pt x="1367772" y="2411015"/>
                </a:cubicBezTo>
                <a:cubicBezTo>
                  <a:pt x="1300259" y="2403872"/>
                  <a:pt x="1232745" y="2396728"/>
                  <a:pt x="1168784" y="2411015"/>
                </a:cubicBezTo>
                <a:cubicBezTo>
                  <a:pt x="1090610" y="2428875"/>
                  <a:pt x="1047969" y="2400300"/>
                  <a:pt x="1026649" y="2336007"/>
                </a:cubicBezTo>
                <a:cubicBezTo>
                  <a:pt x="1001776" y="2268141"/>
                  <a:pt x="955582" y="2232422"/>
                  <a:pt x="891621" y="2200275"/>
                </a:cubicBezTo>
                <a:cubicBezTo>
                  <a:pt x="735273" y="2121694"/>
                  <a:pt x="586032" y="2028825"/>
                  <a:pt x="415470" y="1982390"/>
                </a:cubicBezTo>
                <a:cubicBezTo>
                  <a:pt x="383490" y="1975246"/>
                  <a:pt x="344403" y="1960959"/>
                  <a:pt x="330189" y="1900238"/>
                </a:cubicBezTo>
                <a:cubicBezTo>
                  <a:pt x="792127" y="1993106"/>
                  <a:pt x="1211424" y="2232422"/>
                  <a:pt x="1687576" y="2218135"/>
                </a:cubicBezTo>
                <a:cubicBezTo>
                  <a:pt x="1559654" y="2143125"/>
                  <a:pt x="1406860" y="2139554"/>
                  <a:pt x="1268278" y="2085975"/>
                </a:cubicBezTo>
                <a:cubicBezTo>
                  <a:pt x="1367772" y="2046685"/>
                  <a:pt x="1460160" y="2089547"/>
                  <a:pt x="1552548" y="2110978"/>
                </a:cubicBezTo>
                <a:cubicBezTo>
                  <a:pt x="1630722" y="2128837"/>
                  <a:pt x="1701789" y="2132410"/>
                  <a:pt x="1708896" y="2021681"/>
                </a:cubicBezTo>
                <a:cubicBezTo>
                  <a:pt x="1708896" y="2010965"/>
                  <a:pt x="1708896" y="2003821"/>
                  <a:pt x="1708896" y="1993106"/>
                </a:cubicBezTo>
                <a:cubicBezTo>
                  <a:pt x="1680469" y="1946672"/>
                  <a:pt x="1641382" y="1925240"/>
                  <a:pt x="1591635" y="1910953"/>
                </a:cubicBezTo>
                <a:cubicBezTo>
                  <a:pt x="1563208" y="1903809"/>
                  <a:pt x="1524121" y="1889522"/>
                  <a:pt x="1524121" y="1857375"/>
                </a:cubicBezTo>
                <a:cubicBezTo>
                  <a:pt x="1527674" y="1735931"/>
                  <a:pt x="1431733" y="1700212"/>
                  <a:pt x="1339346" y="1664493"/>
                </a:cubicBezTo>
                <a:cubicBezTo>
                  <a:pt x="1389093" y="1603772"/>
                  <a:pt x="1431733" y="1646635"/>
                  <a:pt x="1470820" y="1643062"/>
                </a:cubicBezTo>
                <a:cubicBezTo>
                  <a:pt x="1495694" y="1639491"/>
                  <a:pt x="1520567" y="1635919"/>
                  <a:pt x="1520567" y="1603772"/>
                </a:cubicBezTo>
                <a:cubicBezTo>
                  <a:pt x="1520567" y="1578769"/>
                  <a:pt x="1509907" y="1546622"/>
                  <a:pt x="1485034" y="1546622"/>
                </a:cubicBezTo>
                <a:cubicBezTo>
                  <a:pt x="1328686" y="1543050"/>
                  <a:pt x="1239851" y="1371600"/>
                  <a:pt x="1076396" y="1371600"/>
                </a:cubicBezTo>
                <a:cubicBezTo>
                  <a:pt x="976902" y="1371600"/>
                  <a:pt x="1126144" y="1275159"/>
                  <a:pt x="1044416" y="1235869"/>
                </a:cubicBezTo>
                <a:cubicBezTo>
                  <a:pt x="1026649" y="1225153"/>
                  <a:pt x="1094163" y="1210866"/>
                  <a:pt x="1122590" y="1214437"/>
                </a:cubicBezTo>
                <a:cubicBezTo>
                  <a:pt x="1151017" y="1218009"/>
                  <a:pt x="1175891" y="1243013"/>
                  <a:pt x="1211424" y="1225153"/>
                </a:cubicBezTo>
                <a:cubicBezTo>
                  <a:pt x="1229191" y="1160860"/>
                  <a:pt x="1182997" y="1135856"/>
                  <a:pt x="1140357" y="1117997"/>
                </a:cubicBezTo>
                <a:cubicBezTo>
                  <a:pt x="1047969" y="1075135"/>
                  <a:pt x="955582" y="1025129"/>
                  <a:pt x="852534" y="1010841"/>
                </a:cubicBezTo>
                <a:cubicBezTo>
                  <a:pt x="817001" y="1007269"/>
                  <a:pt x="795680" y="989409"/>
                  <a:pt x="799234" y="953690"/>
                </a:cubicBezTo>
                <a:cubicBezTo>
                  <a:pt x="806340" y="907256"/>
                  <a:pt x="841874" y="921544"/>
                  <a:pt x="870301" y="925115"/>
                </a:cubicBezTo>
                <a:cubicBezTo>
                  <a:pt x="888068" y="928688"/>
                  <a:pt x="905835" y="939403"/>
                  <a:pt x="923602" y="914400"/>
                </a:cubicBezTo>
                <a:cubicBezTo>
                  <a:pt x="611794" y="724198"/>
                  <a:pt x="409919" y="684684"/>
                  <a:pt x="132090" y="589415"/>
                </a:cubicBezTo>
                <a:lnTo>
                  <a:pt x="31922" y="552917"/>
                </a:lnTo>
                <a:lnTo>
                  <a:pt x="26859" y="541335"/>
                </a:lnTo>
                <a:cubicBezTo>
                  <a:pt x="20137" y="534929"/>
                  <a:pt x="8953" y="532232"/>
                  <a:pt x="0" y="527681"/>
                </a:cubicBezTo>
                <a:cubicBezTo>
                  <a:pt x="5969" y="516305"/>
                  <a:pt x="7617" y="502963"/>
                  <a:pt x="17905" y="493550"/>
                </a:cubicBezTo>
                <a:cubicBezTo>
                  <a:pt x="23947" y="488022"/>
                  <a:pt x="35344" y="487159"/>
                  <a:pt x="44763" y="486724"/>
                </a:cubicBezTo>
                <a:lnTo>
                  <a:pt x="165722" y="483650"/>
                </a:lnTo>
                <a:lnTo>
                  <a:pt x="193385" y="498723"/>
                </a:lnTo>
                <a:cubicBezTo>
                  <a:pt x="210263" y="511671"/>
                  <a:pt x="227142" y="525066"/>
                  <a:pt x="315976" y="535781"/>
                </a:cubicBezTo>
                <a:cubicBezTo>
                  <a:pt x="401257" y="546497"/>
                  <a:pt x="479431" y="582216"/>
                  <a:pt x="575372" y="525066"/>
                </a:cubicBezTo>
                <a:cubicBezTo>
                  <a:pt x="639332" y="485775"/>
                  <a:pt x="742380" y="528637"/>
                  <a:pt x="820554" y="560785"/>
                </a:cubicBezTo>
                <a:cubicBezTo>
                  <a:pt x="884515" y="589360"/>
                  <a:pt x="948475" y="596503"/>
                  <a:pt x="1033756" y="560785"/>
                </a:cubicBezTo>
                <a:cubicBezTo>
                  <a:pt x="955582" y="539354"/>
                  <a:pt x="895175" y="521494"/>
                  <a:pt x="834767" y="507206"/>
                </a:cubicBezTo>
                <a:cubicBezTo>
                  <a:pt x="785020" y="496491"/>
                  <a:pt x="756593" y="471488"/>
                  <a:pt x="760147" y="417909"/>
                </a:cubicBezTo>
                <a:cubicBezTo>
                  <a:pt x="760147" y="389334"/>
                  <a:pt x="749487" y="350044"/>
                  <a:pt x="785020" y="335757"/>
                </a:cubicBezTo>
                <a:cubicBezTo>
                  <a:pt x="813447" y="321469"/>
                  <a:pt x="852534" y="335757"/>
                  <a:pt x="866748" y="360759"/>
                </a:cubicBezTo>
                <a:cubicBezTo>
                  <a:pt x="884515" y="407194"/>
                  <a:pt x="902281" y="450056"/>
                  <a:pt x="962689" y="453629"/>
                </a:cubicBezTo>
                <a:cubicBezTo>
                  <a:pt x="1044416" y="460771"/>
                  <a:pt x="998222" y="432197"/>
                  <a:pt x="984009" y="396478"/>
                </a:cubicBezTo>
                <a:cubicBezTo>
                  <a:pt x="969795" y="357188"/>
                  <a:pt x="1012436" y="346472"/>
                  <a:pt x="1040863" y="353615"/>
                </a:cubicBezTo>
                <a:cubicBezTo>
                  <a:pt x="1147464" y="385763"/>
                  <a:pt x="1257618" y="328613"/>
                  <a:pt x="1367772" y="375047"/>
                </a:cubicBezTo>
                <a:cubicBezTo>
                  <a:pt x="1339346" y="260747"/>
                  <a:pt x="1278938" y="210741"/>
                  <a:pt x="1151017" y="192881"/>
                </a:cubicBezTo>
                <a:cubicBezTo>
                  <a:pt x="1104823" y="189310"/>
                  <a:pt x="1055076" y="196453"/>
                  <a:pt x="1012436" y="164306"/>
                </a:cubicBezTo>
                <a:cubicBezTo>
                  <a:pt x="987562" y="146447"/>
                  <a:pt x="962689" y="125016"/>
                  <a:pt x="980456" y="89297"/>
                </a:cubicBezTo>
                <a:cubicBezTo>
                  <a:pt x="991116" y="64294"/>
                  <a:pt x="1019542" y="64294"/>
                  <a:pt x="1044416" y="71437"/>
                </a:cubicBezTo>
                <a:cubicBezTo>
                  <a:pt x="1147464" y="110728"/>
                  <a:pt x="1257618" y="121444"/>
                  <a:pt x="1364219" y="135731"/>
                </a:cubicBezTo>
                <a:cubicBezTo>
                  <a:pt x="1381986" y="139303"/>
                  <a:pt x="1399753" y="146447"/>
                  <a:pt x="1417520" y="110728"/>
                </a:cubicBezTo>
                <a:cubicBezTo>
                  <a:pt x="1293152" y="78581"/>
                  <a:pt x="1172337" y="35719"/>
                  <a:pt x="1047969" y="0"/>
                </a:cubicBezTo>
                <a:close/>
              </a:path>
            </a:pathLst>
          </a:custGeom>
        </p:spPr>
      </p:pic>
      <p:pic>
        <p:nvPicPr>
          <p:cNvPr id="4" name="Picture 3">
            <a:extLst>
              <a:ext uri="{FF2B5EF4-FFF2-40B4-BE49-F238E27FC236}">
                <a16:creationId xmlns:a16="http://schemas.microsoft.com/office/drawing/2014/main" id="{BBB2BF73-4D90-37A6-3541-883448AB335A}"/>
              </a:ext>
            </a:extLst>
          </p:cNvPr>
          <p:cNvPicPr>
            <a:picLocks noChangeAspect="1"/>
          </p:cNvPicPr>
          <p:nvPr/>
        </p:nvPicPr>
        <p:blipFill>
          <a:blip r:embed="rId3"/>
          <a:srcRect l="6539" r="7243"/>
          <a:stretch>
            <a:fillRect/>
          </a:stretch>
        </p:blipFill>
        <p:spPr>
          <a:xfrm>
            <a:off x="4726728" y="3802961"/>
            <a:ext cx="7472381" cy="3055043"/>
          </a:xfrm>
          <a:custGeom>
            <a:avLst/>
            <a:gdLst/>
            <a:ahLst/>
            <a:cxnLst/>
            <a:rect l="l" t="t" r="r" b="b"/>
            <a:pathLst>
              <a:path w="7472381" h="3055043">
                <a:moveTo>
                  <a:pt x="638975" y="0"/>
                </a:moveTo>
                <a:lnTo>
                  <a:pt x="7472381" y="0"/>
                </a:lnTo>
                <a:lnTo>
                  <a:pt x="7472381" y="2579984"/>
                </a:lnTo>
                <a:lnTo>
                  <a:pt x="7472381" y="3055043"/>
                </a:lnTo>
                <a:lnTo>
                  <a:pt x="6992676" y="3055043"/>
                </a:lnTo>
                <a:lnTo>
                  <a:pt x="1946893" y="3055043"/>
                </a:lnTo>
                <a:cubicBezTo>
                  <a:pt x="1801205" y="2983605"/>
                  <a:pt x="1662624" y="2897880"/>
                  <a:pt x="1506276" y="2855018"/>
                </a:cubicBezTo>
                <a:cubicBezTo>
                  <a:pt x="1399675" y="2826443"/>
                  <a:pt x="1296627" y="2776437"/>
                  <a:pt x="1314394" y="2626417"/>
                </a:cubicBezTo>
                <a:cubicBezTo>
                  <a:pt x="1317947" y="2583555"/>
                  <a:pt x="1289520" y="2551409"/>
                  <a:pt x="1246880" y="2562124"/>
                </a:cubicBezTo>
                <a:cubicBezTo>
                  <a:pt x="1165153" y="2583555"/>
                  <a:pt x="1126065" y="2522833"/>
                  <a:pt x="1079872" y="2476399"/>
                </a:cubicBezTo>
                <a:cubicBezTo>
                  <a:pt x="998144" y="2394247"/>
                  <a:pt x="919970" y="2308520"/>
                  <a:pt x="788495" y="2294233"/>
                </a:cubicBezTo>
                <a:cubicBezTo>
                  <a:pt x="813369" y="2229939"/>
                  <a:pt x="856009" y="2237083"/>
                  <a:pt x="895097" y="2251371"/>
                </a:cubicBezTo>
                <a:cubicBezTo>
                  <a:pt x="998144" y="2287090"/>
                  <a:pt x="1101192" y="2326380"/>
                  <a:pt x="1204239" y="2362099"/>
                </a:cubicBezTo>
                <a:cubicBezTo>
                  <a:pt x="1271754" y="2383530"/>
                  <a:pt x="1339267" y="2415677"/>
                  <a:pt x="1428102" y="2390674"/>
                </a:cubicBezTo>
                <a:cubicBezTo>
                  <a:pt x="1349928" y="2262087"/>
                  <a:pt x="1218453" y="2237083"/>
                  <a:pt x="1111852" y="2197793"/>
                </a:cubicBezTo>
                <a:cubicBezTo>
                  <a:pt x="980377" y="2147787"/>
                  <a:pt x="902203" y="2054918"/>
                  <a:pt x="806262" y="1947762"/>
                </a:cubicBezTo>
                <a:cubicBezTo>
                  <a:pt x="902203" y="1919187"/>
                  <a:pt x="962610" y="1997768"/>
                  <a:pt x="1040785" y="1994196"/>
                </a:cubicBezTo>
                <a:cubicBezTo>
                  <a:pt x="1044338" y="1983480"/>
                  <a:pt x="1051445" y="1962049"/>
                  <a:pt x="1051445" y="1962049"/>
                </a:cubicBezTo>
                <a:cubicBezTo>
                  <a:pt x="923523" y="1904899"/>
                  <a:pt x="866670" y="1797743"/>
                  <a:pt x="845349" y="1665583"/>
                </a:cubicBezTo>
                <a:cubicBezTo>
                  <a:pt x="838243" y="1597718"/>
                  <a:pt x="792049" y="1576287"/>
                  <a:pt x="745855" y="1544140"/>
                </a:cubicBezTo>
                <a:cubicBezTo>
                  <a:pt x="589507" y="1433411"/>
                  <a:pt x="422499" y="1333399"/>
                  <a:pt x="291024" y="1183381"/>
                </a:cubicBezTo>
                <a:cubicBezTo>
                  <a:pt x="443819" y="1201239"/>
                  <a:pt x="564633" y="1301252"/>
                  <a:pt x="724535" y="1344115"/>
                </a:cubicBezTo>
                <a:cubicBezTo>
                  <a:pt x="596614" y="1179808"/>
                  <a:pt x="429605" y="1094083"/>
                  <a:pt x="276811" y="994071"/>
                </a:cubicBezTo>
                <a:cubicBezTo>
                  <a:pt x="205743" y="947637"/>
                  <a:pt x="141783" y="890486"/>
                  <a:pt x="60055" y="865484"/>
                </a:cubicBezTo>
                <a:cubicBezTo>
                  <a:pt x="31628" y="858340"/>
                  <a:pt x="-18119" y="840481"/>
                  <a:pt x="6755" y="790474"/>
                </a:cubicBezTo>
                <a:cubicBezTo>
                  <a:pt x="28075" y="747612"/>
                  <a:pt x="67162" y="761900"/>
                  <a:pt x="102696" y="772614"/>
                </a:cubicBezTo>
                <a:cubicBezTo>
                  <a:pt x="187976" y="801190"/>
                  <a:pt x="280364" y="801190"/>
                  <a:pt x="397625" y="801190"/>
                </a:cubicBezTo>
                <a:cubicBezTo>
                  <a:pt x="298131" y="665458"/>
                  <a:pt x="116909" y="708321"/>
                  <a:pt x="31628" y="565446"/>
                </a:cubicBezTo>
                <a:cubicBezTo>
                  <a:pt x="138229" y="540444"/>
                  <a:pt x="219957" y="590450"/>
                  <a:pt x="305237" y="601165"/>
                </a:cubicBezTo>
                <a:cubicBezTo>
                  <a:pt x="383412" y="611881"/>
                  <a:pt x="401178" y="586877"/>
                  <a:pt x="383412" y="508296"/>
                </a:cubicBezTo>
                <a:cubicBezTo>
                  <a:pt x="354985" y="386853"/>
                  <a:pt x="397625" y="326130"/>
                  <a:pt x="511333" y="358278"/>
                </a:cubicBezTo>
                <a:cubicBezTo>
                  <a:pt x="617934" y="390424"/>
                  <a:pt x="628594" y="343990"/>
                  <a:pt x="600167" y="276124"/>
                </a:cubicBezTo>
                <a:cubicBezTo>
                  <a:pt x="557527" y="176112"/>
                  <a:pt x="603720" y="97531"/>
                  <a:pt x="635701" y="11805"/>
                </a:cubicBezTo>
                <a:close/>
              </a:path>
            </a:pathLst>
          </a:custGeom>
        </p:spPr>
      </p:pic>
    </p:spTree>
    <p:extLst>
      <p:ext uri="{BB962C8B-B14F-4D97-AF65-F5344CB8AC3E}">
        <p14:creationId xmlns:p14="http://schemas.microsoft.com/office/powerpoint/2010/main" val="26659992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9F1FFA9-D672-408C-9220-ADEEC6ABD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F21E780-B31A-4D1C-04E4-A8DAFFB3EE30}"/>
              </a:ext>
            </a:extLst>
          </p:cNvPr>
          <p:cNvSpPr>
            <a:spLocks noGrp="1"/>
          </p:cNvSpPr>
          <p:nvPr>
            <p:ph type="title"/>
          </p:nvPr>
        </p:nvSpPr>
        <p:spPr>
          <a:xfrm>
            <a:off x="838201" y="365125"/>
            <a:ext cx="3816095" cy="1938076"/>
          </a:xfrm>
        </p:spPr>
        <p:txBody>
          <a:bodyPr>
            <a:normAutofit/>
          </a:bodyPr>
          <a:lstStyle/>
          <a:p>
            <a:r>
              <a:rPr lang="en-US" sz="2800" dirty="0">
                <a:latin typeface="Arial Black" panose="020B0A04020102020204" pitchFamily="34" charset="0"/>
              </a:rPr>
              <a:t>Enhancing Motivation for Global Teamwork </a:t>
            </a:r>
            <a:endParaRPr lang="en-GB" sz="2800" dirty="0">
              <a:latin typeface="Arial Black" panose="020B0A04020102020204" pitchFamily="34" charset="0"/>
            </a:endParaRPr>
          </a:p>
        </p:txBody>
      </p:sp>
      <p:sp>
        <p:nvSpPr>
          <p:cNvPr id="3" name="Content Placeholder 2">
            <a:extLst>
              <a:ext uri="{FF2B5EF4-FFF2-40B4-BE49-F238E27FC236}">
                <a16:creationId xmlns:a16="http://schemas.microsoft.com/office/drawing/2014/main" id="{99157749-6737-1BC6-8472-23A58D862F33}"/>
              </a:ext>
            </a:extLst>
          </p:cNvPr>
          <p:cNvSpPr>
            <a:spLocks noGrp="1"/>
          </p:cNvSpPr>
          <p:nvPr>
            <p:ph idx="1"/>
          </p:nvPr>
        </p:nvSpPr>
        <p:spPr>
          <a:xfrm>
            <a:off x="455316" y="2419528"/>
            <a:ext cx="3816096" cy="3055043"/>
          </a:xfrm>
        </p:spPr>
        <p:style>
          <a:lnRef idx="1">
            <a:schemeClr val="accent5"/>
          </a:lnRef>
          <a:fillRef idx="2">
            <a:schemeClr val="accent5"/>
          </a:fillRef>
          <a:effectRef idx="1">
            <a:schemeClr val="accent5"/>
          </a:effectRef>
          <a:fontRef idx="minor">
            <a:schemeClr val="dk1"/>
          </a:fontRef>
        </p:style>
        <p:txBody>
          <a:bodyPr>
            <a:normAutofit/>
          </a:bodyPr>
          <a:lstStyle/>
          <a:p>
            <a:r>
              <a:rPr lang="en-US" sz="1400" dirty="0">
                <a:latin typeface="Arial" panose="020B0604020202020204" pitchFamily="34" charset="0"/>
                <a:cs typeface="Arial" panose="020B0604020202020204" pitchFamily="34" charset="0"/>
              </a:rPr>
              <a:t>Collaborative Learning has enhanced learners' motivation to succeed within global teams by providing a peer-supportive environment that emulates global team dynamics where cooperation leads to successful outcomes (Cantwell and Andrews 2002).</a:t>
            </a:r>
          </a:p>
          <a:p>
            <a:r>
              <a:rPr lang="en-US" sz="1400" dirty="0">
                <a:latin typeface="Arial" panose="020B0604020202020204" pitchFamily="34" charset="0"/>
                <a:cs typeface="Arial" panose="020B0604020202020204" pitchFamily="34" charset="0"/>
              </a:rPr>
              <a:t>When learners engage in collaborative learning, they will gain confidence and demonstrate greater levels of engagement and interest in the professional workplace, traits that directly correlate with enhanced performance within multinational organisations (Chen 2008).</a:t>
            </a:r>
            <a:endParaRPr lang="en-GB" sz="140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F6E60FBA-4504-2976-0FA2-2A3AF1E88D74}"/>
              </a:ext>
            </a:extLst>
          </p:cNvPr>
          <p:cNvPicPr>
            <a:picLocks noChangeAspect="1"/>
          </p:cNvPicPr>
          <p:nvPr/>
        </p:nvPicPr>
        <p:blipFill>
          <a:blip r:embed="rId2"/>
          <a:srcRect t="620" r="1" b="10817"/>
          <a:stretch>
            <a:fillRect/>
          </a:stretch>
        </p:blipFill>
        <p:spPr>
          <a:xfrm>
            <a:off x="4904316" y="-4"/>
            <a:ext cx="7287684" cy="3694372"/>
          </a:xfrm>
          <a:custGeom>
            <a:avLst/>
            <a:gdLst/>
            <a:ahLst/>
            <a:cxnLst/>
            <a:rect l="l" t="t" r="r" b="b"/>
            <a:pathLst>
              <a:path w="7287684" h="3694372">
                <a:moveTo>
                  <a:pt x="1047969" y="0"/>
                </a:moveTo>
                <a:lnTo>
                  <a:pt x="7287684" y="0"/>
                </a:lnTo>
                <a:lnTo>
                  <a:pt x="7287684" y="814388"/>
                </a:lnTo>
                <a:lnTo>
                  <a:pt x="7287684" y="3694372"/>
                </a:lnTo>
                <a:lnTo>
                  <a:pt x="471411" y="3694372"/>
                </a:lnTo>
                <a:lnTo>
                  <a:pt x="470992" y="3686621"/>
                </a:lnTo>
                <a:cubicBezTo>
                  <a:pt x="458999" y="3642419"/>
                  <a:pt x="427907" y="3602236"/>
                  <a:pt x="376383" y="3554015"/>
                </a:cubicBezTo>
                <a:cubicBezTo>
                  <a:pt x="315976" y="3500438"/>
                  <a:pt x="255568" y="3454003"/>
                  <a:pt x="170288" y="3407569"/>
                </a:cubicBezTo>
                <a:cubicBezTo>
                  <a:pt x="365723" y="3382565"/>
                  <a:pt x="163181" y="3296841"/>
                  <a:pt x="230695" y="3243263"/>
                </a:cubicBezTo>
                <a:cubicBezTo>
                  <a:pt x="369276" y="3221831"/>
                  <a:pt x="479431" y="3393282"/>
                  <a:pt x="667759" y="3343275"/>
                </a:cubicBezTo>
                <a:cubicBezTo>
                  <a:pt x="440344" y="3196828"/>
                  <a:pt x="184501" y="3150393"/>
                  <a:pt x="17493" y="2953940"/>
                </a:cubicBezTo>
                <a:cubicBezTo>
                  <a:pt x="56580" y="2911078"/>
                  <a:pt x="95667" y="2953940"/>
                  <a:pt x="127647" y="2936081"/>
                </a:cubicBezTo>
                <a:cubicBezTo>
                  <a:pt x="127647" y="2925365"/>
                  <a:pt x="500751" y="2993232"/>
                  <a:pt x="522071" y="2714625"/>
                </a:cubicBezTo>
                <a:cubicBezTo>
                  <a:pt x="529178" y="2714625"/>
                  <a:pt x="536285" y="2714625"/>
                  <a:pt x="543391" y="2703909"/>
                </a:cubicBezTo>
                <a:cubicBezTo>
                  <a:pt x="582478" y="2664619"/>
                  <a:pt x="546945" y="2571750"/>
                  <a:pt x="610905" y="2564606"/>
                </a:cubicBezTo>
                <a:cubicBezTo>
                  <a:pt x="681973" y="2557462"/>
                  <a:pt x="749487" y="2525315"/>
                  <a:pt x="824107" y="2543175"/>
                </a:cubicBezTo>
                <a:cubicBezTo>
                  <a:pt x="880961" y="2557462"/>
                  <a:pt x="941368" y="2575322"/>
                  <a:pt x="1001776" y="2575322"/>
                </a:cubicBezTo>
                <a:cubicBezTo>
                  <a:pt x="1065736" y="2575322"/>
                  <a:pt x="1154570" y="2696766"/>
                  <a:pt x="1193658" y="2536031"/>
                </a:cubicBezTo>
                <a:cubicBezTo>
                  <a:pt x="1193658" y="2528888"/>
                  <a:pt x="1303812" y="2546747"/>
                  <a:pt x="1364219" y="2553891"/>
                </a:cubicBezTo>
                <a:cubicBezTo>
                  <a:pt x="1413966" y="2561035"/>
                  <a:pt x="1474374" y="2593181"/>
                  <a:pt x="1509907" y="2528888"/>
                </a:cubicBezTo>
                <a:cubicBezTo>
                  <a:pt x="1527674" y="2489596"/>
                  <a:pt x="1442393" y="2418159"/>
                  <a:pt x="1367772" y="2411015"/>
                </a:cubicBezTo>
                <a:cubicBezTo>
                  <a:pt x="1300259" y="2403872"/>
                  <a:pt x="1232745" y="2396728"/>
                  <a:pt x="1168784" y="2411015"/>
                </a:cubicBezTo>
                <a:cubicBezTo>
                  <a:pt x="1090610" y="2428875"/>
                  <a:pt x="1047969" y="2400300"/>
                  <a:pt x="1026649" y="2336007"/>
                </a:cubicBezTo>
                <a:cubicBezTo>
                  <a:pt x="1001776" y="2268141"/>
                  <a:pt x="955582" y="2232422"/>
                  <a:pt x="891621" y="2200275"/>
                </a:cubicBezTo>
                <a:cubicBezTo>
                  <a:pt x="735273" y="2121694"/>
                  <a:pt x="586032" y="2028825"/>
                  <a:pt x="415470" y="1982390"/>
                </a:cubicBezTo>
                <a:cubicBezTo>
                  <a:pt x="383490" y="1975246"/>
                  <a:pt x="344403" y="1960959"/>
                  <a:pt x="330189" y="1900238"/>
                </a:cubicBezTo>
                <a:cubicBezTo>
                  <a:pt x="792127" y="1993106"/>
                  <a:pt x="1211424" y="2232422"/>
                  <a:pt x="1687576" y="2218135"/>
                </a:cubicBezTo>
                <a:cubicBezTo>
                  <a:pt x="1559654" y="2143125"/>
                  <a:pt x="1406860" y="2139554"/>
                  <a:pt x="1268278" y="2085975"/>
                </a:cubicBezTo>
                <a:cubicBezTo>
                  <a:pt x="1367772" y="2046685"/>
                  <a:pt x="1460160" y="2089547"/>
                  <a:pt x="1552548" y="2110978"/>
                </a:cubicBezTo>
                <a:cubicBezTo>
                  <a:pt x="1630722" y="2128837"/>
                  <a:pt x="1701789" y="2132410"/>
                  <a:pt x="1708896" y="2021681"/>
                </a:cubicBezTo>
                <a:cubicBezTo>
                  <a:pt x="1708896" y="2010965"/>
                  <a:pt x="1708896" y="2003821"/>
                  <a:pt x="1708896" y="1993106"/>
                </a:cubicBezTo>
                <a:cubicBezTo>
                  <a:pt x="1680469" y="1946672"/>
                  <a:pt x="1641382" y="1925240"/>
                  <a:pt x="1591635" y="1910953"/>
                </a:cubicBezTo>
                <a:cubicBezTo>
                  <a:pt x="1563208" y="1903809"/>
                  <a:pt x="1524121" y="1889522"/>
                  <a:pt x="1524121" y="1857375"/>
                </a:cubicBezTo>
                <a:cubicBezTo>
                  <a:pt x="1527674" y="1735931"/>
                  <a:pt x="1431733" y="1700212"/>
                  <a:pt x="1339346" y="1664493"/>
                </a:cubicBezTo>
                <a:cubicBezTo>
                  <a:pt x="1389093" y="1603772"/>
                  <a:pt x="1431733" y="1646635"/>
                  <a:pt x="1470820" y="1643062"/>
                </a:cubicBezTo>
                <a:cubicBezTo>
                  <a:pt x="1495694" y="1639491"/>
                  <a:pt x="1520567" y="1635919"/>
                  <a:pt x="1520567" y="1603772"/>
                </a:cubicBezTo>
                <a:cubicBezTo>
                  <a:pt x="1520567" y="1578769"/>
                  <a:pt x="1509907" y="1546622"/>
                  <a:pt x="1485034" y="1546622"/>
                </a:cubicBezTo>
                <a:cubicBezTo>
                  <a:pt x="1328686" y="1543050"/>
                  <a:pt x="1239851" y="1371600"/>
                  <a:pt x="1076396" y="1371600"/>
                </a:cubicBezTo>
                <a:cubicBezTo>
                  <a:pt x="976902" y="1371600"/>
                  <a:pt x="1126144" y="1275159"/>
                  <a:pt x="1044416" y="1235869"/>
                </a:cubicBezTo>
                <a:cubicBezTo>
                  <a:pt x="1026649" y="1225153"/>
                  <a:pt x="1094163" y="1210866"/>
                  <a:pt x="1122590" y="1214437"/>
                </a:cubicBezTo>
                <a:cubicBezTo>
                  <a:pt x="1151017" y="1218009"/>
                  <a:pt x="1175891" y="1243013"/>
                  <a:pt x="1211424" y="1225153"/>
                </a:cubicBezTo>
                <a:cubicBezTo>
                  <a:pt x="1229191" y="1160860"/>
                  <a:pt x="1182997" y="1135856"/>
                  <a:pt x="1140357" y="1117997"/>
                </a:cubicBezTo>
                <a:cubicBezTo>
                  <a:pt x="1047969" y="1075135"/>
                  <a:pt x="955582" y="1025129"/>
                  <a:pt x="852534" y="1010841"/>
                </a:cubicBezTo>
                <a:cubicBezTo>
                  <a:pt x="817001" y="1007269"/>
                  <a:pt x="795680" y="989409"/>
                  <a:pt x="799234" y="953690"/>
                </a:cubicBezTo>
                <a:cubicBezTo>
                  <a:pt x="806340" y="907256"/>
                  <a:pt x="841874" y="921544"/>
                  <a:pt x="870301" y="925115"/>
                </a:cubicBezTo>
                <a:cubicBezTo>
                  <a:pt x="888068" y="928688"/>
                  <a:pt x="905835" y="939403"/>
                  <a:pt x="923602" y="914400"/>
                </a:cubicBezTo>
                <a:cubicBezTo>
                  <a:pt x="611794" y="724198"/>
                  <a:pt x="409919" y="684684"/>
                  <a:pt x="132090" y="589415"/>
                </a:cubicBezTo>
                <a:lnTo>
                  <a:pt x="31922" y="552917"/>
                </a:lnTo>
                <a:lnTo>
                  <a:pt x="26859" y="541335"/>
                </a:lnTo>
                <a:cubicBezTo>
                  <a:pt x="20137" y="534929"/>
                  <a:pt x="8953" y="532232"/>
                  <a:pt x="0" y="527681"/>
                </a:cubicBezTo>
                <a:cubicBezTo>
                  <a:pt x="5969" y="516305"/>
                  <a:pt x="7617" y="502963"/>
                  <a:pt x="17905" y="493550"/>
                </a:cubicBezTo>
                <a:cubicBezTo>
                  <a:pt x="23947" y="488022"/>
                  <a:pt x="35344" y="487159"/>
                  <a:pt x="44763" y="486724"/>
                </a:cubicBezTo>
                <a:lnTo>
                  <a:pt x="165722" y="483650"/>
                </a:lnTo>
                <a:lnTo>
                  <a:pt x="193385" y="498723"/>
                </a:lnTo>
                <a:cubicBezTo>
                  <a:pt x="210263" y="511671"/>
                  <a:pt x="227142" y="525066"/>
                  <a:pt x="315976" y="535781"/>
                </a:cubicBezTo>
                <a:cubicBezTo>
                  <a:pt x="401257" y="546497"/>
                  <a:pt x="479431" y="582216"/>
                  <a:pt x="575372" y="525066"/>
                </a:cubicBezTo>
                <a:cubicBezTo>
                  <a:pt x="639332" y="485775"/>
                  <a:pt x="742380" y="528637"/>
                  <a:pt x="820554" y="560785"/>
                </a:cubicBezTo>
                <a:cubicBezTo>
                  <a:pt x="884515" y="589360"/>
                  <a:pt x="948475" y="596503"/>
                  <a:pt x="1033756" y="560785"/>
                </a:cubicBezTo>
                <a:cubicBezTo>
                  <a:pt x="955582" y="539354"/>
                  <a:pt x="895175" y="521494"/>
                  <a:pt x="834767" y="507206"/>
                </a:cubicBezTo>
                <a:cubicBezTo>
                  <a:pt x="785020" y="496491"/>
                  <a:pt x="756593" y="471488"/>
                  <a:pt x="760147" y="417909"/>
                </a:cubicBezTo>
                <a:cubicBezTo>
                  <a:pt x="760147" y="389334"/>
                  <a:pt x="749487" y="350044"/>
                  <a:pt x="785020" y="335757"/>
                </a:cubicBezTo>
                <a:cubicBezTo>
                  <a:pt x="813447" y="321469"/>
                  <a:pt x="852534" y="335757"/>
                  <a:pt x="866748" y="360759"/>
                </a:cubicBezTo>
                <a:cubicBezTo>
                  <a:pt x="884515" y="407194"/>
                  <a:pt x="902281" y="450056"/>
                  <a:pt x="962689" y="453629"/>
                </a:cubicBezTo>
                <a:cubicBezTo>
                  <a:pt x="1044416" y="460771"/>
                  <a:pt x="998222" y="432197"/>
                  <a:pt x="984009" y="396478"/>
                </a:cubicBezTo>
                <a:cubicBezTo>
                  <a:pt x="969795" y="357188"/>
                  <a:pt x="1012436" y="346472"/>
                  <a:pt x="1040863" y="353615"/>
                </a:cubicBezTo>
                <a:cubicBezTo>
                  <a:pt x="1147464" y="385763"/>
                  <a:pt x="1257618" y="328613"/>
                  <a:pt x="1367772" y="375047"/>
                </a:cubicBezTo>
                <a:cubicBezTo>
                  <a:pt x="1339346" y="260747"/>
                  <a:pt x="1278938" y="210741"/>
                  <a:pt x="1151017" y="192881"/>
                </a:cubicBezTo>
                <a:cubicBezTo>
                  <a:pt x="1104823" y="189310"/>
                  <a:pt x="1055076" y="196453"/>
                  <a:pt x="1012436" y="164306"/>
                </a:cubicBezTo>
                <a:cubicBezTo>
                  <a:pt x="987562" y="146447"/>
                  <a:pt x="962689" y="125016"/>
                  <a:pt x="980456" y="89297"/>
                </a:cubicBezTo>
                <a:cubicBezTo>
                  <a:pt x="991116" y="64294"/>
                  <a:pt x="1019542" y="64294"/>
                  <a:pt x="1044416" y="71437"/>
                </a:cubicBezTo>
                <a:cubicBezTo>
                  <a:pt x="1147464" y="110728"/>
                  <a:pt x="1257618" y="121444"/>
                  <a:pt x="1364219" y="135731"/>
                </a:cubicBezTo>
                <a:cubicBezTo>
                  <a:pt x="1381986" y="139303"/>
                  <a:pt x="1399753" y="146447"/>
                  <a:pt x="1417520" y="110728"/>
                </a:cubicBezTo>
                <a:cubicBezTo>
                  <a:pt x="1293152" y="78581"/>
                  <a:pt x="1172337" y="35719"/>
                  <a:pt x="1047969" y="0"/>
                </a:cubicBezTo>
                <a:close/>
              </a:path>
            </a:pathLst>
          </a:custGeom>
        </p:spPr>
      </p:pic>
      <p:pic>
        <p:nvPicPr>
          <p:cNvPr id="5" name="Picture 4">
            <a:extLst>
              <a:ext uri="{FF2B5EF4-FFF2-40B4-BE49-F238E27FC236}">
                <a16:creationId xmlns:a16="http://schemas.microsoft.com/office/drawing/2014/main" id="{D09CD79B-1E8D-9C4C-693C-E82EF8F04E2A}"/>
              </a:ext>
            </a:extLst>
          </p:cNvPr>
          <p:cNvPicPr>
            <a:picLocks noChangeAspect="1"/>
          </p:cNvPicPr>
          <p:nvPr/>
        </p:nvPicPr>
        <p:blipFill>
          <a:blip r:embed="rId3"/>
          <a:srcRect t="19509" r="-1" b="19052"/>
          <a:stretch>
            <a:fillRect/>
          </a:stretch>
        </p:blipFill>
        <p:spPr>
          <a:xfrm>
            <a:off x="4726728" y="3802961"/>
            <a:ext cx="7472381" cy="3055043"/>
          </a:xfrm>
          <a:custGeom>
            <a:avLst/>
            <a:gdLst/>
            <a:ahLst/>
            <a:cxnLst/>
            <a:rect l="l" t="t" r="r" b="b"/>
            <a:pathLst>
              <a:path w="7472381" h="3055043">
                <a:moveTo>
                  <a:pt x="638975" y="0"/>
                </a:moveTo>
                <a:lnTo>
                  <a:pt x="7472381" y="0"/>
                </a:lnTo>
                <a:lnTo>
                  <a:pt x="7472381" y="2579984"/>
                </a:lnTo>
                <a:lnTo>
                  <a:pt x="7472381" y="3055043"/>
                </a:lnTo>
                <a:lnTo>
                  <a:pt x="6992676" y="3055043"/>
                </a:lnTo>
                <a:lnTo>
                  <a:pt x="1946893" y="3055043"/>
                </a:lnTo>
                <a:cubicBezTo>
                  <a:pt x="1801205" y="2983605"/>
                  <a:pt x="1662624" y="2897880"/>
                  <a:pt x="1506276" y="2855018"/>
                </a:cubicBezTo>
                <a:cubicBezTo>
                  <a:pt x="1399675" y="2826443"/>
                  <a:pt x="1296627" y="2776437"/>
                  <a:pt x="1314394" y="2626417"/>
                </a:cubicBezTo>
                <a:cubicBezTo>
                  <a:pt x="1317947" y="2583555"/>
                  <a:pt x="1289520" y="2551409"/>
                  <a:pt x="1246880" y="2562124"/>
                </a:cubicBezTo>
                <a:cubicBezTo>
                  <a:pt x="1165153" y="2583555"/>
                  <a:pt x="1126065" y="2522833"/>
                  <a:pt x="1079872" y="2476399"/>
                </a:cubicBezTo>
                <a:cubicBezTo>
                  <a:pt x="998144" y="2394247"/>
                  <a:pt x="919970" y="2308520"/>
                  <a:pt x="788495" y="2294233"/>
                </a:cubicBezTo>
                <a:cubicBezTo>
                  <a:pt x="813369" y="2229939"/>
                  <a:pt x="856009" y="2237083"/>
                  <a:pt x="895097" y="2251371"/>
                </a:cubicBezTo>
                <a:cubicBezTo>
                  <a:pt x="998144" y="2287090"/>
                  <a:pt x="1101192" y="2326380"/>
                  <a:pt x="1204239" y="2362099"/>
                </a:cubicBezTo>
                <a:cubicBezTo>
                  <a:pt x="1271754" y="2383530"/>
                  <a:pt x="1339267" y="2415677"/>
                  <a:pt x="1428102" y="2390674"/>
                </a:cubicBezTo>
                <a:cubicBezTo>
                  <a:pt x="1349928" y="2262087"/>
                  <a:pt x="1218453" y="2237083"/>
                  <a:pt x="1111852" y="2197793"/>
                </a:cubicBezTo>
                <a:cubicBezTo>
                  <a:pt x="980377" y="2147787"/>
                  <a:pt x="902203" y="2054918"/>
                  <a:pt x="806262" y="1947762"/>
                </a:cubicBezTo>
                <a:cubicBezTo>
                  <a:pt x="902203" y="1919187"/>
                  <a:pt x="962610" y="1997768"/>
                  <a:pt x="1040785" y="1994196"/>
                </a:cubicBezTo>
                <a:cubicBezTo>
                  <a:pt x="1044338" y="1983480"/>
                  <a:pt x="1051445" y="1962049"/>
                  <a:pt x="1051445" y="1962049"/>
                </a:cubicBezTo>
                <a:cubicBezTo>
                  <a:pt x="923523" y="1904899"/>
                  <a:pt x="866670" y="1797743"/>
                  <a:pt x="845349" y="1665583"/>
                </a:cubicBezTo>
                <a:cubicBezTo>
                  <a:pt x="838243" y="1597718"/>
                  <a:pt x="792049" y="1576287"/>
                  <a:pt x="745855" y="1544140"/>
                </a:cubicBezTo>
                <a:cubicBezTo>
                  <a:pt x="589507" y="1433411"/>
                  <a:pt x="422499" y="1333399"/>
                  <a:pt x="291024" y="1183381"/>
                </a:cubicBezTo>
                <a:cubicBezTo>
                  <a:pt x="443819" y="1201239"/>
                  <a:pt x="564633" y="1301252"/>
                  <a:pt x="724535" y="1344115"/>
                </a:cubicBezTo>
                <a:cubicBezTo>
                  <a:pt x="596614" y="1179808"/>
                  <a:pt x="429605" y="1094083"/>
                  <a:pt x="276811" y="994071"/>
                </a:cubicBezTo>
                <a:cubicBezTo>
                  <a:pt x="205743" y="947637"/>
                  <a:pt x="141783" y="890486"/>
                  <a:pt x="60055" y="865484"/>
                </a:cubicBezTo>
                <a:cubicBezTo>
                  <a:pt x="31628" y="858340"/>
                  <a:pt x="-18119" y="840481"/>
                  <a:pt x="6755" y="790474"/>
                </a:cubicBezTo>
                <a:cubicBezTo>
                  <a:pt x="28075" y="747612"/>
                  <a:pt x="67162" y="761900"/>
                  <a:pt x="102696" y="772614"/>
                </a:cubicBezTo>
                <a:cubicBezTo>
                  <a:pt x="187976" y="801190"/>
                  <a:pt x="280364" y="801190"/>
                  <a:pt x="397625" y="801190"/>
                </a:cubicBezTo>
                <a:cubicBezTo>
                  <a:pt x="298131" y="665458"/>
                  <a:pt x="116909" y="708321"/>
                  <a:pt x="31628" y="565446"/>
                </a:cubicBezTo>
                <a:cubicBezTo>
                  <a:pt x="138229" y="540444"/>
                  <a:pt x="219957" y="590450"/>
                  <a:pt x="305237" y="601165"/>
                </a:cubicBezTo>
                <a:cubicBezTo>
                  <a:pt x="383412" y="611881"/>
                  <a:pt x="401178" y="586877"/>
                  <a:pt x="383412" y="508296"/>
                </a:cubicBezTo>
                <a:cubicBezTo>
                  <a:pt x="354985" y="386853"/>
                  <a:pt x="397625" y="326130"/>
                  <a:pt x="511333" y="358278"/>
                </a:cubicBezTo>
                <a:cubicBezTo>
                  <a:pt x="617934" y="390424"/>
                  <a:pt x="628594" y="343990"/>
                  <a:pt x="600167" y="276124"/>
                </a:cubicBezTo>
                <a:cubicBezTo>
                  <a:pt x="557527" y="176112"/>
                  <a:pt x="603720" y="97531"/>
                  <a:pt x="635701" y="11805"/>
                </a:cubicBezTo>
                <a:close/>
              </a:path>
            </a:pathLst>
          </a:custGeom>
        </p:spPr>
      </p:pic>
    </p:spTree>
    <p:extLst>
      <p:ext uri="{BB962C8B-B14F-4D97-AF65-F5344CB8AC3E}">
        <p14:creationId xmlns:p14="http://schemas.microsoft.com/office/powerpoint/2010/main" val="18082500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8BC803E-13F3-4DAB-B17C-BEB0076164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8DDE571-E57F-4AB5-83C7-30EB5DDCCA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
            <a:ext cx="12191996" cy="6858000"/>
          </a:xfrm>
          <a:prstGeom prst="rect">
            <a:avLst/>
          </a:pr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A17773-2EE2-3D02-AB12-6523019D688B}"/>
              </a:ext>
            </a:extLst>
          </p:cNvPr>
          <p:cNvSpPr>
            <a:spLocks noGrp="1"/>
          </p:cNvSpPr>
          <p:nvPr>
            <p:ph type="title"/>
          </p:nvPr>
        </p:nvSpPr>
        <p:spPr>
          <a:xfrm>
            <a:off x="709903" y="683913"/>
            <a:ext cx="4282380" cy="1322944"/>
          </a:xfrm>
        </p:spPr>
        <p:txBody>
          <a:bodyPr>
            <a:normAutofit/>
          </a:bodyPr>
          <a:lstStyle/>
          <a:p>
            <a:r>
              <a:rPr lang="en-GB" sz="2800" dirty="0">
                <a:solidFill>
                  <a:schemeClr val="tx1">
                    <a:lumMod val="85000"/>
                    <a:lumOff val="15000"/>
                  </a:schemeClr>
                </a:solidFill>
                <a:latin typeface="Arial Black" panose="020B0A04020102020204" pitchFamily="34" charset="0"/>
              </a:rPr>
              <a:t>Digital Collaboration Skills</a:t>
            </a:r>
          </a:p>
        </p:txBody>
      </p:sp>
      <p:sp>
        <p:nvSpPr>
          <p:cNvPr id="3" name="Content Placeholder 2">
            <a:extLst>
              <a:ext uri="{FF2B5EF4-FFF2-40B4-BE49-F238E27FC236}">
                <a16:creationId xmlns:a16="http://schemas.microsoft.com/office/drawing/2014/main" id="{85B1F6D5-9DBF-20CE-9D86-ECA9AE489E07}"/>
              </a:ext>
            </a:extLst>
          </p:cNvPr>
          <p:cNvSpPr>
            <a:spLocks noGrp="1"/>
          </p:cNvSpPr>
          <p:nvPr>
            <p:ph idx="1"/>
          </p:nvPr>
        </p:nvSpPr>
        <p:spPr>
          <a:xfrm>
            <a:off x="866911" y="2668331"/>
            <a:ext cx="3968365" cy="2704558"/>
          </a:xfrm>
        </p:spPr>
        <p:style>
          <a:lnRef idx="1">
            <a:schemeClr val="dk1"/>
          </a:lnRef>
          <a:fillRef idx="2">
            <a:schemeClr val="dk1"/>
          </a:fillRef>
          <a:effectRef idx="1">
            <a:schemeClr val="dk1"/>
          </a:effectRef>
          <a:fontRef idx="minor">
            <a:schemeClr val="dk1"/>
          </a:fontRef>
        </p:style>
        <p:txBody>
          <a:bodyPr>
            <a:normAutofit/>
          </a:bodyPr>
          <a:lstStyle/>
          <a:p>
            <a:r>
              <a:rPr lang="en-US" sz="1400" dirty="0">
                <a:solidFill>
                  <a:schemeClr val="tx1">
                    <a:lumMod val="85000"/>
                    <a:lumOff val="15000"/>
                  </a:schemeClr>
                </a:solidFill>
                <a:latin typeface="Arial" panose="020B0604020202020204" pitchFamily="34" charset="0"/>
                <a:cs typeface="Arial" panose="020B0604020202020204" pitchFamily="34" charset="0"/>
              </a:rPr>
              <a:t>The use of technology within Collaborative Learning Environments creates the needed development of digital fluency and the skill set necessary for successful remote teamwork and the ability for effective collaboration within an increasing hybrid/virtual business environment (Valtonen, et al. 2021).</a:t>
            </a:r>
          </a:p>
          <a:p>
            <a:r>
              <a:rPr lang="en-US" sz="1400" dirty="0">
                <a:solidFill>
                  <a:schemeClr val="tx1">
                    <a:lumMod val="85000"/>
                    <a:lumOff val="15000"/>
                  </a:schemeClr>
                </a:solidFill>
                <a:latin typeface="Arial" panose="020B0604020202020204" pitchFamily="34" charset="0"/>
                <a:cs typeface="Arial" panose="020B0604020202020204" pitchFamily="34" charset="0"/>
              </a:rPr>
              <a:t>Technology-enabled Collaborative Learning has produced many similar workflows to those commonly </a:t>
            </a:r>
            <a:r>
              <a:rPr lang="en-US" sz="1400" dirty="0" err="1">
                <a:solidFill>
                  <a:schemeClr val="tx1">
                    <a:lumMod val="85000"/>
                    <a:lumOff val="15000"/>
                  </a:schemeClr>
                </a:solidFill>
                <a:latin typeface="Arial" panose="020B0604020202020204" pitchFamily="34" charset="0"/>
                <a:cs typeface="Arial" panose="020B0604020202020204" pitchFamily="34" charset="0"/>
              </a:rPr>
              <a:t>utilised</a:t>
            </a:r>
            <a:r>
              <a:rPr lang="en-US" sz="1400" dirty="0">
                <a:solidFill>
                  <a:schemeClr val="tx1">
                    <a:lumMod val="85000"/>
                    <a:lumOff val="15000"/>
                  </a:schemeClr>
                </a:solidFill>
                <a:latin typeface="Arial" panose="020B0604020202020204" pitchFamily="34" charset="0"/>
                <a:cs typeface="Arial" panose="020B0604020202020204" pitchFamily="34" charset="0"/>
              </a:rPr>
              <a:t> within International Corporations (Voogt et al. 2015).</a:t>
            </a:r>
            <a:endParaRPr lang="en-GB" sz="1400" dirty="0">
              <a:solidFill>
                <a:schemeClr val="tx1">
                  <a:lumMod val="85000"/>
                  <a:lumOff val="15000"/>
                </a:schemeClr>
              </a:solidFill>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D4F7F70A-82B7-210B-13CB-5713EE532E67}"/>
              </a:ext>
            </a:extLst>
          </p:cNvPr>
          <p:cNvPicPr>
            <a:picLocks noChangeAspect="1"/>
          </p:cNvPicPr>
          <p:nvPr/>
        </p:nvPicPr>
        <p:blipFill>
          <a:blip r:embed="rId2"/>
          <a:srcRect t="29461" r="-1" b="-1"/>
          <a:stretch>
            <a:fillRect/>
          </a:stretch>
        </p:blipFill>
        <p:spPr>
          <a:xfrm>
            <a:off x="5702185" y="1"/>
            <a:ext cx="6489823" cy="3429002"/>
          </a:xfrm>
          <a:custGeom>
            <a:avLst/>
            <a:gdLst/>
            <a:ahLst/>
            <a:cxnLst/>
            <a:rect l="l" t="t" r="r" b="b"/>
            <a:pathLst>
              <a:path w="6489823" h="3421047">
                <a:moveTo>
                  <a:pt x="383239" y="0"/>
                </a:moveTo>
                <a:lnTo>
                  <a:pt x="6489823" y="0"/>
                </a:lnTo>
                <a:lnTo>
                  <a:pt x="6489823" y="3421047"/>
                </a:lnTo>
                <a:lnTo>
                  <a:pt x="0" y="3421047"/>
                </a:lnTo>
                <a:lnTo>
                  <a:pt x="10162" y="3368785"/>
                </a:lnTo>
                <a:cubicBezTo>
                  <a:pt x="15448" y="3346584"/>
                  <a:pt x="22094" y="3323293"/>
                  <a:pt x="30699" y="3298569"/>
                </a:cubicBezTo>
                <a:cubicBezTo>
                  <a:pt x="41150" y="3275988"/>
                  <a:pt x="42443" y="3246652"/>
                  <a:pt x="33589" y="3233050"/>
                </a:cubicBezTo>
                <a:cubicBezTo>
                  <a:pt x="32065" y="3230708"/>
                  <a:pt x="30291" y="3228932"/>
                  <a:pt x="28325" y="3227777"/>
                </a:cubicBezTo>
                <a:cubicBezTo>
                  <a:pt x="30678" y="3188484"/>
                  <a:pt x="72205" y="3103624"/>
                  <a:pt x="73382" y="3050568"/>
                </a:cubicBezTo>
                <a:cubicBezTo>
                  <a:pt x="69165" y="3022639"/>
                  <a:pt x="68605" y="2960322"/>
                  <a:pt x="84953" y="2920501"/>
                </a:cubicBezTo>
                <a:cubicBezTo>
                  <a:pt x="69327" y="2932298"/>
                  <a:pt x="121103" y="2664904"/>
                  <a:pt x="109217" y="2657859"/>
                </a:cubicBezTo>
                <a:cubicBezTo>
                  <a:pt x="110075" y="2597031"/>
                  <a:pt x="138136" y="2522558"/>
                  <a:pt x="139777" y="2464312"/>
                </a:cubicBezTo>
                <a:cubicBezTo>
                  <a:pt x="141801" y="2450201"/>
                  <a:pt x="199861" y="2246813"/>
                  <a:pt x="198683" y="2236608"/>
                </a:cubicBezTo>
                <a:lnTo>
                  <a:pt x="283684" y="1924542"/>
                </a:lnTo>
                <a:cubicBezTo>
                  <a:pt x="313071" y="1811100"/>
                  <a:pt x="307196" y="1868801"/>
                  <a:pt x="336583" y="1755359"/>
                </a:cubicBezTo>
                <a:cubicBezTo>
                  <a:pt x="383246" y="1573239"/>
                  <a:pt x="363875" y="1577802"/>
                  <a:pt x="409119" y="1401207"/>
                </a:cubicBezTo>
                <a:cubicBezTo>
                  <a:pt x="428998" y="1329345"/>
                  <a:pt x="403240" y="1279669"/>
                  <a:pt x="421957" y="1175450"/>
                </a:cubicBezTo>
                <a:cubicBezTo>
                  <a:pt x="442602" y="1107577"/>
                  <a:pt x="340683" y="794854"/>
                  <a:pt x="369233" y="688836"/>
                </a:cubicBezTo>
                <a:cubicBezTo>
                  <a:pt x="378440" y="610640"/>
                  <a:pt x="331945" y="587322"/>
                  <a:pt x="346155" y="513896"/>
                </a:cubicBezTo>
                <a:cubicBezTo>
                  <a:pt x="351974" y="496939"/>
                  <a:pt x="362179" y="406394"/>
                  <a:pt x="344911" y="393010"/>
                </a:cubicBezTo>
                <a:cubicBezTo>
                  <a:pt x="389436" y="301493"/>
                  <a:pt x="356186" y="264408"/>
                  <a:pt x="369960" y="232042"/>
                </a:cubicBezTo>
                <a:cubicBezTo>
                  <a:pt x="394611" y="153791"/>
                  <a:pt x="372056" y="165633"/>
                  <a:pt x="392742" y="72037"/>
                </a:cubicBezTo>
                <a:cubicBezTo>
                  <a:pt x="398537" y="53819"/>
                  <a:pt x="397997" y="38693"/>
                  <a:pt x="394525" y="25405"/>
                </a:cubicBezTo>
                <a:close/>
              </a:path>
            </a:pathLst>
          </a:custGeom>
        </p:spPr>
      </p:pic>
      <p:pic>
        <p:nvPicPr>
          <p:cNvPr id="4" name="Picture 3">
            <a:extLst>
              <a:ext uri="{FF2B5EF4-FFF2-40B4-BE49-F238E27FC236}">
                <a16:creationId xmlns:a16="http://schemas.microsoft.com/office/drawing/2014/main" id="{628D9D7E-71FA-C095-721C-937D4DFE6D1A}"/>
              </a:ext>
            </a:extLst>
          </p:cNvPr>
          <p:cNvPicPr>
            <a:picLocks noChangeAspect="1"/>
          </p:cNvPicPr>
          <p:nvPr/>
        </p:nvPicPr>
        <p:blipFill>
          <a:blip r:embed="rId3"/>
          <a:srcRect t="22936" r="-1" b="24829"/>
          <a:stretch>
            <a:fillRect/>
          </a:stretch>
        </p:blipFill>
        <p:spPr>
          <a:xfrm>
            <a:off x="5419420" y="3429000"/>
            <a:ext cx="6772580" cy="3429000"/>
          </a:xfrm>
          <a:custGeom>
            <a:avLst/>
            <a:gdLst/>
            <a:ahLst/>
            <a:cxnLst/>
            <a:rect l="l" t="t" r="r" b="b"/>
            <a:pathLst>
              <a:path w="6772580" h="3429000">
                <a:moveTo>
                  <a:pt x="271594" y="0"/>
                </a:moveTo>
                <a:lnTo>
                  <a:pt x="6772580" y="0"/>
                </a:lnTo>
                <a:lnTo>
                  <a:pt x="6772580" y="3429000"/>
                </a:lnTo>
                <a:lnTo>
                  <a:pt x="8976" y="3429000"/>
                </a:lnTo>
                <a:lnTo>
                  <a:pt x="7894" y="3419403"/>
                </a:lnTo>
                <a:cubicBezTo>
                  <a:pt x="2772" y="3402540"/>
                  <a:pt x="-7409" y="3393117"/>
                  <a:pt x="8790" y="3369074"/>
                </a:cubicBezTo>
                <a:cubicBezTo>
                  <a:pt x="18674" y="3308209"/>
                  <a:pt x="52540" y="3147708"/>
                  <a:pt x="69466" y="3074368"/>
                </a:cubicBezTo>
                <a:cubicBezTo>
                  <a:pt x="86170" y="2985158"/>
                  <a:pt x="141939" y="2988106"/>
                  <a:pt x="138108" y="2937087"/>
                </a:cubicBezTo>
                <a:lnTo>
                  <a:pt x="159153" y="2788751"/>
                </a:lnTo>
                <a:cubicBezTo>
                  <a:pt x="164508" y="2771521"/>
                  <a:pt x="169861" y="2754291"/>
                  <a:pt x="175215" y="2737061"/>
                </a:cubicBezTo>
                <a:lnTo>
                  <a:pt x="178713" y="2662493"/>
                </a:lnTo>
                <a:cubicBezTo>
                  <a:pt x="182744" y="2662176"/>
                  <a:pt x="175495" y="2610710"/>
                  <a:pt x="177952" y="2608178"/>
                </a:cubicBezTo>
                <a:lnTo>
                  <a:pt x="200637" y="2557490"/>
                </a:lnTo>
                <a:lnTo>
                  <a:pt x="210272" y="2500823"/>
                </a:lnTo>
                <a:cubicBezTo>
                  <a:pt x="210821" y="2477149"/>
                  <a:pt x="233533" y="2498323"/>
                  <a:pt x="235189" y="2456370"/>
                </a:cubicBezTo>
                <a:cubicBezTo>
                  <a:pt x="241238" y="2390087"/>
                  <a:pt x="270663" y="2342381"/>
                  <a:pt x="270108" y="2307778"/>
                </a:cubicBezTo>
                <a:cubicBezTo>
                  <a:pt x="279775" y="2252634"/>
                  <a:pt x="274008" y="2281735"/>
                  <a:pt x="270232" y="2227103"/>
                </a:cubicBezTo>
                <a:cubicBezTo>
                  <a:pt x="277898" y="2187203"/>
                  <a:pt x="273018" y="2179895"/>
                  <a:pt x="278972" y="2138456"/>
                </a:cubicBezTo>
                <a:cubicBezTo>
                  <a:pt x="286874" y="2113373"/>
                  <a:pt x="293454" y="2098825"/>
                  <a:pt x="284204" y="2092747"/>
                </a:cubicBezTo>
                <a:cubicBezTo>
                  <a:pt x="285267" y="2080110"/>
                  <a:pt x="308510" y="2021121"/>
                  <a:pt x="306856" y="2003128"/>
                </a:cubicBezTo>
                <a:lnTo>
                  <a:pt x="296216" y="1944367"/>
                </a:lnTo>
                <a:lnTo>
                  <a:pt x="316030" y="1836128"/>
                </a:lnTo>
                <a:cubicBezTo>
                  <a:pt x="300726" y="1810623"/>
                  <a:pt x="342411" y="1768654"/>
                  <a:pt x="329496" y="1735241"/>
                </a:cubicBezTo>
                <a:cubicBezTo>
                  <a:pt x="331336" y="1711720"/>
                  <a:pt x="339485" y="1722162"/>
                  <a:pt x="343347" y="1679383"/>
                </a:cubicBezTo>
                <a:cubicBezTo>
                  <a:pt x="349669" y="1616089"/>
                  <a:pt x="356013" y="1614119"/>
                  <a:pt x="360800" y="1554542"/>
                </a:cubicBezTo>
                <a:cubicBezTo>
                  <a:pt x="361799" y="1491472"/>
                  <a:pt x="380405" y="1496141"/>
                  <a:pt x="377978" y="1470595"/>
                </a:cubicBezTo>
                <a:cubicBezTo>
                  <a:pt x="371480" y="1445071"/>
                  <a:pt x="407310" y="1366942"/>
                  <a:pt x="396801" y="1354553"/>
                </a:cubicBezTo>
                <a:cubicBezTo>
                  <a:pt x="387984" y="1324635"/>
                  <a:pt x="389939" y="1306198"/>
                  <a:pt x="378799" y="1292983"/>
                </a:cubicBezTo>
                <a:cubicBezTo>
                  <a:pt x="368230" y="1254082"/>
                  <a:pt x="380918" y="1242866"/>
                  <a:pt x="362697" y="1241293"/>
                </a:cubicBezTo>
                <a:lnTo>
                  <a:pt x="339388" y="1147085"/>
                </a:lnTo>
                <a:cubicBezTo>
                  <a:pt x="350485" y="1118433"/>
                  <a:pt x="353159" y="1072754"/>
                  <a:pt x="339952" y="1071934"/>
                </a:cubicBezTo>
                <a:cubicBezTo>
                  <a:pt x="327895" y="1004911"/>
                  <a:pt x="358371" y="924985"/>
                  <a:pt x="347188" y="889800"/>
                </a:cubicBezTo>
                <a:cubicBezTo>
                  <a:pt x="334220" y="804597"/>
                  <a:pt x="342717" y="786582"/>
                  <a:pt x="338803" y="749936"/>
                </a:cubicBezTo>
                <a:cubicBezTo>
                  <a:pt x="334890" y="713292"/>
                  <a:pt x="337271" y="707557"/>
                  <a:pt x="323706" y="669931"/>
                </a:cubicBezTo>
                <a:lnTo>
                  <a:pt x="313326" y="559992"/>
                </a:lnTo>
                <a:cubicBezTo>
                  <a:pt x="314747" y="543769"/>
                  <a:pt x="268004" y="450294"/>
                  <a:pt x="272650" y="451529"/>
                </a:cubicBezTo>
                <a:lnTo>
                  <a:pt x="256593" y="392499"/>
                </a:lnTo>
                <a:cubicBezTo>
                  <a:pt x="276778" y="343341"/>
                  <a:pt x="246535" y="361906"/>
                  <a:pt x="249583" y="321981"/>
                </a:cubicBezTo>
                <a:cubicBezTo>
                  <a:pt x="256450" y="297359"/>
                  <a:pt x="256557" y="284789"/>
                  <a:pt x="245172" y="280016"/>
                </a:cubicBezTo>
                <a:cubicBezTo>
                  <a:pt x="279102" y="164139"/>
                  <a:pt x="241674" y="235649"/>
                  <a:pt x="249784" y="152538"/>
                </a:cubicBezTo>
                <a:cubicBezTo>
                  <a:pt x="254846" y="115053"/>
                  <a:pt x="258144" y="77317"/>
                  <a:pt x="264479" y="36591"/>
                </a:cubicBezTo>
                <a:close/>
              </a:path>
            </a:pathLst>
          </a:custGeom>
        </p:spPr>
      </p:pic>
    </p:spTree>
    <p:extLst>
      <p:ext uri="{BB962C8B-B14F-4D97-AF65-F5344CB8AC3E}">
        <p14:creationId xmlns:p14="http://schemas.microsoft.com/office/powerpoint/2010/main" val="32130733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9F1FFA9-D672-408C-9220-ADEEC6ABD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38F73D-65B2-9189-9C07-7F1BBF9E2743}"/>
              </a:ext>
            </a:extLst>
          </p:cNvPr>
          <p:cNvSpPr>
            <a:spLocks noGrp="1"/>
          </p:cNvSpPr>
          <p:nvPr>
            <p:ph type="title"/>
          </p:nvPr>
        </p:nvSpPr>
        <p:spPr>
          <a:xfrm>
            <a:off x="838201" y="365125"/>
            <a:ext cx="3816095" cy="1938076"/>
          </a:xfrm>
        </p:spPr>
        <p:txBody>
          <a:bodyPr>
            <a:normAutofit/>
          </a:bodyPr>
          <a:lstStyle/>
          <a:p>
            <a:r>
              <a:rPr lang="en-GB" sz="2800" dirty="0">
                <a:latin typeface="Arial Black" panose="020B0A04020102020204" pitchFamily="34" charset="0"/>
                <a:cs typeface="Arial" panose="020B0604020202020204" pitchFamily="34" charset="0"/>
              </a:rPr>
              <a:t>Collaboration Improves Global Problem-Solving</a:t>
            </a:r>
          </a:p>
        </p:txBody>
      </p:sp>
      <p:sp>
        <p:nvSpPr>
          <p:cNvPr id="3" name="Content Placeholder 2">
            <a:extLst>
              <a:ext uri="{FF2B5EF4-FFF2-40B4-BE49-F238E27FC236}">
                <a16:creationId xmlns:a16="http://schemas.microsoft.com/office/drawing/2014/main" id="{5951FFFF-B592-16F9-E671-6F18E14C8A4C}"/>
              </a:ext>
            </a:extLst>
          </p:cNvPr>
          <p:cNvSpPr>
            <a:spLocks noGrp="1"/>
          </p:cNvSpPr>
          <p:nvPr>
            <p:ph idx="1"/>
          </p:nvPr>
        </p:nvSpPr>
        <p:spPr>
          <a:xfrm>
            <a:off x="544110" y="2476283"/>
            <a:ext cx="3816096" cy="3369572"/>
          </a:xfrm>
          <a:solidFill>
            <a:schemeClr val="accent3">
              <a:alpha val="50000"/>
            </a:schemeClr>
          </a:solidFill>
          <a:ln>
            <a:noFill/>
          </a:ln>
        </p:spPr>
        <p:style>
          <a:lnRef idx="0">
            <a:scrgbClr r="0" g="0" b="0"/>
          </a:lnRef>
          <a:fillRef idx="0">
            <a:scrgbClr r="0" g="0" b="0"/>
          </a:fillRef>
          <a:effectRef idx="0">
            <a:scrgbClr r="0" g="0" b="0"/>
          </a:effectRef>
          <a:fontRef idx="minor">
            <a:schemeClr val="lt1"/>
          </a:fontRef>
        </p:style>
        <p:txBody>
          <a:bodyPr>
            <a:normAutofit/>
          </a:bodyPr>
          <a:lstStyle/>
          <a:p>
            <a:r>
              <a:rPr lang="en-US" sz="1700" dirty="0">
                <a:latin typeface="Arial" panose="020B0604020202020204" pitchFamily="34" charset="0"/>
                <a:cs typeface="Arial" panose="020B0604020202020204" pitchFamily="34" charset="0"/>
              </a:rPr>
              <a:t>Collaborative Learning promotes the way learners think analytically and allows them to approach business issues from a multidisciplinary and multicultural viewpoint (Johnston et al. 2000).</a:t>
            </a:r>
          </a:p>
          <a:p>
            <a:r>
              <a:rPr lang="en-US" sz="1700" dirty="0">
                <a:latin typeface="Arial" panose="020B0604020202020204" pitchFamily="34" charset="0"/>
                <a:cs typeface="Arial" panose="020B0604020202020204" pitchFamily="34" charset="0"/>
              </a:rPr>
              <a:t>The process of Collaborative Problem Solving is like developing global business strategies where team members assess various cultural perspectives before developing creative solutions (Singh 2009).</a:t>
            </a:r>
            <a:endParaRPr lang="en-GB" sz="17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83B3E036-699E-E494-5B73-D475CC610C17}"/>
              </a:ext>
            </a:extLst>
          </p:cNvPr>
          <p:cNvPicPr>
            <a:picLocks noChangeAspect="1"/>
          </p:cNvPicPr>
          <p:nvPr/>
        </p:nvPicPr>
        <p:blipFill>
          <a:blip r:embed="rId2"/>
          <a:srcRect l="1368"/>
          <a:stretch>
            <a:fillRect/>
          </a:stretch>
        </p:blipFill>
        <p:spPr>
          <a:xfrm>
            <a:off x="4904316" y="-4"/>
            <a:ext cx="7287684" cy="3694372"/>
          </a:xfrm>
          <a:custGeom>
            <a:avLst/>
            <a:gdLst/>
            <a:ahLst/>
            <a:cxnLst/>
            <a:rect l="l" t="t" r="r" b="b"/>
            <a:pathLst>
              <a:path w="7287684" h="3694372">
                <a:moveTo>
                  <a:pt x="1047969" y="0"/>
                </a:moveTo>
                <a:lnTo>
                  <a:pt x="7287684" y="0"/>
                </a:lnTo>
                <a:lnTo>
                  <a:pt x="7287684" y="814388"/>
                </a:lnTo>
                <a:lnTo>
                  <a:pt x="7287684" y="3694372"/>
                </a:lnTo>
                <a:lnTo>
                  <a:pt x="471411" y="3694372"/>
                </a:lnTo>
                <a:lnTo>
                  <a:pt x="470992" y="3686621"/>
                </a:lnTo>
                <a:cubicBezTo>
                  <a:pt x="458999" y="3642419"/>
                  <a:pt x="427907" y="3602236"/>
                  <a:pt x="376383" y="3554015"/>
                </a:cubicBezTo>
                <a:cubicBezTo>
                  <a:pt x="315976" y="3500438"/>
                  <a:pt x="255568" y="3454003"/>
                  <a:pt x="170288" y="3407569"/>
                </a:cubicBezTo>
                <a:cubicBezTo>
                  <a:pt x="365723" y="3382565"/>
                  <a:pt x="163181" y="3296841"/>
                  <a:pt x="230695" y="3243263"/>
                </a:cubicBezTo>
                <a:cubicBezTo>
                  <a:pt x="369276" y="3221831"/>
                  <a:pt x="479431" y="3393282"/>
                  <a:pt x="667759" y="3343275"/>
                </a:cubicBezTo>
                <a:cubicBezTo>
                  <a:pt x="440344" y="3196828"/>
                  <a:pt x="184501" y="3150393"/>
                  <a:pt x="17493" y="2953940"/>
                </a:cubicBezTo>
                <a:cubicBezTo>
                  <a:pt x="56580" y="2911078"/>
                  <a:pt x="95667" y="2953940"/>
                  <a:pt x="127647" y="2936081"/>
                </a:cubicBezTo>
                <a:cubicBezTo>
                  <a:pt x="127647" y="2925365"/>
                  <a:pt x="500751" y="2993232"/>
                  <a:pt x="522071" y="2714625"/>
                </a:cubicBezTo>
                <a:cubicBezTo>
                  <a:pt x="529178" y="2714625"/>
                  <a:pt x="536285" y="2714625"/>
                  <a:pt x="543391" y="2703909"/>
                </a:cubicBezTo>
                <a:cubicBezTo>
                  <a:pt x="582478" y="2664619"/>
                  <a:pt x="546945" y="2571750"/>
                  <a:pt x="610905" y="2564606"/>
                </a:cubicBezTo>
                <a:cubicBezTo>
                  <a:pt x="681973" y="2557462"/>
                  <a:pt x="749487" y="2525315"/>
                  <a:pt x="824107" y="2543175"/>
                </a:cubicBezTo>
                <a:cubicBezTo>
                  <a:pt x="880961" y="2557462"/>
                  <a:pt x="941368" y="2575322"/>
                  <a:pt x="1001776" y="2575322"/>
                </a:cubicBezTo>
                <a:cubicBezTo>
                  <a:pt x="1065736" y="2575322"/>
                  <a:pt x="1154570" y="2696766"/>
                  <a:pt x="1193658" y="2536031"/>
                </a:cubicBezTo>
                <a:cubicBezTo>
                  <a:pt x="1193658" y="2528888"/>
                  <a:pt x="1303812" y="2546747"/>
                  <a:pt x="1364219" y="2553891"/>
                </a:cubicBezTo>
                <a:cubicBezTo>
                  <a:pt x="1413966" y="2561035"/>
                  <a:pt x="1474374" y="2593181"/>
                  <a:pt x="1509907" y="2528888"/>
                </a:cubicBezTo>
                <a:cubicBezTo>
                  <a:pt x="1527674" y="2489596"/>
                  <a:pt x="1442393" y="2418159"/>
                  <a:pt x="1367772" y="2411015"/>
                </a:cubicBezTo>
                <a:cubicBezTo>
                  <a:pt x="1300259" y="2403872"/>
                  <a:pt x="1232745" y="2396728"/>
                  <a:pt x="1168784" y="2411015"/>
                </a:cubicBezTo>
                <a:cubicBezTo>
                  <a:pt x="1090610" y="2428875"/>
                  <a:pt x="1047969" y="2400300"/>
                  <a:pt x="1026649" y="2336007"/>
                </a:cubicBezTo>
                <a:cubicBezTo>
                  <a:pt x="1001776" y="2268141"/>
                  <a:pt x="955582" y="2232422"/>
                  <a:pt x="891621" y="2200275"/>
                </a:cubicBezTo>
                <a:cubicBezTo>
                  <a:pt x="735273" y="2121694"/>
                  <a:pt x="586032" y="2028825"/>
                  <a:pt x="415470" y="1982390"/>
                </a:cubicBezTo>
                <a:cubicBezTo>
                  <a:pt x="383490" y="1975246"/>
                  <a:pt x="344403" y="1960959"/>
                  <a:pt x="330189" y="1900238"/>
                </a:cubicBezTo>
                <a:cubicBezTo>
                  <a:pt x="792127" y="1993106"/>
                  <a:pt x="1211424" y="2232422"/>
                  <a:pt x="1687576" y="2218135"/>
                </a:cubicBezTo>
                <a:cubicBezTo>
                  <a:pt x="1559654" y="2143125"/>
                  <a:pt x="1406860" y="2139554"/>
                  <a:pt x="1268278" y="2085975"/>
                </a:cubicBezTo>
                <a:cubicBezTo>
                  <a:pt x="1367772" y="2046685"/>
                  <a:pt x="1460160" y="2089547"/>
                  <a:pt x="1552548" y="2110978"/>
                </a:cubicBezTo>
                <a:cubicBezTo>
                  <a:pt x="1630722" y="2128837"/>
                  <a:pt x="1701789" y="2132410"/>
                  <a:pt x="1708896" y="2021681"/>
                </a:cubicBezTo>
                <a:cubicBezTo>
                  <a:pt x="1708896" y="2010965"/>
                  <a:pt x="1708896" y="2003821"/>
                  <a:pt x="1708896" y="1993106"/>
                </a:cubicBezTo>
                <a:cubicBezTo>
                  <a:pt x="1680469" y="1946672"/>
                  <a:pt x="1641382" y="1925240"/>
                  <a:pt x="1591635" y="1910953"/>
                </a:cubicBezTo>
                <a:cubicBezTo>
                  <a:pt x="1563208" y="1903809"/>
                  <a:pt x="1524121" y="1889522"/>
                  <a:pt x="1524121" y="1857375"/>
                </a:cubicBezTo>
                <a:cubicBezTo>
                  <a:pt x="1527674" y="1735931"/>
                  <a:pt x="1431733" y="1700212"/>
                  <a:pt x="1339346" y="1664493"/>
                </a:cubicBezTo>
                <a:cubicBezTo>
                  <a:pt x="1389093" y="1603772"/>
                  <a:pt x="1431733" y="1646635"/>
                  <a:pt x="1470820" y="1643062"/>
                </a:cubicBezTo>
                <a:cubicBezTo>
                  <a:pt x="1495694" y="1639491"/>
                  <a:pt x="1520567" y="1635919"/>
                  <a:pt x="1520567" y="1603772"/>
                </a:cubicBezTo>
                <a:cubicBezTo>
                  <a:pt x="1520567" y="1578769"/>
                  <a:pt x="1509907" y="1546622"/>
                  <a:pt x="1485034" y="1546622"/>
                </a:cubicBezTo>
                <a:cubicBezTo>
                  <a:pt x="1328686" y="1543050"/>
                  <a:pt x="1239851" y="1371600"/>
                  <a:pt x="1076396" y="1371600"/>
                </a:cubicBezTo>
                <a:cubicBezTo>
                  <a:pt x="976902" y="1371600"/>
                  <a:pt x="1126144" y="1275159"/>
                  <a:pt x="1044416" y="1235869"/>
                </a:cubicBezTo>
                <a:cubicBezTo>
                  <a:pt x="1026649" y="1225153"/>
                  <a:pt x="1094163" y="1210866"/>
                  <a:pt x="1122590" y="1214437"/>
                </a:cubicBezTo>
                <a:cubicBezTo>
                  <a:pt x="1151017" y="1218009"/>
                  <a:pt x="1175891" y="1243013"/>
                  <a:pt x="1211424" y="1225153"/>
                </a:cubicBezTo>
                <a:cubicBezTo>
                  <a:pt x="1229191" y="1160860"/>
                  <a:pt x="1182997" y="1135856"/>
                  <a:pt x="1140357" y="1117997"/>
                </a:cubicBezTo>
                <a:cubicBezTo>
                  <a:pt x="1047969" y="1075135"/>
                  <a:pt x="955582" y="1025129"/>
                  <a:pt x="852534" y="1010841"/>
                </a:cubicBezTo>
                <a:cubicBezTo>
                  <a:pt x="817001" y="1007269"/>
                  <a:pt x="795680" y="989409"/>
                  <a:pt x="799234" y="953690"/>
                </a:cubicBezTo>
                <a:cubicBezTo>
                  <a:pt x="806340" y="907256"/>
                  <a:pt x="841874" y="921544"/>
                  <a:pt x="870301" y="925115"/>
                </a:cubicBezTo>
                <a:cubicBezTo>
                  <a:pt x="888068" y="928688"/>
                  <a:pt x="905835" y="939403"/>
                  <a:pt x="923602" y="914400"/>
                </a:cubicBezTo>
                <a:cubicBezTo>
                  <a:pt x="611794" y="724198"/>
                  <a:pt x="409919" y="684684"/>
                  <a:pt x="132090" y="589415"/>
                </a:cubicBezTo>
                <a:lnTo>
                  <a:pt x="31922" y="552917"/>
                </a:lnTo>
                <a:lnTo>
                  <a:pt x="26859" y="541335"/>
                </a:lnTo>
                <a:cubicBezTo>
                  <a:pt x="20137" y="534929"/>
                  <a:pt x="8953" y="532232"/>
                  <a:pt x="0" y="527681"/>
                </a:cubicBezTo>
                <a:cubicBezTo>
                  <a:pt x="5969" y="516305"/>
                  <a:pt x="7617" y="502963"/>
                  <a:pt x="17905" y="493550"/>
                </a:cubicBezTo>
                <a:cubicBezTo>
                  <a:pt x="23947" y="488022"/>
                  <a:pt x="35344" y="487159"/>
                  <a:pt x="44763" y="486724"/>
                </a:cubicBezTo>
                <a:lnTo>
                  <a:pt x="165722" y="483650"/>
                </a:lnTo>
                <a:lnTo>
                  <a:pt x="193385" y="498723"/>
                </a:lnTo>
                <a:cubicBezTo>
                  <a:pt x="210263" y="511671"/>
                  <a:pt x="227142" y="525066"/>
                  <a:pt x="315976" y="535781"/>
                </a:cubicBezTo>
                <a:cubicBezTo>
                  <a:pt x="401257" y="546497"/>
                  <a:pt x="479431" y="582216"/>
                  <a:pt x="575372" y="525066"/>
                </a:cubicBezTo>
                <a:cubicBezTo>
                  <a:pt x="639332" y="485775"/>
                  <a:pt x="742380" y="528637"/>
                  <a:pt x="820554" y="560785"/>
                </a:cubicBezTo>
                <a:cubicBezTo>
                  <a:pt x="884515" y="589360"/>
                  <a:pt x="948475" y="596503"/>
                  <a:pt x="1033756" y="560785"/>
                </a:cubicBezTo>
                <a:cubicBezTo>
                  <a:pt x="955582" y="539354"/>
                  <a:pt x="895175" y="521494"/>
                  <a:pt x="834767" y="507206"/>
                </a:cubicBezTo>
                <a:cubicBezTo>
                  <a:pt x="785020" y="496491"/>
                  <a:pt x="756593" y="471488"/>
                  <a:pt x="760147" y="417909"/>
                </a:cubicBezTo>
                <a:cubicBezTo>
                  <a:pt x="760147" y="389334"/>
                  <a:pt x="749487" y="350044"/>
                  <a:pt x="785020" y="335757"/>
                </a:cubicBezTo>
                <a:cubicBezTo>
                  <a:pt x="813447" y="321469"/>
                  <a:pt x="852534" y="335757"/>
                  <a:pt x="866748" y="360759"/>
                </a:cubicBezTo>
                <a:cubicBezTo>
                  <a:pt x="884515" y="407194"/>
                  <a:pt x="902281" y="450056"/>
                  <a:pt x="962689" y="453629"/>
                </a:cubicBezTo>
                <a:cubicBezTo>
                  <a:pt x="1044416" y="460771"/>
                  <a:pt x="998222" y="432197"/>
                  <a:pt x="984009" y="396478"/>
                </a:cubicBezTo>
                <a:cubicBezTo>
                  <a:pt x="969795" y="357188"/>
                  <a:pt x="1012436" y="346472"/>
                  <a:pt x="1040863" y="353615"/>
                </a:cubicBezTo>
                <a:cubicBezTo>
                  <a:pt x="1147464" y="385763"/>
                  <a:pt x="1257618" y="328613"/>
                  <a:pt x="1367772" y="375047"/>
                </a:cubicBezTo>
                <a:cubicBezTo>
                  <a:pt x="1339346" y="260747"/>
                  <a:pt x="1278938" y="210741"/>
                  <a:pt x="1151017" y="192881"/>
                </a:cubicBezTo>
                <a:cubicBezTo>
                  <a:pt x="1104823" y="189310"/>
                  <a:pt x="1055076" y="196453"/>
                  <a:pt x="1012436" y="164306"/>
                </a:cubicBezTo>
                <a:cubicBezTo>
                  <a:pt x="987562" y="146447"/>
                  <a:pt x="962689" y="125016"/>
                  <a:pt x="980456" y="89297"/>
                </a:cubicBezTo>
                <a:cubicBezTo>
                  <a:pt x="991116" y="64294"/>
                  <a:pt x="1019542" y="64294"/>
                  <a:pt x="1044416" y="71437"/>
                </a:cubicBezTo>
                <a:cubicBezTo>
                  <a:pt x="1147464" y="110728"/>
                  <a:pt x="1257618" y="121444"/>
                  <a:pt x="1364219" y="135731"/>
                </a:cubicBezTo>
                <a:cubicBezTo>
                  <a:pt x="1381986" y="139303"/>
                  <a:pt x="1399753" y="146447"/>
                  <a:pt x="1417520" y="110728"/>
                </a:cubicBezTo>
                <a:cubicBezTo>
                  <a:pt x="1293152" y="78581"/>
                  <a:pt x="1172337" y="35719"/>
                  <a:pt x="1047969" y="0"/>
                </a:cubicBezTo>
                <a:close/>
              </a:path>
            </a:pathLst>
          </a:custGeom>
        </p:spPr>
      </p:pic>
      <p:pic>
        <p:nvPicPr>
          <p:cNvPr id="4" name="Picture 3">
            <a:extLst>
              <a:ext uri="{FF2B5EF4-FFF2-40B4-BE49-F238E27FC236}">
                <a16:creationId xmlns:a16="http://schemas.microsoft.com/office/drawing/2014/main" id="{A2899F2C-270C-4BE1-1993-230E32B26FB2}"/>
              </a:ext>
            </a:extLst>
          </p:cNvPr>
          <p:cNvPicPr>
            <a:picLocks noChangeAspect="1"/>
          </p:cNvPicPr>
          <p:nvPr/>
        </p:nvPicPr>
        <p:blipFill>
          <a:blip r:embed="rId3"/>
          <a:srcRect t="19173" b="7820"/>
          <a:stretch>
            <a:fillRect/>
          </a:stretch>
        </p:blipFill>
        <p:spPr>
          <a:xfrm>
            <a:off x="4726728" y="3802961"/>
            <a:ext cx="7472381" cy="3055043"/>
          </a:xfrm>
          <a:custGeom>
            <a:avLst/>
            <a:gdLst/>
            <a:ahLst/>
            <a:cxnLst/>
            <a:rect l="l" t="t" r="r" b="b"/>
            <a:pathLst>
              <a:path w="7472381" h="3055043">
                <a:moveTo>
                  <a:pt x="638975" y="0"/>
                </a:moveTo>
                <a:lnTo>
                  <a:pt x="7472381" y="0"/>
                </a:lnTo>
                <a:lnTo>
                  <a:pt x="7472381" y="2579984"/>
                </a:lnTo>
                <a:lnTo>
                  <a:pt x="7472381" y="3055043"/>
                </a:lnTo>
                <a:lnTo>
                  <a:pt x="6992676" y="3055043"/>
                </a:lnTo>
                <a:lnTo>
                  <a:pt x="1946893" y="3055043"/>
                </a:lnTo>
                <a:cubicBezTo>
                  <a:pt x="1801205" y="2983605"/>
                  <a:pt x="1662624" y="2897880"/>
                  <a:pt x="1506276" y="2855018"/>
                </a:cubicBezTo>
                <a:cubicBezTo>
                  <a:pt x="1399675" y="2826443"/>
                  <a:pt x="1296627" y="2776437"/>
                  <a:pt x="1314394" y="2626417"/>
                </a:cubicBezTo>
                <a:cubicBezTo>
                  <a:pt x="1317947" y="2583555"/>
                  <a:pt x="1289520" y="2551409"/>
                  <a:pt x="1246880" y="2562124"/>
                </a:cubicBezTo>
                <a:cubicBezTo>
                  <a:pt x="1165153" y="2583555"/>
                  <a:pt x="1126065" y="2522833"/>
                  <a:pt x="1079872" y="2476399"/>
                </a:cubicBezTo>
                <a:cubicBezTo>
                  <a:pt x="998144" y="2394247"/>
                  <a:pt x="919970" y="2308520"/>
                  <a:pt x="788495" y="2294233"/>
                </a:cubicBezTo>
                <a:cubicBezTo>
                  <a:pt x="813369" y="2229939"/>
                  <a:pt x="856009" y="2237083"/>
                  <a:pt x="895097" y="2251371"/>
                </a:cubicBezTo>
                <a:cubicBezTo>
                  <a:pt x="998144" y="2287090"/>
                  <a:pt x="1101192" y="2326380"/>
                  <a:pt x="1204239" y="2362099"/>
                </a:cubicBezTo>
                <a:cubicBezTo>
                  <a:pt x="1271754" y="2383530"/>
                  <a:pt x="1339267" y="2415677"/>
                  <a:pt x="1428102" y="2390674"/>
                </a:cubicBezTo>
                <a:cubicBezTo>
                  <a:pt x="1349928" y="2262087"/>
                  <a:pt x="1218453" y="2237083"/>
                  <a:pt x="1111852" y="2197793"/>
                </a:cubicBezTo>
                <a:cubicBezTo>
                  <a:pt x="980377" y="2147787"/>
                  <a:pt x="902203" y="2054918"/>
                  <a:pt x="806262" y="1947762"/>
                </a:cubicBezTo>
                <a:cubicBezTo>
                  <a:pt x="902203" y="1919187"/>
                  <a:pt x="962610" y="1997768"/>
                  <a:pt x="1040785" y="1994196"/>
                </a:cubicBezTo>
                <a:cubicBezTo>
                  <a:pt x="1044338" y="1983480"/>
                  <a:pt x="1051445" y="1962049"/>
                  <a:pt x="1051445" y="1962049"/>
                </a:cubicBezTo>
                <a:cubicBezTo>
                  <a:pt x="923523" y="1904899"/>
                  <a:pt x="866670" y="1797743"/>
                  <a:pt x="845349" y="1665583"/>
                </a:cubicBezTo>
                <a:cubicBezTo>
                  <a:pt x="838243" y="1597718"/>
                  <a:pt x="792049" y="1576287"/>
                  <a:pt x="745855" y="1544140"/>
                </a:cubicBezTo>
                <a:cubicBezTo>
                  <a:pt x="589507" y="1433411"/>
                  <a:pt x="422499" y="1333399"/>
                  <a:pt x="291024" y="1183381"/>
                </a:cubicBezTo>
                <a:cubicBezTo>
                  <a:pt x="443819" y="1201239"/>
                  <a:pt x="564633" y="1301252"/>
                  <a:pt x="724535" y="1344115"/>
                </a:cubicBezTo>
                <a:cubicBezTo>
                  <a:pt x="596614" y="1179808"/>
                  <a:pt x="429605" y="1094083"/>
                  <a:pt x="276811" y="994071"/>
                </a:cubicBezTo>
                <a:cubicBezTo>
                  <a:pt x="205743" y="947637"/>
                  <a:pt x="141783" y="890486"/>
                  <a:pt x="60055" y="865484"/>
                </a:cubicBezTo>
                <a:cubicBezTo>
                  <a:pt x="31628" y="858340"/>
                  <a:pt x="-18119" y="840481"/>
                  <a:pt x="6755" y="790474"/>
                </a:cubicBezTo>
                <a:cubicBezTo>
                  <a:pt x="28075" y="747612"/>
                  <a:pt x="67162" y="761900"/>
                  <a:pt x="102696" y="772614"/>
                </a:cubicBezTo>
                <a:cubicBezTo>
                  <a:pt x="187976" y="801190"/>
                  <a:pt x="280364" y="801190"/>
                  <a:pt x="397625" y="801190"/>
                </a:cubicBezTo>
                <a:cubicBezTo>
                  <a:pt x="298131" y="665458"/>
                  <a:pt x="116909" y="708321"/>
                  <a:pt x="31628" y="565446"/>
                </a:cubicBezTo>
                <a:cubicBezTo>
                  <a:pt x="138229" y="540444"/>
                  <a:pt x="219957" y="590450"/>
                  <a:pt x="305237" y="601165"/>
                </a:cubicBezTo>
                <a:cubicBezTo>
                  <a:pt x="383412" y="611881"/>
                  <a:pt x="401178" y="586877"/>
                  <a:pt x="383412" y="508296"/>
                </a:cubicBezTo>
                <a:cubicBezTo>
                  <a:pt x="354985" y="386853"/>
                  <a:pt x="397625" y="326130"/>
                  <a:pt x="511333" y="358278"/>
                </a:cubicBezTo>
                <a:cubicBezTo>
                  <a:pt x="617934" y="390424"/>
                  <a:pt x="628594" y="343990"/>
                  <a:pt x="600167" y="276124"/>
                </a:cubicBezTo>
                <a:cubicBezTo>
                  <a:pt x="557527" y="176112"/>
                  <a:pt x="603720" y="97531"/>
                  <a:pt x="635701" y="11805"/>
                </a:cubicBezTo>
                <a:close/>
              </a:path>
            </a:pathLst>
          </a:custGeom>
        </p:spPr>
      </p:pic>
    </p:spTree>
    <p:extLst>
      <p:ext uri="{BB962C8B-B14F-4D97-AF65-F5344CB8AC3E}">
        <p14:creationId xmlns:p14="http://schemas.microsoft.com/office/powerpoint/2010/main" val="25892225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EF17487-C386-4F99-B5EB-4FD3DF4236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A0DE92DF-4769-4DE9-93FD-EE31271850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0" y="0"/>
            <a:ext cx="7472381" cy="6858000"/>
          </a:xfrm>
          <a:custGeom>
            <a:avLst/>
            <a:gdLst>
              <a:gd name="connsiteX0" fmla="*/ 1232666 w 7472381"/>
              <a:gd name="connsiteY0" fmla="*/ 0 h 6886575"/>
              <a:gd name="connsiteX1" fmla="*/ 7472381 w 7472381"/>
              <a:gd name="connsiteY1" fmla="*/ 0 h 6886575"/>
              <a:gd name="connsiteX2" fmla="*/ 7472381 w 7472381"/>
              <a:gd name="connsiteY2" fmla="*/ 814388 h 6886575"/>
              <a:gd name="connsiteX3" fmla="*/ 7472381 w 7472381"/>
              <a:gd name="connsiteY3" fmla="*/ 6411516 h 6886575"/>
              <a:gd name="connsiteX4" fmla="*/ 7472381 w 7472381"/>
              <a:gd name="connsiteY4" fmla="*/ 6886575 h 6886575"/>
              <a:gd name="connsiteX5" fmla="*/ 6992676 w 7472381"/>
              <a:gd name="connsiteY5" fmla="*/ 6886575 h 6886575"/>
              <a:gd name="connsiteX6" fmla="*/ 1946893 w 7472381"/>
              <a:gd name="connsiteY6" fmla="*/ 6886575 h 6886575"/>
              <a:gd name="connsiteX7" fmla="*/ 1506276 w 7472381"/>
              <a:gd name="connsiteY7" fmla="*/ 6686550 h 6886575"/>
              <a:gd name="connsiteX8" fmla="*/ 1314394 w 7472381"/>
              <a:gd name="connsiteY8" fmla="*/ 6457949 h 6886575"/>
              <a:gd name="connsiteX9" fmla="*/ 1246880 w 7472381"/>
              <a:gd name="connsiteY9" fmla="*/ 6393656 h 6886575"/>
              <a:gd name="connsiteX10" fmla="*/ 1079872 w 7472381"/>
              <a:gd name="connsiteY10" fmla="*/ 6307931 h 6886575"/>
              <a:gd name="connsiteX11" fmla="*/ 788495 w 7472381"/>
              <a:gd name="connsiteY11" fmla="*/ 6125765 h 6886575"/>
              <a:gd name="connsiteX12" fmla="*/ 895097 w 7472381"/>
              <a:gd name="connsiteY12" fmla="*/ 6082903 h 6886575"/>
              <a:gd name="connsiteX13" fmla="*/ 1204239 w 7472381"/>
              <a:gd name="connsiteY13" fmla="*/ 6193631 h 6886575"/>
              <a:gd name="connsiteX14" fmla="*/ 1428102 w 7472381"/>
              <a:gd name="connsiteY14" fmla="*/ 6222206 h 6886575"/>
              <a:gd name="connsiteX15" fmla="*/ 1111852 w 7472381"/>
              <a:gd name="connsiteY15" fmla="*/ 6029325 h 6886575"/>
              <a:gd name="connsiteX16" fmla="*/ 806262 w 7472381"/>
              <a:gd name="connsiteY16" fmla="*/ 5779294 h 6886575"/>
              <a:gd name="connsiteX17" fmla="*/ 1040785 w 7472381"/>
              <a:gd name="connsiteY17" fmla="*/ 5825728 h 6886575"/>
              <a:gd name="connsiteX18" fmla="*/ 1051445 w 7472381"/>
              <a:gd name="connsiteY18" fmla="*/ 5793581 h 6886575"/>
              <a:gd name="connsiteX19" fmla="*/ 845349 w 7472381"/>
              <a:gd name="connsiteY19" fmla="*/ 5497115 h 6886575"/>
              <a:gd name="connsiteX20" fmla="*/ 745855 w 7472381"/>
              <a:gd name="connsiteY20" fmla="*/ 5375672 h 6886575"/>
              <a:gd name="connsiteX21" fmla="*/ 291024 w 7472381"/>
              <a:gd name="connsiteY21" fmla="*/ 5014913 h 6886575"/>
              <a:gd name="connsiteX22" fmla="*/ 724535 w 7472381"/>
              <a:gd name="connsiteY22" fmla="*/ 5175647 h 6886575"/>
              <a:gd name="connsiteX23" fmla="*/ 276811 w 7472381"/>
              <a:gd name="connsiteY23" fmla="*/ 4825603 h 6886575"/>
              <a:gd name="connsiteX24" fmla="*/ 60055 w 7472381"/>
              <a:gd name="connsiteY24" fmla="*/ 4697016 h 6886575"/>
              <a:gd name="connsiteX25" fmla="*/ 6755 w 7472381"/>
              <a:gd name="connsiteY25" fmla="*/ 4622006 h 6886575"/>
              <a:gd name="connsiteX26" fmla="*/ 102696 w 7472381"/>
              <a:gd name="connsiteY26" fmla="*/ 4604146 h 6886575"/>
              <a:gd name="connsiteX27" fmla="*/ 397625 w 7472381"/>
              <a:gd name="connsiteY27" fmla="*/ 4632722 h 6886575"/>
              <a:gd name="connsiteX28" fmla="*/ 31628 w 7472381"/>
              <a:gd name="connsiteY28" fmla="*/ 4396978 h 6886575"/>
              <a:gd name="connsiteX29" fmla="*/ 305237 w 7472381"/>
              <a:gd name="connsiteY29" fmla="*/ 4432697 h 6886575"/>
              <a:gd name="connsiteX30" fmla="*/ 383412 w 7472381"/>
              <a:gd name="connsiteY30" fmla="*/ 4339828 h 6886575"/>
              <a:gd name="connsiteX31" fmla="*/ 511333 w 7472381"/>
              <a:gd name="connsiteY31" fmla="*/ 4189810 h 6886575"/>
              <a:gd name="connsiteX32" fmla="*/ 600167 w 7472381"/>
              <a:gd name="connsiteY32" fmla="*/ 4107656 h 6886575"/>
              <a:gd name="connsiteX33" fmla="*/ 635701 w 7472381"/>
              <a:gd name="connsiteY33" fmla="*/ 3843337 h 6886575"/>
              <a:gd name="connsiteX34" fmla="*/ 561080 w 7472381"/>
              <a:gd name="connsiteY34" fmla="*/ 3554015 h 6886575"/>
              <a:gd name="connsiteX35" fmla="*/ 354985 w 7472381"/>
              <a:gd name="connsiteY35" fmla="*/ 3407569 h 6886575"/>
              <a:gd name="connsiteX36" fmla="*/ 415392 w 7472381"/>
              <a:gd name="connsiteY36" fmla="*/ 3243263 h 6886575"/>
              <a:gd name="connsiteX37" fmla="*/ 852456 w 7472381"/>
              <a:gd name="connsiteY37" fmla="*/ 3343275 h 6886575"/>
              <a:gd name="connsiteX38" fmla="*/ 202190 w 7472381"/>
              <a:gd name="connsiteY38" fmla="*/ 2953940 h 6886575"/>
              <a:gd name="connsiteX39" fmla="*/ 312344 w 7472381"/>
              <a:gd name="connsiteY39" fmla="*/ 2936081 h 6886575"/>
              <a:gd name="connsiteX40" fmla="*/ 706768 w 7472381"/>
              <a:gd name="connsiteY40" fmla="*/ 2714625 h 6886575"/>
              <a:gd name="connsiteX41" fmla="*/ 728088 w 7472381"/>
              <a:gd name="connsiteY41" fmla="*/ 2703909 h 6886575"/>
              <a:gd name="connsiteX42" fmla="*/ 795602 w 7472381"/>
              <a:gd name="connsiteY42" fmla="*/ 2564606 h 6886575"/>
              <a:gd name="connsiteX43" fmla="*/ 1008804 w 7472381"/>
              <a:gd name="connsiteY43" fmla="*/ 2543175 h 6886575"/>
              <a:gd name="connsiteX44" fmla="*/ 1186473 w 7472381"/>
              <a:gd name="connsiteY44" fmla="*/ 2575322 h 6886575"/>
              <a:gd name="connsiteX45" fmla="*/ 1378355 w 7472381"/>
              <a:gd name="connsiteY45" fmla="*/ 2536031 h 6886575"/>
              <a:gd name="connsiteX46" fmla="*/ 1548916 w 7472381"/>
              <a:gd name="connsiteY46" fmla="*/ 2553891 h 6886575"/>
              <a:gd name="connsiteX47" fmla="*/ 1694604 w 7472381"/>
              <a:gd name="connsiteY47" fmla="*/ 2528888 h 6886575"/>
              <a:gd name="connsiteX48" fmla="*/ 1552469 w 7472381"/>
              <a:gd name="connsiteY48" fmla="*/ 2411015 h 6886575"/>
              <a:gd name="connsiteX49" fmla="*/ 1353481 w 7472381"/>
              <a:gd name="connsiteY49" fmla="*/ 2411015 h 6886575"/>
              <a:gd name="connsiteX50" fmla="*/ 1211346 w 7472381"/>
              <a:gd name="connsiteY50" fmla="*/ 2336007 h 6886575"/>
              <a:gd name="connsiteX51" fmla="*/ 1076318 w 7472381"/>
              <a:gd name="connsiteY51" fmla="*/ 2200275 h 6886575"/>
              <a:gd name="connsiteX52" fmla="*/ 600167 w 7472381"/>
              <a:gd name="connsiteY52" fmla="*/ 1982390 h 6886575"/>
              <a:gd name="connsiteX53" fmla="*/ 514886 w 7472381"/>
              <a:gd name="connsiteY53" fmla="*/ 1900238 h 6886575"/>
              <a:gd name="connsiteX54" fmla="*/ 1872273 w 7472381"/>
              <a:gd name="connsiteY54" fmla="*/ 2218135 h 6886575"/>
              <a:gd name="connsiteX55" fmla="*/ 1452975 w 7472381"/>
              <a:gd name="connsiteY55" fmla="*/ 2085975 h 6886575"/>
              <a:gd name="connsiteX56" fmla="*/ 1737245 w 7472381"/>
              <a:gd name="connsiteY56" fmla="*/ 2110978 h 6886575"/>
              <a:gd name="connsiteX57" fmla="*/ 1893593 w 7472381"/>
              <a:gd name="connsiteY57" fmla="*/ 2021681 h 6886575"/>
              <a:gd name="connsiteX58" fmla="*/ 1893593 w 7472381"/>
              <a:gd name="connsiteY58" fmla="*/ 1993106 h 6886575"/>
              <a:gd name="connsiteX59" fmla="*/ 1776332 w 7472381"/>
              <a:gd name="connsiteY59" fmla="*/ 1910953 h 6886575"/>
              <a:gd name="connsiteX60" fmla="*/ 1708818 w 7472381"/>
              <a:gd name="connsiteY60" fmla="*/ 1857375 h 6886575"/>
              <a:gd name="connsiteX61" fmla="*/ 1524043 w 7472381"/>
              <a:gd name="connsiteY61" fmla="*/ 1664493 h 6886575"/>
              <a:gd name="connsiteX62" fmla="*/ 1655517 w 7472381"/>
              <a:gd name="connsiteY62" fmla="*/ 1643062 h 6886575"/>
              <a:gd name="connsiteX63" fmla="*/ 1705264 w 7472381"/>
              <a:gd name="connsiteY63" fmla="*/ 1603772 h 6886575"/>
              <a:gd name="connsiteX64" fmla="*/ 1669731 w 7472381"/>
              <a:gd name="connsiteY64" fmla="*/ 1546622 h 6886575"/>
              <a:gd name="connsiteX65" fmla="*/ 1261093 w 7472381"/>
              <a:gd name="connsiteY65" fmla="*/ 1371600 h 6886575"/>
              <a:gd name="connsiteX66" fmla="*/ 1229113 w 7472381"/>
              <a:gd name="connsiteY66" fmla="*/ 1235869 h 6886575"/>
              <a:gd name="connsiteX67" fmla="*/ 1307287 w 7472381"/>
              <a:gd name="connsiteY67" fmla="*/ 1214437 h 6886575"/>
              <a:gd name="connsiteX68" fmla="*/ 1396121 w 7472381"/>
              <a:gd name="connsiteY68" fmla="*/ 1225153 h 6886575"/>
              <a:gd name="connsiteX69" fmla="*/ 1325054 w 7472381"/>
              <a:gd name="connsiteY69" fmla="*/ 1117997 h 6886575"/>
              <a:gd name="connsiteX70" fmla="*/ 1037231 w 7472381"/>
              <a:gd name="connsiteY70" fmla="*/ 1010841 h 6886575"/>
              <a:gd name="connsiteX71" fmla="*/ 983931 w 7472381"/>
              <a:gd name="connsiteY71" fmla="*/ 953690 h 6886575"/>
              <a:gd name="connsiteX72" fmla="*/ 1054998 w 7472381"/>
              <a:gd name="connsiteY72" fmla="*/ 925115 h 6886575"/>
              <a:gd name="connsiteX73" fmla="*/ 1108299 w 7472381"/>
              <a:gd name="connsiteY73" fmla="*/ 914400 h 6886575"/>
              <a:gd name="connsiteX74" fmla="*/ 6755 w 7472381"/>
              <a:gd name="connsiteY74" fmla="*/ 467915 h 6886575"/>
              <a:gd name="connsiteX75" fmla="*/ 255490 w 7472381"/>
              <a:gd name="connsiteY75" fmla="*/ 464344 h 6886575"/>
              <a:gd name="connsiteX76" fmla="*/ 500673 w 7472381"/>
              <a:gd name="connsiteY76" fmla="*/ 535781 h 6886575"/>
              <a:gd name="connsiteX77" fmla="*/ 760069 w 7472381"/>
              <a:gd name="connsiteY77" fmla="*/ 525066 h 6886575"/>
              <a:gd name="connsiteX78" fmla="*/ 1005251 w 7472381"/>
              <a:gd name="connsiteY78" fmla="*/ 560785 h 6886575"/>
              <a:gd name="connsiteX79" fmla="*/ 1218453 w 7472381"/>
              <a:gd name="connsiteY79" fmla="*/ 560785 h 6886575"/>
              <a:gd name="connsiteX80" fmla="*/ 1019464 w 7472381"/>
              <a:gd name="connsiteY80" fmla="*/ 507206 h 6886575"/>
              <a:gd name="connsiteX81" fmla="*/ 944844 w 7472381"/>
              <a:gd name="connsiteY81" fmla="*/ 417909 h 6886575"/>
              <a:gd name="connsiteX82" fmla="*/ 969717 w 7472381"/>
              <a:gd name="connsiteY82" fmla="*/ 335757 h 6886575"/>
              <a:gd name="connsiteX83" fmla="*/ 1051445 w 7472381"/>
              <a:gd name="connsiteY83" fmla="*/ 360759 h 6886575"/>
              <a:gd name="connsiteX84" fmla="*/ 1147386 w 7472381"/>
              <a:gd name="connsiteY84" fmla="*/ 453629 h 6886575"/>
              <a:gd name="connsiteX85" fmla="*/ 1168706 w 7472381"/>
              <a:gd name="connsiteY85" fmla="*/ 396478 h 6886575"/>
              <a:gd name="connsiteX86" fmla="*/ 1225560 w 7472381"/>
              <a:gd name="connsiteY86" fmla="*/ 353615 h 6886575"/>
              <a:gd name="connsiteX87" fmla="*/ 1552469 w 7472381"/>
              <a:gd name="connsiteY87" fmla="*/ 375047 h 6886575"/>
              <a:gd name="connsiteX88" fmla="*/ 1335714 w 7472381"/>
              <a:gd name="connsiteY88" fmla="*/ 192881 h 6886575"/>
              <a:gd name="connsiteX89" fmla="*/ 1197133 w 7472381"/>
              <a:gd name="connsiteY89" fmla="*/ 164306 h 6886575"/>
              <a:gd name="connsiteX90" fmla="*/ 1165153 w 7472381"/>
              <a:gd name="connsiteY90" fmla="*/ 89297 h 6886575"/>
              <a:gd name="connsiteX91" fmla="*/ 1229113 w 7472381"/>
              <a:gd name="connsiteY91" fmla="*/ 71437 h 6886575"/>
              <a:gd name="connsiteX92" fmla="*/ 1548916 w 7472381"/>
              <a:gd name="connsiteY92" fmla="*/ 135731 h 6886575"/>
              <a:gd name="connsiteX93" fmla="*/ 1602217 w 7472381"/>
              <a:gd name="connsiteY93" fmla="*/ 110728 h 6886575"/>
              <a:gd name="connsiteX94" fmla="*/ 1232666 w 7472381"/>
              <a:gd name="connsiteY94" fmla="*/ 0 h 688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bg2">
              <a:alpha val="50000"/>
            </a:schemeClr>
          </a:solidFill>
          <a:ln w="32707" cap="flat">
            <a:noFill/>
            <a:prstDash val="solid"/>
            <a:miter/>
          </a:ln>
        </p:spPr>
        <p:txBody>
          <a:bodyPr wrap="square" rtlCol="0" anchor="ctr">
            <a:noAutofit/>
          </a:bodyPr>
          <a:lstStyle/>
          <a:p>
            <a:endParaRPr lang="en-US">
              <a:solidFill>
                <a:schemeClr val="tx1"/>
              </a:solidFill>
            </a:endParaRPr>
          </a:p>
        </p:txBody>
      </p:sp>
      <p:sp>
        <p:nvSpPr>
          <p:cNvPr id="2" name="Title 1">
            <a:extLst>
              <a:ext uri="{FF2B5EF4-FFF2-40B4-BE49-F238E27FC236}">
                <a16:creationId xmlns:a16="http://schemas.microsoft.com/office/drawing/2014/main" id="{D083AB29-DBAD-4B3C-26FB-0B99371E41D8}"/>
              </a:ext>
            </a:extLst>
          </p:cNvPr>
          <p:cNvSpPr>
            <a:spLocks noGrp="1"/>
          </p:cNvSpPr>
          <p:nvPr>
            <p:ph type="title"/>
          </p:nvPr>
        </p:nvSpPr>
        <p:spPr>
          <a:xfrm>
            <a:off x="1095475" y="826347"/>
            <a:ext cx="4772975" cy="1800526"/>
          </a:xfrm>
        </p:spPr>
        <p:txBody>
          <a:bodyPr>
            <a:normAutofit/>
          </a:bodyPr>
          <a:lstStyle/>
          <a:p>
            <a:r>
              <a:rPr lang="en-US" sz="2800" dirty="0">
                <a:latin typeface="Arial Black" panose="020B0A04020102020204" pitchFamily="34" charset="0"/>
              </a:rPr>
              <a:t>Cross-Cultural Challenges in Global Teamwork</a:t>
            </a:r>
            <a:endParaRPr lang="en-GB" sz="2800" dirty="0">
              <a:latin typeface="Arial Black" panose="020B0A04020102020204" pitchFamily="34" charset="0"/>
            </a:endParaRPr>
          </a:p>
        </p:txBody>
      </p:sp>
      <p:sp>
        <p:nvSpPr>
          <p:cNvPr id="3" name="Content Placeholder 2">
            <a:extLst>
              <a:ext uri="{FF2B5EF4-FFF2-40B4-BE49-F238E27FC236}">
                <a16:creationId xmlns:a16="http://schemas.microsoft.com/office/drawing/2014/main" id="{84334160-7DED-532F-8CF9-6B8F050C0C06}"/>
              </a:ext>
            </a:extLst>
          </p:cNvPr>
          <p:cNvSpPr>
            <a:spLocks noGrp="1"/>
          </p:cNvSpPr>
          <p:nvPr>
            <p:ph idx="1"/>
          </p:nvPr>
        </p:nvSpPr>
        <p:spPr>
          <a:xfrm>
            <a:off x="1095475" y="3188473"/>
            <a:ext cx="4772974" cy="2560320"/>
          </a:xfrm>
        </p:spPr>
        <p:style>
          <a:lnRef idx="1">
            <a:schemeClr val="accent2"/>
          </a:lnRef>
          <a:fillRef idx="2">
            <a:schemeClr val="accent2"/>
          </a:fillRef>
          <a:effectRef idx="1">
            <a:schemeClr val="accent2"/>
          </a:effectRef>
          <a:fontRef idx="minor">
            <a:schemeClr val="dk1"/>
          </a:fontRef>
        </p:style>
        <p:txBody>
          <a:bodyPr>
            <a:normAutofit/>
          </a:bodyPr>
          <a:lstStyle/>
          <a:p>
            <a:r>
              <a:rPr lang="en-US" sz="1400" dirty="0">
                <a:latin typeface="Arial" panose="020B0604020202020204" pitchFamily="34" charset="0"/>
                <a:cs typeface="Arial" panose="020B0604020202020204" pitchFamily="34" charset="0"/>
              </a:rPr>
              <a:t>Global Teams face common challenges including communication breakdowns, cultural misinterpretations, and different levels of expectation concerning the roles of team members. Learners who take part in collaborative learning will also face the same difficulties (Stacey 1999).</a:t>
            </a:r>
          </a:p>
          <a:p>
            <a:r>
              <a:rPr lang="en-US" sz="1400" dirty="0">
                <a:latin typeface="Arial" panose="020B0604020202020204" pitchFamily="34" charset="0"/>
                <a:cs typeface="Arial" panose="020B0604020202020204" pitchFamily="34" charset="0"/>
              </a:rPr>
              <a:t>By developing a clear role structure for learners and providing them with clear communication expectations, as well as collaborative rules and guidelines, global businesses will assist learners in managing these complexities associated with global teamwork (Barfield 2003).</a:t>
            </a:r>
            <a:endParaRPr lang="en-GB" sz="14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DED73FE0-F6F9-00E1-2CF2-28E878A2BDB8}"/>
              </a:ext>
            </a:extLst>
          </p:cNvPr>
          <p:cNvPicPr>
            <a:picLocks noChangeAspect="1"/>
          </p:cNvPicPr>
          <p:nvPr/>
        </p:nvPicPr>
        <p:blipFill>
          <a:blip r:embed="rId2"/>
          <a:stretch>
            <a:fillRect/>
          </a:stretch>
        </p:blipFill>
        <p:spPr>
          <a:xfrm>
            <a:off x="8346189" y="643468"/>
            <a:ext cx="2556366" cy="2545005"/>
          </a:xfrm>
          <a:prstGeom prst="rect">
            <a:avLst/>
          </a:prstGeom>
        </p:spPr>
      </p:pic>
      <p:pic>
        <p:nvPicPr>
          <p:cNvPr id="4" name="Picture 3">
            <a:extLst>
              <a:ext uri="{FF2B5EF4-FFF2-40B4-BE49-F238E27FC236}">
                <a16:creationId xmlns:a16="http://schemas.microsoft.com/office/drawing/2014/main" id="{628FDF8A-8B4D-3652-B793-AD265073A4B7}"/>
              </a:ext>
            </a:extLst>
          </p:cNvPr>
          <p:cNvPicPr>
            <a:picLocks noChangeAspect="1"/>
          </p:cNvPicPr>
          <p:nvPr/>
        </p:nvPicPr>
        <p:blipFill>
          <a:blip r:embed="rId3"/>
          <a:stretch>
            <a:fillRect/>
          </a:stretch>
        </p:blipFill>
        <p:spPr>
          <a:xfrm>
            <a:off x="8331617" y="3657600"/>
            <a:ext cx="2585510" cy="2585510"/>
          </a:xfrm>
          <a:prstGeom prst="rect">
            <a:avLst/>
          </a:prstGeom>
        </p:spPr>
      </p:pic>
    </p:spTree>
    <p:extLst>
      <p:ext uri="{BB962C8B-B14F-4D97-AF65-F5344CB8AC3E}">
        <p14:creationId xmlns:p14="http://schemas.microsoft.com/office/powerpoint/2010/main" val="20703568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9F1FFA9-D672-408C-9220-ADEEC6ABD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3296E6-809B-6E2B-A974-7C123455E278}"/>
              </a:ext>
            </a:extLst>
          </p:cNvPr>
          <p:cNvSpPr>
            <a:spLocks noGrp="1"/>
          </p:cNvSpPr>
          <p:nvPr>
            <p:ph type="title"/>
          </p:nvPr>
        </p:nvSpPr>
        <p:spPr>
          <a:xfrm>
            <a:off x="838201" y="365125"/>
            <a:ext cx="3816095" cy="1938076"/>
          </a:xfrm>
        </p:spPr>
        <p:txBody>
          <a:bodyPr>
            <a:normAutofit/>
          </a:bodyPr>
          <a:lstStyle/>
          <a:p>
            <a:r>
              <a:rPr lang="en-US" sz="2800" dirty="0">
                <a:latin typeface="Arial Black" panose="020B0A04020102020204" pitchFamily="34" charset="0"/>
              </a:rPr>
              <a:t>Preparing Future Professionals for Global Leadership</a:t>
            </a:r>
            <a:endParaRPr lang="en-GB" sz="2800" dirty="0">
              <a:latin typeface="Arial Black" panose="020B0A04020102020204" pitchFamily="34" charset="0"/>
            </a:endParaRPr>
          </a:p>
        </p:txBody>
      </p:sp>
      <p:sp>
        <p:nvSpPr>
          <p:cNvPr id="3" name="Content Placeholder 2">
            <a:extLst>
              <a:ext uri="{FF2B5EF4-FFF2-40B4-BE49-F238E27FC236}">
                <a16:creationId xmlns:a16="http://schemas.microsoft.com/office/drawing/2014/main" id="{787C8B0E-1617-EB7A-249C-AB3A088FD578}"/>
              </a:ext>
            </a:extLst>
          </p:cNvPr>
          <p:cNvSpPr>
            <a:spLocks noGrp="1"/>
          </p:cNvSpPr>
          <p:nvPr>
            <p:ph idx="1"/>
          </p:nvPr>
        </p:nvSpPr>
        <p:spPr>
          <a:xfrm>
            <a:off x="838201" y="2482589"/>
            <a:ext cx="3816096" cy="3420021"/>
          </a:xfrm>
        </p:spPr>
        <p:style>
          <a:lnRef idx="1">
            <a:schemeClr val="accent4"/>
          </a:lnRef>
          <a:fillRef idx="2">
            <a:schemeClr val="accent4"/>
          </a:fillRef>
          <a:effectRef idx="1">
            <a:schemeClr val="accent4"/>
          </a:effectRef>
          <a:fontRef idx="minor">
            <a:schemeClr val="dk1"/>
          </a:fontRef>
        </p:style>
        <p:txBody>
          <a:bodyPr>
            <a:normAutofit/>
          </a:bodyPr>
          <a:lstStyle/>
          <a:p>
            <a:r>
              <a:rPr lang="en-US" sz="1600" dirty="0"/>
              <a:t>Through Collaborative Learning, individuals will build leadership skills, including the ability to resolve conflicts, understand and demonstrate empathy towards others, coordinate activities, and negotiate successfully, skills that will be expected from future leaders of global organisations (Boud, Cohen &amp; Sampson 1999).</a:t>
            </a:r>
          </a:p>
          <a:p>
            <a:r>
              <a:rPr lang="en-US" sz="1600" dirty="0"/>
              <a:t>Through Diversity in peer interactions, learners will be prepared for leading multicultural teams effectively (Vygotsky 1978).</a:t>
            </a:r>
            <a:endParaRPr lang="en-GB" sz="1600" dirty="0"/>
          </a:p>
        </p:txBody>
      </p:sp>
      <p:pic>
        <p:nvPicPr>
          <p:cNvPr id="4" name="Picture 3">
            <a:extLst>
              <a:ext uri="{FF2B5EF4-FFF2-40B4-BE49-F238E27FC236}">
                <a16:creationId xmlns:a16="http://schemas.microsoft.com/office/drawing/2014/main" id="{7EE7237C-16D1-F282-09B1-5EA2DAD06246}"/>
              </a:ext>
            </a:extLst>
          </p:cNvPr>
          <p:cNvPicPr>
            <a:picLocks noChangeAspect="1"/>
          </p:cNvPicPr>
          <p:nvPr/>
        </p:nvPicPr>
        <p:blipFill>
          <a:blip r:embed="rId3"/>
          <a:srcRect t="5058" r="1" b="31639"/>
          <a:stretch>
            <a:fillRect/>
          </a:stretch>
        </p:blipFill>
        <p:spPr>
          <a:xfrm>
            <a:off x="4904316" y="-4"/>
            <a:ext cx="7287684" cy="3694372"/>
          </a:xfrm>
          <a:custGeom>
            <a:avLst/>
            <a:gdLst/>
            <a:ahLst/>
            <a:cxnLst/>
            <a:rect l="l" t="t" r="r" b="b"/>
            <a:pathLst>
              <a:path w="7287684" h="3694372">
                <a:moveTo>
                  <a:pt x="1047969" y="0"/>
                </a:moveTo>
                <a:lnTo>
                  <a:pt x="7287684" y="0"/>
                </a:lnTo>
                <a:lnTo>
                  <a:pt x="7287684" y="814388"/>
                </a:lnTo>
                <a:lnTo>
                  <a:pt x="7287684" y="3694372"/>
                </a:lnTo>
                <a:lnTo>
                  <a:pt x="471411" y="3694372"/>
                </a:lnTo>
                <a:lnTo>
                  <a:pt x="470992" y="3686621"/>
                </a:lnTo>
                <a:cubicBezTo>
                  <a:pt x="458999" y="3642419"/>
                  <a:pt x="427907" y="3602236"/>
                  <a:pt x="376383" y="3554015"/>
                </a:cubicBezTo>
                <a:cubicBezTo>
                  <a:pt x="315976" y="3500438"/>
                  <a:pt x="255568" y="3454003"/>
                  <a:pt x="170288" y="3407569"/>
                </a:cubicBezTo>
                <a:cubicBezTo>
                  <a:pt x="365723" y="3382565"/>
                  <a:pt x="163181" y="3296841"/>
                  <a:pt x="230695" y="3243263"/>
                </a:cubicBezTo>
                <a:cubicBezTo>
                  <a:pt x="369276" y="3221831"/>
                  <a:pt x="479431" y="3393282"/>
                  <a:pt x="667759" y="3343275"/>
                </a:cubicBezTo>
                <a:cubicBezTo>
                  <a:pt x="440344" y="3196828"/>
                  <a:pt x="184501" y="3150393"/>
                  <a:pt x="17493" y="2953940"/>
                </a:cubicBezTo>
                <a:cubicBezTo>
                  <a:pt x="56580" y="2911078"/>
                  <a:pt x="95667" y="2953940"/>
                  <a:pt x="127647" y="2936081"/>
                </a:cubicBezTo>
                <a:cubicBezTo>
                  <a:pt x="127647" y="2925365"/>
                  <a:pt x="500751" y="2993232"/>
                  <a:pt x="522071" y="2714625"/>
                </a:cubicBezTo>
                <a:cubicBezTo>
                  <a:pt x="529178" y="2714625"/>
                  <a:pt x="536285" y="2714625"/>
                  <a:pt x="543391" y="2703909"/>
                </a:cubicBezTo>
                <a:cubicBezTo>
                  <a:pt x="582478" y="2664619"/>
                  <a:pt x="546945" y="2571750"/>
                  <a:pt x="610905" y="2564606"/>
                </a:cubicBezTo>
                <a:cubicBezTo>
                  <a:pt x="681973" y="2557462"/>
                  <a:pt x="749487" y="2525315"/>
                  <a:pt x="824107" y="2543175"/>
                </a:cubicBezTo>
                <a:cubicBezTo>
                  <a:pt x="880961" y="2557462"/>
                  <a:pt x="941368" y="2575322"/>
                  <a:pt x="1001776" y="2575322"/>
                </a:cubicBezTo>
                <a:cubicBezTo>
                  <a:pt x="1065736" y="2575322"/>
                  <a:pt x="1154570" y="2696766"/>
                  <a:pt x="1193658" y="2536031"/>
                </a:cubicBezTo>
                <a:cubicBezTo>
                  <a:pt x="1193658" y="2528888"/>
                  <a:pt x="1303812" y="2546747"/>
                  <a:pt x="1364219" y="2553891"/>
                </a:cubicBezTo>
                <a:cubicBezTo>
                  <a:pt x="1413966" y="2561035"/>
                  <a:pt x="1474374" y="2593181"/>
                  <a:pt x="1509907" y="2528888"/>
                </a:cubicBezTo>
                <a:cubicBezTo>
                  <a:pt x="1527674" y="2489596"/>
                  <a:pt x="1442393" y="2418159"/>
                  <a:pt x="1367772" y="2411015"/>
                </a:cubicBezTo>
                <a:cubicBezTo>
                  <a:pt x="1300259" y="2403872"/>
                  <a:pt x="1232745" y="2396728"/>
                  <a:pt x="1168784" y="2411015"/>
                </a:cubicBezTo>
                <a:cubicBezTo>
                  <a:pt x="1090610" y="2428875"/>
                  <a:pt x="1047969" y="2400300"/>
                  <a:pt x="1026649" y="2336007"/>
                </a:cubicBezTo>
                <a:cubicBezTo>
                  <a:pt x="1001776" y="2268141"/>
                  <a:pt x="955582" y="2232422"/>
                  <a:pt x="891621" y="2200275"/>
                </a:cubicBezTo>
                <a:cubicBezTo>
                  <a:pt x="735273" y="2121694"/>
                  <a:pt x="586032" y="2028825"/>
                  <a:pt x="415470" y="1982390"/>
                </a:cubicBezTo>
                <a:cubicBezTo>
                  <a:pt x="383490" y="1975246"/>
                  <a:pt x="344403" y="1960959"/>
                  <a:pt x="330189" y="1900238"/>
                </a:cubicBezTo>
                <a:cubicBezTo>
                  <a:pt x="792127" y="1993106"/>
                  <a:pt x="1211424" y="2232422"/>
                  <a:pt x="1687576" y="2218135"/>
                </a:cubicBezTo>
                <a:cubicBezTo>
                  <a:pt x="1559654" y="2143125"/>
                  <a:pt x="1406860" y="2139554"/>
                  <a:pt x="1268278" y="2085975"/>
                </a:cubicBezTo>
                <a:cubicBezTo>
                  <a:pt x="1367772" y="2046685"/>
                  <a:pt x="1460160" y="2089547"/>
                  <a:pt x="1552548" y="2110978"/>
                </a:cubicBezTo>
                <a:cubicBezTo>
                  <a:pt x="1630722" y="2128837"/>
                  <a:pt x="1701789" y="2132410"/>
                  <a:pt x="1708896" y="2021681"/>
                </a:cubicBezTo>
                <a:cubicBezTo>
                  <a:pt x="1708896" y="2010965"/>
                  <a:pt x="1708896" y="2003821"/>
                  <a:pt x="1708896" y="1993106"/>
                </a:cubicBezTo>
                <a:cubicBezTo>
                  <a:pt x="1680469" y="1946672"/>
                  <a:pt x="1641382" y="1925240"/>
                  <a:pt x="1591635" y="1910953"/>
                </a:cubicBezTo>
                <a:cubicBezTo>
                  <a:pt x="1563208" y="1903809"/>
                  <a:pt x="1524121" y="1889522"/>
                  <a:pt x="1524121" y="1857375"/>
                </a:cubicBezTo>
                <a:cubicBezTo>
                  <a:pt x="1527674" y="1735931"/>
                  <a:pt x="1431733" y="1700212"/>
                  <a:pt x="1339346" y="1664493"/>
                </a:cubicBezTo>
                <a:cubicBezTo>
                  <a:pt x="1389093" y="1603772"/>
                  <a:pt x="1431733" y="1646635"/>
                  <a:pt x="1470820" y="1643062"/>
                </a:cubicBezTo>
                <a:cubicBezTo>
                  <a:pt x="1495694" y="1639491"/>
                  <a:pt x="1520567" y="1635919"/>
                  <a:pt x="1520567" y="1603772"/>
                </a:cubicBezTo>
                <a:cubicBezTo>
                  <a:pt x="1520567" y="1578769"/>
                  <a:pt x="1509907" y="1546622"/>
                  <a:pt x="1485034" y="1546622"/>
                </a:cubicBezTo>
                <a:cubicBezTo>
                  <a:pt x="1328686" y="1543050"/>
                  <a:pt x="1239851" y="1371600"/>
                  <a:pt x="1076396" y="1371600"/>
                </a:cubicBezTo>
                <a:cubicBezTo>
                  <a:pt x="976902" y="1371600"/>
                  <a:pt x="1126144" y="1275159"/>
                  <a:pt x="1044416" y="1235869"/>
                </a:cubicBezTo>
                <a:cubicBezTo>
                  <a:pt x="1026649" y="1225153"/>
                  <a:pt x="1094163" y="1210866"/>
                  <a:pt x="1122590" y="1214437"/>
                </a:cubicBezTo>
                <a:cubicBezTo>
                  <a:pt x="1151017" y="1218009"/>
                  <a:pt x="1175891" y="1243013"/>
                  <a:pt x="1211424" y="1225153"/>
                </a:cubicBezTo>
                <a:cubicBezTo>
                  <a:pt x="1229191" y="1160860"/>
                  <a:pt x="1182997" y="1135856"/>
                  <a:pt x="1140357" y="1117997"/>
                </a:cubicBezTo>
                <a:cubicBezTo>
                  <a:pt x="1047969" y="1075135"/>
                  <a:pt x="955582" y="1025129"/>
                  <a:pt x="852534" y="1010841"/>
                </a:cubicBezTo>
                <a:cubicBezTo>
                  <a:pt x="817001" y="1007269"/>
                  <a:pt x="795680" y="989409"/>
                  <a:pt x="799234" y="953690"/>
                </a:cubicBezTo>
                <a:cubicBezTo>
                  <a:pt x="806340" y="907256"/>
                  <a:pt x="841874" y="921544"/>
                  <a:pt x="870301" y="925115"/>
                </a:cubicBezTo>
                <a:cubicBezTo>
                  <a:pt x="888068" y="928688"/>
                  <a:pt x="905835" y="939403"/>
                  <a:pt x="923602" y="914400"/>
                </a:cubicBezTo>
                <a:cubicBezTo>
                  <a:pt x="611794" y="724198"/>
                  <a:pt x="409919" y="684684"/>
                  <a:pt x="132090" y="589415"/>
                </a:cubicBezTo>
                <a:lnTo>
                  <a:pt x="31922" y="552917"/>
                </a:lnTo>
                <a:lnTo>
                  <a:pt x="26859" y="541335"/>
                </a:lnTo>
                <a:cubicBezTo>
                  <a:pt x="20137" y="534929"/>
                  <a:pt x="8953" y="532232"/>
                  <a:pt x="0" y="527681"/>
                </a:cubicBezTo>
                <a:cubicBezTo>
                  <a:pt x="5969" y="516305"/>
                  <a:pt x="7617" y="502963"/>
                  <a:pt x="17905" y="493550"/>
                </a:cubicBezTo>
                <a:cubicBezTo>
                  <a:pt x="23947" y="488022"/>
                  <a:pt x="35344" y="487159"/>
                  <a:pt x="44763" y="486724"/>
                </a:cubicBezTo>
                <a:lnTo>
                  <a:pt x="165722" y="483650"/>
                </a:lnTo>
                <a:lnTo>
                  <a:pt x="193385" y="498723"/>
                </a:lnTo>
                <a:cubicBezTo>
                  <a:pt x="210263" y="511671"/>
                  <a:pt x="227142" y="525066"/>
                  <a:pt x="315976" y="535781"/>
                </a:cubicBezTo>
                <a:cubicBezTo>
                  <a:pt x="401257" y="546497"/>
                  <a:pt x="479431" y="582216"/>
                  <a:pt x="575372" y="525066"/>
                </a:cubicBezTo>
                <a:cubicBezTo>
                  <a:pt x="639332" y="485775"/>
                  <a:pt x="742380" y="528637"/>
                  <a:pt x="820554" y="560785"/>
                </a:cubicBezTo>
                <a:cubicBezTo>
                  <a:pt x="884515" y="589360"/>
                  <a:pt x="948475" y="596503"/>
                  <a:pt x="1033756" y="560785"/>
                </a:cubicBezTo>
                <a:cubicBezTo>
                  <a:pt x="955582" y="539354"/>
                  <a:pt x="895175" y="521494"/>
                  <a:pt x="834767" y="507206"/>
                </a:cubicBezTo>
                <a:cubicBezTo>
                  <a:pt x="785020" y="496491"/>
                  <a:pt x="756593" y="471488"/>
                  <a:pt x="760147" y="417909"/>
                </a:cubicBezTo>
                <a:cubicBezTo>
                  <a:pt x="760147" y="389334"/>
                  <a:pt x="749487" y="350044"/>
                  <a:pt x="785020" y="335757"/>
                </a:cubicBezTo>
                <a:cubicBezTo>
                  <a:pt x="813447" y="321469"/>
                  <a:pt x="852534" y="335757"/>
                  <a:pt x="866748" y="360759"/>
                </a:cubicBezTo>
                <a:cubicBezTo>
                  <a:pt x="884515" y="407194"/>
                  <a:pt x="902281" y="450056"/>
                  <a:pt x="962689" y="453629"/>
                </a:cubicBezTo>
                <a:cubicBezTo>
                  <a:pt x="1044416" y="460771"/>
                  <a:pt x="998222" y="432197"/>
                  <a:pt x="984009" y="396478"/>
                </a:cubicBezTo>
                <a:cubicBezTo>
                  <a:pt x="969795" y="357188"/>
                  <a:pt x="1012436" y="346472"/>
                  <a:pt x="1040863" y="353615"/>
                </a:cubicBezTo>
                <a:cubicBezTo>
                  <a:pt x="1147464" y="385763"/>
                  <a:pt x="1257618" y="328613"/>
                  <a:pt x="1367772" y="375047"/>
                </a:cubicBezTo>
                <a:cubicBezTo>
                  <a:pt x="1339346" y="260747"/>
                  <a:pt x="1278938" y="210741"/>
                  <a:pt x="1151017" y="192881"/>
                </a:cubicBezTo>
                <a:cubicBezTo>
                  <a:pt x="1104823" y="189310"/>
                  <a:pt x="1055076" y="196453"/>
                  <a:pt x="1012436" y="164306"/>
                </a:cubicBezTo>
                <a:cubicBezTo>
                  <a:pt x="987562" y="146447"/>
                  <a:pt x="962689" y="125016"/>
                  <a:pt x="980456" y="89297"/>
                </a:cubicBezTo>
                <a:cubicBezTo>
                  <a:pt x="991116" y="64294"/>
                  <a:pt x="1019542" y="64294"/>
                  <a:pt x="1044416" y="71437"/>
                </a:cubicBezTo>
                <a:cubicBezTo>
                  <a:pt x="1147464" y="110728"/>
                  <a:pt x="1257618" y="121444"/>
                  <a:pt x="1364219" y="135731"/>
                </a:cubicBezTo>
                <a:cubicBezTo>
                  <a:pt x="1381986" y="139303"/>
                  <a:pt x="1399753" y="146447"/>
                  <a:pt x="1417520" y="110728"/>
                </a:cubicBezTo>
                <a:cubicBezTo>
                  <a:pt x="1293152" y="78581"/>
                  <a:pt x="1172337" y="35719"/>
                  <a:pt x="1047969" y="0"/>
                </a:cubicBezTo>
                <a:close/>
              </a:path>
            </a:pathLst>
          </a:custGeom>
        </p:spPr>
      </p:pic>
      <p:pic>
        <p:nvPicPr>
          <p:cNvPr id="5" name="Picture 4">
            <a:extLst>
              <a:ext uri="{FF2B5EF4-FFF2-40B4-BE49-F238E27FC236}">
                <a16:creationId xmlns:a16="http://schemas.microsoft.com/office/drawing/2014/main" id="{7D18C738-310F-7459-0C7F-131062AA7FBC}"/>
              </a:ext>
            </a:extLst>
          </p:cNvPr>
          <p:cNvPicPr>
            <a:picLocks noChangeAspect="1"/>
          </p:cNvPicPr>
          <p:nvPr/>
        </p:nvPicPr>
        <p:blipFill>
          <a:blip r:embed="rId4"/>
          <a:srcRect t="11256" r="-2" b="10507"/>
          <a:stretch>
            <a:fillRect/>
          </a:stretch>
        </p:blipFill>
        <p:spPr>
          <a:xfrm>
            <a:off x="4726728" y="3802961"/>
            <a:ext cx="7472381" cy="3055043"/>
          </a:xfrm>
          <a:custGeom>
            <a:avLst/>
            <a:gdLst/>
            <a:ahLst/>
            <a:cxnLst/>
            <a:rect l="l" t="t" r="r" b="b"/>
            <a:pathLst>
              <a:path w="7472381" h="3055043">
                <a:moveTo>
                  <a:pt x="638975" y="0"/>
                </a:moveTo>
                <a:lnTo>
                  <a:pt x="7472381" y="0"/>
                </a:lnTo>
                <a:lnTo>
                  <a:pt x="7472381" y="2579984"/>
                </a:lnTo>
                <a:lnTo>
                  <a:pt x="7472381" y="3055043"/>
                </a:lnTo>
                <a:lnTo>
                  <a:pt x="6992676" y="3055043"/>
                </a:lnTo>
                <a:lnTo>
                  <a:pt x="1946893" y="3055043"/>
                </a:lnTo>
                <a:cubicBezTo>
                  <a:pt x="1801205" y="2983605"/>
                  <a:pt x="1662624" y="2897880"/>
                  <a:pt x="1506276" y="2855018"/>
                </a:cubicBezTo>
                <a:cubicBezTo>
                  <a:pt x="1399675" y="2826443"/>
                  <a:pt x="1296627" y="2776437"/>
                  <a:pt x="1314394" y="2626417"/>
                </a:cubicBezTo>
                <a:cubicBezTo>
                  <a:pt x="1317947" y="2583555"/>
                  <a:pt x="1289520" y="2551409"/>
                  <a:pt x="1246880" y="2562124"/>
                </a:cubicBezTo>
                <a:cubicBezTo>
                  <a:pt x="1165153" y="2583555"/>
                  <a:pt x="1126065" y="2522833"/>
                  <a:pt x="1079872" y="2476399"/>
                </a:cubicBezTo>
                <a:cubicBezTo>
                  <a:pt x="998144" y="2394247"/>
                  <a:pt x="919970" y="2308520"/>
                  <a:pt x="788495" y="2294233"/>
                </a:cubicBezTo>
                <a:cubicBezTo>
                  <a:pt x="813369" y="2229939"/>
                  <a:pt x="856009" y="2237083"/>
                  <a:pt x="895097" y="2251371"/>
                </a:cubicBezTo>
                <a:cubicBezTo>
                  <a:pt x="998144" y="2287090"/>
                  <a:pt x="1101192" y="2326380"/>
                  <a:pt x="1204239" y="2362099"/>
                </a:cubicBezTo>
                <a:cubicBezTo>
                  <a:pt x="1271754" y="2383530"/>
                  <a:pt x="1339267" y="2415677"/>
                  <a:pt x="1428102" y="2390674"/>
                </a:cubicBezTo>
                <a:cubicBezTo>
                  <a:pt x="1349928" y="2262087"/>
                  <a:pt x="1218453" y="2237083"/>
                  <a:pt x="1111852" y="2197793"/>
                </a:cubicBezTo>
                <a:cubicBezTo>
                  <a:pt x="980377" y="2147787"/>
                  <a:pt x="902203" y="2054918"/>
                  <a:pt x="806262" y="1947762"/>
                </a:cubicBezTo>
                <a:cubicBezTo>
                  <a:pt x="902203" y="1919187"/>
                  <a:pt x="962610" y="1997768"/>
                  <a:pt x="1040785" y="1994196"/>
                </a:cubicBezTo>
                <a:cubicBezTo>
                  <a:pt x="1044338" y="1983480"/>
                  <a:pt x="1051445" y="1962049"/>
                  <a:pt x="1051445" y="1962049"/>
                </a:cubicBezTo>
                <a:cubicBezTo>
                  <a:pt x="923523" y="1904899"/>
                  <a:pt x="866670" y="1797743"/>
                  <a:pt x="845349" y="1665583"/>
                </a:cubicBezTo>
                <a:cubicBezTo>
                  <a:pt x="838243" y="1597718"/>
                  <a:pt x="792049" y="1576287"/>
                  <a:pt x="745855" y="1544140"/>
                </a:cubicBezTo>
                <a:cubicBezTo>
                  <a:pt x="589507" y="1433411"/>
                  <a:pt x="422499" y="1333399"/>
                  <a:pt x="291024" y="1183381"/>
                </a:cubicBezTo>
                <a:cubicBezTo>
                  <a:pt x="443819" y="1201239"/>
                  <a:pt x="564633" y="1301252"/>
                  <a:pt x="724535" y="1344115"/>
                </a:cubicBezTo>
                <a:cubicBezTo>
                  <a:pt x="596614" y="1179808"/>
                  <a:pt x="429605" y="1094083"/>
                  <a:pt x="276811" y="994071"/>
                </a:cubicBezTo>
                <a:cubicBezTo>
                  <a:pt x="205743" y="947637"/>
                  <a:pt x="141783" y="890486"/>
                  <a:pt x="60055" y="865484"/>
                </a:cubicBezTo>
                <a:cubicBezTo>
                  <a:pt x="31628" y="858340"/>
                  <a:pt x="-18119" y="840481"/>
                  <a:pt x="6755" y="790474"/>
                </a:cubicBezTo>
                <a:cubicBezTo>
                  <a:pt x="28075" y="747612"/>
                  <a:pt x="67162" y="761900"/>
                  <a:pt x="102696" y="772614"/>
                </a:cubicBezTo>
                <a:cubicBezTo>
                  <a:pt x="187976" y="801190"/>
                  <a:pt x="280364" y="801190"/>
                  <a:pt x="397625" y="801190"/>
                </a:cubicBezTo>
                <a:cubicBezTo>
                  <a:pt x="298131" y="665458"/>
                  <a:pt x="116909" y="708321"/>
                  <a:pt x="31628" y="565446"/>
                </a:cubicBezTo>
                <a:cubicBezTo>
                  <a:pt x="138229" y="540444"/>
                  <a:pt x="219957" y="590450"/>
                  <a:pt x="305237" y="601165"/>
                </a:cubicBezTo>
                <a:cubicBezTo>
                  <a:pt x="383412" y="611881"/>
                  <a:pt x="401178" y="586877"/>
                  <a:pt x="383412" y="508296"/>
                </a:cubicBezTo>
                <a:cubicBezTo>
                  <a:pt x="354985" y="386853"/>
                  <a:pt x="397625" y="326130"/>
                  <a:pt x="511333" y="358278"/>
                </a:cubicBezTo>
                <a:cubicBezTo>
                  <a:pt x="617934" y="390424"/>
                  <a:pt x="628594" y="343990"/>
                  <a:pt x="600167" y="276124"/>
                </a:cubicBezTo>
                <a:cubicBezTo>
                  <a:pt x="557527" y="176112"/>
                  <a:pt x="603720" y="97531"/>
                  <a:pt x="635701" y="11805"/>
                </a:cubicBezTo>
                <a:close/>
              </a:path>
            </a:pathLst>
          </a:custGeom>
        </p:spPr>
      </p:pic>
    </p:spTree>
    <p:extLst>
      <p:ext uri="{BB962C8B-B14F-4D97-AF65-F5344CB8AC3E}">
        <p14:creationId xmlns:p14="http://schemas.microsoft.com/office/powerpoint/2010/main" val="39750188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9A36457-A5F4-4103-A443-02581C0918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AA5CF486-D9E5-4A66-898A-F3D62B81B1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7" y="-5"/>
            <a:ext cx="12193149" cy="2200064"/>
          </a:xfrm>
          <a:custGeom>
            <a:avLst/>
            <a:gdLst>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57107 w 12192001"/>
              <a:gd name="connsiteY22" fmla="*/ 792050 h 2344739"/>
              <a:gd name="connsiteX23" fmla="*/ 11810326 w 12192001"/>
              <a:gd name="connsiteY23" fmla="*/ 799074 h 2344739"/>
              <a:gd name="connsiteX24" fmla="*/ 11550277 w 12192001"/>
              <a:gd name="connsiteY24" fmla="*/ 918898 h 2344739"/>
              <a:gd name="connsiteX25" fmla="*/ 11306392 w 12192001"/>
              <a:gd name="connsiteY25" fmla="*/ 1272239 h 2344739"/>
              <a:gd name="connsiteX26" fmla="*/ 11309326 w 12192001"/>
              <a:gd name="connsiteY26" fmla="*/ 1274846 h 2344739"/>
              <a:gd name="connsiteX27" fmla="*/ 11294224 w 12192001"/>
              <a:gd name="connsiteY27" fmla="*/ 1283683 h 2344739"/>
              <a:gd name="connsiteX28" fmla="*/ 11245526 w 12192001"/>
              <a:gd name="connsiteY28" fmla="*/ 1274060 h 2344739"/>
              <a:gd name="connsiteX29" fmla="*/ 11227161 w 12192001"/>
              <a:gd name="connsiteY29" fmla="*/ 1276236 h 2344739"/>
              <a:gd name="connsiteX30" fmla="*/ 11216939 w 12192001"/>
              <a:gd name="connsiteY30" fmla="*/ 1275961 h 2344739"/>
              <a:gd name="connsiteX31" fmla="*/ 11216036 w 12192001"/>
              <a:gd name="connsiteY31" fmla="*/ 1275018 h 2344739"/>
              <a:gd name="connsiteX32" fmla="*/ 11187737 w 12192001"/>
              <a:gd name="connsiteY32" fmla="*/ 1292383 h 2344739"/>
              <a:gd name="connsiteX33" fmla="*/ 11183353 w 12192001"/>
              <a:gd name="connsiteY33" fmla="*/ 1292525 h 2344739"/>
              <a:gd name="connsiteX34" fmla="*/ 11165706 w 12192001"/>
              <a:gd name="connsiteY34" fmla="*/ 1306612 h 2344739"/>
              <a:gd name="connsiteX35" fmla="*/ 11156163 w 12192001"/>
              <a:gd name="connsiteY35" fmla="*/ 1312414 h 2344739"/>
              <a:gd name="connsiteX36" fmla="*/ 11154348 w 12192001"/>
              <a:gd name="connsiteY36" fmla="*/ 1317097 h 2344739"/>
              <a:gd name="connsiteX37" fmla="*/ 11139813 w 12192001"/>
              <a:gd name="connsiteY37" fmla="*/ 1324115 h 2344739"/>
              <a:gd name="connsiteX38" fmla="*/ 11137813 w 12192001"/>
              <a:gd name="connsiteY38" fmla="*/ 1323772 h 2344739"/>
              <a:gd name="connsiteX39" fmla="*/ 11127060 w 12192001"/>
              <a:gd name="connsiteY39" fmla="*/ 1333832 h 2344739"/>
              <a:gd name="connsiteX40" fmla="*/ 11119543 w 12192001"/>
              <a:gd name="connsiteY40" fmla="*/ 1347424 h 2344739"/>
              <a:gd name="connsiteX41" fmla="*/ 10893535 w 12192001"/>
              <a:gd name="connsiteY41" fmla="*/ 1473399 h 2344739"/>
              <a:gd name="connsiteX42" fmla="*/ 10772152 w 12192001"/>
              <a:gd name="connsiteY42" fmla="*/ 1523191 h 2344739"/>
              <a:gd name="connsiteX43" fmla="*/ 10626520 w 12192001"/>
              <a:gd name="connsiteY43" fmla="*/ 1559229 h 2344739"/>
              <a:gd name="connsiteX44" fmla="*/ 10580747 w 12192001"/>
              <a:gd name="connsiteY44" fmla="*/ 1568689 h 2344739"/>
              <a:gd name="connsiteX45" fmla="*/ 10546642 w 12192001"/>
              <a:gd name="connsiteY45" fmla="*/ 1598423 h 2344739"/>
              <a:gd name="connsiteX46" fmla="*/ 10528495 w 12192001"/>
              <a:gd name="connsiteY46" fmla="*/ 1596907 h 2344739"/>
              <a:gd name="connsiteX47" fmla="*/ 10525298 w 12192001"/>
              <a:gd name="connsiteY47" fmla="*/ 1596411 h 2344739"/>
              <a:gd name="connsiteX48" fmla="*/ 10513981 w 12192001"/>
              <a:gd name="connsiteY48" fmla="*/ 1599537 h 2344739"/>
              <a:gd name="connsiteX49" fmla="*/ 10490587 w 12192001"/>
              <a:gd name="connsiteY49" fmla="*/ 1594156 h 2344739"/>
              <a:gd name="connsiteX50" fmla="*/ 10470270 w 12192001"/>
              <a:gd name="connsiteY50" fmla="*/ 1601693 h 2344739"/>
              <a:gd name="connsiteX51" fmla="*/ 10375894 w 12192001"/>
              <a:gd name="connsiteY51" fmla="*/ 1644598 h 2344739"/>
              <a:gd name="connsiteX52" fmla="*/ 10318190 w 12192001"/>
              <a:gd name="connsiteY52" fmla="*/ 1666221 h 2344739"/>
              <a:gd name="connsiteX53" fmla="*/ 10294319 w 12192001"/>
              <a:gd name="connsiteY53" fmla="*/ 1668079 h 2344739"/>
              <a:gd name="connsiteX54" fmla="*/ 10262295 w 12192001"/>
              <a:gd name="connsiteY54" fmla="*/ 1674948 h 2344739"/>
              <a:gd name="connsiteX55" fmla="*/ 10204270 w 12192001"/>
              <a:gd name="connsiteY55" fmla="*/ 1682149 h 2344739"/>
              <a:gd name="connsiteX56" fmla="*/ 10176611 w 12192001"/>
              <a:gd name="connsiteY56" fmla="*/ 1692943 h 2344739"/>
              <a:gd name="connsiteX57" fmla="*/ 10163922 w 12192001"/>
              <a:gd name="connsiteY57" fmla="*/ 1693739 h 2344739"/>
              <a:gd name="connsiteX58" fmla="*/ 10155160 w 12192001"/>
              <a:gd name="connsiteY58" fmla="*/ 1707487 h 2344739"/>
              <a:gd name="connsiteX59" fmla="*/ 10117119 w 12192001"/>
              <a:gd name="connsiteY59" fmla="*/ 1731142 h 2344739"/>
              <a:gd name="connsiteX60" fmla="*/ 10100445 w 12192001"/>
              <a:gd name="connsiteY60" fmla="*/ 1742432 h 2344739"/>
              <a:gd name="connsiteX61" fmla="*/ 10082169 w 12192001"/>
              <a:gd name="connsiteY61" fmla="*/ 1743296 h 2344739"/>
              <a:gd name="connsiteX62" fmla="*/ 10039240 w 12192001"/>
              <a:gd name="connsiteY62" fmla="*/ 1741632 h 2344739"/>
              <a:gd name="connsiteX63" fmla="*/ 9960019 w 12192001"/>
              <a:gd name="connsiteY63" fmla="*/ 1757147 h 2344739"/>
              <a:gd name="connsiteX64" fmla="*/ 9847792 w 12192001"/>
              <a:gd name="connsiteY64" fmla="*/ 1763915 h 2344739"/>
              <a:gd name="connsiteX65" fmla="*/ 9728309 w 12192001"/>
              <a:gd name="connsiteY65" fmla="*/ 1784122 h 2344739"/>
              <a:gd name="connsiteX66" fmla="*/ 9584507 w 12192001"/>
              <a:gd name="connsiteY66" fmla="*/ 1795542 h 2344739"/>
              <a:gd name="connsiteX67" fmla="*/ 9343052 w 12192001"/>
              <a:gd name="connsiteY67" fmla="*/ 1841244 h 2344739"/>
              <a:gd name="connsiteX68" fmla="*/ 9231370 w 12192001"/>
              <a:gd name="connsiteY68" fmla="*/ 1893149 h 2344739"/>
              <a:gd name="connsiteX69" fmla="*/ 9194810 w 12192001"/>
              <a:gd name="connsiteY69" fmla="*/ 1903228 h 2344739"/>
              <a:gd name="connsiteX70" fmla="*/ 9189246 w 12192001"/>
              <a:gd name="connsiteY70" fmla="*/ 1912467 h 2344739"/>
              <a:gd name="connsiteX71" fmla="*/ 9151232 w 12192001"/>
              <a:gd name="connsiteY71" fmla="*/ 1923669 h 2344739"/>
              <a:gd name="connsiteX72" fmla="*/ 9150210 w 12192001"/>
              <a:gd name="connsiteY72" fmla="*/ 1922604 h 2344739"/>
              <a:gd name="connsiteX73" fmla="*/ 9137318 w 12192001"/>
              <a:gd name="connsiteY73" fmla="*/ 1920435 h 2344739"/>
              <a:gd name="connsiteX74" fmla="*/ 9113812 w 12192001"/>
              <a:gd name="connsiteY74" fmla="*/ 1919069 h 2344739"/>
              <a:gd name="connsiteX75" fmla="*/ 9053453 w 12192001"/>
              <a:gd name="connsiteY75" fmla="*/ 1910755 h 2344739"/>
              <a:gd name="connsiteX76" fmla="*/ 9005486 w 12192001"/>
              <a:gd name="connsiteY76" fmla="*/ 1914040 h 2344739"/>
              <a:gd name="connsiteX77" fmla="*/ 9005201 w 12192001"/>
              <a:gd name="connsiteY77" fmla="*/ 1913800 h 2344739"/>
              <a:gd name="connsiteX78" fmla="*/ 8996232 w 12192001"/>
              <a:gd name="connsiteY78" fmla="*/ 1915011 h 2344739"/>
              <a:gd name="connsiteX79" fmla="*/ 8990394 w 12192001"/>
              <a:gd name="connsiteY79" fmla="*/ 1917072 h 2344739"/>
              <a:gd name="connsiteX80" fmla="*/ 8974337 w 12192001"/>
              <a:gd name="connsiteY80" fmla="*/ 1920298 h 2344739"/>
              <a:gd name="connsiteX81" fmla="*/ 8968011 w 12192001"/>
              <a:gd name="connsiteY81" fmla="*/ 1919598 h 2344739"/>
              <a:gd name="connsiteX82" fmla="*/ 8963048 w 12192001"/>
              <a:gd name="connsiteY82" fmla="*/ 1917373 h 2344739"/>
              <a:gd name="connsiteX83" fmla="*/ 8928988 w 12192001"/>
              <a:gd name="connsiteY83" fmla="*/ 1914185 h 2344739"/>
              <a:gd name="connsiteX84" fmla="*/ 8752444 w 12192001"/>
              <a:gd name="connsiteY84" fmla="*/ 1933417 h 2344739"/>
              <a:gd name="connsiteX85" fmla="*/ 8707847 w 12192001"/>
              <a:gd name="connsiteY85" fmla="*/ 1935518 h 2344739"/>
              <a:gd name="connsiteX86" fmla="*/ 8596071 w 12192001"/>
              <a:gd name="connsiteY86" fmla="*/ 1944090 h 2344739"/>
              <a:gd name="connsiteX87" fmla="*/ 8525230 w 12192001"/>
              <a:gd name="connsiteY87" fmla="*/ 1929248 h 2344739"/>
              <a:gd name="connsiteX88" fmla="*/ 8510983 w 12192001"/>
              <a:gd name="connsiteY88" fmla="*/ 1935163 h 2344739"/>
              <a:gd name="connsiteX89" fmla="*/ 8506167 w 12192001"/>
              <a:gd name="connsiteY89" fmla="*/ 1938164 h 2344739"/>
              <a:gd name="connsiteX90" fmla="*/ 8497968 w 12192001"/>
              <a:gd name="connsiteY90" fmla="*/ 1940902 h 2344739"/>
              <a:gd name="connsiteX91" fmla="*/ 8497594 w 12192001"/>
              <a:gd name="connsiteY91" fmla="*/ 1940723 h 2344739"/>
              <a:gd name="connsiteX92" fmla="*/ 8490249 w 12192001"/>
              <a:gd name="connsiteY92" fmla="*/ 1943773 h 2344739"/>
              <a:gd name="connsiteX93" fmla="*/ 8367182 w 12192001"/>
              <a:gd name="connsiteY93" fmla="*/ 1957815 h 2344739"/>
              <a:gd name="connsiteX94" fmla="*/ 8353799 w 12192001"/>
              <a:gd name="connsiteY94" fmla="*/ 1958009 h 2344739"/>
              <a:gd name="connsiteX95" fmla="*/ 8352373 w 12192001"/>
              <a:gd name="connsiteY95" fmla="*/ 1957169 h 2344739"/>
              <a:gd name="connsiteX96" fmla="*/ 8320104 w 12192001"/>
              <a:gd name="connsiteY96" fmla="*/ 1974587 h 2344739"/>
              <a:gd name="connsiteX97" fmla="*/ 8314433 w 12192001"/>
              <a:gd name="connsiteY97" fmla="*/ 1974913 h 2344739"/>
              <a:gd name="connsiteX98" fmla="*/ 8295174 w 12192001"/>
              <a:gd name="connsiteY98" fmla="*/ 1988808 h 2344739"/>
              <a:gd name="connsiteX99" fmla="*/ 8284276 w 12192001"/>
              <a:gd name="connsiteY99" fmla="*/ 1994631 h 2344739"/>
              <a:gd name="connsiteX100" fmla="*/ 8283150 w 12192001"/>
              <a:gd name="connsiteY100" fmla="*/ 1999074 h 2344739"/>
              <a:gd name="connsiteX101" fmla="*/ 8266076 w 12192001"/>
              <a:gd name="connsiteY101" fmla="*/ 2006249 h 2344739"/>
              <a:gd name="connsiteX102" fmla="*/ 8263377 w 12192001"/>
              <a:gd name="connsiteY102" fmla="*/ 2006019 h 2344739"/>
              <a:gd name="connsiteX103" fmla="*/ 8252033 w 12192001"/>
              <a:gd name="connsiteY103" fmla="*/ 2015862 h 2344739"/>
              <a:gd name="connsiteX104" fmla="*/ 8245834 w 12192001"/>
              <a:gd name="connsiteY104" fmla="*/ 2028854 h 2344739"/>
              <a:gd name="connsiteX105" fmla="*/ 8090272 w 12192001"/>
              <a:gd name="connsiteY105" fmla="*/ 2075015 h 2344739"/>
              <a:gd name="connsiteX106" fmla="*/ 7905407 w 12192001"/>
              <a:gd name="connsiteY106" fmla="*/ 2116988 h 2344739"/>
              <a:gd name="connsiteX107" fmla="*/ 7718745 w 12192001"/>
              <a:gd name="connsiteY107" fmla="*/ 2142703 h 2344739"/>
              <a:gd name="connsiteX108" fmla="*/ 7614347 w 12192001"/>
              <a:gd name="connsiteY108" fmla="*/ 2139232 h 2344739"/>
              <a:gd name="connsiteX109" fmla="*/ 7527543 w 12192001"/>
              <a:gd name="connsiteY109" fmla="*/ 2145060 h 2344739"/>
              <a:gd name="connsiteX110" fmla="*/ 7519571 w 12192001"/>
              <a:gd name="connsiteY110" fmla="*/ 2147613 h 2344739"/>
              <a:gd name="connsiteX111" fmla="*/ 7507411 w 12192001"/>
              <a:gd name="connsiteY111" fmla="*/ 2148948 h 2344739"/>
              <a:gd name="connsiteX112" fmla="*/ 7507040 w 12192001"/>
              <a:gd name="connsiteY112" fmla="*/ 2148621 h 2344739"/>
              <a:gd name="connsiteX113" fmla="*/ 7495795 w 12192001"/>
              <a:gd name="connsiteY113" fmla="*/ 2150573 h 2344739"/>
              <a:gd name="connsiteX114" fmla="*/ 7405391 w 12192001"/>
              <a:gd name="connsiteY114" fmla="*/ 2142468 h 2344739"/>
              <a:gd name="connsiteX115" fmla="*/ 7312180 w 12192001"/>
              <a:gd name="connsiteY115" fmla="*/ 2132873 h 2344739"/>
              <a:gd name="connsiteX116" fmla="*/ 7310853 w 12192001"/>
              <a:gd name="connsiteY116" fmla="*/ 2131431 h 2344739"/>
              <a:gd name="connsiteX117" fmla="*/ 7218559 w 12192001"/>
              <a:gd name="connsiteY117" fmla="*/ 2156680 h 2344739"/>
              <a:gd name="connsiteX118" fmla="*/ 7201101 w 12192001"/>
              <a:gd name="connsiteY118" fmla="*/ 2161230 h 2344739"/>
              <a:gd name="connsiteX119" fmla="*/ 7197004 w 12192001"/>
              <a:gd name="connsiteY119" fmla="*/ 2166588 h 2344739"/>
              <a:gd name="connsiteX120" fmla="*/ 7170808 w 12192001"/>
              <a:gd name="connsiteY120" fmla="*/ 2171236 h 2344739"/>
              <a:gd name="connsiteX121" fmla="*/ 7096988 w 12192001"/>
              <a:gd name="connsiteY121" fmla="*/ 2183464 h 2344739"/>
              <a:gd name="connsiteX122" fmla="*/ 7018496 w 12192001"/>
              <a:gd name="connsiteY122" fmla="*/ 2183090 h 2344739"/>
              <a:gd name="connsiteX123" fmla="*/ 6904146 w 12192001"/>
              <a:gd name="connsiteY123" fmla="*/ 2212596 h 2344739"/>
              <a:gd name="connsiteX124" fmla="*/ 6708222 w 12192001"/>
              <a:gd name="connsiteY124" fmla="*/ 2240551 h 2344739"/>
              <a:gd name="connsiteX125" fmla="*/ 6549454 w 12192001"/>
              <a:gd name="connsiteY125" fmla="*/ 2269327 h 2344739"/>
              <a:gd name="connsiteX126" fmla="*/ 6317560 w 12192001"/>
              <a:gd name="connsiteY126" fmla="*/ 2316127 h 2344739"/>
              <a:gd name="connsiteX127" fmla="*/ 6168674 w 12192001"/>
              <a:gd name="connsiteY127" fmla="*/ 2318214 h 2344739"/>
              <a:gd name="connsiteX128" fmla="*/ 6073848 w 12192001"/>
              <a:gd name="connsiteY128" fmla="*/ 2338676 h 2344739"/>
              <a:gd name="connsiteX129" fmla="*/ 6068529 w 12192001"/>
              <a:gd name="connsiteY129" fmla="*/ 2337139 h 2344739"/>
              <a:gd name="connsiteX130" fmla="*/ 6048638 w 12192001"/>
              <a:gd name="connsiteY130" fmla="*/ 2337822 h 2344739"/>
              <a:gd name="connsiteX131" fmla="*/ 6041285 w 12192001"/>
              <a:gd name="connsiteY131" fmla="*/ 2329473 h 2344739"/>
              <a:gd name="connsiteX132" fmla="*/ 6010090 w 12192001"/>
              <a:gd name="connsiteY132" fmla="*/ 2324380 h 2344739"/>
              <a:gd name="connsiteX133" fmla="*/ 5957375 w 12192001"/>
              <a:gd name="connsiteY133" fmla="*/ 2328024 h 2344739"/>
              <a:gd name="connsiteX134" fmla="*/ 5758919 w 12192001"/>
              <a:gd name="connsiteY134" fmla="*/ 2343716 h 2344739"/>
              <a:gd name="connsiteX135" fmla="*/ 5626960 w 12192001"/>
              <a:gd name="connsiteY135" fmla="*/ 2344739 h 2344739"/>
              <a:gd name="connsiteX136" fmla="*/ 5470906 w 12192001"/>
              <a:gd name="connsiteY136" fmla="*/ 2330719 h 2344739"/>
              <a:gd name="connsiteX137" fmla="*/ 5432761 w 12192001"/>
              <a:gd name="connsiteY137" fmla="*/ 2319466 h 2344739"/>
              <a:gd name="connsiteX138" fmla="*/ 5381669 w 12192001"/>
              <a:gd name="connsiteY138" fmla="*/ 2301764 h 2344739"/>
              <a:gd name="connsiteX139" fmla="*/ 5261764 w 12192001"/>
              <a:gd name="connsiteY139" fmla="*/ 2281347 h 2344739"/>
              <a:gd name="connsiteX140" fmla="*/ 5222961 w 12192001"/>
              <a:gd name="connsiteY140" fmla="*/ 2270223 h 2344739"/>
              <a:gd name="connsiteX141" fmla="*/ 5174660 w 12192001"/>
              <a:gd name="connsiteY141" fmla="*/ 2267233 h 2344739"/>
              <a:gd name="connsiteX142" fmla="*/ 5156554 w 12192001"/>
              <a:gd name="connsiteY142" fmla="*/ 2260010 h 2344739"/>
              <a:gd name="connsiteX143" fmla="*/ 5142599 w 12192001"/>
              <a:gd name="connsiteY143" fmla="*/ 2256610 h 2344739"/>
              <a:gd name="connsiteX144" fmla="*/ 5139596 w 12192001"/>
              <a:gd name="connsiteY144" fmla="*/ 2254509 h 2344739"/>
              <a:gd name="connsiteX145" fmla="*/ 5121659 w 12192001"/>
              <a:gd name="connsiteY145" fmla="*/ 2243656 h 2344739"/>
              <a:gd name="connsiteX146" fmla="*/ 5065790 w 12192001"/>
              <a:gd name="connsiteY146" fmla="*/ 2250227 h 2344739"/>
              <a:gd name="connsiteX147" fmla="*/ 5011514 w 12192001"/>
              <a:gd name="connsiteY147" fmla="*/ 2233846 h 2344739"/>
              <a:gd name="connsiteX148" fmla="*/ 4840441 w 12192001"/>
              <a:gd name="connsiteY148" fmla="*/ 2209829 h 2344739"/>
              <a:gd name="connsiteX149" fmla="*/ 4762447 w 12192001"/>
              <a:gd name="connsiteY149" fmla="*/ 2182061 h 2344739"/>
              <a:gd name="connsiteX150" fmla="*/ 4723186 w 12192001"/>
              <a:gd name="connsiteY150" fmla="*/ 2173047 h 2344739"/>
              <a:gd name="connsiteX151" fmla="*/ 4721176 w 12192001"/>
              <a:gd name="connsiteY151" fmla="*/ 2172298 h 2344739"/>
              <a:gd name="connsiteX152" fmla="*/ 4722111 w 12192001"/>
              <a:gd name="connsiteY152" fmla="*/ 2172087 h 2344739"/>
              <a:gd name="connsiteX153" fmla="*/ 4717202 w 12192001"/>
              <a:gd name="connsiteY153" fmla="*/ 2170817 h 2344739"/>
              <a:gd name="connsiteX154" fmla="*/ 4721176 w 12192001"/>
              <a:gd name="connsiteY154" fmla="*/ 2172298 h 2344739"/>
              <a:gd name="connsiteX155" fmla="*/ 4715526 w 12192001"/>
              <a:gd name="connsiteY155" fmla="*/ 2173573 h 2344739"/>
              <a:gd name="connsiteX156" fmla="*/ 4515814 w 12192001"/>
              <a:gd name="connsiteY156" fmla="*/ 2163671 h 2344739"/>
              <a:gd name="connsiteX157" fmla="*/ 4428543 w 12192001"/>
              <a:gd name="connsiteY157" fmla="*/ 2153020 h 2344739"/>
              <a:gd name="connsiteX158" fmla="*/ 4362875 w 12192001"/>
              <a:gd name="connsiteY158" fmla="*/ 2151674 h 2344739"/>
              <a:gd name="connsiteX159" fmla="*/ 4316966 w 12192001"/>
              <a:gd name="connsiteY159" fmla="*/ 2158289 h 2344739"/>
              <a:gd name="connsiteX160" fmla="*/ 4315110 w 12192001"/>
              <a:gd name="connsiteY160" fmla="*/ 2156948 h 2344739"/>
              <a:gd name="connsiteX161" fmla="*/ 4295144 w 12192001"/>
              <a:gd name="connsiteY161" fmla="*/ 2155069 h 2344739"/>
              <a:gd name="connsiteX162" fmla="*/ 4290064 w 12192001"/>
              <a:gd name="connsiteY162" fmla="*/ 2157986 h 2344739"/>
              <a:gd name="connsiteX163" fmla="*/ 4276142 w 12192001"/>
              <a:gd name="connsiteY163" fmla="*/ 2157740 h 2344739"/>
              <a:gd name="connsiteX164" fmla="*/ 4248117 w 12192001"/>
              <a:gd name="connsiteY164" fmla="*/ 2160064 h 2344739"/>
              <a:gd name="connsiteX165" fmla="*/ 4202051 w 12192001"/>
              <a:gd name="connsiteY165" fmla="*/ 2157269 h 2344739"/>
              <a:gd name="connsiteX166" fmla="*/ 4201745 w 12192001"/>
              <a:gd name="connsiteY166" fmla="*/ 2156010 h 2344739"/>
              <a:gd name="connsiteX167" fmla="*/ 4191248 w 12192001"/>
              <a:gd name="connsiteY167" fmla="*/ 2150376 h 2344739"/>
              <a:gd name="connsiteX168" fmla="*/ 4142745 w 12192001"/>
              <a:gd name="connsiteY168" fmla="*/ 2134511 h 2344739"/>
              <a:gd name="connsiteX169" fmla="*/ 4083097 w 12192001"/>
              <a:gd name="connsiteY169" fmla="*/ 2107978 h 2344739"/>
              <a:gd name="connsiteX170" fmla="*/ 4074546 w 12192001"/>
              <a:gd name="connsiteY170" fmla="*/ 2107143 h 2344739"/>
              <a:gd name="connsiteX171" fmla="*/ 4074427 w 12192001"/>
              <a:gd name="connsiteY171" fmla="*/ 2106844 h 2344739"/>
              <a:gd name="connsiteX172" fmla="*/ 4065510 w 12192001"/>
              <a:gd name="connsiteY172" fmla="*/ 2105400 h 2344739"/>
              <a:gd name="connsiteX173" fmla="*/ 4058954 w 12192001"/>
              <a:gd name="connsiteY173" fmla="*/ 2105618 h 2344739"/>
              <a:gd name="connsiteX174" fmla="*/ 4042364 w 12192001"/>
              <a:gd name="connsiteY174" fmla="*/ 2103997 h 2344739"/>
              <a:gd name="connsiteX175" fmla="*/ 4036997 w 12192001"/>
              <a:gd name="connsiteY175" fmla="*/ 2101563 h 2344739"/>
              <a:gd name="connsiteX176" fmla="*/ 4035363 w 12192001"/>
              <a:gd name="connsiteY176" fmla="*/ 2097896 h 2344739"/>
              <a:gd name="connsiteX177" fmla="*/ 4033778 w 12192001"/>
              <a:gd name="connsiteY177" fmla="*/ 2098131 h 2344739"/>
              <a:gd name="connsiteX178" fmla="*/ 4004538 w 12192001"/>
              <a:gd name="connsiteY178" fmla="*/ 2085563 h 2344739"/>
              <a:gd name="connsiteX179" fmla="*/ 3936846 w 12192001"/>
              <a:gd name="connsiteY179" fmla="*/ 2068106 h 2344739"/>
              <a:gd name="connsiteX180" fmla="*/ 3897275 w 12192001"/>
              <a:gd name="connsiteY180" fmla="*/ 2062451 h 2344739"/>
              <a:gd name="connsiteX181" fmla="*/ 3789760 w 12192001"/>
              <a:gd name="connsiteY181" fmla="*/ 2042213 h 2344739"/>
              <a:gd name="connsiteX182" fmla="*/ 3682513 w 12192001"/>
              <a:gd name="connsiteY182" fmla="*/ 2018290 h 2344739"/>
              <a:gd name="connsiteX183" fmla="*/ 3610035 w 12192001"/>
              <a:gd name="connsiteY183" fmla="*/ 1986019 h 2344739"/>
              <a:gd name="connsiteX184" fmla="*/ 3603855 w 12192001"/>
              <a:gd name="connsiteY184" fmla="*/ 1987381 h 2344739"/>
              <a:gd name="connsiteX185" fmla="*/ 3594736 w 12192001"/>
              <a:gd name="connsiteY185" fmla="*/ 1987545 h 2344739"/>
              <a:gd name="connsiteX186" fmla="*/ 3594501 w 12192001"/>
              <a:gd name="connsiteY186" fmla="*/ 1987276 h 2344739"/>
              <a:gd name="connsiteX187" fmla="*/ 3585978 w 12192001"/>
              <a:gd name="connsiteY187" fmla="*/ 1987966 h 2344739"/>
              <a:gd name="connsiteX188" fmla="*/ 3536135 w 12192001"/>
              <a:gd name="connsiteY188" fmla="*/ 1978267 h 2344739"/>
              <a:gd name="connsiteX189" fmla="*/ 3473223 w 12192001"/>
              <a:gd name="connsiteY189" fmla="*/ 1974606 h 2344739"/>
              <a:gd name="connsiteX190" fmla="*/ 3400728 w 12192001"/>
              <a:gd name="connsiteY190" fmla="*/ 1962558 h 2344739"/>
              <a:gd name="connsiteX191" fmla="*/ 3363888 w 12192001"/>
              <a:gd name="connsiteY191" fmla="*/ 1979510 h 2344739"/>
              <a:gd name="connsiteX192" fmla="*/ 3344026 w 12192001"/>
              <a:gd name="connsiteY192" fmla="*/ 1981192 h 2344739"/>
              <a:gd name="connsiteX193" fmla="*/ 3341698 w 12192001"/>
              <a:gd name="connsiteY193" fmla="*/ 1980217 h 2344739"/>
              <a:gd name="connsiteX194" fmla="*/ 3262356 w 12192001"/>
              <a:gd name="connsiteY194" fmla="*/ 1986094 h 2344739"/>
              <a:gd name="connsiteX195" fmla="*/ 3142556 w 12192001"/>
              <a:gd name="connsiteY195" fmla="*/ 1993869 h 2344739"/>
              <a:gd name="connsiteX196" fmla="*/ 3030291 w 12192001"/>
              <a:gd name="connsiteY196" fmla="*/ 1996512 h 2344739"/>
              <a:gd name="connsiteX197" fmla="*/ 2781569 w 12192001"/>
              <a:gd name="connsiteY197" fmla="*/ 2018333 h 2344739"/>
              <a:gd name="connsiteX198" fmla="*/ 2646527 w 12192001"/>
              <a:gd name="connsiteY198" fmla="*/ 2028869 h 2344739"/>
              <a:gd name="connsiteX199" fmla="*/ 2568028 w 12192001"/>
              <a:gd name="connsiteY199" fmla="*/ 2002628 h 2344739"/>
              <a:gd name="connsiteX200" fmla="*/ 2443255 w 12192001"/>
              <a:gd name="connsiteY200" fmla="*/ 2016529 h 2344739"/>
              <a:gd name="connsiteX201" fmla="*/ 2315112 w 12192001"/>
              <a:gd name="connsiteY201" fmla="*/ 2024996 h 2344739"/>
              <a:gd name="connsiteX202" fmla="*/ 2208578 w 12192001"/>
              <a:gd name="connsiteY202" fmla="*/ 2019763 h 2344739"/>
              <a:gd name="connsiteX203" fmla="*/ 2094665 w 12192001"/>
              <a:gd name="connsiteY203" fmla="*/ 2003052 h 2344739"/>
              <a:gd name="connsiteX204" fmla="*/ 1997356 w 12192001"/>
              <a:gd name="connsiteY204" fmla="*/ 1995032 h 2344739"/>
              <a:gd name="connsiteX205" fmla="*/ 1928172 w 12192001"/>
              <a:gd name="connsiteY205" fmla="*/ 2016977 h 2344739"/>
              <a:gd name="connsiteX206" fmla="*/ 1921650 w 12192001"/>
              <a:gd name="connsiteY206" fmla="*/ 2012146 h 2344739"/>
              <a:gd name="connsiteX207" fmla="*/ 1873080 w 12192001"/>
              <a:gd name="connsiteY207" fmla="*/ 2013741 h 2344739"/>
              <a:gd name="connsiteX208" fmla="*/ 1786655 w 12192001"/>
              <a:gd name="connsiteY208" fmla="*/ 2041363 h 2344739"/>
              <a:gd name="connsiteX209" fmla="*/ 1738204 w 12192001"/>
              <a:gd name="connsiteY209" fmla="*/ 2036312 h 2344739"/>
              <a:gd name="connsiteX210" fmla="*/ 1675071 w 12192001"/>
              <a:gd name="connsiteY210" fmla="*/ 2019963 h 2344739"/>
              <a:gd name="connsiteX211" fmla="*/ 1608669 w 12192001"/>
              <a:gd name="connsiteY211" fmla="*/ 2013066 h 2344739"/>
              <a:gd name="connsiteX212" fmla="*/ 1496110 w 12192001"/>
              <a:gd name="connsiteY212" fmla="*/ 1987476 h 2344739"/>
              <a:gd name="connsiteX213" fmla="*/ 1149979 w 12192001"/>
              <a:gd name="connsiteY213" fmla="*/ 1938041 h 2344739"/>
              <a:gd name="connsiteX214" fmla="*/ 858269 w 12192001"/>
              <a:gd name="connsiteY214" fmla="*/ 1928608 h 2344739"/>
              <a:gd name="connsiteX215" fmla="*/ 837540 w 12192001"/>
              <a:gd name="connsiteY215" fmla="*/ 1929821 h 2344739"/>
              <a:gd name="connsiteX216" fmla="*/ 816809 w 12192001"/>
              <a:gd name="connsiteY216" fmla="*/ 1927857 h 2344739"/>
              <a:gd name="connsiteX217" fmla="*/ 811506 w 12192001"/>
              <a:gd name="connsiteY217" fmla="*/ 1930751 h 2344739"/>
              <a:gd name="connsiteX218" fmla="*/ 797041 w 12192001"/>
              <a:gd name="connsiteY218" fmla="*/ 1930446 h 2344739"/>
              <a:gd name="connsiteX219" fmla="*/ 767901 w 12192001"/>
              <a:gd name="connsiteY219" fmla="*/ 1932653 h 2344739"/>
              <a:gd name="connsiteX220" fmla="*/ 763053 w 12192001"/>
              <a:gd name="connsiteY220" fmla="*/ 1930432 h 2344739"/>
              <a:gd name="connsiteX221" fmla="*/ 720047 w 12192001"/>
              <a:gd name="connsiteY221" fmla="*/ 1929661 h 2344739"/>
              <a:gd name="connsiteX222" fmla="*/ 719742 w 12192001"/>
              <a:gd name="connsiteY222" fmla="*/ 1928399 h 2344739"/>
              <a:gd name="connsiteX223" fmla="*/ 708875 w 12192001"/>
              <a:gd name="connsiteY223" fmla="*/ 1922722 h 2344739"/>
              <a:gd name="connsiteX224" fmla="*/ 596792 w 12192001"/>
              <a:gd name="connsiteY224" fmla="*/ 1879864 h 2344739"/>
              <a:gd name="connsiteX225" fmla="*/ 578535 w 12192001"/>
              <a:gd name="connsiteY225" fmla="*/ 1877212 h 2344739"/>
              <a:gd name="connsiteX226" fmla="*/ 571717 w 12192001"/>
              <a:gd name="connsiteY226" fmla="*/ 1877401 h 2344739"/>
              <a:gd name="connsiteX227" fmla="*/ 445099 w 12192001"/>
              <a:gd name="connsiteY227" fmla="*/ 1839371 h 2344739"/>
              <a:gd name="connsiteX228" fmla="*/ 404015 w 12192001"/>
              <a:gd name="connsiteY228" fmla="*/ 1833548 h 2344739"/>
              <a:gd name="connsiteX229" fmla="*/ 292435 w 12192001"/>
              <a:gd name="connsiteY229" fmla="*/ 1812852 h 2344739"/>
              <a:gd name="connsiteX230" fmla="*/ 118381 w 12192001"/>
              <a:gd name="connsiteY230" fmla="*/ 1761047 h 2344739"/>
              <a:gd name="connsiteX231" fmla="*/ 15526 w 12192001"/>
              <a:gd name="connsiteY231" fmla="*/ 1758191 h 2344739"/>
              <a:gd name="connsiteX232" fmla="*/ 2 w 12192001"/>
              <a:gd name="connsiteY232" fmla="*/ 1752722 h 2344739"/>
              <a:gd name="connsiteX233" fmla="*/ 1 w 12192001"/>
              <a:gd name="connsiteY233" fmla="*/ 762497 h 2344739"/>
              <a:gd name="connsiteX234" fmla="*/ 0 w 12192001"/>
              <a:gd name="connsiteY234" fmla="*/ 762497 h 2344739"/>
              <a:gd name="connsiteX235" fmla="*/ 0 w 12192001"/>
              <a:gd name="connsiteY235" fmla="*/ 222213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57107 w 12192001"/>
              <a:gd name="connsiteY22" fmla="*/ 792050 h 2344739"/>
              <a:gd name="connsiteX23" fmla="*/ 11810326 w 12192001"/>
              <a:gd name="connsiteY23" fmla="*/ 799074 h 2344739"/>
              <a:gd name="connsiteX24" fmla="*/ 11595155 w 12192001"/>
              <a:gd name="connsiteY24" fmla="*/ 918898 h 2344739"/>
              <a:gd name="connsiteX25" fmla="*/ 11306392 w 12192001"/>
              <a:gd name="connsiteY25" fmla="*/ 1272239 h 2344739"/>
              <a:gd name="connsiteX26" fmla="*/ 11309326 w 12192001"/>
              <a:gd name="connsiteY26" fmla="*/ 1274846 h 2344739"/>
              <a:gd name="connsiteX27" fmla="*/ 11294224 w 12192001"/>
              <a:gd name="connsiteY27" fmla="*/ 1283683 h 2344739"/>
              <a:gd name="connsiteX28" fmla="*/ 11245526 w 12192001"/>
              <a:gd name="connsiteY28" fmla="*/ 1274060 h 2344739"/>
              <a:gd name="connsiteX29" fmla="*/ 11227161 w 12192001"/>
              <a:gd name="connsiteY29" fmla="*/ 1276236 h 2344739"/>
              <a:gd name="connsiteX30" fmla="*/ 11216939 w 12192001"/>
              <a:gd name="connsiteY30" fmla="*/ 1275961 h 2344739"/>
              <a:gd name="connsiteX31" fmla="*/ 11216036 w 12192001"/>
              <a:gd name="connsiteY31" fmla="*/ 1275018 h 2344739"/>
              <a:gd name="connsiteX32" fmla="*/ 11187737 w 12192001"/>
              <a:gd name="connsiteY32" fmla="*/ 1292383 h 2344739"/>
              <a:gd name="connsiteX33" fmla="*/ 11183353 w 12192001"/>
              <a:gd name="connsiteY33" fmla="*/ 1292525 h 2344739"/>
              <a:gd name="connsiteX34" fmla="*/ 11165706 w 12192001"/>
              <a:gd name="connsiteY34" fmla="*/ 1306612 h 2344739"/>
              <a:gd name="connsiteX35" fmla="*/ 11156163 w 12192001"/>
              <a:gd name="connsiteY35" fmla="*/ 1312414 h 2344739"/>
              <a:gd name="connsiteX36" fmla="*/ 11154348 w 12192001"/>
              <a:gd name="connsiteY36" fmla="*/ 1317097 h 2344739"/>
              <a:gd name="connsiteX37" fmla="*/ 11139813 w 12192001"/>
              <a:gd name="connsiteY37" fmla="*/ 1324115 h 2344739"/>
              <a:gd name="connsiteX38" fmla="*/ 11137813 w 12192001"/>
              <a:gd name="connsiteY38" fmla="*/ 1323772 h 2344739"/>
              <a:gd name="connsiteX39" fmla="*/ 11127060 w 12192001"/>
              <a:gd name="connsiteY39" fmla="*/ 1333832 h 2344739"/>
              <a:gd name="connsiteX40" fmla="*/ 11119543 w 12192001"/>
              <a:gd name="connsiteY40" fmla="*/ 1347424 h 2344739"/>
              <a:gd name="connsiteX41" fmla="*/ 10893535 w 12192001"/>
              <a:gd name="connsiteY41" fmla="*/ 1473399 h 2344739"/>
              <a:gd name="connsiteX42" fmla="*/ 10772152 w 12192001"/>
              <a:gd name="connsiteY42" fmla="*/ 1523191 h 2344739"/>
              <a:gd name="connsiteX43" fmla="*/ 10626520 w 12192001"/>
              <a:gd name="connsiteY43" fmla="*/ 1559229 h 2344739"/>
              <a:gd name="connsiteX44" fmla="*/ 10580747 w 12192001"/>
              <a:gd name="connsiteY44" fmla="*/ 1568689 h 2344739"/>
              <a:gd name="connsiteX45" fmla="*/ 10546642 w 12192001"/>
              <a:gd name="connsiteY45" fmla="*/ 1598423 h 2344739"/>
              <a:gd name="connsiteX46" fmla="*/ 10528495 w 12192001"/>
              <a:gd name="connsiteY46" fmla="*/ 1596907 h 2344739"/>
              <a:gd name="connsiteX47" fmla="*/ 10525298 w 12192001"/>
              <a:gd name="connsiteY47" fmla="*/ 1596411 h 2344739"/>
              <a:gd name="connsiteX48" fmla="*/ 10513981 w 12192001"/>
              <a:gd name="connsiteY48" fmla="*/ 1599537 h 2344739"/>
              <a:gd name="connsiteX49" fmla="*/ 10490587 w 12192001"/>
              <a:gd name="connsiteY49" fmla="*/ 1594156 h 2344739"/>
              <a:gd name="connsiteX50" fmla="*/ 10470270 w 12192001"/>
              <a:gd name="connsiteY50" fmla="*/ 1601693 h 2344739"/>
              <a:gd name="connsiteX51" fmla="*/ 10375894 w 12192001"/>
              <a:gd name="connsiteY51" fmla="*/ 1644598 h 2344739"/>
              <a:gd name="connsiteX52" fmla="*/ 10318190 w 12192001"/>
              <a:gd name="connsiteY52" fmla="*/ 1666221 h 2344739"/>
              <a:gd name="connsiteX53" fmla="*/ 10294319 w 12192001"/>
              <a:gd name="connsiteY53" fmla="*/ 1668079 h 2344739"/>
              <a:gd name="connsiteX54" fmla="*/ 10262295 w 12192001"/>
              <a:gd name="connsiteY54" fmla="*/ 1674948 h 2344739"/>
              <a:gd name="connsiteX55" fmla="*/ 10204270 w 12192001"/>
              <a:gd name="connsiteY55" fmla="*/ 1682149 h 2344739"/>
              <a:gd name="connsiteX56" fmla="*/ 10176611 w 12192001"/>
              <a:gd name="connsiteY56" fmla="*/ 1692943 h 2344739"/>
              <a:gd name="connsiteX57" fmla="*/ 10163922 w 12192001"/>
              <a:gd name="connsiteY57" fmla="*/ 1693739 h 2344739"/>
              <a:gd name="connsiteX58" fmla="*/ 10155160 w 12192001"/>
              <a:gd name="connsiteY58" fmla="*/ 1707487 h 2344739"/>
              <a:gd name="connsiteX59" fmla="*/ 10117119 w 12192001"/>
              <a:gd name="connsiteY59" fmla="*/ 1731142 h 2344739"/>
              <a:gd name="connsiteX60" fmla="*/ 10100445 w 12192001"/>
              <a:gd name="connsiteY60" fmla="*/ 1742432 h 2344739"/>
              <a:gd name="connsiteX61" fmla="*/ 10082169 w 12192001"/>
              <a:gd name="connsiteY61" fmla="*/ 1743296 h 2344739"/>
              <a:gd name="connsiteX62" fmla="*/ 10039240 w 12192001"/>
              <a:gd name="connsiteY62" fmla="*/ 1741632 h 2344739"/>
              <a:gd name="connsiteX63" fmla="*/ 9960019 w 12192001"/>
              <a:gd name="connsiteY63" fmla="*/ 1757147 h 2344739"/>
              <a:gd name="connsiteX64" fmla="*/ 9847792 w 12192001"/>
              <a:gd name="connsiteY64" fmla="*/ 1763915 h 2344739"/>
              <a:gd name="connsiteX65" fmla="*/ 9728309 w 12192001"/>
              <a:gd name="connsiteY65" fmla="*/ 1784122 h 2344739"/>
              <a:gd name="connsiteX66" fmla="*/ 9584507 w 12192001"/>
              <a:gd name="connsiteY66" fmla="*/ 1795542 h 2344739"/>
              <a:gd name="connsiteX67" fmla="*/ 9343052 w 12192001"/>
              <a:gd name="connsiteY67" fmla="*/ 1841244 h 2344739"/>
              <a:gd name="connsiteX68" fmla="*/ 9231370 w 12192001"/>
              <a:gd name="connsiteY68" fmla="*/ 1893149 h 2344739"/>
              <a:gd name="connsiteX69" fmla="*/ 9194810 w 12192001"/>
              <a:gd name="connsiteY69" fmla="*/ 1903228 h 2344739"/>
              <a:gd name="connsiteX70" fmla="*/ 9189246 w 12192001"/>
              <a:gd name="connsiteY70" fmla="*/ 1912467 h 2344739"/>
              <a:gd name="connsiteX71" fmla="*/ 9151232 w 12192001"/>
              <a:gd name="connsiteY71" fmla="*/ 1923669 h 2344739"/>
              <a:gd name="connsiteX72" fmla="*/ 9150210 w 12192001"/>
              <a:gd name="connsiteY72" fmla="*/ 1922604 h 2344739"/>
              <a:gd name="connsiteX73" fmla="*/ 9137318 w 12192001"/>
              <a:gd name="connsiteY73" fmla="*/ 1920435 h 2344739"/>
              <a:gd name="connsiteX74" fmla="*/ 9113812 w 12192001"/>
              <a:gd name="connsiteY74" fmla="*/ 1919069 h 2344739"/>
              <a:gd name="connsiteX75" fmla="*/ 9053453 w 12192001"/>
              <a:gd name="connsiteY75" fmla="*/ 1910755 h 2344739"/>
              <a:gd name="connsiteX76" fmla="*/ 9005486 w 12192001"/>
              <a:gd name="connsiteY76" fmla="*/ 1914040 h 2344739"/>
              <a:gd name="connsiteX77" fmla="*/ 9005201 w 12192001"/>
              <a:gd name="connsiteY77" fmla="*/ 1913800 h 2344739"/>
              <a:gd name="connsiteX78" fmla="*/ 8996232 w 12192001"/>
              <a:gd name="connsiteY78" fmla="*/ 1915011 h 2344739"/>
              <a:gd name="connsiteX79" fmla="*/ 8990394 w 12192001"/>
              <a:gd name="connsiteY79" fmla="*/ 1917072 h 2344739"/>
              <a:gd name="connsiteX80" fmla="*/ 8974337 w 12192001"/>
              <a:gd name="connsiteY80" fmla="*/ 1920298 h 2344739"/>
              <a:gd name="connsiteX81" fmla="*/ 8968011 w 12192001"/>
              <a:gd name="connsiteY81" fmla="*/ 1919598 h 2344739"/>
              <a:gd name="connsiteX82" fmla="*/ 8963048 w 12192001"/>
              <a:gd name="connsiteY82" fmla="*/ 1917373 h 2344739"/>
              <a:gd name="connsiteX83" fmla="*/ 8928988 w 12192001"/>
              <a:gd name="connsiteY83" fmla="*/ 1914185 h 2344739"/>
              <a:gd name="connsiteX84" fmla="*/ 8752444 w 12192001"/>
              <a:gd name="connsiteY84" fmla="*/ 1933417 h 2344739"/>
              <a:gd name="connsiteX85" fmla="*/ 8707847 w 12192001"/>
              <a:gd name="connsiteY85" fmla="*/ 1935518 h 2344739"/>
              <a:gd name="connsiteX86" fmla="*/ 8596071 w 12192001"/>
              <a:gd name="connsiteY86" fmla="*/ 1944090 h 2344739"/>
              <a:gd name="connsiteX87" fmla="*/ 8525230 w 12192001"/>
              <a:gd name="connsiteY87" fmla="*/ 1929248 h 2344739"/>
              <a:gd name="connsiteX88" fmla="*/ 8510983 w 12192001"/>
              <a:gd name="connsiteY88" fmla="*/ 1935163 h 2344739"/>
              <a:gd name="connsiteX89" fmla="*/ 8506167 w 12192001"/>
              <a:gd name="connsiteY89" fmla="*/ 1938164 h 2344739"/>
              <a:gd name="connsiteX90" fmla="*/ 8497968 w 12192001"/>
              <a:gd name="connsiteY90" fmla="*/ 1940902 h 2344739"/>
              <a:gd name="connsiteX91" fmla="*/ 8497594 w 12192001"/>
              <a:gd name="connsiteY91" fmla="*/ 1940723 h 2344739"/>
              <a:gd name="connsiteX92" fmla="*/ 8490249 w 12192001"/>
              <a:gd name="connsiteY92" fmla="*/ 1943773 h 2344739"/>
              <a:gd name="connsiteX93" fmla="*/ 8367182 w 12192001"/>
              <a:gd name="connsiteY93" fmla="*/ 1957815 h 2344739"/>
              <a:gd name="connsiteX94" fmla="*/ 8353799 w 12192001"/>
              <a:gd name="connsiteY94" fmla="*/ 1958009 h 2344739"/>
              <a:gd name="connsiteX95" fmla="*/ 8352373 w 12192001"/>
              <a:gd name="connsiteY95" fmla="*/ 1957169 h 2344739"/>
              <a:gd name="connsiteX96" fmla="*/ 8320104 w 12192001"/>
              <a:gd name="connsiteY96" fmla="*/ 1974587 h 2344739"/>
              <a:gd name="connsiteX97" fmla="*/ 8314433 w 12192001"/>
              <a:gd name="connsiteY97" fmla="*/ 1974913 h 2344739"/>
              <a:gd name="connsiteX98" fmla="*/ 8295174 w 12192001"/>
              <a:gd name="connsiteY98" fmla="*/ 1988808 h 2344739"/>
              <a:gd name="connsiteX99" fmla="*/ 8284276 w 12192001"/>
              <a:gd name="connsiteY99" fmla="*/ 1994631 h 2344739"/>
              <a:gd name="connsiteX100" fmla="*/ 8283150 w 12192001"/>
              <a:gd name="connsiteY100" fmla="*/ 1999074 h 2344739"/>
              <a:gd name="connsiteX101" fmla="*/ 8266076 w 12192001"/>
              <a:gd name="connsiteY101" fmla="*/ 2006249 h 2344739"/>
              <a:gd name="connsiteX102" fmla="*/ 8263377 w 12192001"/>
              <a:gd name="connsiteY102" fmla="*/ 2006019 h 2344739"/>
              <a:gd name="connsiteX103" fmla="*/ 8252033 w 12192001"/>
              <a:gd name="connsiteY103" fmla="*/ 2015862 h 2344739"/>
              <a:gd name="connsiteX104" fmla="*/ 8245834 w 12192001"/>
              <a:gd name="connsiteY104" fmla="*/ 2028854 h 2344739"/>
              <a:gd name="connsiteX105" fmla="*/ 8090272 w 12192001"/>
              <a:gd name="connsiteY105" fmla="*/ 2075015 h 2344739"/>
              <a:gd name="connsiteX106" fmla="*/ 7905407 w 12192001"/>
              <a:gd name="connsiteY106" fmla="*/ 2116988 h 2344739"/>
              <a:gd name="connsiteX107" fmla="*/ 7718745 w 12192001"/>
              <a:gd name="connsiteY107" fmla="*/ 2142703 h 2344739"/>
              <a:gd name="connsiteX108" fmla="*/ 7614347 w 12192001"/>
              <a:gd name="connsiteY108" fmla="*/ 2139232 h 2344739"/>
              <a:gd name="connsiteX109" fmla="*/ 7527543 w 12192001"/>
              <a:gd name="connsiteY109" fmla="*/ 2145060 h 2344739"/>
              <a:gd name="connsiteX110" fmla="*/ 7519571 w 12192001"/>
              <a:gd name="connsiteY110" fmla="*/ 2147613 h 2344739"/>
              <a:gd name="connsiteX111" fmla="*/ 7507411 w 12192001"/>
              <a:gd name="connsiteY111" fmla="*/ 2148948 h 2344739"/>
              <a:gd name="connsiteX112" fmla="*/ 7507040 w 12192001"/>
              <a:gd name="connsiteY112" fmla="*/ 2148621 h 2344739"/>
              <a:gd name="connsiteX113" fmla="*/ 7495795 w 12192001"/>
              <a:gd name="connsiteY113" fmla="*/ 2150573 h 2344739"/>
              <a:gd name="connsiteX114" fmla="*/ 7405391 w 12192001"/>
              <a:gd name="connsiteY114" fmla="*/ 2142468 h 2344739"/>
              <a:gd name="connsiteX115" fmla="*/ 7312180 w 12192001"/>
              <a:gd name="connsiteY115" fmla="*/ 2132873 h 2344739"/>
              <a:gd name="connsiteX116" fmla="*/ 7310853 w 12192001"/>
              <a:gd name="connsiteY116" fmla="*/ 2131431 h 2344739"/>
              <a:gd name="connsiteX117" fmla="*/ 7218559 w 12192001"/>
              <a:gd name="connsiteY117" fmla="*/ 2156680 h 2344739"/>
              <a:gd name="connsiteX118" fmla="*/ 7201101 w 12192001"/>
              <a:gd name="connsiteY118" fmla="*/ 2161230 h 2344739"/>
              <a:gd name="connsiteX119" fmla="*/ 7197004 w 12192001"/>
              <a:gd name="connsiteY119" fmla="*/ 2166588 h 2344739"/>
              <a:gd name="connsiteX120" fmla="*/ 7170808 w 12192001"/>
              <a:gd name="connsiteY120" fmla="*/ 2171236 h 2344739"/>
              <a:gd name="connsiteX121" fmla="*/ 7096988 w 12192001"/>
              <a:gd name="connsiteY121" fmla="*/ 2183464 h 2344739"/>
              <a:gd name="connsiteX122" fmla="*/ 7018496 w 12192001"/>
              <a:gd name="connsiteY122" fmla="*/ 2183090 h 2344739"/>
              <a:gd name="connsiteX123" fmla="*/ 6904146 w 12192001"/>
              <a:gd name="connsiteY123" fmla="*/ 2212596 h 2344739"/>
              <a:gd name="connsiteX124" fmla="*/ 6708222 w 12192001"/>
              <a:gd name="connsiteY124" fmla="*/ 2240551 h 2344739"/>
              <a:gd name="connsiteX125" fmla="*/ 6549454 w 12192001"/>
              <a:gd name="connsiteY125" fmla="*/ 2269327 h 2344739"/>
              <a:gd name="connsiteX126" fmla="*/ 6317560 w 12192001"/>
              <a:gd name="connsiteY126" fmla="*/ 2316127 h 2344739"/>
              <a:gd name="connsiteX127" fmla="*/ 6168674 w 12192001"/>
              <a:gd name="connsiteY127" fmla="*/ 2318214 h 2344739"/>
              <a:gd name="connsiteX128" fmla="*/ 6073848 w 12192001"/>
              <a:gd name="connsiteY128" fmla="*/ 2338676 h 2344739"/>
              <a:gd name="connsiteX129" fmla="*/ 6068529 w 12192001"/>
              <a:gd name="connsiteY129" fmla="*/ 2337139 h 2344739"/>
              <a:gd name="connsiteX130" fmla="*/ 6048638 w 12192001"/>
              <a:gd name="connsiteY130" fmla="*/ 2337822 h 2344739"/>
              <a:gd name="connsiteX131" fmla="*/ 6041285 w 12192001"/>
              <a:gd name="connsiteY131" fmla="*/ 2329473 h 2344739"/>
              <a:gd name="connsiteX132" fmla="*/ 6010090 w 12192001"/>
              <a:gd name="connsiteY132" fmla="*/ 2324380 h 2344739"/>
              <a:gd name="connsiteX133" fmla="*/ 5957375 w 12192001"/>
              <a:gd name="connsiteY133" fmla="*/ 2328024 h 2344739"/>
              <a:gd name="connsiteX134" fmla="*/ 5758919 w 12192001"/>
              <a:gd name="connsiteY134" fmla="*/ 2343716 h 2344739"/>
              <a:gd name="connsiteX135" fmla="*/ 5626960 w 12192001"/>
              <a:gd name="connsiteY135" fmla="*/ 2344739 h 2344739"/>
              <a:gd name="connsiteX136" fmla="*/ 5470906 w 12192001"/>
              <a:gd name="connsiteY136" fmla="*/ 2330719 h 2344739"/>
              <a:gd name="connsiteX137" fmla="*/ 5432761 w 12192001"/>
              <a:gd name="connsiteY137" fmla="*/ 2319466 h 2344739"/>
              <a:gd name="connsiteX138" fmla="*/ 5381669 w 12192001"/>
              <a:gd name="connsiteY138" fmla="*/ 2301764 h 2344739"/>
              <a:gd name="connsiteX139" fmla="*/ 5261764 w 12192001"/>
              <a:gd name="connsiteY139" fmla="*/ 2281347 h 2344739"/>
              <a:gd name="connsiteX140" fmla="*/ 5222961 w 12192001"/>
              <a:gd name="connsiteY140" fmla="*/ 2270223 h 2344739"/>
              <a:gd name="connsiteX141" fmla="*/ 5174660 w 12192001"/>
              <a:gd name="connsiteY141" fmla="*/ 2267233 h 2344739"/>
              <a:gd name="connsiteX142" fmla="*/ 5156554 w 12192001"/>
              <a:gd name="connsiteY142" fmla="*/ 2260010 h 2344739"/>
              <a:gd name="connsiteX143" fmla="*/ 5142599 w 12192001"/>
              <a:gd name="connsiteY143" fmla="*/ 2256610 h 2344739"/>
              <a:gd name="connsiteX144" fmla="*/ 5139596 w 12192001"/>
              <a:gd name="connsiteY144" fmla="*/ 2254509 h 2344739"/>
              <a:gd name="connsiteX145" fmla="*/ 5121659 w 12192001"/>
              <a:gd name="connsiteY145" fmla="*/ 2243656 h 2344739"/>
              <a:gd name="connsiteX146" fmla="*/ 5065790 w 12192001"/>
              <a:gd name="connsiteY146" fmla="*/ 2250227 h 2344739"/>
              <a:gd name="connsiteX147" fmla="*/ 5011514 w 12192001"/>
              <a:gd name="connsiteY147" fmla="*/ 2233846 h 2344739"/>
              <a:gd name="connsiteX148" fmla="*/ 4840441 w 12192001"/>
              <a:gd name="connsiteY148" fmla="*/ 2209829 h 2344739"/>
              <a:gd name="connsiteX149" fmla="*/ 4762447 w 12192001"/>
              <a:gd name="connsiteY149" fmla="*/ 2182061 h 2344739"/>
              <a:gd name="connsiteX150" fmla="*/ 4723186 w 12192001"/>
              <a:gd name="connsiteY150" fmla="*/ 2173047 h 2344739"/>
              <a:gd name="connsiteX151" fmla="*/ 4721176 w 12192001"/>
              <a:gd name="connsiteY151" fmla="*/ 2172298 h 2344739"/>
              <a:gd name="connsiteX152" fmla="*/ 4722111 w 12192001"/>
              <a:gd name="connsiteY152" fmla="*/ 2172087 h 2344739"/>
              <a:gd name="connsiteX153" fmla="*/ 4717202 w 12192001"/>
              <a:gd name="connsiteY153" fmla="*/ 2170817 h 2344739"/>
              <a:gd name="connsiteX154" fmla="*/ 4721176 w 12192001"/>
              <a:gd name="connsiteY154" fmla="*/ 2172298 h 2344739"/>
              <a:gd name="connsiteX155" fmla="*/ 4715526 w 12192001"/>
              <a:gd name="connsiteY155" fmla="*/ 2173573 h 2344739"/>
              <a:gd name="connsiteX156" fmla="*/ 4515814 w 12192001"/>
              <a:gd name="connsiteY156" fmla="*/ 2163671 h 2344739"/>
              <a:gd name="connsiteX157" fmla="*/ 4428543 w 12192001"/>
              <a:gd name="connsiteY157" fmla="*/ 2153020 h 2344739"/>
              <a:gd name="connsiteX158" fmla="*/ 4362875 w 12192001"/>
              <a:gd name="connsiteY158" fmla="*/ 2151674 h 2344739"/>
              <a:gd name="connsiteX159" fmla="*/ 4316966 w 12192001"/>
              <a:gd name="connsiteY159" fmla="*/ 2158289 h 2344739"/>
              <a:gd name="connsiteX160" fmla="*/ 4315110 w 12192001"/>
              <a:gd name="connsiteY160" fmla="*/ 2156948 h 2344739"/>
              <a:gd name="connsiteX161" fmla="*/ 4295144 w 12192001"/>
              <a:gd name="connsiteY161" fmla="*/ 2155069 h 2344739"/>
              <a:gd name="connsiteX162" fmla="*/ 4290064 w 12192001"/>
              <a:gd name="connsiteY162" fmla="*/ 2157986 h 2344739"/>
              <a:gd name="connsiteX163" fmla="*/ 4276142 w 12192001"/>
              <a:gd name="connsiteY163" fmla="*/ 2157740 h 2344739"/>
              <a:gd name="connsiteX164" fmla="*/ 4248117 w 12192001"/>
              <a:gd name="connsiteY164" fmla="*/ 2160064 h 2344739"/>
              <a:gd name="connsiteX165" fmla="*/ 4202051 w 12192001"/>
              <a:gd name="connsiteY165" fmla="*/ 2157269 h 2344739"/>
              <a:gd name="connsiteX166" fmla="*/ 4201745 w 12192001"/>
              <a:gd name="connsiteY166" fmla="*/ 2156010 h 2344739"/>
              <a:gd name="connsiteX167" fmla="*/ 4191248 w 12192001"/>
              <a:gd name="connsiteY167" fmla="*/ 2150376 h 2344739"/>
              <a:gd name="connsiteX168" fmla="*/ 4142745 w 12192001"/>
              <a:gd name="connsiteY168" fmla="*/ 2134511 h 2344739"/>
              <a:gd name="connsiteX169" fmla="*/ 4083097 w 12192001"/>
              <a:gd name="connsiteY169" fmla="*/ 2107978 h 2344739"/>
              <a:gd name="connsiteX170" fmla="*/ 4074546 w 12192001"/>
              <a:gd name="connsiteY170" fmla="*/ 2107143 h 2344739"/>
              <a:gd name="connsiteX171" fmla="*/ 4074427 w 12192001"/>
              <a:gd name="connsiteY171" fmla="*/ 2106844 h 2344739"/>
              <a:gd name="connsiteX172" fmla="*/ 4065510 w 12192001"/>
              <a:gd name="connsiteY172" fmla="*/ 2105400 h 2344739"/>
              <a:gd name="connsiteX173" fmla="*/ 4058954 w 12192001"/>
              <a:gd name="connsiteY173" fmla="*/ 2105618 h 2344739"/>
              <a:gd name="connsiteX174" fmla="*/ 4042364 w 12192001"/>
              <a:gd name="connsiteY174" fmla="*/ 2103997 h 2344739"/>
              <a:gd name="connsiteX175" fmla="*/ 4036997 w 12192001"/>
              <a:gd name="connsiteY175" fmla="*/ 2101563 h 2344739"/>
              <a:gd name="connsiteX176" fmla="*/ 4035363 w 12192001"/>
              <a:gd name="connsiteY176" fmla="*/ 2097896 h 2344739"/>
              <a:gd name="connsiteX177" fmla="*/ 4033778 w 12192001"/>
              <a:gd name="connsiteY177" fmla="*/ 2098131 h 2344739"/>
              <a:gd name="connsiteX178" fmla="*/ 4004538 w 12192001"/>
              <a:gd name="connsiteY178" fmla="*/ 2085563 h 2344739"/>
              <a:gd name="connsiteX179" fmla="*/ 3936846 w 12192001"/>
              <a:gd name="connsiteY179" fmla="*/ 2068106 h 2344739"/>
              <a:gd name="connsiteX180" fmla="*/ 3897275 w 12192001"/>
              <a:gd name="connsiteY180" fmla="*/ 2062451 h 2344739"/>
              <a:gd name="connsiteX181" fmla="*/ 3789760 w 12192001"/>
              <a:gd name="connsiteY181" fmla="*/ 2042213 h 2344739"/>
              <a:gd name="connsiteX182" fmla="*/ 3682513 w 12192001"/>
              <a:gd name="connsiteY182" fmla="*/ 2018290 h 2344739"/>
              <a:gd name="connsiteX183" fmla="*/ 3610035 w 12192001"/>
              <a:gd name="connsiteY183" fmla="*/ 1986019 h 2344739"/>
              <a:gd name="connsiteX184" fmla="*/ 3603855 w 12192001"/>
              <a:gd name="connsiteY184" fmla="*/ 1987381 h 2344739"/>
              <a:gd name="connsiteX185" fmla="*/ 3594736 w 12192001"/>
              <a:gd name="connsiteY185" fmla="*/ 1987545 h 2344739"/>
              <a:gd name="connsiteX186" fmla="*/ 3594501 w 12192001"/>
              <a:gd name="connsiteY186" fmla="*/ 1987276 h 2344739"/>
              <a:gd name="connsiteX187" fmla="*/ 3585978 w 12192001"/>
              <a:gd name="connsiteY187" fmla="*/ 1987966 h 2344739"/>
              <a:gd name="connsiteX188" fmla="*/ 3536135 w 12192001"/>
              <a:gd name="connsiteY188" fmla="*/ 1978267 h 2344739"/>
              <a:gd name="connsiteX189" fmla="*/ 3473223 w 12192001"/>
              <a:gd name="connsiteY189" fmla="*/ 1974606 h 2344739"/>
              <a:gd name="connsiteX190" fmla="*/ 3400728 w 12192001"/>
              <a:gd name="connsiteY190" fmla="*/ 1962558 h 2344739"/>
              <a:gd name="connsiteX191" fmla="*/ 3363888 w 12192001"/>
              <a:gd name="connsiteY191" fmla="*/ 1979510 h 2344739"/>
              <a:gd name="connsiteX192" fmla="*/ 3344026 w 12192001"/>
              <a:gd name="connsiteY192" fmla="*/ 1981192 h 2344739"/>
              <a:gd name="connsiteX193" fmla="*/ 3341698 w 12192001"/>
              <a:gd name="connsiteY193" fmla="*/ 1980217 h 2344739"/>
              <a:gd name="connsiteX194" fmla="*/ 3262356 w 12192001"/>
              <a:gd name="connsiteY194" fmla="*/ 1986094 h 2344739"/>
              <a:gd name="connsiteX195" fmla="*/ 3142556 w 12192001"/>
              <a:gd name="connsiteY195" fmla="*/ 1993869 h 2344739"/>
              <a:gd name="connsiteX196" fmla="*/ 3030291 w 12192001"/>
              <a:gd name="connsiteY196" fmla="*/ 1996512 h 2344739"/>
              <a:gd name="connsiteX197" fmla="*/ 2781569 w 12192001"/>
              <a:gd name="connsiteY197" fmla="*/ 2018333 h 2344739"/>
              <a:gd name="connsiteX198" fmla="*/ 2646527 w 12192001"/>
              <a:gd name="connsiteY198" fmla="*/ 2028869 h 2344739"/>
              <a:gd name="connsiteX199" fmla="*/ 2568028 w 12192001"/>
              <a:gd name="connsiteY199" fmla="*/ 2002628 h 2344739"/>
              <a:gd name="connsiteX200" fmla="*/ 2443255 w 12192001"/>
              <a:gd name="connsiteY200" fmla="*/ 2016529 h 2344739"/>
              <a:gd name="connsiteX201" fmla="*/ 2315112 w 12192001"/>
              <a:gd name="connsiteY201" fmla="*/ 2024996 h 2344739"/>
              <a:gd name="connsiteX202" fmla="*/ 2208578 w 12192001"/>
              <a:gd name="connsiteY202" fmla="*/ 2019763 h 2344739"/>
              <a:gd name="connsiteX203" fmla="*/ 2094665 w 12192001"/>
              <a:gd name="connsiteY203" fmla="*/ 2003052 h 2344739"/>
              <a:gd name="connsiteX204" fmla="*/ 1997356 w 12192001"/>
              <a:gd name="connsiteY204" fmla="*/ 1995032 h 2344739"/>
              <a:gd name="connsiteX205" fmla="*/ 1928172 w 12192001"/>
              <a:gd name="connsiteY205" fmla="*/ 2016977 h 2344739"/>
              <a:gd name="connsiteX206" fmla="*/ 1921650 w 12192001"/>
              <a:gd name="connsiteY206" fmla="*/ 2012146 h 2344739"/>
              <a:gd name="connsiteX207" fmla="*/ 1873080 w 12192001"/>
              <a:gd name="connsiteY207" fmla="*/ 2013741 h 2344739"/>
              <a:gd name="connsiteX208" fmla="*/ 1786655 w 12192001"/>
              <a:gd name="connsiteY208" fmla="*/ 2041363 h 2344739"/>
              <a:gd name="connsiteX209" fmla="*/ 1738204 w 12192001"/>
              <a:gd name="connsiteY209" fmla="*/ 2036312 h 2344739"/>
              <a:gd name="connsiteX210" fmla="*/ 1675071 w 12192001"/>
              <a:gd name="connsiteY210" fmla="*/ 2019963 h 2344739"/>
              <a:gd name="connsiteX211" fmla="*/ 1608669 w 12192001"/>
              <a:gd name="connsiteY211" fmla="*/ 2013066 h 2344739"/>
              <a:gd name="connsiteX212" fmla="*/ 1496110 w 12192001"/>
              <a:gd name="connsiteY212" fmla="*/ 1987476 h 2344739"/>
              <a:gd name="connsiteX213" fmla="*/ 1149979 w 12192001"/>
              <a:gd name="connsiteY213" fmla="*/ 1938041 h 2344739"/>
              <a:gd name="connsiteX214" fmla="*/ 858269 w 12192001"/>
              <a:gd name="connsiteY214" fmla="*/ 1928608 h 2344739"/>
              <a:gd name="connsiteX215" fmla="*/ 837540 w 12192001"/>
              <a:gd name="connsiteY215" fmla="*/ 1929821 h 2344739"/>
              <a:gd name="connsiteX216" fmla="*/ 816809 w 12192001"/>
              <a:gd name="connsiteY216" fmla="*/ 1927857 h 2344739"/>
              <a:gd name="connsiteX217" fmla="*/ 811506 w 12192001"/>
              <a:gd name="connsiteY217" fmla="*/ 1930751 h 2344739"/>
              <a:gd name="connsiteX218" fmla="*/ 797041 w 12192001"/>
              <a:gd name="connsiteY218" fmla="*/ 1930446 h 2344739"/>
              <a:gd name="connsiteX219" fmla="*/ 767901 w 12192001"/>
              <a:gd name="connsiteY219" fmla="*/ 1932653 h 2344739"/>
              <a:gd name="connsiteX220" fmla="*/ 763053 w 12192001"/>
              <a:gd name="connsiteY220" fmla="*/ 1930432 h 2344739"/>
              <a:gd name="connsiteX221" fmla="*/ 720047 w 12192001"/>
              <a:gd name="connsiteY221" fmla="*/ 1929661 h 2344739"/>
              <a:gd name="connsiteX222" fmla="*/ 719742 w 12192001"/>
              <a:gd name="connsiteY222" fmla="*/ 1928399 h 2344739"/>
              <a:gd name="connsiteX223" fmla="*/ 708875 w 12192001"/>
              <a:gd name="connsiteY223" fmla="*/ 1922722 h 2344739"/>
              <a:gd name="connsiteX224" fmla="*/ 596792 w 12192001"/>
              <a:gd name="connsiteY224" fmla="*/ 1879864 h 2344739"/>
              <a:gd name="connsiteX225" fmla="*/ 578535 w 12192001"/>
              <a:gd name="connsiteY225" fmla="*/ 1877212 h 2344739"/>
              <a:gd name="connsiteX226" fmla="*/ 571717 w 12192001"/>
              <a:gd name="connsiteY226" fmla="*/ 1877401 h 2344739"/>
              <a:gd name="connsiteX227" fmla="*/ 445099 w 12192001"/>
              <a:gd name="connsiteY227" fmla="*/ 1839371 h 2344739"/>
              <a:gd name="connsiteX228" fmla="*/ 404015 w 12192001"/>
              <a:gd name="connsiteY228" fmla="*/ 1833548 h 2344739"/>
              <a:gd name="connsiteX229" fmla="*/ 292435 w 12192001"/>
              <a:gd name="connsiteY229" fmla="*/ 1812852 h 2344739"/>
              <a:gd name="connsiteX230" fmla="*/ 118381 w 12192001"/>
              <a:gd name="connsiteY230" fmla="*/ 1761047 h 2344739"/>
              <a:gd name="connsiteX231" fmla="*/ 15526 w 12192001"/>
              <a:gd name="connsiteY231" fmla="*/ 1758191 h 2344739"/>
              <a:gd name="connsiteX232" fmla="*/ 2 w 12192001"/>
              <a:gd name="connsiteY232" fmla="*/ 1752722 h 2344739"/>
              <a:gd name="connsiteX233" fmla="*/ 1 w 12192001"/>
              <a:gd name="connsiteY233" fmla="*/ 762497 h 2344739"/>
              <a:gd name="connsiteX234" fmla="*/ 0 w 12192001"/>
              <a:gd name="connsiteY234" fmla="*/ 762497 h 2344739"/>
              <a:gd name="connsiteX235" fmla="*/ 0 w 12192001"/>
              <a:gd name="connsiteY235" fmla="*/ 222213 h 2344739"/>
              <a:gd name="connsiteX236" fmla="*/ 0 w 12192001"/>
              <a:gd name="connsiteY236"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57107 w 12192001"/>
              <a:gd name="connsiteY22" fmla="*/ 792050 h 2344739"/>
              <a:gd name="connsiteX23" fmla="*/ 11748619 w 12192001"/>
              <a:gd name="connsiteY23" fmla="*/ 872002 h 2344739"/>
              <a:gd name="connsiteX24" fmla="*/ 11595155 w 12192001"/>
              <a:gd name="connsiteY24" fmla="*/ 918898 h 2344739"/>
              <a:gd name="connsiteX25" fmla="*/ 11306392 w 12192001"/>
              <a:gd name="connsiteY25" fmla="*/ 1272239 h 2344739"/>
              <a:gd name="connsiteX26" fmla="*/ 11309326 w 12192001"/>
              <a:gd name="connsiteY26" fmla="*/ 1274846 h 2344739"/>
              <a:gd name="connsiteX27" fmla="*/ 11294224 w 12192001"/>
              <a:gd name="connsiteY27" fmla="*/ 1283683 h 2344739"/>
              <a:gd name="connsiteX28" fmla="*/ 11245526 w 12192001"/>
              <a:gd name="connsiteY28" fmla="*/ 1274060 h 2344739"/>
              <a:gd name="connsiteX29" fmla="*/ 11227161 w 12192001"/>
              <a:gd name="connsiteY29" fmla="*/ 1276236 h 2344739"/>
              <a:gd name="connsiteX30" fmla="*/ 11216939 w 12192001"/>
              <a:gd name="connsiteY30" fmla="*/ 1275961 h 2344739"/>
              <a:gd name="connsiteX31" fmla="*/ 11216036 w 12192001"/>
              <a:gd name="connsiteY31" fmla="*/ 1275018 h 2344739"/>
              <a:gd name="connsiteX32" fmla="*/ 11187737 w 12192001"/>
              <a:gd name="connsiteY32" fmla="*/ 1292383 h 2344739"/>
              <a:gd name="connsiteX33" fmla="*/ 11183353 w 12192001"/>
              <a:gd name="connsiteY33" fmla="*/ 1292525 h 2344739"/>
              <a:gd name="connsiteX34" fmla="*/ 11165706 w 12192001"/>
              <a:gd name="connsiteY34" fmla="*/ 1306612 h 2344739"/>
              <a:gd name="connsiteX35" fmla="*/ 11156163 w 12192001"/>
              <a:gd name="connsiteY35" fmla="*/ 1312414 h 2344739"/>
              <a:gd name="connsiteX36" fmla="*/ 11154348 w 12192001"/>
              <a:gd name="connsiteY36" fmla="*/ 1317097 h 2344739"/>
              <a:gd name="connsiteX37" fmla="*/ 11139813 w 12192001"/>
              <a:gd name="connsiteY37" fmla="*/ 1324115 h 2344739"/>
              <a:gd name="connsiteX38" fmla="*/ 11137813 w 12192001"/>
              <a:gd name="connsiteY38" fmla="*/ 1323772 h 2344739"/>
              <a:gd name="connsiteX39" fmla="*/ 11127060 w 12192001"/>
              <a:gd name="connsiteY39" fmla="*/ 1333832 h 2344739"/>
              <a:gd name="connsiteX40" fmla="*/ 11119543 w 12192001"/>
              <a:gd name="connsiteY40" fmla="*/ 1347424 h 2344739"/>
              <a:gd name="connsiteX41" fmla="*/ 10893535 w 12192001"/>
              <a:gd name="connsiteY41" fmla="*/ 1473399 h 2344739"/>
              <a:gd name="connsiteX42" fmla="*/ 10772152 w 12192001"/>
              <a:gd name="connsiteY42" fmla="*/ 1523191 h 2344739"/>
              <a:gd name="connsiteX43" fmla="*/ 10626520 w 12192001"/>
              <a:gd name="connsiteY43" fmla="*/ 1559229 h 2344739"/>
              <a:gd name="connsiteX44" fmla="*/ 10580747 w 12192001"/>
              <a:gd name="connsiteY44" fmla="*/ 1568689 h 2344739"/>
              <a:gd name="connsiteX45" fmla="*/ 10546642 w 12192001"/>
              <a:gd name="connsiteY45" fmla="*/ 1598423 h 2344739"/>
              <a:gd name="connsiteX46" fmla="*/ 10528495 w 12192001"/>
              <a:gd name="connsiteY46" fmla="*/ 1596907 h 2344739"/>
              <a:gd name="connsiteX47" fmla="*/ 10525298 w 12192001"/>
              <a:gd name="connsiteY47" fmla="*/ 1596411 h 2344739"/>
              <a:gd name="connsiteX48" fmla="*/ 10513981 w 12192001"/>
              <a:gd name="connsiteY48" fmla="*/ 1599537 h 2344739"/>
              <a:gd name="connsiteX49" fmla="*/ 10490587 w 12192001"/>
              <a:gd name="connsiteY49" fmla="*/ 1594156 h 2344739"/>
              <a:gd name="connsiteX50" fmla="*/ 10470270 w 12192001"/>
              <a:gd name="connsiteY50" fmla="*/ 1601693 h 2344739"/>
              <a:gd name="connsiteX51" fmla="*/ 10375894 w 12192001"/>
              <a:gd name="connsiteY51" fmla="*/ 1644598 h 2344739"/>
              <a:gd name="connsiteX52" fmla="*/ 10318190 w 12192001"/>
              <a:gd name="connsiteY52" fmla="*/ 1666221 h 2344739"/>
              <a:gd name="connsiteX53" fmla="*/ 10294319 w 12192001"/>
              <a:gd name="connsiteY53" fmla="*/ 1668079 h 2344739"/>
              <a:gd name="connsiteX54" fmla="*/ 10262295 w 12192001"/>
              <a:gd name="connsiteY54" fmla="*/ 1674948 h 2344739"/>
              <a:gd name="connsiteX55" fmla="*/ 10204270 w 12192001"/>
              <a:gd name="connsiteY55" fmla="*/ 1682149 h 2344739"/>
              <a:gd name="connsiteX56" fmla="*/ 10176611 w 12192001"/>
              <a:gd name="connsiteY56" fmla="*/ 1692943 h 2344739"/>
              <a:gd name="connsiteX57" fmla="*/ 10163922 w 12192001"/>
              <a:gd name="connsiteY57" fmla="*/ 1693739 h 2344739"/>
              <a:gd name="connsiteX58" fmla="*/ 10155160 w 12192001"/>
              <a:gd name="connsiteY58" fmla="*/ 1707487 h 2344739"/>
              <a:gd name="connsiteX59" fmla="*/ 10117119 w 12192001"/>
              <a:gd name="connsiteY59" fmla="*/ 1731142 h 2344739"/>
              <a:gd name="connsiteX60" fmla="*/ 10100445 w 12192001"/>
              <a:gd name="connsiteY60" fmla="*/ 1742432 h 2344739"/>
              <a:gd name="connsiteX61" fmla="*/ 10082169 w 12192001"/>
              <a:gd name="connsiteY61" fmla="*/ 1743296 h 2344739"/>
              <a:gd name="connsiteX62" fmla="*/ 10039240 w 12192001"/>
              <a:gd name="connsiteY62" fmla="*/ 1741632 h 2344739"/>
              <a:gd name="connsiteX63" fmla="*/ 9960019 w 12192001"/>
              <a:gd name="connsiteY63" fmla="*/ 1757147 h 2344739"/>
              <a:gd name="connsiteX64" fmla="*/ 9847792 w 12192001"/>
              <a:gd name="connsiteY64" fmla="*/ 1763915 h 2344739"/>
              <a:gd name="connsiteX65" fmla="*/ 9728309 w 12192001"/>
              <a:gd name="connsiteY65" fmla="*/ 1784122 h 2344739"/>
              <a:gd name="connsiteX66" fmla="*/ 9584507 w 12192001"/>
              <a:gd name="connsiteY66" fmla="*/ 1795542 h 2344739"/>
              <a:gd name="connsiteX67" fmla="*/ 9343052 w 12192001"/>
              <a:gd name="connsiteY67" fmla="*/ 1841244 h 2344739"/>
              <a:gd name="connsiteX68" fmla="*/ 9231370 w 12192001"/>
              <a:gd name="connsiteY68" fmla="*/ 1893149 h 2344739"/>
              <a:gd name="connsiteX69" fmla="*/ 9194810 w 12192001"/>
              <a:gd name="connsiteY69" fmla="*/ 1903228 h 2344739"/>
              <a:gd name="connsiteX70" fmla="*/ 9189246 w 12192001"/>
              <a:gd name="connsiteY70" fmla="*/ 1912467 h 2344739"/>
              <a:gd name="connsiteX71" fmla="*/ 9151232 w 12192001"/>
              <a:gd name="connsiteY71" fmla="*/ 1923669 h 2344739"/>
              <a:gd name="connsiteX72" fmla="*/ 9150210 w 12192001"/>
              <a:gd name="connsiteY72" fmla="*/ 1922604 h 2344739"/>
              <a:gd name="connsiteX73" fmla="*/ 9137318 w 12192001"/>
              <a:gd name="connsiteY73" fmla="*/ 1920435 h 2344739"/>
              <a:gd name="connsiteX74" fmla="*/ 9113812 w 12192001"/>
              <a:gd name="connsiteY74" fmla="*/ 1919069 h 2344739"/>
              <a:gd name="connsiteX75" fmla="*/ 9053453 w 12192001"/>
              <a:gd name="connsiteY75" fmla="*/ 1910755 h 2344739"/>
              <a:gd name="connsiteX76" fmla="*/ 9005486 w 12192001"/>
              <a:gd name="connsiteY76" fmla="*/ 1914040 h 2344739"/>
              <a:gd name="connsiteX77" fmla="*/ 9005201 w 12192001"/>
              <a:gd name="connsiteY77" fmla="*/ 1913800 h 2344739"/>
              <a:gd name="connsiteX78" fmla="*/ 8996232 w 12192001"/>
              <a:gd name="connsiteY78" fmla="*/ 1915011 h 2344739"/>
              <a:gd name="connsiteX79" fmla="*/ 8990394 w 12192001"/>
              <a:gd name="connsiteY79" fmla="*/ 1917072 h 2344739"/>
              <a:gd name="connsiteX80" fmla="*/ 8974337 w 12192001"/>
              <a:gd name="connsiteY80" fmla="*/ 1920298 h 2344739"/>
              <a:gd name="connsiteX81" fmla="*/ 8968011 w 12192001"/>
              <a:gd name="connsiteY81" fmla="*/ 1919598 h 2344739"/>
              <a:gd name="connsiteX82" fmla="*/ 8963048 w 12192001"/>
              <a:gd name="connsiteY82" fmla="*/ 1917373 h 2344739"/>
              <a:gd name="connsiteX83" fmla="*/ 8928988 w 12192001"/>
              <a:gd name="connsiteY83" fmla="*/ 1914185 h 2344739"/>
              <a:gd name="connsiteX84" fmla="*/ 8752444 w 12192001"/>
              <a:gd name="connsiteY84" fmla="*/ 1933417 h 2344739"/>
              <a:gd name="connsiteX85" fmla="*/ 8707847 w 12192001"/>
              <a:gd name="connsiteY85" fmla="*/ 1935518 h 2344739"/>
              <a:gd name="connsiteX86" fmla="*/ 8596071 w 12192001"/>
              <a:gd name="connsiteY86" fmla="*/ 1944090 h 2344739"/>
              <a:gd name="connsiteX87" fmla="*/ 8525230 w 12192001"/>
              <a:gd name="connsiteY87" fmla="*/ 1929248 h 2344739"/>
              <a:gd name="connsiteX88" fmla="*/ 8510983 w 12192001"/>
              <a:gd name="connsiteY88" fmla="*/ 1935163 h 2344739"/>
              <a:gd name="connsiteX89" fmla="*/ 8506167 w 12192001"/>
              <a:gd name="connsiteY89" fmla="*/ 1938164 h 2344739"/>
              <a:gd name="connsiteX90" fmla="*/ 8497968 w 12192001"/>
              <a:gd name="connsiteY90" fmla="*/ 1940902 h 2344739"/>
              <a:gd name="connsiteX91" fmla="*/ 8497594 w 12192001"/>
              <a:gd name="connsiteY91" fmla="*/ 1940723 h 2344739"/>
              <a:gd name="connsiteX92" fmla="*/ 8490249 w 12192001"/>
              <a:gd name="connsiteY92" fmla="*/ 1943773 h 2344739"/>
              <a:gd name="connsiteX93" fmla="*/ 8367182 w 12192001"/>
              <a:gd name="connsiteY93" fmla="*/ 1957815 h 2344739"/>
              <a:gd name="connsiteX94" fmla="*/ 8353799 w 12192001"/>
              <a:gd name="connsiteY94" fmla="*/ 1958009 h 2344739"/>
              <a:gd name="connsiteX95" fmla="*/ 8352373 w 12192001"/>
              <a:gd name="connsiteY95" fmla="*/ 1957169 h 2344739"/>
              <a:gd name="connsiteX96" fmla="*/ 8320104 w 12192001"/>
              <a:gd name="connsiteY96" fmla="*/ 1974587 h 2344739"/>
              <a:gd name="connsiteX97" fmla="*/ 8314433 w 12192001"/>
              <a:gd name="connsiteY97" fmla="*/ 1974913 h 2344739"/>
              <a:gd name="connsiteX98" fmla="*/ 8295174 w 12192001"/>
              <a:gd name="connsiteY98" fmla="*/ 1988808 h 2344739"/>
              <a:gd name="connsiteX99" fmla="*/ 8284276 w 12192001"/>
              <a:gd name="connsiteY99" fmla="*/ 1994631 h 2344739"/>
              <a:gd name="connsiteX100" fmla="*/ 8283150 w 12192001"/>
              <a:gd name="connsiteY100" fmla="*/ 1999074 h 2344739"/>
              <a:gd name="connsiteX101" fmla="*/ 8266076 w 12192001"/>
              <a:gd name="connsiteY101" fmla="*/ 2006249 h 2344739"/>
              <a:gd name="connsiteX102" fmla="*/ 8263377 w 12192001"/>
              <a:gd name="connsiteY102" fmla="*/ 2006019 h 2344739"/>
              <a:gd name="connsiteX103" fmla="*/ 8252033 w 12192001"/>
              <a:gd name="connsiteY103" fmla="*/ 2015862 h 2344739"/>
              <a:gd name="connsiteX104" fmla="*/ 8245834 w 12192001"/>
              <a:gd name="connsiteY104" fmla="*/ 2028854 h 2344739"/>
              <a:gd name="connsiteX105" fmla="*/ 8090272 w 12192001"/>
              <a:gd name="connsiteY105" fmla="*/ 2075015 h 2344739"/>
              <a:gd name="connsiteX106" fmla="*/ 7905407 w 12192001"/>
              <a:gd name="connsiteY106" fmla="*/ 2116988 h 2344739"/>
              <a:gd name="connsiteX107" fmla="*/ 7718745 w 12192001"/>
              <a:gd name="connsiteY107" fmla="*/ 2142703 h 2344739"/>
              <a:gd name="connsiteX108" fmla="*/ 7614347 w 12192001"/>
              <a:gd name="connsiteY108" fmla="*/ 2139232 h 2344739"/>
              <a:gd name="connsiteX109" fmla="*/ 7527543 w 12192001"/>
              <a:gd name="connsiteY109" fmla="*/ 2145060 h 2344739"/>
              <a:gd name="connsiteX110" fmla="*/ 7519571 w 12192001"/>
              <a:gd name="connsiteY110" fmla="*/ 2147613 h 2344739"/>
              <a:gd name="connsiteX111" fmla="*/ 7507411 w 12192001"/>
              <a:gd name="connsiteY111" fmla="*/ 2148948 h 2344739"/>
              <a:gd name="connsiteX112" fmla="*/ 7507040 w 12192001"/>
              <a:gd name="connsiteY112" fmla="*/ 2148621 h 2344739"/>
              <a:gd name="connsiteX113" fmla="*/ 7495795 w 12192001"/>
              <a:gd name="connsiteY113" fmla="*/ 2150573 h 2344739"/>
              <a:gd name="connsiteX114" fmla="*/ 7405391 w 12192001"/>
              <a:gd name="connsiteY114" fmla="*/ 2142468 h 2344739"/>
              <a:gd name="connsiteX115" fmla="*/ 7312180 w 12192001"/>
              <a:gd name="connsiteY115" fmla="*/ 2132873 h 2344739"/>
              <a:gd name="connsiteX116" fmla="*/ 7310853 w 12192001"/>
              <a:gd name="connsiteY116" fmla="*/ 2131431 h 2344739"/>
              <a:gd name="connsiteX117" fmla="*/ 7218559 w 12192001"/>
              <a:gd name="connsiteY117" fmla="*/ 2156680 h 2344739"/>
              <a:gd name="connsiteX118" fmla="*/ 7201101 w 12192001"/>
              <a:gd name="connsiteY118" fmla="*/ 2161230 h 2344739"/>
              <a:gd name="connsiteX119" fmla="*/ 7197004 w 12192001"/>
              <a:gd name="connsiteY119" fmla="*/ 2166588 h 2344739"/>
              <a:gd name="connsiteX120" fmla="*/ 7170808 w 12192001"/>
              <a:gd name="connsiteY120" fmla="*/ 2171236 h 2344739"/>
              <a:gd name="connsiteX121" fmla="*/ 7096988 w 12192001"/>
              <a:gd name="connsiteY121" fmla="*/ 2183464 h 2344739"/>
              <a:gd name="connsiteX122" fmla="*/ 7018496 w 12192001"/>
              <a:gd name="connsiteY122" fmla="*/ 2183090 h 2344739"/>
              <a:gd name="connsiteX123" fmla="*/ 6904146 w 12192001"/>
              <a:gd name="connsiteY123" fmla="*/ 2212596 h 2344739"/>
              <a:gd name="connsiteX124" fmla="*/ 6708222 w 12192001"/>
              <a:gd name="connsiteY124" fmla="*/ 2240551 h 2344739"/>
              <a:gd name="connsiteX125" fmla="*/ 6549454 w 12192001"/>
              <a:gd name="connsiteY125" fmla="*/ 2269327 h 2344739"/>
              <a:gd name="connsiteX126" fmla="*/ 6317560 w 12192001"/>
              <a:gd name="connsiteY126" fmla="*/ 2316127 h 2344739"/>
              <a:gd name="connsiteX127" fmla="*/ 6168674 w 12192001"/>
              <a:gd name="connsiteY127" fmla="*/ 2318214 h 2344739"/>
              <a:gd name="connsiteX128" fmla="*/ 6073848 w 12192001"/>
              <a:gd name="connsiteY128" fmla="*/ 2338676 h 2344739"/>
              <a:gd name="connsiteX129" fmla="*/ 6068529 w 12192001"/>
              <a:gd name="connsiteY129" fmla="*/ 2337139 h 2344739"/>
              <a:gd name="connsiteX130" fmla="*/ 6048638 w 12192001"/>
              <a:gd name="connsiteY130" fmla="*/ 2337822 h 2344739"/>
              <a:gd name="connsiteX131" fmla="*/ 6041285 w 12192001"/>
              <a:gd name="connsiteY131" fmla="*/ 2329473 h 2344739"/>
              <a:gd name="connsiteX132" fmla="*/ 6010090 w 12192001"/>
              <a:gd name="connsiteY132" fmla="*/ 2324380 h 2344739"/>
              <a:gd name="connsiteX133" fmla="*/ 5957375 w 12192001"/>
              <a:gd name="connsiteY133" fmla="*/ 2328024 h 2344739"/>
              <a:gd name="connsiteX134" fmla="*/ 5758919 w 12192001"/>
              <a:gd name="connsiteY134" fmla="*/ 2343716 h 2344739"/>
              <a:gd name="connsiteX135" fmla="*/ 5626960 w 12192001"/>
              <a:gd name="connsiteY135" fmla="*/ 2344739 h 2344739"/>
              <a:gd name="connsiteX136" fmla="*/ 5470906 w 12192001"/>
              <a:gd name="connsiteY136" fmla="*/ 2330719 h 2344739"/>
              <a:gd name="connsiteX137" fmla="*/ 5432761 w 12192001"/>
              <a:gd name="connsiteY137" fmla="*/ 2319466 h 2344739"/>
              <a:gd name="connsiteX138" fmla="*/ 5381669 w 12192001"/>
              <a:gd name="connsiteY138" fmla="*/ 2301764 h 2344739"/>
              <a:gd name="connsiteX139" fmla="*/ 5261764 w 12192001"/>
              <a:gd name="connsiteY139" fmla="*/ 2281347 h 2344739"/>
              <a:gd name="connsiteX140" fmla="*/ 5222961 w 12192001"/>
              <a:gd name="connsiteY140" fmla="*/ 2270223 h 2344739"/>
              <a:gd name="connsiteX141" fmla="*/ 5174660 w 12192001"/>
              <a:gd name="connsiteY141" fmla="*/ 2267233 h 2344739"/>
              <a:gd name="connsiteX142" fmla="*/ 5156554 w 12192001"/>
              <a:gd name="connsiteY142" fmla="*/ 2260010 h 2344739"/>
              <a:gd name="connsiteX143" fmla="*/ 5142599 w 12192001"/>
              <a:gd name="connsiteY143" fmla="*/ 2256610 h 2344739"/>
              <a:gd name="connsiteX144" fmla="*/ 5139596 w 12192001"/>
              <a:gd name="connsiteY144" fmla="*/ 2254509 h 2344739"/>
              <a:gd name="connsiteX145" fmla="*/ 5121659 w 12192001"/>
              <a:gd name="connsiteY145" fmla="*/ 2243656 h 2344739"/>
              <a:gd name="connsiteX146" fmla="*/ 5065790 w 12192001"/>
              <a:gd name="connsiteY146" fmla="*/ 2250227 h 2344739"/>
              <a:gd name="connsiteX147" fmla="*/ 5011514 w 12192001"/>
              <a:gd name="connsiteY147" fmla="*/ 2233846 h 2344739"/>
              <a:gd name="connsiteX148" fmla="*/ 4840441 w 12192001"/>
              <a:gd name="connsiteY148" fmla="*/ 2209829 h 2344739"/>
              <a:gd name="connsiteX149" fmla="*/ 4762447 w 12192001"/>
              <a:gd name="connsiteY149" fmla="*/ 2182061 h 2344739"/>
              <a:gd name="connsiteX150" fmla="*/ 4723186 w 12192001"/>
              <a:gd name="connsiteY150" fmla="*/ 2173047 h 2344739"/>
              <a:gd name="connsiteX151" fmla="*/ 4721176 w 12192001"/>
              <a:gd name="connsiteY151" fmla="*/ 2172298 h 2344739"/>
              <a:gd name="connsiteX152" fmla="*/ 4722111 w 12192001"/>
              <a:gd name="connsiteY152" fmla="*/ 2172087 h 2344739"/>
              <a:gd name="connsiteX153" fmla="*/ 4717202 w 12192001"/>
              <a:gd name="connsiteY153" fmla="*/ 2170817 h 2344739"/>
              <a:gd name="connsiteX154" fmla="*/ 4721176 w 12192001"/>
              <a:gd name="connsiteY154" fmla="*/ 2172298 h 2344739"/>
              <a:gd name="connsiteX155" fmla="*/ 4715526 w 12192001"/>
              <a:gd name="connsiteY155" fmla="*/ 2173573 h 2344739"/>
              <a:gd name="connsiteX156" fmla="*/ 4515814 w 12192001"/>
              <a:gd name="connsiteY156" fmla="*/ 2163671 h 2344739"/>
              <a:gd name="connsiteX157" fmla="*/ 4428543 w 12192001"/>
              <a:gd name="connsiteY157" fmla="*/ 2153020 h 2344739"/>
              <a:gd name="connsiteX158" fmla="*/ 4362875 w 12192001"/>
              <a:gd name="connsiteY158" fmla="*/ 2151674 h 2344739"/>
              <a:gd name="connsiteX159" fmla="*/ 4316966 w 12192001"/>
              <a:gd name="connsiteY159" fmla="*/ 2158289 h 2344739"/>
              <a:gd name="connsiteX160" fmla="*/ 4315110 w 12192001"/>
              <a:gd name="connsiteY160" fmla="*/ 2156948 h 2344739"/>
              <a:gd name="connsiteX161" fmla="*/ 4295144 w 12192001"/>
              <a:gd name="connsiteY161" fmla="*/ 2155069 h 2344739"/>
              <a:gd name="connsiteX162" fmla="*/ 4290064 w 12192001"/>
              <a:gd name="connsiteY162" fmla="*/ 2157986 h 2344739"/>
              <a:gd name="connsiteX163" fmla="*/ 4276142 w 12192001"/>
              <a:gd name="connsiteY163" fmla="*/ 2157740 h 2344739"/>
              <a:gd name="connsiteX164" fmla="*/ 4248117 w 12192001"/>
              <a:gd name="connsiteY164" fmla="*/ 2160064 h 2344739"/>
              <a:gd name="connsiteX165" fmla="*/ 4202051 w 12192001"/>
              <a:gd name="connsiteY165" fmla="*/ 2157269 h 2344739"/>
              <a:gd name="connsiteX166" fmla="*/ 4201745 w 12192001"/>
              <a:gd name="connsiteY166" fmla="*/ 2156010 h 2344739"/>
              <a:gd name="connsiteX167" fmla="*/ 4191248 w 12192001"/>
              <a:gd name="connsiteY167" fmla="*/ 2150376 h 2344739"/>
              <a:gd name="connsiteX168" fmla="*/ 4142745 w 12192001"/>
              <a:gd name="connsiteY168" fmla="*/ 2134511 h 2344739"/>
              <a:gd name="connsiteX169" fmla="*/ 4083097 w 12192001"/>
              <a:gd name="connsiteY169" fmla="*/ 2107978 h 2344739"/>
              <a:gd name="connsiteX170" fmla="*/ 4074546 w 12192001"/>
              <a:gd name="connsiteY170" fmla="*/ 2107143 h 2344739"/>
              <a:gd name="connsiteX171" fmla="*/ 4074427 w 12192001"/>
              <a:gd name="connsiteY171" fmla="*/ 2106844 h 2344739"/>
              <a:gd name="connsiteX172" fmla="*/ 4065510 w 12192001"/>
              <a:gd name="connsiteY172" fmla="*/ 2105400 h 2344739"/>
              <a:gd name="connsiteX173" fmla="*/ 4058954 w 12192001"/>
              <a:gd name="connsiteY173" fmla="*/ 2105618 h 2344739"/>
              <a:gd name="connsiteX174" fmla="*/ 4042364 w 12192001"/>
              <a:gd name="connsiteY174" fmla="*/ 2103997 h 2344739"/>
              <a:gd name="connsiteX175" fmla="*/ 4036997 w 12192001"/>
              <a:gd name="connsiteY175" fmla="*/ 2101563 h 2344739"/>
              <a:gd name="connsiteX176" fmla="*/ 4035363 w 12192001"/>
              <a:gd name="connsiteY176" fmla="*/ 2097896 h 2344739"/>
              <a:gd name="connsiteX177" fmla="*/ 4033778 w 12192001"/>
              <a:gd name="connsiteY177" fmla="*/ 2098131 h 2344739"/>
              <a:gd name="connsiteX178" fmla="*/ 4004538 w 12192001"/>
              <a:gd name="connsiteY178" fmla="*/ 2085563 h 2344739"/>
              <a:gd name="connsiteX179" fmla="*/ 3936846 w 12192001"/>
              <a:gd name="connsiteY179" fmla="*/ 2068106 h 2344739"/>
              <a:gd name="connsiteX180" fmla="*/ 3897275 w 12192001"/>
              <a:gd name="connsiteY180" fmla="*/ 2062451 h 2344739"/>
              <a:gd name="connsiteX181" fmla="*/ 3789760 w 12192001"/>
              <a:gd name="connsiteY181" fmla="*/ 2042213 h 2344739"/>
              <a:gd name="connsiteX182" fmla="*/ 3682513 w 12192001"/>
              <a:gd name="connsiteY182" fmla="*/ 2018290 h 2344739"/>
              <a:gd name="connsiteX183" fmla="*/ 3610035 w 12192001"/>
              <a:gd name="connsiteY183" fmla="*/ 1986019 h 2344739"/>
              <a:gd name="connsiteX184" fmla="*/ 3603855 w 12192001"/>
              <a:gd name="connsiteY184" fmla="*/ 1987381 h 2344739"/>
              <a:gd name="connsiteX185" fmla="*/ 3594736 w 12192001"/>
              <a:gd name="connsiteY185" fmla="*/ 1987545 h 2344739"/>
              <a:gd name="connsiteX186" fmla="*/ 3594501 w 12192001"/>
              <a:gd name="connsiteY186" fmla="*/ 1987276 h 2344739"/>
              <a:gd name="connsiteX187" fmla="*/ 3585978 w 12192001"/>
              <a:gd name="connsiteY187" fmla="*/ 1987966 h 2344739"/>
              <a:gd name="connsiteX188" fmla="*/ 3536135 w 12192001"/>
              <a:gd name="connsiteY188" fmla="*/ 1978267 h 2344739"/>
              <a:gd name="connsiteX189" fmla="*/ 3473223 w 12192001"/>
              <a:gd name="connsiteY189" fmla="*/ 1974606 h 2344739"/>
              <a:gd name="connsiteX190" fmla="*/ 3400728 w 12192001"/>
              <a:gd name="connsiteY190" fmla="*/ 1962558 h 2344739"/>
              <a:gd name="connsiteX191" fmla="*/ 3363888 w 12192001"/>
              <a:gd name="connsiteY191" fmla="*/ 1979510 h 2344739"/>
              <a:gd name="connsiteX192" fmla="*/ 3344026 w 12192001"/>
              <a:gd name="connsiteY192" fmla="*/ 1981192 h 2344739"/>
              <a:gd name="connsiteX193" fmla="*/ 3341698 w 12192001"/>
              <a:gd name="connsiteY193" fmla="*/ 1980217 h 2344739"/>
              <a:gd name="connsiteX194" fmla="*/ 3262356 w 12192001"/>
              <a:gd name="connsiteY194" fmla="*/ 1986094 h 2344739"/>
              <a:gd name="connsiteX195" fmla="*/ 3142556 w 12192001"/>
              <a:gd name="connsiteY195" fmla="*/ 1993869 h 2344739"/>
              <a:gd name="connsiteX196" fmla="*/ 3030291 w 12192001"/>
              <a:gd name="connsiteY196" fmla="*/ 1996512 h 2344739"/>
              <a:gd name="connsiteX197" fmla="*/ 2781569 w 12192001"/>
              <a:gd name="connsiteY197" fmla="*/ 2018333 h 2344739"/>
              <a:gd name="connsiteX198" fmla="*/ 2646527 w 12192001"/>
              <a:gd name="connsiteY198" fmla="*/ 2028869 h 2344739"/>
              <a:gd name="connsiteX199" fmla="*/ 2568028 w 12192001"/>
              <a:gd name="connsiteY199" fmla="*/ 2002628 h 2344739"/>
              <a:gd name="connsiteX200" fmla="*/ 2443255 w 12192001"/>
              <a:gd name="connsiteY200" fmla="*/ 2016529 h 2344739"/>
              <a:gd name="connsiteX201" fmla="*/ 2315112 w 12192001"/>
              <a:gd name="connsiteY201" fmla="*/ 2024996 h 2344739"/>
              <a:gd name="connsiteX202" fmla="*/ 2208578 w 12192001"/>
              <a:gd name="connsiteY202" fmla="*/ 2019763 h 2344739"/>
              <a:gd name="connsiteX203" fmla="*/ 2094665 w 12192001"/>
              <a:gd name="connsiteY203" fmla="*/ 2003052 h 2344739"/>
              <a:gd name="connsiteX204" fmla="*/ 1997356 w 12192001"/>
              <a:gd name="connsiteY204" fmla="*/ 1995032 h 2344739"/>
              <a:gd name="connsiteX205" fmla="*/ 1928172 w 12192001"/>
              <a:gd name="connsiteY205" fmla="*/ 2016977 h 2344739"/>
              <a:gd name="connsiteX206" fmla="*/ 1921650 w 12192001"/>
              <a:gd name="connsiteY206" fmla="*/ 2012146 h 2344739"/>
              <a:gd name="connsiteX207" fmla="*/ 1873080 w 12192001"/>
              <a:gd name="connsiteY207" fmla="*/ 2013741 h 2344739"/>
              <a:gd name="connsiteX208" fmla="*/ 1786655 w 12192001"/>
              <a:gd name="connsiteY208" fmla="*/ 2041363 h 2344739"/>
              <a:gd name="connsiteX209" fmla="*/ 1738204 w 12192001"/>
              <a:gd name="connsiteY209" fmla="*/ 2036312 h 2344739"/>
              <a:gd name="connsiteX210" fmla="*/ 1675071 w 12192001"/>
              <a:gd name="connsiteY210" fmla="*/ 2019963 h 2344739"/>
              <a:gd name="connsiteX211" fmla="*/ 1608669 w 12192001"/>
              <a:gd name="connsiteY211" fmla="*/ 2013066 h 2344739"/>
              <a:gd name="connsiteX212" fmla="*/ 1496110 w 12192001"/>
              <a:gd name="connsiteY212" fmla="*/ 1987476 h 2344739"/>
              <a:gd name="connsiteX213" fmla="*/ 1149979 w 12192001"/>
              <a:gd name="connsiteY213" fmla="*/ 1938041 h 2344739"/>
              <a:gd name="connsiteX214" fmla="*/ 858269 w 12192001"/>
              <a:gd name="connsiteY214" fmla="*/ 1928608 h 2344739"/>
              <a:gd name="connsiteX215" fmla="*/ 837540 w 12192001"/>
              <a:gd name="connsiteY215" fmla="*/ 1929821 h 2344739"/>
              <a:gd name="connsiteX216" fmla="*/ 816809 w 12192001"/>
              <a:gd name="connsiteY216" fmla="*/ 1927857 h 2344739"/>
              <a:gd name="connsiteX217" fmla="*/ 811506 w 12192001"/>
              <a:gd name="connsiteY217" fmla="*/ 1930751 h 2344739"/>
              <a:gd name="connsiteX218" fmla="*/ 797041 w 12192001"/>
              <a:gd name="connsiteY218" fmla="*/ 1930446 h 2344739"/>
              <a:gd name="connsiteX219" fmla="*/ 767901 w 12192001"/>
              <a:gd name="connsiteY219" fmla="*/ 1932653 h 2344739"/>
              <a:gd name="connsiteX220" fmla="*/ 763053 w 12192001"/>
              <a:gd name="connsiteY220" fmla="*/ 1930432 h 2344739"/>
              <a:gd name="connsiteX221" fmla="*/ 720047 w 12192001"/>
              <a:gd name="connsiteY221" fmla="*/ 1929661 h 2344739"/>
              <a:gd name="connsiteX222" fmla="*/ 719742 w 12192001"/>
              <a:gd name="connsiteY222" fmla="*/ 1928399 h 2344739"/>
              <a:gd name="connsiteX223" fmla="*/ 708875 w 12192001"/>
              <a:gd name="connsiteY223" fmla="*/ 1922722 h 2344739"/>
              <a:gd name="connsiteX224" fmla="*/ 596792 w 12192001"/>
              <a:gd name="connsiteY224" fmla="*/ 1879864 h 2344739"/>
              <a:gd name="connsiteX225" fmla="*/ 578535 w 12192001"/>
              <a:gd name="connsiteY225" fmla="*/ 1877212 h 2344739"/>
              <a:gd name="connsiteX226" fmla="*/ 571717 w 12192001"/>
              <a:gd name="connsiteY226" fmla="*/ 1877401 h 2344739"/>
              <a:gd name="connsiteX227" fmla="*/ 445099 w 12192001"/>
              <a:gd name="connsiteY227" fmla="*/ 1839371 h 2344739"/>
              <a:gd name="connsiteX228" fmla="*/ 404015 w 12192001"/>
              <a:gd name="connsiteY228" fmla="*/ 1833548 h 2344739"/>
              <a:gd name="connsiteX229" fmla="*/ 292435 w 12192001"/>
              <a:gd name="connsiteY229" fmla="*/ 1812852 h 2344739"/>
              <a:gd name="connsiteX230" fmla="*/ 118381 w 12192001"/>
              <a:gd name="connsiteY230" fmla="*/ 1761047 h 2344739"/>
              <a:gd name="connsiteX231" fmla="*/ 15526 w 12192001"/>
              <a:gd name="connsiteY231" fmla="*/ 1758191 h 2344739"/>
              <a:gd name="connsiteX232" fmla="*/ 2 w 12192001"/>
              <a:gd name="connsiteY232" fmla="*/ 1752722 h 2344739"/>
              <a:gd name="connsiteX233" fmla="*/ 1 w 12192001"/>
              <a:gd name="connsiteY233" fmla="*/ 762497 h 2344739"/>
              <a:gd name="connsiteX234" fmla="*/ 0 w 12192001"/>
              <a:gd name="connsiteY234" fmla="*/ 762497 h 2344739"/>
              <a:gd name="connsiteX235" fmla="*/ 0 w 12192001"/>
              <a:gd name="connsiteY235" fmla="*/ 222213 h 2344739"/>
              <a:gd name="connsiteX236" fmla="*/ 0 w 12192001"/>
              <a:gd name="connsiteY236"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95155 w 12192001"/>
              <a:gd name="connsiteY24" fmla="*/ 918898 h 2344739"/>
              <a:gd name="connsiteX25" fmla="*/ 11306392 w 12192001"/>
              <a:gd name="connsiteY25" fmla="*/ 1272239 h 2344739"/>
              <a:gd name="connsiteX26" fmla="*/ 11309326 w 12192001"/>
              <a:gd name="connsiteY26" fmla="*/ 1274846 h 2344739"/>
              <a:gd name="connsiteX27" fmla="*/ 11294224 w 12192001"/>
              <a:gd name="connsiteY27" fmla="*/ 1283683 h 2344739"/>
              <a:gd name="connsiteX28" fmla="*/ 11245526 w 12192001"/>
              <a:gd name="connsiteY28" fmla="*/ 1274060 h 2344739"/>
              <a:gd name="connsiteX29" fmla="*/ 11227161 w 12192001"/>
              <a:gd name="connsiteY29" fmla="*/ 1276236 h 2344739"/>
              <a:gd name="connsiteX30" fmla="*/ 11216939 w 12192001"/>
              <a:gd name="connsiteY30" fmla="*/ 1275961 h 2344739"/>
              <a:gd name="connsiteX31" fmla="*/ 11216036 w 12192001"/>
              <a:gd name="connsiteY31" fmla="*/ 1275018 h 2344739"/>
              <a:gd name="connsiteX32" fmla="*/ 11187737 w 12192001"/>
              <a:gd name="connsiteY32" fmla="*/ 1292383 h 2344739"/>
              <a:gd name="connsiteX33" fmla="*/ 11183353 w 12192001"/>
              <a:gd name="connsiteY33" fmla="*/ 1292525 h 2344739"/>
              <a:gd name="connsiteX34" fmla="*/ 11165706 w 12192001"/>
              <a:gd name="connsiteY34" fmla="*/ 1306612 h 2344739"/>
              <a:gd name="connsiteX35" fmla="*/ 11156163 w 12192001"/>
              <a:gd name="connsiteY35" fmla="*/ 1312414 h 2344739"/>
              <a:gd name="connsiteX36" fmla="*/ 11154348 w 12192001"/>
              <a:gd name="connsiteY36" fmla="*/ 1317097 h 2344739"/>
              <a:gd name="connsiteX37" fmla="*/ 11139813 w 12192001"/>
              <a:gd name="connsiteY37" fmla="*/ 1324115 h 2344739"/>
              <a:gd name="connsiteX38" fmla="*/ 11137813 w 12192001"/>
              <a:gd name="connsiteY38" fmla="*/ 1323772 h 2344739"/>
              <a:gd name="connsiteX39" fmla="*/ 11127060 w 12192001"/>
              <a:gd name="connsiteY39" fmla="*/ 1333832 h 2344739"/>
              <a:gd name="connsiteX40" fmla="*/ 11119543 w 12192001"/>
              <a:gd name="connsiteY40" fmla="*/ 1347424 h 2344739"/>
              <a:gd name="connsiteX41" fmla="*/ 10893535 w 12192001"/>
              <a:gd name="connsiteY41" fmla="*/ 1473399 h 2344739"/>
              <a:gd name="connsiteX42" fmla="*/ 10772152 w 12192001"/>
              <a:gd name="connsiteY42" fmla="*/ 1523191 h 2344739"/>
              <a:gd name="connsiteX43" fmla="*/ 10626520 w 12192001"/>
              <a:gd name="connsiteY43" fmla="*/ 1559229 h 2344739"/>
              <a:gd name="connsiteX44" fmla="*/ 10580747 w 12192001"/>
              <a:gd name="connsiteY44" fmla="*/ 1568689 h 2344739"/>
              <a:gd name="connsiteX45" fmla="*/ 10546642 w 12192001"/>
              <a:gd name="connsiteY45" fmla="*/ 1598423 h 2344739"/>
              <a:gd name="connsiteX46" fmla="*/ 10528495 w 12192001"/>
              <a:gd name="connsiteY46" fmla="*/ 1596907 h 2344739"/>
              <a:gd name="connsiteX47" fmla="*/ 10525298 w 12192001"/>
              <a:gd name="connsiteY47" fmla="*/ 1596411 h 2344739"/>
              <a:gd name="connsiteX48" fmla="*/ 10513981 w 12192001"/>
              <a:gd name="connsiteY48" fmla="*/ 1599537 h 2344739"/>
              <a:gd name="connsiteX49" fmla="*/ 10490587 w 12192001"/>
              <a:gd name="connsiteY49" fmla="*/ 1594156 h 2344739"/>
              <a:gd name="connsiteX50" fmla="*/ 10470270 w 12192001"/>
              <a:gd name="connsiteY50" fmla="*/ 1601693 h 2344739"/>
              <a:gd name="connsiteX51" fmla="*/ 10375894 w 12192001"/>
              <a:gd name="connsiteY51" fmla="*/ 1644598 h 2344739"/>
              <a:gd name="connsiteX52" fmla="*/ 10318190 w 12192001"/>
              <a:gd name="connsiteY52" fmla="*/ 1666221 h 2344739"/>
              <a:gd name="connsiteX53" fmla="*/ 10294319 w 12192001"/>
              <a:gd name="connsiteY53" fmla="*/ 1668079 h 2344739"/>
              <a:gd name="connsiteX54" fmla="*/ 10262295 w 12192001"/>
              <a:gd name="connsiteY54" fmla="*/ 1674948 h 2344739"/>
              <a:gd name="connsiteX55" fmla="*/ 10204270 w 12192001"/>
              <a:gd name="connsiteY55" fmla="*/ 1682149 h 2344739"/>
              <a:gd name="connsiteX56" fmla="*/ 10176611 w 12192001"/>
              <a:gd name="connsiteY56" fmla="*/ 1692943 h 2344739"/>
              <a:gd name="connsiteX57" fmla="*/ 10163922 w 12192001"/>
              <a:gd name="connsiteY57" fmla="*/ 1693739 h 2344739"/>
              <a:gd name="connsiteX58" fmla="*/ 10155160 w 12192001"/>
              <a:gd name="connsiteY58" fmla="*/ 1707487 h 2344739"/>
              <a:gd name="connsiteX59" fmla="*/ 10117119 w 12192001"/>
              <a:gd name="connsiteY59" fmla="*/ 1731142 h 2344739"/>
              <a:gd name="connsiteX60" fmla="*/ 10100445 w 12192001"/>
              <a:gd name="connsiteY60" fmla="*/ 1742432 h 2344739"/>
              <a:gd name="connsiteX61" fmla="*/ 10082169 w 12192001"/>
              <a:gd name="connsiteY61" fmla="*/ 1743296 h 2344739"/>
              <a:gd name="connsiteX62" fmla="*/ 10039240 w 12192001"/>
              <a:gd name="connsiteY62" fmla="*/ 1741632 h 2344739"/>
              <a:gd name="connsiteX63" fmla="*/ 9960019 w 12192001"/>
              <a:gd name="connsiteY63" fmla="*/ 1757147 h 2344739"/>
              <a:gd name="connsiteX64" fmla="*/ 9847792 w 12192001"/>
              <a:gd name="connsiteY64" fmla="*/ 1763915 h 2344739"/>
              <a:gd name="connsiteX65" fmla="*/ 9728309 w 12192001"/>
              <a:gd name="connsiteY65" fmla="*/ 1784122 h 2344739"/>
              <a:gd name="connsiteX66" fmla="*/ 9584507 w 12192001"/>
              <a:gd name="connsiteY66" fmla="*/ 1795542 h 2344739"/>
              <a:gd name="connsiteX67" fmla="*/ 9343052 w 12192001"/>
              <a:gd name="connsiteY67" fmla="*/ 1841244 h 2344739"/>
              <a:gd name="connsiteX68" fmla="*/ 9231370 w 12192001"/>
              <a:gd name="connsiteY68" fmla="*/ 1893149 h 2344739"/>
              <a:gd name="connsiteX69" fmla="*/ 9194810 w 12192001"/>
              <a:gd name="connsiteY69" fmla="*/ 1903228 h 2344739"/>
              <a:gd name="connsiteX70" fmla="*/ 9189246 w 12192001"/>
              <a:gd name="connsiteY70" fmla="*/ 1912467 h 2344739"/>
              <a:gd name="connsiteX71" fmla="*/ 9151232 w 12192001"/>
              <a:gd name="connsiteY71" fmla="*/ 1923669 h 2344739"/>
              <a:gd name="connsiteX72" fmla="*/ 9150210 w 12192001"/>
              <a:gd name="connsiteY72" fmla="*/ 1922604 h 2344739"/>
              <a:gd name="connsiteX73" fmla="*/ 9137318 w 12192001"/>
              <a:gd name="connsiteY73" fmla="*/ 1920435 h 2344739"/>
              <a:gd name="connsiteX74" fmla="*/ 9113812 w 12192001"/>
              <a:gd name="connsiteY74" fmla="*/ 1919069 h 2344739"/>
              <a:gd name="connsiteX75" fmla="*/ 9053453 w 12192001"/>
              <a:gd name="connsiteY75" fmla="*/ 1910755 h 2344739"/>
              <a:gd name="connsiteX76" fmla="*/ 9005486 w 12192001"/>
              <a:gd name="connsiteY76" fmla="*/ 1914040 h 2344739"/>
              <a:gd name="connsiteX77" fmla="*/ 9005201 w 12192001"/>
              <a:gd name="connsiteY77" fmla="*/ 1913800 h 2344739"/>
              <a:gd name="connsiteX78" fmla="*/ 8996232 w 12192001"/>
              <a:gd name="connsiteY78" fmla="*/ 1915011 h 2344739"/>
              <a:gd name="connsiteX79" fmla="*/ 8990394 w 12192001"/>
              <a:gd name="connsiteY79" fmla="*/ 1917072 h 2344739"/>
              <a:gd name="connsiteX80" fmla="*/ 8974337 w 12192001"/>
              <a:gd name="connsiteY80" fmla="*/ 1920298 h 2344739"/>
              <a:gd name="connsiteX81" fmla="*/ 8968011 w 12192001"/>
              <a:gd name="connsiteY81" fmla="*/ 1919598 h 2344739"/>
              <a:gd name="connsiteX82" fmla="*/ 8963048 w 12192001"/>
              <a:gd name="connsiteY82" fmla="*/ 1917373 h 2344739"/>
              <a:gd name="connsiteX83" fmla="*/ 8928988 w 12192001"/>
              <a:gd name="connsiteY83" fmla="*/ 1914185 h 2344739"/>
              <a:gd name="connsiteX84" fmla="*/ 8752444 w 12192001"/>
              <a:gd name="connsiteY84" fmla="*/ 1933417 h 2344739"/>
              <a:gd name="connsiteX85" fmla="*/ 8707847 w 12192001"/>
              <a:gd name="connsiteY85" fmla="*/ 1935518 h 2344739"/>
              <a:gd name="connsiteX86" fmla="*/ 8596071 w 12192001"/>
              <a:gd name="connsiteY86" fmla="*/ 1944090 h 2344739"/>
              <a:gd name="connsiteX87" fmla="*/ 8525230 w 12192001"/>
              <a:gd name="connsiteY87" fmla="*/ 1929248 h 2344739"/>
              <a:gd name="connsiteX88" fmla="*/ 8510983 w 12192001"/>
              <a:gd name="connsiteY88" fmla="*/ 1935163 h 2344739"/>
              <a:gd name="connsiteX89" fmla="*/ 8506167 w 12192001"/>
              <a:gd name="connsiteY89" fmla="*/ 1938164 h 2344739"/>
              <a:gd name="connsiteX90" fmla="*/ 8497968 w 12192001"/>
              <a:gd name="connsiteY90" fmla="*/ 1940902 h 2344739"/>
              <a:gd name="connsiteX91" fmla="*/ 8497594 w 12192001"/>
              <a:gd name="connsiteY91" fmla="*/ 1940723 h 2344739"/>
              <a:gd name="connsiteX92" fmla="*/ 8490249 w 12192001"/>
              <a:gd name="connsiteY92" fmla="*/ 1943773 h 2344739"/>
              <a:gd name="connsiteX93" fmla="*/ 8367182 w 12192001"/>
              <a:gd name="connsiteY93" fmla="*/ 1957815 h 2344739"/>
              <a:gd name="connsiteX94" fmla="*/ 8353799 w 12192001"/>
              <a:gd name="connsiteY94" fmla="*/ 1958009 h 2344739"/>
              <a:gd name="connsiteX95" fmla="*/ 8352373 w 12192001"/>
              <a:gd name="connsiteY95" fmla="*/ 1957169 h 2344739"/>
              <a:gd name="connsiteX96" fmla="*/ 8320104 w 12192001"/>
              <a:gd name="connsiteY96" fmla="*/ 1974587 h 2344739"/>
              <a:gd name="connsiteX97" fmla="*/ 8314433 w 12192001"/>
              <a:gd name="connsiteY97" fmla="*/ 1974913 h 2344739"/>
              <a:gd name="connsiteX98" fmla="*/ 8295174 w 12192001"/>
              <a:gd name="connsiteY98" fmla="*/ 1988808 h 2344739"/>
              <a:gd name="connsiteX99" fmla="*/ 8284276 w 12192001"/>
              <a:gd name="connsiteY99" fmla="*/ 1994631 h 2344739"/>
              <a:gd name="connsiteX100" fmla="*/ 8283150 w 12192001"/>
              <a:gd name="connsiteY100" fmla="*/ 1999074 h 2344739"/>
              <a:gd name="connsiteX101" fmla="*/ 8266076 w 12192001"/>
              <a:gd name="connsiteY101" fmla="*/ 2006249 h 2344739"/>
              <a:gd name="connsiteX102" fmla="*/ 8263377 w 12192001"/>
              <a:gd name="connsiteY102" fmla="*/ 2006019 h 2344739"/>
              <a:gd name="connsiteX103" fmla="*/ 8252033 w 12192001"/>
              <a:gd name="connsiteY103" fmla="*/ 2015862 h 2344739"/>
              <a:gd name="connsiteX104" fmla="*/ 8245834 w 12192001"/>
              <a:gd name="connsiteY104" fmla="*/ 2028854 h 2344739"/>
              <a:gd name="connsiteX105" fmla="*/ 8090272 w 12192001"/>
              <a:gd name="connsiteY105" fmla="*/ 2075015 h 2344739"/>
              <a:gd name="connsiteX106" fmla="*/ 7905407 w 12192001"/>
              <a:gd name="connsiteY106" fmla="*/ 2116988 h 2344739"/>
              <a:gd name="connsiteX107" fmla="*/ 7718745 w 12192001"/>
              <a:gd name="connsiteY107" fmla="*/ 2142703 h 2344739"/>
              <a:gd name="connsiteX108" fmla="*/ 7614347 w 12192001"/>
              <a:gd name="connsiteY108" fmla="*/ 2139232 h 2344739"/>
              <a:gd name="connsiteX109" fmla="*/ 7527543 w 12192001"/>
              <a:gd name="connsiteY109" fmla="*/ 2145060 h 2344739"/>
              <a:gd name="connsiteX110" fmla="*/ 7519571 w 12192001"/>
              <a:gd name="connsiteY110" fmla="*/ 2147613 h 2344739"/>
              <a:gd name="connsiteX111" fmla="*/ 7507411 w 12192001"/>
              <a:gd name="connsiteY111" fmla="*/ 2148948 h 2344739"/>
              <a:gd name="connsiteX112" fmla="*/ 7507040 w 12192001"/>
              <a:gd name="connsiteY112" fmla="*/ 2148621 h 2344739"/>
              <a:gd name="connsiteX113" fmla="*/ 7495795 w 12192001"/>
              <a:gd name="connsiteY113" fmla="*/ 2150573 h 2344739"/>
              <a:gd name="connsiteX114" fmla="*/ 7405391 w 12192001"/>
              <a:gd name="connsiteY114" fmla="*/ 2142468 h 2344739"/>
              <a:gd name="connsiteX115" fmla="*/ 7312180 w 12192001"/>
              <a:gd name="connsiteY115" fmla="*/ 2132873 h 2344739"/>
              <a:gd name="connsiteX116" fmla="*/ 7310853 w 12192001"/>
              <a:gd name="connsiteY116" fmla="*/ 2131431 h 2344739"/>
              <a:gd name="connsiteX117" fmla="*/ 7218559 w 12192001"/>
              <a:gd name="connsiteY117" fmla="*/ 2156680 h 2344739"/>
              <a:gd name="connsiteX118" fmla="*/ 7201101 w 12192001"/>
              <a:gd name="connsiteY118" fmla="*/ 2161230 h 2344739"/>
              <a:gd name="connsiteX119" fmla="*/ 7197004 w 12192001"/>
              <a:gd name="connsiteY119" fmla="*/ 2166588 h 2344739"/>
              <a:gd name="connsiteX120" fmla="*/ 7170808 w 12192001"/>
              <a:gd name="connsiteY120" fmla="*/ 2171236 h 2344739"/>
              <a:gd name="connsiteX121" fmla="*/ 7096988 w 12192001"/>
              <a:gd name="connsiteY121" fmla="*/ 2183464 h 2344739"/>
              <a:gd name="connsiteX122" fmla="*/ 7018496 w 12192001"/>
              <a:gd name="connsiteY122" fmla="*/ 2183090 h 2344739"/>
              <a:gd name="connsiteX123" fmla="*/ 6904146 w 12192001"/>
              <a:gd name="connsiteY123" fmla="*/ 2212596 h 2344739"/>
              <a:gd name="connsiteX124" fmla="*/ 6708222 w 12192001"/>
              <a:gd name="connsiteY124" fmla="*/ 2240551 h 2344739"/>
              <a:gd name="connsiteX125" fmla="*/ 6549454 w 12192001"/>
              <a:gd name="connsiteY125" fmla="*/ 2269327 h 2344739"/>
              <a:gd name="connsiteX126" fmla="*/ 6317560 w 12192001"/>
              <a:gd name="connsiteY126" fmla="*/ 2316127 h 2344739"/>
              <a:gd name="connsiteX127" fmla="*/ 6168674 w 12192001"/>
              <a:gd name="connsiteY127" fmla="*/ 2318214 h 2344739"/>
              <a:gd name="connsiteX128" fmla="*/ 6073848 w 12192001"/>
              <a:gd name="connsiteY128" fmla="*/ 2338676 h 2344739"/>
              <a:gd name="connsiteX129" fmla="*/ 6068529 w 12192001"/>
              <a:gd name="connsiteY129" fmla="*/ 2337139 h 2344739"/>
              <a:gd name="connsiteX130" fmla="*/ 6048638 w 12192001"/>
              <a:gd name="connsiteY130" fmla="*/ 2337822 h 2344739"/>
              <a:gd name="connsiteX131" fmla="*/ 6041285 w 12192001"/>
              <a:gd name="connsiteY131" fmla="*/ 2329473 h 2344739"/>
              <a:gd name="connsiteX132" fmla="*/ 6010090 w 12192001"/>
              <a:gd name="connsiteY132" fmla="*/ 2324380 h 2344739"/>
              <a:gd name="connsiteX133" fmla="*/ 5957375 w 12192001"/>
              <a:gd name="connsiteY133" fmla="*/ 2328024 h 2344739"/>
              <a:gd name="connsiteX134" fmla="*/ 5758919 w 12192001"/>
              <a:gd name="connsiteY134" fmla="*/ 2343716 h 2344739"/>
              <a:gd name="connsiteX135" fmla="*/ 5626960 w 12192001"/>
              <a:gd name="connsiteY135" fmla="*/ 2344739 h 2344739"/>
              <a:gd name="connsiteX136" fmla="*/ 5470906 w 12192001"/>
              <a:gd name="connsiteY136" fmla="*/ 2330719 h 2344739"/>
              <a:gd name="connsiteX137" fmla="*/ 5432761 w 12192001"/>
              <a:gd name="connsiteY137" fmla="*/ 2319466 h 2344739"/>
              <a:gd name="connsiteX138" fmla="*/ 5381669 w 12192001"/>
              <a:gd name="connsiteY138" fmla="*/ 2301764 h 2344739"/>
              <a:gd name="connsiteX139" fmla="*/ 5261764 w 12192001"/>
              <a:gd name="connsiteY139" fmla="*/ 2281347 h 2344739"/>
              <a:gd name="connsiteX140" fmla="*/ 5222961 w 12192001"/>
              <a:gd name="connsiteY140" fmla="*/ 2270223 h 2344739"/>
              <a:gd name="connsiteX141" fmla="*/ 5174660 w 12192001"/>
              <a:gd name="connsiteY141" fmla="*/ 2267233 h 2344739"/>
              <a:gd name="connsiteX142" fmla="*/ 5156554 w 12192001"/>
              <a:gd name="connsiteY142" fmla="*/ 2260010 h 2344739"/>
              <a:gd name="connsiteX143" fmla="*/ 5142599 w 12192001"/>
              <a:gd name="connsiteY143" fmla="*/ 2256610 h 2344739"/>
              <a:gd name="connsiteX144" fmla="*/ 5139596 w 12192001"/>
              <a:gd name="connsiteY144" fmla="*/ 2254509 h 2344739"/>
              <a:gd name="connsiteX145" fmla="*/ 5121659 w 12192001"/>
              <a:gd name="connsiteY145" fmla="*/ 2243656 h 2344739"/>
              <a:gd name="connsiteX146" fmla="*/ 5065790 w 12192001"/>
              <a:gd name="connsiteY146" fmla="*/ 2250227 h 2344739"/>
              <a:gd name="connsiteX147" fmla="*/ 5011514 w 12192001"/>
              <a:gd name="connsiteY147" fmla="*/ 2233846 h 2344739"/>
              <a:gd name="connsiteX148" fmla="*/ 4840441 w 12192001"/>
              <a:gd name="connsiteY148" fmla="*/ 2209829 h 2344739"/>
              <a:gd name="connsiteX149" fmla="*/ 4762447 w 12192001"/>
              <a:gd name="connsiteY149" fmla="*/ 2182061 h 2344739"/>
              <a:gd name="connsiteX150" fmla="*/ 4723186 w 12192001"/>
              <a:gd name="connsiteY150" fmla="*/ 2173047 h 2344739"/>
              <a:gd name="connsiteX151" fmla="*/ 4721176 w 12192001"/>
              <a:gd name="connsiteY151" fmla="*/ 2172298 h 2344739"/>
              <a:gd name="connsiteX152" fmla="*/ 4722111 w 12192001"/>
              <a:gd name="connsiteY152" fmla="*/ 2172087 h 2344739"/>
              <a:gd name="connsiteX153" fmla="*/ 4717202 w 12192001"/>
              <a:gd name="connsiteY153" fmla="*/ 2170817 h 2344739"/>
              <a:gd name="connsiteX154" fmla="*/ 4721176 w 12192001"/>
              <a:gd name="connsiteY154" fmla="*/ 2172298 h 2344739"/>
              <a:gd name="connsiteX155" fmla="*/ 4715526 w 12192001"/>
              <a:gd name="connsiteY155" fmla="*/ 2173573 h 2344739"/>
              <a:gd name="connsiteX156" fmla="*/ 4515814 w 12192001"/>
              <a:gd name="connsiteY156" fmla="*/ 2163671 h 2344739"/>
              <a:gd name="connsiteX157" fmla="*/ 4428543 w 12192001"/>
              <a:gd name="connsiteY157" fmla="*/ 2153020 h 2344739"/>
              <a:gd name="connsiteX158" fmla="*/ 4362875 w 12192001"/>
              <a:gd name="connsiteY158" fmla="*/ 2151674 h 2344739"/>
              <a:gd name="connsiteX159" fmla="*/ 4316966 w 12192001"/>
              <a:gd name="connsiteY159" fmla="*/ 2158289 h 2344739"/>
              <a:gd name="connsiteX160" fmla="*/ 4315110 w 12192001"/>
              <a:gd name="connsiteY160" fmla="*/ 2156948 h 2344739"/>
              <a:gd name="connsiteX161" fmla="*/ 4295144 w 12192001"/>
              <a:gd name="connsiteY161" fmla="*/ 2155069 h 2344739"/>
              <a:gd name="connsiteX162" fmla="*/ 4290064 w 12192001"/>
              <a:gd name="connsiteY162" fmla="*/ 2157986 h 2344739"/>
              <a:gd name="connsiteX163" fmla="*/ 4276142 w 12192001"/>
              <a:gd name="connsiteY163" fmla="*/ 2157740 h 2344739"/>
              <a:gd name="connsiteX164" fmla="*/ 4248117 w 12192001"/>
              <a:gd name="connsiteY164" fmla="*/ 2160064 h 2344739"/>
              <a:gd name="connsiteX165" fmla="*/ 4202051 w 12192001"/>
              <a:gd name="connsiteY165" fmla="*/ 2157269 h 2344739"/>
              <a:gd name="connsiteX166" fmla="*/ 4201745 w 12192001"/>
              <a:gd name="connsiteY166" fmla="*/ 2156010 h 2344739"/>
              <a:gd name="connsiteX167" fmla="*/ 4191248 w 12192001"/>
              <a:gd name="connsiteY167" fmla="*/ 2150376 h 2344739"/>
              <a:gd name="connsiteX168" fmla="*/ 4142745 w 12192001"/>
              <a:gd name="connsiteY168" fmla="*/ 2134511 h 2344739"/>
              <a:gd name="connsiteX169" fmla="*/ 4083097 w 12192001"/>
              <a:gd name="connsiteY169" fmla="*/ 2107978 h 2344739"/>
              <a:gd name="connsiteX170" fmla="*/ 4074546 w 12192001"/>
              <a:gd name="connsiteY170" fmla="*/ 2107143 h 2344739"/>
              <a:gd name="connsiteX171" fmla="*/ 4074427 w 12192001"/>
              <a:gd name="connsiteY171" fmla="*/ 2106844 h 2344739"/>
              <a:gd name="connsiteX172" fmla="*/ 4065510 w 12192001"/>
              <a:gd name="connsiteY172" fmla="*/ 2105400 h 2344739"/>
              <a:gd name="connsiteX173" fmla="*/ 4058954 w 12192001"/>
              <a:gd name="connsiteY173" fmla="*/ 2105618 h 2344739"/>
              <a:gd name="connsiteX174" fmla="*/ 4042364 w 12192001"/>
              <a:gd name="connsiteY174" fmla="*/ 2103997 h 2344739"/>
              <a:gd name="connsiteX175" fmla="*/ 4036997 w 12192001"/>
              <a:gd name="connsiteY175" fmla="*/ 2101563 h 2344739"/>
              <a:gd name="connsiteX176" fmla="*/ 4035363 w 12192001"/>
              <a:gd name="connsiteY176" fmla="*/ 2097896 h 2344739"/>
              <a:gd name="connsiteX177" fmla="*/ 4033778 w 12192001"/>
              <a:gd name="connsiteY177" fmla="*/ 2098131 h 2344739"/>
              <a:gd name="connsiteX178" fmla="*/ 4004538 w 12192001"/>
              <a:gd name="connsiteY178" fmla="*/ 2085563 h 2344739"/>
              <a:gd name="connsiteX179" fmla="*/ 3936846 w 12192001"/>
              <a:gd name="connsiteY179" fmla="*/ 2068106 h 2344739"/>
              <a:gd name="connsiteX180" fmla="*/ 3897275 w 12192001"/>
              <a:gd name="connsiteY180" fmla="*/ 2062451 h 2344739"/>
              <a:gd name="connsiteX181" fmla="*/ 3789760 w 12192001"/>
              <a:gd name="connsiteY181" fmla="*/ 2042213 h 2344739"/>
              <a:gd name="connsiteX182" fmla="*/ 3682513 w 12192001"/>
              <a:gd name="connsiteY182" fmla="*/ 2018290 h 2344739"/>
              <a:gd name="connsiteX183" fmla="*/ 3610035 w 12192001"/>
              <a:gd name="connsiteY183" fmla="*/ 1986019 h 2344739"/>
              <a:gd name="connsiteX184" fmla="*/ 3603855 w 12192001"/>
              <a:gd name="connsiteY184" fmla="*/ 1987381 h 2344739"/>
              <a:gd name="connsiteX185" fmla="*/ 3594736 w 12192001"/>
              <a:gd name="connsiteY185" fmla="*/ 1987545 h 2344739"/>
              <a:gd name="connsiteX186" fmla="*/ 3594501 w 12192001"/>
              <a:gd name="connsiteY186" fmla="*/ 1987276 h 2344739"/>
              <a:gd name="connsiteX187" fmla="*/ 3585978 w 12192001"/>
              <a:gd name="connsiteY187" fmla="*/ 1987966 h 2344739"/>
              <a:gd name="connsiteX188" fmla="*/ 3536135 w 12192001"/>
              <a:gd name="connsiteY188" fmla="*/ 1978267 h 2344739"/>
              <a:gd name="connsiteX189" fmla="*/ 3473223 w 12192001"/>
              <a:gd name="connsiteY189" fmla="*/ 1974606 h 2344739"/>
              <a:gd name="connsiteX190" fmla="*/ 3400728 w 12192001"/>
              <a:gd name="connsiteY190" fmla="*/ 1962558 h 2344739"/>
              <a:gd name="connsiteX191" fmla="*/ 3363888 w 12192001"/>
              <a:gd name="connsiteY191" fmla="*/ 1979510 h 2344739"/>
              <a:gd name="connsiteX192" fmla="*/ 3344026 w 12192001"/>
              <a:gd name="connsiteY192" fmla="*/ 1981192 h 2344739"/>
              <a:gd name="connsiteX193" fmla="*/ 3341698 w 12192001"/>
              <a:gd name="connsiteY193" fmla="*/ 1980217 h 2344739"/>
              <a:gd name="connsiteX194" fmla="*/ 3262356 w 12192001"/>
              <a:gd name="connsiteY194" fmla="*/ 1986094 h 2344739"/>
              <a:gd name="connsiteX195" fmla="*/ 3142556 w 12192001"/>
              <a:gd name="connsiteY195" fmla="*/ 1993869 h 2344739"/>
              <a:gd name="connsiteX196" fmla="*/ 3030291 w 12192001"/>
              <a:gd name="connsiteY196" fmla="*/ 1996512 h 2344739"/>
              <a:gd name="connsiteX197" fmla="*/ 2781569 w 12192001"/>
              <a:gd name="connsiteY197" fmla="*/ 2018333 h 2344739"/>
              <a:gd name="connsiteX198" fmla="*/ 2646527 w 12192001"/>
              <a:gd name="connsiteY198" fmla="*/ 2028869 h 2344739"/>
              <a:gd name="connsiteX199" fmla="*/ 2568028 w 12192001"/>
              <a:gd name="connsiteY199" fmla="*/ 2002628 h 2344739"/>
              <a:gd name="connsiteX200" fmla="*/ 2443255 w 12192001"/>
              <a:gd name="connsiteY200" fmla="*/ 2016529 h 2344739"/>
              <a:gd name="connsiteX201" fmla="*/ 2315112 w 12192001"/>
              <a:gd name="connsiteY201" fmla="*/ 2024996 h 2344739"/>
              <a:gd name="connsiteX202" fmla="*/ 2208578 w 12192001"/>
              <a:gd name="connsiteY202" fmla="*/ 2019763 h 2344739"/>
              <a:gd name="connsiteX203" fmla="*/ 2094665 w 12192001"/>
              <a:gd name="connsiteY203" fmla="*/ 2003052 h 2344739"/>
              <a:gd name="connsiteX204" fmla="*/ 1997356 w 12192001"/>
              <a:gd name="connsiteY204" fmla="*/ 1995032 h 2344739"/>
              <a:gd name="connsiteX205" fmla="*/ 1928172 w 12192001"/>
              <a:gd name="connsiteY205" fmla="*/ 2016977 h 2344739"/>
              <a:gd name="connsiteX206" fmla="*/ 1921650 w 12192001"/>
              <a:gd name="connsiteY206" fmla="*/ 2012146 h 2344739"/>
              <a:gd name="connsiteX207" fmla="*/ 1873080 w 12192001"/>
              <a:gd name="connsiteY207" fmla="*/ 2013741 h 2344739"/>
              <a:gd name="connsiteX208" fmla="*/ 1786655 w 12192001"/>
              <a:gd name="connsiteY208" fmla="*/ 2041363 h 2344739"/>
              <a:gd name="connsiteX209" fmla="*/ 1738204 w 12192001"/>
              <a:gd name="connsiteY209" fmla="*/ 2036312 h 2344739"/>
              <a:gd name="connsiteX210" fmla="*/ 1675071 w 12192001"/>
              <a:gd name="connsiteY210" fmla="*/ 2019963 h 2344739"/>
              <a:gd name="connsiteX211" fmla="*/ 1608669 w 12192001"/>
              <a:gd name="connsiteY211" fmla="*/ 2013066 h 2344739"/>
              <a:gd name="connsiteX212" fmla="*/ 1496110 w 12192001"/>
              <a:gd name="connsiteY212" fmla="*/ 1987476 h 2344739"/>
              <a:gd name="connsiteX213" fmla="*/ 1149979 w 12192001"/>
              <a:gd name="connsiteY213" fmla="*/ 1938041 h 2344739"/>
              <a:gd name="connsiteX214" fmla="*/ 858269 w 12192001"/>
              <a:gd name="connsiteY214" fmla="*/ 1928608 h 2344739"/>
              <a:gd name="connsiteX215" fmla="*/ 837540 w 12192001"/>
              <a:gd name="connsiteY215" fmla="*/ 1929821 h 2344739"/>
              <a:gd name="connsiteX216" fmla="*/ 816809 w 12192001"/>
              <a:gd name="connsiteY216" fmla="*/ 1927857 h 2344739"/>
              <a:gd name="connsiteX217" fmla="*/ 811506 w 12192001"/>
              <a:gd name="connsiteY217" fmla="*/ 1930751 h 2344739"/>
              <a:gd name="connsiteX218" fmla="*/ 797041 w 12192001"/>
              <a:gd name="connsiteY218" fmla="*/ 1930446 h 2344739"/>
              <a:gd name="connsiteX219" fmla="*/ 767901 w 12192001"/>
              <a:gd name="connsiteY219" fmla="*/ 1932653 h 2344739"/>
              <a:gd name="connsiteX220" fmla="*/ 763053 w 12192001"/>
              <a:gd name="connsiteY220" fmla="*/ 1930432 h 2344739"/>
              <a:gd name="connsiteX221" fmla="*/ 720047 w 12192001"/>
              <a:gd name="connsiteY221" fmla="*/ 1929661 h 2344739"/>
              <a:gd name="connsiteX222" fmla="*/ 719742 w 12192001"/>
              <a:gd name="connsiteY222" fmla="*/ 1928399 h 2344739"/>
              <a:gd name="connsiteX223" fmla="*/ 708875 w 12192001"/>
              <a:gd name="connsiteY223" fmla="*/ 1922722 h 2344739"/>
              <a:gd name="connsiteX224" fmla="*/ 596792 w 12192001"/>
              <a:gd name="connsiteY224" fmla="*/ 1879864 h 2344739"/>
              <a:gd name="connsiteX225" fmla="*/ 578535 w 12192001"/>
              <a:gd name="connsiteY225" fmla="*/ 1877212 h 2344739"/>
              <a:gd name="connsiteX226" fmla="*/ 571717 w 12192001"/>
              <a:gd name="connsiteY226" fmla="*/ 1877401 h 2344739"/>
              <a:gd name="connsiteX227" fmla="*/ 445099 w 12192001"/>
              <a:gd name="connsiteY227" fmla="*/ 1839371 h 2344739"/>
              <a:gd name="connsiteX228" fmla="*/ 404015 w 12192001"/>
              <a:gd name="connsiteY228" fmla="*/ 1833548 h 2344739"/>
              <a:gd name="connsiteX229" fmla="*/ 292435 w 12192001"/>
              <a:gd name="connsiteY229" fmla="*/ 1812852 h 2344739"/>
              <a:gd name="connsiteX230" fmla="*/ 118381 w 12192001"/>
              <a:gd name="connsiteY230" fmla="*/ 1761047 h 2344739"/>
              <a:gd name="connsiteX231" fmla="*/ 15526 w 12192001"/>
              <a:gd name="connsiteY231" fmla="*/ 1758191 h 2344739"/>
              <a:gd name="connsiteX232" fmla="*/ 2 w 12192001"/>
              <a:gd name="connsiteY232" fmla="*/ 1752722 h 2344739"/>
              <a:gd name="connsiteX233" fmla="*/ 1 w 12192001"/>
              <a:gd name="connsiteY233" fmla="*/ 762497 h 2344739"/>
              <a:gd name="connsiteX234" fmla="*/ 0 w 12192001"/>
              <a:gd name="connsiteY234" fmla="*/ 762497 h 2344739"/>
              <a:gd name="connsiteX235" fmla="*/ 0 w 12192001"/>
              <a:gd name="connsiteY235" fmla="*/ 222213 h 2344739"/>
              <a:gd name="connsiteX236" fmla="*/ 0 w 12192001"/>
              <a:gd name="connsiteY236"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95155 w 12192001"/>
              <a:gd name="connsiteY24" fmla="*/ 918898 h 2344739"/>
              <a:gd name="connsiteX25" fmla="*/ 11306392 w 12192001"/>
              <a:gd name="connsiteY25" fmla="*/ 1272239 h 2344739"/>
              <a:gd name="connsiteX26" fmla="*/ 11309326 w 12192001"/>
              <a:gd name="connsiteY26" fmla="*/ 1274846 h 2344739"/>
              <a:gd name="connsiteX27" fmla="*/ 11245526 w 12192001"/>
              <a:gd name="connsiteY27" fmla="*/ 1274060 h 2344739"/>
              <a:gd name="connsiteX28" fmla="*/ 11227161 w 12192001"/>
              <a:gd name="connsiteY28" fmla="*/ 1276236 h 2344739"/>
              <a:gd name="connsiteX29" fmla="*/ 11216939 w 12192001"/>
              <a:gd name="connsiteY29" fmla="*/ 1275961 h 2344739"/>
              <a:gd name="connsiteX30" fmla="*/ 11216036 w 12192001"/>
              <a:gd name="connsiteY30" fmla="*/ 1275018 h 2344739"/>
              <a:gd name="connsiteX31" fmla="*/ 11187737 w 12192001"/>
              <a:gd name="connsiteY31" fmla="*/ 1292383 h 2344739"/>
              <a:gd name="connsiteX32" fmla="*/ 11183353 w 12192001"/>
              <a:gd name="connsiteY32" fmla="*/ 1292525 h 2344739"/>
              <a:gd name="connsiteX33" fmla="*/ 11165706 w 12192001"/>
              <a:gd name="connsiteY33" fmla="*/ 1306612 h 2344739"/>
              <a:gd name="connsiteX34" fmla="*/ 11156163 w 12192001"/>
              <a:gd name="connsiteY34" fmla="*/ 1312414 h 2344739"/>
              <a:gd name="connsiteX35" fmla="*/ 11154348 w 12192001"/>
              <a:gd name="connsiteY35" fmla="*/ 1317097 h 2344739"/>
              <a:gd name="connsiteX36" fmla="*/ 11139813 w 12192001"/>
              <a:gd name="connsiteY36" fmla="*/ 1324115 h 2344739"/>
              <a:gd name="connsiteX37" fmla="*/ 11137813 w 12192001"/>
              <a:gd name="connsiteY37" fmla="*/ 1323772 h 2344739"/>
              <a:gd name="connsiteX38" fmla="*/ 11127060 w 12192001"/>
              <a:gd name="connsiteY38" fmla="*/ 1333832 h 2344739"/>
              <a:gd name="connsiteX39" fmla="*/ 11119543 w 12192001"/>
              <a:gd name="connsiteY39" fmla="*/ 1347424 h 2344739"/>
              <a:gd name="connsiteX40" fmla="*/ 10893535 w 12192001"/>
              <a:gd name="connsiteY40" fmla="*/ 1473399 h 2344739"/>
              <a:gd name="connsiteX41" fmla="*/ 10772152 w 12192001"/>
              <a:gd name="connsiteY41" fmla="*/ 1523191 h 2344739"/>
              <a:gd name="connsiteX42" fmla="*/ 10626520 w 12192001"/>
              <a:gd name="connsiteY42" fmla="*/ 1559229 h 2344739"/>
              <a:gd name="connsiteX43" fmla="*/ 10580747 w 12192001"/>
              <a:gd name="connsiteY43" fmla="*/ 1568689 h 2344739"/>
              <a:gd name="connsiteX44" fmla="*/ 10546642 w 12192001"/>
              <a:gd name="connsiteY44" fmla="*/ 1598423 h 2344739"/>
              <a:gd name="connsiteX45" fmla="*/ 10528495 w 12192001"/>
              <a:gd name="connsiteY45" fmla="*/ 1596907 h 2344739"/>
              <a:gd name="connsiteX46" fmla="*/ 10525298 w 12192001"/>
              <a:gd name="connsiteY46" fmla="*/ 1596411 h 2344739"/>
              <a:gd name="connsiteX47" fmla="*/ 10513981 w 12192001"/>
              <a:gd name="connsiteY47" fmla="*/ 1599537 h 2344739"/>
              <a:gd name="connsiteX48" fmla="*/ 10490587 w 12192001"/>
              <a:gd name="connsiteY48" fmla="*/ 1594156 h 2344739"/>
              <a:gd name="connsiteX49" fmla="*/ 10470270 w 12192001"/>
              <a:gd name="connsiteY49" fmla="*/ 1601693 h 2344739"/>
              <a:gd name="connsiteX50" fmla="*/ 10375894 w 12192001"/>
              <a:gd name="connsiteY50" fmla="*/ 1644598 h 2344739"/>
              <a:gd name="connsiteX51" fmla="*/ 10318190 w 12192001"/>
              <a:gd name="connsiteY51" fmla="*/ 1666221 h 2344739"/>
              <a:gd name="connsiteX52" fmla="*/ 10294319 w 12192001"/>
              <a:gd name="connsiteY52" fmla="*/ 1668079 h 2344739"/>
              <a:gd name="connsiteX53" fmla="*/ 10262295 w 12192001"/>
              <a:gd name="connsiteY53" fmla="*/ 1674948 h 2344739"/>
              <a:gd name="connsiteX54" fmla="*/ 10204270 w 12192001"/>
              <a:gd name="connsiteY54" fmla="*/ 1682149 h 2344739"/>
              <a:gd name="connsiteX55" fmla="*/ 10176611 w 12192001"/>
              <a:gd name="connsiteY55" fmla="*/ 1692943 h 2344739"/>
              <a:gd name="connsiteX56" fmla="*/ 10163922 w 12192001"/>
              <a:gd name="connsiteY56" fmla="*/ 1693739 h 2344739"/>
              <a:gd name="connsiteX57" fmla="*/ 10155160 w 12192001"/>
              <a:gd name="connsiteY57" fmla="*/ 1707487 h 2344739"/>
              <a:gd name="connsiteX58" fmla="*/ 10117119 w 12192001"/>
              <a:gd name="connsiteY58" fmla="*/ 1731142 h 2344739"/>
              <a:gd name="connsiteX59" fmla="*/ 10100445 w 12192001"/>
              <a:gd name="connsiteY59" fmla="*/ 1742432 h 2344739"/>
              <a:gd name="connsiteX60" fmla="*/ 10082169 w 12192001"/>
              <a:gd name="connsiteY60" fmla="*/ 1743296 h 2344739"/>
              <a:gd name="connsiteX61" fmla="*/ 10039240 w 12192001"/>
              <a:gd name="connsiteY61" fmla="*/ 1741632 h 2344739"/>
              <a:gd name="connsiteX62" fmla="*/ 9960019 w 12192001"/>
              <a:gd name="connsiteY62" fmla="*/ 1757147 h 2344739"/>
              <a:gd name="connsiteX63" fmla="*/ 9847792 w 12192001"/>
              <a:gd name="connsiteY63" fmla="*/ 1763915 h 2344739"/>
              <a:gd name="connsiteX64" fmla="*/ 9728309 w 12192001"/>
              <a:gd name="connsiteY64" fmla="*/ 1784122 h 2344739"/>
              <a:gd name="connsiteX65" fmla="*/ 9584507 w 12192001"/>
              <a:gd name="connsiteY65" fmla="*/ 1795542 h 2344739"/>
              <a:gd name="connsiteX66" fmla="*/ 9343052 w 12192001"/>
              <a:gd name="connsiteY66" fmla="*/ 1841244 h 2344739"/>
              <a:gd name="connsiteX67" fmla="*/ 9231370 w 12192001"/>
              <a:gd name="connsiteY67" fmla="*/ 1893149 h 2344739"/>
              <a:gd name="connsiteX68" fmla="*/ 9194810 w 12192001"/>
              <a:gd name="connsiteY68" fmla="*/ 1903228 h 2344739"/>
              <a:gd name="connsiteX69" fmla="*/ 9189246 w 12192001"/>
              <a:gd name="connsiteY69" fmla="*/ 1912467 h 2344739"/>
              <a:gd name="connsiteX70" fmla="*/ 9151232 w 12192001"/>
              <a:gd name="connsiteY70" fmla="*/ 1923669 h 2344739"/>
              <a:gd name="connsiteX71" fmla="*/ 9150210 w 12192001"/>
              <a:gd name="connsiteY71" fmla="*/ 1922604 h 2344739"/>
              <a:gd name="connsiteX72" fmla="*/ 9137318 w 12192001"/>
              <a:gd name="connsiteY72" fmla="*/ 1920435 h 2344739"/>
              <a:gd name="connsiteX73" fmla="*/ 9113812 w 12192001"/>
              <a:gd name="connsiteY73" fmla="*/ 1919069 h 2344739"/>
              <a:gd name="connsiteX74" fmla="*/ 9053453 w 12192001"/>
              <a:gd name="connsiteY74" fmla="*/ 1910755 h 2344739"/>
              <a:gd name="connsiteX75" fmla="*/ 9005486 w 12192001"/>
              <a:gd name="connsiteY75" fmla="*/ 1914040 h 2344739"/>
              <a:gd name="connsiteX76" fmla="*/ 9005201 w 12192001"/>
              <a:gd name="connsiteY76" fmla="*/ 1913800 h 2344739"/>
              <a:gd name="connsiteX77" fmla="*/ 8996232 w 12192001"/>
              <a:gd name="connsiteY77" fmla="*/ 1915011 h 2344739"/>
              <a:gd name="connsiteX78" fmla="*/ 8990394 w 12192001"/>
              <a:gd name="connsiteY78" fmla="*/ 1917072 h 2344739"/>
              <a:gd name="connsiteX79" fmla="*/ 8974337 w 12192001"/>
              <a:gd name="connsiteY79" fmla="*/ 1920298 h 2344739"/>
              <a:gd name="connsiteX80" fmla="*/ 8968011 w 12192001"/>
              <a:gd name="connsiteY80" fmla="*/ 1919598 h 2344739"/>
              <a:gd name="connsiteX81" fmla="*/ 8963048 w 12192001"/>
              <a:gd name="connsiteY81" fmla="*/ 1917373 h 2344739"/>
              <a:gd name="connsiteX82" fmla="*/ 8928988 w 12192001"/>
              <a:gd name="connsiteY82" fmla="*/ 1914185 h 2344739"/>
              <a:gd name="connsiteX83" fmla="*/ 8752444 w 12192001"/>
              <a:gd name="connsiteY83" fmla="*/ 1933417 h 2344739"/>
              <a:gd name="connsiteX84" fmla="*/ 8707847 w 12192001"/>
              <a:gd name="connsiteY84" fmla="*/ 1935518 h 2344739"/>
              <a:gd name="connsiteX85" fmla="*/ 8596071 w 12192001"/>
              <a:gd name="connsiteY85" fmla="*/ 1944090 h 2344739"/>
              <a:gd name="connsiteX86" fmla="*/ 8525230 w 12192001"/>
              <a:gd name="connsiteY86" fmla="*/ 1929248 h 2344739"/>
              <a:gd name="connsiteX87" fmla="*/ 8510983 w 12192001"/>
              <a:gd name="connsiteY87" fmla="*/ 1935163 h 2344739"/>
              <a:gd name="connsiteX88" fmla="*/ 8506167 w 12192001"/>
              <a:gd name="connsiteY88" fmla="*/ 1938164 h 2344739"/>
              <a:gd name="connsiteX89" fmla="*/ 8497968 w 12192001"/>
              <a:gd name="connsiteY89" fmla="*/ 1940902 h 2344739"/>
              <a:gd name="connsiteX90" fmla="*/ 8497594 w 12192001"/>
              <a:gd name="connsiteY90" fmla="*/ 1940723 h 2344739"/>
              <a:gd name="connsiteX91" fmla="*/ 8490249 w 12192001"/>
              <a:gd name="connsiteY91" fmla="*/ 1943773 h 2344739"/>
              <a:gd name="connsiteX92" fmla="*/ 8367182 w 12192001"/>
              <a:gd name="connsiteY92" fmla="*/ 1957815 h 2344739"/>
              <a:gd name="connsiteX93" fmla="*/ 8353799 w 12192001"/>
              <a:gd name="connsiteY93" fmla="*/ 1958009 h 2344739"/>
              <a:gd name="connsiteX94" fmla="*/ 8352373 w 12192001"/>
              <a:gd name="connsiteY94" fmla="*/ 1957169 h 2344739"/>
              <a:gd name="connsiteX95" fmla="*/ 8320104 w 12192001"/>
              <a:gd name="connsiteY95" fmla="*/ 1974587 h 2344739"/>
              <a:gd name="connsiteX96" fmla="*/ 8314433 w 12192001"/>
              <a:gd name="connsiteY96" fmla="*/ 1974913 h 2344739"/>
              <a:gd name="connsiteX97" fmla="*/ 8295174 w 12192001"/>
              <a:gd name="connsiteY97" fmla="*/ 1988808 h 2344739"/>
              <a:gd name="connsiteX98" fmla="*/ 8284276 w 12192001"/>
              <a:gd name="connsiteY98" fmla="*/ 1994631 h 2344739"/>
              <a:gd name="connsiteX99" fmla="*/ 8283150 w 12192001"/>
              <a:gd name="connsiteY99" fmla="*/ 1999074 h 2344739"/>
              <a:gd name="connsiteX100" fmla="*/ 8266076 w 12192001"/>
              <a:gd name="connsiteY100" fmla="*/ 2006249 h 2344739"/>
              <a:gd name="connsiteX101" fmla="*/ 8263377 w 12192001"/>
              <a:gd name="connsiteY101" fmla="*/ 2006019 h 2344739"/>
              <a:gd name="connsiteX102" fmla="*/ 8252033 w 12192001"/>
              <a:gd name="connsiteY102" fmla="*/ 2015862 h 2344739"/>
              <a:gd name="connsiteX103" fmla="*/ 8245834 w 12192001"/>
              <a:gd name="connsiteY103" fmla="*/ 2028854 h 2344739"/>
              <a:gd name="connsiteX104" fmla="*/ 8090272 w 12192001"/>
              <a:gd name="connsiteY104" fmla="*/ 2075015 h 2344739"/>
              <a:gd name="connsiteX105" fmla="*/ 7905407 w 12192001"/>
              <a:gd name="connsiteY105" fmla="*/ 2116988 h 2344739"/>
              <a:gd name="connsiteX106" fmla="*/ 7718745 w 12192001"/>
              <a:gd name="connsiteY106" fmla="*/ 2142703 h 2344739"/>
              <a:gd name="connsiteX107" fmla="*/ 7614347 w 12192001"/>
              <a:gd name="connsiteY107" fmla="*/ 2139232 h 2344739"/>
              <a:gd name="connsiteX108" fmla="*/ 7527543 w 12192001"/>
              <a:gd name="connsiteY108" fmla="*/ 2145060 h 2344739"/>
              <a:gd name="connsiteX109" fmla="*/ 7519571 w 12192001"/>
              <a:gd name="connsiteY109" fmla="*/ 2147613 h 2344739"/>
              <a:gd name="connsiteX110" fmla="*/ 7507411 w 12192001"/>
              <a:gd name="connsiteY110" fmla="*/ 2148948 h 2344739"/>
              <a:gd name="connsiteX111" fmla="*/ 7507040 w 12192001"/>
              <a:gd name="connsiteY111" fmla="*/ 2148621 h 2344739"/>
              <a:gd name="connsiteX112" fmla="*/ 7495795 w 12192001"/>
              <a:gd name="connsiteY112" fmla="*/ 2150573 h 2344739"/>
              <a:gd name="connsiteX113" fmla="*/ 7405391 w 12192001"/>
              <a:gd name="connsiteY113" fmla="*/ 2142468 h 2344739"/>
              <a:gd name="connsiteX114" fmla="*/ 7312180 w 12192001"/>
              <a:gd name="connsiteY114" fmla="*/ 2132873 h 2344739"/>
              <a:gd name="connsiteX115" fmla="*/ 7310853 w 12192001"/>
              <a:gd name="connsiteY115" fmla="*/ 2131431 h 2344739"/>
              <a:gd name="connsiteX116" fmla="*/ 7218559 w 12192001"/>
              <a:gd name="connsiteY116" fmla="*/ 2156680 h 2344739"/>
              <a:gd name="connsiteX117" fmla="*/ 7201101 w 12192001"/>
              <a:gd name="connsiteY117" fmla="*/ 2161230 h 2344739"/>
              <a:gd name="connsiteX118" fmla="*/ 7197004 w 12192001"/>
              <a:gd name="connsiteY118" fmla="*/ 2166588 h 2344739"/>
              <a:gd name="connsiteX119" fmla="*/ 7170808 w 12192001"/>
              <a:gd name="connsiteY119" fmla="*/ 2171236 h 2344739"/>
              <a:gd name="connsiteX120" fmla="*/ 7096988 w 12192001"/>
              <a:gd name="connsiteY120" fmla="*/ 2183464 h 2344739"/>
              <a:gd name="connsiteX121" fmla="*/ 7018496 w 12192001"/>
              <a:gd name="connsiteY121" fmla="*/ 2183090 h 2344739"/>
              <a:gd name="connsiteX122" fmla="*/ 6904146 w 12192001"/>
              <a:gd name="connsiteY122" fmla="*/ 2212596 h 2344739"/>
              <a:gd name="connsiteX123" fmla="*/ 6708222 w 12192001"/>
              <a:gd name="connsiteY123" fmla="*/ 2240551 h 2344739"/>
              <a:gd name="connsiteX124" fmla="*/ 6549454 w 12192001"/>
              <a:gd name="connsiteY124" fmla="*/ 2269327 h 2344739"/>
              <a:gd name="connsiteX125" fmla="*/ 6317560 w 12192001"/>
              <a:gd name="connsiteY125" fmla="*/ 2316127 h 2344739"/>
              <a:gd name="connsiteX126" fmla="*/ 6168674 w 12192001"/>
              <a:gd name="connsiteY126" fmla="*/ 2318214 h 2344739"/>
              <a:gd name="connsiteX127" fmla="*/ 6073848 w 12192001"/>
              <a:gd name="connsiteY127" fmla="*/ 2338676 h 2344739"/>
              <a:gd name="connsiteX128" fmla="*/ 6068529 w 12192001"/>
              <a:gd name="connsiteY128" fmla="*/ 2337139 h 2344739"/>
              <a:gd name="connsiteX129" fmla="*/ 6048638 w 12192001"/>
              <a:gd name="connsiteY129" fmla="*/ 2337822 h 2344739"/>
              <a:gd name="connsiteX130" fmla="*/ 6041285 w 12192001"/>
              <a:gd name="connsiteY130" fmla="*/ 2329473 h 2344739"/>
              <a:gd name="connsiteX131" fmla="*/ 6010090 w 12192001"/>
              <a:gd name="connsiteY131" fmla="*/ 2324380 h 2344739"/>
              <a:gd name="connsiteX132" fmla="*/ 5957375 w 12192001"/>
              <a:gd name="connsiteY132" fmla="*/ 2328024 h 2344739"/>
              <a:gd name="connsiteX133" fmla="*/ 5758919 w 12192001"/>
              <a:gd name="connsiteY133" fmla="*/ 2343716 h 2344739"/>
              <a:gd name="connsiteX134" fmla="*/ 5626960 w 12192001"/>
              <a:gd name="connsiteY134" fmla="*/ 2344739 h 2344739"/>
              <a:gd name="connsiteX135" fmla="*/ 5470906 w 12192001"/>
              <a:gd name="connsiteY135" fmla="*/ 2330719 h 2344739"/>
              <a:gd name="connsiteX136" fmla="*/ 5432761 w 12192001"/>
              <a:gd name="connsiteY136" fmla="*/ 2319466 h 2344739"/>
              <a:gd name="connsiteX137" fmla="*/ 5381669 w 12192001"/>
              <a:gd name="connsiteY137" fmla="*/ 2301764 h 2344739"/>
              <a:gd name="connsiteX138" fmla="*/ 5261764 w 12192001"/>
              <a:gd name="connsiteY138" fmla="*/ 2281347 h 2344739"/>
              <a:gd name="connsiteX139" fmla="*/ 5222961 w 12192001"/>
              <a:gd name="connsiteY139" fmla="*/ 2270223 h 2344739"/>
              <a:gd name="connsiteX140" fmla="*/ 5174660 w 12192001"/>
              <a:gd name="connsiteY140" fmla="*/ 2267233 h 2344739"/>
              <a:gd name="connsiteX141" fmla="*/ 5156554 w 12192001"/>
              <a:gd name="connsiteY141" fmla="*/ 2260010 h 2344739"/>
              <a:gd name="connsiteX142" fmla="*/ 5142599 w 12192001"/>
              <a:gd name="connsiteY142" fmla="*/ 2256610 h 2344739"/>
              <a:gd name="connsiteX143" fmla="*/ 5139596 w 12192001"/>
              <a:gd name="connsiteY143" fmla="*/ 2254509 h 2344739"/>
              <a:gd name="connsiteX144" fmla="*/ 5121659 w 12192001"/>
              <a:gd name="connsiteY144" fmla="*/ 2243656 h 2344739"/>
              <a:gd name="connsiteX145" fmla="*/ 5065790 w 12192001"/>
              <a:gd name="connsiteY145" fmla="*/ 2250227 h 2344739"/>
              <a:gd name="connsiteX146" fmla="*/ 5011514 w 12192001"/>
              <a:gd name="connsiteY146" fmla="*/ 2233846 h 2344739"/>
              <a:gd name="connsiteX147" fmla="*/ 4840441 w 12192001"/>
              <a:gd name="connsiteY147" fmla="*/ 2209829 h 2344739"/>
              <a:gd name="connsiteX148" fmla="*/ 4762447 w 12192001"/>
              <a:gd name="connsiteY148" fmla="*/ 2182061 h 2344739"/>
              <a:gd name="connsiteX149" fmla="*/ 4723186 w 12192001"/>
              <a:gd name="connsiteY149" fmla="*/ 2173047 h 2344739"/>
              <a:gd name="connsiteX150" fmla="*/ 4721176 w 12192001"/>
              <a:gd name="connsiteY150" fmla="*/ 2172298 h 2344739"/>
              <a:gd name="connsiteX151" fmla="*/ 4722111 w 12192001"/>
              <a:gd name="connsiteY151" fmla="*/ 2172087 h 2344739"/>
              <a:gd name="connsiteX152" fmla="*/ 4717202 w 12192001"/>
              <a:gd name="connsiteY152" fmla="*/ 2170817 h 2344739"/>
              <a:gd name="connsiteX153" fmla="*/ 4721176 w 12192001"/>
              <a:gd name="connsiteY153" fmla="*/ 2172298 h 2344739"/>
              <a:gd name="connsiteX154" fmla="*/ 4715526 w 12192001"/>
              <a:gd name="connsiteY154" fmla="*/ 2173573 h 2344739"/>
              <a:gd name="connsiteX155" fmla="*/ 4515814 w 12192001"/>
              <a:gd name="connsiteY155" fmla="*/ 2163671 h 2344739"/>
              <a:gd name="connsiteX156" fmla="*/ 4428543 w 12192001"/>
              <a:gd name="connsiteY156" fmla="*/ 2153020 h 2344739"/>
              <a:gd name="connsiteX157" fmla="*/ 4362875 w 12192001"/>
              <a:gd name="connsiteY157" fmla="*/ 2151674 h 2344739"/>
              <a:gd name="connsiteX158" fmla="*/ 4316966 w 12192001"/>
              <a:gd name="connsiteY158" fmla="*/ 2158289 h 2344739"/>
              <a:gd name="connsiteX159" fmla="*/ 4315110 w 12192001"/>
              <a:gd name="connsiteY159" fmla="*/ 2156948 h 2344739"/>
              <a:gd name="connsiteX160" fmla="*/ 4295144 w 12192001"/>
              <a:gd name="connsiteY160" fmla="*/ 2155069 h 2344739"/>
              <a:gd name="connsiteX161" fmla="*/ 4290064 w 12192001"/>
              <a:gd name="connsiteY161" fmla="*/ 2157986 h 2344739"/>
              <a:gd name="connsiteX162" fmla="*/ 4276142 w 12192001"/>
              <a:gd name="connsiteY162" fmla="*/ 2157740 h 2344739"/>
              <a:gd name="connsiteX163" fmla="*/ 4248117 w 12192001"/>
              <a:gd name="connsiteY163" fmla="*/ 2160064 h 2344739"/>
              <a:gd name="connsiteX164" fmla="*/ 4202051 w 12192001"/>
              <a:gd name="connsiteY164" fmla="*/ 2157269 h 2344739"/>
              <a:gd name="connsiteX165" fmla="*/ 4201745 w 12192001"/>
              <a:gd name="connsiteY165" fmla="*/ 2156010 h 2344739"/>
              <a:gd name="connsiteX166" fmla="*/ 4191248 w 12192001"/>
              <a:gd name="connsiteY166" fmla="*/ 2150376 h 2344739"/>
              <a:gd name="connsiteX167" fmla="*/ 4142745 w 12192001"/>
              <a:gd name="connsiteY167" fmla="*/ 2134511 h 2344739"/>
              <a:gd name="connsiteX168" fmla="*/ 4083097 w 12192001"/>
              <a:gd name="connsiteY168" fmla="*/ 2107978 h 2344739"/>
              <a:gd name="connsiteX169" fmla="*/ 4074546 w 12192001"/>
              <a:gd name="connsiteY169" fmla="*/ 2107143 h 2344739"/>
              <a:gd name="connsiteX170" fmla="*/ 4074427 w 12192001"/>
              <a:gd name="connsiteY170" fmla="*/ 2106844 h 2344739"/>
              <a:gd name="connsiteX171" fmla="*/ 4065510 w 12192001"/>
              <a:gd name="connsiteY171" fmla="*/ 2105400 h 2344739"/>
              <a:gd name="connsiteX172" fmla="*/ 4058954 w 12192001"/>
              <a:gd name="connsiteY172" fmla="*/ 2105618 h 2344739"/>
              <a:gd name="connsiteX173" fmla="*/ 4042364 w 12192001"/>
              <a:gd name="connsiteY173" fmla="*/ 2103997 h 2344739"/>
              <a:gd name="connsiteX174" fmla="*/ 4036997 w 12192001"/>
              <a:gd name="connsiteY174" fmla="*/ 2101563 h 2344739"/>
              <a:gd name="connsiteX175" fmla="*/ 4035363 w 12192001"/>
              <a:gd name="connsiteY175" fmla="*/ 2097896 h 2344739"/>
              <a:gd name="connsiteX176" fmla="*/ 4033778 w 12192001"/>
              <a:gd name="connsiteY176" fmla="*/ 2098131 h 2344739"/>
              <a:gd name="connsiteX177" fmla="*/ 4004538 w 12192001"/>
              <a:gd name="connsiteY177" fmla="*/ 2085563 h 2344739"/>
              <a:gd name="connsiteX178" fmla="*/ 3936846 w 12192001"/>
              <a:gd name="connsiteY178" fmla="*/ 2068106 h 2344739"/>
              <a:gd name="connsiteX179" fmla="*/ 3897275 w 12192001"/>
              <a:gd name="connsiteY179" fmla="*/ 2062451 h 2344739"/>
              <a:gd name="connsiteX180" fmla="*/ 3789760 w 12192001"/>
              <a:gd name="connsiteY180" fmla="*/ 2042213 h 2344739"/>
              <a:gd name="connsiteX181" fmla="*/ 3682513 w 12192001"/>
              <a:gd name="connsiteY181" fmla="*/ 2018290 h 2344739"/>
              <a:gd name="connsiteX182" fmla="*/ 3610035 w 12192001"/>
              <a:gd name="connsiteY182" fmla="*/ 1986019 h 2344739"/>
              <a:gd name="connsiteX183" fmla="*/ 3603855 w 12192001"/>
              <a:gd name="connsiteY183" fmla="*/ 1987381 h 2344739"/>
              <a:gd name="connsiteX184" fmla="*/ 3594736 w 12192001"/>
              <a:gd name="connsiteY184" fmla="*/ 1987545 h 2344739"/>
              <a:gd name="connsiteX185" fmla="*/ 3594501 w 12192001"/>
              <a:gd name="connsiteY185" fmla="*/ 1987276 h 2344739"/>
              <a:gd name="connsiteX186" fmla="*/ 3585978 w 12192001"/>
              <a:gd name="connsiteY186" fmla="*/ 1987966 h 2344739"/>
              <a:gd name="connsiteX187" fmla="*/ 3536135 w 12192001"/>
              <a:gd name="connsiteY187" fmla="*/ 1978267 h 2344739"/>
              <a:gd name="connsiteX188" fmla="*/ 3473223 w 12192001"/>
              <a:gd name="connsiteY188" fmla="*/ 1974606 h 2344739"/>
              <a:gd name="connsiteX189" fmla="*/ 3400728 w 12192001"/>
              <a:gd name="connsiteY189" fmla="*/ 1962558 h 2344739"/>
              <a:gd name="connsiteX190" fmla="*/ 3363888 w 12192001"/>
              <a:gd name="connsiteY190" fmla="*/ 1979510 h 2344739"/>
              <a:gd name="connsiteX191" fmla="*/ 3344026 w 12192001"/>
              <a:gd name="connsiteY191" fmla="*/ 1981192 h 2344739"/>
              <a:gd name="connsiteX192" fmla="*/ 3341698 w 12192001"/>
              <a:gd name="connsiteY192" fmla="*/ 1980217 h 2344739"/>
              <a:gd name="connsiteX193" fmla="*/ 3262356 w 12192001"/>
              <a:gd name="connsiteY193" fmla="*/ 1986094 h 2344739"/>
              <a:gd name="connsiteX194" fmla="*/ 3142556 w 12192001"/>
              <a:gd name="connsiteY194" fmla="*/ 1993869 h 2344739"/>
              <a:gd name="connsiteX195" fmla="*/ 3030291 w 12192001"/>
              <a:gd name="connsiteY195" fmla="*/ 1996512 h 2344739"/>
              <a:gd name="connsiteX196" fmla="*/ 2781569 w 12192001"/>
              <a:gd name="connsiteY196" fmla="*/ 2018333 h 2344739"/>
              <a:gd name="connsiteX197" fmla="*/ 2646527 w 12192001"/>
              <a:gd name="connsiteY197" fmla="*/ 2028869 h 2344739"/>
              <a:gd name="connsiteX198" fmla="*/ 2568028 w 12192001"/>
              <a:gd name="connsiteY198" fmla="*/ 2002628 h 2344739"/>
              <a:gd name="connsiteX199" fmla="*/ 2443255 w 12192001"/>
              <a:gd name="connsiteY199" fmla="*/ 2016529 h 2344739"/>
              <a:gd name="connsiteX200" fmla="*/ 2315112 w 12192001"/>
              <a:gd name="connsiteY200" fmla="*/ 2024996 h 2344739"/>
              <a:gd name="connsiteX201" fmla="*/ 2208578 w 12192001"/>
              <a:gd name="connsiteY201" fmla="*/ 2019763 h 2344739"/>
              <a:gd name="connsiteX202" fmla="*/ 2094665 w 12192001"/>
              <a:gd name="connsiteY202" fmla="*/ 2003052 h 2344739"/>
              <a:gd name="connsiteX203" fmla="*/ 1997356 w 12192001"/>
              <a:gd name="connsiteY203" fmla="*/ 1995032 h 2344739"/>
              <a:gd name="connsiteX204" fmla="*/ 1928172 w 12192001"/>
              <a:gd name="connsiteY204" fmla="*/ 2016977 h 2344739"/>
              <a:gd name="connsiteX205" fmla="*/ 1921650 w 12192001"/>
              <a:gd name="connsiteY205" fmla="*/ 2012146 h 2344739"/>
              <a:gd name="connsiteX206" fmla="*/ 1873080 w 12192001"/>
              <a:gd name="connsiteY206" fmla="*/ 2013741 h 2344739"/>
              <a:gd name="connsiteX207" fmla="*/ 1786655 w 12192001"/>
              <a:gd name="connsiteY207" fmla="*/ 2041363 h 2344739"/>
              <a:gd name="connsiteX208" fmla="*/ 1738204 w 12192001"/>
              <a:gd name="connsiteY208" fmla="*/ 2036312 h 2344739"/>
              <a:gd name="connsiteX209" fmla="*/ 1675071 w 12192001"/>
              <a:gd name="connsiteY209" fmla="*/ 2019963 h 2344739"/>
              <a:gd name="connsiteX210" fmla="*/ 1608669 w 12192001"/>
              <a:gd name="connsiteY210" fmla="*/ 2013066 h 2344739"/>
              <a:gd name="connsiteX211" fmla="*/ 1496110 w 12192001"/>
              <a:gd name="connsiteY211" fmla="*/ 1987476 h 2344739"/>
              <a:gd name="connsiteX212" fmla="*/ 1149979 w 12192001"/>
              <a:gd name="connsiteY212" fmla="*/ 1938041 h 2344739"/>
              <a:gd name="connsiteX213" fmla="*/ 858269 w 12192001"/>
              <a:gd name="connsiteY213" fmla="*/ 1928608 h 2344739"/>
              <a:gd name="connsiteX214" fmla="*/ 837540 w 12192001"/>
              <a:gd name="connsiteY214" fmla="*/ 1929821 h 2344739"/>
              <a:gd name="connsiteX215" fmla="*/ 816809 w 12192001"/>
              <a:gd name="connsiteY215" fmla="*/ 1927857 h 2344739"/>
              <a:gd name="connsiteX216" fmla="*/ 811506 w 12192001"/>
              <a:gd name="connsiteY216" fmla="*/ 1930751 h 2344739"/>
              <a:gd name="connsiteX217" fmla="*/ 797041 w 12192001"/>
              <a:gd name="connsiteY217" fmla="*/ 1930446 h 2344739"/>
              <a:gd name="connsiteX218" fmla="*/ 767901 w 12192001"/>
              <a:gd name="connsiteY218" fmla="*/ 1932653 h 2344739"/>
              <a:gd name="connsiteX219" fmla="*/ 763053 w 12192001"/>
              <a:gd name="connsiteY219" fmla="*/ 1930432 h 2344739"/>
              <a:gd name="connsiteX220" fmla="*/ 720047 w 12192001"/>
              <a:gd name="connsiteY220" fmla="*/ 1929661 h 2344739"/>
              <a:gd name="connsiteX221" fmla="*/ 719742 w 12192001"/>
              <a:gd name="connsiteY221" fmla="*/ 1928399 h 2344739"/>
              <a:gd name="connsiteX222" fmla="*/ 708875 w 12192001"/>
              <a:gd name="connsiteY222" fmla="*/ 1922722 h 2344739"/>
              <a:gd name="connsiteX223" fmla="*/ 596792 w 12192001"/>
              <a:gd name="connsiteY223" fmla="*/ 1879864 h 2344739"/>
              <a:gd name="connsiteX224" fmla="*/ 578535 w 12192001"/>
              <a:gd name="connsiteY224" fmla="*/ 1877212 h 2344739"/>
              <a:gd name="connsiteX225" fmla="*/ 571717 w 12192001"/>
              <a:gd name="connsiteY225" fmla="*/ 1877401 h 2344739"/>
              <a:gd name="connsiteX226" fmla="*/ 445099 w 12192001"/>
              <a:gd name="connsiteY226" fmla="*/ 1839371 h 2344739"/>
              <a:gd name="connsiteX227" fmla="*/ 404015 w 12192001"/>
              <a:gd name="connsiteY227" fmla="*/ 1833548 h 2344739"/>
              <a:gd name="connsiteX228" fmla="*/ 292435 w 12192001"/>
              <a:gd name="connsiteY228" fmla="*/ 1812852 h 2344739"/>
              <a:gd name="connsiteX229" fmla="*/ 118381 w 12192001"/>
              <a:gd name="connsiteY229" fmla="*/ 1761047 h 2344739"/>
              <a:gd name="connsiteX230" fmla="*/ 15526 w 12192001"/>
              <a:gd name="connsiteY230" fmla="*/ 1758191 h 2344739"/>
              <a:gd name="connsiteX231" fmla="*/ 2 w 12192001"/>
              <a:gd name="connsiteY231" fmla="*/ 1752722 h 2344739"/>
              <a:gd name="connsiteX232" fmla="*/ 1 w 12192001"/>
              <a:gd name="connsiteY232" fmla="*/ 762497 h 2344739"/>
              <a:gd name="connsiteX233" fmla="*/ 0 w 12192001"/>
              <a:gd name="connsiteY233" fmla="*/ 762497 h 2344739"/>
              <a:gd name="connsiteX234" fmla="*/ 0 w 12192001"/>
              <a:gd name="connsiteY234" fmla="*/ 222213 h 2344739"/>
              <a:gd name="connsiteX235" fmla="*/ 0 w 12192001"/>
              <a:gd name="connsiteY235"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95155 w 12192001"/>
              <a:gd name="connsiteY24" fmla="*/ 918898 h 2344739"/>
              <a:gd name="connsiteX25" fmla="*/ 11306392 w 12192001"/>
              <a:gd name="connsiteY25" fmla="*/ 1272239 h 2344739"/>
              <a:gd name="connsiteX26" fmla="*/ 11415912 w 12192001"/>
              <a:gd name="connsiteY26" fmla="*/ 1173869 h 2344739"/>
              <a:gd name="connsiteX27" fmla="*/ 11245526 w 12192001"/>
              <a:gd name="connsiteY27" fmla="*/ 1274060 h 2344739"/>
              <a:gd name="connsiteX28" fmla="*/ 11227161 w 12192001"/>
              <a:gd name="connsiteY28" fmla="*/ 1276236 h 2344739"/>
              <a:gd name="connsiteX29" fmla="*/ 11216939 w 12192001"/>
              <a:gd name="connsiteY29" fmla="*/ 1275961 h 2344739"/>
              <a:gd name="connsiteX30" fmla="*/ 11216036 w 12192001"/>
              <a:gd name="connsiteY30" fmla="*/ 1275018 h 2344739"/>
              <a:gd name="connsiteX31" fmla="*/ 11187737 w 12192001"/>
              <a:gd name="connsiteY31" fmla="*/ 1292383 h 2344739"/>
              <a:gd name="connsiteX32" fmla="*/ 11183353 w 12192001"/>
              <a:gd name="connsiteY32" fmla="*/ 1292525 h 2344739"/>
              <a:gd name="connsiteX33" fmla="*/ 11165706 w 12192001"/>
              <a:gd name="connsiteY33" fmla="*/ 1306612 h 2344739"/>
              <a:gd name="connsiteX34" fmla="*/ 11156163 w 12192001"/>
              <a:gd name="connsiteY34" fmla="*/ 1312414 h 2344739"/>
              <a:gd name="connsiteX35" fmla="*/ 11154348 w 12192001"/>
              <a:gd name="connsiteY35" fmla="*/ 1317097 h 2344739"/>
              <a:gd name="connsiteX36" fmla="*/ 11139813 w 12192001"/>
              <a:gd name="connsiteY36" fmla="*/ 1324115 h 2344739"/>
              <a:gd name="connsiteX37" fmla="*/ 11137813 w 12192001"/>
              <a:gd name="connsiteY37" fmla="*/ 1323772 h 2344739"/>
              <a:gd name="connsiteX38" fmla="*/ 11127060 w 12192001"/>
              <a:gd name="connsiteY38" fmla="*/ 1333832 h 2344739"/>
              <a:gd name="connsiteX39" fmla="*/ 11119543 w 12192001"/>
              <a:gd name="connsiteY39" fmla="*/ 1347424 h 2344739"/>
              <a:gd name="connsiteX40" fmla="*/ 10893535 w 12192001"/>
              <a:gd name="connsiteY40" fmla="*/ 1473399 h 2344739"/>
              <a:gd name="connsiteX41" fmla="*/ 10772152 w 12192001"/>
              <a:gd name="connsiteY41" fmla="*/ 1523191 h 2344739"/>
              <a:gd name="connsiteX42" fmla="*/ 10626520 w 12192001"/>
              <a:gd name="connsiteY42" fmla="*/ 1559229 h 2344739"/>
              <a:gd name="connsiteX43" fmla="*/ 10580747 w 12192001"/>
              <a:gd name="connsiteY43" fmla="*/ 1568689 h 2344739"/>
              <a:gd name="connsiteX44" fmla="*/ 10546642 w 12192001"/>
              <a:gd name="connsiteY44" fmla="*/ 1598423 h 2344739"/>
              <a:gd name="connsiteX45" fmla="*/ 10528495 w 12192001"/>
              <a:gd name="connsiteY45" fmla="*/ 1596907 h 2344739"/>
              <a:gd name="connsiteX46" fmla="*/ 10525298 w 12192001"/>
              <a:gd name="connsiteY46" fmla="*/ 1596411 h 2344739"/>
              <a:gd name="connsiteX47" fmla="*/ 10513981 w 12192001"/>
              <a:gd name="connsiteY47" fmla="*/ 1599537 h 2344739"/>
              <a:gd name="connsiteX48" fmla="*/ 10490587 w 12192001"/>
              <a:gd name="connsiteY48" fmla="*/ 1594156 h 2344739"/>
              <a:gd name="connsiteX49" fmla="*/ 10470270 w 12192001"/>
              <a:gd name="connsiteY49" fmla="*/ 1601693 h 2344739"/>
              <a:gd name="connsiteX50" fmla="*/ 10375894 w 12192001"/>
              <a:gd name="connsiteY50" fmla="*/ 1644598 h 2344739"/>
              <a:gd name="connsiteX51" fmla="*/ 10318190 w 12192001"/>
              <a:gd name="connsiteY51" fmla="*/ 1666221 h 2344739"/>
              <a:gd name="connsiteX52" fmla="*/ 10294319 w 12192001"/>
              <a:gd name="connsiteY52" fmla="*/ 1668079 h 2344739"/>
              <a:gd name="connsiteX53" fmla="*/ 10262295 w 12192001"/>
              <a:gd name="connsiteY53" fmla="*/ 1674948 h 2344739"/>
              <a:gd name="connsiteX54" fmla="*/ 10204270 w 12192001"/>
              <a:gd name="connsiteY54" fmla="*/ 1682149 h 2344739"/>
              <a:gd name="connsiteX55" fmla="*/ 10176611 w 12192001"/>
              <a:gd name="connsiteY55" fmla="*/ 1692943 h 2344739"/>
              <a:gd name="connsiteX56" fmla="*/ 10163922 w 12192001"/>
              <a:gd name="connsiteY56" fmla="*/ 1693739 h 2344739"/>
              <a:gd name="connsiteX57" fmla="*/ 10155160 w 12192001"/>
              <a:gd name="connsiteY57" fmla="*/ 1707487 h 2344739"/>
              <a:gd name="connsiteX58" fmla="*/ 10117119 w 12192001"/>
              <a:gd name="connsiteY58" fmla="*/ 1731142 h 2344739"/>
              <a:gd name="connsiteX59" fmla="*/ 10100445 w 12192001"/>
              <a:gd name="connsiteY59" fmla="*/ 1742432 h 2344739"/>
              <a:gd name="connsiteX60" fmla="*/ 10082169 w 12192001"/>
              <a:gd name="connsiteY60" fmla="*/ 1743296 h 2344739"/>
              <a:gd name="connsiteX61" fmla="*/ 10039240 w 12192001"/>
              <a:gd name="connsiteY61" fmla="*/ 1741632 h 2344739"/>
              <a:gd name="connsiteX62" fmla="*/ 9960019 w 12192001"/>
              <a:gd name="connsiteY62" fmla="*/ 1757147 h 2344739"/>
              <a:gd name="connsiteX63" fmla="*/ 9847792 w 12192001"/>
              <a:gd name="connsiteY63" fmla="*/ 1763915 h 2344739"/>
              <a:gd name="connsiteX64" fmla="*/ 9728309 w 12192001"/>
              <a:gd name="connsiteY64" fmla="*/ 1784122 h 2344739"/>
              <a:gd name="connsiteX65" fmla="*/ 9584507 w 12192001"/>
              <a:gd name="connsiteY65" fmla="*/ 1795542 h 2344739"/>
              <a:gd name="connsiteX66" fmla="*/ 9343052 w 12192001"/>
              <a:gd name="connsiteY66" fmla="*/ 1841244 h 2344739"/>
              <a:gd name="connsiteX67" fmla="*/ 9231370 w 12192001"/>
              <a:gd name="connsiteY67" fmla="*/ 1893149 h 2344739"/>
              <a:gd name="connsiteX68" fmla="*/ 9194810 w 12192001"/>
              <a:gd name="connsiteY68" fmla="*/ 1903228 h 2344739"/>
              <a:gd name="connsiteX69" fmla="*/ 9189246 w 12192001"/>
              <a:gd name="connsiteY69" fmla="*/ 1912467 h 2344739"/>
              <a:gd name="connsiteX70" fmla="*/ 9151232 w 12192001"/>
              <a:gd name="connsiteY70" fmla="*/ 1923669 h 2344739"/>
              <a:gd name="connsiteX71" fmla="*/ 9150210 w 12192001"/>
              <a:gd name="connsiteY71" fmla="*/ 1922604 h 2344739"/>
              <a:gd name="connsiteX72" fmla="*/ 9137318 w 12192001"/>
              <a:gd name="connsiteY72" fmla="*/ 1920435 h 2344739"/>
              <a:gd name="connsiteX73" fmla="*/ 9113812 w 12192001"/>
              <a:gd name="connsiteY73" fmla="*/ 1919069 h 2344739"/>
              <a:gd name="connsiteX74" fmla="*/ 9053453 w 12192001"/>
              <a:gd name="connsiteY74" fmla="*/ 1910755 h 2344739"/>
              <a:gd name="connsiteX75" fmla="*/ 9005486 w 12192001"/>
              <a:gd name="connsiteY75" fmla="*/ 1914040 h 2344739"/>
              <a:gd name="connsiteX76" fmla="*/ 9005201 w 12192001"/>
              <a:gd name="connsiteY76" fmla="*/ 1913800 h 2344739"/>
              <a:gd name="connsiteX77" fmla="*/ 8996232 w 12192001"/>
              <a:gd name="connsiteY77" fmla="*/ 1915011 h 2344739"/>
              <a:gd name="connsiteX78" fmla="*/ 8990394 w 12192001"/>
              <a:gd name="connsiteY78" fmla="*/ 1917072 h 2344739"/>
              <a:gd name="connsiteX79" fmla="*/ 8974337 w 12192001"/>
              <a:gd name="connsiteY79" fmla="*/ 1920298 h 2344739"/>
              <a:gd name="connsiteX80" fmla="*/ 8968011 w 12192001"/>
              <a:gd name="connsiteY80" fmla="*/ 1919598 h 2344739"/>
              <a:gd name="connsiteX81" fmla="*/ 8963048 w 12192001"/>
              <a:gd name="connsiteY81" fmla="*/ 1917373 h 2344739"/>
              <a:gd name="connsiteX82" fmla="*/ 8928988 w 12192001"/>
              <a:gd name="connsiteY82" fmla="*/ 1914185 h 2344739"/>
              <a:gd name="connsiteX83" fmla="*/ 8752444 w 12192001"/>
              <a:gd name="connsiteY83" fmla="*/ 1933417 h 2344739"/>
              <a:gd name="connsiteX84" fmla="*/ 8707847 w 12192001"/>
              <a:gd name="connsiteY84" fmla="*/ 1935518 h 2344739"/>
              <a:gd name="connsiteX85" fmla="*/ 8596071 w 12192001"/>
              <a:gd name="connsiteY85" fmla="*/ 1944090 h 2344739"/>
              <a:gd name="connsiteX86" fmla="*/ 8525230 w 12192001"/>
              <a:gd name="connsiteY86" fmla="*/ 1929248 h 2344739"/>
              <a:gd name="connsiteX87" fmla="*/ 8510983 w 12192001"/>
              <a:gd name="connsiteY87" fmla="*/ 1935163 h 2344739"/>
              <a:gd name="connsiteX88" fmla="*/ 8506167 w 12192001"/>
              <a:gd name="connsiteY88" fmla="*/ 1938164 h 2344739"/>
              <a:gd name="connsiteX89" fmla="*/ 8497968 w 12192001"/>
              <a:gd name="connsiteY89" fmla="*/ 1940902 h 2344739"/>
              <a:gd name="connsiteX90" fmla="*/ 8497594 w 12192001"/>
              <a:gd name="connsiteY90" fmla="*/ 1940723 h 2344739"/>
              <a:gd name="connsiteX91" fmla="*/ 8490249 w 12192001"/>
              <a:gd name="connsiteY91" fmla="*/ 1943773 h 2344739"/>
              <a:gd name="connsiteX92" fmla="*/ 8367182 w 12192001"/>
              <a:gd name="connsiteY92" fmla="*/ 1957815 h 2344739"/>
              <a:gd name="connsiteX93" fmla="*/ 8353799 w 12192001"/>
              <a:gd name="connsiteY93" fmla="*/ 1958009 h 2344739"/>
              <a:gd name="connsiteX94" fmla="*/ 8352373 w 12192001"/>
              <a:gd name="connsiteY94" fmla="*/ 1957169 h 2344739"/>
              <a:gd name="connsiteX95" fmla="*/ 8320104 w 12192001"/>
              <a:gd name="connsiteY95" fmla="*/ 1974587 h 2344739"/>
              <a:gd name="connsiteX96" fmla="*/ 8314433 w 12192001"/>
              <a:gd name="connsiteY96" fmla="*/ 1974913 h 2344739"/>
              <a:gd name="connsiteX97" fmla="*/ 8295174 w 12192001"/>
              <a:gd name="connsiteY97" fmla="*/ 1988808 h 2344739"/>
              <a:gd name="connsiteX98" fmla="*/ 8284276 w 12192001"/>
              <a:gd name="connsiteY98" fmla="*/ 1994631 h 2344739"/>
              <a:gd name="connsiteX99" fmla="*/ 8283150 w 12192001"/>
              <a:gd name="connsiteY99" fmla="*/ 1999074 h 2344739"/>
              <a:gd name="connsiteX100" fmla="*/ 8266076 w 12192001"/>
              <a:gd name="connsiteY100" fmla="*/ 2006249 h 2344739"/>
              <a:gd name="connsiteX101" fmla="*/ 8263377 w 12192001"/>
              <a:gd name="connsiteY101" fmla="*/ 2006019 h 2344739"/>
              <a:gd name="connsiteX102" fmla="*/ 8252033 w 12192001"/>
              <a:gd name="connsiteY102" fmla="*/ 2015862 h 2344739"/>
              <a:gd name="connsiteX103" fmla="*/ 8245834 w 12192001"/>
              <a:gd name="connsiteY103" fmla="*/ 2028854 h 2344739"/>
              <a:gd name="connsiteX104" fmla="*/ 8090272 w 12192001"/>
              <a:gd name="connsiteY104" fmla="*/ 2075015 h 2344739"/>
              <a:gd name="connsiteX105" fmla="*/ 7905407 w 12192001"/>
              <a:gd name="connsiteY105" fmla="*/ 2116988 h 2344739"/>
              <a:gd name="connsiteX106" fmla="*/ 7718745 w 12192001"/>
              <a:gd name="connsiteY106" fmla="*/ 2142703 h 2344739"/>
              <a:gd name="connsiteX107" fmla="*/ 7614347 w 12192001"/>
              <a:gd name="connsiteY107" fmla="*/ 2139232 h 2344739"/>
              <a:gd name="connsiteX108" fmla="*/ 7527543 w 12192001"/>
              <a:gd name="connsiteY108" fmla="*/ 2145060 h 2344739"/>
              <a:gd name="connsiteX109" fmla="*/ 7519571 w 12192001"/>
              <a:gd name="connsiteY109" fmla="*/ 2147613 h 2344739"/>
              <a:gd name="connsiteX110" fmla="*/ 7507411 w 12192001"/>
              <a:gd name="connsiteY110" fmla="*/ 2148948 h 2344739"/>
              <a:gd name="connsiteX111" fmla="*/ 7507040 w 12192001"/>
              <a:gd name="connsiteY111" fmla="*/ 2148621 h 2344739"/>
              <a:gd name="connsiteX112" fmla="*/ 7495795 w 12192001"/>
              <a:gd name="connsiteY112" fmla="*/ 2150573 h 2344739"/>
              <a:gd name="connsiteX113" fmla="*/ 7405391 w 12192001"/>
              <a:gd name="connsiteY113" fmla="*/ 2142468 h 2344739"/>
              <a:gd name="connsiteX114" fmla="*/ 7312180 w 12192001"/>
              <a:gd name="connsiteY114" fmla="*/ 2132873 h 2344739"/>
              <a:gd name="connsiteX115" fmla="*/ 7310853 w 12192001"/>
              <a:gd name="connsiteY115" fmla="*/ 2131431 h 2344739"/>
              <a:gd name="connsiteX116" fmla="*/ 7218559 w 12192001"/>
              <a:gd name="connsiteY116" fmla="*/ 2156680 h 2344739"/>
              <a:gd name="connsiteX117" fmla="*/ 7201101 w 12192001"/>
              <a:gd name="connsiteY117" fmla="*/ 2161230 h 2344739"/>
              <a:gd name="connsiteX118" fmla="*/ 7197004 w 12192001"/>
              <a:gd name="connsiteY118" fmla="*/ 2166588 h 2344739"/>
              <a:gd name="connsiteX119" fmla="*/ 7170808 w 12192001"/>
              <a:gd name="connsiteY119" fmla="*/ 2171236 h 2344739"/>
              <a:gd name="connsiteX120" fmla="*/ 7096988 w 12192001"/>
              <a:gd name="connsiteY120" fmla="*/ 2183464 h 2344739"/>
              <a:gd name="connsiteX121" fmla="*/ 7018496 w 12192001"/>
              <a:gd name="connsiteY121" fmla="*/ 2183090 h 2344739"/>
              <a:gd name="connsiteX122" fmla="*/ 6904146 w 12192001"/>
              <a:gd name="connsiteY122" fmla="*/ 2212596 h 2344739"/>
              <a:gd name="connsiteX123" fmla="*/ 6708222 w 12192001"/>
              <a:gd name="connsiteY123" fmla="*/ 2240551 h 2344739"/>
              <a:gd name="connsiteX124" fmla="*/ 6549454 w 12192001"/>
              <a:gd name="connsiteY124" fmla="*/ 2269327 h 2344739"/>
              <a:gd name="connsiteX125" fmla="*/ 6317560 w 12192001"/>
              <a:gd name="connsiteY125" fmla="*/ 2316127 h 2344739"/>
              <a:gd name="connsiteX126" fmla="*/ 6168674 w 12192001"/>
              <a:gd name="connsiteY126" fmla="*/ 2318214 h 2344739"/>
              <a:gd name="connsiteX127" fmla="*/ 6073848 w 12192001"/>
              <a:gd name="connsiteY127" fmla="*/ 2338676 h 2344739"/>
              <a:gd name="connsiteX128" fmla="*/ 6068529 w 12192001"/>
              <a:gd name="connsiteY128" fmla="*/ 2337139 h 2344739"/>
              <a:gd name="connsiteX129" fmla="*/ 6048638 w 12192001"/>
              <a:gd name="connsiteY129" fmla="*/ 2337822 h 2344739"/>
              <a:gd name="connsiteX130" fmla="*/ 6041285 w 12192001"/>
              <a:gd name="connsiteY130" fmla="*/ 2329473 h 2344739"/>
              <a:gd name="connsiteX131" fmla="*/ 6010090 w 12192001"/>
              <a:gd name="connsiteY131" fmla="*/ 2324380 h 2344739"/>
              <a:gd name="connsiteX132" fmla="*/ 5957375 w 12192001"/>
              <a:gd name="connsiteY132" fmla="*/ 2328024 h 2344739"/>
              <a:gd name="connsiteX133" fmla="*/ 5758919 w 12192001"/>
              <a:gd name="connsiteY133" fmla="*/ 2343716 h 2344739"/>
              <a:gd name="connsiteX134" fmla="*/ 5626960 w 12192001"/>
              <a:gd name="connsiteY134" fmla="*/ 2344739 h 2344739"/>
              <a:gd name="connsiteX135" fmla="*/ 5470906 w 12192001"/>
              <a:gd name="connsiteY135" fmla="*/ 2330719 h 2344739"/>
              <a:gd name="connsiteX136" fmla="*/ 5432761 w 12192001"/>
              <a:gd name="connsiteY136" fmla="*/ 2319466 h 2344739"/>
              <a:gd name="connsiteX137" fmla="*/ 5381669 w 12192001"/>
              <a:gd name="connsiteY137" fmla="*/ 2301764 h 2344739"/>
              <a:gd name="connsiteX138" fmla="*/ 5261764 w 12192001"/>
              <a:gd name="connsiteY138" fmla="*/ 2281347 h 2344739"/>
              <a:gd name="connsiteX139" fmla="*/ 5222961 w 12192001"/>
              <a:gd name="connsiteY139" fmla="*/ 2270223 h 2344739"/>
              <a:gd name="connsiteX140" fmla="*/ 5174660 w 12192001"/>
              <a:gd name="connsiteY140" fmla="*/ 2267233 h 2344739"/>
              <a:gd name="connsiteX141" fmla="*/ 5156554 w 12192001"/>
              <a:gd name="connsiteY141" fmla="*/ 2260010 h 2344739"/>
              <a:gd name="connsiteX142" fmla="*/ 5142599 w 12192001"/>
              <a:gd name="connsiteY142" fmla="*/ 2256610 h 2344739"/>
              <a:gd name="connsiteX143" fmla="*/ 5139596 w 12192001"/>
              <a:gd name="connsiteY143" fmla="*/ 2254509 h 2344739"/>
              <a:gd name="connsiteX144" fmla="*/ 5121659 w 12192001"/>
              <a:gd name="connsiteY144" fmla="*/ 2243656 h 2344739"/>
              <a:gd name="connsiteX145" fmla="*/ 5065790 w 12192001"/>
              <a:gd name="connsiteY145" fmla="*/ 2250227 h 2344739"/>
              <a:gd name="connsiteX146" fmla="*/ 5011514 w 12192001"/>
              <a:gd name="connsiteY146" fmla="*/ 2233846 h 2344739"/>
              <a:gd name="connsiteX147" fmla="*/ 4840441 w 12192001"/>
              <a:gd name="connsiteY147" fmla="*/ 2209829 h 2344739"/>
              <a:gd name="connsiteX148" fmla="*/ 4762447 w 12192001"/>
              <a:gd name="connsiteY148" fmla="*/ 2182061 h 2344739"/>
              <a:gd name="connsiteX149" fmla="*/ 4723186 w 12192001"/>
              <a:gd name="connsiteY149" fmla="*/ 2173047 h 2344739"/>
              <a:gd name="connsiteX150" fmla="*/ 4721176 w 12192001"/>
              <a:gd name="connsiteY150" fmla="*/ 2172298 h 2344739"/>
              <a:gd name="connsiteX151" fmla="*/ 4722111 w 12192001"/>
              <a:gd name="connsiteY151" fmla="*/ 2172087 h 2344739"/>
              <a:gd name="connsiteX152" fmla="*/ 4717202 w 12192001"/>
              <a:gd name="connsiteY152" fmla="*/ 2170817 h 2344739"/>
              <a:gd name="connsiteX153" fmla="*/ 4721176 w 12192001"/>
              <a:gd name="connsiteY153" fmla="*/ 2172298 h 2344739"/>
              <a:gd name="connsiteX154" fmla="*/ 4715526 w 12192001"/>
              <a:gd name="connsiteY154" fmla="*/ 2173573 h 2344739"/>
              <a:gd name="connsiteX155" fmla="*/ 4515814 w 12192001"/>
              <a:gd name="connsiteY155" fmla="*/ 2163671 h 2344739"/>
              <a:gd name="connsiteX156" fmla="*/ 4428543 w 12192001"/>
              <a:gd name="connsiteY156" fmla="*/ 2153020 h 2344739"/>
              <a:gd name="connsiteX157" fmla="*/ 4362875 w 12192001"/>
              <a:gd name="connsiteY157" fmla="*/ 2151674 h 2344739"/>
              <a:gd name="connsiteX158" fmla="*/ 4316966 w 12192001"/>
              <a:gd name="connsiteY158" fmla="*/ 2158289 h 2344739"/>
              <a:gd name="connsiteX159" fmla="*/ 4315110 w 12192001"/>
              <a:gd name="connsiteY159" fmla="*/ 2156948 h 2344739"/>
              <a:gd name="connsiteX160" fmla="*/ 4295144 w 12192001"/>
              <a:gd name="connsiteY160" fmla="*/ 2155069 h 2344739"/>
              <a:gd name="connsiteX161" fmla="*/ 4290064 w 12192001"/>
              <a:gd name="connsiteY161" fmla="*/ 2157986 h 2344739"/>
              <a:gd name="connsiteX162" fmla="*/ 4276142 w 12192001"/>
              <a:gd name="connsiteY162" fmla="*/ 2157740 h 2344739"/>
              <a:gd name="connsiteX163" fmla="*/ 4248117 w 12192001"/>
              <a:gd name="connsiteY163" fmla="*/ 2160064 h 2344739"/>
              <a:gd name="connsiteX164" fmla="*/ 4202051 w 12192001"/>
              <a:gd name="connsiteY164" fmla="*/ 2157269 h 2344739"/>
              <a:gd name="connsiteX165" fmla="*/ 4201745 w 12192001"/>
              <a:gd name="connsiteY165" fmla="*/ 2156010 h 2344739"/>
              <a:gd name="connsiteX166" fmla="*/ 4191248 w 12192001"/>
              <a:gd name="connsiteY166" fmla="*/ 2150376 h 2344739"/>
              <a:gd name="connsiteX167" fmla="*/ 4142745 w 12192001"/>
              <a:gd name="connsiteY167" fmla="*/ 2134511 h 2344739"/>
              <a:gd name="connsiteX168" fmla="*/ 4083097 w 12192001"/>
              <a:gd name="connsiteY168" fmla="*/ 2107978 h 2344739"/>
              <a:gd name="connsiteX169" fmla="*/ 4074546 w 12192001"/>
              <a:gd name="connsiteY169" fmla="*/ 2107143 h 2344739"/>
              <a:gd name="connsiteX170" fmla="*/ 4074427 w 12192001"/>
              <a:gd name="connsiteY170" fmla="*/ 2106844 h 2344739"/>
              <a:gd name="connsiteX171" fmla="*/ 4065510 w 12192001"/>
              <a:gd name="connsiteY171" fmla="*/ 2105400 h 2344739"/>
              <a:gd name="connsiteX172" fmla="*/ 4058954 w 12192001"/>
              <a:gd name="connsiteY172" fmla="*/ 2105618 h 2344739"/>
              <a:gd name="connsiteX173" fmla="*/ 4042364 w 12192001"/>
              <a:gd name="connsiteY173" fmla="*/ 2103997 h 2344739"/>
              <a:gd name="connsiteX174" fmla="*/ 4036997 w 12192001"/>
              <a:gd name="connsiteY174" fmla="*/ 2101563 h 2344739"/>
              <a:gd name="connsiteX175" fmla="*/ 4035363 w 12192001"/>
              <a:gd name="connsiteY175" fmla="*/ 2097896 h 2344739"/>
              <a:gd name="connsiteX176" fmla="*/ 4033778 w 12192001"/>
              <a:gd name="connsiteY176" fmla="*/ 2098131 h 2344739"/>
              <a:gd name="connsiteX177" fmla="*/ 4004538 w 12192001"/>
              <a:gd name="connsiteY177" fmla="*/ 2085563 h 2344739"/>
              <a:gd name="connsiteX178" fmla="*/ 3936846 w 12192001"/>
              <a:gd name="connsiteY178" fmla="*/ 2068106 h 2344739"/>
              <a:gd name="connsiteX179" fmla="*/ 3897275 w 12192001"/>
              <a:gd name="connsiteY179" fmla="*/ 2062451 h 2344739"/>
              <a:gd name="connsiteX180" fmla="*/ 3789760 w 12192001"/>
              <a:gd name="connsiteY180" fmla="*/ 2042213 h 2344739"/>
              <a:gd name="connsiteX181" fmla="*/ 3682513 w 12192001"/>
              <a:gd name="connsiteY181" fmla="*/ 2018290 h 2344739"/>
              <a:gd name="connsiteX182" fmla="*/ 3610035 w 12192001"/>
              <a:gd name="connsiteY182" fmla="*/ 1986019 h 2344739"/>
              <a:gd name="connsiteX183" fmla="*/ 3603855 w 12192001"/>
              <a:gd name="connsiteY183" fmla="*/ 1987381 h 2344739"/>
              <a:gd name="connsiteX184" fmla="*/ 3594736 w 12192001"/>
              <a:gd name="connsiteY184" fmla="*/ 1987545 h 2344739"/>
              <a:gd name="connsiteX185" fmla="*/ 3594501 w 12192001"/>
              <a:gd name="connsiteY185" fmla="*/ 1987276 h 2344739"/>
              <a:gd name="connsiteX186" fmla="*/ 3585978 w 12192001"/>
              <a:gd name="connsiteY186" fmla="*/ 1987966 h 2344739"/>
              <a:gd name="connsiteX187" fmla="*/ 3536135 w 12192001"/>
              <a:gd name="connsiteY187" fmla="*/ 1978267 h 2344739"/>
              <a:gd name="connsiteX188" fmla="*/ 3473223 w 12192001"/>
              <a:gd name="connsiteY188" fmla="*/ 1974606 h 2344739"/>
              <a:gd name="connsiteX189" fmla="*/ 3400728 w 12192001"/>
              <a:gd name="connsiteY189" fmla="*/ 1962558 h 2344739"/>
              <a:gd name="connsiteX190" fmla="*/ 3363888 w 12192001"/>
              <a:gd name="connsiteY190" fmla="*/ 1979510 h 2344739"/>
              <a:gd name="connsiteX191" fmla="*/ 3344026 w 12192001"/>
              <a:gd name="connsiteY191" fmla="*/ 1981192 h 2344739"/>
              <a:gd name="connsiteX192" fmla="*/ 3341698 w 12192001"/>
              <a:gd name="connsiteY192" fmla="*/ 1980217 h 2344739"/>
              <a:gd name="connsiteX193" fmla="*/ 3262356 w 12192001"/>
              <a:gd name="connsiteY193" fmla="*/ 1986094 h 2344739"/>
              <a:gd name="connsiteX194" fmla="*/ 3142556 w 12192001"/>
              <a:gd name="connsiteY194" fmla="*/ 1993869 h 2344739"/>
              <a:gd name="connsiteX195" fmla="*/ 3030291 w 12192001"/>
              <a:gd name="connsiteY195" fmla="*/ 1996512 h 2344739"/>
              <a:gd name="connsiteX196" fmla="*/ 2781569 w 12192001"/>
              <a:gd name="connsiteY196" fmla="*/ 2018333 h 2344739"/>
              <a:gd name="connsiteX197" fmla="*/ 2646527 w 12192001"/>
              <a:gd name="connsiteY197" fmla="*/ 2028869 h 2344739"/>
              <a:gd name="connsiteX198" fmla="*/ 2568028 w 12192001"/>
              <a:gd name="connsiteY198" fmla="*/ 2002628 h 2344739"/>
              <a:gd name="connsiteX199" fmla="*/ 2443255 w 12192001"/>
              <a:gd name="connsiteY199" fmla="*/ 2016529 h 2344739"/>
              <a:gd name="connsiteX200" fmla="*/ 2315112 w 12192001"/>
              <a:gd name="connsiteY200" fmla="*/ 2024996 h 2344739"/>
              <a:gd name="connsiteX201" fmla="*/ 2208578 w 12192001"/>
              <a:gd name="connsiteY201" fmla="*/ 2019763 h 2344739"/>
              <a:gd name="connsiteX202" fmla="*/ 2094665 w 12192001"/>
              <a:gd name="connsiteY202" fmla="*/ 2003052 h 2344739"/>
              <a:gd name="connsiteX203" fmla="*/ 1997356 w 12192001"/>
              <a:gd name="connsiteY203" fmla="*/ 1995032 h 2344739"/>
              <a:gd name="connsiteX204" fmla="*/ 1928172 w 12192001"/>
              <a:gd name="connsiteY204" fmla="*/ 2016977 h 2344739"/>
              <a:gd name="connsiteX205" fmla="*/ 1921650 w 12192001"/>
              <a:gd name="connsiteY205" fmla="*/ 2012146 h 2344739"/>
              <a:gd name="connsiteX206" fmla="*/ 1873080 w 12192001"/>
              <a:gd name="connsiteY206" fmla="*/ 2013741 h 2344739"/>
              <a:gd name="connsiteX207" fmla="*/ 1786655 w 12192001"/>
              <a:gd name="connsiteY207" fmla="*/ 2041363 h 2344739"/>
              <a:gd name="connsiteX208" fmla="*/ 1738204 w 12192001"/>
              <a:gd name="connsiteY208" fmla="*/ 2036312 h 2344739"/>
              <a:gd name="connsiteX209" fmla="*/ 1675071 w 12192001"/>
              <a:gd name="connsiteY209" fmla="*/ 2019963 h 2344739"/>
              <a:gd name="connsiteX210" fmla="*/ 1608669 w 12192001"/>
              <a:gd name="connsiteY210" fmla="*/ 2013066 h 2344739"/>
              <a:gd name="connsiteX211" fmla="*/ 1496110 w 12192001"/>
              <a:gd name="connsiteY211" fmla="*/ 1987476 h 2344739"/>
              <a:gd name="connsiteX212" fmla="*/ 1149979 w 12192001"/>
              <a:gd name="connsiteY212" fmla="*/ 1938041 h 2344739"/>
              <a:gd name="connsiteX213" fmla="*/ 858269 w 12192001"/>
              <a:gd name="connsiteY213" fmla="*/ 1928608 h 2344739"/>
              <a:gd name="connsiteX214" fmla="*/ 837540 w 12192001"/>
              <a:gd name="connsiteY214" fmla="*/ 1929821 h 2344739"/>
              <a:gd name="connsiteX215" fmla="*/ 816809 w 12192001"/>
              <a:gd name="connsiteY215" fmla="*/ 1927857 h 2344739"/>
              <a:gd name="connsiteX216" fmla="*/ 811506 w 12192001"/>
              <a:gd name="connsiteY216" fmla="*/ 1930751 h 2344739"/>
              <a:gd name="connsiteX217" fmla="*/ 797041 w 12192001"/>
              <a:gd name="connsiteY217" fmla="*/ 1930446 h 2344739"/>
              <a:gd name="connsiteX218" fmla="*/ 767901 w 12192001"/>
              <a:gd name="connsiteY218" fmla="*/ 1932653 h 2344739"/>
              <a:gd name="connsiteX219" fmla="*/ 763053 w 12192001"/>
              <a:gd name="connsiteY219" fmla="*/ 1930432 h 2344739"/>
              <a:gd name="connsiteX220" fmla="*/ 720047 w 12192001"/>
              <a:gd name="connsiteY220" fmla="*/ 1929661 h 2344739"/>
              <a:gd name="connsiteX221" fmla="*/ 719742 w 12192001"/>
              <a:gd name="connsiteY221" fmla="*/ 1928399 h 2344739"/>
              <a:gd name="connsiteX222" fmla="*/ 708875 w 12192001"/>
              <a:gd name="connsiteY222" fmla="*/ 1922722 h 2344739"/>
              <a:gd name="connsiteX223" fmla="*/ 596792 w 12192001"/>
              <a:gd name="connsiteY223" fmla="*/ 1879864 h 2344739"/>
              <a:gd name="connsiteX224" fmla="*/ 578535 w 12192001"/>
              <a:gd name="connsiteY224" fmla="*/ 1877212 h 2344739"/>
              <a:gd name="connsiteX225" fmla="*/ 571717 w 12192001"/>
              <a:gd name="connsiteY225" fmla="*/ 1877401 h 2344739"/>
              <a:gd name="connsiteX226" fmla="*/ 445099 w 12192001"/>
              <a:gd name="connsiteY226" fmla="*/ 1839371 h 2344739"/>
              <a:gd name="connsiteX227" fmla="*/ 404015 w 12192001"/>
              <a:gd name="connsiteY227" fmla="*/ 1833548 h 2344739"/>
              <a:gd name="connsiteX228" fmla="*/ 292435 w 12192001"/>
              <a:gd name="connsiteY228" fmla="*/ 1812852 h 2344739"/>
              <a:gd name="connsiteX229" fmla="*/ 118381 w 12192001"/>
              <a:gd name="connsiteY229" fmla="*/ 1761047 h 2344739"/>
              <a:gd name="connsiteX230" fmla="*/ 15526 w 12192001"/>
              <a:gd name="connsiteY230" fmla="*/ 1758191 h 2344739"/>
              <a:gd name="connsiteX231" fmla="*/ 2 w 12192001"/>
              <a:gd name="connsiteY231" fmla="*/ 1752722 h 2344739"/>
              <a:gd name="connsiteX232" fmla="*/ 1 w 12192001"/>
              <a:gd name="connsiteY232" fmla="*/ 762497 h 2344739"/>
              <a:gd name="connsiteX233" fmla="*/ 0 w 12192001"/>
              <a:gd name="connsiteY233" fmla="*/ 762497 h 2344739"/>
              <a:gd name="connsiteX234" fmla="*/ 0 w 12192001"/>
              <a:gd name="connsiteY234" fmla="*/ 222213 h 2344739"/>
              <a:gd name="connsiteX235" fmla="*/ 0 w 12192001"/>
              <a:gd name="connsiteY235"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95155 w 12192001"/>
              <a:gd name="connsiteY24" fmla="*/ 918898 h 2344739"/>
              <a:gd name="connsiteX25" fmla="*/ 11306392 w 12192001"/>
              <a:gd name="connsiteY25" fmla="*/ 1272239 h 2344739"/>
              <a:gd name="connsiteX26" fmla="*/ 11415912 w 12192001"/>
              <a:gd name="connsiteY26" fmla="*/ 1173869 h 2344739"/>
              <a:gd name="connsiteX27" fmla="*/ 11245526 w 12192001"/>
              <a:gd name="connsiteY27" fmla="*/ 1274060 h 2344739"/>
              <a:gd name="connsiteX28" fmla="*/ 11227161 w 12192001"/>
              <a:gd name="connsiteY28" fmla="*/ 1276236 h 2344739"/>
              <a:gd name="connsiteX29" fmla="*/ 11216939 w 12192001"/>
              <a:gd name="connsiteY29" fmla="*/ 1275961 h 2344739"/>
              <a:gd name="connsiteX30" fmla="*/ 11216036 w 12192001"/>
              <a:gd name="connsiteY30" fmla="*/ 1275018 h 2344739"/>
              <a:gd name="connsiteX31" fmla="*/ 11187737 w 12192001"/>
              <a:gd name="connsiteY31" fmla="*/ 1292383 h 2344739"/>
              <a:gd name="connsiteX32" fmla="*/ 11183353 w 12192001"/>
              <a:gd name="connsiteY32" fmla="*/ 1292525 h 2344739"/>
              <a:gd name="connsiteX33" fmla="*/ 11165706 w 12192001"/>
              <a:gd name="connsiteY33" fmla="*/ 1306612 h 2344739"/>
              <a:gd name="connsiteX34" fmla="*/ 11156163 w 12192001"/>
              <a:gd name="connsiteY34" fmla="*/ 1312414 h 2344739"/>
              <a:gd name="connsiteX35" fmla="*/ 11154348 w 12192001"/>
              <a:gd name="connsiteY35" fmla="*/ 1317097 h 2344739"/>
              <a:gd name="connsiteX36" fmla="*/ 11139813 w 12192001"/>
              <a:gd name="connsiteY36" fmla="*/ 1324115 h 2344739"/>
              <a:gd name="connsiteX37" fmla="*/ 11137813 w 12192001"/>
              <a:gd name="connsiteY37" fmla="*/ 1323772 h 2344739"/>
              <a:gd name="connsiteX38" fmla="*/ 11127060 w 12192001"/>
              <a:gd name="connsiteY38" fmla="*/ 1333832 h 2344739"/>
              <a:gd name="connsiteX39" fmla="*/ 11119543 w 12192001"/>
              <a:gd name="connsiteY39" fmla="*/ 1347424 h 2344739"/>
              <a:gd name="connsiteX40" fmla="*/ 10893535 w 12192001"/>
              <a:gd name="connsiteY40" fmla="*/ 1473399 h 2344739"/>
              <a:gd name="connsiteX41" fmla="*/ 10772152 w 12192001"/>
              <a:gd name="connsiteY41" fmla="*/ 1523191 h 2344739"/>
              <a:gd name="connsiteX42" fmla="*/ 10626520 w 12192001"/>
              <a:gd name="connsiteY42" fmla="*/ 1559229 h 2344739"/>
              <a:gd name="connsiteX43" fmla="*/ 10580747 w 12192001"/>
              <a:gd name="connsiteY43" fmla="*/ 1568689 h 2344739"/>
              <a:gd name="connsiteX44" fmla="*/ 10546642 w 12192001"/>
              <a:gd name="connsiteY44" fmla="*/ 1598423 h 2344739"/>
              <a:gd name="connsiteX45" fmla="*/ 10528495 w 12192001"/>
              <a:gd name="connsiteY45" fmla="*/ 1596907 h 2344739"/>
              <a:gd name="connsiteX46" fmla="*/ 10525298 w 12192001"/>
              <a:gd name="connsiteY46" fmla="*/ 1596411 h 2344739"/>
              <a:gd name="connsiteX47" fmla="*/ 10513981 w 12192001"/>
              <a:gd name="connsiteY47" fmla="*/ 1599537 h 2344739"/>
              <a:gd name="connsiteX48" fmla="*/ 10490587 w 12192001"/>
              <a:gd name="connsiteY48" fmla="*/ 1594156 h 2344739"/>
              <a:gd name="connsiteX49" fmla="*/ 10470270 w 12192001"/>
              <a:gd name="connsiteY49" fmla="*/ 1601693 h 2344739"/>
              <a:gd name="connsiteX50" fmla="*/ 10375894 w 12192001"/>
              <a:gd name="connsiteY50" fmla="*/ 1644598 h 2344739"/>
              <a:gd name="connsiteX51" fmla="*/ 10318190 w 12192001"/>
              <a:gd name="connsiteY51" fmla="*/ 1666221 h 2344739"/>
              <a:gd name="connsiteX52" fmla="*/ 10294319 w 12192001"/>
              <a:gd name="connsiteY52" fmla="*/ 1668079 h 2344739"/>
              <a:gd name="connsiteX53" fmla="*/ 10262295 w 12192001"/>
              <a:gd name="connsiteY53" fmla="*/ 1674948 h 2344739"/>
              <a:gd name="connsiteX54" fmla="*/ 10204270 w 12192001"/>
              <a:gd name="connsiteY54" fmla="*/ 1682149 h 2344739"/>
              <a:gd name="connsiteX55" fmla="*/ 10176611 w 12192001"/>
              <a:gd name="connsiteY55" fmla="*/ 1692943 h 2344739"/>
              <a:gd name="connsiteX56" fmla="*/ 10163922 w 12192001"/>
              <a:gd name="connsiteY56" fmla="*/ 1693739 h 2344739"/>
              <a:gd name="connsiteX57" fmla="*/ 10155160 w 12192001"/>
              <a:gd name="connsiteY57" fmla="*/ 1707487 h 2344739"/>
              <a:gd name="connsiteX58" fmla="*/ 10117119 w 12192001"/>
              <a:gd name="connsiteY58" fmla="*/ 1731142 h 2344739"/>
              <a:gd name="connsiteX59" fmla="*/ 10100445 w 12192001"/>
              <a:gd name="connsiteY59" fmla="*/ 1742432 h 2344739"/>
              <a:gd name="connsiteX60" fmla="*/ 10082169 w 12192001"/>
              <a:gd name="connsiteY60" fmla="*/ 1743296 h 2344739"/>
              <a:gd name="connsiteX61" fmla="*/ 10039240 w 12192001"/>
              <a:gd name="connsiteY61" fmla="*/ 1741632 h 2344739"/>
              <a:gd name="connsiteX62" fmla="*/ 9960019 w 12192001"/>
              <a:gd name="connsiteY62" fmla="*/ 1757147 h 2344739"/>
              <a:gd name="connsiteX63" fmla="*/ 9847792 w 12192001"/>
              <a:gd name="connsiteY63" fmla="*/ 1763915 h 2344739"/>
              <a:gd name="connsiteX64" fmla="*/ 9728309 w 12192001"/>
              <a:gd name="connsiteY64" fmla="*/ 1784122 h 2344739"/>
              <a:gd name="connsiteX65" fmla="*/ 9584507 w 12192001"/>
              <a:gd name="connsiteY65" fmla="*/ 1795542 h 2344739"/>
              <a:gd name="connsiteX66" fmla="*/ 9343052 w 12192001"/>
              <a:gd name="connsiteY66" fmla="*/ 1841244 h 2344739"/>
              <a:gd name="connsiteX67" fmla="*/ 9231370 w 12192001"/>
              <a:gd name="connsiteY67" fmla="*/ 1893149 h 2344739"/>
              <a:gd name="connsiteX68" fmla="*/ 9194810 w 12192001"/>
              <a:gd name="connsiteY68" fmla="*/ 1903228 h 2344739"/>
              <a:gd name="connsiteX69" fmla="*/ 9189246 w 12192001"/>
              <a:gd name="connsiteY69" fmla="*/ 1912467 h 2344739"/>
              <a:gd name="connsiteX70" fmla="*/ 9151232 w 12192001"/>
              <a:gd name="connsiteY70" fmla="*/ 1923669 h 2344739"/>
              <a:gd name="connsiteX71" fmla="*/ 9150210 w 12192001"/>
              <a:gd name="connsiteY71" fmla="*/ 1922604 h 2344739"/>
              <a:gd name="connsiteX72" fmla="*/ 9137318 w 12192001"/>
              <a:gd name="connsiteY72" fmla="*/ 1920435 h 2344739"/>
              <a:gd name="connsiteX73" fmla="*/ 9113812 w 12192001"/>
              <a:gd name="connsiteY73" fmla="*/ 1919069 h 2344739"/>
              <a:gd name="connsiteX74" fmla="*/ 9053453 w 12192001"/>
              <a:gd name="connsiteY74" fmla="*/ 1910755 h 2344739"/>
              <a:gd name="connsiteX75" fmla="*/ 9005486 w 12192001"/>
              <a:gd name="connsiteY75" fmla="*/ 1914040 h 2344739"/>
              <a:gd name="connsiteX76" fmla="*/ 9005201 w 12192001"/>
              <a:gd name="connsiteY76" fmla="*/ 1913800 h 2344739"/>
              <a:gd name="connsiteX77" fmla="*/ 8996232 w 12192001"/>
              <a:gd name="connsiteY77" fmla="*/ 1915011 h 2344739"/>
              <a:gd name="connsiteX78" fmla="*/ 8990394 w 12192001"/>
              <a:gd name="connsiteY78" fmla="*/ 1917072 h 2344739"/>
              <a:gd name="connsiteX79" fmla="*/ 8974337 w 12192001"/>
              <a:gd name="connsiteY79" fmla="*/ 1920298 h 2344739"/>
              <a:gd name="connsiteX80" fmla="*/ 8968011 w 12192001"/>
              <a:gd name="connsiteY80" fmla="*/ 1919598 h 2344739"/>
              <a:gd name="connsiteX81" fmla="*/ 8963048 w 12192001"/>
              <a:gd name="connsiteY81" fmla="*/ 1917373 h 2344739"/>
              <a:gd name="connsiteX82" fmla="*/ 8928988 w 12192001"/>
              <a:gd name="connsiteY82" fmla="*/ 1914185 h 2344739"/>
              <a:gd name="connsiteX83" fmla="*/ 8752444 w 12192001"/>
              <a:gd name="connsiteY83" fmla="*/ 1933417 h 2344739"/>
              <a:gd name="connsiteX84" fmla="*/ 8707847 w 12192001"/>
              <a:gd name="connsiteY84" fmla="*/ 1935518 h 2344739"/>
              <a:gd name="connsiteX85" fmla="*/ 8596071 w 12192001"/>
              <a:gd name="connsiteY85" fmla="*/ 1944090 h 2344739"/>
              <a:gd name="connsiteX86" fmla="*/ 8525230 w 12192001"/>
              <a:gd name="connsiteY86" fmla="*/ 1929248 h 2344739"/>
              <a:gd name="connsiteX87" fmla="*/ 8510983 w 12192001"/>
              <a:gd name="connsiteY87" fmla="*/ 1935163 h 2344739"/>
              <a:gd name="connsiteX88" fmla="*/ 8506167 w 12192001"/>
              <a:gd name="connsiteY88" fmla="*/ 1938164 h 2344739"/>
              <a:gd name="connsiteX89" fmla="*/ 8497968 w 12192001"/>
              <a:gd name="connsiteY89" fmla="*/ 1940902 h 2344739"/>
              <a:gd name="connsiteX90" fmla="*/ 8497594 w 12192001"/>
              <a:gd name="connsiteY90" fmla="*/ 1940723 h 2344739"/>
              <a:gd name="connsiteX91" fmla="*/ 8490249 w 12192001"/>
              <a:gd name="connsiteY91" fmla="*/ 1943773 h 2344739"/>
              <a:gd name="connsiteX92" fmla="*/ 8367182 w 12192001"/>
              <a:gd name="connsiteY92" fmla="*/ 1957815 h 2344739"/>
              <a:gd name="connsiteX93" fmla="*/ 8353799 w 12192001"/>
              <a:gd name="connsiteY93" fmla="*/ 1958009 h 2344739"/>
              <a:gd name="connsiteX94" fmla="*/ 8352373 w 12192001"/>
              <a:gd name="connsiteY94" fmla="*/ 1957169 h 2344739"/>
              <a:gd name="connsiteX95" fmla="*/ 8320104 w 12192001"/>
              <a:gd name="connsiteY95" fmla="*/ 1974587 h 2344739"/>
              <a:gd name="connsiteX96" fmla="*/ 8314433 w 12192001"/>
              <a:gd name="connsiteY96" fmla="*/ 1974913 h 2344739"/>
              <a:gd name="connsiteX97" fmla="*/ 8295174 w 12192001"/>
              <a:gd name="connsiteY97" fmla="*/ 1988808 h 2344739"/>
              <a:gd name="connsiteX98" fmla="*/ 8284276 w 12192001"/>
              <a:gd name="connsiteY98" fmla="*/ 1994631 h 2344739"/>
              <a:gd name="connsiteX99" fmla="*/ 8283150 w 12192001"/>
              <a:gd name="connsiteY99" fmla="*/ 1999074 h 2344739"/>
              <a:gd name="connsiteX100" fmla="*/ 8266076 w 12192001"/>
              <a:gd name="connsiteY100" fmla="*/ 2006249 h 2344739"/>
              <a:gd name="connsiteX101" fmla="*/ 8263377 w 12192001"/>
              <a:gd name="connsiteY101" fmla="*/ 2006019 h 2344739"/>
              <a:gd name="connsiteX102" fmla="*/ 8252033 w 12192001"/>
              <a:gd name="connsiteY102" fmla="*/ 2015862 h 2344739"/>
              <a:gd name="connsiteX103" fmla="*/ 8245834 w 12192001"/>
              <a:gd name="connsiteY103" fmla="*/ 2028854 h 2344739"/>
              <a:gd name="connsiteX104" fmla="*/ 8090272 w 12192001"/>
              <a:gd name="connsiteY104" fmla="*/ 2075015 h 2344739"/>
              <a:gd name="connsiteX105" fmla="*/ 7905407 w 12192001"/>
              <a:gd name="connsiteY105" fmla="*/ 2116988 h 2344739"/>
              <a:gd name="connsiteX106" fmla="*/ 7718745 w 12192001"/>
              <a:gd name="connsiteY106" fmla="*/ 2142703 h 2344739"/>
              <a:gd name="connsiteX107" fmla="*/ 7614347 w 12192001"/>
              <a:gd name="connsiteY107" fmla="*/ 2139232 h 2344739"/>
              <a:gd name="connsiteX108" fmla="*/ 7527543 w 12192001"/>
              <a:gd name="connsiteY108" fmla="*/ 2145060 h 2344739"/>
              <a:gd name="connsiteX109" fmla="*/ 7519571 w 12192001"/>
              <a:gd name="connsiteY109" fmla="*/ 2147613 h 2344739"/>
              <a:gd name="connsiteX110" fmla="*/ 7507411 w 12192001"/>
              <a:gd name="connsiteY110" fmla="*/ 2148948 h 2344739"/>
              <a:gd name="connsiteX111" fmla="*/ 7507040 w 12192001"/>
              <a:gd name="connsiteY111" fmla="*/ 2148621 h 2344739"/>
              <a:gd name="connsiteX112" fmla="*/ 7495795 w 12192001"/>
              <a:gd name="connsiteY112" fmla="*/ 2150573 h 2344739"/>
              <a:gd name="connsiteX113" fmla="*/ 7405391 w 12192001"/>
              <a:gd name="connsiteY113" fmla="*/ 2142468 h 2344739"/>
              <a:gd name="connsiteX114" fmla="*/ 7312180 w 12192001"/>
              <a:gd name="connsiteY114" fmla="*/ 2132873 h 2344739"/>
              <a:gd name="connsiteX115" fmla="*/ 7310853 w 12192001"/>
              <a:gd name="connsiteY115" fmla="*/ 2131431 h 2344739"/>
              <a:gd name="connsiteX116" fmla="*/ 7218559 w 12192001"/>
              <a:gd name="connsiteY116" fmla="*/ 2156680 h 2344739"/>
              <a:gd name="connsiteX117" fmla="*/ 7201101 w 12192001"/>
              <a:gd name="connsiteY117" fmla="*/ 2161230 h 2344739"/>
              <a:gd name="connsiteX118" fmla="*/ 7197004 w 12192001"/>
              <a:gd name="connsiteY118" fmla="*/ 2166588 h 2344739"/>
              <a:gd name="connsiteX119" fmla="*/ 7170808 w 12192001"/>
              <a:gd name="connsiteY119" fmla="*/ 2171236 h 2344739"/>
              <a:gd name="connsiteX120" fmla="*/ 7096988 w 12192001"/>
              <a:gd name="connsiteY120" fmla="*/ 2183464 h 2344739"/>
              <a:gd name="connsiteX121" fmla="*/ 7018496 w 12192001"/>
              <a:gd name="connsiteY121" fmla="*/ 2183090 h 2344739"/>
              <a:gd name="connsiteX122" fmla="*/ 6904146 w 12192001"/>
              <a:gd name="connsiteY122" fmla="*/ 2212596 h 2344739"/>
              <a:gd name="connsiteX123" fmla="*/ 6708222 w 12192001"/>
              <a:gd name="connsiteY123" fmla="*/ 2240551 h 2344739"/>
              <a:gd name="connsiteX124" fmla="*/ 6549454 w 12192001"/>
              <a:gd name="connsiteY124" fmla="*/ 2269327 h 2344739"/>
              <a:gd name="connsiteX125" fmla="*/ 6317560 w 12192001"/>
              <a:gd name="connsiteY125" fmla="*/ 2316127 h 2344739"/>
              <a:gd name="connsiteX126" fmla="*/ 6168674 w 12192001"/>
              <a:gd name="connsiteY126" fmla="*/ 2318214 h 2344739"/>
              <a:gd name="connsiteX127" fmla="*/ 6073848 w 12192001"/>
              <a:gd name="connsiteY127" fmla="*/ 2338676 h 2344739"/>
              <a:gd name="connsiteX128" fmla="*/ 6068529 w 12192001"/>
              <a:gd name="connsiteY128" fmla="*/ 2337139 h 2344739"/>
              <a:gd name="connsiteX129" fmla="*/ 6048638 w 12192001"/>
              <a:gd name="connsiteY129" fmla="*/ 2337822 h 2344739"/>
              <a:gd name="connsiteX130" fmla="*/ 6041285 w 12192001"/>
              <a:gd name="connsiteY130" fmla="*/ 2329473 h 2344739"/>
              <a:gd name="connsiteX131" fmla="*/ 6010090 w 12192001"/>
              <a:gd name="connsiteY131" fmla="*/ 2324380 h 2344739"/>
              <a:gd name="connsiteX132" fmla="*/ 5957375 w 12192001"/>
              <a:gd name="connsiteY132" fmla="*/ 2328024 h 2344739"/>
              <a:gd name="connsiteX133" fmla="*/ 5758919 w 12192001"/>
              <a:gd name="connsiteY133" fmla="*/ 2343716 h 2344739"/>
              <a:gd name="connsiteX134" fmla="*/ 5626960 w 12192001"/>
              <a:gd name="connsiteY134" fmla="*/ 2344739 h 2344739"/>
              <a:gd name="connsiteX135" fmla="*/ 5470906 w 12192001"/>
              <a:gd name="connsiteY135" fmla="*/ 2330719 h 2344739"/>
              <a:gd name="connsiteX136" fmla="*/ 5432761 w 12192001"/>
              <a:gd name="connsiteY136" fmla="*/ 2319466 h 2344739"/>
              <a:gd name="connsiteX137" fmla="*/ 5381669 w 12192001"/>
              <a:gd name="connsiteY137" fmla="*/ 2301764 h 2344739"/>
              <a:gd name="connsiteX138" fmla="*/ 5261764 w 12192001"/>
              <a:gd name="connsiteY138" fmla="*/ 2281347 h 2344739"/>
              <a:gd name="connsiteX139" fmla="*/ 5222961 w 12192001"/>
              <a:gd name="connsiteY139" fmla="*/ 2270223 h 2344739"/>
              <a:gd name="connsiteX140" fmla="*/ 5174660 w 12192001"/>
              <a:gd name="connsiteY140" fmla="*/ 2267233 h 2344739"/>
              <a:gd name="connsiteX141" fmla="*/ 5156554 w 12192001"/>
              <a:gd name="connsiteY141" fmla="*/ 2260010 h 2344739"/>
              <a:gd name="connsiteX142" fmla="*/ 5142599 w 12192001"/>
              <a:gd name="connsiteY142" fmla="*/ 2256610 h 2344739"/>
              <a:gd name="connsiteX143" fmla="*/ 5139596 w 12192001"/>
              <a:gd name="connsiteY143" fmla="*/ 2254509 h 2344739"/>
              <a:gd name="connsiteX144" fmla="*/ 5121659 w 12192001"/>
              <a:gd name="connsiteY144" fmla="*/ 2243656 h 2344739"/>
              <a:gd name="connsiteX145" fmla="*/ 5065790 w 12192001"/>
              <a:gd name="connsiteY145" fmla="*/ 2250227 h 2344739"/>
              <a:gd name="connsiteX146" fmla="*/ 5011514 w 12192001"/>
              <a:gd name="connsiteY146" fmla="*/ 2233846 h 2344739"/>
              <a:gd name="connsiteX147" fmla="*/ 4840441 w 12192001"/>
              <a:gd name="connsiteY147" fmla="*/ 2209829 h 2344739"/>
              <a:gd name="connsiteX148" fmla="*/ 4762447 w 12192001"/>
              <a:gd name="connsiteY148" fmla="*/ 2182061 h 2344739"/>
              <a:gd name="connsiteX149" fmla="*/ 4723186 w 12192001"/>
              <a:gd name="connsiteY149" fmla="*/ 2173047 h 2344739"/>
              <a:gd name="connsiteX150" fmla="*/ 4721176 w 12192001"/>
              <a:gd name="connsiteY150" fmla="*/ 2172298 h 2344739"/>
              <a:gd name="connsiteX151" fmla="*/ 4722111 w 12192001"/>
              <a:gd name="connsiteY151" fmla="*/ 2172087 h 2344739"/>
              <a:gd name="connsiteX152" fmla="*/ 4717202 w 12192001"/>
              <a:gd name="connsiteY152" fmla="*/ 2170817 h 2344739"/>
              <a:gd name="connsiteX153" fmla="*/ 4721176 w 12192001"/>
              <a:gd name="connsiteY153" fmla="*/ 2172298 h 2344739"/>
              <a:gd name="connsiteX154" fmla="*/ 4715526 w 12192001"/>
              <a:gd name="connsiteY154" fmla="*/ 2173573 h 2344739"/>
              <a:gd name="connsiteX155" fmla="*/ 4515814 w 12192001"/>
              <a:gd name="connsiteY155" fmla="*/ 2163671 h 2344739"/>
              <a:gd name="connsiteX156" fmla="*/ 4428543 w 12192001"/>
              <a:gd name="connsiteY156" fmla="*/ 2153020 h 2344739"/>
              <a:gd name="connsiteX157" fmla="*/ 4362875 w 12192001"/>
              <a:gd name="connsiteY157" fmla="*/ 2151674 h 2344739"/>
              <a:gd name="connsiteX158" fmla="*/ 4316966 w 12192001"/>
              <a:gd name="connsiteY158" fmla="*/ 2158289 h 2344739"/>
              <a:gd name="connsiteX159" fmla="*/ 4315110 w 12192001"/>
              <a:gd name="connsiteY159" fmla="*/ 2156948 h 2344739"/>
              <a:gd name="connsiteX160" fmla="*/ 4295144 w 12192001"/>
              <a:gd name="connsiteY160" fmla="*/ 2155069 h 2344739"/>
              <a:gd name="connsiteX161" fmla="*/ 4290064 w 12192001"/>
              <a:gd name="connsiteY161" fmla="*/ 2157986 h 2344739"/>
              <a:gd name="connsiteX162" fmla="*/ 4276142 w 12192001"/>
              <a:gd name="connsiteY162" fmla="*/ 2157740 h 2344739"/>
              <a:gd name="connsiteX163" fmla="*/ 4248117 w 12192001"/>
              <a:gd name="connsiteY163" fmla="*/ 2160064 h 2344739"/>
              <a:gd name="connsiteX164" fmla="*/ 4202051 w 12192001"/>
              <a:gd name="connsiteY164" fmla="*/ 2157269 h 2344739"/>
              <a:gd name="connsiteX165" fmla="*/ 4201745 w 12192001"/>
              <a:gd name="connsiteY165" fmla="*/ 2156010 h 2344739"/>
              <a:gd name="connsiteX166" fmla="*/ 4191248 w 12192001"/>
              <a:gd name="connsiteY166" fmla="*/ 2150376 h 2344739"/>
              <a:gd name="connsiteX167" fmla="*/ 4142745 w 12192001"/>
              <a:gd name="connsiteY167" fmla="*/ 2134511 h 2344739"/>
              <a:gd name="connsiteX168" fmla="*/ 4083097 w 12192001"/>
              <a:gd name="connsiteY168" fmla="*/ 2107978 h 2344739"/>
              <a:gd name="connsiteX169" fmla="*/ 4074546 w 12192001"/>
              <a:gd name="connsiteY169" fmla="*/ 2107143 h 2344739"/>
              <a:gd name="connsiteX170" fmla="*/ 4074427 w 12192001"/>
              <a:gd name="connsiteY170" fmla="*/ 2106844 h 2344739"/>
              <a:gd name="connsiteX171" fmla="*/ 4065510 w 12192001"/>
              <a:gd name="connsiteY171" fmla="*/ 2105400 h 2344739"/>
              <a:gd name="connsiteX172" fmla="*/ 4058954 w 12192001"/>
              <a:gd name="connsiteY172" fmla="*/ 2105618 h 2344739"/>
              <a:gd name="connsiteX173" fmla="*/ 4042364 w 12192001"/>
              <a:gd name="connsiteY173" fmla="*/ 2103997 h 2344739"/>
              <a:gd name="connsiteX174" fmla="*/ 4036997 w 12192001"/>
              <a:gd name="connsiteY174" fmla="*/ 2101563 h 2344739"/>
              <a:gd name="connsiteX175" fmla="*/ 4035363 w 12192001"/>
              <a:gd name="connsiteY175" fmla="*/ 2097896 h 2344739"/>
              <a:gd name="connsiteX176" fmla="*/ 4033778 w 12192001"/>
              <a:gd name="connsiteY176" fmla="*/ 2098131 h 2344739"/>
              <a:gd name="connsiteX177" fmla="*/ 4004538 w 12192001"/>
              <a:gd name="connsiteY177" fmla="*/ 2085563 h 2344739"/>
              <a:gd name="connsiteX178" fmla="*/ 3936846 w 12192001"/>
              <a:gd name="connsiteY178" fmla="*/ 2068106 h 2344739"/>
              <a:gd name="connsiteX179" fmla="*/ 3897275 w 12192001"/>
              <a:gd name="connsiteY179" fmla="*/ 2062451 h 2344739"/>
              <a:gd name="connsiteX180" fmla="*/ 3789760 w 12192001"/>
              <a:gd name="connsiteY180" fmla="*/ 2042213 h 2344739"/>
              <a:gd name="connsiteX181" fmla="*/ 3682513 w 12192001"/>
              <a:gd name="connsiteY181" fmla="*/ 2018290 h 2344739"/>
              <a:gd name="connsiteX182" fmla="*/ 3610035 w 12192001"/>
              <a:gd name="connsiteY182" fmla="*/ 1986019 h 2344739"/>
              <a:gd name="connsiteX183" fmla="*/ 3603855 w 12192001"/>
              <a:gd name="connsiteY183" fmla="*/ 1987381 h 2344739"/>
              <a:gd name="connsiteX184" fmla="*/ 3594736 w 12192001"/>
              <a:gd name="connsiteY184" fmla="*/ 1987545 h 2344739"/>
              <a:gd name="connsiteX185" fmla="*/ 3594501 w 12192001"/>
              <a:gd name="connsiteY185" fmla="*/ 1987276 h 2344739"/>
              <a:gd name="connsiteX186" fmla="*/ 3585978 w 12192001"/>
              <a:gd name="connsiteY186" fmla="*/ 1987966 h 2344739"/>
              <a:gd name="connsiteX187" fmla="*/ 3536135 w 12192001"/>
              <a:gd name="connsiteY187" fmla="*/ 1978267 h 2344739"/>
              <a:gd name="connsiteX188" fmla="*/ 3473223 w 12192001"/>
              <a:gd name="connsiteY188" fmla="*/ 1974606 h 2344739"/>
              <a:gd name="connsiteX189" fmla="*/ 3400728 w 12192001"/>
              <a:gd name="connsiteY189" fmla="*/ 1962558 h 2344739"/>
              <a:gd name="connsiteX190" fmla="*/ 3363888 w 12192001"/>
              <a:gd name="connsiteY190" fmla="*/ 1979510 h 2344739"/>
              <a:gd name="connsiteX191" fmla="*/ 3344026 w 12192001"/>
              <a:gd name="connsiteY191" fmla="*/ 1981192 h 2344739"/>
              <a:gd name="connsiteX192" fmla="*/ 3341698 w 12192001"/>
              <a:gd name="connsiteY192" fmla="*/ 1980217 h 2344739"/>
              <a:gd name="connsiteX193" fmla="*/ 3262356 w 12192001"/>
              <a:gd name="connsiteY193" fmla="*/ 1986094 h 2344739"/>
              <a:gd name="connsiteX194" fmla="*/ 3142556 w 12192001"/>
              <a:gd name="connsiteY194" fmla="*/ 1993869 h 2344739"/>
              <a:gd name="connsiteX195" fmla="*/ 3030291 w 12192001"/>
              <a:gd name="connsiteY195" fmla="*/ 1996512 h 2344739"/>
              <a:gd name="connsiteX196" fmla="*/ 2781569 w 12192001"/>
              <a:gd name="connsiteY196" fmla="*/ 2018333 h 2344739"/>
              <a:gd name="connsiteX197" fmla="*/ 2646527 w 12192001"/>
              <a:gd name="connsiteY197" fmla="*/ 2028869 h 2344739"/>
              <a:gd name="connsiteX198" fmla="*/ 2568028 w 12192001"/>
              <a:gd name="connsiteY198" fmla="*/ 2002628 h 2344739"/>
              <a:gd name="connsiteX199" fmla="*/ 2443255 w 12192001"/>
              <a:gd name="connsiteY199" fmla="*/ 2016529 h 2344739"/>
              <a:gd name="connsiteX200" fmla="*/ 2315112 w 12192001"/>
              <a:gd name="connsiteY200" fmla="*/ 2024996 h 2344739"/>
              <a:gd name="connsiteX201" fmla="*/ 2208578 w 12192001"/>
              <a:gd name="connsiteY201" fmla="*/ 2019763 h 2344739"/>
              <a:gd name="connsiteX202" fmla="*/ 2094665 w 12192001"/>
              <a:gd name="connsiteY202" fmla="*/ 2003052 h 2344739"/>
              <a:gd name="connsiteX203" fmla="*/ 1997356 w 12192001"/>
              <a:gd name="connsiteY203" fmla="*/ 1995032 h 2344739"/>
              <a:gd name="connsiteX204" fmla="*/ 1928172 w 12192001"/>
              <a:gd name="connsiteY204" fmla="*/ 2016977 h 2344739"/>
              <a:gd name="connsiteX205" fmla="*/ 1921650 w 12192001"/>
              <a:gd name="connsiteY205" fmla="*/ 2012146 h 2344739"/>
              <a:gd name="connsiteX206" fmla="*/ 1873080 w 12192001"/>
              <a:gd name="connsiteY206" fmla="*/ 2013741 h 2344739"/>
              <a:gd name="connsiteX207" fmla="*/ 1786655 w 12192001"/>
              <a:gd name="connsiteY207" fmla="*/ 2041363 h 2344739"/>
              <a:gd name="connsiteX208" fmla="*/ 1738204 w 12192001"/>
              <a:gd name="connsiteY208" fmla="*/ 2036312 h 2344739"/>
              <a:gd name="connsiteX209" fmla="*/ 1675071 w 12192001"/>
              <a:gd name="connsiteY209" fmla="*/ 2019963 h 2344739"/>
              <a:gd name="connsiteX210" fmla="*/ 1608669 w 12192001"/>
              <a:gd name="connsiteY210" fmla="*/ 2013066 h 2344739"/>
              <a:gd name="connsiteX211" fmla="*/ 1496110 w 12192001"/>
              <a:gd name="connsiteY211" fmla="*/ 1987476 h 2344739"/>
              <a:gd name="connsiteX212" fmla="*/ 1149979 w 12192001"/>
              <a:gd name="connsiteY212" fmla="*/ 1938041 h 2344739"/>
              <a:gd name="connsiteX213" fmla="*/ 858269 w 12192001"/>
              <a:gd name="connsiteY213" fmla="*/ 1928608 h 2344739"/>
              <a:gd name="connsiteX214" fmla="*/ 837540 w 12192001"/>
              <a:gd name="connsiteY214" fmla="*/ 1929821 h 2344739"/>
              <a:gd name="connsiteX215" fmla="*/ 816809 w 12192001"/>
              <a:gd name="connsiteY215" fmla="*/ 1927857 h 2344739"/>
              <a:gd name="connsiteX216" fmla="*/ 811506 w 12192001"/>
              <a:gd name="connsiteY216" fmla="*/ 1930751 h 2344739"/>
              <a:gd name="connsiteX217" fmla="*/ 797041 w 12192001"/>
              <a:gd name="connsiteY217" fmla="*/ 1930446 h 2344739"/>
              <a:gd name="connsiteX218" fmla="*/ 767901 w 12192001"/>
              <a:gd name="connsiteY218" fmla="*/ 1932653 h 2344739"/>
              <a:gd name="connsiteX219" fmla="*/ 763053 w 12192001"/>
              <a:gd name="connsiteY219" fmla="*/ 1930432 h 2344739"/>
              <a:gd name="connsiteX220" fmla="*/ 720047 w 12192001"/>
              <a:gd name="connsiteY220" fmla="*/ 1929661 h 2344739"/>
              <a:gd name="connsiteX221" fmla="*/ 719742 w 12192001"/>
              <a:gd name="connsiteY221" fmla="*/ 1928399 h 2344739"/>
              <a:gd name="connsiteX222" fmla="*/ 708875 w 12192001"/>
              <a:gd name="connsiteY222" fmla="*/ 1922722 h 2344739"/>
              <a:gd name="connsiteX223" fmla="*/ 596792 w 12192001"/>
              <a:gd name="connsiteY223" fmla="*/ 1879864 h 2344739"/>
              <a:gd name="connsiteX224" fmla="*/ 578535 w 12192001"/>
              <a:gd name="connsiteY224" fmla="*/ 1877212 h 2344739"/>
              <a:gd name="connsiteX225" fmla="*/ 571717 w 12192001"/>
              <a:gd name="connsiteY225" fmla="*/ 1877401 h 2344739"/>
              <a:gd name="connsiteX226" fmla="*/ 445099 w 12192001"/>
              <a:gd name="connsiteY226" fmla="*/ 1839371 h 2344739"/>
              <a:gd name="connsiteX227" fmla="*/ 404015 w 12192001"/>
              <a:gd name="connsiteY227" fmla="*/ 1833548 h 2344739"/>
              <a:gd name="connsiteX228" fmla="*/ 292435 w 12192001"/>
              <a:gd name="connsiteY228" fmla="*/ 1812852 h 2344739"/>
              <a:gd name="connsiteX229" fmla="*/ 118381 w 12192001"/>
              <a:gd name="connsiteY229" fmla="*/ 1761047 h 2344739"/>
              <a:gd name="connsiteX230" fmla="*/ 15526 w 12192001"/>
              <a:gd name="connsiteY230" fmla="*/ 1758191 h 2344739"/>
              <a:gd name="connsiteX231" fmla="*/ 2 w 12192001"/>
              <a:gd name="connsiteY231" fmla="*/ 1752722 h 2344739"/>
              <a:gd name="connsiteX232" fmla="*/ 1 w 12192001"/>
              <a:gd name="connsiteY232" fmla="*/ 762497 h 2344739"/>
              <a:gd name="connsiteX233" fmla="*/ 0 w 12192001"/>
              <a:gd name="connsiteY233" fmla="*/ 762497 h 2344739"/>
              <a:gd name="connsiteX234" fmla="*/ 0 w 12192001"/>
              <a:gd name="connsiteY234" fmla="*/ 222213 h 2344739"/>
              <a:gd name="connsiteX235" fmla="*/ 0 w 12192001"/>
              <a:gd name="connsiteY235"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95155 w 12192001"/>
              <a:gd name="connsiteY24" fmla="*/ 918898 h 2344739"/>
              <a:gd name="connsiteX25" fmla="*/ 11306392 w 12192001"/>
              <a:gd name="connsiteY25" fmla="*/ 1272239 h 2344739"/>
              <a:gd name="connsiteX26" fmla="*/ 11415912 w 12192001"/>
              <a:gd name="connsiteY26" fmla="*/ 1173869 h 2344739"/>
              <a:gd name="connsiteX27" fmla="*/ 11245526 w 12192001"/>
              <a:gd name="connsiteY27" fmla="*/ 1274060 h 2344739"/>
              <a:gd name="connsiteX28" fmla="*/ 11227161 w 12192001"/>
              <a:gd name="connsiteY28" fmla="*/ 1276236 h 2344739"/>
              <a:gd name="connsiteX29" fmla="*/ 11216939 w 12192001"/>
              <a:gd name="connsiteY29" fmla="*/ 1275961 h 2344739"/>
              <a:gd name="connsiteX30" fmla="*/ 11216036 w 12192001"/>
              <a:gd name="connsiteY30" fmla="*/ 1275018 h 2344739"/>
              <a:gd name="connsiteX31" fmla="*/ 11187737 w 12192001"/>
              <a:gd name="connsiteY31" fmla="*/ 1292383 h 2344739"/>
              <a:gd name="connsiteX32" fmla="*/ 11183353 w 12192001"/>
              <a:gd name="connsiteY32" fmla="*/ 1292525 h 2344739"/>
              <a:gd name="connsiteX33" fmla="*/ 11165706 w 12192001"/>
              <a:gd name="connsiteY33" fmla="*/ 1306612 h 2344739"/>
              <a:gd name="connsiteX34" fmla="*/ 11156163 w 12192001"/>
              <a:gd name="connsiteY34" fmla="*/ 1312414 h 2344739"/>
              <a:gd name="connsiteX35" fmla="*/ 11154348 w 12192001"/>
              <a:gd name="connsiteY35" fmla="*/ 1317097 h 2344739"/>
              <a:gd name="connsiteX36" fmla="*/ 11139813 w 12192001"/>
              <a:gd name="connsiteY36" fmla="*/ 1324115 h 2344739"/>
              <a:gd name="connsiteX37" fmla="*/ 11137813 w 12192001"/>
              <a:gd name="connsiteY37" fmla="*/ 1323772 h 2344739"/>
              <a:gd name="connsiteX38" fmla="*/ 11127060 w 12192001"/>
              <a:gd name="connsiteY38" fmla="*/ 1333832 h 2344739"/>
              <a:gd name="connsiteX39" fmla="*/ 11119543 w 12192001"/>
              <a:gd name="connsiteY39" fmla="*/ 1347424 h 2344739"/>
              <a:gd name="connsiteX40" fmla="*/ 10893535 w 12192001"/>
              <a:gd name="connsiteY40" fmla="*/ 1473399 h 2344739"/>
              <a:gd name="connsiteX41" fmla="*/ 10772152 w 12192001"/>
              <a:gd name="connsiteY41" fmla="*/ 1523191 h 2344739"/>
              <a:gd name="connsiteX42" fmla="*/ 10626520 w 12192001"/>
              <a:gd name="connsiteY42" fmla="*/ 1559229 h 2344739"/>
              <a:gd name="connsiteX43" fmla="*/ 10580747 w 12192001"/>
              <a:gd name="connsiteY43" fmla="*/ 1568689 h 2344739"/>
              <a:gd name="connsiteX44" fmla="*/ 10546642 w 12192001"/>
              <a:gd name="connsiteY44" fmla="*/ 1598423 h 2344739"/>
              <a:gd name="connsiteX45" fmla="*/ 10528495 w 12192001"/>
              <a:gd name="connsiteY45" fmla="*/ 1596907 h 2344739"/>
              <a:gd name="connsiteX46" fmla="*/ 10525298 w 12192001"/>
              <a:gd name="connsiteY46" fmla="*/ 1596411 h 2344739"/>
              <a:gd name="connsiteX47" fmla="*/ 10513981 w 12192001"/>
              <a:gd name="connsiteY47" fmla="*/ 1599537 h 2344739"/>
              <a:gd name="connsiteX48" fmla="*/ 10490587 w 12192001"/>
              <a:gd name="connsiteY48" fmla="*/ 1594156 h 2344739"/>
              <a:gd name="connsiteX49" fmla="*/ 10470270 w 12192001"/>
              <a:gd name="connsiteY49" fmla="*/ 1601693 h 2344739"/>
              <a:gd name="connsiteX50" fmla="*/ 10375894 w 12192001"/>
              <a:gd name="connsiteY50" fmla="*/ 1644598 h 2344739"/>
              <a:gd name="connsiteX51" fmla="*/ 10318190 w 12192001"/>
              <a:gd name="connsiteY51" fmla="*/ 1666221 h 2344739"/>
              <a:gd name="connsiteX52" fmla="*/ 10294319 w 12192001"/>
              <a:gd name="connsiteY52" fmla="*/ 1668079 h 2344739"/>
              <a:gd name="connsiteX53" fmla="*/ 10262295 w 12192001"/>
              <a:gd name="connsiteY53" fmla="*/ 1674948 h 2344739"/>
              <a:gd name="connsiteX54" fmla="*/ 10204270 w 12192001"/>
              <a:gd name="connsiteY54" fmla="*/ 1682149 h 2344739"/>
              <a:gd name="connsiteX55" fmla="*/ 10176611 w 12192001"/>
              <a:gd name="connsiteY55" fmla="*/ 1692943 h 2344739"/>
              <a:gd name="connsiteX56" fmla="*/ 10163922 w 12192001"/>
              <a:gd name="connsiteY56" fmla="*/ 1693739 h 2344739"/>
              <a:gd name="connsiteX57" fmla="*/ 10155160 w 12192001"/>
              <a:gd name="connsiteY57" fmla="*/ 1707487 h 2344739"/>
              <a:gd name="connsiteX58" fmla="*/ 10117119 w 12192001"/>
              <a:gd name="connsiteY58" fmla="*/ 1731142 h 2344739"/>
              <a:gd name="connsiteX59" fmla="*/ 10100445 w 12192001"/>
              <a:gd name="connsiteY59" fmla="*/ 1742432 h 2344739"/>
              <a:gd name="connsiteX60" fmla="*/ 10082169 w 12192001"/>
              <a:gd name="connsiteY60" fmla="*/ 1743296 h 2344739"/>
              <a:gd name="connsiteX61" fmla="*/ 10039240 w 12192001"/>
              <a:gd name="connsiteY61" fmla="*/ 1741632 h 2344739"/>
              <a:gd name="connsiteX62" fmla="*/ 9960019 w 12192001"/>
              <a:gd name="connsiteY62" fmla="*/ 1757147 h 2344739"/>
              <a:gd name="connsiteX63" fmla="*/ 9847792 w 12192001"/>
              <a:gd name="connsiteY63" fmla="*/ 1763915 h 2344739"/>
              <a:gd name="connsiteX64" fmla="*/ 9728309 w 12192001"/>
              <a:gd name="connsiteY64" fmla="*/ 1784122 h 2344739"/>
              <a:gd name="connsiteX65" fmla="*/ 9584507 w 12192001"/>
              <a:gd name="connsiteY65" fmla="*/ 1795542 h 2344739"/>
              <a:gd name="connsiteX66" fmla="*/ 9343052 w 12192001"/>
              <a:gd name="connsiteY66" fmla="*/ 1841244 h 2344739"/>
              <a:gd name="connsiteX67" fmla="*/ 9231370 w 12192001"/>
              <a:gd name="connsiteY67" fmla="*/ 1893149 h 2344739"/>
              <a:gd name="connsiteX68" fmla="*/ 9194810 w 12192001"/>
              <a:gd name="connsiteY68" fmla="*/ 1903228 h 2344739"/>
              <a:gd name="connsiteX69" fmla="*/ 9189246 w 12192001"/>
              <a:gd name="connsiteY69" fmla="*/ 1912467 h 2344739"/>
              <a:gd name="connsiteX70" fmla="*/ 9151232 w 12192001"/>
              <a:gd name="connsiteY70" fmla="*/ 1923669 h 2344739"/>
              <a:gd name="connsiteX71" fmla="*/ 9150210 w 12192001"/>
              <a:gd name="connsiteY71" fmla="*/ 1922604 h 2344739"/>
              <a:gd name="connsiteX72" fmla="*/ 9137318 w 12192001"/>
              <a:gd name="connsiteY72" fmla="*/ 1920435 h 2344739"/>
              <a:gd name="connsiteX73" fmla="*/ 9113812 w 12192001"/>
              <a:gd name="connsiteY73" fmla="*/ 1919069 h 2344739"/>
              <a:gd name="connsiteX74" fmla="*/ 9053453 w 12192001"/>
              <a:gd name="connsiteY74" fmla="*/ 1910755 h 2344739"/>
              <a:gd name="connsiteX75" fmla="*/ 9005486 w 12192001"/>
              <a:gd name="connsiteY75" fmla="*/ 1914040 h 2344739"/>
              <a:gd name="connsiteX76" fmla="*/ 9005201 w 12192001"/>
              <a:gd name="connsiteY76" fmla="*/ 1913800 h 2344739"/>
              <a:gd name="connsiteX77" fmla="*/ 8996232 w 12192001"/>
              <a:gd name="connsiteY77" fmla="*/ 1915011 h 2344739"/>
              <a:gd name="connsiteX78" fmla="*/ 8990394 w 12192001"/>
              <a:gd name="connsiteY78" fmla="*/ 1917072 h 2344739"/>
              <a:gd name="connsiteX79" fmla="*/ 8974337 w 12192001"/>
              <a:gd name="connsiteY79" fmla="*/ 1920298 h 2344739"/>
              <a:gd name="connsiteX80" fmla="*/ 8968011 w 12192001"/>
              <a:gd name="connsiteY80" fmla="*/ 1919598 h 2344739"/>
              <a:gd name="connsiteX81" fmla="*/ 8963048 w 12192001"/>
              <a:gd name="connsiteY81" fmla="*/ 1917373 h 2344739"/>
              <a:gd name="connsiteX82" fmla="*/ 8928988 w 12192001"/>
              <a:gd name="connsiteY82" fmla="*/ 1914185 h 2344739"/>
              <a:gd name="connsiteX83" fmla="*/ 8752444 w 12192001"/>
              <a:gd name="connsiteY83" fmla="*/ 1933417 h 2344739"/>
              <a:gd name="connsiteX84" fmla="*/ 8707847 w 12192001"/>
              <a:gd name="connsiteY84" fmla="*/ 1935518 h 2344739"/>
              <a:gd name="connsiteX85" fmla="*/ 8596071 w 12192001"/>
              <a:gd name="connsiteY85" fmla="*/ 1944090 h 2344739"/>
              <a:gd name="connsiteX86" fmla="*/ 8525230 w 12192001"/>
              <a:gd name="connsiteY86" fmla="*/ 1929248 h 2344739"/>
              <a:gd name="connsiteX87" fmla="*/ 8510983 w 12192001"/>
              <a:gd name="connsiteY87" fmla="*/ 1935163 h 2344739"/>
              <a:gd name="connsiteX88" fmla="*/ 8506167 w 12192001"/>
              <a:gd name="connsiteY88" fmla="*/ 1938164 h 2344739"/>
              <a:gd name="connsiteX89" fmla="*/ 8497968 w 12192001"/>
              <a:gd name="connsiteY89" fmla="*/ 1940902 h 2344739"/>
              <a:gd name="connsiteX90" fmla="*/ 8497594 w 12192001"/>
              <a:gd name="connsiteY90" fmla="*/ 1940723 h 2344739"/>
              <a:gd name="connsiteX91" fmla="*/ 8490249 w 12192001"/>
              <a:gd name="connsiteY91" fmla="*/ 1943773 h 2344739"/>
              <a:gd name="connsiteX92" fmla="*/ 8367182 w 12192001"/>
              <a:gd name="connsiteY92" fmla="*/ 1957815 h 2344739"/>
              <a:gd name="connsiteX93" fmla="*/ 8353799 w 12192001"/>
              <a:gd name="connsiteY93" fmla="*/ 1958009 h 2344739"/>
              <a:gd name="connsiteX94" fmla="*/ 8352373 w 12192001"/>
              <a:gd name="connsiteY94" fmla="*/ 1957169 h 2344739"/>
              <a:gd name="connsiteX95" fmla="*/ 8320104 w 12192001"/>
              <a:gd name="connsiteY95" fmla="*/ 1974587 h 2344739"/>
              <a:gd name="connsiteX96" fmla="*/ 8314433 w 12192001"/>
              <a:gd name="connsiteY96" fmla="*/ 1974913 h 2344739"/>
              <a:gd name="connsiteX97" fmla="*/ 8295174 w 12192001"/>
              <a:gd name="connsiteY97" fmla="*/ 1988808 h 2344739"/>
              <a:gd name="connsiteX98" fmla="*/ 8284276 w 12192001"/>
              <a:gd name="connsiteY98" fmla="*/ 1994631 h 2344739"/>
              <a:gd name="connsiteX99" fmla="*/ 8283150 w 12192001"/>
              <a:gd name="connsiteY99" fmla="*/ 1999074 h 2344739"/>
              <a:gd name="connsiteX100" fmla="*/ 8266076 w 12192001"/>
              <a:gd name="connsiteY100" fmla="*/ 2006249 h 2344739"/>
              <a:gd name="connsiteX101" fmla="*/ 8263377 w 12192001"/>
              <a:gd name="connsiteY101" fmla="*/ 2006019 h 2344739"/>
              <a:gd name="connsiteX102" fmla="*/ 8252033 w 12192001"/>
              <a:gd name="connsiteY102" fmla="*/ 2015862 h 2344739"/>
              <a:gd name="connsiteX103" fmla="*/ 8245834 w 12192001"/>
              <a:gd name="connsiteY103" fmla="*/ 2028854 h 2344739"/>
              <a:gd name="connsiteX104" fmla="*/ 8090272 w 12192001"/>
              <a:gd name="connsiteY104" fmla="*/ 2075015 h 2344739"/>
              <a:gd name="connsiteX105" fmla="*/ 7905407 w 12192001"/>
              <a:gd name="connsiteY105" fmla="*/ 2116988 h 2344739"/>
              <a:gd name="connsiteX106" fmla="*/ 7718745 w 12192001"/>
              <a:gd name="connsiteY106" fmla="*/ 2142703 h 2344739"/>
              <a:gd name="connsiteX107" fmla="*/ 7614347 w 12192001"/>
              <a:gd name="connsiteY107" fmla="*/ 2139232 h 2344739"/>
              <a:gd name="connsiteX108" fmla="*/ 7527543 w 12192001"/>
              <a:gd name="connsiteY108" fmla="*/ 2145060 h 2344739"/>
              <a:gd name="connsiteX109" fmla="*/ 7519571 w 12192001"/>
              <a:gd name="connsiteY109" fmla="*/ 2147613 h 2344739"/>
              <a:gd name="connsiteX110" fmla="*/ 7507411 w 12192001"/>
              <a:gd name="connsiteY110" fmla="*/ 2148948 h 2344739"/>
              <a:gd name="connsiteX111" fmla="*/ 7507040 w 12192001"/>
              <a:gd name="connsiteY111" fmla="*/ 2148621 h 2344739"/>
              <a:gd name="connsiteX112" fmla="*/ 7495795 w 12192001"/>
              <a:gd name="connsiteY112" fmla="*/ 2150573 h 2344739"/>
              <a:gd name="connsiteX113" fmla="*/ 7405391 w 12192001"/>
              <a:gd name="connsiteY113" fmla="*/ 2142468 h 2344739"/>
              <a:gd name="connsiteX114" fmla="*/ 7312180 w 12192001"/>
              <a:gd name="connsiteY114" fmla="*/ 2132873 h 2344739"/>
              <a:gd name="connsiteX115" fmla="*/ 7310853 w 12192001"/>
              <a:gd name="connsiteY115" fmla="*/ 2131431 h 2344739"/>
              <a:gd name="connsiteX116" fmla="*/ 7218559 w 12192001"/>
              <a:gd name="connsiteY116" fmla="*/ 2156680 h 2344739"/>
              <a:gd name="connsiteX117" fmla="*/ 7201101 w 12192001"/>
              <a:gd name="connsiteY117" fmla="*/ 2161230 h 2344739"/>
              <a:gd name="connsiteX118" fmla="*/ 7197004 w 12192001"/>
              <a:gd name="connsiteY118" fmla="*/ 2166588 h 2344739"/>
              <a:gd name="connsiteX119" fmla="*/ 7170808 w 12192001"/>
              <a:gd name="connsiteY119" fmla="*/ 2171236 h 2344739"/>
              <a:gd name="connsiteX120" fmla="*/ 7096988 w 12192001"/>
              <a:gd name="connsiteY120" fmla="*/ 2183464 h 2344739"/>
              <a:gd name="connsiteX121" fmla="*/ 7018496 w 12192001"/>
              <a:gd name="connsiteY121" fmla="*/ 2183090 h 2344739"/>
              <a:gd name="connsiteX122" fmla="*/ 6904146 w 12192001"/>
              <a:gd name="connsiteY122" fmla="*/ 2212596 h 2344739"/>
              <a:gd name="connsiteX123" fmla="*/ 6708222 w 12192001"/>
              <a:gd name="connsiteY123" fmla="*/ 2240551 h 2344739"/>
              <a:gd name="connsiteX124" fmla="*/ 6549454 w 12192001"/>
              <a:gd name="connsiteY124" fmla="*/ 2269327 h 2344739"/>
              <a:gd name="connsiteX125" fmla="*/ 6317560 w 12192001"/>
              <a:gd name="connsiteY125" fmla="*/ 2316127 h 2344739"/>
              <a:gd name="connsiteX126" fmla="*/ 6168674 w 12192001"/>
              <a:gd name="connsiteY126" fmla="*/ 2318214 h 2344739"/>
              <a:gd name="connsiteX127" fmla="*/ 6073848 w 12192001"/>
              <a:gd name="connsiteY127" fmla="*/ 2338676 h 2344739"/>
              <a:gd name="connsiteX128" fmla="*/ 6068529 w 12192001"/>
              <a:gd name="connsiteY128" fmla="*/ 2337139 h 2344739"/>
              <a:gd name="connsiteX129" fmla="*/ 6048638 w 12192001"/>
              <a:gd name="connsiteY129" fmla="*/ 2337822 h 2344739"/>
              <a:gd name="connsiteX130" fmla="*/ 6041285 w 12192001"/>
              <a:gd name="connsiteY130" fmla="*/ 2329473 h 2344739"/>
              <a:gd name="connsiteX131" fmla="*/ 6010090 w 12192001"/>
              <a:gd name="connsiteY131" fmla="*/ 2324380 h 2344739"/>
              <a:gd name="connsiteX132" fmla="*/ 5957375 w 12192001"/>
              <a:gd name="connsiteY132" fmla="*/ 2328024 h 2344739"/>
              <a:gd name="connsiteX133" fmla="*/ 5758919 w 12192001"/>
              <a:gd name="connsiteY133" fmla="*/ 2343716 h 2344739"/>
              <a:gd name="connsiteX134" fmla="*/ 5626960 w 12192001"/>
              <a:gd name="connsiteY134" fmla="*/ 2344739 h 2344739"/>
              <a:gd name="connsiteX135" fmla="*/ 5470906 w 12192001"/>
              <a:gd name="connsiteY135" fmla="*/ 2330719 h 2344739"/>
              <a:gd name="connsiteX136" fmla="*/ 5432761 w 12192001"/>
              <a:gd name="connsiteY136" fmla="*/ 2319466 h 2344739"/>
              <a:gd name="connsiteX137" fmla="*/ 5381669 w 12192001"/>
              <a:gd name="connsiteY137" fmla="*/ 2301764 h 2344739"/>
              <a:gd name="connsiteX138" fmla="*/ 5261764 w 12192001"/>
              <a:gd name="connsiteY138" fmla="*/ 2281347 h 2344739"/>
              <a:gd name="connsiteX139" fmla="*/ 5222961 w 12192001"/>
              <a:gd name="connsiteY139" fmla="*/ 2270223 h 2344739"/>
              <a:gd name="connsiteX140" fmla="*/ 5174660 w 12192001"/>
              <a:gd name="connsiteY140" fmla="*/ 2267233 h 2344739"/>
              <a:gd name="connsiteX141" fmla="*/ 5156554 w 12192001"/>
              <a:gd name="connsiteY141" fmla="*/ 2260010 h 2344739"/>
              <a:gd name="connsiteX142" fmla="*/ 5142599 w 12192001"/>
              <a:gd name="connsiteY142" fmla="*/ 2256610 h 2344739"/>
              <a:gd name="connsiteX143" fmla="*/ 5139596 w 12192001"/>
              <a:gd name="connsiteY143" fmla="*/ 2254509 h 2344739"/>
              <a:gd name="connsiteX144" fmla="*/ 5121659 w 12192001"/>
              <a:gd name="connsiteY144" fmla="*/ 2243656 h 2344739"/>
              <a:gd name="connsiteX145" fmla="*/ 5065790 w 12192001"/>
              <a:gd name="connsiteY145" fmla="*/ 2250227 h 2344739"/>
              <a:gd name="connsiteX146" fmla="*/ 5011514 w 12192001"/>
              <a:gd name="connsiteY146" fmla="*/ 2233846 h 2344739"/>
              <a:gd name="connsiteX147" fmla="*/ 4840441 w 12192001"/>
              <a:gd name="connsiteY147" fmla="*/ 2209829 h 2344739"/>
              <a:gd name="connsiteX148" fmla="*/ 4762447 w 12192001"/>
              <a:gd name="connsiteY148" fmla="*/ 2182061 h 2344739"/>
              <a:gd name="connsiteX149" fmla="*/ 4723186 w 12192001"/>
              <a:gd name="connsiteY149" fmla="*/ 2173047 h 2344739"/>
              <a:gd name="connsiteX150" fmla="*/ 4721176 w 12192001"/>
              <a:gd name="connsiteY150" fmla="*/ 2172298 h 2344739"/>
              <a:gd name="connsiteX151" fmla="*/ 4722111 w 12192001"/>
              <a:gd name="connsiteY151" fmla="*/ 2172087 h 2344739"/>
              <a:gd name="connsiteX152" fmla="*/ 4717202 w 12192001"/>
              <a:gd name="connsiteY152" fmla="*/ 2170817 h 2344739"/>
              <a:gd name="connsiteX153" fmla="*/ 4721176 w 12192001"/>
              <a:gd name="connsiteY153" fmla="*/ 2172298 h 2344739"/>
              <a:gd name="connsiteX154" fmla="*/ 4715526 w 12192001"/>
              <a:gd name="connsiteY154" fmla="*/ 2173573 h 2344739"/>
              <a:gd name="connsiteX155" fmla="*/ 4515814 w 12192001"/>
              <a:gd name="connsiteY155" fmla="*/ 2163671 h 2344739"/>
              <a:gd name="connsiteX156" fmla="*/ 4428543 w 12192001"/>
              <a:gd name="connsiteY156" fmla="*/ 2153020 h 2344739"/>
              <a:gd name="connsiteX157" fmla="*/ 4362875 w 12192001"/>
              <a:gd name="connsiteY157" fmla="*/ 2151674 h 2344739"/>
              <a:gd name="connsiteX158" fmla="*/ 4316966 w 12192001"/>
              <a:gd name="connsiteY158" fmla="*/ 2158289 h 2344739"/>
              <a:gd name="connsiteX159" fmla="*/ 4315110 w 12192001"/>
              <a:gd name="connsiteY159" fmla="*/ 2156948 h 2344739"/>
              <a:gd name="connsiteX160" fmla="*/ 4295144 w 12192001"/>
              <a:gd name="connsiteY160" fmla="*/ 2155069 h 2344739"/>
              <a:gd name="connsiteX161" fmla="*/ 4290064 w 12192001"/>
              <a:gd name="connsiteY161" fmla="*/ 2157986 h 2344739"/>
              <a:gd name="connsiteX162" fmla="*/ 4276142 w 12192001"/>
              <a:gd name="connsiteY162" fmla="*/ 2157740 h 2344739"/>
              <a:gd name="connsiteX163" fmla="*/ 4248117 w 12192001"/>
              <a:gd name="connsiteY163" fmla="*/ 2160064 h 2344739"/>
              <a:gd name="connsiteX164" fmla="*/ 4202051 w 12192001"/>
              <a:gd name="connsiteY164" fmla="*/ 2157269 h 2344739"/>
              <a:gd name="connsiteX165" fmla="*/ 4201745 w 12192001"/>
              <a:gd name="connsiteY165" fmla="*/ 2156010 h 2344739"/>
              <a:gd name="connsiteX166" fmla="*/ 4191248 w 12192001"/>
              <a:gd name="connsiteY166" fmla="*/ 2150376 h 2344739"/>
              <a:gd name="connsiteX167" fmla="*/ 4142745 w 12192001"/>
              <a:gd name="connsiteY167" fmla="*/ 2134511 h 2344739"/>
              <a:gd name="connsiteX168" fmla="*/ 4083097 w 12192001"/>
              <a:gd name="connsiteY168" fmla="*/ 2107978 h 2344739"/>
              <a:gd name="connsiteX169" fmla="*/ 4074546 w 12192001"/>
              <a:gd name="connsiteY169" fmla="*/ 2107143 h 2344739"/>
              <a:gd name="connsiteX170" fmla="*/ 4074427 w 12192001"/>
              <a:gd name="connsiteY170" fmla="*/ 2106844 h 2344739"/>
              <a:gd name="connsiteX171" fmla="*/ 4065510 w 12192001"/>
              <a:gd name="connsiteY171" fmla="*/ 2105400 h 2344739"/>
              <a:gd name="connsiteX172" fmla="*/ 4058954 w 12192001"/>
              <a:gd name="connsiteY172" fmla="*/ 2105618 h 2344739"/>
              <a:gd name="connsiteX173" fmla="*/ 4042364 w 12192001"/>
              <a:gd name="connsiteY173" fmla="*/ 2103997 h 2344739"/>
              <a:gd name="connsiteX174" fmla="*/ 4036997 w 12192001"/>
              <a:gd name="connsiteY174" fmla="*/ 2101563 h 2344739"/>
              <a:gd name="connsiteX175" fmla="*/ 4035363 w 12192001"/>
              <a:gd name="connsiteY175" fmla="*/ 2097896 h 2344739"/>
              <a:gd name="connsiteX176" fmla="*/ 4033778 w 12192001"/>
              <a:gd name="connsiteY176" fmla="*/ 2098131 h 2344739"/>
              <a:gd name="connsiteX177" fmla="*/ 4004538 w 12192001"/>
              <a:gd name="connsiteY177" fmla="*/ 2085563 h 2344739"/>
              <a:gd name="connsiteX178" fmla="*/ 3936846 w 12192001"/>
              <a:gd name="connsiteY178" fmla="*/ 2068106 h 2344739"/>
              <a:gd name="connsiteX179" fmla="*/ 3897275 w 12192001"/>
              <a:gd name="connsiteY179" fmla="*/ 2062451 h 2344739"/>
              <a:gd name="connsiteX180" fmla="*/ 3789760 w 12192001"/>
              <a:gd name="connsiteY180" fmla="*/ 2042213 h 2344739"/>
              <a:gd name="connsiteX181" fmla="*/ 3682513 w 12192001"/>
              <a:gd name="connsiteY181" fmla="*/ 2018290 h 2344739"/>
              <a:gd name="connsiteX182" fmla="*/ 3610035 w 12192001"/>
              <a:gd name="connsiteY182" fmla="*/ 1986019 h 2344739"/>
              <a:gd name="connsiteX183" fmla="*/ 3603855 w 12192001"/>
              <a:gd name="connsiteY183" fmla="*/ 1987381 h 2344739"/>
              <a:gd name="connsiteX184" fmla="*/ 3594736 w 12192001"/>
              <a:gd name="connsiteY184" fmla="*/ 1987545 h 2344739"/>
              <a:gd name="connsiteX185" fmla="*/ 3594501 w 12192001"/>
              <a:gd name="connsiteY185" fmla="*/ 1987276 h 2344739"/>
              <a:gd name="connsiteX186" fmla="*/ 3585978 w 12192001"/>
              <a:gd name="connsiteY186" fmla="*/ 1987966 h 2344739"/>
              <a:gd name="connsiteX187" fmla="*/ 3536135 w 12192001"/>
              <a:gd name="connsiteY187" fmla="*/ 1978267 h 2344739"/>
              <a:gd name="connsiteX188" fmla="*/ 3473223 w 12192001"/>
              <a:gd name="connsiteY188" fmla="*/ 1974606 h 2344739"/>
              <a:gd name="connsiteX189" fmla="*/ 3400728 w 12192001"/>
              <a:gd name="connsiteY189" fmla="*/ 1962558 h 2344739"/>
              <a:gd name="connsiteX190" fmla="*/ 3363888 w 12192001"/>
              <a:gd name="connsiteY190" fmla="*/ 1979510 h 2344739"/>
              <a:gd name="connsiteX191" fmla="*/ 3344026 w 12192001"/>
              <a:gd name="connsiteY191" fmla="*/ 1981192 h 2344739"/>
              <a:gd name="connsiteX192" fmla="*/ 3341698 w 12192001"/>
              <a:gd name="connsiteY192" fmla="*/ 1980217 h 2344739"/>
              <a:gd name="connsiteX193" fmla="*/ 3262356 w 12192001"/>
              <a:gd name="connsiteY193" fmla="*/ 1986094 h 2344739"/>
              <a:gd name="connsiteX194" fmla="*/ 3142556 w 12192001"/>
              <a:gd name="connsiteY194" fmla="*/ 1993869 h 2344739"/>
              <a:gd name="connsiteX195" fmla="*/ 3030291 w 12192001"/>
              <a:gd name="connsiteY195" fmla="*/ 1996512 h 2344739"/>
              <a:gd name="connsiteX196" fmla="*/ 2781569 w 12192001"/>
              <a:gd name="connsiteY196" fmla="*/ 2018333 h 2344739"/>
              <a:gd name="connsiteX197" fmla="*/ 2646527 w 12192001"/>
              <a:gd name="connsiteY197" fmla="*/ 2028869 h 2344739"/>
              <a:gd name="connsiteX198" fmla="*/ 2568028 w 12192001"/>
              <a:gd name="connsiteY198" fmla="*/ 2002628 h 2344739"/>
              <a:gd name="connsiteX199" fmla="*/ 2443255 w 12192001"/>
              <a:gd name="connsiteY199" fmla="*/ 2016529 h 2344739"/>
              <a:gd name="connsiteX200" fmla="*/ 2315112 w 12192001"/>
              <a:gd name="connsiteY200" fmla="*/ 2024996 h 2344739"/>
              <a:gd name="connsiteX201" fmla="*/ 2208578 w 12192001"/>
              <a:gd name="connsiteY201" fmla="*/ 2019763 h 2344739"/>
              <a:gd name="connsiteX202" fmla="*/ 2094665 w 12192001"/>
              <a:gd name="connsiteY202" fmla="*/ 2003052 h 2344739"/>
              <a:gd name="connsiteX203" fmla="*/ 1997356 w 12192001"/>
              <a:gd name="connsiteY203" fmla="*/ 1995032 h 2344739"/>
              <a:gd name="connsiteX204" fmla="*/ 1928172 w 12192001"/>
              <a:gd name="connsiteY204" fmla="*/ 2016977 h 2344739"/>
              <a:gd name="connsiteX205" fmla="*/ 1921650 w 12192001"/>
              <a:gd name="connsiteY205" fmla="*/ 2012146 h 2344739"/>
              <a:gd name="connsiteX206" fmla="*/ 1873080 w 12192001"/>
              <a:gd name="connsiteY206" fmla="*/ 2013741 h 2344739"/>
              <a:gd name="connsiteX207" fmla="*/ 1786655 w 12192001"/>
              <a:gd name="connsiteY207" fmla="*/ 2041363 h 2344739"/>
              <a:gd name="connsiteX208" fmla="*/ 1738204 w 12192001"/>
              <a:gd name="connsiteY208" fmla="*/ 2036312 h 2344739"/>
              <a:gd name="connsiteX209" fmla="*/ 1675071 w 12192001"/>
              <a:gd name="connsiteY209" fmla="*/ 2019963 h 2344739"/>
              <a:gd name="connsiteX210" fmla="*/ 1608669 w 12192001"/>
              <a:gd name="connsiteY210" fmla="*/ 2013066 h 2344739"/>
              <a:gd name="connsiteX211" fmla="*/ 1496110 w 12192001"/>
              <a:gd name="connsiteY211" fmla="*/ 1987476 h 2344739"/>
              <a:gd name="connsiteX212" fmla="*/ 1149979 w 12192001"/>
              <a:gd name="connsiteY212" fmla="*/ 1938041 h 2344739"/>
              <a:gd name="connsiteX213" fmla="*/ 858269 w 12192001"/>
              <a:gd name="connsiteY213" fmla="*/ 1928608 h 2344739"/>
              <a:gd name="connsiteX214" fmla="*/ 837540 w 12192001"/>
              <a:gd name="connsiteY214" fmla="*/ 1929821 h 2344739"/>
              <a:gd name="connsiteX215" fmla="*/ 816809 w 12192001"/>
              <a:gd name="connsiteY215" fmla="*/ 1927857 h 2344739"/>
              <a:gd name="connsiteX216" fmla="*/ 811506 w 12192001"/>
              <a:gd name="connsiteY216" fmla="*/ 1930751 h 2344739"/>
              <a:gd name="connsiteX217" fmla="*/ 797041 w 12192001"/>
              <a:gd name="connsiteY217" fmla="*/ 1930446 h 2344739"/>
              <a:gd name="connsiteX218" fmla="*/ 767901 w 12192001"/>
              <a:gd name="connsiteY218" fmla="*/ 1932653 h 2344739"/>
              <a:gd name="connsiteX219" fmla="*/ 763053 w 12192001"/>
              <a:gd name="connsiteY219" fmla="*/ 1930432 h 2344739"/>
              <a:gd name="connsiteX220" fmla="*/ 720047 w 12192001"/>
              <a:gd name="connsiteY220" fmla="*/ 1929661 h 2344739"/>
              <a:gd name="connsiteX221" fmla="*/ 719742 w 12192001"/>
              <a:gd name="connsiteY221" fmla="*/ 1928399 h 2344739"/>
              <a:gd name="connsiteX222" fmla="*/ 708875 w 12192001"/>
              <a:gd name="connsiteY222" fmla="*/ 1922722 h 2344739"/>
              <a:gd name="connsiteX223" fmla="*/ 596792 w 12192001"/>
              <a:gd name="connsiteY223" fmla="*/ 1879864 h 2344739"/>
              <a:gd name="connsiteX224" fmla="*/ 578535 w 12192001"/>
              <a:gd name="connsiteY224" fmla="*/ 1877212 h 2344739"/>
              <a:gd name="connsiteX225" fmla="*/ 571717 w 12192001"/>
              <a:gd name="connsiteY225" fmla="*/ 1877401 h 2344739"/>
              <a:gd name="connsiteX226" fmla="*/ 445099 w 12192001"/>
              <a:gd name="connsiteY226" fmla="*/ 1839371 h 2344739"/>
              <a:gd name="connsiteX227" fmla="*/ 404015 w 12192001"/>
              <a:gd name="connsiteY227" fmla="*/ 1833548 h 2344739"/>
              <a:gd name="connsiteX228" fmla="*/ 292435 w 12192001"/>
              <a:gd name="connsiteY228" fmla="*/ 1812852 h 2344739"/>
              <a:gd name="connsiteX229" fmla="*/ 118381 w 12192001"/>
              <a:gd name="connsiteY229" fmla="*/ 1761047 h 2344739"/>
              <a:gd name="connsiteX230" fmla="*/ 15526 w 12192001"/>
              <a:gd name="connsiteY230" fmla="*/ 1758191 h 2344739"/>
              <a:gd name="connsiteX231" fmla="*/ 2 w 12192001"/>
              <a:gd name="connsiteY231" fmla="*/ 1752722 h 2344739"/>
              <a:gd name="connsiteX232" fmla="*/ 1 w 12192001"/>
              <a:gd name="connsiteY232" fmla="*/ 762497 h 2344739"/>
              <a:gd name="connsiteX233" fmla="*/ 0 w 12192001"/>
              <a:gd name="connsiteY233" fmla="*/ 762497 h 2344739"/>
              <a:gd name="connsiteX234" fmla="*/ 0 w 12192001"/>
              <a:gd name="connsiteY234" fmla="*/ 222213 h 2344739"/>
              <a:gd name="connsiteX235" fmla="*/ 0 w 12192001"/>
              <a:gd name="connsiteY235"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95155 w 12192001"/>
              <a:gd name="connsiteY24" fmla="*/ 918898 h 2344739"/>
              <a:gd name="connsiteX25" fmla="*/ 11306392 w 12192001"/>
              <a:gd name="connsiteY25" fmla="*/ 1272239 h 2344739"/>
              <a:gd name="connsiteX26" fmla="*/ 11522499 w 12192001"/>
              <a:gd name="connsiteY26" fmla="*/ 1207528 h 2344739"/>
              <a:gd name="connsiteX27" fmla="*/ 11245526 w 12192001"/>
              <a:gd name="connsiteY27" fmla="*/ 1274060 h 2344739"/>
              <a:gd name="connsiteX28" fmla="*/ 11227161 w 12192001"/>
              <a:gd name="connsiteY28" fmla="*/ 1276236 h 2344739"/>
              <a:gd name="connsiteX29" fmla="*/ 11216939 w 12192001"/>
              <a:gd name="connsiteY29" fmla="*/ 1275961 h 2344739"/>
              <a:gd name="connsiteX30" fmla="*/ 11216036 w 12192001"/>
              <a:gd name="connsiteY30" fmla="*/ 1275018 h 2344739"/>
              <a:gd name="connsiteX31" fmla="*/ 11187737 w 12192001"/>
              <a:gd name="connsiteY31" fmla="*/ 1292383 h 2344739"/>
              <a:gd name="connsiteX32" fmla="*/ 11183353 w 12192001"/>
              <a:gd name="connsiteY32" fmla="*/ 1292525 h 2344739"/>
              <a:gd name="connsiteX33" fmla="*/ 11165706 w 12192001"/>
              <a:gd name="connsiteY33" fmla="*/ 1306612 h 2344739"/>
              <a:gd name="connsiteX34" fmla="*/ 11156163 w 12192001"/>
              <a:gd name="connsiteY34" fmla="*/ 1312414 h 2344739"/>
              <a:gd name="connsiteX35" fmla="*/ 11154348 w 12192001"/>
              <a:gd name="connsiteY35" fmla="*/ 1317097 h 2344739"/>
              <a:gd name="connsiteX36" fmla="*/ 11139813 w 12192001"/>
              <a:gd name="connsiteY36" fmla="*/ 1324115 h 2344739"/>
              <a:gd name="connsiteX37" fmla="*/ 11137813 w 12192001"/>
              <a:gd name="connsiteY37" fmla="*/ 1323772 h 2344739"/>
              <a:gd name="connsiteX38" fmla="*/ 11127060 w 12192001"/>
              <a:gd name="connsiteY38" fmla="*/ 1333832 h 2344739"/>
              <a:gd name="connsiteX39" fmla="*/ 11119543 w 12192001"/>
              <a:gd name="connsiteY39" fmla="*/ 1347424 h 2344739"/>
              <a:gd name="connsiteX40" fmla="*/ 10893535 w 12192001"/>
              <a:gd name="connsiteY40" fmla="*/ 1473399 h 2344739"/>
              <a:gd name="connsiteX41" fmla="*/ 10772152 w 12192001"/>
              <a:gd name="connsiteY41" fmla="*/ 1523191 h 2344739"/>
              <a:gd name="connsiteX42" fmla="*/ 10626520 w 12192001"/>
              <a:gd name="connsiteY42" fmla="*/ 1559229 h 2344739"/>
              <a:gd name="connsiteX43" fmla="*/ 10580747 w 12192001"/>
              <a:gd name="connsiteY43" fmla="*/ 1568689 h 2344739"/>
              <a:gd name="connsiteX44" fmla="*/ 10546642 w 12192001"/>
              <a:gd name="connsiteY44" fmla="*/ 1598423 h 2344739"/>
              <a:gd name="connsiteX45" fmla="*/ 10528495 w 12192001"/>
              <a:gd name="connsiteY45" fmla="*/ 1596907 h 2344739"/>
              <a:gd name="connsiteX46" fmla="*/ 10525298 w 12192001"/>
              <a:gd name="connsiteY46" fmla="*/ 1596411 h 2344739"/>
              <a:gd name="connsiteX47" fmla="*/ 10513981 w 12192001"/>
              <a:gd name="connsiteY47" fmla="*/ 1599537 h 2344739"/>
              <a:gd name="connsiteX48" fmla="*/ 10490587 w 12192001"/>
              <a:gd name="connsiteY48" fmla="*/ 1594156 h 2344739"/>
              <a:gd name="connsiteX49" fmla="*/ 10470270 w 12192001"/>
              <a:gd name="connsiteY49" fmla="*/ 1601693 h 2344739"/>
              <a:gd name="connsiteX50" fmla="*/ 10375894 w 12192001"/>
              <a:gd name="connsiteY50" fmla="*/ 1644598 h 2344739"/>
              <a:gd name="connsiteX51" fmla="*/ 10318190 w 12192001"/>
              <a:gd name="connsiteY51" fmla="*/ 1666221 h 2344739"/>
              <a:gd name="connsiteX52" fmla="*/ 10294319 w 12192001"/>
              <a:gd name="connsiteY52" fmla="*/ 1668079 h 2344739"/>
              <a:gd name="connsiteX53" fmla="*/ 10262295 w 12192001"/>
              <a:gd name="connsiteY53" fmla="*/ 1674948 h 2344739"/>
              <a:gd name="connsiteX54" fmla="*/ 10204270 w 12192001"/>
              <a:gd name="connsiteY54" fmla="*/ 1682149 h 2344739"/>
              <a:gd name="connsiteX55" fmla="*/ 10176611 w 12192001"/>
              <a:gd name="connsiteY55" fmla="*/ 1692943 h 2344739"/>
              <a:gd name="connsiteX56" fmla="*/ 10163922 w 12192001"/>
              <a:gd name="connsiteY56" fmla="*/ 1693739 h 2344739"/>
              <a:gd name="connsiteX57" fmla="*/ 10155160 w 12192001"/>
              <a:gd name="connsiteY57" fmla="*/ 1707487 h 2344739"/>
              <a:gd name="connsiteX58" fmla="*/ 10117119 w 12192001"/>
              <a:gd name="connsiteY58" fmla="*/ 1731142 h 2344739"/>
              <a:gd name="connsiteX59" fmla="*/ 10100445 w 12192001"/>
              <a:gd name="connsiteY59" fmla="*/ 1742432 h 2344739"/>
              <a:gd name="connsiteX60" fmla="*/ 10082169 w 12192001"/>
              <a:gd name="connsiteY60" fmla="*/ 1743296 h 2344739"/>
              <a:gd name="connsiteX61" fmla="*/ 10039240 w 12192001"/>
              <a:gd name="connsiteY61" fmla="*/ 1741632 h 2344739"/>
              <a:gd name="connsiteX62" fmla="*/ 9960019 w 12192001"/>
              <a:gd name="connsiteY62" fmla="*/ 1757147 h 2344739"/>
              <a:gd name="connsiteX63" fmla="*/ 9847792 w 12192001"/>
              <a:gd name="connsiteY63" fmla="*/ 1763915 h 2344739"/>
              <a:gd name="connsiteX64" fmla="*/ 9728309 w 12192001"/>
              <a:gd name="connsiteY64" fmla="*/ 1784122 h 2344739"/>
              <a:gd name="connsiteX65" fmla="*/ 9584507 w 12192001"/>
              <a:gd name="connsiteY65" fmla="*/ 1795542 h 2344739"/>
              <a:gd name="connsiteX66" fmla="*/ 9343052 w 12192001"/>
              <a:gd name="connsiteY66" fmla="*/ 1841244 h 2344739"/>
              <a:gd name="connsiteX67" fmla="*/ 9231370 w 12192001"/>
              <a:gd name="connsiteY67" fmla="*/ 1893149 h 2344739"/>
              <a:gd name="connsiteX68" fmla="*/ 9194810 w 12192001"/>
              <a:gd name="connsiteY68" fmla="*/ 1903228 h 2344739"/>
              <a:gd name="connsiteX69" fmla="*/ 9189246 w 12192001"/>
              <a:gd name="connsiteY69" fmla="*/ 1912467 h 2344739"/>
              <a:gd name="connsiteX70" fmla="*/ 9151232 w 12192001"/>
              <a:gd name="connsiteY70" fmla="*/ 1923669 h 2344739"/>
              <a:gd name="connsiteX71" fmla="*/ 9150210 w 12192001"/>
              <a:gd name="connsiteY71" fmla="*/ 1922604 h 2344739"/>
              <a:gd name="connsiteX72" fmla="*/ 9137318 w 12192001"/>
              <a:gd name="connsiteY72" fmla="*/ 1920435 h 2344739"/>
              <a:gd name="connsiteX73" fmla="*/ 9113812 w 12192001"/>
              <a:gd name="connsiteY73" fmla="*/ 1919069 h 2344739"/>
              <a:gd name="connsiteX74" fmla="*/ 9053453 w 12192001"/>
              <a:gd name="connsiteY74" fmla="*/ 1910755 h 2344739"/>
              <a:gd name="connsiteX75" fmla="*/ 9005486 w 12192001"/>
              <a:gd name="connsiteY75" fmla="*/ 1914040 h 2344739"/>
              <a:gd name="connsiteX76" fmla="*/ 9005201 w 12192001"/>
              <a:gd name="connsiteY76" fmla="*/ 1913800 h 2344739"/>
              <a:gd name="connsiteX77" fmla="*/ 8996232 w 12192001"/>
              <a:gd name="connsiteY77" fmla="*/ 1915011 h 2344739"/>
              <a:gd name="connsiteX78" fmla="*/ 8990394 w 12192001"/>
              <a:gd name="connsiteY78" fmla="*/ 1917072 h 2344739"/>
              <a:gd name="connsiteX79" fmla="*/ 8974337 w 12192001"/>
              <a:gd name="connsiteY79" fmla="*/ 1920298 h 2344739"/>
              <a:gd name="connsiteX80" fmla="*/ 8968011 w 12192001"/>
              <a:gd name="connsiteY80" fmla="*/ 1919598 h 2344739"/>
              <a:gd name="connsiteX81" fmla="*/ 8963048 w 12192001"/>
              <a:gd name="connsiteY81" fmla="*/ 1917373 h 2344739"/>
              <a:gd name="connsiteX82" fmla="*/ 8928988 w 12192001"/>
              <a:gd name="connsiteY82" fmla="*/ 1914185 h 2344739"/>
              <a:gd name="connsiteX83" fmla="*/ 8752444 w 12192001"/>
              <a:gd name="connsiteY83" fmla="*/ 1933417 h 2344739"/>
              <a:gd name="connsiteX84" fmla="*/ 8707847 w 12192001"/>
              <a:gd name="connsiteY84" fmla="*/ 1935518 h 2344739"/>
              <a:gd name="connsiteX85" fmla="*/ 8596071 w 12192001"/>
              <a:gd name="connsiteY85" fmla="*/ 1944090 h 2344739"/>
              <a:gd name="connsiteX86" fmla="*/ 8525230 w 12192001"/>
              <a:gd name="connsiteY86" fmla="*/ 1929248 h 2344739"/>
              <a:gd name="connsiteX87" fmla="*/ 8510983 w 12192001"/>
              <a:gd name="connsiteY87" fmla="*/ 1935163 h 2344739"/>
              <a:gd name="connsiteX88" fmla="*/ 8506167 w 12192001"/>
              <a:gd name="connsiteY88" fmla="*/ 1938164 h 2344739"/>
              <a:gd name="connsiteX89" fmla="*/ 8497968 w 12192001"/>
              <a:gd name="connsiteY89" fmla="*/ 1940902 h 2344739"/>
              <a:gd name="connsiteX90" fmla="*/ 8497594 w 12192001"/>
              <a:gd name="connsiteY90" fmla="*/ 1940723 h 2344739"/>
              <a:gd name="connsiteX91" fmla="*/ 8490249 w 12192001"/>
              <a:gd name="connsiteY91" fmla="*/ 1943773 h 2344739"/>
              <a:gd name="connsiteX92" fmla="*/ 8367182 w 12192001"/>
              <a:gd name="connsiteY92" fmla="*/ 1957815 h 2344739"/>
              <a:gd name="connsiteX93" fmla="*/ 8353799 w 12192001"/>
              <a:gd name="connsiteY93" fmla="*/ 1958009 h 2344739"/>
              <a:gd name="connsiteX94" fmla="*/ 8352373 w 12192001"/>
              <a:gd name="connsiteY94" fmla="*/ 1957169 h 2344739"/>
              <a:gd name="connsiteX95" fmla="*/ 8320104 w 12192001"/>
              <a:gd name="connsiteY95" fmla="*/ 1974587 h 2344739"/>
              <a:gd name="connsiteX96" fmla="*/ 8314433 w 12192001"/>
              <a:gd name="connsiteY96" fmla="*/ 1974913 h 2344739"/>
              <a:gd name="connsiteX97" fmla="*/ 8295174 w 12192001"/>
              <a:gd name="connsiteY97" fmla="*/ 1988808 h 2344739"/>
              <a:gd name="connsiteX98" fmla="*/ 8284276 w 12192001"/>
              <a:gd name="connsiteY98" fmla="*/ 1994631 h 2344739"/>
              <a:gd name="connsiteX99" fmla="*/ 8283150 w 12192001"/>
              <a:gd name="connsiteY99" fmla="*/ 1999074 h 2344739"/>
              <a:gd name="connsiteX100" fmla="*/ 8266076 w 12192001"/>
              <a:gd name="connsiteY100" fmla="*/ 2006249 h 2344739"/>
              <a:gd name="connsiteX101" fmla="*/ 8263377 w 12192001"/>
              <a:gd name="connsiteY101" fmla="*/ 2006019 h 2344739"/>
              <a:gd name="connsiteX102" fmla="*/ 8252033 w 12192001"/>
              <a:gd name="connsiteY102" fmla="*/ 2015862 h 2344739"/>
              <a:gd name="connsiteX103" fmla="*/ 8245834 w 12192001"/>
              <a:gd name="connsiteY103" fmla="*/ 2028854 h 2344739"/>
              <a:gd name="connsiteX104" fmla="*/ 8090272 w 12192001"/>
              <a:gd name="connsiteY104" fmla="*/ 2075015 h 2344739"/>
              <a:gd name="connsiteX105" fmla="*/ 7905407 w 12192001"/>
              <a:gd name="connsiteY105" fmla="*/ 2116988 h 2344739"/>
              <a:gd name="connsiteX106" fmla="*/ 7718745 w 12192001"/>
              <a:gd name="connsiteY106" fmla="*/ 2142703 h 2344739"/>
              <a:gd name="connsiteX107" fmla="*/ 7614347 w 12192001"/>
              <a:gd name="connsiteY107" fmla="*/ 2139232 h 2344739"/>
              <a:gd name="connsiteX108" fmla="*/ 7527543 w 12192001"/>
              <a:gd name="connsiteY108" fmla="*/ 2145060 h 2344739"/>
              <a:gd name="connsiteX109" fmla="*/ 7519571 w 12192001"/>
              <a:gd name="connsiteY109" fmla="*/ 2147613 h 2344739"/>
              <a:gd name="connsiteX110" fmla="*/ 7507411 w 12192001"/>
              <a:gd name="connsiteY110" fmla="*/ 2148948 h 2344739"/>
              <a:gd name="connsiteX111" fmla="*/ 7507040 w 12192001"/>
              <a:gd name="connsiteY111" fmla="*/ 2148621 h 2344739"/>
              <a:gd name="connsiteX112" fmla="*/ 7495795 w 12192001"/>
              <a:gd name="connsiteY112" fmla="*/ 2150573 h 2344739"/>
              <a:gd name="connsiteX113" fmla="*/ 7405391 w 12192001"/>
              <a:gd name="connsiteY113" fmla="*/ 2142468 h 2344739"/>
              <a:gd name="connsiteX114" fmla="*/ 7312180 w 12192001"/>
              <a:gd name="connsiteY114" fmla="*/ 2132873 h 2344739"/>
              <a:gd name="connsiteX115" fmla="*/ 7310853 w 12192001"/>
              <a:gd name="connsiteY115" fmla="*/ 2131431 h 2344739"/>
              <a:gd name="connsiteX116" fmla="*/ 7218559 w 12192001"/>
              <a:gd name="connsiteY116" fmla="*/ 2156680 h 2344739"/>
              <a:gd name="connsiteX117" fmla="*/ 7201101 w 12192001"/>
              <a:gd name="connsiteY117" fmla="*/ 2161230 h 2344739"/>
              <a:gd name="connsiteX118" fmla="*/ 7197004 w 12192001"/>
              <a:gd name="connsiteY118" fmla="*/ 2166588 h 2344739"/>
              <a:gd name="connsiteX119" fmla="*/ 7170808 w 12192001"/>
              <a:gd name="connsiteY119" fmla="*/ 2171236 h 2344739"/>
              <a:gd name="connsiteX120" fmla="*/ 7096988 w 12192001"/>
              <a:gd name="connsiteY120" fmla="*/ 2183464 h 2344739"/>
              <a:gd name="connsiteX121" fmla="*/ 7018496 w 12192001"/>
              <a:gd name="connsiteY121" fmla="*/ 2183090 h 2344739"/>
              <a:gd name="connsiteX122" fmla="*/ 6904146 w 12192001"/>
              <a:gd name="connsiteY122" fmla="*/ 2212596 h 2344739"/>
              <a:gd name="connsiteX123" fmla="*/ 6708222 w 12192001"/>
              <a:gd name="connsiteY123" fmla="*/ 2240551 h 2344739"/>
              <a:gd name="connsiteX124" fmla="*/ 6549454 w 12192001"/>
              <a:gd name="connsiteY124" fmla="*/ 2269327 h 2344739"/>
              <a:gd name="connsiteX125" fmla="*/ 6317560 w 12192001"/>
              <a:gd name="connsiteY125" fmla="*/ 2316127 h 2344739"/>
              <a:gd name="connsiteX126" fmla="*/ 6168674 w 12192001"/>
              <a:gd name="connsiteY126" fmla="*/ 2318214 h 2344739"/>
              <a:gd name="connsiteX127" fmla="*/ 6073848 w 12192001"/>
              <a:gd name="connsiteY127" fmla="*/ 2338676 h 2344739"/>
              <a:gd name="connsiteX128" fmla="*/ 6068529 w 12192001"/>
              <a:gd name="connsiteY128" fmla="*/ 2337139 h 2344739"/>
              <a:gd name="connsiteX129" fmla="*/ 6048638 w 12192001"/>
              <a:gd name="connsiteY129" fmla="*/ 2337822 h 2344739"/>
              <a:gd name="connsiteX130" fmla="*/ 6041285 w 12192001"/>
              <a:gd name="connsiteY130" fmla="*/ 2329473 h 2344739"/>
              <a:gd name="connsiteX131" fmla="*/ 6010090 w 12192001"/>
              <a:gd name="connsiteY131" fmla="*/ 2324380 h 2344739"/>
              <a:gd name="connsiteX132" fmla="*/ 5957375 w 12192001"/>
              <a:gd name="connsiteY132" fmla="*/ 2328024 h 2344739"/>
              <a:gd name="connsiteX133" fmla="*/ 5758919 w 12192001"/>
              <a:gd name="connsiteY133" fmla="*/ 2343716 h 2344739"/>
              <a:gd name="connsiteX134" fmla="*/ 5626960 w 12192001"/>
              <a:gd name="connsiteY134" fmla="*/ 2344739 h 2344739"/>
              <a:gd name="connsiteX135" fmla="*/ 5470906 w 12192001"/>
              <a:gd name="connsiteY135" fmla="*/ 2330719 h 2344739"/>
              <a:gd name="connsiteX136" fmla="*/ 5432761 w 12192001"/>
              <a:gd name="connsiteY136" fmla="*/ 2319466 h 2344739"/>
              <a:gd name="connsiteX137" fmla="*/ 5381669 w 12192001"/>
              <a:gd name="connsiteY137" fmla="*/ 2301764 h 2344739"/>
              <a:gd name="connsiteX138" fmla="*/ 5261764 w 12192001"/>
              <a:gd name="connsiteY138" fmla="*/ 2281347 h 2344739"/>
              <a:gd name="connsiteX139" fmla="*/ 5222961 w 12192001"/>
              <a:gd name="connsiteY139" fmla="*/ 2270223 h 2344739"/>
              <a:gd name="connsiteX140" fmla="*/ 5174660 w 12192001"/>
              <a:gd name="connsiteY140" fmla="*/ 2267233 h 2344739"/>
              <a:gd name="connsiteX141" fmla="*/ 5156554 w 12192001"/>
              <a:gd name="connsiteY141" fmla="*/ 2260010 h 2344739"/>
              <a:gd name="connsiteX142" fmla="*/ 5142599 w 12192001"/>
              <a:gd name="connsiteY142" fmla="*/ 2256610 h 2344739"/>
              <a:gd name="connsiteX143" fmla="*/ 5139596 w 12192001"/>
              <a:gd name="connsiteY143" fmla="*/ 2254509 h 2344739"/>
              <a:gd name="connsiteX144" fmla="*/ 5121659 w 12192001"/>
              <a:gd name="connsiteY144" fmla="*/ 2243656 h 2344739"/>
              <a:gd name="connsiteX145" fmla="*/ 5065790 w 12192001"/>
              <a:gd name="connsiteY145" fmla="*/ 2250227 h 2344739"/>
              <a:gd name="connsiteX146" fmla="*/ 5011514 w 12192001"/>
              <a:gd name="connsiteY146" fmla="*/ 2233846 h 2344739"/>
              <a:gd name="connsiteX147" fmla="*/ 4840441 w 12192001"/>
              <a:gd name="connsiteY147" fmla="*/ 2209829 h 2344739"/>
              <a:gd name="connsiteX148" fmla="*/ 4762447 w 12192001"/>
              <a:gd name="connsiteY148" fmla="*/ 2182061 h 2344739"/>
              <a:gd name="connsiteX149" fmla="*/ 4723186 w 12192001"/>
              <a:gd name="connsiteY149" fmla="*/ 2173047 h 2344739"/>
              <a:gd name="connsiteX150" fmla="*/ 4721176 w 12192001"/>
              <a:gd name="connsiteY150" fmla="*/ 2172298 h 2344739"/>
              <a:gd name="connsiteX151" fmla="*/ 4722111 w 12192001"/>
              <a:gd name="connsiteY151" fmla="*/ 2172087 h 2344739"/>
              <a:gd name="connsiteX152" fmla="*/ 4717202 w 12192001"/>
              <a:gd name="connsiteY152" fmla="*/ 2170817 h 2344739"/>
              <a:gd name="connsiteX153" fmla="*/ 4721176 w 12192001"/>
              <a:gd name="connsiteY153" fmla="*/ 2172298 h 2344739"/>
              <a:gd name="connsiteX154" fmla="*/ 4715526 w 12192001"/>
              <a:gd name="connsiteY154" fmla="*/ 2173573 h 2344739"/>
              <a:gd name="connsiteX155" fmla="*/ 4515814 w 12192001"/>
              <a:gd name="connsiteY155" fmla="*/ 2163671 h 2344739"/>
              <a:gd name="connsiteX156" fmla="*/ 4428543 w 12192001"/>
              <a:gd name="connsiteY156" fmla="*/ 2153020 h 2344739"/>
              <a:gd name="connsiteX157" fmla="*/ 4362875 w 12192001"/>
              <a:gd name="connsiteY157" fmla="*/ 2151674 h 2344739"/>
              <a:gd name="connsiteX158" fmla="*/ 4316966 w 12192001"/>
              <a:gd name="connsiteY158" fmla="*/ 2158289 h 2344739"/>
              <a:gd name="connsiteX159" fmla="*/ 4315110 w 12192001"/>
              <a:gd name="connsiteY159" fmla="*/ 2156948 h 2344739"/>
              <a:gd name="connsiteX160" fmla="*/ 4295144 w 12192001"/>
              <a:gd name="connsiteY160" fmla="*/ 2155069 h 2344739"/>
              <a:gd name="connsiteX161" fmla="*/ 4290064 w 12192001"/>
              <a:gd name="connsiteY161" fmla="*/ 2157986 h 2344739"/>
              <a:gd name="connsiteX162" fmla="*/ 4276142 w 12192001"/>
              <a:gd name="connsiteY162" fmla="*/ 2157740 h 2344739"/>
              <a:gd name="connsiteX163" fmla="*/ 4248117 w 12192001"/>
              <a:gd name="connsiteY163" fmla="*/ 2160064 h 2344739"/>
              <a:gd name="connsiteX164" fmla="*/ 4202051 w 12192001"/>
              <a:gd name="connsiteY164" fmla="*/ 2157269 h 2344739"/>
              <a:gd name="connsiteX165" fmla="*/ 4201745 w 12192001"/>
              <a:gd name="connsiteY165" fmla="*/ 2156010 h 2344739"/>
              <a:gd name="connsiteX166" fmla="*/ 4191248 w 12192001"/>
              <a:gd name="connsiteY166" fmla="*/ 2150376 h 2344739"/>
              <a:gd name="connsiteX167" fmla="*/ 4142745 w 12192001"/>
              <a:gd name="connsiteY167" fmla="*/ 2134511 h 2344739"/>
              <a:gd name="connsiteX168" fmla="*/ 4083097 w 12192001"/>
              <a:gd name="connsiteY168" fmla="*/ 2107978 h 2344739"/>
              <a:gd name="connsiteX169" fmla="*/ 4074546 w 12192001"/>
              <a:gd name="connsiteY169" fmla="*/ 2107143 h 2344739"/>
              <a:gd name="connsiteX170" fmla="*/ 4074427 w 12192001"/>
              <a:gd name="connsiteY170" fmla="*/ 2106844 h 2344739"/>
              <a:gd name="connsiteX171" fmla="*/ 4065510 w 12192001"/>
              <a:gd name="connsiteY171" fmla="*/ 2105400 h 2344739"/>
              <a:gd name="connsiteX172" fmla="*/ 4058954 w 12192001"/>
              <a:gd name="connsiteY172" fmla="*/ 2105618 h 2344739"/>
              <a:gd name="connsiteX173" fmla="*/ 4042364 w 12192001"/>
              <a:gd name="connsiteY173" fmla="*/ 2103997 h 2344739"/>
              <a:gd name="connsiteX174" fmla="*/ 4036997 w 12192001"/>
              <a:gd name="connsiteY174" fmla="*/ 2101563 h 2344739"/>
              <a:gd name="connsiteX175" fmla="*/ 4035363 w 12192001"/>
              <a:gd name="connsiteY175" fmla="*/ 2097896 h 2344739"/>
              <a:gd name="connsiteX176" fmla="*/ 4033778 w 12192001"/>
              <a:gd name="connsiteY176" fmla="*/ 2098131 h 2344739"/>
              <a:gd name="connsiteX177" fmla="*/ 4004538 w 12192001"/>
              <a:gd name="connsiteY177" fmla="*/ 2085563 h 2344739"/>
              <a:gd name="connsiteX178" fmla="*/ 3936846 w 12192001"/>
              <a:gd name="connsiteY178" fmla="*/ 2068106 h 2344739"/>
              <a:gd name="connsiteX179" fmla="*/ 3897275 w 12192001"/>
              <a:gd name="connsiteY179" fmla="*/ 2062451 h 2344739"/>
              <a:gd name="connsiteX180" fmla="*/ 3789760 w 12192001"/>
              <a:gd name="connsiteY180" fmla="*/ 2042213 h 2344739"/>
              <a:gd name="connsiteX181" fmla="*/ 3682513 w 12192001"/>
              <a:gd name="connsiteY181" fmla="*/ 2018290 h 2344739"/>
              <a:gd name="connsiteX182" fmla="*/ 3610035 w 12192001"/>
              <a:gd name="connsiteY182" fmla="*/ 1986019 h 2344739"/>
              <a:gd name="connsiteX183" fmla="*/ 3603855 w 12192001"/>
              <a:gd name="connsiteY183" fmla="*/ 1987381 h 2344739"/>
              <a:gd name="connsiteX184" fmla="*/ 3594736 w 12192001"/>
              <a:gd name="connsiteY184" fmla="*/ 1987545 h 2344739"/>
              <a:gd name="connsiteX185" fmla="*/ 3594501 w 12192001"/>
              <a:gd name="connsiteY185" fmla="*/ 1987276 h 2344739"/>
              <a:gd name="connsiteX186" fmla="*/ 3585978 w 12192001"/>
              <a:gd name="connsiteY186" fmla="*/ 1987966 h 2344739"/>
              <a:gd name="connsiteX187" fmla="*/ 3536135 w 12192001"/>
              <a:gd name="connsiteY187" fmla="*/ 1978267 h 2344739"/>
              <a:gd name="connsiteX188" fmla="*/ 3473223 w 12192001"/>
              <a:gd name="connsiteY188" fmla="*/ 1974606 h 2344739"/>
              <a:gd name="connsiteX189" fmla="*/ 3400728 w 12192001"/>
              <a:gd name="connsiteY189" fmla="*/ 1962558 h 2344739"/>
              <a:gd name="connsiteX190" fmla="*/ 3363888 w 12192001"/>
              <a:gd name="connsiteY190" fmla="*/ 1979510 h 2344739"/>
              <a:gd name="connsiteX191" fmla="*/ 3344026 w 12192001"/>
              <a:gd name="connsiteY191" fmla="*/ 1981192 h 2344739"/>
              <a:gd name="connsiteX192" fmla="*/ 3341698 w 12192001"/>
              <a:gd name="connsiteY192" fmla="*/ 1980217 h 2344739"/>
              <a:gd name="connsiteX193" fmla="*/ 3262356 w 12192001"/>
              <a:gd name="connsiteY193" fmla="*/ 1986094 h 2344739"/>
              <a:gd name="connsiteX194" fmla="*/ 3142556 w 12192001"/>
              <a:gd name="connsiteY194" fmla="*/ 1993869 h 2344739"/>
              <a:gd name="connsiteX195" fmla="*/ 3030291 w 12192001"/>
              <a:gd name="connsiteY195" fmla="*/ 1996512 h 2344739"/>
              <a:gd name="connsiteX196" fmla="*/ 2781569 w 12192001"/>
              <a:gd name="connsiteY196" fmla="*/ 2018333 h 2344739"/>
              <a:gd name="connsiteX197" fmla="*/ 2646527 w 12192001"/>
              <a:gd name="connsiteY197" fmla="*/ 2028869 h 2344739"/>
              <a:gd name="connsiteX198" fmla="*/ 2568028 w 12192001"/>
              <a:gd name="connsiteY198" fmla="*/ 2002628 h 2344739"/>
              <a:gd name="connsiteX199" fmla="*/ 2443255 w 12192001"/>
              <a:gd name="connsiteY199" fmla="*/ 2016529 h 2344739"/>
              <a:gd name="connsiteX200" fmla="*/ 2315112 w 12192001"/>
              <a:gd name="connsiteY200" fmla="*/ 2024996 h 2344739"/>
              <a:gd name="connsiteX201" fmla="*/ 2208578 w 12192001"/>
              <a:gd name="connsiteY201" fmla="*/ 2019763 h 2344739"/>
              <a:gd name="connsiteX202" fmla="*/ 2094665 w 12192001"/>
              <a:gd name="connsiteY202" fmla="*/ 2003052 h 2344739"/>
              <a:gd name="connsiteX203" fmla="*/ 1997356 w 12192001"/>
              <a:gd name="connsiteY203" fmla="*/ 1995032 h 2344739"/>
              <a:gd name="connsiteX204" fmla="*/ 1928172 w 12192001"/>
              <a:gd name="connsiteY204" fmla="*/ 2016977 h 2344739"/>
              <a:gd name="connsiteX205" fmla="*/ 1921650 w 12192001"/>
              <a:gd name="connsiteY205" fmla="*/ 2012146 h 2344739"/>
              <a:gd name="connsiteX206" fmla="*/ 1873080 w 12192001"/>
              <a:gd name="connsiteY206" fmla="*/ 2013741 h 2344739"/>
              <a:gd name="connsiteX207" fmla="*/ 1786655 w 12192001"/>
              <a:gd name="connsiteY207" fmla="*/ 2041363 h 2344739"/>
              <a:gd name="connsiteX208" fmla="*/ 1738204 w 12192001"/>
              <a:gd name="connsiteY208" fmla="*/ 2036312 h 2344739"/>
              <a:gd name="connsiteX209" fmla="*/ 1675071 w 12192001"/>
              <a:gd name="connsiteY209" fmla="*/ 2019963 h 2344739"/>
              <a:gd name="connsiteX210" fmla="*/ 1608669 w 12192001"/>
              <a:gd name="connsiteY210" fmla="*/ 2013066 h 2344739"/>
              <a:gd name="connsiteX211" fmla="*/ 1496110 w 12192001"/>
              <a:gd name="connsiteY211" fmla="*/ 1987476 h 2344739"/>
              <a:gd name="connsiteX212" fmla="*/ 1149979 w 12192001"/>
              <a:gd name="connsiteY212" fmla="*/ 1938041 h 2344739"/>
              <a:gd name="connsiteX213" fmla="*/ 858269 w 12192001"/>
              <a:gd name="connsiteY213" fmla="*/ 1928608 h 2344739"/>
              <a:gd name="connsiteX214" fmla="*/ 837540 w 12192001"/>
              <a:gd name="connsiteY214" fmla="*/ 1929821 h 2344739"/>
              <a:gd name="connsiteX215" fmla="*/ 816809 w 12192001"/>
              <a:gd name="connsiteY215" fmla="*/ 1927857 h 2344739"/>
              <a:gd name="connsiteX216" fmla="*/ 811506 w 12192001"/>
              <a:gd name="connsiteY216" fmla="*/ 1930751 h 2344739"/>
              <a:gd name="connsiteX217" fmla="*/ 797041 w 12192001"/>
              <a:gd name="connsiteY217" fmla="*/ 1930446 h 2344739"/>
              <a:gd name="connsiteX218" fmla="*/ 767901 w 12192001"/>
              <a:gd name="connsiteY218" fmla="*/ 1932653 h 2344739"/>
              <a:gd name="connsiteX219" fmla="*/ 763053 w 12192001"/>
              <a:gd name="connsiteY219" fmla="*/ 1930432 h 2344739"/>
              <a:gd name="connsiteX220" fmla="*/ 720047 w 12192001"/>
              <a:gd name="connsiteY220" fmla="*/ 1929661 h 2344739"/>
              <a:gd name="connsiteX221" fmla="*/ 719742 w 12192001"/>
              <a:gd name="connsiteY221" fmla="*/ 1928399 h 2344739"/>
              <a:gd name="connsiteX222" fmla="*/ 708875 w 12192001"/>
              <a:gd name="connsiteY222" fmla="*/ 1922722 h 2344739"/>
              <a:gd name="connsiteX223" fmla="*/ 596792 w 12192001"/>
              <a:gd name="connsiteY223" fmla="*/ 1879864 h 2344739"/>
              <a:gd name="connsiteX224" fmla="*/ 578535 w 12192001"/>
              <a:gd name="connsiteY224" fmla="*/ 1877212 h 2344739"/>
              <a:gd name="connsiteX225" fmla="*/ 571717 w 12192001"/>
              <a:gd name="connsiteY225" fmla="*/ 1877401 h 2344739"/>
              <a:gd name="connsiteX226" fmla="*/ 445099 w 12192001"/>
              <a:gd name="connsiteY226" fmla="*/ 1839371 h 2344739"/>
              <a:gd name="connsiteX227" fmla="*/ 404015 w 12192001"/>
              <a:gd name="connsiteY227" fmla="*/ 1833548 h 2344739"/>
              <a:gd name="connsiteX228" fmla="*/ 292435 w 12192001"/>
              <a:gd name="connsiteY228" fmla="*/ 1812852 h 2344739"/>
              <a:gd name="connsiteX229" fmla="*/ 118381 w 12192001"/>
              <a:gd name="connsiteY229" fmla="*/ 1761047 h 2344739"/>
              <a:gd name="connsiteX230" fmla="*/ 15526 w 12192001"/>
              <a:gd name="connsiteY230" fmla="*/ 1758191 h 2344739"/>
              <a:gd name="connsiteX231" fmla="*/ 2 w 12192001"/>
              <a:gd name="connsiteY231" fmla="*/ 1752722 h 2344739"/>
              <a:gd name="connsiteX232" fmla="*/ 1 w 12192001"/>
              <a:gd name="connsiteY232" fmla="*/ 762497 h 2344739"/>
              <a:gd name="connsiteX233" fmla="*/ 0 w 12192001"/>
              <a:gd name="connsiteY233" fmla="*/ 762497 h 2344739"/>
              <a:gd name="connsiteX234" fmla="*/ 0 w 12192001"/>
              <a:gd name="connsiteY234" fmla="*/ 222213 h 2344739"/>
              <a:gd name="connsiteX235" fmla="*/ 0 w 12192001"/>
              <a:gd name="connsiteY235"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95155 w 12192001"/>
              <a:gd name="connsiteY24" fmla="*/ 918898 h 2344739"/>
              <a:gd name="connsiteX25" fmla="*/ 11522499 w 12192001"/>
              <a:gd name="connsiteY25" fmla="*/ 1207528 h 2344739"/>
              <a:gd name="connsiteX26" fmla="*/ 11245526 w 12192001"/>
              <a:gd name="connsiteY26" fmla="*/ 1274060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51232 w 12192001"/>
              <a:gd name="connsiteY69" fmla="*/ 1923669 h 2344739"/>
              <a:gd name="connsiteX70" fmla="*/ 9150210 w 12192001"/>
              <a:gd name="connsiteY70" fmla="*/ 1922604 h 2344739"/>
              <a:gd name="connsiteX71" fmla="*/ 9137318 w 12192001"/>
              <a:gd name="connsiteY71" fmla="*/ 1920435 h 2344739"/>
              <a:gd name="connsiteX72" fmla="*/ 9113812 w 12192001"/>
              <a:gd name="connsiteY72" fmla="*/ 1919069 h 2344739"/>
              <a:gd name="connsiteX73" fmla="*/ 9053453 w 12192001"/>
              <a:gd name="connsiteY73" fmla="*/ 1910755 h 2344739"/>
              <a:gd name="connsiteX74" fmla="*/ 9005486 w 12192001"/>
              <a:gd name="connsiteY74" fmla="*/ 1914040 h 2344739"/>
              <a:gd name="connsiteX75" fmla="*/ 9005201 w 12192001"/>
              <a:gd name="connsiteY75" fmla="*/ 1913800 h 2344739"/>
              <a:gd name="connsiteX76" fmla="*/ 8996232 w 12192001"/>
              <a:gd name="connsiteY76" fmla="*/ 1915011 h 2344739"/>
              <a:gd name="connsiteX77" fmla="*/ 8990394 w 12192001"/>
              <a:gd name="connsiteY77" fmla="*/ 1917072 h 2344739"/>
              <a:gd name="connsiteX78" fmla="*/ 8974337 w 12192001"/>
              <a:gd name="connsiteY78" fmla="*/ 1920298 h 2344739"/>
              <a:gd name="connsiteX79" fmla="*/ 8968011 w 12192001"/>
              <a:gd name="connsiteY79" fmla="*/ 1919598 h 2344739"/>
              <a:gd name="connsiteX80" fmla="*/ 8963048 w 12192001"/>
              <a:gd name="connsiteY80" fmla="*/ 1917373 h 2344739"/>
              <a:gd name="connsiteX81" fmla="*/ 8928988 w 12192001"/>
              <a:gd name="connsiteY81" fmla="*/ 1914185 h 2344739"/>
              <a:gd name="connsiteX82" fmla="*/ 8752444 w 12192001"/>
              <a:gd name="connsiteY82" fmla="*/ 1933417 h 2344739"/>
              <a:gd name="connsiteX83" fmla="*/ 8707847 w 12192001"/>
              <a:gd name="connsiteY83" fmla="*/ 1935518 h 2344739"/>
              <a:gd name="connsiteX84" fmla="*/ 8596071 w 12192001"/>
              <a:gd name="connsiteY84" fmla="*/ 1944090 h 2344739"/>
              <a:gd name="connsiteX85" fmla="*/ 8525230 w 12192001"/>
              <a:gd name="connsiteY85" fmla="*/ 1929248 h 2344739"/>
              <a:gd name="connsiteX86" fmla="*/ 8510983 w 12192001"/>
              <a:gd name="connsiteY86" fmla="*/ 1935163 h 2344739"/>
              <a:gd name="connsiteX87" fmla="*/ 8506167 w 12192001"/>
              <a:gd name="connsiteY87" fmla="*/ 1938164 h 2344739"/>
              <a:gd name="connsiteX88" fmla="*/ 8497968 w 12192001"/>
              <a:gd name="connsiteY88" fmla="*/ 1940902 h 2344739"/>
              <a:gd name="connsiteX89" fmla="*/ 8497594 w 12192001"/>
              <a:gd name="connsiteY89" fmla="*/ 1940723 h 2344739"/>
              <a:gd name="connsiteX90" fmla="*/ 8490249 w 12192001"/>
              <a:gd name="connsiteY90" fmla="*/ 1943773 h 2344739"/>
              <a:gd name="connsiteX91" fmla="*/ 8367182 w 12192001"/>
              <a:gd name="connsiteY91" fmla="*/ 1957815 h 2344739"/>
              <a:gd name="connsiteX92" fmla="*/ 8353799 w 12192001"/>
              <a:gd name="connsiteY92" fmla="*/ 1958009 h 2344739"/>
              <a:gd name="connsiteX93" fmla="*/ 8352373 w 12192001"/>
              <a:gd name="connsiteY93" fmla="*/ 1957169 h 2344739"/>
              <a:gd name="connsiteX94" fmla="*/ 8320104 w 12192001"/>
              <a:gd name="connsiteY94" fmla="*/ 1974587 h 2344739"/>
              <a:gd name="connsiteX95" fmla="*/ 8314433 w 12192001"/>
              <a:gd name="connsiteY95" fmla="*/ 1974913 h 2344739"/>
              <a:gd name="connsiteX96" fmla="*/ 8295174 w 12192001"/>
              <a:gd name="connsiteY96" fmla="*/ 1988808 h 2344739"/>
              <a:gd name="connsiteX97" fmla="*/ 8284276 w 12192001"/>
              <a:gd name="connsiteY97" fmla="*/ 1994631 h 2344739"/>
              <a:gd name="connsiteX98" fmla="*/ 8283150 w 12192001"/>
              <a:gd name="connsiteY98" fmla="*/ 1999074 h 2344739"/>
              <a:gd name="connsiteX99" fmla="*/ 8266076 w 12192001"/>
              <a:gd name="connsiteY99" fmla="*/ 2006249 h 2344739"/>
              <a:gd name="connsiteX100" fmla="*/ 8263377 w 12192001"/>
              <a:gd name="connsiteY100" fmla="*/ 2006019 h 2344739"/>
              <a:gd name="connsiteX101" fmla="*/ 8252033 w 12192001"/>
              <a:gd name="connsiteY101" fmla="*/ 2015862 h 2344739"/>
              <a:gd name="connsiteX102" fmla="*/ 8245834 w 12192001"/>
              <a:gd name="connsiteY102" fmla="*/ 2028854 h 2344739"/>
              <a:gd name="connsiteX103" fmla="*/ 8090272 w 12192001"/>
              <a:gd name="connsiteY103" fmla="*/ 2075015 h 2344739"/>
              <a:gd name="connsiteX104" fmla="*/ 7905407 w 12192001"/>
              <a:gd name="connsiteY104" fmla="*/ 2116988 h 2344739"/>
              <a:gd name="connsiteX105" fmla="*/ 7718745 w 12192001"/>
              <a:gd name="connsiteY105" fmla="*/ 2142703 h 2344739"/>
              <a:gd name="connsiteX106" fmla="*/ 7614347 w 12192001"/>
              <a:gd name="connsiteY106" fmla="*/ 2139232 h 2344739"/>
              <a:gd name="connsiteX107" fmla="*/ 7527543 w 12192001"/>
              <a:gd name="connsiteY107" fmla="*/ 2145060 h 2344739"/>
              <a:gd name="connsiteX108" fmla="*/ 7519571 w 12192001"/>
              <a:gd name="connsiteY108" fmla="*/ 2147613 h 2344739"/>
              <a:gd name="connsiteX109" fmla="*/ 7507411 w 12192001"/>
              <a:gd name="connsiteY109" fmla="*/ 2148948 h 2344739"/>
              <a:gd name="connsiteX110" fmla="*/ 7507040 w 12192001"/>
              <a:gd name="connsiteY110" fmla="*/ 2148621 h 2344739"/>
              <a:gd name="connsiteX111" fmla="*/ 7495795 w 12192001"/>
              <a:gd name="connsiteY111" fmla="*/ 2150573 h 2344739"/>
              <a:gd name="connsiteX112" fmla="*/ 7405391 w 12192001"/>
              <a:gd name="connsiteY112" fmla="*/ 2142468 h 2344739"/>
              <a:gd name="connsiteX113" fmla="*/ 7312180 w 12192001"/>
              <a:gd name="connsiteY113" fmla="*/ 2132873 h 2344739"/>
              <a:gd name="connsiteX114" fmla="*/ 7310853 w 12192001"/>
              <a:gd name="connsiteY114" fmla="*/ 2131431 h 2344739"/>
              <a:gd name="connsiteX115" fmla="*/ 7218559 w 12192001"/>
              <a:gd name="connsiteY115" fmla="*/ 2156680 h 2344739"/>
              <a:gd name="connsiteX116" fmla="*/ 7201101 w 12192001"/>
              <a:gd name="connsiteY116" fmla="*/ 2161230 h 2344739"/>
              <a:gd name="connsiteX117" fmla="*/ 7197004 w 12192001"/>
              <a:gd name="connsiteY117" fmla="*/ 2166588 h 2344739"/>
              <a:gd name="connsiteX118" fmla="*/ 7170808 w 12192001"/>
              <a:gd name="connsiteY118" fmla="*/ 2171236 h 2344739"/>
              <a:gd name="connsiteX119" fmla="*/ 7096988 w 12192001"/>
              <a:gd name="connsiteY119" fmla="*/ 2183464 h 2344739"/>
              <a:gd name="connsiteX120" fmla="*/ 7018496 w 12192001"/>
              <a:gd name="connsiteY120" fmla="*/ 2183090 h 2344739"/>
              <a:gd name="connsiteX121" fmla="*/ 6904146 w 12192001"/>
              <a:gd name="connsiteY121" fmla="*/ 2212596 h 2344739"/>
              <a:gd name="connsiteX122" fmla="*/ 6708222 w 12192001"/>
              <a:gd name="connsiteY122" fmla="*/ 2240551 h 2344739"/>
              <a:gd name="connsiteX123" fmla="*/ 6549454 w 12192001"/>
              <a:gd name="connsiteY123" fmla="*/ 2269327 h 2344739"/>
              <a:gd name="connsiteX124" fmla="*/ 6317560 w 12192001"/>
              <a:gd name="connsiteY124" fmla="*/ 2316127 h 2344739"/>
              <a:gd name="connsiteX125" fmla="*/ 6168674 w 12192001"/>
              <a:gd name="connsiteY125" fmla="*/ 2318214 h 2344739"/>
              <a:gd name="connsiteX126" fmla="*/ 6073848 w 12192001"/>
              <a:gd name="connsiteY126" fmla="*/ 2338676 h 2344739"/>
              <a:gd name="connsiteX127" fmla="*/ 6068529 w 12192001"/>
              <a:gd name="connsiteY127" fmla="*/ 2337139 h 2344739"/>
              <a:gd name="connsiteX128" fmla="*/ 6048638 w 12192001"/>
              <a:gd name="connsiteY128" fmla="*/ 2337822 h 2344739"/>
              <a:gd name="connsiteX129" fmla="*/ 6041285 w 12192001"/>
              <a:gd name="connsiteY129" fmla="*/ 2329473 h 2344739"/>
              <a:gd name="connsiteX130" fmla="*/ 6010090 w 12192001"/>
              <a:gd name="connsiteY130" fmla="*/ 2324380 h 2344739"/>
              <a:gd name="connsiteX131" fmla="*/ 5957375 w 12192001"/>
              <a:gd name="connsiteY131" fmla="*/ 2328024 h 2344739"/>
              <a:gd name="connsiteX132" fmla="*/ 5758919 w 12192001"/>
              <a:gd name="connsiteY132" fmla="*/ 2343716 h 2344739"/>
              <a:gd name="connsiteX133" fmla="*/ 5626960 w 12192001"/>
              <a:gd name="connsiteY133" fmla="*/ 2344739 h 2344739"/>
              <a:gd name="connsiteX134" fmla="*/ 5470906 w 12192001"/>
              <a:gd name="connsiteY134" fmla="*/ 2330719 h 2344739"/>
              <a:gd name="connsiteX135" fmla="*/ 5432761 w 12192001"/>
              <a:gd name="connsiteY135" fmla="*/ 2319466 h 2344739"/>
              <a:gd name="connsiteX136" fmla="*/ 5381669 w 12192001"/>
              <a:gd name="connsiteY136" fmla="*/ 2301764 h 2344739"/>
              <a:gd name="connsiteX137" fmla="*/ 5261764 w 12192001"/>
              <a:gd name="connsiteY137" fmla="*/ 2281347 h 2344739"/>
              <a:gd name="connsiteX138" fmla="*/ 5222961 w 12192001"/>
              <a:gd name="connsiteY138" fmla="*/ 2270223 h 2344739"/>
              <a:gd name="connsiteX139" fmla="*/ 5174660 w 12192001"/>
              <a:gd name="connsiteY139" fmla="*/ 2267233 h 2344739"/>
              <a:gd name="connsiteX140" fmla="*/ 5156554 w 12192001"/>
              <a:gd name="connsiteY140" fmla="*/ 2260010 h 2344739"/>
              <a:gd name="connsiteX141" fmla="*/ 5142599 w 12192001"/>
              <a:gd name="connsiteY141" fmla="*/ 2256610 h 2344739"/>
              <a:gd name="connsiteX142" fmla="*/ 5139596 w 12192001"/>
              <a:gd name="connsiteY142" fmla="*/ 2254509 h 2344739"/>
              <a:gd name="connsiteX143" fmla="*/ 5121659 w 12192001"/>
              <a:gd name="connsiteY143" fmla="*/ 2243656 h 2344739"/>
              <a:gd name="connsiteX144" fmla="*/ 5065790 w 12192001"/>
              <a:gd name="connsiteY144" fmla="*/ 2250227 h 2344739"/>
              <a:gd name="connsiteX145" fmla="*/ 5011514 w 12192001"/>
              <a:gd name="connsiteY145" fmla="*/ 2233846 h 2344739"/>
              <a:gd name="connsiteX146" fmla="*/ 4840441 w 12192001"/>
              <a:gd name="connsiteY146" fmla="*/ 2209829 h 2344739"/>
              <a:gd name="connsiteX147" fmla="*/ 4762447 w 12192001"/>
              <a:gd name="connsiteY147" fmla="*/ 2182061 h 2344739"/>
              <a:gd name="connsiteX148" fmla="*/ 4723186 w 12192001"/>
              <a:gd name="connsiteY148" fmla="*/ 2173047 h 2344739"/>
              <a:gd name="connsiteX149" fmla="*/ 4721176 w 12192001"/>
              <a:gd name="connsiteY149" fmla="*/ 2172298 h 2344739"/>
              <a:gd name="connsiteX150" fmla="*/ 4722111 w 12192001"/>
              <a:gd name="connsiteY150" fmla="*/ 2172087 h 2344739"/>
              <a:gd name="connsiteX151" fmla="*/ 4717202 w 12192001"/>
              <a:gd name="connsiteY151" fmla="*/ 2170817 h 2344739"/>
              <a:gd name="connsiteX152" fmla="*/ 4721176 w 12192001"/>
              <a:gd name="connsiteY152" fmla="*/ 2172298 h 2344739"/>
              <a:gd name="connsiteX153" fmla="*/ 4715526 w 12192001"/>
              <a:gd name="connsiteY153" fmla="*/ 2173573 h 2344739"/>
              <a:gd name="connsiteX154" fmla="*/ 4515814 w 12192001"/>
              <a:gd name="connsiteY154" fmla="*/ 2163671 h 2344739"/>
              <a:gd name="connsiteX155" fmla="*/ 4428543 w 12192001"/>
              <a:gd name="connsiteY155" fmla="*/ 2153020 h 2344739"/>
              <a:gd name="connsiteX156" fmla="*/ 4362875 w 12192001"/>
              <a:gd name="connsiteY156" fmla="*/ 2151674 h 2344739"/>
              <a:gd name="connsiteX157" fmla="*/ 4316966 w 12192001"/>
              <a:gd name="connsiteY157" fmla="*/ 2158289 h 2344739"/>
              <a:gd name="connsiteX158" fmla="*/ 4315110 w 12192001"/>
              <a:gd name="connsiteY158" fmla="*/ 2156948 h 2344739"/>
              <a:gd name="connsiteX159" fmla="*/ 4295144 w 12192001"/>
              <a:gd name="connsiteY159" fmla="*/ 2155069 h 2344739"/>
              <a:gd name="connsiteX160" fmla="*/ 4290064 w 12192001"/>
              <a:gd name="connsiteY160" fmla="*/ 2157986 h 2344739"/>
              <a:gd name="connsiteX161" fmla="*/ 4276142 w 12192001"/>
              <a:gd name="connsiteY161" fmla="*/ 2157740 h 2344739"/>
              <a:gd name="connsiteX162" fmla="*/ 4248117 w 12192001"/>
              <a:gd name="connsiteY162" fmla="*/ 2160064 h 2344739"/>
              <a:gd name="connsiteX163" fmla="*/ 4202051 w 12192001"/>
              <a:gd name="connsiteY163" fmla="*/ 2157269 h 2344739"/>
              <a:gd name="connsiteX164" fmla="*/ 4201745 w 12192001"/>
              <a:gd name="connsiteY164" fmla="*/ 2156010 h 2344739"/>
              <a:gd name="connsiteX165" fmla="*/ 4191248 w 12192001"/>
              <a:gd name="connsiteY165" fmla="*/ 2150376 h 2344739"/>
              <a:gd name="connsiteX166" fmla="*/ 4142745 w 12192001"/>
              <a:gd name="connsiteY166" fmla="*/ 2134511 h 2344739"/>
              <a:gd name="connsiteX167" fmla="*/ 4083097 w 12192001"/>
              <a:gd name="connsiteY167" fmla="*/ 2107978 h 2344739"/>
              <a:gd name="connsiteX168" fmla="*/ 4074546 w 12192001"/>
              <a:gd name="connsiteY168" fmla="*/ 2107143 h 2344739"/>
              <a:gd name="connsiteX169" fmla="*/ 4074427 w 12192001"/>
              <a:gd name="connsiteY169" fmla="*/ 2106844 h 2344739"/>
              <a:gd name="connsiteX170" fmla="*/ 4065510 w 12192001"/>
              <a:gd name="connsiteY170" fmla="*/ 2105400 h 2344739"/>
              <a:gd name="connsiteX171" fmla="*/ 4058954 w 12192001"/>
              <a:gd name="connsiteY171" fmla="*/ 2105618 h 2344739"/>
              <a:gd name="connsiteX172" fmla="*/ 4042364 w 12192001"/>
              <a:gd name="connsiteY172" fmla="*/ 2103997 h 2344739"/>
              <a:gd name="connsiteX173" fmla="*/ 4036997 w 12192001"/>
              <a:gd name="connsiteY173" fmla="*/ 2101563 h 2344739"/>
              <a:gd name="connsiteX174" fmla="*/ 4035363 w 12192001"/>
              <a:gd name="connsiteY174" fmla="*/ 2097896 h 2344739"/>
              <a:gd name="connsiteX175" fmla="*/ 4033778 w 12192001"/>
              <a:gd name="connsiteY175" fmla="*/ 2098131 h 2344739"/>
              <a:gd name="connsiteX176" fmla="*/ 4004538 w 12192001"/>
              <a:gd name="connsiteY176" fmla="*/ 2085563 h 2344739"/>
              <a:gd name="connsiteX177" fmla="*/ 3936846 w 12192001"/>
              <a:gd name="connsiteY177" fmla="*/ 2068106 h 2344739"/>
              <a:gd name="connsiteX178" fmla="*/ 3897275 w 12192001"/>
              <a:gd name="connsiteY178" fmla="*/ 2062451 h 2344739"/>
              <a:gd name="connsiteX179" fmla="*/ 3789760 w 12192001"/>
              <a:gd name="connsiteY179" fmla="*/ 2042213 h 2344739"/>
              <a:gd name="connsiteX180" fmla="*/ 3682513 w 12192001"/>
              <a:gd name="connsiteY180" fmla="*/ 2018290 h 2344739"/>
              <a:gd name="connsiteX181" fmla="*/ 3610035 w 12192001"/>
              <a:gd name="connsiteY181" fmla="*/ 1986019 h 2344739"/>
              <a:gd name="connsiteX182" fmla="*/ 3603855 w 12192001"/>
              <a:gd name="connsiteY182" fmla="*/ 1987381 h 2344739"/>
              <a:gd name="connsiteX183" fmla="*/ 3594736 w 12192001"/>
              <a:gd name="connsiteY183" fmla="*/ 1987545 h 2344739"/>
              <a:gd name="connsiteX184" fmla="*/ 3594501 w 12192001"/>
              <a:gd name="connsiteY184" fmla="*/ 1987276 h 2344739"/>
              <a:gd name="connsiteX185" fmla="*/ 3585978 w 12192001"/>
              <a:gd name="connsiteY185" fmla="*/ 1987966 h 2344739"/>
              <a:gd name="connsiteX186" fmla="*/ 3536135 w 12192001"/>
              <a:gd name="connsiteY186" fmla="*/ 1978267 h 2344739"/>
              <a:gd name="connsiteX187" fmla="*/ 3473223 w 12192001"/>
              <a:gd name="connsiteY187" fmla="*/ 1974606 h 2344739"/>
              <a:gd name="connsiteX188" fmla="*/ 3400728 w 12192001"/>
              <a:gd name="connsiteY188" fmla="*/ 1962558 h 2344739"/>
              <a:gd name="connsiteX189" fmla="*/ 3363888 w 12192001"/>
              <a:gd name="connsiteY189" fmla="*/ 1979510 h 2344739"/>
              <a:gd name="connsiteX190" fmla="*/ 3344026 w 12192001"/>
              <a:gd name="connsiteY190" fmla="*/ 1981192 h 2344739"/>
              <a:gd name="connsiteX191" fmla="*/ 3341698 w 12192001"/>
              <a:gd name="connsiteY191" fmla="*/ 1980217 h 2344739"/>
              <a:gd name="connsiteX192" fmla="*/ 3262356 w 12192001"/>
              <a:gd name="connsiteY192" fmla="*/ 1986094 h 2344739"/>
              <a:gd name="connsiteX193" fmla="*/ 3142556 w 12192001"/>
              <a:gd name="connsiteY193" fmla="*/ 1993869 h 2344739"/>
              <a:gd name="connsiteX194" fmla="*/ 3030291 w 12192001"/>
              <a:gd name="connsiteY194" fmla="*/ 1996512 h 2344739"/>
              <a:gd name="connsiteX195" fmla="*/ 2781569 w 12192001"/>
              <a:gd name="connsiteY195" fmla="*/ 2018333 h 2344739"/>
              <a:gd name="connsiteX196" fmla="*/ 2646527 w 12192001"/>
              <a:gd name="connsiteY196" fmla="*/ 2028869 h 2344739"/>
              <a:gd name="connsiteX197" fmla="*/ 2568028 w 12192001"/>
              <a:gd name="connsiteY197" fmla="*/ 2002628 h 2344739"/>
              <a:gd name="connsiteX198" fmla="*/ 2443255 w 12192001"/>
              <a:gd name="connsiteY198" fmla="*/ 2016529 h 2344739"/>
              <a:gd name="connsiteX199" fmla="*/ 2315112 w 12192001"/>
              <a:gd name="connsiteY199" fmla="*/ 2024996 h 2344739"/>
              <a:gd name="connsiteX200" fmla="*/ 2208578 w 12192001"/>
              <a:gd name="connsiteY200" fmla="*/ 2019763 h 2344739"/>
              <a:gd name="connsiteX201" fmla="*/ 2094665 w 12192001"/>
              <a:gd name="connsiteY201" fmla="*/ 2003052 h 2344739"/>
              <a:gd name="connsiteX202" fmla="*/ 1997356 w 12192001"/>
              <a:gd name="connsiteY202" fmla="*/ 1995032 h 2344739"/>
              <a:gd name="connsiteX203" fmla="*/ 1928172 w 12192001"/>
              <a:gd name="connsiteY203" fmla="*/ 2016977 h 2344739"/>
              <a:gd name="connsiteX204" fmla="*/ 1921650 w 12192001"/>
              <a:gd name="connsiteY204" fmla="*/ 2012146 h 2344739"/>
              <a:gd name="connsiteX205" fmla="*/ 1873080 w 12192001"/>
              <a:gd name="connsiteY205" fmla="*/ 2013741 h 2344739"/>
              <a:gd name="connsiteX206" fmla="*/ 1786655 w 12192001"/>
              <a:gd name="connsiteY206" fmla="*/ 2041363 h 2344739"/>
              <a:gd name="connsiteX207" fmla="*/ 1738204 w 12192001"/>
              <a:gd name="connsiteY207" fmla="*/ 2036312 h 2344739"/>
              <a:gd name="connsiteX208" fmla="*/ 1675071 w 12192001"/>
              <a:gd name="connsiteY208" fmla="*/ 2019963 h 2344739"/>
              <a:gd name="connsiteX209" fmla="*/ 1608669 w 12192001"/>
              <a:gd name="connsiteY209" fmla="*/ 2013066 h 2344739"/>
              <a:gd name="connsiteX210" fmla="*/ 1496110 w 12192001"/>
              <a:gd name="connsiteY210" fmla="*/ 1987476 h 2344739"/>
              <a:gd name="connsiteX211" fmla="*/ 1149979 w 12192001"/>
              <a:gd name="connsiteY211" fmla="*/ 1938041 h 2344739"/>
              <a:gd name="connsiteX212" fmla="*/ 858269 w 12192001"/>
              <a:gd name="connsiteY212" fmla="*/ 1928608 h 2344739"/>
              <a:gd name="connsiteX213" fmla="*/ 837540 w 12192001"/>
              <a:gd name="connsiteY213" fmla="*/ 1929821 h 2344739"/>
              <a:gd name="connsiteX214" fmla="*/ 816809 w 12192001"/>
              <a:gd name="connsiteY214" fmla="*/ 1927857 h 2344739"/>
              <a:gd name="connsiteX215" fmla="*/ 811506 w 12192001"/>
              <a:gd name="connsiteY215" fmla="*/ 1930751 h 2344739"/>
              <a:gd name="connsiteX216" fmla="*/ 797041 w 12192001"/>
              <a:gd name="connsiteY216" fmla="*/ 1930446 h 2344739"/>
              <a:gd name="connsiteX217" fmla="*/ 767901 w 12192001"/>
              <a:gd name="connsiteY217" fmla="*/ 1932653 h 2344739"/>
              <a:gd name="connsiteX218" fmla="*/ 763053 w 12192001"/>
              <a:gd name="connsiteY218" fmla="*/ 1930432 h 2344739"/>
              <a:gd name="connsiteX219" fmla="*/ 720047 w 12192001"/>
              <a:gd name="connsiteY219" fmla="*/ 1929661 h 2344739"/>
              <a:gd name="connsiteX220" fmla="*/ 719742 w 12192001"/>
              <a:gd name="connsiteY220" fmla="*/ 1928399 h 2344739"/>
              <a:gd name="connsiteX221" fmla="*/ 708875 w 12192001"/>
              <a:gd name="connsiteY221" fmla="*/ 1922722 h 2344739"/>
              <a:gd name="connsiteX222" fmla="*/ 596792 w 12192001"/>
              <a:gd name="connsiteY222" fmla="*/ 1879864 h 2344739"/>
              <a:gd name="connsiteX223" fmla="*/ 578535 w 12192001"/>
              <a:gd name="connsiteY223" fmla="*/ 1877212 h 2344739"/>
              <a:gd name="connsiteX224" fmla="*/ 571717 w 12192001"/>
              <a:gd name="connsiteY224" fmla="*/ 1877401 h 2344739"/>
              <a:gd name="connsiteX225" fmla="*/ 445099 w 12192001"/>
              <a:gd name="connsiteY225" fmla="*/ 1839371 h 2344739"/>
              <a:gd name="connsiteX226" fmla="*/ 404015 w 12192001"/>
              <a:gd name="connsiteY226" fmla="*/ 1833548 h 2344739"/>
              <a:gd name="connsiteX227" fmla="*/ 292435 w 12192001"/>
              <a:gd name="connsiteY227" fmla="*/ 1812852 h 2344739"/>
              <a:gd name="connsiteX228" fmla="*/ 118381 w 12192001"/>
              <a:gd name="connsiteY228" fmla="*/ 1761047 h 2344739"/>
              <a:gd name="connsiteX229" fmla="*/ 15526 w 12192001"/>
              <a:gd name="connsiteY229" fmla="*/ 1758191 h 2344739"/>
              <a:gd name="connsiteX230" fmla="*/ 2 w 12192001"/>
              <a:gd name="connsiteY230" fmla="*/ 1752722 h 2344739"/>
              <a:gd name="connsiteX231" fmla="*/ 1 w 12192001"/>
              <a:gd name="connsiteY231" fmla="*/ 762497 h 2344739"/>
              <a:gd name="connsiteX232" fmla="*/ 0 w 12192001"/>
              <a:gd name="connsiteY232" fmla="*/ 762497 h 2344739"/>
              <a:gd name="connsiteX233" fmla="*/ 0 w 12192001"/>
              <a:gd name="connsiteY233" fmla="*/ 222213 h 2344739"/>
              <a:gd name="connsiteX234" fmla="*/ 0 w 12192001"/>
              <a:gd name="connsiteY234"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95155 w 12192001"/>
              <a:gd name="connsiteY24" fmla="*/ 918898 h 2344739"/>
              <a:gd name="connsiteX25" fmla="*/ 11522499 w 12192001"/>
              <a:gd name="connsiteY25" fmla="*/ 1207528 h 2344739"/>
              <a:gd name="connsiteX26" fmla="*/ 11245526 w 12192001"/>
              <a:gd name="connsiteY26" fmla="*/ 1274060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51232 w 12192001"/>
              <a:gd name="connsiteY69" fmla="*/ 1923669 h 2344739"/>
              <a:gd name="connsiteX70" fmla="*/ 9150210 w 12192001"/>
              <a:gd name="connsiteY70" fmla="*/ 1922604 h 2344739"/>
              <a:gd name="connsiteX71" fmla="*/ 9137318 w 12192001"/>
              <a:gd name="connsiteY71" fmla="*/ 1920435 h 2344739"/>
              <a:gd name="connsiteX72" fmla="*/ 9113812 w 12192001"/>
              <a:gd name="connsiteY72" fmla="*/ 1919069 h 2344739"/>
              <a:gd name="connsiteX73" fmla="*/ 9053453 w 12192001"/>
              <a:gd name="connsiteY73" fmla="*/ 1910755 h 2344739"/>
              <a:gd name="connsiteX74" fmla="*/ 9005486 w 12192001"/>
              <a:gd name="connsiteY74" fmla="*/ 1914040 h 2344739"/>
              <a:gd name="connsiteX75" fmla="*/ 9005201 w 12192001"/>
              <a:gd name="connsiteY75" fmla="*/ 1913800 h 2344739"/>
              <a:gd name="connsiteX76" fmla="*/ 8996232 w 12192001"/>
              <a:gd name="connsiteY76" fmla="*/ 1915011 h 2344739"/>
              <a:gd name="connsiteX77" fmla="*/ 8990394 w 12192001"/>
              <a:gd name="connsiteY77" fmla="*/ 1917072 h 2344739"/>
              <a:gd name="connsiteX78" fmla="*/ 8974337 w 12192001"/>
              <a:gd name="connsiteY78" fmla="*/ 1920298 h 2344739"/>
              <a:gd name="connsiteX79" fmla="*/ 8968011 w 12192001"/>
              <a:gd name="connsiteY79" fmla="*/ 1919598 h 2344739"/>
              <a:gd name="connsiteX80" fmla="*/ 8963048 w 12192001"/>
              <a:gd name="connsiteY80" fmla="*/ 1917373 h 2344739"/>
              <a:gd name="connsiteX81" fmla="*/ 8928988 w 12192001"/>
              <a:gd name="connsiteY81" fmla="*/ 1914185 h 2344739"/>
              <a:gd name="connsiteX82" fmla="*/ 8752444 w 12192001"/>
              <a:gd name="connsiteY82" fmla="*/ 1933417 h 2344739"/>
              <a:gd name="connsiteX83" fmla="*/ 8707847 w 12192001"/>
              <a:gd name="connsiteY83" fmla="*/ 1935518 h 2344739"/>
              <a:gd name="connsiteX84" fmla="*/ 8596071 w 12192001"/>
              <a:gd name="connsiteY84" fmla="*/ 1944090 h 2344739"/>
              <a:gd name="connsiteX85" fmla="*/ 8525230 w 12192001"/>
              <a:gd name="connsiteY85" fmla="*/ 1929248 h 2344739"/>
              <a:gd name="connsiteX86" fmla="*/ 8510983 w 12192001"/>
              <a:gd name="connsiteY86" fmla="*/ 1935163 h 2344739"/>
              <a:gd name="connsiteX87" fmla="*/ 8506167 w 12192001"/>
              <a:gd name="connsiteY87" fmla="*/ 1938164 h 2344739"/>
              <a:gd name="connsiteX88" fmla="*/ 8497968 w 12192001"/>
              <a:gd name="connsiteY88" fmla="*/ 1940902 h 2344739"/>
              <a:gd name="connsiteX89" fmla="*/ 8497594 w 12192001"/>
              <a:gd name="connsiteY89" fmla="*/ 1940723 h 2344739"/>
              <a:gd name="connsiteX90" fmla="*/ 8490249 w 12192001"/>
              <a:gd name="connsiteY90" fmla="*/ 1943773 h 2344739"/>
              <a:gd name="connsiteX91" fmla="*/ 8367182 w 12192001"/>
              <a:gd name="connsiteY91" fmla="*/ 1957815 h 2344739"/>
              <a:gd name="connsiteX92" fmla="*/ 8353799 w 12192001"/>
              <a:gd name="connsiteY92" fmla="*/ 1958009 h 2344739"/>
              <a:gd name="connsiteX93" fmla="*/ 8352373 w 12192001"/>
              <a:gd name="connsiteY93" fmla="*/ 1957169 h 2344739"/>
              <a:gd name="connsiteX94" fmla="*/ 8320104 w 12192001"/>
              <a:gd name="connsiteY94" fmla="*/ 1974587 h 2344739"/>
              <a:gd name="connsiteX95" fmla="*/ 8314433 w 12192001"/>
              <a:gd name="connsiteY95" fmla="*/ 1974913 h 2344739"/>
              <a:gd name="connsiteX96" fmla="*/ 8295174 w 12192001"/>
              <a:gd name="connsiteY96" fmla="*/ 1988808 h 2344739"/>
              <a:gd name="connsiteX97" fmla="*/ 8284276 w 12192001"/>
              <a:gd name="connsiteY97" fmla="*/ 1994631 h 2344739"/>
              <a:gd name="connsiteX98" fmla="*/ 8283150 w 12192001"/>
              <a:gd name="connsiteY98" fmla="*/ 1999074 h 2344739"/>
              <a:gd name="connsiteX99" fmla="*/ 8266076 w 12192001"/>
              <a:gd name="connsiteY99" fmla="*/ 2006249 h 2344739"/>
              <a:gd name="connsiteX100" fmla="*/ 8263377 w 12192001"/>
              <a:gd name="connsiteY100" fmla="*/ 2006019 h 2344739"/>
              <a:gd name="connsiteX101" fmla="*/ 8252033 w 12192001"/>
              <a:gd name="connsiteY101" fmla="*/ 2015862 h 2344739"/>
              <a:gd name="connsiteX102" fmla="*/ 8245834 w 12192001"/>
              <a:gd name="connsiteY102" fmla="*/ 2028854 h 2344739"/>
              <a:gd name="connsiteX103" fmla="*/ 8090272 w 12192001"/>
              <a:gd name="connsiteY103" fmla="*/ 2075015 h 2344739"/>
              <a:gd name="connsiteX104" fmla="*/ 7905407 w 12192001"/>
              <a:gd name="connsiteY104" fmla="*/ 2116988 h 2344739"/>
              <a:gd name="connsiteX105" fmla="*/ 7718745 w 12192001"/>
              <a:gd name="connsiteY105" fmla="*/ 2142703 h 2344739"/>
              <a:gd name="connsiteX106" fmla="*/ 7614347 w 12192001"/>
              <a:gd name="connsiteY106" fmla="*/ 2139232 h 2344739"/>
              <a:gd name="connsiteX107" fmla="*/ 7527543 w 12192001"/>
              <a:gd name="connsiteY107" fmla="*/ 2145060 h 2344739"/>
              <a:gd name="connsiteX108" fmla="*/ 7519571 w 12192001"/>
              <a:gd name="connsiteY108" fmla="*/ 2147613 h 2344739"/>
              <a:gd name="connsiteX109" fmla="*/ 7507411 w 12192001"/>
              <a:gd name="connsiteY109" fmla="*/ 2148948 h 2344739"/>
              <a:gd name="connsiteX110" fmla="*/ 7507040 w 12192001"/>
              <a:gd name="connsiteY110" fmla="*/ 2148621 h 2344739"/>
              <a:gd name="connsiteX111" fmla="*/ 7495795 w 12192001"/>
              <a:gd name="connsiteY111" fmla="*/ 2150573 h 2344739"/>
              <a:gd name="connsiteX112" fmla="*/ 7405391 w 12192001"/>
              <a:gd name="connsiteY112" fmla="*/ 2142468 h 2344739"/>
              <a:gd name="connsiteX113" fmla="*/ 7312180 w 12192001"/>
              <a:gd name="connsiteY113" fmla="*/ 2132873 h 2344739"/>
              <a:gd name="connsiteX114" fmla="*/ 7310853 w 12192001"/>
              <a:gd name="connsiteY114" fmla="*/ 2131431 h 2344739"/>
              <a:gd name="connsiteX115" fmla="*/ 7218559 w 12192001"/>
              <a:gd name="connsiteY115" fmla="*/ 2156680 h 2344739"/>
              <a:gd name="connsiteX116" fmla="*/ 7201101 w 12192001"/>
              <a:gd name="connsiteY116" fmla="*/ 2161230 h 2344739"/>
              <a:gd name="connsiteX117" fmla="*/ 7197004 w 12192001"/>
              <a:gd name="connsiteY117" fmla="*/ 2166588 h 2344739"/>
              <a:gd name="connsiteX118" fmla="*/ 7170808 w 12192001"/>
              <a:gd name="connsiteY118" fmla="*/ 2171236 h 2344739"/>
              <a:gd name="connsiteX119" fmla="*/ 7096988 w 12192001"/>
              <a:gd name="connsiteY119" fmla="*/ 2183464 h 2344739"/>
              <a:gd name="connsiteX120" fmla="*/ 7018496 w 12192001"/>
              <a:gd name="connsiteY120" fmla="*/ 2183090 h 2344739"/>
              <a:gd name="connsiteX121" fmla="*/ 6904146 w 12192001"/>
              <a:gd name="connsiteY121" fmla="*/ 2212596 h 2344739"/>
              <a:gd name="connsiteX122" fmla="*/ 6708222 w 12192001"/>
              <a:gd name="connsiteY122" fmla="*/ 2240551 h 2344739"/>
              <a:gd name="connsiteX123" fmla="*/ 6549454 w 12192001"/>
              <a:gd name="connsiteY123" fmla="*/ 2269327 h 2344739"/>
              <a:gd name="connsiteX124" fmla="*/ 6317560 w 12192001"/>
              <a:gd name="connsiteY124" fmla="*/ 2316127 h 2344739"/>
              <a:gd name="connsiteX125" fmla="*/ 6168674 w 12192001"/>
              <a:gd name="connsiteY125" fmla="*/ 2318214 h 2344739"/>
              <a:gd name="connsiteX126" fmla="*/ 6073848 w 12192001"/>
              <a:gd name="connsiteY126" fmla="*/ 2338676 h 2344739"/>
              <a:gd name="connsiteX127" fmla="*/ 6068529 w 12192001"/>
              <a:gd name="connsiteY127" fmla="*/ 2337139 h 2344739"/>
              <a:gd name="connsiteX128" fmla="*/ 6048638 w 12192001"/>
              <a:gd name="connsiteY128" fmla="*/ 2337822 h 2344739"/>
              <a:gd name="connsiteX129" fmla="*/ 6041285 w 12192001"/>
              <a:gd name="connsiteY129" fmla="*/ 2329473 h 2344739"/>
              <a:gd name="connsiteX130" fmla="*/ 6010090 w 12192001"/>
              <a:gd name="connsiteY130" fmla="*/ 2324380 h 2344739"/>
              <a:gd name="connsiteX131" fmla="*/ 5957375 w 12192001"/>
              <a:gd name="connsiteY131" fmla="*/ 2328024 h 2344739"/>
              <a:gd name="connsiteX132" fmla="*/ 5758919 w 12192001"/>
              <a:gd name="connsiteY132" fmla="*/ 2343716 h 2344739"/>
              <a:gd name="connsiteX133" fmla="*/ 5626960 w 12192001"/>
              <a:gd name="connsiteY133" fmla="*/ 2344739 h 2344739"/>
              <a:gd name="connsiteX134" fmla="*/ 5470906 w 12192001"/>
              <a:gd name="connsiteY134" fmla="*/ 2330719 h 2344739"/>
              <a:gd name="connsiteX135" fmla="*/ 5432761 w 12192001"/>
              <a:gd name="connsiteY135" fmla="*/ 2319466 h 2344739"/>
              <a:gd name="connsiteX136" fmla="*/ 5381669 w 12192001"/>
              <a:gd name="connsiteY136" fmla="*/ 2301764 h 2344739"/>
              <a:gd name="connsiteX137" fmla="*/ 5261764 w 12192001"/>
              <a:gd name="connsiteY137" fmla="*/ 2281347 h 2344739"/>
              <a:gd name="connsiteX138" fmla="*/ 5222961 w 12192001"/>
              <a:gd name="connsiteY138" fmla="*/ 2270223 h 2344739"/>
              <a:gd name="connsiteX139" fmla="*/ 5174660 w 12192001"/>
              <a:gd name="connsiteY139" fmla="*/ 2267233 h 2344739"/>
              <a:gd name="connsiteX140" fmla="*/ 5156554 w 12192001"/>
              <a:gd name="connsiteY140" fmla="*/ 2260010 h 2344739"/>
              <a:gd name="connsiteX141" fmla="*/ 5142599 w 12192001"/>
              <a:gd name="connsiteY141" fmla="*/ 2256610 h 2344739"/>
              <a:gd name="connsiteX142" fmla="*/ 5139596 w 12192001"/>
              <a:gd name="connsiteY142" fmla="*/ 2254509 h 2344739"/>
              <a:gd name="connsiteX143" fmla="*/ 5121659 w 12192001"/>
              <a:gd name="connsiteY143" fmla="*/ 2243656 h 2344739"/>
              <a:gd name="connsiteX144" fmla="*/ 5065790 w 12192001"/>
              <a:gd name="connsiteY144" fmla="*/ 2250227 h 2344739"/>
              <a:gd name="connsiteX145" fmla="*/ 5011514 w 12192001"/>
              <a:gd name="connsiteY145" fmla="*/ 2233846 h 2344739"/>
              <a:gd name="connsiteX146" fmla="*/ 4840441 w 12192001"/>
              <a:gd name="connsiteY146" fmla="*/ 2209829 h 2344739"/>
              <a:gd name="connsiteX147" fmla="*/ 4762447 w 12192001"/>
              <a:gd name="connsiteY147" fmla="*/ 2182061 h 2344739"/>
              <a:gd name="connsiteX148" fmla="*/ 4723186 w 12192001"/>
              <a:gd name="connsiteY148" fmla="*/ 2173047 h 2344739"/>
              <a:gd name="connsiteX149" fmla="*/ 4721176 w 12192001"/>
              <a:gd name="connsiteY149" fmla="*/ 2172298 h 2344739"/>
              <a:gd name="connsiteX150" fmla="*/ 4722111 w 12192001"/>
              <a:gd name="connsiteY150" fmla="*/ 2172087 h 2344739"/>
              <a:gd name="connsiteX151" fmla="*/ 4717202 w 12192001"/>
              <a:gd name="connsiteY151" fmla="*/ 2170817 h 2344739"/>
              <a:gd name="connsiteX152" fmla="*/ 4721176 w 12192001"/>
              <a:gd name="connsiteY152" fmla="*/ 2172298 h 2344739"/>
              <a:gd name="connsiteX153" fmla="*/ 4715526 w 12192001"/>
              <a:gd name="connsiteY153" fmla="*/ 2173573 h 2344739"/>
              <a:gd name="connsiteX154" fmla="*/ 4515814 w 12192001"/>
              <a:gd name="connsiteY154" fmla="*/ 2163671 h 2344739"/>
              <a:gd name="connsiteX155" fmla="*/ 4428543 w 12192001"/>
              <a:gd name="connsiteY155" fmla="*/ 2153020 h 2344739"/>
              <a:gd name="connsiteX156" fmla="*/ 4362875 w 12192001"/>
              <a:gd name="connsiteY156" fmla="*/ 2151674 h 2344739"/>
              <a:gd name="connsiteX157" fmla="*/ 4316966 w 12192001"/>
              <a:gd name="connsiteY157" fmla="*/ 2158289 h 2344739"/>
              <a:gd name="connsiteX158" fmla="*/ 4315110 w 12192001"/>
              <a:gd name="connsiteY158" fmla="*/ 2156948 h 2344739"/>
              <a:gd name="connsiteX159" fmla="*/ 4295144 w 12192001"/>
              <a:gd name="connsiteY159" fmla="*/ 2155069 h 2344739"/>
              <a:gd name="connsiteX160" fmla="*/ 4290064 w 12192001"/>
              <a:gd name="connsiteY160" fmla="*/ 2157986 h 2344739"/>
              <a:gd name="connsiteX161" fmla="*/ 4276142 w 12192001"/>
              <a:gd name="connsiteY161" fmla="*/ 2157740 h 2344739"/>
              <a:gd name="connsiteX162" fmla="*/ 4248117 w 12192001"/>
              <a:gd name="connsiteY162" fmla="*/ 2160064 h 2344739"/>
              <a:gd name="connsiteX163" fmla="*/ 4202051 w 12192001"/>
              <a:gd name="connsiteY163" fmla="*/ 2157269 h 2344739"/>
              <a:gd name="connsiteX164" fmla="*/ 4201745 w 12192001"/>
              <a:gd name="connsiteY164" fmla="*/ 2156010 h 2344739"/>
              <a:gd name="connsiteX165" fmla="*/ 4191248 w 12192001"/>
              <a:gd name="connsiteY165" fmla="*/ 2150376 h 2344739"/>
              <a:gd name="connsiteX166" fmla="*/ 4142745 w 12192001"/>
              <a:gd name="connsiteY166" fmla="*/ 2134511 h 2344739"/>
              <a:gd name="connsiteX167" fmla="*/ 4083097 w 12192001"/>
              <a:gd name="connsiteY167" fmla="*/ 2107978 h 2344739"/>
              <a:gd name="connsiteX168" fmla="*/ 4074546 w 12192001"/>
              <a:gd name="connsiteY168" fmla="*/ 2107143 h 2344739"/>
              <a:gd name="connsiteX169" fmla="*/ 4074427 w 12192001"/>
              <a:gd name="connsiteY169" fmla="*/ 2106844 h 2344739"/>
              <a:gd name="connsiteX170" fmla="*/ 4065510 w 12192001"/>
              <a:gd name="connsiteY170" fmla="*/ 2105400 h 2344739"/>
              <a:gd name="connsiteX171" fmla="*/ 4058954 w 12192001"/>
              <a:gd name="connsiteY171" fmla="*/ 2105618 h 2344739"/>
              <a:gd name="connsiteX172" fmla="*/ 4042364 w 12192001"/>
              <a:gd name="connsiteY172" fmla="*/ 2103997 h 2344739"/>
              <a:gd name="connsiteX173" fmla="*/ 4036997 w 12192001"/>
              <a:gd name="connsiteY173" fmla="*/ 2101563 h 2344739"/>
              <a:gd name="connsiteX174" fmla="*/ 4035363 w 12192001"/>
              <a:gd name="connsiteY174" fmla="*/ 2097896 h 2344739"/>
              <a:gd name="connsiteX175" fmla="*/ 4033778 w 12192001"/>
              <a:gd name="connsiteY175" fmla="*/ 2098131 h 2344739"/>
              <a:gd name="connsiteX176" fmla="*/ 4004538 w 12192001"/>
              <a:gd name="connsiteY176" fmla="*/ 2085563 h 2344739"/>
              <a:gd name="connsiteX177" fmla="*/ 3936846 w 12192001"/>
              <a:gd name="connsiteY177" fmla="*/ 2068106 h 2344739"/>
              <a:gd name="connsiteX178" fmla="*/ 3897275 w 12192001"/>
              <a:gd name="connsiteY178" fmla="*/ 2062451 h 2344739"/>
              <a:gd name="connsiteX179" fmla="*/ 3789760 w 12192001"/>
              <a:gd name="connsiteY179" fmla="*/ 2042213 h 2344739"/>
              <a:gd name="connsiteX180" fmla="*/ 3682513 w 12192001"/>
              <a:gd name="connsiteY180" fmla="*/ 2018290 h 2344739"/>
              <a:gd name="connsiteX181" fmla="*/ 3610035 w 12192001"/>
              <a:gd name="connsiteY181" fmla="*/ 1986019 h 2344739"/>
              <a:gd name="connsiteX182" fmla="*/ 3603855 w 12192001"/>
              <a:gd name="connsiteY182" fmla="*/ 1987381 h 2344739"/>
              <a:gd name="connsiteX183" fmla="*/ 3594736 w 12192001"/>
              <a:gd name="connsiteY183" fmla="*/ 1987545 h 2344739"/>
              <a:gd name="connsiteX184" fmla="*/ 3594501 w 12192001"/>
              <a:gd name="connsiteY184" fmla="*/ 1987276 h 2344739"/>
              <a:gd name="connsiteX185" fmla="*/ 3585978 w 12192001"/>
              <a:gd name="connsiteY185" fmla="*/ 1987966 h 2344739"/>
              <a:gd name="connsiteX186" fmla="*/ 3536135 w 12192001"/>
              <a:gd name="connsiteY186" fmla="*/ 1978267 h 2344739"/>
              <a:gd name="connsiteX187" fmla="*/ 3473223 w 12192001"/>
              <a:gd name="connsiteY187" fmla="*/ 1974606 h 2344739"/>
              <a:gd name="connsiteX188" fmla="*/ 3400728 w 12192001"/>
              <a:gd name="connsiteY188" fmla="*/ 1962558 h 2344739"/>
              <a:gd name="connsiteX189" fmla="*/ 3363888 w 12192001"/>
              <a:gd name="connsiteY189" fmla="*/ 1979510 h 2344739"/>
              <a:gd name="connsiteX190" fmla="*/ 3344026 w 12192001"/>
              <a:gd name="connsiteY190" fmla="*/ 1981192 h 2344739"/>
              <a:gd name="connsiteX191" fmla="*/ 3341698 w 12192001"/>
              <a:gd name="connsiteY191" fmla="*/ 1980217 h 2344739"/>
              <a:gd name="connsiteX192" fmla="*/ 3262356 w 12192001"/>
              <a:gd name="connsiteY192" fmla="*/ 1986094 h 2344739"/>
              <a:gd name="connsiteX193" fmla="*/ 3142556 w 12192001"/>
              <a:gd name="connsiteY193" fmla="*/ 1993869 h 2344739"/>
              <a:gd name="connsiteX194" fmla="*/ 3030291 w 12192001"/>
              <a:gd name="connsiteY194" fmla="*/ 1996512 h 2344739"/>
              <a:gd name="connsiteX195" fmla="*/ 2781569 w 12192001"/>
              <a:gd name="connsiteY195" fmla="*/ 2018333 h 2344739"/>
              <a:gd name="connsiteX196" fmla="*/ 2646527 w 12192001"/>
              <a:gd name="connsiteY196" fmla="*/ 2028869 h 2344739"/>
              <a:gd name="connsiteX197" fmla="*/ 2568028 w 12192001"/>
              <a:gd name="connsiteY197" fmla="*/ 2002628 h 2344739"/>
              <a:gd name="connsiteX198" fmla="*/ 2443255 w 12192001"/>
              <a:gd name="connsiteY198" fmla="*/ 2016529 h 2344739"/>
              <a:gd name="connsiteX199" fmla="*/ 2315112 w 12192001"/>
              <a:gd name="connsiteY199" fmla="*/ 2024996 h 2344739"/>
              <a:gd name="connsiteX200" fmla="*/ 2208578 w 12192001"/>
              <a:gd name="connsiteY200" fmla="*/ 2019763 h 2344739"/>
              <a:gd name="connsiteX201" fmla="*/ 2094665 w 12192001"/>
              <a:gd name="connsiteY201" fmla="*/ 2003052 h 2344739"/>
              <a:gd name="connsiteX202" fmla="*/ 1997356 w 12192001"/>
              <a:gd name="connsiteY202" fmla="*/ 1995032 h 2344739"/>
              <a:gd name="connsiteX203" fmla="*/ 1928172 w 12192001"/>
              <a:gd name="connsiteY203" fmla="*/ 2016977 h 2344739"/>
              <a:gd name="connsiteX204" fmla="*/ 1921650 w 12192001"/>
              <a:gd name="connsiteY204" fmla="*/ 2012146 h 2344739"/>
              <a:gd name="connsiteX205" fmla="*/ 1873080 w 12192001"/>
              <a:gd name="connsiteY205" fmla="*/ 2013741 h 2344739"/>
              <a:gd name="connsiteX206" fmla="*/ 1786655 w 12192001"/>
              <a:gd name="connsiteY206" fmla="*/ 2041363 h 2344739"/>
              <a:gd name="connsiteX207" fmla="*/ 1738204 w 12192001"/>
              <a:gd name="connsiteY207" fmla="*/ 2036312 h 2344739"/>
              <a:gd name="connsiteX208" fmla="*/ 1675071 w 12192001"/>
              <a:gd name="connsiteY208" fmla="*/ 2019963 h 2344739"/>
              <a:gd name="connsiteX209" fmla="*/ 1608669 w 12192001"/>
              <a:gd name="connsiteY209" fmla="*/ 2013066 h 2344739"/>
              <a:gd name="connsiteX210" fmla="*/ 1496110 w 12192001"/>
              <a:gd name="connsiteY210" fmla="*/ 1987476 h 2344739"/>
              <a:gd name="connsiteX211" fmla="*/ 1149979 w 12192001"/>
              <a:gd name="connsiteY211" fmla="*/ 1938041 h 2344739"/>
              <a:gd name="connsiteX212" fmla="*/ 858269 w 12192001"/>
              <a:gd name="connsiteY212" fmla="*/ 1928608 h 2344739"/>
              <a:gd name="connsiteX213" fmla="*/ 837540 w 12192001"/>
              <a:gd name="connsiteY213" fmla="*/ 1929821 h 2344739"/>
              <a:gd name="connsiteX214" fmla="*/ 816809 w 12192001"/>
              <a:gd name="connsiteY214" fmla="*/ 1927857 h 2344739"/>
              <a:gd name="connsiteX215" fmla="*/ 811506 w 12192001"/>
              <a:gd name="connsiteY215" fmla="*/ 1930751 h 2344739"/>
              <a:gd name="connsiteX216" fmla="*/ 797041 w 12192001"/>
              <a:gd name="connsiteY216" fmla="*/ 1930446 h 2344739"/>
              <a:gd name="connsiteX217" fmla="*/ 767901 w 12192001"/>
              <a:gd name="connsiteY217" fmla="*/ 1932653 h 2344739"/>
              <a:gd name="connsiteX218" fmla="*/ 763053 w 12192001"/>
              <a:gd name="connsiteY218" fmla="*/ 1930432 h 2344739"/>
              <a:gd name="connsiteX219" fmla="*/ 720047 w 12192001"/>
              <a:gd name="connsiteY219" fmla="*/ 1929661 h 2344739"/>
              <a:gd name="connsiteX220" fmla="*/ 719742 w 12192001"/>
              <a:gd name="connsiteY220" fmla="*/ 1928399 h 2344739"/>
              <a:gd name="connsiteX221" fmla="*/ 708875 w 12192001"/>
              <a:gd name="connsiteY221" fmla="*/ 1922722 h 2344739"/>
              <a:gd name="connsiteX222" fmla="*/ 596792 w 12192001"/>
              <a:gd name="connsiteY222" fmla="*/ 1879864 h 2344739"/>
              <a:gd name="connsiteX223" fmla="*/ 578535 w 12192001"/>
              <a:gd name="connsiteY223" fmla="*/ 1877212 h 2344739"/>
              <a:gd name="connsiteX224" fmla="*/ 571717 w 12192001"/>
              <a:gd name="connsiteY224" fmla="*/ 1877401 h 2344739"/>
              <a:gd name="connsiteX225" fmla="*/ 445099 w 12192001"/>
              <a:gd name="connsiteY225" fmla="*/ 1839371 h 2344739"/>
              <a:gd name="connsiteX226" fmla="*/ 404015 w 12192001"/>
              <a:gd name="connsiteY226" fmla="*/ 1833548 h 2344739"/>
              <a:gd name="connsiteX227" fmla="*/ 292435 w 12192001"/>
              <a:gd name="connsiteY227" fmla="*/ 1812852 h 2344739"/>
              <a:gd name="connsiteX228" fmla="*/ 118381 w 12192001"/>
              <a:gd name="connsiteY228" fmla="*/ 1761047 h 2344739"/>
              <a:gd name="connsiteX229" fmla="*/ 15526 w 12192001"/>
              <a:gd name="connsiteY229" fmla="*/ 1758191 h 2344739"/>
              <a:gd name="connsiteX230" fmla="*/ 2 w 12192001"/>
              <a:gd name="connsiteY230" fmla="*/ 1752722 h 2344739"/>
              <a:gd name="connsiteX231" fmla="*/ 1 w 12192001"/>
              <a:gd name="connsiteY231" fmla="*/ 762497 h 2344739"/>
              <a:gd name="connsiteX232" fmla="*/ 0 w 12192001"/>
              <a:gd name="connsiteY232" fmla="*/ 762497 h 2344739"/>
              <a:gd name="connsiteX233" fmla="*/ 0 w 12192001"/>
              <a:gd name="connsiteY233" fmla="*/ 222213 h 2344739"/>
              <a:gd name="connsiteX234" fmla="*/ 0 w 12192001"/>
              <a:gd name="connsiteY234"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95155 w 12192001"/>
              <a:gd name="connsiteY24" fmla="*/ 918898 h 2344739"/>
              <a:gd name="connsiteX25" fmla="*/ 11522499 w 12192001"/>
              <a:gd name="connsiteY25" fmla="*/ 1207528 h 2344739"/>
              <a:gd name="connsiteX26" fmla="*/ 11245526 w 12192001"/>
              <a:gd name="connsiteY26" fmla="*/ 1274060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51232 w 12192001"/>
              <a:gd name="connsiteY69" fmla="*/ 1923669 h 2344739"/>
              <a:gd name="connsiteX70" fmla="*/ 9150210 w 12192001"/>
              <a:gd name="connsiteY70" fmla="*/ 1922604 h 2344739"/>
              <a:gd name="connsiteX71" fmla="*/ 9137318 w 12192001"/>
              <a:gd name="connsiteY71" fmla="*/ 1920435 h 2344739"/>
              <a:gd name="connsiteX72" fmla="*/ 9113812 w 12192001"/>
              <a:gd name="connsiteY72" fmla="*/ 1919069 h 2344739"/>
              <a:gd name="connsiteX73" fmla="*/ 9053453 w 12192001"/>
              <a:gd name="connsiteY73" fmla="*/ 1910755 h 2344739"/>
              <a:gd name="connsiteX74" fmla="*/ 9005486 w 12192001"/>
              <a:gd name="connsiteY74" fmla="*/ 1914040 h 2344739"/>
              <a:gd name="connsiteX75" fmla="*/ 9005201 w 12192001"/>
              <a:gd name="connsiteY75" fmla="*/ 1913800 h 2344739"/>
              <a:gd name="connsiteX76" fmla="*/ 8996232 w 12192001"/>
              <a:gd name="connsiteY76" fmla="*/ 1915011 h 2344739"/>
              <a:gd name="connsiteX77" fmla="*/ 8990394 w 12192001"/>
              <a:gd name="connsiteY77" fmla="*/ 1917072 h 2344739"/>
              <a:gd name="connsiteX78" fmla="*/ 8974337 w 12192001"/>
              <a:gd name="connsiteY78" fmla="*/ 1920298 h 2344739"/>
              <a:gd name="connsiteX79" fmla="*/ 8968011 w 12192001"/>
              <a:gd name="connsiteY79" fmla="*/ 1919598 h 2344739"/>
              <a:gd name="connsiteX80" fmla="*/ 8963048 w 12192001"/>
              <a:gd name="connsiteY80" fmla="*/ 1917373 h 2344739"/>
              <a:gd name="connsiteX81" fmla="*/ 8928988 w 12192001"/>
              <a:gd name="connsiteY81" fmla="*/ 1914185 h 2344739"/>
              <a:gd name="connsiteX82" fmla="*/ 8752444 w 12192001"/>
              <a:gd name="connsiteY82" fmla="*/ 1933417 h 2344739"/>
              <a:gd name="connsiteX83" fmla="*/ 8707847 w 12192001"/>
              <a:gd name="connsiteY83" fmla="*/ 1935518 h 2344739"/>
              <a:gd name="connsiteX84" fmla="*/ 8596071 w 12192001"/>
              <a:gd name="connsiteY84" fmla="*/ 1944090 h 2344739"/>
              <a:gd name="connsiteX85" fmla="*/ 8525230 w 12192001"/>
              <a:gd name="connsiteY85" fmla="*/ 1929248 h 2344739"/>
              <a:gd name="connsiteX86" fmla="*/ 8510983 w 12192001"/>
              <a:gd name="connsiteY86" fmla="*/ 1935163 h 2344739"/>
              <a:gd name="connsiteX87" fmla="*/ 8506167 w 12192001"/>
              <a:gd name="connsiteY87" fmla="*/ 1938164 h 2344739"/>
              <a:gd name="connsiteX88" fmla="*/ 8497968 w 12192001"/>
              <a:gd name="connsiteY88" fmla="*/ 1940902 h 2344739"/>
              <a:gd name="connsiteX89" fmla="*/ 8497594 w 12192001"/>
              <a:gd name="connsiteY89" fmla="*/ 1940723 h 2344739"/>
              <a:gd name="connsiteX90" fmla="*/ 8490249 w 12192001"/>
              <a:gd name="connsiteY90" fmla="*/ 1943773 h 2344739"/>
              <a:gd name="connsiteX91" fmla="*/ 8367182 w 12192001"/>
              <a:gd name="connsiteY91" fmla="*/ 1957815 h 2344739"/>
              <a:gd name="connsiteX92" fmla="*/ 8353799 w 12192001"/>
              <a:gd name="connsiteY92" fmla="*/ 1958009 h 2344739"/>
              <a:gd name="connsiteX93" fmla="*/ 8352373 w 12192001"/>
              <a:gd name="connsiteY93" fmla="*/ 1957169 h 2344739"/>
              <a:gd name="connsiteX94" fmla="*/ 8320104 w 12192001"/>
              <a:gd name="connsiteY94" fmla="*/ 1974587 h 2344739"/>
              <a:gd name="connsiteX95" fmla="*/ 8314433 w 12192001"/>
              <a:gd name="connsiteY95" fmla="*/ 1974913 h 2344739"/>
              <a:gd name="connsiteX96" fmla="*/ 8295174 w 12192001"/>
              <a:gd name="connsiteY96" fmla="*/ 1988808 h 2344739"/>
              <a:gd name="connsiteX97" fmla="*/ 8284276 w 12192001"/>
              <a:gd name="connsiteY97" fmla="*/ 1994631 h 2344739"/>
              <a:gd name="connsiteX98" fmla="*/ 8283150 w 12192001"/>
              <a:gd name="connsiteY98" fmla="*/ 1999074 h 2344739"/>
              <a:gd name="connsiteX99" fmla="*/ 8266076 w 12192001"/>
              <a:gd name="connsiteY99" fmla="*/ 2006249 h 2344739"/>
              <a:gd name="connsiteX100" fmla="*/ 8263377 w 12192001"/>
              <a:gd name="connsiteY100" fmla="*/ 2006019 h 2344739"/>
              <a:gd name="connsiteX101" fmla="*/ 8252033 w 12192001"/>
              <a:gd name="connsiteY101" fmla="*/ 2015862 h 2344739"/>
              <a:gd name="connsiteX102" fmla="*/ 8245834 w 12192001"/>
              <a:gd name="connsiteY102" fmla="*/ 2028854 h 2344739"/>
              <a:gd name="connsiteX103" fmla="*/ 8090272 w 12192001"/>
              <a:gd name="connsiteY103" fmla="*/ 2075015 h 2344739"/>
              <a:gd name="connsiteX104" fmla="*/ 7905407 w 12192001"/>
              <a:gd name="connsiteY104" fmla="*/ 2116988 h 2344739"/>
              <a:gd name="connsiteX105" fmla="*/ 7718745 w 12192001"/>
              <a:gd name="connsiteY105" fmla="*/ 2142703 h 2344739"/>
              <a:gd name="connsiteX106" fmla="*/ 7614347 w 12192001"/>
              <a:gd name="connsiteY106" fmla="*/ 2139232 h 2344739"/>
              <a:gd name="connsiteX107" fmla="*/ 7527543 w 12192001"/>
              <a:gd name="connsiteY107" fmla="*/ 2145060 h 2344739"/>
              <a:gd name="connsiteX108" fmla="*/ 7519571 w 12192001"/>
              <a:gd name="connsiteY108" fmla="*/ 2147613 h 2344739"/>
              <a:gd name="connsiteX109" fmla="*/ 7507411 w 12192001"/>
              <a:gd name="connsiteY109" fmla="*/ 2148948 h 2344739"/>
              <a:gd name="connsiteX110" fmla="*/ 7507040 w 12192001"/>
              <a:gd name="connsiteY110" fmla="*/ 2148621 h 2344739"/>
              <a:gd name="connsiteX111" fmla="*/ 7495795 w 12192001"/>
              <a:gd name="connsiteY111" fmla="*/ 2150573 h 2344739"/>
              <a:gd name="connsiteX112" fmla="*/ 7405391 w 12192001"/>
              <a:gd name="connsiteY112" fmla="*/ 2142468 h 2344739"/>
              <a:gd name="connsiteX113" fmla="*/ 7312180 w 12192001"/>
              <a:gd name="connsiteY113" fmla="*/ 2132873 h 2344739"/>
              <a:gd name="connsiteX114" fmla="*/ 7310853 w 12192001"/>
              <a:gd name="connsiteY114" fmla="*/ 2131431 h 2344739"/>
              <a:gd name="connsiteX115" fmla="*/ 7218559 w 12192001"/>
              <a:gd name="connsiteY115" fmla="*/ 2156680 h 2344739"/>
              <a:gd name="connsiteX116" fmla="*/ 7201101 w 12192001"/>
              <a:gd name="connsiteY116" fmla="*/ 2161230 h 2344739"/>
              <a:gd name="connsiteX117" fmla="*/ 7197004 w 12192001"/>
              <a:gd name="connsiteY117" fmla="*/ 2166588 h 2344739"/>
              <a:gd name="connsiteX118" fmla="*/ 7170808 w 12192001"/>
              <a:gd name="connsiteY118" fmla="*/ 2171236 h 2344739"/>
              <a:gd name="connsiteX119" fmla="*/ 7096988 w 12192001"/>
              <a:gd name="connsiteY119" fmla="*/ 2183464 h 2344739"/>
              <a:gd name="connsiteX120" fmla="*/ 7018496 w 12192001"/>
              <a:gd name="connsiteY120" fmla="*/ 2183090 h 2344739"/>
              <a:gd name="connsiteX121" fmla="*/ 6904146 w 12192001"/>
              <a:gd name="connsiteY121" fmla="*/ 2212596 h 2344739"/>
              <a:gd name="connsiteX122" fmla="*/ 6708222 w 12192001"/>
              <a:gd name="connsiteY122" fmla="*/ 2240551 h 2344739"/>
              <a:gd name="connsiteX123" fmla="*/ 6549454 w 12192001"/>
              <a:gd name="connsiteY123" fmla="*/ 2269327 h 2344739"/>
              <a:gd name="connsiteX124" fmla="*/ 6317560 w 12192001"/>
              <a:gd name="connsiteY124" fmla="*/ 2316127 h 2344739"/>
              <a:gd name="connsiteX125" fmla="*/ 6168674 w 12192001"/>
              <a:gd name="connsiteY125" fmla="*/ 2318214 h 2344739"/>
              <a:gd name="connsiteX126" fmla="*/ 6073848 w 12192001"/>
              <a:gd name="connsiteY126" fmla="*/ 2338676 h 2344739"/>
              <a:gd name="connsiteX127" fmla="*/ 6068529 w 12192001"/>
              <a:gd name="connsiteY127" fmla="*/ 2337139 h 2344739"/>
              <a:gd name="connsiteX128" fmla="*/ 6048638 w 12192001"/>
              <a:gd name="connsiteY128" fmla="*/ 2337822 h 2344739"/>
              <a:gd name="connsiteX129" fmla="*/ 6041285 w 12192001"/>
              <a:gd name="connsiteY129" fmla="*/ 2329473 h 2344739"/>
              <a:gd name="connsiteX130" fmla="*/ 6010090 w 12192001"/>
              <a:gd name="connsiteY130" fmla="*/ 2324380 h 2344739"/>
              <a:gd name="connsiteX131" fmla="*/ 5957375 w 12192001"/>
              <a:gd name="connsiteY131" fmla="*/ 2328024 h 2344739"/>
              <a:gd name="connsiteX132" fmla="*/ 5758919 w 12192001"/>
              <a:gd name="connsiteY132" fmla="*/ 2343716 h 2344739"/>
              <a:gd name="connsiteX133" fmla="*/ 5626960 w 12192001"/>
              <a:gd name="connsiteY133" fmla="*/ 2344739 h 2344739"/>
              <a:gd name="connsiteX134" fmla="*/ 5470906 w 12192001"/>
              <a:gd name="connsiteY134" fmla="*/ 2330719 h 2344739"/>
              <a:gd name="connsiteX135" fmla="*/ 5432761 w 12192001"/>
              <a:gd name="connsiteY135" fmla="*/ 2319466 h 2344739"/>
              <a:gd name="connsiteX136" fmla="*/ 5381669 w 12192001"/>
              <a:gd name="connsiteY136" fmla="*/ 2301764 h 2344739"/>
              <a:gd name="connsiteX137" fmla="*/ 5261764 w 12192001"/>
              <a:gd name="connsiteY137" fmla="*/ 2281347 h 2344739"/>
              <a:gd name="connsiteX138" fmla="*/ 5222961 w 12192001"/>
              <a:gd name="connsiteY138" fmla="*/ 2270223 h 2344739"/>
              <a:gd name="connsiteX139" fmla="*/ 5174660 w 12192001"/>
              <a:gd name="connsiteY139" fmla="*/ 2267233 h 2344739"/>
              <a:gd name="connsiteX140" fmla="*/ 5156554 w 12192001"/>
              <a:gd name="connsiteY140" fmla="*/ 2260010 h 2344739"/>
              <a:gd name="connsiteX141" fmla="*/ 5142599 w 12192001"/>
              <a:gd name="connsiteY141" fmla="*/ 2256610 h 2344739"/>
              <a:gd name="connsiteX142" fmla="*/ 5139596 w 12192001"/>
              <a:gd name="connsiteY142" fmla="*/ 2254509 h 2344739"/>
              <a:gd name="connsiteX143" fmla="*/ 5121659 w 12192001"/>
              <a:gd name="connsiteY143" fmla="*/ 2243656 h 2344739"/>
              <a:gd name="connsiteX144" fmla="*/ 5065790 w 12192001"/>
              <a:gd name="connsiteY144" fmla="*/ 2250227 h 2344739"/>
              <a:gd name="connsiteX145" fmla="*/ 5011514 w 12192001"/>
              <a:gd name="connsiteY145" fmla="*/ 2233846 h 2344739"/>
              <a:gd name="connsiteX146" fmla="*/ 4840441 w 12192001"/>
              <a:gd name="connsiteY146" fmla="*/ 2209829 h 2344739"/>
              <a:gd name="connsiteX147" fmla="*/ 4762447 w 12192001"/>
              <a:gd name="connsiteY147" fmla="*/ 2182061 h 2344739"/>
              <a:gd name="connsiteX148" fmla="*/ 4723186 w 12192001"/>
              <a:gd name="connsiteY148" fmla="*/ 2173047 h 2344739"/>
              <a:gd name="connsiteX149" fmla="*/ 4721176 w 12192001"/>
              <a:gd name="connsiteY149" fmla="*/ 2172298 h 2344739"/>
              <a:gd name="connsiteX150" fmla="*/ 4722111 w 12192001"/>
              <a:gd name="connsiteY150" fmla="*/ 2172087 h 2344739"/>
              <a:gd name="connsiteX151" fmla="*/ 4717202 w 12192001"/>
              <a:gd name="connsiteY151" fmla="*/ 2170817 h 2344739"/>
              <a:gd name="connsiteX152" fmla="*/ 4721176 w 12192001"/>
              <a:gd name="connsiteY152" fmla="*/ 2172298 h 2344739"/>
              <a:gd name="connsiteX153" fmla="*/ 4715526 w 12192001"/>
              <a:gd name="connsiteY153" fmla="*/ 2173573 h 2344739"/>
              <a:gd name="connsiteX154" fmla="*/ 4515814 w 12192001"/>
              <a:gd name="connsiteY154" fmla="*/ 2163671 h 2344739"/>
              <a:gd name="connsiteX155" fmla="*/ 4428543 w 12192001"/>
              <a:gd name="connsiteY155" fmla="*/ 2153020 h 2344739"/>
              <a:gd name="connsiteX156" fmla="*/ 4362875 w 12192001"/>
              <a:gd name="connsiteY156" fmla="*/ 2151674 h 2344739"/>
              <a:gd name="connsiteX157" fmla="*/ 4316966 w 12192001"/>
              <a:gd name="connsiteY157" fmla="*/ 2158289 h 2344739"/>
              <a:gd name="connsiteX158" fmla="*/ 4315110 w 12192001"/>
              <a:gd name="connsiteY158" fmla="*/ 2156948 h 2344739"/>
              <a:gd name="connsiteX159" fmla="*/ 4295144 w 12192001"/>
              <a:gd name="connsiteY159" fmla="*/ 2155069 h 2344739"/>
              <a:gd name="connsiteX160" fmla="*/ 4290064 w 12192001"/>
              <a:gd name="connsiteY160" fmla="*/ 2157986 h 2344739"/>
              <a:gd name="connsiteX161" fmla="*/ 4276142 w 12192001"/>
              <a:gd name="connsiteY161" fmla="*/ 2157740 h 2344739"/>
              <a:gd name="connsiteX162" fmla="*/ 4248117 w 12192001"/>
              <a:gd name="connsiteY162" fmla="*/ 2160064 h 2344739"/>
              <a:gd name="connsiteX163" fmla="*/ 4202051 w 12192001"/>
              <a:gd name="connsiteY163" fmla="*/ 2157269 h 2344739"/>
              <a:gd name="connsiteX164" fmla="*/ 4201745 w 12192001"/>
              <a:gd name="connsiteY164" fmla="*/ 2156010 h 2344739"/>
              <a:gd name="connsiteX165" fmla="*/ 4191248 w 12192001"/>
              <a:gd name="connsiteY165" fmla="*/ 2150376 h 2344739"/>
              <a:gd name="connsiteX166" fmla="*/ 4142745 w 12192001"/>
              <a:gd name="connsiteY166" fmla="*/ 2134511 h 2344739"/>
              <a:gd name="connsiteX167" fmla="*/ 4083097 w 12192001"/>
              <a:gd name="connsiteY167" fmla="*/ 2107978 h 2344739"/>
              <a:gd name="connsiteX168" fmla="*/ 4074546 w 12192001"/>
              <a:gd name="connsiteY168" fmla="*/ 2107143 h 2344739"/>
              <a:gd name="connsiteX169" fmla="*/ 4074427 w 12192001"/>
              <a:gd name="connsiteY169" fmla="*/ 2106844 h 2344739"/>
              <a:gd name="connsiteX170" fmla="*/ 4065510 w 12192001"/>
              <a:gd name="connsiteY170" fmla="*/ 2105400 h 2344739"/>
              <a:gd name="connsiteX171" fmla="*/ 4058954 w 12192001"/>
              <a:gd name="connsiteY171" fmla="*/ 2105618 h 2344739"/>
              <a:gd name="connsiteX172" fmla="*/ 4042364 w 12192001"/>
              <a:gd name="connsiteY172" fmla="*/ 2103997 h 2344739"/>
              <a:gd name="connsiteX173" fmla="*/ 4036997 w 12192001"/>
              <a:gd name="connsiteY173" fmla="*/ 2101563 h 2344739"/>
              <a:gd name="connsiteX174" fmla="*/ 4035363 w 12192001"/>
              <a:gd name="connsiteY174" fmla="*/ 2097896 h 2344739"/>
              <a:gd name="connsiteX175" fmla="*/ 4033778 w 12192001"/>
              <a:gd name="connsiteY175" fmla="*/ 2098131 h 2344739"/>
              <a:gd name="connsiteX176" fmla="*/ 4004538 w 12192001"/>
              <a:gd name="connsiteY176" fmla="*/ 2085563 h 2344739"/>
              <a:gd name="connsiteX177" fmla="*/ 3936846 w 12192001"/>
              <a:gd name="connsiteY177" fmla="*/ 2068106 h 2344739"/>
              <a:gd name="connsiteX178" fmla="*/ 3897275 w 12192001"/>
              <a:gd name="connsiteY178" fmla="*/ 2062451 h 2344739"/>
              <a:gd name="connsiteX179" fmla="*/ 3789760 w 12192001"/>
              <a:gd name="connsiteY179" fmla="*/ 2042213 h 2344739"/>
              <a:gd name="connsiteX180" fmla="*/ 3682513 w 12192001"/>
              <a:gd name="connsiteY180" fmla="*/ 2018290 h 2344739"/>
              <a:gd name="connsiteX181" fmla="*/ 3610035 w 12192001"/>
              <a:gd name="connsiteY181" fmla="*/ 1986019 h 2344739"/>
              <a:gd name="connsiteX182" fmla="*/ 3603855 w 12192001"/>
              <a:gd name="connsiteY182" fmla="*/ 1987381 h 2344739"/>
              <a:gd name="connsiteX183" fmla="*/ 3594736 w 12192001"/>
              <a:gd name="connsiteY183" fmla="*/ 1987545 h 2344739"/>
              <a:gd name="connsiteX184" fmla="*/ 3594501 w 12192001"/>
              <a:gd name="connsiteY184" fmla="*/ 1987276 h 2344739"/>
              <a:gd name="connsiteX185" fmla="*/ 3585978 w 12192001"/>
              <a:gd name="connsiteY185" fmla="*/ 1987966 h 2344739"/>
              <a:gd name="connsiteX186" fmla="*/ 3536135 w 12192001"/>
              <a:gd name="connsiteY186" fmla="*/ 1978267 h 2344739"/>
              <a:gd name="connsiteX187" fmla="*/ 3473223 w 12192001"/>
              <a:gd name="connsiteY187" fmla="*/ 1974606 h 2344739"/>
              <a:gd name="connsiteX188" fmla="*/ 3400728 w 12192001"/>
              <a:gd name="connsiteY188" fmla="*/ 1962558 h 2344739"/>
              <a:gd name="connsiteX189" fmla="*/ 3363888 w 12192001"/>
              <a:gd name="connsiteY189" fmla="*/ 1979510 h 2344739"/>
              <a:gd name="connsiteX190" fmla="*/ 3344026 w 12192001"/>
              <a:gd name="connsiteY190" fmla="*/ 1981192 h 2344739"/>
              <a:gd name="connsiteX191" fmla="*/ 3341698 w 12192001"/>
              <a:gd name="connsiteY191" fmla="*/ 1980217 h 2344739"/>
              <a:gd name="connsiteX192" fmla="*/ 3262356 w 12192001"/>
              <a:gd name="connsiteY192" fmla="*/ 1986094 h 2344739"/>
              <a:gd name="connsiteX193" fmla="*/ 3142556 w 12192001"/>
              <a:gd name="connsiteY193" fmla="*/ 1993869 h 2344739"/>
              <a:gd name="connsiteX194" fmla="*/ 3030291 w 12192001"/>
              <a:gd name="connsiteY194" fmla="*/ 1996512 h 2344739"/>
              <a:gd name="connsiteX195" fmla="*/ 2781569 w 12192001"/>
              <a:gd name="connsiteY195" fmla="*/ 2018333 h 2344739"/>
              <a:gd name="connsiteX196" fmla="*/ 2646527 w 12192001"/>
              <a:gd name="connsiteY196" fmla="*/ 2028869 h 2344739"/>
              <a:gd name="connsiteX197" fmla="*/ 2568028 w 12192001"/>
              <a:gd name="connsiteY197" fmla="*/ 2002628 h 2344739"/>
              <a:gd name="connsiteX198" fmla="*/ 2443255 w 12192001"/>
              <a:gd name="connsiteY198" fmla="*/ 2016529 h 2344739"/>
              <a:gd name="connsiteX199" fmla="*/ 2315112 w 12192001"/>
              <a:gd name="connsiteY199" fmla="*/ 2024996 h 2344739"/>
              <a:gd name="connsiteX200" fmla="*/ 2208578 w 12192001"/>
              <a:gd name="connsiteY200" fmla="*/ 2019763 h 2344739"/>
              <a:gd name="connsiteX201" fmla="*/ 2094665 w 12192001"/>
              <a:gd name="connsiteY201" fmla="*/ 2003052 h 2344739"/>
              <a:gd name="connsiteX202" fmla="*/ 1997356 w 12192001"/>
              <a:gd name="connsiteY202" fmla="*/ 1995032 h 2344739"/>
              <a:gd name="connsiteX203" fmla="*/ 1928172 w 12192001"/>
              <a:gd name="connsiteY203" fmla="*/ 2016977 h 2344739"/>
              <a:gd name="connsiteX204" fmla="*/ 1921650 w 12192001"/>
              <a:gd name="connsiteY204" fmla="*/ 2012146 h 2344739"/>
              <a:gd name="connsiteX205" fmla="*/ 1873080 w 12192001"/>
              <a:gd name="connsiteY205" fmla="*/ 2013741 h 2344739"/>
              <a:gd name="connsiteX206" fmla="*/ 1786655 w 12192001"/>
              <a:gd name="connsiteY206" fmla="*/ 2041363 h 2344739"/>
              <a:gd name="connsiteX207" fmla="*/ 1738204 w 12192001"/>
              <a:gd name="connsiteY207" fmla="*/ 2036312 h 2344739"/>
              <a:gd name="connsiteX208" fmla="*/ 1675071 w 12192001"/>
              <a:gd name="connsiteY208" fmla="*/ 2019963 h 2344739"/>
              <a:gd name="connsiteX209" fmla="*/ 1608669 w 12192001"/>
              <a:gd name="connsiteY209" fmla="*/ 2013066 h 2344739"/>
              <a:gd name="connsiteX210" fmla="*/ 1496110 w 12192001"/>
              <a:gd name="connsiteY210" fmla="*/ 1987476 h 2344739"/>
              <a:gd name="connsiteX211" fmla="*/ 1149979 w 12192001"/>
              <a:gd name="connsiteY211" fmla="*/ 1938041 h 2344739"/>
              <a:gd name="connsiteX212" fmla="*/ 858269 w 12192001"/>
              <a:gd name="connsiteY212" fmla="*/ 1928608 h 2344739"/>
              <a:gd name="connsiteX213" fmla="*/ 837540 w 12192001"/>
              <a:gd name="connsiteY213" fmla="*/ 1929821 h 2344739"/>
              <a:gd name="connsiteX214" fmla="*/ 816809 w 12192001"/>
              <a:gd name="connsiteY214" fmla="*/ 1927857 h 2344739"/>
              <a:gd name="connsiteX215" fmla="*/ 811506 w 12192001"/>
              <a:gd name="connsiteY215" fmla="*/ 1930751 h 2344739"/>
              <a:gd name="connsiteX216" fmla="*/ 797041 w 12192001"/>
              <a:gd name="connsiteY216" fmla="*/ 1930446 h 2344739"/>
              <a:gd name="connsiteX217" fmla="*/ 767901 w 12192001"/>
              <a:gd name="connsiteY217" fmla="*/ 1932653 h 2344739"/>
              <a:gd name="connsiteX218" fmla="*/ 763053 w 12192001"/>
              <a:gd name="connsiteY218" fmla="*/ 1930432 h 2344739"/>
              <a:gd name="connsiteX219" fmla="*/ 720047 w 12192001"/>
              <a:gd name="connsiteY219" fmla="*/ 1929661 h 2344739"/>
              <a:gd name="connsiteX220" fmla="*/ 719742 w 12192001"/>
              <a:gd name="connsiteY220" fmla="*/ 1928399 h 2344739"/>
              <a:gd name="connsiteX221" fmla="*/ 708875 w 12192001"/>
              <a:gd name="connsiteY221" fmla="*/ 1922722 h 2344739"/>
              <a:gd name="connsiteX222" fmla="*/ 596792 w 12192001"/>
              <a:gd name="connsiteY222" fmla="*/ 1879864 h 2344739"/>
              <a:gd name="connsiteX223" fmla="*/ 578535 w 12192001"/>
              <a:gd name="connsiteY223" fmla="*/ 1877212 h 2344739"/>
              <a:gd name="connsiteX224" fmla="*/ 571717 w 12192001"/>
              <a:gd name="connsiteY224" fmla="*/ 1877401 h 2344739"/>
              <a:gd name="connsiteX225" fmla="*/ 445099 w 12192001"/>
              <a:gd name="connsiteY225" fmla="*/ 1839371 h 2344739"/>
              <a:gd name="connsiteX226" fmla="*/ 404015 w 12192001"/>
              <a:gd name="connsiteY226" fmla="*/ 1833548 h 2344739"/>
              <a:gd name="connsiteX227" fmla="*/ 292435 w 12192001"/>
              <a:gd name="connsiteY227" fmla="*/ 1812852 h 2344739"/>
              <a:gd name="connsiteX228" fmla="*/ 118381 w 12192001"/>
              <a:gd name="connsiteY228" fmla="*/ 1761047 h 2344739"/>
              <a:gd name="connsiteX229" fmla="*/ 15526 w 12192001"/>
              <a:gd name="connsiteY229" fmla="*/ 1758191 h 2344739"/>
              <a:gd name="connsiteX230" fmla="*/ 2 w 12192001"/>
              <a:gd name="connsiteY230" fmla="*/ 1752722 h 2344739"/>
              <a:gd name="connsiteX231" fmla="*/ 1 w 12192001"/>
              <a:gd name="connsiteY231" fmla="*/ 762497 h 2344739"/>
              <a:gd name="connsiteX232" fmla="*/ 0 w 12192001"/>
              <a:gd name="connsiteY232" fmla="*/ 762497 h 2344739"/>
              <a:gd name="connsiteX233" fmla="*/ 0 w 12192001"/>
              <a:gd name="connsiteY233" fmla="*/ 222213 h 2344739"/>
              <a:gd name="connsiteX234" fmla="*/ 0 w 12192001"/>
              <a:gd name="connsiteY234"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95155 w 12192001"/>
              <a:gd name="connsiteY24" fmla="*/ 918898 h 2344739"/>
              <a:gd name="connsiteX25" fmla="*/ 11522499 w 12192001"/>
              <a:gd name="connsiteY25" fmla="*/ 999965 h 2344739"/>
              <a:gd name="connsiteX26" fmla="*/ 11245526 w 12192001"/>
              <a:gd name="connsiteY26" fmla="*/ 1274060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51232 w 12192001"/>
              <a:gd name="connsiteY69" fmla="*/ 1923669 h 2344739"/>
              <a:gd name="connsiteX70" fmla="*/ 9150210 w 12192001"/>
              <a:gd name="connsiteY70" fmla="*/ 1922604 h 2344739"/>
              <a:gd name="connsiteX71" fmla="*/ 9137318 w 12192001"/>
              <a:gd name="connsiteY71" fmla="*/ 1920435 h 2344739"/>
              <a:gd name="connsiteX72" fmla="*/ 9113812 w 12192001"/>
              <a:gd name="connsiteY72" fmla="*/ 1919069 h 2344739"/>
              <a:gd name="connsiteX73" fmla="*/ 9053453 w 12192001"/>
              <a:gd name="connsiteY73" fmla="*/ 1910755 h 2344739"/>
              <a:gd name="connsiteX74" fmla="*/ 9005486 w 12192001"/>
              <a:gd name="connsiteY74" fmla="*/ 1914040 h 2344739"/>
              <a:gd name="connsiteX75" fmla="*/ 9005201 w 12192001"/>
              <a:gd name="connsiteY75" fmla="*/ 1913800 h 2344739"/>
              <a:gd name="connsiteX76" fmla="*/ 8996232 w 12192001"/>
              <a:gd name="connsiteY76" fmla="*/ 1915011 h 2344739"/>
              <a:gd name="connsiteX77" fmla="*/ 8990394 w 12192001"/>
              <a:gd name="connsiteY77" fmla="*/ 1917072 h 2344739"/>
              <a:gd name="connsiteX78" fmla="*/ 8974337 w 12192001"/>
              <a:gd name="connsiteY78" fmla="*/ 1920298 h 2344739"/>
              <a:gd name="connsiteX79" fmla="*/ 8968011 w 12192001"/>
              <a:gd name="connsiteY79" fmla="*/ 1919598 h 2344739"/>
              <a:gd name="connsiteX80" fmla="*/ 8963048 w 12192001"/>
              <a:gd name="connsiteY80" fmla="*/ 1917373 h 2344739"/>
              <a:gd name="connsiteX81" fmla="*/ 8928988 w 12192001"/>
              <a:gd name="connsiteY81" fmla="*/ 1914185 h 2344739"/>
              <a:gd name="connsiteX82" fmla="*/ 8752444 w 12192001"/>
              <a:gd name="connsiteY82" fmla="*/ 1933417 h 2344739"/>
              <a:gd name="connsiteX83" fmla="*/ 8707847 w 12192001"/>
              <a:gd name="connsiteY83" fmla="*/ 1935518 h 2344739"/>
              <a:gd name="connsiteX84" fmla="*/ 8596071 w 12192001"/>
              <a:gd name="connsiteY84" fmla="*/ 1944090 h 2344739"/>
              <a:gd name="connsiteX85" fmla="*/ 8525230 w 12192001"/>
              <a:gd name="connsiteY85" fmla="*/ 1929248 h 2344739"/>
              <a:gd name="connsiteX86" fmla="*/ 8510983 w 12192001"/>
              <a:gd name="connsiteY86" fmla="*/ 1935163 h 2344739"/>
              <a:gd name="connsiteX87" fmla="*/ 8506167 w 12192001"/>
              <a:gd name="connsiteY87" fmla="*/ 1938164 h 2344739"/>
              <a:gd name="connsiteX88" fmla="*/ 8497968 w 12192001"/>
              <a:gd name="connsiteY88" fmla="*/ 1940902 h 2344739"/>
              <a:gd name="connsiteX89" fmla="*/ 8497594 w 12192001"/>
              <a:gd name="connsiteY89" fmla="*/ 1940723 h 2344739"/>
              <a:gd name="connsiteX90" fmla="*/ 8490249 w 12192001"/>
              <a:gd name="connsiteY90" fmla="*/ 1943773 h 2344739"/>
              <a:gd name="connsiteX91" fmla="*/ 8367182 w 12192001"/>
              <a:gd name="connsiteY91" fmla="*/ 1957815 h 2344739"/>
              <a:gd name="connsiteX92" fmla="*/ 8353799 w 12192001"/>
              <a:gd name="connsiteY92" fmla="*/ 1958009 h 2344739"/>
              <a:gd name="connsiteX93" fmla="*/ 8352373 w 12192001"/>
              <a:gd name="connsiteY93" fmla="*/ 1957169 h 2344739"/>
              <a:gd name="connsiteX94" fmla="*/ 8320104 w 12192001"/>
              <a:gd name="connsiteY94" fmla="*/ 1974587 h 2344739"/>
              <a:gd name="connsiteX95" fmla="*/ 8314433 w 12192001"/>
              <a:gd name="connsiteY95" fmla="*/ 1974913 h 2344739"/>
              <a:gd name="connsiteX96" fmla="*/ 8295174 w 12192001"/>
              <a:gd name="connsiteY96" fmla="*/ 1988808 h 2344739"/>
              <a:gd name="connsiteX97" fmla="*/ 8284276 w 12192001"/>
              <a:gd name="connsiteY97" fmla="*/ 1994631 h 2344739"/>
              <a:gd name="connsiteX98" fmla="*/ 8283150 w 12192001"/>
              <a:gd name="connsiteY98" fmla="*/ 1999074 h 2344739"/>
              <a:gd name="connsiteX99" fmla="*/ 8266076 w 12192001"/>
              <a:gd name="connsiteY99" fmla="*/ 2006249 h 2344739"/>
              <a:gd name="connsiteX100" fmla="*/ 8263377 w 12192001"/>
              <a:gd name="connsiteY100" fmla="*/ 2006019 h 2344739"/>
              <a:gd name="connsiteX101" fmla="*/ 8252033 w 12192001"/>
              <a:gd name="connsiteY101" fmla="*/ 2015862 h 2344739"/>
              <a:gd name="connsiteX102" fmla="*/ 8245834 w 12192001"/>
              <a:gd name="connsiteY102" fmla="*/ 2028854 h 2344739"/>
              <a:gd name="connsiteX103" fmla="*/ 8090272 w 12192001"/>
              <a:gd name="connsiteY103" fmla="*/ 2075015 h 2344739"/>
              <a:gd name="connsiteX104" fmla="*/ 7905407 w 12192001"/>
              <a:gd name="connsiteY104" fmla="*/ 2116988 h 2344739"/>
              <a:gd name="connsiteX105" fmla="*/ 7718745 w 12192001"/>
              <a:gd name="connsiteY105" fmla="*/ 2142703 h 2344739"/>
              <a:gd name="connsiteX106" fmla="*/ 7614347 w 12192001"/>
              <a:gd name="connsiteY106" fmla="*/ 2139232 h 2344739"/>
              <a:gd name="connsiteX107" fmla="*/ 7527543 w 12192001"/>
              <a:gd name="connsiteY107" fmla="*/ 2145060 h 2344739"/>
              <a:gd name="connsiteX108" fmla="*/ 7519571 w 12192001"/>
              <a:gd name="connsiteY108" fmla="*/ 2147613 h 2344739"/>
              <a:gd name="connsiteX109" fmla="*/ 7507411 w 12192001"/>
              <a:gd name="connsiteY109" fmla="*/ 2148948 h 2344739"/>
              <a:gd name="connsiteX110" fmla="*/ 7507040 w 12192001"/>
              <a:gd name="connsiteY110" fmla="*/ 2148621 h 2344739"/>
              <a:gd name="connsiteX111" fmla="*/ 7495795 w 12192001"/>
              <a:gd name="connsiteY111" fmla="*/ 2150573 h 2344739"/>
              <a:gd name="connsiteX112" fmla="*/ 7405391 w 12192001"/>
              <a:gd name="connsiteY112" fmla="*/ 2142468 h 2344739"/>
              <a:gd name="connsiteX113" fmla="*/ 7312180 w 12192001"/>
              <a:gd name="connsiteY113" fmla="*/ 2132873 h 2344739"/>
              <a:gd name="connsiteX114" fmla="*/ 7310853 w 12192001"/>
              <a:gd name="connsiteY114" fmla="*/ 2131431 h 2344739"/>
              <a:gd name="connsiteX115" fmla="*/ 7218559 w 12192001"/>
              <a:gd name="connsiteY115" fmla="*/ 2156680 h 2344739"/>
              <a:gd name="connsiteX116" fmla="*/ 7201101 w 12192001"/>
              <a:gd name="connsiteY116" fmla="*/ 2161230 h 2344739"/>
              <a:gd name="connsiteX117" fmla="*/ 7197004 w 12192001"/>
              <a:gd name="connsiteY117" fmla="*/ 2166588 h 2344739"/>
              <a:gd name="connsiteX118" fmla="*/ 7170808 w 12192001"/>
              <a:gd name="connsiteY118" fmla="*/ 2171236 h 2344739"/>
              <a:gd name="connsiteX119" fmla="*/ 7096988 w 12192001"/>
              <a:gd name="connsiteY119" fmla="*/ 2183464 h 2344739"/>
              <a:gd name="connsiteX120" fmla="*/ 7018496 w 12192001"/>
              <a:gd name="connsiteY120" fmla="*/ 2183090 h 2344739"/>
              <a:gd name="connsiteX121" fmla="*/ 6904146 w 12192001"/>
              <a:gd name="connsiteY121" fmla="*/ 2212596 h 2344739"/>
              <a:gd name="connsiteX122" fmla="*/ 6708222 w 12192001"/>
              <a:gd name="connsiteY122" fmla="*/ 2240551 h 2344739"/>
              <a:gd name="connsiteX123" fmla="*/ 6549454 w 12192001"/>
              <a:gd name="connsiteY123" fmla="*/ 2269327 h 2344739"/>
              <a:gd name="connsiteX124" fmla="*/ 6317560 w 12192001"/>
              <a:gd name="connsiteY124" fmla="*/ 2316127 h 2344739"/>
              <a:gd name="connsiteX125" fmla="*/ 6168674 w 12192001"/>
              <a:gd name="connsiteY125" fmla="*/ 2318214 h 2344739"/>
              <a:gd name="connsiteX126" fmla="*/ 6073848 w 12192001"/>
              <a:gd name="connsiteY126" fmla="*/ 2338676 h 2344739"/>
              <a:gd name="connsiteX127" fmla="*/ 6068529 w 12192001"/>
              <a:gd name="connsiteY127" fmla="*/ 2337139 h 2344739"/>
              <a:gd name="connsiteX128" fmla="*/ 6048638 w 12192001"/>
              <a:gd name="connsiteY128" fmla="*/ 2337822 h 2344739"/>
              <a:gd name="connsiteX129" fmla="*/ 6041285 w 12192001"/>
              <a:gd name="connsiteY129" fmla="*/ 2329473 h 2344739"/>
              <a:gd name="connsiteX130" fmla="*/ 6010090 w 12192001"/>
              <a:gd name="connsiteY130" fmla="*/ 2324380 h 2344739"/>
              <a:gd name="connsiteX131" fmla="*/ 5957375 w 12192001"/>
              <a:gd name="connsiteY131" fmla="*/ 2328024 h 2344739"/>
              <a:gd name="connsiteX132" fmla="*/ 5758919 w 12192001"/>
              <a:gd name="connsiteY132" fmla="*/ 2343716 h 2344739"/>
              <a:gd name="connsiteX133" fmla="*/ 5626960 w 12192001"/>
              <a:gd name="connsiteY133" fmla="*/ 2344739 h 2344739"/>
              <a:gd name="connsiteX134" fmla="*/ 5470906 w 12192001"/>
              <a:gd name="connsiteY134" fmla="*/ 2330719 h 2344739"/>
              <a:gd name="connsiteX135" fmla="*/ 5432761 w 12192001"/>
              <a:gd name="connsiteY135" fmla="*/ 2319466 h 2344739"/>
              <a:gd name="connsiteX136" fmla="*/ 5381669 w 12192001"/>
              <a:gd name="connsiteY136" fmla="*/ 2301764 h 2344739"/>
              <a:gd name="connsiteX137" fmla="*/ 5261764 w 12192001"/>
              <a:gd name="connsiteY137" fmla="*/ 2281347 h 2344739"/>
              <a:gd name="connsiteX138" fmla="*/ 5222961 w 12192001"/>
              <a:gd name="connsiteY138" fmla="*/ 2270223 h 2344739"/>
              <a:gd name="connsiteX139" fmla="*/ 5174660 w 12192001"/>
              <a:gd name="connsiteY139" fmla="*/ 2267233 h 2344739"/>
              <a:gd name="connsiteX140" fmla="*/ 5156554 w 12192001"/>
              <a:gd name="connsiteY140" fmla="*/ 2260010 h 2344739"/>
              <a:gd name="connsiteX141" fmla="*/ 5142599 w 12192001"/>
              <a:gd name="connsiteY141" fmla="*/ 2256610 h 2344739"/>
              <a:gd name="connsiteX142" fmla="*/ 5139596 w 12192001"/>
              <a:gd name="connsiteY142" fmla="*/ 2254509 h 2344739"/>
              <a:gd name="connsiteX143" fmla="*/ 5121659 w 12192001"/>
              <a:gd name="connsiteY143" fmla="*/ 2243656 h 2344739"/>
              <a:gd name="connsiteX144" fmla="*/ 5065790 w 12192001"/>
              <a:gd name="connsiteY144" fmla="*/ 2250227 h 2344739"/>
              <a:gd name="connsiteX145" fmla="*/ 5011514 w 12192001"/>
              <a:gd name="connsiteY145" fmla="*/ 2233846 h 2344739"/>
              <a:gd name="connsiteX146" fmla="*/ 4840441 w 12192001"/>
              <a:gd name="connsiteY146" fmla="*/ 2209829 h 2344739"/>
              <a:gd name="connsiteX147" fmla="*/ 4762447 w 12192001"/>
              <a:gd name="connsiteY147" fmla="*/ 2182061 h 2344739"/>
              <a:gd name="connsiteX148" fmla="*/ 4723186 w 12192001"/>
              <a:gd name="connsiteY148" fmla="*/ 2173047 h 2344739"/>
              <a:gd name="connsiteX149" fmla="*/ 4721176 w 12192001"/>
              <a:gd name="connsiteY149" fmla="*/ 2172298 h 2344739"/>
              <a:gd name="connsiteX150" fmla="*/ 4722111 w 12192001"/>
              <a:gd name="connsiteY150" fmla="*/ 2172087 h 2344739"/>
              <a:gd name="connsiteX151" fmla="*/ 4717202 w 12192001"/>
              <a:gd name="connsiteY151" fmla="*/ 2170817 h 2344739"/>
              <a:gd name="connsiteX152" fmla="*/ 4721176 w 12192001"/>
              <a:gd name="connsiteY152" fmla="*/ 2172298 h 2344739"/>
              <a:gd name="connsiteX153" fmla="*/ 4715526 w 12192001"/>
              <a:gd name="connsiteY153" fmla="*/ 2173573 h 2344739"/>
              <a:gd name="connsiteX154" fmla="*/ 4515814 w 12192001"/>
              <a:gd name="connsiteY154" fmla="*/ 2163671 h 2344739"/>
              <a:gd name="connsiteX155" fmla="*/ 4428543 w 12192001"/>
              <a:gd name="connsiteY155" fmla="*/ 2153020 h 2344739"/>
              <a:gd name="connsiteX156" fmla="*/ 4362875 w 12192001"/>
              <a:gd name="connsiteY156" fmla="*/ 2151674 h 2344739"/>
              <a:gd name="connsiteX157" fmla="*/ 4316966 w 12192001"/>
              <a:gd name="connsiteY157" fmla="*/ 2158289 h 2344739"/>
              <a:gd name="connsiteX158" fmla="*/ 4315110 w 12192001"/>
              <a:gd name="connsiteY158" fmla="*/ 2156948 h 2344739"/>
              <a:gd name="connsiteX159" fmla="*/ 4295144 w 12192001"/>
              <a:gd name="connsiteY159" fmla="*/ 2155069 h 2344739"/>
              <a:gd name="connsiteX160" fmla="*/ 4290064 w 12192001"/>
              <a:gd name="connsiteY160" fmla="*/ 2157986 h 2344739"/>
              <a:gd name="connsiteX161" fmla="*/ 4276142 w 12192001"/>
              <a:gd name="connsiteY161" fmla="*/ 2157740 h 2344739"/>
              <a:gd name="connsiteX162" fmla="*/ 4248117 w 12192001"/>
              <a:gd name="connsiteY162" fmla="*/ 2160064 h 2344739"/>
              <a:gd name="connsiteX163" fmla="*/ 4202051 w 12192001"/>
              <a:gd name="connsiteY163" fmla="*/ 2157269 h 2344739"/>
              <a:gd name="connsiteX164" fmla="*/ 4201745 w 12192001"/>
              <a:gd name="connsiteY164" fmla="*/ 2156010 h 2344739"/>
              <a:gd name="connsiteX165" fmla="*/ 4191248 w 12192001"/>
              <a:gd name="connsiteY165" fmla="*/ 2150376 h 2344739"/>
              <a:gd name="connsiteX166" fmla="*/ 4142745 w 12192001"/>
              <a:gd name="connsiteY166" fmla="*/ 2134511 h 2344739"/>
              <a:gd name="connsiteX167" fmla="*/ 4083097 w 12192001"/>
              <a:gd name="connsiteY167" fmla="*/ 2107978 h 2344739"/>
              <a:gd name="connsiteX168" fmla="*/ 4074546 w 12192001"/>
              <a:gd name="connsiteY168" fmla="*/ 2107143 h 2344739"/>
              <a:gd name="connsiteX169" fmla="*/ 4074427 w 12192001"/>
              <a:gd name="connsiteY169" fmla="*/ 2106844 h 2344739"/>
              <a:gd name="connsiteX170" fmla="*/ 4065510 w 12192001"/>
              <a:gd name="connsiteY170" fmla="*/ 2105400 h 2344739"/>
              <a:gd name="connsiteX171" fmla="*/ 4058954 w 12192001"/>
              <a:gd name="connsiteY171" fmla="*/ 2105618 h 2344739"/>
              <a:gd name="connsiteX172" fmla="*/ 4042364 w 12192001"/>
              <a:gd name="connsiteY172" fmla="*/ 2103997 h 2344739"/>
              <a:gd name="connsiteX173" fmla="*/ 4036997 w 12192001"/>
              <a:gd name="connsiteY173" fmla="*/ 2101563 h 2344739"/>
              <a:gd name="connsiteX174" fmla="*/ 4035363 w 12192001"/>
              <a:gd name="connsiteY174" fmla="*/ 2097896 h 2344739"/>
              <a:gd name="connsiteX175" fmla="*/ 4033778 w 12192001"/>
              <a:gd name="connsiteY175" fmla="*/ 2098131 h 2344739"/>
              <a:gd name="connsiteX176" fmla="*/ 4004538 w 12192001"/>
              <a:gd name="connsiteY176" fmla="*/ 2085563 h 2344739"/>
              <a:gd name="connsiteX177" fmla="*/ 3936846 w 12192001"/>
              <a:gd name="connsiteY177" fmla="*/ 2068106 h 2344739"/>
              <a:gd name="connsiteX178" fmla="*/ 3897275 w 12192001"/>
              <a:gd name="connsiteY178" fmla="*/ 2062451 h 2344739"/>
              <a:gd name="connsiteX179" fmla="*/ 3789760 w 12192001"/>
              <a:gd name="connsiteY179" fmla="*/ 2042213 h 2344739"/>
              <a:gd name="connsiteX180" fmla="*/ 3682513 w 12192001"/>
              <a:gd name="connsiteY180" fmla="*/ 2018290 h 2344739"/>
              <a:gd name="connsiteX181" fmla="*/ 3610035 w 12192001"/>
              <a:gd name="connsiteY181" fmla="*/ 1986019 h 2344739"/>
              <a:gd name="connsiteX182" fmla="*/ 3603855 w 12192001"/>
              <a:gd name="connsiteY182" fmla="*/ 1987381 h 2344739"/>
              <a:gd name="connsiteX183" fmla="*/ 3594736 w 12192001"/>
              <a:gd name="connsiteY183" fmla="*/ 1987545 h 2344739"/>
              <a:gd name="connsiteX184" fmla="*/ 3594501 w 12192001"/>
              <a:gd name="connsiteY184" fmla="*/ 1987276 h 2344739"/>
              <a:gd name="connsiteX185" fmla="*/ 3585978 w 12192001"/>
              <a:gd name="connsiteY185" fmla="*/ 1987966 h 2344739"/>
              <a:gd name="connsiteX186" fmla="*/ 3536135 w 12192001"/>
              <a:gd name="connsiteY186" fmla="*/ 1978267 h 2344739"/>
              <a:gd name="connsiteX187" fmla="*/ 3473223 w 12192001"/>
              <a:gd name="connsiteY187" fmla="*/ 1974606 h 2344739"/>
              <a:gd name="connsiteX188" fmla="*/ 3400728 w 12192001"/>
              <a:gd name="connsiteY188" fmla="*/ 1962558 h 2344739"/>
              <a:gd name="connsiteX189" fmla="*/ 3363888 w 12192001"/>
              <a:gd name="connsiteY189" fmla="*/ 1979510 h 2344739"/>
              <a:gd name="connsiteX190" fmla="*/ 3344026 w 12192001"/>
              <a:gd name="connsiteY190" fmla="*/ 1981192 h 2344739"/>
              <a:gd name="connsiteX191" fmla="*/ 3341698 w 12192001"/>
              <a:gd name="connsiteY191" fmla="*/ 1980217 h 2344739"/>
              <a:gd name="connsiteX192" fmla="*/ 3262356 w 12192001"/>
              <a:gd name="connsiteY192" fmla="*/ 1986094 h 2344739"/>
              <a:gd name="connsiteX193" fmla="*/ 3142556 w 12192001"/>
              <a:gd name="connsiteY193" fmla="*/ 1993869 h 2344739"/>
              <a:gd name="connsiteX194" fmla="*/ 3030291 w 12192001"/>
              <a:gd name="connsiteY194" fmla="*/ 1996512 h 2344739"/>
              <a:gd name="connsiteX195" fmla="*/ 2781569 w 12192001"/>
              <a:gd name="connsiteY195" fmla="*/ 2018333 h 2344739"/>
              <a:gd name="connsiteX196" fmla="*/ 2646527 w 12192001"/>
              <a:gd name="connsiteY196" fmla="*/ 2028869 h 2344739"/>
              <a:gd name="connsiteX197" fmla="*/ 2568028 w 12192001"/>
              <a:gd name="connsiteY197" fmla="*/ 2002628 h 2344739"/>
              <a:gd name="connsiteX198" fmla="*/ 2443255 w 12192001"/>
              <a:gd name="connsiteY198" fmla="*/ 2016529 h 2344739"/>
              <a:gd name="connsiteX199" fmla="*/ 2315112 w 12192001"/>
              <a:gd name="connsiteY199" fmla="*/ 2024996 h 2344739"/>
              <a:gd name="connsiteX200" fmla="*/ 2208578 w 12192001"/>
              <a:gd name="connsiteY200" fmla="*/ 2019763 h 2344739"/>
              <a:gd name="connsiteX201" fmla="*/ 2094665 w 12192001"/>
              <a:gd name="connsiteY201" fmla="*/ 2003052 h 2344739"/>
              <a:gd name="connsiteX202" fmla="*/ 1997356 w 12192001"/>
              <a:gd name="connsiteY202" fmla="*/ 1995032 h 2344739"/>
              <a:gd name="connsiteX203" fmla="*/ 1928172 w 12192001"/>
              <a:gd name="connsiteY203" fmla="*/ 2016977 h 2344739"/>
              <a:gd name="connsiteX204" fmla="*/ 1921650 w 12192001"/>
              <a:gd name="connsiteY204" fmla="*/ 2012146 h 2344739"/>
              <a:gd name="connsiteX205" fmla="*/ 1873080 w 12192001"/>
              <a:gd name="connsiteY205" fmla="*/ 2013741 h 2344739"/>
              <a:gd name="connsiteX206" fmla="*/ 1786655 w 12192001"/>
              <a:gd name="connsiteY206" fmla="*/ 2041363 h 2344739"/>
              <a:gd name="connsiteX207" fmla="*/ 1738204 w 12192001"/>
              <a:gd name="connsiteY207" fmla="*/ 2036312 h 2344739"/>
              <a:gd name="connsiteX208" fmla="*/ 1675071 w 12192001"/>
              <a:gd name="connsiteY208" fmla="*/ 2019963 h 2344739"/>
              <a:gd name="connsiteX209" fmla="*/ 1608669 w 12192001"/>
              <a:gd name="connsiteY209" fmla="*/ 2013066 h 2344739"/>
              <a:gd name="connsiteX210" fmla="*/ 1496110 w 12192001"/>
              <a:gd name="connsiteY210" fmla="*/ 1987476 h 2344739"/>
              <a:gd name="connsiteX211" fmla="*/ 1149979 w 12192001"/>
              <a:gd name="connsiteY211" fmla="*/ 1938041 h 2344739"/>
              <a:gd name="connsiteX212" fmla="*/ 858269 w 12192001"/>
              <a:gd name="connsiteY212" fmla="*/ 1928608 h 2344739"/>
              <a:gd name="connsiteX213" fmla="*/ 837540 w 12192001"/>
              <a:gd name="connsiteY213" fmla="*/ 1929821 h 2344739"/>
              <a:gd name="connsiteX214" fmla="*/ 816809 w 12192001"/>
              <a:gd name="connsiteY214" fmla="*/ 1927857 h 2344739"/>
              <a:gd name="connsiteX215" fmla="*/ 811506 w 12192001"/>
              <a:gd name="connsiteY215" fmla="*/ 1930751 h 2344739"/>
              <a:gd name="connsiteX216" fmla="*/ 797041 w 12192001"/>
              <a:gd name="connsiteY216" fmla="*/ 1930446 h 2344739"/>
              <a:gd name="connsiteX217" fmla="*/ 767901 w 12192001"/>
              <a:gd name="connsiteY217" fmla="*/ 1932653 h 2344739"/>
              <a:gd name="connsiteX218" fmla="*/ 763053 w 12192001"/>
              <a:gd name="connsiteY218" fmla="*/ 1930432 h 2344739"/>
              <a:gd name="connsiteX219" fmla="*/ 720047 w 12192001"/>
              <a:gd name="connsiteY219" fmla="*/ 1929661 h 2344739"/>
              <a:gd name="connsiteX220" fmla="*/ 719742 w 12192001"/>
              <a:gd name="connsiteY220" fmla="*/ 1928399 h 2344739"/>
              <a:gd name="connsiteX221" fmla="*/ 708875 w 12192001"/>
              <a:gd name="connsiteY221" fmla="*/ 1922722 h 2344739"/>
              <a:gd name="connsiteX222" fmla="*/ 596792 w 12192001"/>
              <a:gd name="connsiteY222" fmla="*/ 1879864 h 2344739"/>
              <a:gd name="connsiteX223" fmla="*/ 578535 w 12192001"/>
              <a:gd name="connsiteY223" fmla="*/ 1877212 h 2344739"/>
              <a:gd name="connsiteX224" fmla="*/ 571717 w 12192001"/>
              <a:gd name="connsiteY224" fmla="*/ 1877401 h 2344739"/>
              <a:gd name="connsiteX225" fmla="*/ 445099 w 12192001"/>
              <a:gd name="connsiteY225" fmla="*/ 1839371 h 2344739"/>
              <a:gd name="connsiteX226" fmla="*/ 404015 w 12192001"/>
              <a:gd name="connsiteY226" fmla="*/ 1833548 h 2344739"/>
              <a:gd name="connsiteX227" fmla="*/ 292435 w 12192001"/>
              <a:gd name="connsiteY227" fmla="*/ 1812852 h 2344739"/>
              <a:gd name="connsiteX228" fmla="*/ 118381 w 12192001"/>
              <a:gd name="connsiteY228" fmla="*/ 1761047 h 2344739"/>
              <a:gd name="connsiteX229" fmla="*/ 15526 w 12192001"/>
              <a:gd name="connsiteY229" fmla="*/ 1758191 h 2344739"/>
              <a:gd name="connsiteX230" fmla="*/ 2 w 12192001"/>
              <a:gd name="connsiteY230" fmla="*/ 1752722 h 2344739"/>
              <a:gd name="connsiteX231" fmla="*/ 1 w 12192001"/>
              <a:gd name="connsiteY231" fmla="*/ 762497 h 2344739"/>
              <a:gd name="connsiteX232" fmla="*/ 0 w 12192001"/>
              <a:gd name="connsiteY232" fmla="*/ 762497 h 2344739"/>
              <a:gd name="connsiteX233" fmla="*/ 0 w 12192001"/>
              <a:gd name="connsiteY233" fmla="*/ 222213 h 2344739"/>
              <a:gd name="connsiteX234" fmla="*/ 0 w 12192001"/>
              <a:gd name="connsiteY234"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22499 w 12192001"/>
              <a:gd name="connsiteY25" fmla="*/ 999965 h 2344739"/>
              <a:gd name="connsiteX26" fmla="*/ 11245526 w 12192001"/>
              <a:gd name="connsiteY26" fmla="*/ 1274060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51232 w 12192001"/>
              <a:gd name="connsiteY69" fmla="*/ 1923669 h 2344739"/>
              <a:gd name="connsiteX70" fmla="*/ 9150210 w 12192001"/>
              <a:gd name="connsiteY70" fmla="*/ 1922604 h 2344739"/>
              <a:gd name="connsiteX71" fmla="*/ 9137318 w 12192001"/>
              <a:gd name="connsiteY71" fmla="*/ 1920435 h 2344739"/>
              <a:gd name="connsiteX72" fmla="*/ 9113812 w 12192001"/>
              <a:gd name="connsiteY72" fmla="*/ 1919069 h 2344739"/>
              <a:gd name="connsiteX73" fmla="*/ 9053453 w 12192001"/>
              <a:gd name="connsiteY73" fmla="*/ 1910755 h 2344739"/>
              <a:gd name="connsiteX74" fmla="*/ 9005486 w 12192001"/>
              <a:gd name="connsiteY74" fmla="*/ 1914040 h 2344739"/>
              <a:gd name="connsiteX75" fmla="*/ 9005201 w 12192001"/>
              <a:gd name="connsiteY75" fmla="*/ 1913800 h 2344739"/>
              <a:gd name="connsiteX76" fmla="*/ 8996232 w 12192001"/>
              <a:gd name="connsiteY76" fmla="*/ 1915011 h 2344739"/>
              <a:gd name="connsiteX77" fmla="*/ 8990394 w 12192001"/>
              <a:gd name="connsiteY77" fmla="*/ 1917072 h 2344739"/>
              <a:gd name="connsiteX78" fmla="*/ 8974337 w 12192001"/>
              <a:gd name="connsiteY78" fmla="*/ 1920298 h 2344739"/>
              <a:gd name="connsiteX79" fmla="*/ 8968011 w 12192001"/>
              <a:gd name="connsiteY79" fmla="*/ 1919598 h 2344739"/>
              <a:gd name="connsiteX80" fmla="*/ 8963048 w 12192001"/>
              <a:gd name="connsiteY80" fmla="*/ 1917373 h 2344739"/>
              <a:gd name="connsiteX81" fmla="*/ 8928988 w 12192001"/>
              <a:gd name="connsiteY81" fmla="*/ 1914185 h 2344739"/>
              <a:gd name="connsiteX82" fmla="*/ 8752444 w 12192001"/>
              <a:gd name="connsiteY82" fmla="*/ 1933417 h 2344739"/>
              <a:gd name="connsiteX83" fmla="*/ 8707847 w 12192001"/>
              <a:gd name="connsiteY83" fmla="*/ 1935518 h 2344739"/>
              <a:gd name="connsiteX84" fmla="*/ 8596071 w 12192001"/>
              <a:gd name="connsiteY84" fmla="*/ 1944090 h 2344739"/>
              <a:gd name="connsiteX85" fmla="*/ 8525230 w 12192001"/>
              <a:gd name="connsiteY85" fmla="*/ 1929248 h 2344739"/>
              <a:gd name="connsiteX86" fmla="*/ 8510983 w 12192001"/>
              <a:gd name="connsiteY86" fmla="*/ 1935163 h 2344739"/>
              <a:gd name="connsiteX87" fmla="*/ 8506167 w 12192001"/>
              <a:gd name="connsiteY87" fmla="*/ 1938164 h 2344739"/>
              <a:gd name="connsiteX88" fmla="*/ 8497968 w 12192001"/>
              <a:gd name="connsiteY88" fmla="*/ 1940902 h 2344739"/>
              <a:gd name="connsiteX89" fmla="*/ 8497594 w 12192001"/>
              <a:gd name="connsiteY89" fmla="*/ 1940723 h 2344739"/>
              <a:gd name="connsiteX90" fmla="*/ 8490249 w 12192001"/>
              <a:gd name="connsiteY90" fmla="*/ 1943773 h 2344739"/>
              <a:gd name="connsiteX91" fmla="*/ 8367182 w 12192001"/>
              <a:gd name="connsiteY91" fmla="*/ 1957815 h 2344739"/>
              <a:gd name="connsiteX92" fmla="*/ 8353799 w 12192001"/>
              <a:gd name="connsiteY92" fmla="*/ 1958009 h 2344739"/>
              <a:gd name="connsiteX93" fmla="*/ 8352373 w 12192001"/>
              <a:gd name="connsiteY93" fmla="*/ 1957169 h 2344739"/>
              <a:gd name="connsiteX94" fmla="*/ 8320104 w 12192001"/>
              <a:gd name="connsiteY94" fmla="*/ 1974587 h 2344739"/>
              <a:gd name="connsiteX95" fmla="*/ 8314433 w 12192001"/>
              <a:gd name="connsiteY95" fmla="*/ 1974913 h 2344739"/>
              <a:gd name="connsiteX96" fmla="*/ 8295174 w 12192001"/>
              <a:gd name="connsiteY96" fmla="*/ 1988808 h 2344739"/>
              <a:gd name="connsiteX97" fmla="*/ 8284276 w 12192001"/>
              <a:gd name="connsiteY97" fmla="*/ 1994631 h 2344739"/>
              <a:gd name="connsiteX98" fmla="*/ 8283150 w 12192001"/>
              <a:gd name="connsiteY98" fmla="*/ 1999074 h 2344739"/>
              <a:gd name="connsiteX99" fmla="*/ 8266076 w 12192001"/>
              <a:gd name="connsiteY99" fmla="*/ 2006249 h 2344739"/>
              <a:gd name="connsiteX100" fmla="*/ 8263377 w 12192001"/>
              <a:gd name="connsiteY100" fmla="*/ 2006019 h 2344739"/>
              <a:gd name="connsiteX101" fmla="*/ 8252033 w 12192001"/>
              <a:gd name="connsiteY101" fmla="*/ 2015862 h 2344739"/>
              <a:gd name="connsiteX102" fmla="*/ 8245834 w 12192001"/>
              <a:gd name="connsiteY102" fmla="*/ 2028854 h 2344739"/>
              <a:gd name="connsiteX103" fmla="*/ 8090272 w 12192001"/>
              <a:gd name="connsiteY103" fmla="*/ 2075015 h 2344739"/>
              <a:gd name="connsiteX104" fmla="*/ 7905407 w 12192001"/>
              <a:gd name="connsiteY104" fmla="*/ 2116988 h 2344739"/>
              <a:gd name="connsiteX105" fmla="*/ 7718745 w 12192001"/>
              <a:gd name="connsiteY105" fmla="*/ 2142703 h 2344739"/>
              <a:gd name="connsiteX106" fmla="*/ 7614347 w 12192001"/>
              <a:gd name="connsiteY106" fmla="*/ 2139232 h 2344739"/>
              <a:gd name="connsiteX107" fmla="*/ 7527543 w 12192001"/>
              <a:gd name="connsiteY107" fmla="*/ 2145060 h 2344739"/>
              <a:gd name="connsiteX108" fmla="*/ 7519571 w 12192001"/>
              <a:gd name="connsiteY108" fmla="*/ 2147613 h 2344739"/>
              <a:gd name="connsiteX109" fmla="*/ 7507411 w 12192001"/>
              <a:gd name="connsiteY109" fmla="*/ 2148948 h 2344739"/>
              <a:gd name="connsiteX110" fmla="*/ 7507040 w 12192001"/>
              <a:gd name="connsiteY110" fmla="*/ 2148621 h 2344739"/>
              <a:gd name="connsiteX111" fmla="*/ 7495795 w 12192001"/>
              <a:gd name="connsiteY111" fmla="*/ 2150573 h 2344739"/>
              <a:gd name="connsiteX112" fmla="*/ 7405391 w 12192001"/>
              <a:gd name="connsiteY112" fmla="*/ 2142468 h 2344739"/>
              <a:gd name="connsiteX113" fmla="*/ 7312180 w 12192001"/>
              <a:gd name="connsiteY113" fmla="*/ 2132873 h 2344739"/>
              <a:gd name="connsiteX114" fmla="*/ 7310853 w 12192001"/>
              <a:gd name="connsiteY114" fmla="*/ 2131431 h 2344739"/>
              <a:gd name="connsiteX115" fmla="*/ 7218559 w 12192001"/>
              <a:gd name="connsiteY115" fmla="*/ 2156680 h 2344739"/>
              <a:gd name="connsiteX116" fmla="*/ 7201101 w 12192001"/>
              <a:gd name="connsiteY116" fmla="*/ 2161230 h 2344739"/>
              <a:gd name="connsiteX117" fmla="*/ 7197004 w 12192001"/>
              <a:gd name="connsiteY117" fmla="*/ 2166588 h 2344739"/>
              <a:gd name="connsiteX118" fmla="*/ 7170808 w 12192001"/>
              <a:gd name="connsiteY118" fmla="*/ 2171236 h 2344739"/>
              <a:gd name="connsiteX119" fmla="*/ 7096988 w 12192001"/>
              <a:gd name="connsiteY119" fmla="*/ 2183464 h 2344739"/>
              <a:gd name="connsiteX120" fmla="*/ 7018496 w 12192001"/>
              <a:gd name="connsiteY120" fmla="*/ 2183090 h 2344739"/>
              <a:gd name="connsiteX121" fmla="*/ 6904146 w 12192001"/>
              <a:gd name="connsiteY121" fmla="*/ 2212596 h 2344739"/>
              <a:gd name="connsiteX122" fmla="*/ 6708222 w 12192001"/>
              <a:gd name="connsiteY122" fmla="*/ 2240551 h 2344739"/>
              <a:gd name="connsiteX123" fmla="*/ 6549454 w 12192001"/>
              <a:gd name="connsiteY123" fmla="*/ 2269327 h 2344739"/>
              <a:gd name="connsiteX124" fmla="*/ 6317560 w 12192001"/>
              <a:gd name="connsiteY124" fmla="*/ 2316127 h 2344739"/>
              <a:gd name="connsiteX125" fmla="*/ 6168674 w 12192001"/>
              <a:gd name="connsiteY125" fmla="*/ 2318214 h 2344739"/>
              <a:gd name="connsiteX126" fmla="*/ 6073848 w 12192001"/>
              <a:gd name="connsiteY126" fmla="*/ 2338676 h 2344739"/>
              <a:gd name="connsiteX127" fmla="*/ 6068529 w 12192001"/>
              <a:gd name="connsiteY127" fmla="*/ 2337139 h 2344739"/>
              <a:gd name="connsiteX128" fmla="*/ 6048638 w 12192001"/>
              <a:gd name="connsiteY128" fmla="*/ 2337822 h 2344739"/>
              <a:gd name="connsiteX129" fmla="*/ 6041285 w 12192001"/>
              <a:gd name="connsiteY129" fmla="*/ 2329473 h 2344739"/>
              <a:gd name="connsiteX130" fmla="*/ 6010090 w 12192001"/>
              <a:gd name="connsiteY130" fmla="*/ 2324380 h 2344739"/>
              <a:gd name="connsiteX131" fmla="*/ 5957375 w 12192001"/>
              <a:gd name="connsiteY131" fmla="*/ 2328024 h 2344739"/>
              <a:gd name="connsiteX132" fmla="*/ 5758919 w 12192001"/>
              <a:gd name="connsiteY132" fmla="*/ 2343716 h 2344739"/>
              <a:gd name="connsiteX133" fmla="*/ 5626960 w 12192001"/>
              <a:gd name="connsiteY133" fmla="*/ 2344739 h 2344739"/>
              <a:gd name="connsiteX134" fmla="*/ 5470906 w 12192001"/>
              <a:gd name="connsiteY134" fmla="*/ 2330719 h 2344739"/>
              <a:gd name="connsiteX135" fmla="*/ 5432761 w 12192001"/>
              <a:gd name="connsiteY135" fmla="*/ 2319466 h 2344739"/>
              <a:gd name="connsiteX136" fmla="*/ 5381669 w 12192001"/>
              <a:gd name="connsiteY136" fmla="*/ 2301764 h 2344739"/>
              <a:gd name="connsiteX137" fmla="*/ 5261764 w 12192001"/>
              <a:gd name="connsiteY137" fmla="*/ 2281347 h 2344739"/>
              <a:gd name="connsiteX138" fmla="*/ 5222961 w 12192001"/>
              <a:gd name="connsiteY138" fmla="*/ 2270223 h 2344739"/>
              <a:gd name="connsiteX139" fmla="*/ 5174660 w 12192001"/>
              <a:gd name="connsiteY139" fmla="*/ 2267233 h 2344739"/>
              <a:gd name="connsiteX140" fmla="*/ 5156554 w 12192001"/>
              <a:gd name="connsiteY140" fmla="*/ 2260010 h 2344739"/>
              <a:gd name="connsiteX141" fmla="*/ 5142599 w 12192001"/>
              <a:gd name="connsiteY141" fmla="*/ 2256610 h 2344739"/>
              <a:gd name="connsiteX142" fmla="*/ 5139596 w 12192001"/>
              <a:gd name="connsiteY142" fmla="*/ 2254509 h 2344739"/>
              <a:gd name="connsiteX143" fmla="*/ 5121659 w 12192001"/>
              <a:gd name="connsiteY143" fmla="*/ 2243656 h 2344739"/>
              <a:gd name="connsiteX144" fmla="*/ 5065790 w 12192001"/>
              <a:gd name="connsiteY144" fmla="*/ 2250227 h 2344739"/>
              <a:gd name="connsiteX145" fmla="*/ 5011514 w 12192001"/>
              <a:gd name="connsiteY145" fmla="*/ 2233846 h 2344739"/>
              <a:gd name="connsiteX146" fmla="*/ 4840441 w 12192001"/>
              <a:gd name="connsiteY146" fmla="*/ 2209829 h 2344739"/>
              <a:gd name="connsiteX147" fmla="*/ 4762447 w 12192001"/>
              <a:gd name="connsiteY147" fmla="*/ 2182061 h 2344739"/>
              <a:gd name="connsiteX148" fmla="*/ 4723186 w 12192001"/>
              <a:gd name="connsiteY148" fmla="*/ 2173047 h 2344739"/>
              <a:gd name="connsiteX149" fmla="*/ 4721176 w 12192001"/>
              <a:gd name="connsiteY149" fmla="*/ 2172298 h 2344739"/>
              <a:gd name="connsiteX150" fmla="*/ 4722111 w 12192001"/>
              <a:gd name="connsiteY150" fmla="*/ 2172087 h 2344739"/>
              <a:gd name="connsiteX151" fmla="*/ 4717202 w 12192001"/>
              <a:gd name="connsiteY151" fmla="*/ 2170817 h 2344739"/>
              <a:gd name="connsiteX152" fmla="*/ 4721176 w 12192001"/>
              <a:gd name="connsiteY152" fmla="*/ 2172298 h 2344739"/>
              <a:gd name="connsiteX153" fmla="*/ 4715526 w 12192001"/>
              <a:gd name="connsiteY153" fmla="*/ 2173573 h 2344739"/>
              <a:gd name="connsiteX154" fmla="*/ 4515814 w 12192001"/>
              <a:gd name="connsiteY154" fmla="*/ 2163671 h 2344739"/>
              <a:gd name="connsiteX155" fmla="*/ 4428543 w 12192001"/>
              <a:gd name="connsiteY155" fmla="*/ 2153020 h 2344739"/>
              <a:gd name="connsiteX156" fmla="*/ 4362875 w 12192001"/>
              <a:gd name="connsiteY156" fmla="*/ 2151674 h 2344739"/>
              <a:gd name="connsiteX157" fmla="*/ 4316966 w 12192001"/>
              <a:gd name="connsiteY157" fmla="*/ 2158289 h 2344739"/>
              <a:gd name="connsiteX158" fmla="*/ 4315110 w 12192001"/>
              <a:gd name="connsiteY158" fmla="*/ 2156948 h 2344739"/>
              <a:gd name="connsiteX159" fmla="*/ 4295144 w 12192001"/>
              <a:gd name="connsiteY159" fmla="*/ 2155069 h 2344739"/>
              <a:gd name="connsiteX160" fmla="*/ 4290064 w 12192001"/>
              <a:gd name="connsiteY160" fmla="*/ 2157986 h 2344739"/>
              <a:gd name="connsiteX161" fmla="*/ 4276142 w 12192001"/>
              <a:gd name="connsiteY161" fmla="*/ 2157740 h 2344739"/>
              <a:gd name="connsiteX162" fmla="*/ 4248117 w 12192001"/>
              <a:gd name="connsiteY162" fmla="*/ 2160064 h 2344739"/>
              <a:gd name="connsiteX163" fmla="*/ 4202051 w 12192001"/>
              <a:gd name="connsiteY163" fmla="*/ 2157269 h 2344739"/>
              <a:gd name="connsiteX164" fmla="*/ 4201745 w 12192001"/>
              <a:gd name="connsiteY164" fmla="*/ 2156010 h 2344739"/>
              <a:gd name="connsiteX165" fmla="*/ 4191248 w 12192001"/>
              <a:gd name="connsiteY165" fmla="*/ 2150376 h 2344739"/>
              <a:gd name="connsiteX166" fmla="*/ 4142745 w 12192001"/>
              <a:gd name="connsiteY166" fmla="*/ 2134511 h 2344739"/>
              <a:gd name="connsiteX167" fmla="*/ 4083097 w 12192001"/>
              <a:gd name="connsiteY167" fmla="*/ 2107978 h 2344739"/>
              <a:gd name="connsiteX168" fmla="*/ 4074546 w 12192001"/>
              <a:gd name="connsiteY168" fmla="*/ 2107143 h 2344739"/>
              <a:gd name="connsiteX169" fmla="*/ 4074427 w 12192001"/>
              <a:gd name="connsiteY169" fmla="*/ 2106844 h 2344739"/>
              <a:gd name="connsiteX170" fmla="*/ 4065510 w 12192001"/>
              <a:gd name="connsiteY170" fmla="*/ 2105400 h 2344739"/>
              <a:gd name="connsiteX171" fmla="*/ 4058954 w 12192001"/>
              <a:gd name="connsiteY171" fmla="*/ 2105618 h 2344739"/>
              <a:gd name="connsiteX172" fmla="*/ 4042364 w 12192001"/>
              <a:gd name="connsiteY172" fmla="*/ 2103997 h 2344739"/>
              <a:gd name="connsiteX173" fmla="*/ 4036997 w 12192001"/>
              <a:gd name="connsiteY173" fmla="*/ 2101563 h 2344739"/>
              <a:gd name="connsiteX174" fmla="*/ 4035363 w 12192001"/>
              <a:gd name="connsiteY174" fmla="*/ 2097896 h 2344739"/>
              <a:gd name="connsiteX175" fmla="*/ 4033778 w 12192001"/>
              <a:gd name="connsiteY175" fmla="*/ 2098131 h 2344739"/>
              <a:gd name="connsiteX176" fmla="*/ 4004538 w 12192001"/>
              <a:gd name="connsiteY176" fmla="*/ 2085563 h 2344739"/>
              <a:gd name="connsiteX177" fmla="*/ 3936846 w 12192001"/>
              <a:gd name="connsiteY177" fmla="*/ 2068106 h 2344739"/>
              <a:gd name="connsiteX178" fmla="*/ 3897275 w 12192001"/>
              <a:gd name="connsiteY178" fmla="*/ 2062451 h 2344739"/>
              <a:gd name="connsiteX179" fmla="*/ 3789760 w 12192001"/>
              <a:gd name="connsiteY179" fmla="*/ 2042213 h 2344739"/>
              <a:gd name="connsiteX180" fmla="*/ 3682513 w 12192001"/>
              <a:gd name="connsiteY180" fmla="*/ 2018290 h 2344739"/>
              <a:gd name="connsiteX181" fmla="*/ 3610035 w 12192001"/>
              <a:gd name="connsiteY181" fmla="*/ 1986019 h 2344739"/>
              <a:gd name="connsiteX182" fmla="*/ 3603855 w 12192001"/>
              <a:gd name="connsiteY182" fmla="*/ 1987381 h 2344739"/>
              <a:gd name="connsiteX183" fmla="*/ 3594736 w 12192001"/>
              <a:gd name="connsiteY183" fmla="*/ 1987545 h 2344739"/>
              <a:gd name="connsiteX184" fmla="*/ 3594501 w 12192001"/>
              <a:gd name="connsiteY184" fmla="*/ 1987276 h 2344739"/>
              <a:gd name="connsiteX185" fmla="*/ 3585978 w 12192001"/>
              <a:gd name="connsiteY185" fmla="*/ 1987966 h 2344739"/>
              <a:gd name="connsiteX186" fmla="*/ 3536135 w 12192001"/>
              <a:gd name="connsiteY186" fmla="*/ 1978267 h 2344739"/>
              <a:gd name="connsiteX187" fmla="*/ 3473223 w 12192001"/>
              <a:gd name="connsiteY187" fmla="*/ 1974606 h 2344739"/>
              <a:gd name="connsiteX188" fmla="*/ 3400728 w 12192001"/>
              <a:gd name="connsiteY188" fmla="*/ 1962558 h 2344739"/>
              <a:gd name="connsiteX189" fmla="*/ 3363888 w 12192001"/>
              <a:gd name="connsiteY189" fmla="*/ 1979510 h 2344739"/>
              <a:gd name="connsiteX190" fmla="*/ 3344026 w 12192001"/>
              <a:gd name="connsiteY190" fmla="*/ 1981192 h 2344739"/>
              <a:gd name="connsiteX191" fmla="*/ 3341698 w 12192001"/>
              <a:gd name="connsiteY191" fmla="*/ 1980217 h 2344739"/>
              <a:gd name="connsiteX192" fmla="*/ 3262356 w 12192001"/>
              <a:gd name="connsiteY192" fmla="*/ 1986094 h 2344739"/>
              <a:gd name="connsiteX193" fmla="*/ 3142556 w 12192001"/>
              <a:gd name="connsiteY193" fmla="*/ 1993869 h 2344739"/>
              <a:gd name="connsiteX194" fmla="*/ 3030291 w 12192001"/>
              <a:gd name="connsiteY194" fmla="*/ 1996512 h 2344739"/>
              <a:gd name="connsiteX195" fmla="*/ 2781569 w 12192001"/>
              <a:gd name="connsiteY195" fmla="*/ 2018333 h 2344739"/>
              <a:gd name="connsiteX196" fmla="*/ 2646527 w 12192001"/>
              <a:gd name="connsiteY196" fmla="*/ 2028869 h 2344739"/>
              <a:gd name="connsiteX197" fmla="*/ 2568028 w 12192001"/>
              <a:gd name="connsiteY197" fmla="*/ 2002628 h 2344739"/>
              <a:gd name="connsiteX198" fmla="*/ 2443255 w 12192001"/>
              <a:gd name="connsiteY198" fmla="*/ 2016529 h 2344739"/>
              <a:gd name="connsiteX199" fmla="*/ 2315112 w 12192001"/>
              <a:gd name="connsiteY199" fmla="*/ 2024996 h 2344739"/>
              <a:gd name="connsiteX200" fmla="*/ 2208578 w 12192001"/>
              <a:gd name="connsiteY200" fmla="*/ 2019763 h 2344739"/>
              <a:gd name="connsiteX201" fmla="*/ 2094665 w 12192001"/>
              <a:gd name="connsiteY201" fmla="*/ 2003052 h 2344739"/>
              <a:gd name="connsiteX202" fmla="*/ 1997356 w 12192001"/>
              <a:gd name="connsiteY202" fmla="*/ 1995032 h 2344739"/>
              <a:gd name="connsiteX203" fmla="*/ 1928172 w 12192001"/>
              <a:gd name="connsiteY203" fmla="*/ 2016977 h 2344739"/>
              <a:gd name="connsiteX204" fmla="*/ 1921650 w 12192001"/>
              <a:gd name="connsiteY204" fmla="*/ 2012146 h 2344739"/>
              <a:gd name="connsiteX205" fmla="*/ 1873080 w 12192001"/>
              <a:gd name="connsiteY205" fmla="*/ 2013741 h 2344739"/>
              <a:gd name="connsiteX206" fmla="*/ 1786655 w 12192001"/>
              <a:gd name="connsiteY206" fmla="*/ 2041363 h 2344739"/>
              <a:gd name="connsiteX207" fmla="*/ 1738204 w 12192001"/>
              <a:gd name="connsiteY207" fmla="*/ 2036312 h 2344739"/>
              <a:gd name="connsiteX208" fmla="*/ 1675071 w 12192001"/>
              <a:gd name="connsiteY208" fmla="*/ 2019963 h 2344739"/>
              <a:gd name="connsiteX209" fmla="*/ 1608669 w 12192001"/>
              <a:gd name="connsiteY209" fmla="*/ 2013066 h 2344739"/>
              <a:gd name="connsiteX210" fmla="*/ 1496110 w 12192001"/>
              <a:gd name="connsiteY210" fmla="*/ 1987476 h 2344739"/>
              <a:gd name="connsiteX211" fmla="*/ 1149979 w 12192001"/>
              <a:gd name="connsiteY211" fmla="*/ 1938041 h 2344739"/>
              <a:gd name="connsiteX212" fmla="*/ 858269 w 12192001"/>
              <a:gd name="connsiteY212" fmla="*/ 1928608 h 2344739"/>
              <a:gd name="connsiteX213" fmla="*/ 837540 w 12192001"/>
              <a:gd name="connsiteY213" fmla="*/ 1929821 h 2344739"/>
              <a:gd name="connsiteX214" fmla="*/ 816809 w 12192001"/>
              <a:gd name="connsiteY214" fmla="*/ 1927857 h 2344739"/>
              <a:gd name="connsiteX215" fmla="*/ 811506 w 12192001"/>
              <a:gd name="connsiteY215" fmla="*/ 1930751 h 2344739"/>
              <a:gd name="connsiteX216" fmla="*/ 797041 w 12192001"/>
              <a:gd name="connsiteY216" fmla="*/ 1930446 h 2344739"/>
              <a:gd name="connsiteX217" fmla="*/ 767901 w 12192001"/>
              <a:gd name="connsiteY217" fmla="*/ 1932653 h 2344739"/>
              <a:gd name="connsiteX218" fmla="*/ 763053 w 12192001"/>
              <a:gd name="connsiteY218" fmla="*/ 1930432 h 2344739"/>
              <a:gd name="connsiteX219" fmla="*/ 720047 w 12192001"/>
              <a:gd name="connsiteY219" fmla="*/ 1929661 h 2344739"/>
              <a:gd name="connsiteX220" fmla="*/ 719742 w 12192001"/>
              <a:gd name="connsiteY220" fmla="*/ 1928399 h 2344739"/>
              <a:gd name="connsiteX221" fmla="*/ 708875 w 12192001"/>
              <a:gd name="connsiteY221" fmla="*/ 1922722 h 2344739"/>
              <a:gd name="connsiteX222" fmla="*/ 596792 w 12192001"/>
              <a:gd name="connsiteY222" fmla="*/ 1879864 h 2344739"/>
              <a:gd name="connsiteX223" fmla="*/ 578535 w 12192001"/>
              <a:gd name="connsiteY223" fmla="*/ 1877212 h 2344739"/>
              <a:gd name="connsiteX224" fmla="*/ 571717 w 12192001"/>
              <a:gd name="connsiteY224" fmla="*/ 1877401 h 2344739"/>
              <a:gd name="connsiteX225" fmla="*/ 445099 w 12192001"/>
              <a:gd name="connsiteY225" fmla="*/ 1839371 h 2344739"/>
              <a:gd name="connsiteX226" fmla="*/ 404015 w 12192001"/>
              <a:gd name="connsiteY226" fmla="*/ 1833548 h 2344739"/>
              <a:gd name="connsiteX227" fmla="*/ 292435 w 12192001"/>
              <a:gd name="connsiteY227" fmla="*/ 1812852 h 2344739"/>
              <a:gd name="connsiteX228" fmla="*/ 118381 w 12192001"/>
              <a:gd name="connsiteY228" fmla="*/ 1761047 h 2344739"/>
              <a:gd name="connsiteX229" fmla="*/ 15526 w 12192001"/>
              <a:gd name="connsiteY229" fmla="*/ 1758191 h 2344739"/>
              <a:gd name="connsiteX230" fmla="*/ 2 w 12192001"/>
              <a:gd name="connsiteY230" fmla="*/ 1752722 h 2344739"/>
              <a:gd name="connsiteX231" fmla="*/ 1 w 12192001"/>
              <a:gd name="connsiteY231" fmla="*/ 762497 h 2344739"/>
              <a:gd name="connsiteX232" fmla="*/ 0 w 12192001"/>
              <a:gd name="connsiteY232" fmla="*/ 762497 h 2344739"/>
              <a:gd name="connsiteX233" fmla="*/ 0 w 12192001"/>
              <a:gd name="connsiteY233" fmla="*/ 222213 h 2344739"/>
              <a:gd name="connsiteX234" fmla="*/ 0 w 12192001"/>
              <a:gd name="connsiteY234"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22499 w 12192001"/>
              <a:gd name="connsiteY25" fmla="*/ 999965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51232 w 12192001"/>
              <a:gd name="connsiteY69" fmla="*/ 1923669 h 2344739"/>
              <a:gd name="connsiteX70" fmla="*/ 9150210 w 12192001"/>
              <a:gd name="connsiteY70" fmla="*/ 1922604 h 2344739"/>
              <a:gd name="connsiteX71" fmla="*/ 9137318 w 12192001"/>
              <a:gd name="connsiteY71" fmla="*/ 1920435 h 2344739"/>
              <a:gd name="connsiteX72" fmla="*/ 9113812 w 12192001"/>
              <a:gd name="connsiteY72" fmla="*/ 1919069 h 2344739"/>
              <a:gd name="connsiteX73" fmla="*/ 9053453 w 12192001"/>
              <a:gd name="connsiteY73" fmla="*/ 1910755 h 2344739"/>
              <a:gd name="connsiteX74" fmla="*/ 9005486 w 12192001"/>
              <a:gd name="connsiteY74" fmla="*/ 1914040 h 2344739"/>
              <a:gd name="connsiteX75" fmla="*/ 9005201 w 12192001"/>
              <a:gd name="connsiteY75" fmla="*/ 1913800 h 2344739"/>
              <a:gd name="connsiteX76" fmla="*/ 8996232 w 12192001"/>
              <a:gd name="connsiteY76" fmla="*/ 1915011 h 2344739"/>
              <a:gd name="connsiteX77" fmla="*/ 8990394 w 12192001"/>
              <a:gd name="connsiteY77" fmla="*/ 1917072 h 2344739"/>
              <a:gd name="connsiteX78" fmla="*/ 8974337 w 12192001"/>
              <a:gd name="connsiteY78" fmla="*/ 1920298 h 2344739"/>
              <a:gd name="connsiteX79" fmla="*/ 8968011 w 12192001"/>
              <a:gd name="connsiteY79" fmla="*/ 1919598 h 2344739"/>
              <a:gd name="connsiteX80" fmla="*/ 8963048 w 12192001"/>
              <a:gd name="connsiteY80" fmla="*/ 1917373 h 2344739"/>
              <a:gd name="connsiteX81" fmla="*/ 8928988 w 12192001"/>
              <a:gd name="connsiteY81" fmla="*/ 1914185 h 2344739"/>
              <a:gd name="connsiteX82" fmla="*/ 8752444 w 12192001"/>
              <a:gd name="connsiteY82" fmla="*/ 1933417 h 2344739"/>
              <a:gd name="connsiteX83" fmla="*/ 8707847 w 12192001"/>
              <a:gd name="connsiteY83" fmla="*/ 1935518 h 2344739"/>
              <a:gd name="connsiteX84" fmla="*/ 8596071 w 12192001"/>
              <a:gd name="connsiteY84" fmla="*/ 1944090 h 2344739"/>
              <a:gd name="connsiteX85" fmla="*/ 8525230 w 12192001"/>
              <a:gd name="connsiteY85" fmla="*/ 1929248 h 2344739"/>
              <a:gd name="connsiteX86" fmla="*/ 8510983 w 12192001"/>
              <a:gd name="connsiteY86" fmla="*/ 1935163 h 2344739"/>
              <a:gd name="connsiteX87" fmla="*/ 8506167 w 12192001"/>
              <a:gd name="connsiteY87" fmla="*/ 1938164 h 2344739"/>
              <a:gd name="connsiteX88" fmla="*/ 8497968 w 12192001"/>
              <a:gd name="connsiteY88" fmla="*/ 1940902 h 2344739"/>
              <a:gd name="connsiteX89" fmla="*/ 8497594 w 12192001"/>
              <a:gd name="connsiteY89" fmla="*/ 1940723 h 2344739"/>
              <a:gd name="connsiteX90" fmla="*/ 8490249 w 12192001"/>
              <a:gd name="connsiteY90" fmla="*/ 1943773 h 2344739"/>
              <a:gd name="connsiteX91" fmla="*/ 8367182 w 12192001"/>
              <a:gd name="connsiteY91" fmla="*/ 1957815 h 2344739"/>
              <a:gd name="connsiteX92" fmla="*/ 8353799 w 12192001"/>
              <a:gd name="connsiteY92" fmla="*/ 1958009 h 2344739"/>
              <a:gd name="connsiteX93" fmla="*/ 8352373 w 12192001"/>
              <a:gd name="connsiteY93" fmla="*/ 1957169 h 2344739"/>
              <a:gd name="connsiteX94" fmla="*/ 8320104 w 12192001"/>
              <a:gd name="connsiteY94" fmla="*/ 1974587 h 2344739"/>
              <a:gd name="connsiteX95" fmla="*/ 8314433 w 12192001"/>
              <a:gd name="connsiteY95" fmla="*/ 1974913 h 2344739"/>
              <a:gd name="connsiteX96" fmla="*/ 8295174 w 12192001"/>
              <a:gd name="connsiteY96" fmla="*/ 1988808 h 2344739"/>
              <a:gd name="connsiteX97" fmla="*/ 8284276 w 12192001"/>
              <a:gd name="connsiteY97" fmla="*/ 1994631 h 2344739"/>
              <a:gd name="connsiteX98" fmla="*/ 8283150 w 12192001"/>
              <a:gd name="connsiteY98" fmla="*/ 1999074 h 2344739"/>
              <a:gd name="connsiteX99" fmla="*/ 8266076 w 12192001"/>
              <a:gd name="connsiteY99" fmla="*/ 2006249 h 2344739"/>
              <a:gd name="connsiteX100" fmla="*/ 8263377 w 12192001"/>
              <a:gd name="connsiteY100" fmla="*/ 2006019 h 2344739"/>
              <a:gd name="connsiteX101" fmla="*/ 8252033 w 12192001"/>
              <a:gd name="connsiteY101" fmla="*/ 2015862 h 2344739"/>
              <a:gd name="connsiteX102" fmla="*/ 8245834 w 12192001"/>
              <a:gd name="connsiteY102" fmla="*/ 2028854 h 2344739"/>
              <a:gd name="connsiteX103" fmla="*/ 8090272 w 12192001"/>
              <a:gd name="connsiteY103" fmla="*/ 2075015 h 2344739"/>
              <a:gd name="connsiteX104" fmla="*/ 7905407 w 12192001"/>
              <a:gd name="connsiteY104" fmla="*/ 2116988 h 2344739"/>
              <a:gd name="connsiteX105" fmla="*/ 7718745 w 12192001"/>
              <a:gd name="connsiteY105" fmla="*/ 2142703 h 2344739"/>
              <a:gd name="connsiteX106" fmla="*/ 7614347 w 12192001"/>
              <a:gd name="connsiteY106" fmla="*/ 2139232 h 2344739"/>
              <a:gd name="connsiteX107" fmla="*/ 7527543 w 12192001"/>
              <a:gd name="connsiteY107" fmla="*/ 2145060 h 2344739"/>
              <a:gd name="connsiteX108" fmla="*/ 7519571 w 12192001"/>
              <a:gd name="connsiteY108" fmla="*/ 2147613 h 2344739"/>
              <a:gd name="connsiteX109" fmla="*/ 7507411 w 12192001"/>
              <a:gd name="connsiteY109" fmla="*/ 2148948 h 2344739"/>
              <a:gd name="connsiteX110" fmla="*/ 7507040 w 12192001"/>
              <a:gd name="connsiteY110" fmla="*/ 2148621 h 2344739"/>
              <a:gd name="connsiteX111" fmla="*/ 7495795 w 12192001"/>
              <a:gd name="connsiteY111" fmla="*/ 2150573 h 2344739"/>
              <a:gd name="connsiteX112" fmla="*/ 7405391 w 12192001"/>
              <a:gd name="connsiteY112" fmla="*/ 2142468 h 2344739"/>
              <a:gd name="connsiteX113" fmla="*/ 7312180 w 12192001"/>
              <a:gd name="connsiteY113" fmla="*/ 2132873 h 2344739"/>
              <a:gd name="connsiteX114" fmla="*/ 7310853 w 12192001"/>
              <a:gd name="connsiteY114" fmla="*/ 2131431 h 2344739"/>
              <a:gd name="connsiteX115" fmla="*/ 7218559 w 12192001"/>
              <a:gd name="connsiteY115" fmla="*/ 2156680 h 2344739"/>
              <a:gd name="connsiteX116" fmla="*/ 7201101 w 12192001"/>
              <a:gd name="connsiteY116" fmla="*/ 2161230 h 2344739"/>
              <a:gd name="connsiteX117" fmla="*/ 7197004 w 12192001"/>
              <a:gd name="connsiteY117" fmla="*/ 2166588 h 2344739"/>
              <a:gd name="connsiteX118" fmla="*/ 7170808 w 12192001"/>
              <a:gd name="connsiteY118" fmla="*/ 2171236 h 2344739"/>
              <a:gd name="connsiteX119" fmla="*/ 7096988 w 12192001"/>
              <a:gd name="connsiteY119" fmla="*/ 2183464 h 2344739"/>
              <a:gd name="connsiteX120" fmla="*/ 7018496 w 12192001"/>
              <a:gd name="connsiteY120" fmla="*/ 2183090 h 2344739"/>
              <a:gd name="connsiteX121" fmla="*/ 6904146 w 12192001"/>
              <a:gd name="connsiteY121" fmla="*/ 2212596 h 2344739"/>
              <a:gd name="connsiteX122" fmla="*/ 6708222 w 12192001"/>
              <a:gd name="connsiteY122" fmla="*/ 2240551 h 2344739"/>
              <a:gd name="connsiteX123" fmla="*/ 6549454 w 12192001"/>
              <a:gd name="connsiteY123" fmla="*/ 2269327 h 2344739"/>
              <a:gd name="connsiteX124" fmla="*/ 6317560 w 12192001"/>
              <a:gd name="connsiteY124" fmla="*/ 2316127 h 2344739"/>
              <a:gd name="connsiteX125" fmla="*/ 6168674 w 12192001"/>
              <a:gd name="connsiteY125" fmla="*/ 2318214 h 2344739"/>
              <a:gd name="connsiteX126" fmla="*/ 6073848 w 12192001"/>
              <a:gd name="connsiteY126" fmla="*/ 2338676 h 2344739"/>
              <a:gd name="connsiteX127" fmla="*/ 6068529 w 12192001"/>
              <a:gd name="connsiteY127" fmla="*/ 2337139 h 2344739"/>
              <a:gd name="connsiteX128" fmla="*/ 6048638 w 12192001"/>
              <a:gd name="connsiteY128" fmla="*/ 2337822 h 2344739"/>
              <a:gd name="connsiteX129" fmla="*/ 6041285 w 12192001"/>
              <a:gd name="connsiteY129" fmla="*/ 2329473 h 2344739"/>
              <a:gd name="connsiteX130" fmla="*/ 6010090 w 12192001"/>
              <a:gd name="connsiteY130" fmla="*/ 2324380 h 2344739"/>
              <a:gd name="connsiteX131" fmla="*/ 5957375 w 12192001"/>
              <a:gd name="connsiteY131" fmla="*/ 2328024 h 2344739"/>
              <a:gd name="connsiteX132" fmla="*/ 5758919 w 12192001"/>
              <a:gd name="connsiteY132" fmla="*/ 2343716 h 2344739"/>
              <a:gd name="connsiteX133" fmla="*/ 5626960 w 12192001"/>
              <a:gd name="connsiteY133" fmla="*/ 2344739 h 2344739"/>
              <a:gd name="connsiteX134" fmla="*/ 5470906 w 12192001"/>
              <a:gd name="connsiteY134" fmla="*/ 2330719 h 2344739"/>
              <a:gd name="connsiteX135" fmla="*/ 5432761 w 12192001"/>
              <a:gd name="connsiteY135" fmla="*/ 2319466 h 2344739"/>
              <a:gd name="connsiteX136" fmla="*/ 5381669 w 12192001"/>
              <a:gd name="connsiteY136" fmla="*/ 2301764 h 2344739"/>
              <a:gd name="connsiteX137" fmla="*/ 5261764 w 12192001"/>
              <a:gd name="connsiteY137" fmla="*/ 2281347 h 2344739"/>
              <a:gd name="connsiteX138" fmla="*/ 5222961 w 12192001"/>
              <a:gd name="connsiteY138" fmla="*/ 2270223 h 2344739"/>
              <a:gd name="connsiteX139" fmla="*/ 5174660 w 12192001"/>
              <a:gd name="connsiteY139" fmla="*/ 2267233 h 2344739"/>
              <a:gd name="connsiteX140" fmla="*/ 5156554 w 12192001"/>
              <a:gd name="connsiteY140" fmla="*/ 2260010 h 2344739"/>
              <a:gd name="connsiteX141" fmla="*/ 5142599 w 12192001"/>
              <a:gd name="connsiteY141" fmla="*/ 2256610 h 2344739"/>
              <a:gd name="connsiteX142" fmla="*/ 5139596 w 12192001"/>
              <a:gd name="connsiteY142" fmla="*/ 2254509 h 2344739"/>
              <a:gd name="connsiteX143" fmla="*/ 5121659 w 12192001"/>
              <a:gd name="connsiteY143" fmla="*/ 2243656 h 2344739"/>
              <a:gd name="connsiteX144" fmla="*/ 5065790 w 12192001"/>
              <a:gd name="connsiteY144" fmla="*/ 2250227 h 2344739"/>
              <a:gd name="connsiteX145" fmla="*/ 5011514 w 12192001"/>
              <a:gd name="connsiteY145" fmla="*/ 2233846 h 2344739"/>
              <a:gd name="connsiteX146" fmla="*/ 4840441 w 12192001"/>
              <a:gd name="connsiteY146" fmla="*/ 2209829 h 2344739"/>
              <a:gd name="connsiteX147" fmla="*/ 4762447 w 12192001"/>
              <a:gd name="connsiteY147" fmla="*/ 2182061 h 2344739"/>
              <a:gd name="connsiteX148" fmla="*/ 4723186 w 12192001"/>
              <a:gd name="connsiteY148" fmla="*/ 2173047 h 2344739"/>
              <a:gd name="connsiteX149" fmla="*/ 4721176 w 12192001"/>
              <a:gd name="connsiteY149" fmla="*/ 2172298 h 2344739"/>
              <a:gd name="connsiteX150" fmla="*/ 4722111 w 12192001"/>
              <a:gd name="connsiteY150" fmla="*/ 2172087 h 2344739"/>
              <a:gd name="connsiteX151" fmla="*/ 4717202 w 12192001"/>
              <a:gd name="connsiteY151" fmla="*/ 2170817 h 2344739"/>
              <a:gd name="connsiteX152" fmla="*/ 4721176 w 12192001"/>
              <a:gd name="connsiteY152" fmla="*/ 2172298 h 2344739"/>
              <a:gd name="connsiteX153" fmla="*/ 4715526 w 12192001"/>
              <a:gd name="connsiteY153" fmla="*/ 2173573 h 2344739"/>
              <a:gd name="connsiteX154" fmla="*/ 4515814 w 12192001"/>
              <a:gd name="connsiteY154" fmla="*/ 2163671 h 2344739"/>
              <a:gd name="connsiteX155" fmla="*/ 4428543 w 12192001"/>
              <a:gd name="connsiteY155" fmla="*/ 2153020 h 2344739"/>
              <a:gd name="connsiteX156" fmla="*/ 4362875 w 12192001"/>
              <a:gd name="connsiteY156" fmla="*/ 2151674 h 2344739"/>
              <a:gd name="connsiteX157" fmla="*/ 4316966 w 12192001"/>
              <a:gd name="connsiteY157" fmla="*/ 2158289 h 2344739"/>
              <a:gd name="connsiteX158" fmla="*/ 4315110 w 12192001"/>
              <a:gd name="connsiteY158" fmla="*/ 2156948 h 2344739"/>
              <a:gd name="connsiteX159" fmla="*/ 4295144 w 12192001"/>
              <a:gd name="connsiteY159" fmla="*/ 2155069 h 2344739"/>
              <a:gd name="connsiteX160" fmla="*/ 4290064 w 12192001"/>
              <a:gd name="connsiteY160" fmla="*/ 2157986 h 2344739"/>
              <a:gd name="connsiteX161" fmla="*/ 4276142 w 12192001"/>
              <a:gd name="connsiteY161" fmla="*/ 2157740 h 2344739"/>
              <a:gd name="connsiteX162" fmla="*/ 4248117 w 12192001"/>
              <a:gd name="connsiteY162" fmla="*/ 2160064 h 2344739"/>
              <a:gd name="connsiteX163" fmla="*/ 4202051 w 12192001"/>
              <a:gd name="connsiteY163" fmla="*/ 2157269 h 2344739"/>
              <a:gd name="connsiteX164" fmla="*/ 4201745 w 12192001"/>
              <a:gd name="connsiteY164" fmla="*/ 2156010 h 2344739"/>
              <a:gd name="connsiteX165" fmla="*/ 4191248 w 12192001"/>
              <a:gd name="connsiteY165" fmla="*/ 2150376 h 2344739"/>
              <a:gd name="connsiteX166" fmla="*/ 4142745 w 12192001"/>
              <a:gd name="connsiteY166" fmla="*/ 2134511 h 2344739"/>
              <a:gd name="connsiteX167" fmla="*/ 4083097 w 12192001"/>
              <a:gd name="connsiteY167" fmla="*/ 2107978 h 2344739"/>
              <a:gd name="connsiteX168" fmla="*/ 4074546 w 12192001"/>
              <a:gd name="connsiteY168" fmla="*/ 2107143 h 2344739"/>
              <a:gd name="connsiteX169" fmla="*/ 4074427 w 12192001"/>
              <a:gd name="connsiteY169" fmla="*/ 2106844 h 2344739"/>
              <a:gd name="connsiteX170" fmla="*/ 4065510 w 12192001"/>
              <a:gd name="connsiteY170" fmla="*/ 2105400 h 2344739"/>
              <a:gd name="connsiteX171" fmla="*/ 4058954 w 12192001"/>
              <a:gd name="connsiteY171" fmla="*/ 2105618 h 2344739"/>
              <a:gd name="connsiteX172" fmla="*/ 4042364 w 12192001"/>
              <a:gd name="connsiteY172" fmla="*/ 2103997 h 2344739"/>
              <a:gd name="connsiteX173" fmla="*/ 4036997 w 12192001"/>
              <a:gd name="connsiteY173" fmla="*/ 2101563 h 2344739"/>
              <a:gd name="connsiteX174" fmla="*/ 4035363 w 12192001"/>
              <a:gd name="connsiteY174" fmla="*/ 2097896 h 2344739"/>
              <a:gd name="connsiteX175" fmla="*/ 4033778 w 12192001"/>
              <a:gd name="connsiteY175" fmla="*/ 2098131 h 2344739"/>
              <a:gd name="connsiteX176" fmla="*/ 4004538 w 12192001"/>
              <a:gd name="connsiteY176" fmla="*/ 2085563 h 2344739"/>
              <a:gd name="connsiteX177" fmla="*/ 3936846 w 12192001"/>
              <a:gd name="connsiteY177" fmla="*/ 2068106 h 2344739"/>
              <a:gd name="connsiteX178" fmla="*/ 3897275 w 12192001"/>
              <a:gd name="connsiteY178" fmla="*/ 2062451 h 2344739"/>
              <a:gd name="connsiteX179" fmla="*/ 3789760 w 12192001"/>
              <a:gd name="connsiteY179" fmla="*/ 2042213 h 2344739"/>
              <a:gd name="connsiteX180" fmla="*/ 3682513 w 12192001"/>
              <a:gd name="connsiteY180" fmla="*/ 2018290 h 2344739"/>
              <a:gd name="connsiteX181" fmla="*/ 3610035 w 12192001"/>
              <a:gd name="connsiteY181" fmla="*/ 1986019 h 2344739"/>
              <a:gd name="connsiteX182" fmla="*/ 3603855 w 12192001"/>
              <a:gd name="connsiteY182" fmla="*/ 1987381 h 2344739"/>
              <a:gd name="connsiteX183" fmla="*/ 3594736 w 12192001"/>
              <a:gd name="connsiteY183" fmla="*/ 1987545 h 2344739"/>
              <a:gd name="connsiteX184" fmla="*/ 3594501 w 12192001"/>
              <a:gd name="connsiteY184" fmla="*/ 1987276 h 2344739"/>
              <a:gd name="connsiteX185" fmla="*/ 3585978 w 12192001"/>
              <a:gd name="connsiteY185" fmla="*/ 1987966 h 2344739"/>
              <a:gd name="connsiteX186" fmla="*/ 3536135 w 12192001"/>
              <a:gd name="connsiteY186" fmla="*/ 1978267 h 2344739"/>
              <a:gd name="connsiteX187" fmla="*/ 3473223 w 12192001"/>
              <a:gd name="connsiteY187" fmla="*/ 1974606 h 2344739"/>
              <a:gd name="connsiteX188" fmla="*/ 3400728 w 12192001"/>
              <a:gd name="connsiteY188" fmla="*/ 1962558 h 2344739"/>
              <a:gd name="connsiteX189" fmla="*/ 3363888 w 12192001"/>
              <a:gd name="connsiteY189" fmla="*/ 1979510 h 2344739"/>
              <a:gd name="connsiteX190" fmla="*/ 3344026 w 12192001"/>
              <a:gd name="connsiteY190" fmla="*/ 1981192 h 2344739"/>
              <a:gd name="connsiteX191" fmla="*/ 3341698 w 12192001"/>
              <a:gd name="connsiteY191" fmla="*/ 1980217 h 2344739"/>
              <a:gd name="connsiteX192" fmla="*/ 3262356 w 12192001"/>
              <a:gd name="connsiteY192" fmla="*/ 1986094 h 2344739"/>
              <a:gd name="connsiteX193" fmla="*/ 3142556 w 12192001"/>
              <a:gd name="connsiteY193" fmla="*/ 1993869 h 2344739"/>
              <a:gd name="connsiteX194" fmla="*/ 3030291 w 12192001"/>
              <a:gd name="connsiteY194" fmla="*/ 1996512 h 2344739"/>
              <a:gd name="connsiteX195" fmla="*/ 2781569 w 12192001"/>
              <a:gd name="connsiteY195" fmla="*/ 2018333 h 2344739"/>
              <a:gd name="connsiteX196" fmla="*/ 2646527 w 12192001"/>
              <a:gd name="connsiteY196" fmla="*/ 2028869 h 2344739"/>
              <a:gd name="connsiteX197" fmla="*/ 2568028 w 12192001"/>
              <a:gd name="connsiteY197" fmla="*/ 2002628 h 2344739"/>
              <a:gd name="connsiteX198" fmla="*/ 2443255 w 12192001"/>
              <a:gd name="connsiteY198" fmla="*/ 2016529 h 2344739"/>
              <a:gd name="connsiteX199" fmla="*/ 2315112 w 12192001"/>
              <a:gd name="connsiteY199" fmla="*/ 2024996 h 2344739"/>
              <a:gd name="connsiteX200" fmla="*/ 2208578 w 12192001"/>
              <a:gd name="connsiteY200" fmla="*/ 2019763 h 2344739"/>
              <a:gd name="connsiteX201" fmla="*/ 2094665 w 12192001"/>
              <a:gd name="connsiteY201" fmla="*/ 2003052 h 2344739"/>
              <a:gd name="connsiteX202" fmla="*/ 1997356 w 12192001"/>
              <a:gd name="connsiteY202" fmla="*/ 1995032 h 2344739"/>
              <a:gd name="connsiteX203" fmla="*/ 1928172 w 12192001"/>
              <a:gd name="connsiteY203" fmla="*/ 2016977 h 2344739"/>
              <a:gd name="connsiteX204" fmla="*/ 1921650 w 12192001"/>
              <a:gd name="connsiteY204" fmla="*/ 2012146 h 2344739"/>
              <a:gd name="connsiteX205" fmla="*/ 1873080 w 12192001"/>
              <a:gd name="connsiteY205" fmla="*/ 2013741 h 2344739"/>
              <a:gd name="connsiteX206" fmla="*/ 1786655 w 12192001"/>
              <a:gd name="connsiteY206" fmla="*/ 2041363 h 2344739"/>
              <a:gd name="connsiteX207" fmla="*/ 1738204 w 12192001"/>
              <a:gd name="connsiteY207" fmla="*/ 2036312 h 2344739"/>
              <a:gd name="connsiteX208" fmla="*/ 1675071 w 12192001"/>
              <a:gd name="connsiteY208" fmla="*/ 2019963 h 2344739"/>
              <a:gd name="connsiteX209" fmla="*/ 1608669 w 12192001"/>
              <a:gd name="connsiteY209" fmla="*/ 2013066 h 2344739"/>
              <a:gd name="connsiteX210" fmla="*/ 1496110 w 12192001"/>
              <a:gd name="connsiteY210" fmla="*/ 1987476 h 2344739"/>
              <a:gd name="connsiteX211" fmla="*/ 1149979 w 12192001"/>
              <a:gd name="connsiteY211" fmla="*/ 1938041 h 2344739"/>
              <a:gd name="connsiteX212" fmla="*/ 858269 w 12192001"/>
              <a:gd name="connsiteY212" fmla="*/ 1928608 h 2344739"/>
              <a:gd name="connsiteX213" fmla="*/ 837540 w 12192001"/>
              <a:gd name="connsiteY213" fmla="*/ 1929821 h 2344739"/>
              <a:gd name="connsiteX214" fmla="*/ 816809 w 12192001"/>
              <a:gd name="connsiteY214" fmla="*/ 1927857 h 2344739"/>
              <a:gd name="connsiteX215" fmla="*/ 811506 w 12192001"/>
              <a:gd name="connsiteY215" fmla="*/ 1930751 h 2344739"/>
              <a:gd name="connsiteX216" fmla="*/ 797041 w 12192001"/>
              <a:gd name="connsiteY216" fmla="*/ 1930446 h 2344739"/>
              <a:gd name="connsiteX217" fmla="*/ 767901 w 12192001"/>
              <a:gd name="connsiteY217" fmla="*/ 1932653 h 2344739"/>
              <a:gd name="connsiteX218" fmla="*/ 763053 w 12192001"/>
              <a:gd name="connsiteY218" fmla="*/ 1930432 h 2344739"/>
              <a:gd name="connsiteX219" fmla="*/ 720047 w 12192001"/>
              <a:gd name="connsiteY219" fmla="*/ 1929661 h 2344739"/>
              <a:gd name="connsiteX220" fmla="*/ 719742 w 12192001"/>
              <a:gd name="connsiteY220" fmla="*/ 1928399 h 2344739"/>
              <a:gd name="connsiteX221" fmla="*/ 708875 w 12192001"/>
              <a:gd name="connsiteY221" fmla="*/ 1922722 h 2344739"/>
              <a:gd name="connsiteX222" fmla="*/ 596792 w 12192001"/>
              <a:gd name="connsiteY222" fmla="*/ 1879864 h 2344739"/>
              <a:gd name="connsiteX223" fmla="*/ 578535 w 12192001"/>
              <a:gd name="connsiteY223" fmla="*/ 1877212 h 2344739"/>
              <a:gd name="connsiteX224" fmla="*/ 571717 w 12192001"/>
              <a:gd name="connsiteY224" fmla="*/ 1877401 h 2344739"/>
              <a:gd name="connsiteX225" fmla="*/ 445099 w 12192001"/>
              <a:gd name="connsiteY225" fmla="*/ 1839371 h 2344739"/>
              <a:gd name="connsiteX226" fmla="*/ 404015 w 12192001"/>
              <a:gd name="connsiteY226" fmla="*/ 1833548 h 2344739"/>
              <a:gd name="connsiteX227" fmla="*/ 292435 w 12192001"/>
              <a:gd name="connsiteY227" fmla="*/ 1812852 h 2344739"/>
              <a:gd name="connsiteX228" fmla="*/ 118381 w 12192001"/>
              <a:gd name="connsiteY228" fmla="*/ 1761047 h 2344739"/>
              <a:gd name="connsiteX229" fmla="*/ 15526 w 12192001"/>
              <a:gd name="connsiteY229" fmla="*/ 1758191 h 2344739"/>
              <a:gd name="connsiteX230" fmla="*/ 2 w 12192001"/>
              <a:gd name="connsiteY230" fmla="*/ 1752722 h 2344739"/>
              <a:gd name="connsiteX231" fmla="*/ 1 w 12192001"/>
              <a:gd name="connsiteY231" fmla="*/ 762497 h 2344739"/>
              <a:gd name="connsiteX232" fmla="*/ 0 w 12192001"/>
              <a:gd name="connsiteY232" fmla="*/ 762497 h 2344739"/>
              <a:gd name="connsiteX233" fmla="*/ 0 w 12192001"/>
              <a:gd name="connsiteY233" fmla="*/ 222213 h 2344739"/>
              <a:gd name="connsiteX234" fmla="*/ 0 w 12192001"/>
              <a:gd name="connsiteY234"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22499 w 12192001"/>
              <a:gd name="connsiteY25" fmla="*/ 999965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51232 w 12192001"/>
              <a:gd name="connsiteY69" fmla="*/ 1923669 h 2344739"/>
              <a:gd name="connsiteX70" fmla="*/ 9137318 w 12192001"/>
              <a:gd name="connsiteY70" fmla="*/ 1920435 h 2344739"/>
              <a:gd name="connsiteX71" fmla="*/ 9113812 w 12192001"/>
              <a:gd name="connsiteY71" fmla="*/ 1919069 h 2344739"/>
              <a:gd name="connsiteX72" fmla="*/ 9053453 w 12192001"/>
              <a:gd name="connsiteY72" fmla="*/ 1910755 h 2344739"/>
              <a:gd name="connsiteX73" fmla="*/ 9005486 w 12192001"/>
              <a:gd name="connsiteY73" fmla="*/ 1914040 h 2344739"/>
              <a:gd name="connsiteX74" fmla="*/ 9005201 w 12192001"/>
              <a:gd name="connsiteY74" fmla="*/ 1913800 h 2344739"/>
              <a:gd name="connsiteX75" fmla="*/ 8996232 w 12192001"/>
              <a:gd name="connsiteY75" fmla="*/ 1915011 h 2344739"/>
              <a:gd name="connsiteX76" fmla="*/ 8990394 w 12192001"/>
              <a:gd name="connsiteY76" fmla="*/ 1917072 h 2344739"/>
              <a:gd name="connsiteX77" fmla="*/ 8974337 w 12192001"/>
              <a:gd name="connsiteY77" fmla="*/ 1920298 h 2344739"/>
              <a:gd name="connsiteX78" fmla="*/ 8968011 w 12192001"/>
              <a:gd name="connsiteY78" fmla="*/ 1919598 h 2344739"/>
              <a:gd name="connsiteX79" fmla="*/ 8963048 w 12192001"/>
              <a:gd name="connsiteY79" fmla="*/ 1917373 h 2344739"/>
              <a:gd name="connsiteX80" fmla="*/ 8928988 w 12192001"/>
              <a:gd name="connsiteY80" fmla="*/ 1914185 h 2344739"/>
              <a:gd name="connsiteX81" fmla="*/ 8752444 w 12192001"/>
              <a:gd name="connsiteY81" fmla="*/ 1933417 h 2344739"/>
              <a:gd name="connsiteX82" fmla="*/ 8707847 w 12192001"/>
              <a:gd name="connsiteY82" fmla="*/ 1935518 h 2344739"/>
              <a:gd name="connsiteX83" fmla="*/ 8596071 w 12192001"/>
              <a:gd name="connsiteY83" fmla="*/ 1944090 h 2344739"/>
              <a:gd name="connsiteX84" fmla="*/ 8525230 w 12192001"/>
              <a:gd name="connsiteY84" fmla="*/ 1929248 h 2344739"/>
              <a:gd name="connsiteX85" fmla="*/ 8510983 w 12192001"/>
              <a:gd name="connsiteY85" fmla="*/ 1935163 h 2344739"/>
              <a:gd name="connsiteX86" fmla="*/ 8506167 w 12192001"/>
              <a:gd name="connsiteY86" fmla="*/ 1938164 h 2344739"/>
              <a:gd name="connsiteX87" fmla="*/ 8497968 w 12192001"/>
              <a:gd name="connsiteY87" fmla="*/ 1940902 h 2344739"/>
              <a:gd name="connsiteX88" fmla="*/ 8497594 w 12192001"/>
              <a:gd name="connsiteY88" fmla="*/ 1940723 h 2344739"/>
              <a:gd name="connsiteX89" fmla="*/ 8490249 w 12192001"/>
              <a:gd name="connsiteY89" fmla="*/ 1943773 h 2344739"/>
              <a:gd name="connsiteX90" fmla="*/ 8367182 w 12192001"/>
              <a:gd name="connsiteY90" fmla="*/ 1957815 h 2344739"/>
              <a:gd name="connsiteX91" fmla="*/ 8353799 w 12192001"/>
              <a:gd name="connsiteY91" fmla="*/ 1958009 h 2344739"/>
              <a:gd name="connsiteX92" fmla="*/ 8352373 w 12192001"/>
              <a:gd name="connsiteY92" fmla="*/ 1957169 h 2344739"/>
              <a:gd name="connsiteX93" fmla="*/ 8320104 w 12192001"/>
              <a:gd name="connsiteY93" fmla="*/ 1974587 h 2344739"/>
              <a:gd name="connsiteX94" fmla="*/ 8314433 w 12192001"/>
              <a:gd name="connsiteY94" fmla="*/ 1974913 h 2344739"/>
              <a:gd name="connsiteX95" fmla="*/ 8295174 w 12192001"/>
              <a:gd name="connsiteY95" fmla="*/ 1988808 h 2344739"/>
              <a:gd name="connsiteX96" fmla="*/ 8284276 w 12192001"/>
              <a:gd name="connsiteY96" fmla="*/ 1994631 h 2344739"/>
              <a:gd name="connsiteX97" fmla="*/ 8283150 w 12192001"/>
              <a:gd name="connsiteY97" fmla="*/ 1999074 h 2344739"/>
              <a:gd name="connsiteX98" fmla="*/ 8266076 w 12192001"/>
              <a:gd name="connsiteY98" fmla="*/ 2006249 h 2344739"/>
              <a:gd name="connsiteX99" fmla="*/ 8263377 w 12192001"/>
              <a:gd name="connsiteY99" fmla="*/ 2006019 h 2344739"/>
              <a:gd name="connsiteX100" fmla="*/ 8252033 w 12192001"/>
              <a:gd name="connsiteY100" fmla="*/ 2015862 h 2344739"/>
              <a:gd name="connsiteX101" fmla="*/ 8245834 w 12192001"/>
              <a:gd name="connsiteY101" fmla="*/ 2028854 h 2344739"/>
              <a:gd name="connsiteX102" fmla="*/ 8090272 w 12192001"/>
              <a:gd name="connsiteY102" fmla="*/ 2075015 h 2344739"/>
              <a:gd name="connsiteX103" fmla="*/ 7905407 w 12192001"/>
              <a:gd name="connsiteY103" fmla="*/ 2116988 h 2344739"/>
              <a:gd name="connsiteX104" fmla="*/ 7718745 w 12192001"/>
              <a:gd name="connsiteY104" fmla="*/ 2142703 h 2344739"/>
              <a:gd name="connsiteX105" fmla="*/ 7614347 w 12192001"/>
              <a:gd name="connsiteY105" fmla="*/ 2139232 h 2344739"/>
              <a:gd name="connsiteX106" fmla="*/ 7527543 w 12192001"/>
              <a:gd name="connsiteY106" fmla="*/ 2145060 h 2344739"/>
              <a:gd name="connsiteX107" fmla="*/ 7519571 w 12192001"/>
              <a:gd name="connsiteY107" fmla="*/ 2147613 h 2344739"/>
              <a:gd name="connsiteX108" fmla="*/ 7507411 w 12192001"/>
              <a:gd name="connsiteY108" fmla="*/ 2148948 h 2344739"/>
              <a:gd name="connsiteX109" fmla="*/ 7507040 w 12192001"/>
              <a:gd name="connsiteY109" fmla="*/ 2148621 h 2344739"/>
              <a:gd name="connsiteX110" fmla="*/ 7495795 w 12192001"/>
              <a:gd name="connsiteY110" fmla="*/ 2150573 h 2344739"/>
              <a:gd name="connsiteX111" fmla="*/ 7405391 w 12192001"/>
              <a:gd name="connsiteY111" fmla="*/ 2142468 h 2344739"/>
              <a:gd name="connsiteX112" fmla="*/ 7312180 w 12192001"/>
              <a:gd name="connsiteY112" fmla="*/ 2132873 h 2344739"/>
              <a:gd name="connsiteX113" fmla="*/ 7310853 w 12192001"/>
              <a:gd name="connsiteY113" fmla="*/ 2131431 h 2344739"/>
              <a:gd name="connsiteX114" fmla="*/ 7218559 w 12192001"/>
              <a:gd name="connsiteY114" fmla="*/ 2156680 h 2344739"/>
              <a:gd name="connsiteX115" fmla="*/ 7201101 w 12192001"/>
              <a:gd name="connsiteY115" fmla="*/ 2161230 h 2344739"/>
              <a:gd name="connsiteX116" fmla="*/ 7197004 w 12192001"/>
              <a:gd name="connsiteY116" fmla="*/ 2166588 h 2344739"/>
              <a:gd name="connsiteX117" fmla="*/ 7170808 w 12192001"/>
              <a:gd name="connsiteY117" fmla="*/ 2171236 h 2344739"/>
              <a:gd name="connsiteX118" fmla="*/ 7096988 w 12192001"/>
              <a:gd name="connsiteY118" fmla="*/ 2183464 h 2344739"/>
              <a:gd name="connsiteX119" fmla="*/ 7018496 w 12192001"/>
              <a:gd name="connsiteY119" fmla="*/ 2183090 h 2344739"/>
              <a:gd name="connsiteX120" fmla="*/ 6904146 w 12192001"/>
              <a:gd name="connsiteY120" fmla="*/ 2212596 h 2344739"/>
              <a:gd name="connsiteX121" fmla="*/ 6708222 w 12192001"/>
              <a:gd name="connsiteY121" fmla="*/ 2240551 h 2344739"/>
              <a:gd name="connsiteX122" fmla="*/ 6549454 w 12192001"/>
              <a:gd name="connsiteY122" fmla="*/ 2269327 h 2344739"/>
              <a:gd name="connsiteX123" fmla="*/ 6317560 w 12192001"/>
              <a:gd name="connsiteY123" fmla="*/ 2316127 h 2344739"/>
              <a:gd name="connsiteX124" fmla="*/ 6168674 w 12192001"/>
              <a:gd name="connsiteY124" fmla="*/ 2318214 h 2344739"/>
              <a:gd name="connsiteX125" fmla="*/ 6073848 w 12192001"/>
              <a:gd name="connsiteY125" fmla="*/ 2338676 h 2344739"/>
              <a:gd name="connsiteX126" fmla="*/ 6068529 w 12192001"/>
              <a:gd name="connsiteY126" fmla="*/ 2337139 h 2344739"/>
              <a:gd name="connsiteX127" fmla="*/ 6048638 w 12192001"/>
              <a:gd name="connsiteY127" fmla="*/ 2337822 h 2344739"/>
              <a:gd name="connsiteX128" fmla="*/ 6041285 w 12192001"/>
              <a:gd name="connsiteY128" fmla="*/ 2329473 h 2344739"/>
              <a:gd name="connsiteX129" fmla="*/ 6010090 w 12192001"/>
              <a:gd name="connsiteY129" fmla="*/ 2324380 h 2344739"/>
              <a:gd name="connsiteX130" fmla="*/ 5957375 w 12192001"/>
              <a:gd name="connsiteY130" fmla="*/ 2328024 h 2344739"/>
              <a:gd name="connsiteX131" fmla="*/ 5758919 w 12192001"/>
              <a:gd name="connsiteY131" fmla="*/ 2343716 h 2344739"/>
              <a:gd name="connsiteX132" fmla="*/ 5626960 w 12192001"/>
              <a:gd name="connsiteY132" fmla="*/ 2344739 h 2344739"/>
              <a:gd name="connsiteX133" fmla="*/ 5470906 w 12192001"/>
              <a:gd name="connsiteY133" fmla="*/ 2330719 h 2344739"/>
              <a:gd name="connsiteX134" fmla="*/ 5432761 w 12192001"/>
              <a:gd name="connsiteY134" fmla="*/ 2319466 h 2344739"/>
              <a:gd name="connsiteX135" fmla="*/ 5381669 w 12192001"/>
              <a:gd name="connsiteY135" fmla="*/ 2301764 h 2344739"/>
              <a:gd name="connsiteX136" fmla="*/ 5261764 w 12192001"/>
              <a:gd name="connsiteY136" fmla="*/ 2281347 h 2344739"/>
              <a:gd name="connsiteX137" fmla="*/ 5222961 w 12192001"/>
              <a:gd name="connsiteY137" fmla="*/ 2270223 h 2344739"/>
              <a:gd name="connsiteX138" fmla="*/ 5174660 w 12192001"/>
              <a:gd name="connsiteY138" fmla="*/ 2267233 h 2344739"/>
              <a:gd name="connsiteX139" fmla="*/ 5156554 w 12192001"/>
              <a:gd name="connsiteY139" fmla="*/ 2260010 h 2344739"/>
              <a:gd name="connsiteX140" fmla="*/ 5142599 w 12192001"/>
              <a:gd name="connsiteY140" fmla="*/ 2256610 h 2344739"/>
              <a:gd name="connsiteX141" fmla="*/ 5139596 w 12192001"/>
              <a:gd name="connsiteY141" fmla="*/ 2254509 h 2344739"/>
              <a:gd name="connsiteX142" fmla="*/ 5121659 w 12192001"/>
              <a:gd name="connsiteY142" fmla="*/ 2243656 h 2344739"/>
              <a:gd name="connsiteX143" fmla="*/ 5065790 w 12192001"/>
              <a:gd name="connsiteY143" fmla="*/ 2250227 h 2344739"/>
              <a:gd name="connsiteX144" fmla="*/ 5011514 w 12192001"/>
              <a:gd name="connsiteY144" fmla="*/ 2233846 h 2344739"/>
              <a:gd name="connsiteX145" fmla="*/ 4840441 w 12192001"/>
              <a:gd name="connsiteY145" fmla="*/ 2209829 h 2344739"/>
              <a:gd name="connsiteX146" fmla="*/ 4762447 w 12192001"/>
              <a:gd name="connsiteY146" fmla="*/ 2182061 h 2344739"/>
              <a:gd name="connsiteX147" fmla="*/ 4723186 w 12192001"/>
              <a:gd name="connsiteY147" fmla="*/ 2173047 h 2344739"/>
              <a:gd name="connsiteX148" fmla="*/ 4721176 w 12192001"/>
              <a:gd name="connsiteY148" fmla="*/ 2172298 h 2344739"/>
              <a:gd name="connsiteX149" fmla="*/ 4722111 w 12192001"/>
              <a:gd name="connsiteY149" fmla="*/ 2172087 h 2344739"/>
              <a:gd name="connsiteX150" fmla="*/ 4717202 w 12192001"/>
              <a:gd name="connsiteY150" fmla="*/ 2170817 h 2344739"/>
              <a:gd name="connsiteX151" fmla="*/ 4721176 w 12192001"/>
              <a:gd name="connsiteY151" fmla="*/ 2172298 h 2344739"/>
              <a:gd name="connsiteX152" fmla="*/ 4715526 w 12192001"/>
              <a:gd name="connsiteY152" fmla="*/ 2173573 h 2344739"/>
              <a:gd name="connsiteX153" fmla="*/ 4515814 w 12192001"/>
              <a:gd name="connsiteY153" fmla="*/ 2163671 h 2344739"/>
              <a:gd name="connsiteX154" fmla="*/ 4428543 w 12192001"/>
              <a:gd name="connsiteY154" fmla="*/ 2153020 h 2344739"/>
              <a:gd name="connsiteX155" fmla="*/ 4362875 w 12192001"/>
              <a:gd name="connsiteY155" fmla="*/ 2151674 h 2344739"/>
              <a:gd name="connsiteX156" fmla="*/ 4316966 w 12192001"/>
              <a:gd name="connsiteY156" fmla="*/ 2158289 h 2344739"/>
              <a:gd name="connsiteX157" fmla="*/ 4315110 w 12192001"/>
              <a:gd name="connsiteY157" fmla="*/ 2156948 h 2344739"/>
              <a:gd name="connsiteX158" fmla="*/ 4295144 w 12192001"/>
              <a:gd name="connsiteY158" fmla="*/ 2155069 h 2344739"/>
              <a:gd name="connsiteX159" fmla="*/ 4290064 w 12192001"/>
              <a:gd name="connsiteY159" fmla="*/ 2157986 h 2344739"/>
              <a:gd name="connsiteX160" fmla="*/ 4276142 w 12192001"/>
              <a:gd name="connsiteY160" fmla="*/ 2157740 h 2344739"/>
              <a:gd name="connsiteX161" fmla="*/ 4248117 w 12192001"/>
              <a:gd name="connsiteY161" fmla="*/ 2160064 h 2344739"/>
              <a:gd name="connsiteX162" fmla="*/ 4202051 w 12192001"/>
              <a:gd name="connsiteY162" fmla="*/ 2157269 h 2344739"/>
              <a:gd name="connsiteX163" fmla="*/ 4201745 w 12192001"/>
              <a:gd name="connsiteY163" fmla="*/ 2156010 h 2344739"/>
              <a:gd name="connsiteX164" fmla="*/ 4191248 w 12192001"/>
              <a:gd name="connsiteY164" fmla="*/ 2150376 h 2344739"/>
              <a:gd name="connsiteX165" fmla="*/ 4142745 w 12192001"/>
              <a:gd name="connsiteY165" fmla="*/ 2134511 h 2344739"/>
              <a:gd name="connsiteX166" fmla="*/ 4083097 w 12192001"/>
              <a:gd name="connsiteY166" fmla="*/ 2107978 h 2344739"/>
              <a:gd name="connsiteX167" fmla="*/ 4074546 w 12192001"/>
              <a:gd name="connsiteY167" fmla="*/ 2107143 h 2344739"/>
              <a:gd name="connsiteX168" fmla="*/ 4074427 w 12192001"/>
              <a:gd name="connsiteY168" fmla="*/ 2106844 h 2344739"/>
              <a:gd name="connsiteX169" fmla="*/ 4065510 w 12192001"/>
              <a:gd name="connsiteY169" fmla="*/ 2105400 h 2344739"/>
              <a:gd name="connsiteX170" fmla="*/ 4058954 w 12192001"/>
              <a:gd name="connsiteY170" fmla="*/ 2105618 h 2344739"/>
              <a:gd name="connsiteX171" fmla="*/ 4042364 w 12192001"/>
              <a:gd name="connsiteY171" fmla="*/ 2103997 h 2344739"/>
              <a:gd name="connsiteX172" fmla="*/ 4036997 w 12192001"/>
              <a:gd name="connsiteY172" fmla="*/ 2101563 h 2344739"/>
              <a:gd name="connsiteX173" fmla="*/ 4035363 w 12192001"/>
              <a:gd name="connsiteY173" fmla="*/ 2097896 h 2344739"/>
              <a:gd name="connsiteX174" fmla="*/ 4033778 w 12192001"/>
              <a:gd name="connsiteY174" fmla="*/ 2098131 h 2344739"/>
              <a:gd name="connsiteX175" fmla="*/ 4004538 w 12192001"/>
              <a:gd name="connsiteY175" fmla="*/ 2085563 h 2344739"/>
              <a:gd name="connsiteX176" fmla="*/ 3936846 w 12192001"/>
              <a:gd name="connsiteY176" fmla="*/ 2068106 h 2344739"/>
              <a:gd name="connsiteX177" fmla="*/ 3897275 w 12192001"/>
              <a:gd name="connsiteY177" fmla="*/ 2062451 h 2344739"/>
              <a:gd name="connsiteX178" fmla="*/ 3789760 w 12192001"/>
              <a:gd name="connsiteY178" fmla="*/ 2042213 h 2344739"/>
              <a:gd name="connsiteX179" fmla="*/ 3682513 w 12192001"/>
              <a:gd name="connsiteY179" fmla="*/ 2018290 h 2344739"/>
              <a:gd name="connsiteX180" fmla="*/ 3610035 w 12192001"/>
              <a:gd name="connsiteY180" fmla="*/ 1986019 h 2344739"/>
              <a:gd name="connsiteX181" fmla="*/ 3603855 w 12192001"/>
              <a:gd name="connsiteY181" fmla="*/ 1987381 h 2344739"/>
              <a:gd name="connsiteX182" fmla="*/ 3594736 w 12192001"/>
              <a:gd name="connsiteY182" fmla="*/ 1987545 h 2344739"/>
              <a:gd name="connsiteX183" fmla="*/ 3594501 w 12192001"/>
              <a:gd name="connsiteY183" fmla="*/ 1987276 h 2344739"/>
              <a:gd name="connsiteX184" fmla="*/ 3585978 w 12192001"/>
              <a:gd name="connsiteY184" fmla="*/ 1987966 h 2344739"/>
              <a:gd name="connsiteX185" fmla="*/ 3536135 w 12192001"/>
              <a:gd name="connsiteY185" fmla="*/ 1978267 h 2344739"/>
              <a:gd name="connsiteX186" fmla="*/ 3473223 w 12192001"/>
              <a:gd name="connsiteY186" fmla="*/ 1974606 h 2344739"/>
              <a:gd name="connsiteX187" fmla="*/ 3400728 w 12192001"/>
              <a:gd name="connsiteY187" fmla="*/ 1962558 h 2344739"/>
              <a:gd name="connsiteX188" fmla="*/ 3363888 w 12192001"/>
              <a:gd name="connsiteY188" fmla="*/ 1979510 h 2344739"/>
              <a:gd name="connsiteX189" fmla="*/ 3344026 w 12192001"/>
              <a:gd name="connsiteY189" fmla="*/ 1981192 h 2344739"/>
              <a:gd name="connsiteX190" fmla="*/ 3341698 w 12192001"/>
              <a:gd name="connsiteY190" fmla="*/ 1980217 h 2344739"/>
              <a:gd name="connsiteX191" fmla="*/ 3262356 w 12192001"/>
              <a:gd name="connsiteY191" fmla="*/ 1986094 h 2344739"/>
              <a:gd name="connsiteX192" fmla="*/ 3142556 w 12192001"/>
              <a:gd name="connsiteY192" fmla="*/ 1993869 h 2344739"/>
              <a:gd name="connsiteX193" fmla="*/ 3030291 w 12192001"/>
              <a:gd name="connsiteY193" fmla="*/ 1996512 h 2344739"/>
              <a:gd name="connsiteX194" fmla="*/ 2781569 w 12192001"/>
              <a:gd name="connsiteY194" fmla="*/ 2018333 h 2344739"/>
              <a:gd name="connsiteX195" fmla="*/ 2646527 w 12192001"/>
              <a:gd name="connsiteY195" fmla="*/ 2028869 h 2344739"/>
              <a:gd name="connsiteX196" fmla="*/ 2568028 w 12192001"/>
              <a:gd name="connsiteY196" fmla="*/ 2002628 h 2344739"/>
              <a:gd name="connsiteX197" fmla="*/ 2443255 w 12192001"/>
              <a:gd name="connsiteY197" fmla="*/ 2016529 h 2344739"/>
              <a:gd name="connsiteX198" fmla="*/ 2315112 w 12192001"/>
              <a:gd name="connsiteY198" fmla="*/ 2024996 h 2344739"/>
              <a:gd name="connsiteX199" fmla="*/ 2208578 w 12192001"/>
              <a:gd name="connsiteY199" fmla="*/ 2019763 h 2344739"/>
              <a:gd name="connsiteX200" fmla="*/ 2094665 w 12192001"/>
              <a:gd name="connsiteY200" fmla="*/ 2003052 h 2344739"/>
              <a:gd name="connsiteX201" fmla="*/ 1997356 w 12192001"/>
              <a:gd name="connsiteY201" fmla="*/ 1995032 h 2344739"/>
              <a:gd name="connsiteX202" fmla="*/ 1928172 w 12192001"/>
              <a:gd name="connsiteY202" fmla="*/ 2016977 h 2344739"/>
              <a:gd name="connsiteX203" fmla="*/ 1921650 w 12192001"/>
              <a:gd name="connsiteY203" fmla="*/ 2012146 h 2344739"/>
              <a:gd name="connsiteX204" fmla="*/ 1873080 w 12192001"/>
              <a:gd name="connsiteY204" fmla="*/ 2013741 h 2344739"/>
              <a:gd name="connsiteX205" fmla="*/ 1786655 w 12192001"/>
              <a:gd name="connsiteY205" fmla="*/ 2041363 h 2344739"/>
              <a:gd name="connsiteX206" fmla="*/ 1738204 w 12192001"/>
              <a:gd name="connsiteY206" fmla="*/ 2036312 h 2344739"/>
              <a:gd name="connsiteX207" fmla="*/ 1675071 w 12192001"/>
              <a:gd name="connsiteY207" fmla="*/ 2019963 h 2344739"/>
              <a:gd name="connsiteX208" fmla="*/ 1608669 w 12192001"/>
              <a:gd name="connsiteY208" fmla="*/ 2013066 h 2344739"/>
              <a:gd name="connsiteX209" fmla="*/ 1496110 w 12192001"/>
              <a:gd name="connsiteY209" fmla="*/ 1987476 h 2344739"/>
              <a:gd name="connsiteX210" fmla="*/ 1149979 w 12192001"/>
              <a:gd name="connsiteY210" fmla="*/ 1938041 h 2344739"/>
              <a:gd name="connsiteX211" fmla="*/ 858269 w 12192001"/>
              <a:gd name="connsiteY211" fmla="*/ 1928608 h 2344739"/>
              <a:gd name="connsiteX212" fmla="*/ 837540 w 12192001"/>
              <a:gd name="connsiteY212" fmla="*/ 1929821 h 2344739"/>
              <a:gd name="connsiteX213" fmla="*/ 816809 w 12192001"/>
              <a:gd name="connsiteY213" fmla="*/ 1927857 h 2344739"/>
              <a:gd name="connsiteX214" fmla="*/ 811506 w 12192001"/>
              <a:gd name="connsiteY214" fmla="*/ 1930751 h 2344739"/>
              <a:gd name="connsiteX215" fmla="*/ 797041 w 12192001"/>
              <a:gd name="connsiteY215" fmla="*/ 1930446 h 2344739"/>
              <a:gd name="connsiteX216" fmla="*/ 767901 w 12192001"/>
              <a:gd name="connsiteY216" fmla="*/ 1932653 h 2344739"/>
              <a:gd name="connsiteX217" fmla="*/ 763053 w 12192001"/>
              <a:gd name="connsiteY217" fmla="*/ 1930432 h 2344739"/>
              <a:gd name="connsiteX218" fmla="*/ 720047 w 12192001"/>
              <a:gd name="connsiteY218" fmla="*/ 1929661 h 2344739"/>
              <a:gd name="connsiteX219" fmla="*/ 719742 w 12192001"/>
              <a:gd name="connsiteY219" fmla="*/ 1928399 h 2344739"/>
              <a:gd name="connsiteX220" fmla="*/ 708875 w 12192001"/>
              <a:gd name="connsiteY220" fmla="*/ 1922722 h 2344739"/>
              <a:gd name="connsiteX221" fmla="*/ 596792 w 12192001"/>
              <a:gd name="connsiteY221" fmla="*/ 1879864 h 2344739"/>
              <a:gd name="connsiteX222" fmla="*/ 578535 w 12192001"/>
              <a:gd name="connsiteY222" fmla="*/ 1877212 h 2344739"/>
              <a:gd name="connsiteX223" fmla="*/ 571717 w 12192001"/>
              <a:gd name="connsiteY223" fmla="*/ 1877401 h 2344739"/>
              <a:gd name="connsiteX224" fmla="*/ 445099 w 12192001"/>
              <a:gd name="connsiteY224" fmla="*/ 1839371 h 2344739"/>
              <a:gd name="connsiteX225" fmla="*/ 404015 w 12192001"/>
              <a:gd name="connsiteY225" fmla="*/ 1833548 h 2344739"/>
              <a:gd name="connsiteX226" fmla="*/ 292435 w 12192001"/>
              <a:gd name="connsiteY226" fmla="*/ 1812852 h 2344739"/>
              <a:gd name="connsiteX227" fmla="*/ 118381 w 12192001"/>
              <a:gd name="connsiteY227" fmla="*/ 1761047 h 2344739"/>
              <a:gd name="connsiteX228" fmla="*/ 15526 w 12192001"/>
              <a:gd name="connsiteY228" fmla="*/ 1758191 h 2344739"/>
              <a:gd name="connsiteX229" fmla="*/ 2 w 12192001"/>
              <a:gd name="connsiteY229" fmla="*/ 1752722 h 2344739"/>
              <a:gd name="connsiteX230" fmla="*/ 1 w 12192001"/>
              <a:gd name="connsiteY230" fmla="*/ 762497 h 2344739"/>
              <a:gd name="connsiteX231" fmla="*/ 0 w 12192001"/>
              <a:gd name="connsiteY231" fmla="*/ 762497 h 2344739"/>
              <a:gd name="connsiteX232" fmla="*/ 0 w 12192001"/>
              <a:gd name="connsiteY232" fmla="*/ 222213 h 2344739"/>
              <a:gd name="connsiteX233" fmla="*/ 0 w 12192001"/>
              <a:gd name="connsiteY233"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22499 w 12192001"/>
              <a:gd name="connsiteY25" fmla="*/ 999965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51232 w 12192001"/>
              <a:gd name="connsiteY69" fmla="*/ 1923669 h 2344739"/>
              <a:gd name="connsiteX70" fmla="*/ 9113812 w 12192001"/>
              <a:gd name="connsiteY70" fmla="*/ 1919069 h 2344739"/>
              <a:gd name="connsiteX71" fmla="*/ 9053453 w 12192001"/>
              <a:gd name="connsiteY71" fmla="*/ 1910755 h 2344739"/>
              <a:gd name="connsiteX72" fmla="*/ 9005486 w 12192001"/>
              <a:gd name="connsiteY72" fmla="*/ 1914040 h 2344739"/>
              <a:gd name="connsiteX73" fmla="*/ 9005201 w 12192001"/>
              <a:gd name="connsiteY73" fmla="*/ 1913800 h 2344739"/>
              <a:gd name="connsiteX74" fmla="*/ 8996232 w 12192001"/>
              <a:gd name="connsiteY74" fmla="*/ 1915011 h 2344739"/>
              <a:gd name="connsiteX75" fmla="*/ 8990394 w 12192001"/>
              <a:gd name="connsiteY75" fmla="*/ 1917072 h 2344739"/>
              <a:gd name="connsiteX76" fmla="*/ 8974337 w 12192001"/>
              <a:gd name="connsiteY76" fmla="*/ 1920298 h 2344739"/>
              <a:gd name="connsiteX77" fmla="*/ 8968011 w 12192001"/>
              <a:gd name="connsiteY77" fmla="*/ 1919598 h 2344739"/>
              <a:gd name="connsiteX78" fmla="*/ 8963048 w 12192001"/>
              <a:gd name="connsiteY78" fmla="*/ 1917373 h 2344739"/>
              <a:gd name="connsiteX79" fmla="*/ 8928988 w 12192001"/>
              <a:gd name="connsiteY79" fmla="*/ 1914185 h 2344739"/>
              <a:gd name="connsiteX80" fmla="*/ 8752444 w 12192001"/>
              <a:gd name="connsiteY80" fmla="*/ 1933417 h 2344739"/>
              <a:gd name="connsiteX81" fmla="*/ 8707847 w 12192001"/>
              <a:gd name="connsiteY81" fmla="*/ 1935518 h 2344739"/>
              <a:gd name="connsiteX82" fmla="*/ 8596071 w 12192001"/>
              <a:gd name="connsiteY82" fmla="*/ 1944090 h 2344739"/>
              <a:gd name="connsiteX83" fmla="*/ 8525230 w 12192001"/>
              <a:gd name="connsiteY83" fmla="*/ 1929248 h 2344739"/>
              <a:gd name="connsiteX84" fmla="*/ 8510983 w 12192001"/>
              <a:gd name="connsiteY84" fmla="*/ 1935163 h 2344739"/>
              <a:gd name="connsiteX85" fmla="*/ 8506167 w 12192001"/>
              <a:gd name="connsiteY85" fmla="*/ 1938164 h 2344739"/>
              <a:gd name="connsiteX86" fmla="*/ 8497968 w 12192001"/>
              <a:gd name="connsiteY86" fmla="*/ 1940902 h 2344739"/>
              <a:gd name="connsiteX87" fmla="*/ 8497594 w 12192001"/>
              <a:gd name="connsiteY87" fmla="*/ 1940723 h 2344739"/>
              <a:gd name="connsiteX88" fmla="*/ 8490249 w 12192001"/>
              <a:gd name="connsiteY88" fmla="*/ 1943773 h 2344739"/>
              <a:gd name="connsiteX89" fmla="*/ 8367182 w 12192001"/>
              <a:gd name="connsiteY89" fmla="*/ 1957815 h 2344739"/>
              <a:gd name="connsiteX90" fmla="*/ 8353799 w 12192001"/>
              <a:gd name="connsiteY90" fmla="*/ 1958009 h 2344739"/>
              <a:gd name="connsiteX91" fmla="*/ 8352373 w 12192001"/>
              <a:gd name="connsiteY91" fmla="*/ 1957169 h 2344739"/>
              <a:gd name="connsiteX92" fmla="*/ 8320104 w 12192001"/>
              <a:gd name="connsiteY92" fmla="*/ 1974587 h 2344739"/>
              <a:gd name="connsiteX93" fmla="*/ 8314433 w 12192001"/>
              <a:gd name="connsiteY93" fmla="*/ 1974913 h 2344739"/>
              <a:gd name="connsiteX94" fmla="*/ 8295174 w 12192001"/>
              <a:gd name="connsiteY94" fmla="*/ 1988808 h 2344739"/>
              <a:gd name="connsiteX95" fmla="*/ 8284276 w 12192001"/>
              <a:gd name="connsiteY95" fmla="*/ 1994631 h 2344739"/>
              <a:gd name="connsiteX96" fmla="*/ 8283150 w 12192001"/>
              <a:gd name="connsiteY96" fmla="*/ 1999074 h 2344739"/>
              <a:gd name="connsiteX97" fmla="*/ 8266076 w 12192001"/>
              <a:gd name="connsiteY97" fmla="*/ 2006249 h 2344739"/>
              <a:gd name="connsiteX98" fmla="*/ 8263377 w 12192001"/>
              <a:gd name="connsiteY98" fmla="*/ 2006019 h 2344739"/>
              <a:gd name="connsiteX99" fmla="*/ 8252033 w 12192001"/>
              <a:gd name="connsiteY99" fmla="*/ 2015862 h 2344739"/>
              <a:gd name="connsiteX100" fmla="*/ 8245834 w 12192001"/>
              <a:gd name="connsiteY100" fmla="*/ 2028854 h 2344739"/>
              <a:gd name="connsiteX101" fmla="*/ 8090272 w 12192001"/>
              <a:gd name="connsiteY101" fmla="*/ 2075015 h 2344739"/>
              <a:gd name="connsiteX102" fmla="*/ 7905407 w 12192001"/>
              <a:gd name="connsiteY102" fmla="*/ 2116988 h 2344739"/>
              <a:gd name="connsiteX103" fmla="*/ 7718745 w 12192001"/>
              <a:gd name="connsiteY103" fmla="*/ 2142703 h 2344739"/>
              <a:gd name="connsiteX104" fmla="*/ 7614347 w 12192001"/>
              <a:gd name="connsiteY104" fmla="*/ 2139232 h 2344739"/>
              <a:gd name="connsiteX105" fmla="*/ 7527543 w 12192001"/>
              <a:gd name="connsiteY105" fmla="*/ 2145060 h 2344739"/>
              <a:gd name="connsiteX106" fmla="*/ 7519571 w 12192001"/>
              <a:gd name="connsiteY106" fmla="*/ 2147613 h 2344739"/>
              <a:gd name="connsiteX107" fmla="*/ 7507411 w 12192001"/>
              <a:gd name="connsiteY107" fmla="*/ 2148948 h 2344739"/>
              <a:gd name="connsiteX108" fmla="*/ 7507040 w 12192001"/>
              <a:gd name="connsiteY108" fmla="*/ 2148621 h 2344739"/>
              <a:gd name="connsiteX109" fmla="*/ 7495795 w 12192001"/>
              <a:gd name="connsiteY109" fmla="*/ 2150573 h 2344739"/>
              <a:gd name="connsiteX110" fmla="*/ 7405391 w 12192001"/>
              <a:gd name="connsiteY110" fmla="*/ 2142468 h 2344739"/>
              <a:gd name="connsiteX111" fmla="*/ 7312180 w 12192001"/>
              <a:gd name="connsiteY111" fmla="*/ 2132873 h 2344739"/>
              <a:gd name="connsiteX112" fmla="*/ 7310853 w 12192001"/>
              <a:gd name="connsiteY112" fmla="*/ 2131431 h 2344739"/>
              <a:gd name="connsiteX113" fmla="*/ 7218559 w 12192001"/>
              <a:gd name="connsiteY113" fmla="*/ 2156680 h 2344739"/>
              <a:gd name="connsiteX114" fmla="*/ 7201101 w 12192001"/>
              <a:gd name="connsiteY114" fmla="*/ 2161230 h 2344739"/>
              <a:gd name="connsiteX115" fmla="*/ 7197004 w 12192001"/>
              <a:gd name="connsiteY115" fmla="*/ 2166588 h 2344739"/>
              <a:gd name="connsiteX116" fmla="*/ 7170808 w 12192001"/>
              <a:gd name="connsiteY116" fmla="*/ 2171236 h 2344739"/>
              <a:gd name="connsiteX117" fmla="*/ 7096988 w 12192001"/>
              <a:gd name="connsiteY117" fmla="*/ 2183464 h 2344739"/>
              <a:gd name="connsiteX118" fmla="*/ 7018496 w 12192001"/>
              <a:gd name="connsiteY118" fmla="*/ 2183090 h 2344739"/>
              <a:gd name="connsiteX119" fmla="*/ 6904146 w 12192001"/>
              <a:gd name="connsiteY119" fmla="*/ 2212596 h 2344739"/>
              <a:gd name="connsiteX120" fmla="*/ 6708222 w 12192001"/>
              <a:gd name="connsiteY120" fmla="*/ 2240551 h 2344739"/>
              <a:gd name="connsiteX121" fmla="*/ 6549454 w 12192001"/>
              <a:gd name="connsiteY121" fmla="*/ 2269327 h 2344739"/>
              <a:gd name="connsiteX122" fmla="*/ 6317560 w 12192001"/>
              <a:gd name="connsiteY122" fmla="*/ 2316127 h 2344739"/>
              <a:gd name="connsiteX123" fmla="*/ 6168674 w 12192001"/>
              <a:gd name="connsiteY123" fmla="*/ 2318214 h 2344739"/>
              <a:gd name="connsiteX124" fmla="*/ 6073848 w 12192001"/>
              <a:gd name="connsiteY124" fmla="*/ 2338676 h 2344739"/>
              <a:gd name="connsiteX125" fmla="*/ 6068529 w 12192001"/>
              <a:gd name="connsiteY125" fmla="*/ 2337139 h 2344739"/>
              <a:gd name="connsiteX126" fmla="*/ 6048638 w 12192001"/>
              <a:gd name="connsiteY126" fmla="*/ 2337822 h 2344739"/>
              <a:gd name="connsiteX127" fmla="*/ 6041285 w 12192001"/>
              <a:gd name="connsiteY127" fmla="*/ 2329473 h 2344739"/>
              <a:gd name="connsiteX128" fmla="*/ 6010090 w 12192001"/>
              <a:gd name="connsiteY128" fmla="*/ 2324380 h 2344739"/>
              <a:gd name="connsiteX129" fmla="*/ 5957375 w 12192001"/>
              <a:gd name="connsiteY129" fmla="*/ 2328024 h 2344739"/>
              <a:gd name="connsiteX130" fmla="*/ 5758919 w 12192001"/>
              <a:gd name="connsiteY130" fmla="*/ 2343716 h 2344739"/>
              <a:gd name="connsiteX131" fmla="*/ 5626960 w 12192001"/>
              <a:gd name="connsiteY131" fmla="*/ 2344739 h 2344739"/>
              <a:gd name="connsiteX132" fmla="*/ 5470906 w 12192001"/>
              <a:gd name="connsiteY132" fmla="*/ 2330719 h 2344739"/>
              <a:gd name="connsiteX133" fmla="*/ 5432761 w 12192001"/>
              <a:gd name="connsiteY133" fmla="*/ 2319466 h 2344739"/>
              <a:gd name="connsiteX134" fmla="*/ 5381669 w 12192001"/>
              <a:gd name="connsiteY134" fmla="*/ 2301764 h 2344739"/>
              <a:gd name="connsiteX135" fmla="*/ 5261764 w 12192001"/>
              <a:gd name="connsiteY135" fmla="*/ 2281347 h 2344739"/>
              <a:gd name="connsiteX136" fmla="*/ 5222961 w 12192001"/>
              <a:gd name="connsiteY136" fmla="*/ 2270223 h 2344739"/>
              <a:gd name="connsiteX137" fmla="*/ 5174660 w 12192001"/>
              <a:gd name="connsiteY137" fmla="*/ 2267233 h 2344739"/>
              <a:gd name="connsiteX138" fmla="*/ 5156554 w 12192001"/>
              <a:gd name="connsiteY138" fmla="*/ 2260010 h 2344739"/>
              <a:gd name="connsiteX139" fmla="*/ 5142599 w 12192001"/>
              <a:gd name="connsiteY139" fmla="*/ 2256610 h 2344739"/>
              <a:gd name="connsiteX140" fmla="*/ 5139596 w 12192001"/>
              <a:gd name="connsiteY140" fmla="*/ 2254509 h 2344739"/>
              <a:gd name="connsiteX141" fmla="*/ 5121659 w 12192001"/>
              <a:gd name="connsiteY141" fmla="*/ 2243656 h 2344739"/>
              <a:gd name="connsiteX142" fmla="*/ 5065790 w 12192001"/>
              <a:gd name="connsiteY142" fmla="*/ 2250227 h 2344739"/>
              <a:gd name="connsiteX143" fmla="*/ 5011514 w 12192001"/>
              <a:gd name="connsiteY143" fmla="*/ 2233846 h 2344739"/>
              <a:gd name="connsiteX144" fmla="*/ 4840441 w 12192001"/>
              <a:gd name="connsiteY144" fmla="*/ 2209829 h 2344739"/>
              <a:gd name="connsiteX145" fmla="*/ 4762447 w 12192001"/>
              <a:gd name="connsiteY145" fmla="*/ 2182061 h 2344739"/>
              <a:gd name="connsiteX146" fmla="*/ 4723186 w 12192001"/>
              <a:gd name="connsiteY146" fmla="*/ 2173047 h 2344739"/>
              <a:gd name="connsiteX147" fmla="*/ 4721176 w 12192001"/>
              <a:gd name="connsiteY147" fmla="*/ 2172298 h 2344739"/>
              <a:gd name="connsiteX148" fmla="*/ 4722111 w 12192001"/>
              <a:gd name="connsiteY148" fmla="*/ 2172087 h 2344739"/>
              <a:gd name="connsiteX149" fmla="*/ 4717202 w 12192001"/>
              <a:gd name="connsiteY149" fmla="*/ 2170817 h 2344739"/>
              <a:gd name="connsiteX150" fmla="*/ 4721176 w 12192001"/>
              <a:gd name="connsiteY150" fmla="*/ 2172298 h 2344739"/>
              <a:gd name="connsiteX151" fmla="*/ 4715526 w 12192001"/>
              <a:gd name="connsiteY151" fmla="*/ 2173573 h 2344739"/>
              <a:gd name="connsiteX152" fmla="*/ 4515814 w 12192001"/>
              <a:gd name="connsiteY152" fmla="*/ 2163671 h 2344739"/>
              <a:gd name="connsiteX153" fmla="*/ 4428543 w 12192001"/>
              <a:gd name="connsiteY153" fmla="*/ 2153020 h 2344739"/>
              <a:gd name="connsiteX154" fmla="*/ 4362875 w 12192001"/>
              <a:gd name="connsiteY154" fmla="*/ 2151674 h 2344739"/>
              <a:gd name="connsiteX155" fmla="*/ 4316966 w 12192001"/>
              <a:gd name="connsiteY155" fmla="*/ 2158289 h 2344739"/>
              <a:gd name="connsiteX156" fmla="*/ 4315110 w 12192001"/>
              <a:gd name="connsiteY156" fmla="*/ 2156948 h 2344739"/>
              <a:gd name="connsiteX157" fmla="*/ 4295144 w 12192001"/>
              <a:gd name="connsiteY157" fmla="*/ 2155069 h 2344739"/>
              <a:gd name="connsiteX158" fmla="*/ 4290064 w 12192001"/>
              <a:gd name="connsiteY158" fmla="*/ 2157986 h 2344739"/>
              <a:gd name="connsiteX159" fmla="*/ 4276142 w 12192001"/>
              <a:gd name="connsiteY159" fmla="*/ 2157740 h 2344739"/>
              <a:gd name="connsiteX160" fmla="*/ 4248117 w 12192001"/>
              <a:gd name="connsiteY160" fmla="*/ 2160064 h 2344739"/>
              <a:gd name="connsiteX161" fmla="*/ 4202051 w 12192001"/>
              <a:gd name="connsiteY161" fmla="*/ 2157269 h 2344739"/>
              <a:gd name="connsiteX162" fmla="*/ 4201745 w 12192001"/>
              <a:gd name="connsiteY162" fmla="*/ 2156010 h 2344739"/>
              <a:gd name="connsiteX163" fmla="*/ 4191248 w 12192001"/>
              <a:gd name="connsiteY163" fmla="*/ 2150376 h 2344739"/>
              <a:gd name="connsiteX164" fmla="*/ 4142745 w 12192001"/>
              <a:gd name="connsiteY164" fmla="*/ 2134511 h 2344739"/>
              <a:gd name="connsiteX165" fmla="*/ 4083097 w 12192001"/>
              <a:gd name="connsiteY165" fmla="*/ 2107978 h 2344739"/>
              <a:gd name="connsiteX166" fmla="*/ 4074546 w 12192001"/>
              <a:gd name="connsiteY166" fmla="*/ 2107143 h 2344739"/>
              <a:gd name="connsiteX167" fmla="*/ 4074427 w 12192001"/>
              <a:gd name="connsiteY167" fmla="*/ 2106844 h 2344739"/>
              <a:gd name="connsiteX168" fmla="*/ 4065510 w 12192001"/>
              <a:gd name="connsiteY168" fmla="*/ 2105400 h 2344739"/>
              <a:gd name="connsiteX169" fmla="*/ 4058954 w 12192001"/>
              <a:gd name="connsiteY169" fmla="*/ 2105618 h 2344739"/>
              <a:gd name="connsiteX170" fmla="*/ 4042364 w 12192001"/>
              <a:gd name="connsiteY170" fmla="*/ 2103997 h 2344739"/>
              <a:gd name="connsiteX171" fmla="*/ 4036997 w 12192001"/>
              <a:gd name="connsiteY171" fmla="*/ 2101563 h 2344739"/>
              <a:gd name="connsiteX172" fmla="*/ 4035363 w 12192001"/>
              <a:gd name="connsiteY172" fmla="*/ 2097896 h 2344739"/>
              <a:gd name="connsiteX173" fmla="*/ 4033778 w 12192001"/>
              <a:gd name="connsiteY173" fmla="*/ 2098131 h 2344739"/>
              <a:gd name="connsiteX174" fmla="*/ 4004538 w 12192001"/>
              <a:gd name="connsiteY174" fmla="*/ 2085563 h 2344739"/>
              <a:gd name="connsiteX175" fmla="*/ 3936846 w 12192001"/>
              <a:gd name="connsiteY175" fmla="*/ 2068106 h 2344739"/>
              <a:gd name="connsiteX176" fmla="*/ 3897275 w 12192001"/>
              <a:gd name="connsiteY176" fmla="*/ 2062451 h 2344739"/>
              <a:gd name="connsiteX177" fmla="*/ 3789760 w 12192001"/>
              <a:gd name="connsiteY177" fmla="*/ 2042213 h 2344739"/>
              <a:gd name="connsiteX178" fmla="*/ 3682513 w 12192001"/>
              <a:gd name="connsiteY178" fmla="*/ 2018290 h 2344739"/>
              <a:gd name="connsiteX179" fmla="*/ 3610035 w 12192001"/>
              <a:gd name="connsiteY179" fmla="*/ 1986019 h 2344739"/>
              <a:gd name="connsiteX180" fmla="*/ 3603855 w 12192001"/>
              <a:gd name="connsiteY180" fmla="*/ 1987381 h 2344739"/>
              <a:gd name="connsiteX181" fmla="*/ 3594736 w 12192001"/>
              <a:gd name="connsiteY181" fmla="*/ 1987545 h 2344739"/>
              <a:gd name="connsiteX182" fmla="*/ 3594501 w 12192001"/>
              <a:gd name="connsiteY182" fmla="*/ 1987276 h 2344739"/>
              <a:gd name="connsiteX183" fmla="*/ 3585978 w 12192001"/>
              <a:gd name="connsiteY183" fmla="*/ 1987966 h 2344739"/>
              <a:gd name="connsiteX184" fmla="*/ 3536135 w 12192001"/>
              <a:gd name="connsiteY184" fmla="*/ 1978267 h 2344739"/>
              <a:gd name="connsiteX185" fmla="*/ 3473223 w 12192001"/>
              <a:gd name="connsiteY185" fmla="*/ 1974606 h 2344739"/>
              <a:gd name="connsiteX186" fmla="*/ 3400728 w 12192001"/>
              <a:gd name="connsiteY186" fmla="*/ 1962558 h 2344739"/>
              <a:gd name="connsiteX187" fmla="*/ 3363888 w 12192001"/>
              <a:gd name="connsiteY187" fmla="*/ 1979510 h 2344739"/>
              <a:gd name="connsiteX188" fmla="*/ 3344026 w 12192001"/>
              <a:gd name="connsiteY188" fmla="*/ 1981192 h 2344739"/>
              <a:gd name="connsiteX189" fmla="*/ 3341698 w 12192001"/>
              <a:gd name="connsiteY189" fmla="*/ 1980217 h 2344739"/>
              <a:gd name="connsiteX190" fmla="*/ 3262356 w 12192001"/>
              <a:gd name="connsiteY190" fmla="*/ 1986094 h 2344739"/>
              <a:gd name="connsiteX191" fmla="*/ 3142556 w 12192001"/>
              <a:gd name="connsiteY191" fmla="*/ 1993869 h 2344739"/>
              <a:gd name="connsiteX192" fmla="*/ 3030291 w 12192001"/>
              <a:gd name="connsiteY192" fmla="*/ 1996512 h 2344739"/>
              <a:gd name="connsiteX193" fmla="*/ 2781569 w 12192001"/>
              <a:gd name="connsiteY193" fmla="*/ 2018333 h 2344739"/>
              <a:gd name="connsiteX194" fmla="*/ 2646527 w 12192001"/>
              <a:gd name="connsiteY194" fmla="*/ 2028869 h 2344739"/>
              <a:gd name="connsiteX195" fmla="*/ 2568028 w 12192001"/>
              <a:gd name="connsiteY195" fmla="*/ 2002628 h 2344739"/>
              <a:gd name="connsiteX196" fmla="*/ 2443255 w 12192001"/>
              <a:gd name="connsiteY196" fmla="*/ 2016529 h 2344739"/>
              <a:gd name="connsiteX197" fmla="*/ 2315112 w 12192001"/>
              <a:gd name="connsiteY197" fmla="*/ 2024996 h 2344739"/>
              <a:gd name="connsiteX198" fmla="*/ 2208578 w 12192001"/>
              <a:gd name="connsiteY198" fmla="*/ 2019763 h 2344739"/>
              <a:gd name="connsiteX199" fmla="*/ 2094665 w 12192001"/>
              <a:gd name="connsiteY199" fmla="*/ 2003052 h 2344739"/>
              <a:gd name="connsiteX200" fmla="*/ 1997356 w 12192001"/>
              <a:gd name="connsiteY200" fmla="*/ 1995032 h 2344739"/>
              <a:gd name="connsiteX201" fmla="*/ 1928172 w 12192001"/>
              <a:gd name="connsiteY201" fmla="*/ 2016977 h 2344739"/>
              <a:gd name="connsiteX202" fmla="*/ 1921650 w 12192001"/>
              <a:gd name="connsiteY202" fmla="*/ 2012146 h 2344739"/>
              <a:gd name="connsiteX203" fmla="*/ 1873080 w 12192001"/>
              <a:gd name="connsiteY203" fmla="*/ 2013741 h 2344739"/>
              <a:gd name="connsiteX204" fmla="*/ 1786655 w 12192001"/>
              <a:gd name="connsiteY204" fmla="*/ 2041363 h 2344739"/>
              <a:gd name="connsiteX205" fmla="*/ 1738204 w 12192001"/>
              <a:gd name="connsiteY205" fmla="*/ 2036312 h 2344739"/>
              <a:gd name="connsiteX206" fmla="*/ 1675071 w 12192001"/>
              <a:gd name="connsiteY206" fmla="*/ 2019963 h 2344739"/>
              <a:gd name="connsiteX207" fmla="*/ 1608669 w 12192001"/>
              <a:gd name="connsiteY207" fmla="*/ 2013066 h 2344739"/>
              <a:gd name="connsiteX208" fmla="*/ 1496110 w 12192001"/>
              <a:gd name="connsiteY208" fmla="*/ 1987476 h 2344739"/>
              <a:gd name="connsiteX209" fmla="*/ 1149979 w 12192001"/>
              <a:gd name="connsiteY209" fmla="*/ 1938041 h 2344739"/>
              <a:gd name="connsiteX210" fmla="*/ 858269 w 12192001"/>
              <a:gd name="connsiteY210" fmla="*/ 1928608 h 2344739"/>
              <a:gd name="connsiteX211" fmla="*/ 837540 w 12192001"/>
              <a:gd name="connsiteY211" fmla="*/ 1929821 h 2344739"/>
              <a:gd name="connsiteX212" fmla="*/ 816809 w 12192001"/>
              <a:gd name="connsiteY212" fmla="*/ 1927857 h 2344739"/>
              <a:gd name="connsiteX213" fmla="*/ 811506 w 12192001"/>
              <a:gd name="connsiteY213" fmla="*/ 1930751 h 2344739"/>
              <a:gd name="connsiteX214" fmla="*/ 797041 w 12192001"/>
              <a:gd name="connsiteY214" fmla="*/ 1930446 h 2344739"/>
              <a:gd name="connsiteX215" fmla="*/ 767901 w 12192001"/>
              <a:gd name="connsiteY215" fmla="*/ 1932653 h 2344739"/>
              <a:gd name="connsiteX216" fmla="*/ 763053 w 12192001"/>
              <a:gd name="connsiteY216" fmla="*/ 1930432 h 2344739"/>
              <a:gd name="connsiteX217" fmla="*/ 720047 w 12192001"/>
              <a:gd name="connsiteY217" fmla="*/ 1929661 h 2344739"/>
              <a:gd name="connsiteX218" fmla="*/ 719742 w 12192001"/>
              <a:gd name="connsiteY218" fmla="*/ 1928399 h 2344739"/>
              <a:gd name="connsiteX219" fmla="*/ 708875 w 12192001"/>
              <a:gd name="connsiteY219" fmla="*/ 1922722 h 2344739"/>
              <a:gd name="connsiteX220" fmla="*/ 596792 w 12192001"/>
              <a:gd name="connsiteY220" fmla="*/ 1879864 h 2344739"/>
              <a:gd name="connsiteX221" fmla="*/ 578535 w 12192001"/>
              <a:gd name="connsiteY221" fmla="*/ 1877212 h 2344739"/>
              <a:gd name="connsiteX222" fmla="*/ 571717 w 12192001"/>
              <a:gd name="connsiteY222" fmla="*/ 1877401 h 2344739"/>
              <a:gd name="connsiteX223" fmla="*/ 445099 w 12192001"/>
              <a:gd name="connsiteY223" fmla="*/ 1839371 h 2344739"/>
              <a:gd name="connsiteX224" fmla="*/ 404015 w 12192001"/>
              <a:gd name="connsiteY224" fmla="*/ 1833548 h 2344739"/>
              <a:gd name="connsiteX225" fmla="*/ 292435 w 12192001"/>
              <a:gd name="connsiteY225" fmla="*/ 1812852 h 2344739"/>
              <a:gd name="connsiteX226" fmla="*/ 118381 w 12192001"/>
              <a:gd name="connsiteY226" fmla="*/ 1761047 h 2344739"/>
              <a:gd name="connsiteX227" fmla="*/ 15526 w 12192001"/>
              <a:gd name="connsiteY227" fmla="*/ 1758191 h 2344739"/>
              <a:gd name="connsiteX228" fmla="*/ 2 w 12192001"/>
              <a:gd name="connsiteY228" fmla="*/ 1752722 h 2344739"/>
              <a:gd name="connsiteX229" fmla="*/ 1 w 12192001"/>
              <a:gd name="connsiteY229" fmla="*/ 762497 h 2344739"/>
              <a:gd name="connsiteX230" fmla="*/ 0 w 12192001"/>
              <a:gd name="connsiteY230" fmla="*/ 762497 h 2344739"/>
              <a:gd name="connsiteX231" fmla="*/ 0 w 12192001"/>
              <a:gd name="connsiteY231" fmla="*/ 222213 h 2344739"/>
              <a:gd name="connsiteX232" fmla="*/ 0 w 12192001"/>
              <a:gd name="connsiteY232"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22499 w 12192001"/>
              <a:gd name="connsiteY25" fmla="*/ 999965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13812 w 12192001"/>
              <a:gd name="connsiteY69" fmla="*/ 1919069 h 2344739"/>
              <a:gd name="connsiteX70" fmla="*/ 9053453 w 12192001"/>
              <a:gd name="connsiteY70" fmla="*/ 1910755 h 2344739"/>
              <a:gd name="connsiteX71" fmla="*/ 9005486 w 12192001"/>
              <a:gd name="connsiteY71" fmla="*/ 1914040 h 2344739"/>
              <a:gd name="connsiteX72" fmla="*/ 9005201 w 12192001"/>
              <a:gd name="connsiteY72" fmla="*/ 1913800 h 2344739"/>
              <a:gd name="connsiteX73" fmla="*/ 8996232 w 12192001"/>
              <a:gd name="connsiteY73" fmla="*/ 1915011 h 2344739"/>
              <a:gd name="connsiteX74" fmla="*/ 8990394 w 12192001"/>
              <a:gd name="connsiteY74" fmla="*/ 1917072 h 2344739"/>
              <a:gd name="connsiteX75" fmla="*/ 8974337 w 12192001"/>
              <a:gd name="connsiteY75" fmla="*/ 1920298 h 2344739"/>
              <a:gd name="connsiteX76" fmla="*/ 8968011 w 12192001"/>
              <a:gd name="connsiteY76" fmla="*/ 1919598 h 2344739"/>
              <a:gd name="connsiteX77" fmla="*/ 8963048 w 12192001"/>
              <a:gd name="connsiteY77" fmla="*/ 1917373 h 2344739"/>
              <a:gd name="connsiteX78" fmla="*/ 8928988 w 12192001"/>
              <a:gd name="connsiteY78" fmla="*/ 1914185 h 2344739"/>
              <a:gd name="connsiteX79" fmla="*/ 8752444 w 12192001"/>
              <a:gd name="connsiteY79" fmla="*/ 1933417 h 2344739"/>
              <a:gd name="connsiteX80" fmla="*/ 8707847 w 12192001"/>
              <a:gd name="connsiteY80" fmla="*/ 1935518 h 2344739"/>
              <a:gd name="connsiteX81" fmla="*/ 8596071 w 12192001"/>
              <a:gd name="connsiteY81" fmla="*/ 1944090 h 2344739"/>
              <a:gd name="connsiteX82" fmla="*/ 8525230 w 12192001"/>
              <a:gd name="connsiteY82" fmla="*/ 1929248 h 2344739"/>
              <a:gd name="connsiteX83" fmla="*/ 8510983 w 12192001"/>
              <a:gd name="connsiteY83" fmla="*/ 1935163 h 2344739"/>
              <a:gd name="connsiteX84" fmla="*/ 8506167 w 12192001"/>
              <a:gd name="connsiteY84" fmla="*/ 1938164 h 2344739"/>
              <a:gd name="connsiteX85" fmla="*/ 8497968 w 12192001"/>
              <a:gd name="connsiteY85" fmla="*/ 1940902 h 2344739"/>
              <a:gd name="connsiteX86" fmla="*/ 8497594 w 12192001"/>
              <a:gd name="connsiteY86" fmla="*/ 1940723 h 2344739"/>
              <a:gd name="connsiteX87" fmla="*/ 8490249 w 12192001"/>
              <a:gd name="connsiteY87" fmla="*/ 1943773 h 2344739"/>
              <a:gd name="connsiteX88" fmla="*/ 8367182 w 12192001"/>
              <a:gd name="connsiteY88" fmla="*/ 1957815 h 2344739"/>
              <a:gd name="connsiteX89" fmla="*/ 8353799 w 12192001"/>
              <a:gd name="connsiteY89" fmla="*/ 1958009 h 2344739"/>
              <a:gd name="connsiteX90" fmla="*/ 8352373 w 12192001"/>
              <a:gd name="connsiteY90" fmla="*/ 1957169 h 2344739"/>
              <a:gd name="connsiteX91" fmla="*/ 8320104 w 12192001"/>
              <a:gd name="connsiteY91" fmla="*/ 1974587 h 2344739"/>
              <a:gd name="connsiteX92" fmla="*/ 8314433 w 12192001"/>
              <a:gd name="connsiteY92" fmla="*/ 1974913 h 2344739"/>
              <a:gd name="connsiteX93" fmla="*/ 8295174 w 12192001"/>
              <a:gd name="connsiteY93" fmla="*/ 1988808 h 2344739"/>
              <a:gd name="connsiteX94" fmla="*/ 8284276 w 12192001"/>
              <a:gd name="connsiteY94" fmla="*/ 1994631 h 2344739"/>
              <a:gd name="connsiteX95" fmla="*/ 8283150 w 12192001"/>
              <a:gd name="connsiteY95" fmla="*/ 1999074 h 2344739"/>
              <a:gd name="connsiteX96" fmla="*/ 8266076 w 12192001"/>
              <a:gd name="connsiteY96" fmla="*/ 2006249 h 2344739"/>
              <a:gd name="connsiteX97" fmla="*/ 8263377 w 12192001"/>
              <a:gd name="connsiteY97" fmla="*/ 2006019 h 2344739"/>
              <a:gd name="connsiteX98" fmla="*/ 8252033 w 12192001"/>
              <a:gd name="connsiteY98" fmla="*/ 2015862 h 2344739"/>
              <a:gd name="connsiteX99" fmla="*/ 8245834 w 12192001"/>
              <a:gd name="connsiteY99" fmla="*/ 2028854 h 2344739"/>
              <a:gd name="connsiteX100" fmla="*/ 8090272 w 12192001"/>
              <a:gd name="connsiteY100" fmla="*/ 2075015 h 2344739"/>
              <a:gd name="connsiteX101" fmla="*/ 7905407 w 12192001"/>
              <a:gd name="connsiteY101" fmla="*/ 2116988 h 2344739"/>
              <a:gd name="connsiteX102" fmla="*/ 7718745 w 12192001"/>
              <a:gd name="connsiteY102" fmla="*/ 2142703 h 2344739"/>
              <a:gd name="connsiteX103" fmla="*/ 7614347 w 12192001"/>
              <a:gd name="connsiteY103" fmla="*/ 2139232 h 2344739"/>
              <a:gd name="connsiteX104" fmla="*/ 7527543 w 12192001"/>
              <a:gd name="connsiteY104" fmla="*/ 2145060 h 2344739"/>
              <a:gd name="connsiteX105" fmla="*/ 7519571 w 12192001"/>
              <a:gd name="connsiteY105" fmla="*/ 2147613 h 2344739"/>
              <a:gd name="connsiteX106" fmla="*/ 7507411 w 12192001"/>
              <a:gd name="connsiteY106" fmla="*/ 2148948 h 2344739"/>
              <a:gd name="connsiteX107" fmla="*/ 7507040 w 12192001"/>
              <a:gd name="connsiteY107" fmla="*/ 2148621 h 2344739"/>
              <a:gd name="connsiteX108" fmla="*/ 7495795 w 12192001"/>
              <a:gd name="connsiteY108" fmla="*/ 2150573 h 2344739"/>
              <a:gd name="connsiteX109" fmla="*/ 7405391 w 12192001"/>
              <a:gd name="connsiteY109" fmla="*/ 2142468 h 2344739"/>
              <a:gd name="connsiteX110" fmla="*/ 7312180 w 12192001"/>
              <a:gd name="connsiteY110" fmla="*/ 2132873 h 2344739"/>
              <a:gd name="connsiteX111" fmla="*/ 7310853 w 12192001"/>
              <a:gd name="connsiteY111" fmla="*/ 2131431 h 2344739"/>
              <a:gd name="connsiteX112" fmla="*/ 7218559 w 12192001"/>
              <a:gd name="connsiteY112" fmla="*/ 2156680 h 2344739"/>
              <a:gd name="connsiteX113" fmla="*/ 7201101 w 12192001"/>
              <a:gd name="connsiteY113" fmla="*/ 2161230 h 2344739"/>
              <a:gd name="connsiteX114" fmla="*/ 7197004 w 12192001"/>
              <a:gd name="connsiteY114" fmla="*/ 2166588 h 2344739"/>
              <a:gd name="connsiteX115" fmla="*/ 7170808 w 12192001"/>
              <a:gd name="connsiteY115" fmla="*/ 2171236 h 2344739"/>
              <a:gd name="connsiteX116" fmla="*/ 7096988 w 12192001"/>
              <a:gd name="connsiteY116" fmla="*/ 2183464 h 2344739"/>
              <a:gd name="connsiteX117" fmla="*/ 7018496 w 12192001"/>
              <a:gd name="connsiteY117" fmla="*/ 2183090 h 2344739"/>
              <a:gd name="connsiteX118" fmla="*/ 6904146 w 12192001"/>
              <a:gd name="connsiteY118" fmla="*/ 2212596 h 2344739"/>
              <a:gd name="connsiteX119" fmla="*/ 6708222 w 12192001"/>
              <a:gd name="connsiteY119" fmla="*/ 2240551 h 2344739"/>
              <a:gd name="connsiteX120" fmla="*/ 6549454 w 12192001"/>
              <a:gd name="connsiteY120" fmla="*/ 2269327 h 2344739"/>
              <a:gd name="connsiteX121" fmla="*/ 6317560 w 12192001"/>
              <a:gd name="connsiteY121" fmla="*/ 2316127 h 2344739"/>
              <a:gd name="connsiteX122" fmla="*/ 6168674 w 12192001"/>
              <a:gd name="connsiteY122" fmla="*/ 2318214 h 2344739"/>
              <a:gd name="connsiteX123" fmla="*/ 6073848 w 12192001"/>
              <a:gd name="connsiteY123" fmla="*/ 2338676 h 2344739"/>
              <a:gd name="connsiteX124" fmla="*/ 6068529 w 12192001"/>
              <a:gd name="connsiteY124" fmla="*/ 2337139 h 2344739"/>
              <a:gd name="connsiteX125" fmla="*/ 6048638 w 12192001"/>
              <a:gd name="connsiteY125" fmla="*/ 2337822 h 2344739"/>
              <a:gd name="connsiteX126" fmla="*/ 6041285 w 12192001"/>
              <a:gd name="connsiteY126" fmla="*/ 2329473 h 2344739"/>
              <a:gd name="connsiteX127" fmla="*/ 6010090 w 12192001"/>
              <a:gd name="connsiteY127" fmla="*/ 2324380 h 2344739"/>
              <a:gd name="connsiteX128" fmla="*/ 5957375 w 12192001"/>
              <a:gd name="connsiteY128" fmla="*/ 2328024 h 2344739"/>
              <a:gd name="connsiteX129" fmla="*/ 5758919 w 12192001"/>
              <a:gd name="connsiteY129" fmla="*/ 2343716 h 2344739"/>
              <a:gd name="connsiteX130" fmla="*/ 5626960 w 12192001"/>
              <a:gd name="connsiteY130" fmla="*/ 2344739 h 2344739"/>
              <a:gd name="connsiteX131" fmla="*/ 5470906 w 12192001"/>
              <a:gd name="connsiteY131" fmla="*/ 2330719 h 2344739"/>
              <a:gd name="connsiteX132" fmla="*/ 5432761 w 12192001"/>
              <a:gd name="connsiteY132" fmla="*/ 2319466 h 2344739"/>
              <a:gd name="connsiteX133" fmla="*/ 5381669 w 12192001"/>
              <a:gd name="connsiteY133" fmla="*/ 2301764 h 2344739"/>
              <a:gd name="connsiteX134" fmla="*/ 5261764 w 12192001"/>
              <a:gd name="connsiteY134" fmla="*/ 2281347 h 2344739"/>
              <a:gd name="connsiteX135" fmla="*/ 5222961 w 12192001"/>
              <a:gd name="connsiteY135" fmla="*/ 2270223 h 2344739"/>
              <a:gd name="connsiteX136" fmla="*/ 5174660 w 12192001"/>
              <a:gd name="connsiteY136" fmla="*/ 2267233 h 2344739"/>
              <a:gd name="connsiteX137" fmla="*/ 5156554 w 12192001"/>
              <a:gd name="connsiteY137" fmla="*/ 2260010 h 2344739"/>
              <a:gd name="connsiteX138" fmla="*/ 5142599 w 12192001"/>
              <a:gd name="connsiteY138" fmla="*/ 2256610 h 2344739"/>
              <a:gd name="connsiteX139" fmla="*/ 5139596 w 12192001"/>
              <a:gd name="connsiteY139" fmla="*/ 2254509 h 2344739"/>
              <a:gd name="connsiteX140" fmla="*/ 5121659 w 12192001"/>
              <a:gd name="connsiteY140" fmla="*/ 2243656 h 2344739"/>
              <a:gd name="connsiteX141" fmla="*/ 5065790 w 12192001"/>
              <a:gd name="connsiteY141" fmla="*/ 2250227 h 2344739"/>
              <a:gd name="connsiteX142" fmla="*/ 5011514 w 12192001"/>
              <a:gd name="connsiteY142" fmla="*/ 2233846 h 2344739"/>
              <a:gd name="connsiteX143" fmla="*/ 4840441 w 12192001"/>
              <a:gd name="connsiteY143" fmla="*/ 2209829 h 2344739"/>
              <a:gd name="connsiteX144" fmla="*/ 4762447 w 12192001"/>
              <a:gd name="connsiteY144" fmla="*/ 2182061 h 2344739"/>
              <a:gd name="connsiteX145" fmla="*/ 4723186 w 12192001"/>
              <a:gd name="connsiteY145" fmla="*/ 2173047 h 2344739"/>
              <a:gd name="connsiteX146" fmla="*/ 4721176 w 12192001"/>
              <a:gd name="connsiteY146" fmla="*/ 2172298 h 2344739"/>
              <a:gd name="connsiteX147" fmla="*/ 4722111 w 12192001"/>
              <a:gd name="connsiteY147" fmla="*/ 2172087 h 2344739"/>
              <a:gd name="connsiteX148" fmla="*/ 4717202 w 12192001"/>
              <a:gd name="connsiteY148" fmla="*/ 2170817 h 2344739"/>
              <a:gd name="connsiteX149" fmla="*/ 4721176 w 12192001"/>
              <a:gd name="connsiteY149" fmla="*/ 2172298 h 2344739"/>
              <a:gd name="connsiteX150" fmla="*/ 4715526 w 12192001"/>
              <a:gd name="connsiteY150" fmla="*/ 2173573 h 2344739"/>
              <a:gd name="connsiteX151" fmla="*/ 4515814 w 12192001"/>
              <a:gd name="connsiteY151" fmla="*/ 2163671 h 2344739"/>
              <a:gd name="connsiteX152" fmla="*/ 4428543 w 12192001"/>
              <a:gd name="connsiteY152" fmla="*/ 2153020 h 2344739"/>
              <a:gd name="connsiteX153" fmla="*/ 4362875 w 12192001"/>
              <a:gd name="connsiteY153" fmla="*/ 2151674 h 2344739"/>
              <a:gd name="connsiteX154" fmla="*/ 4316966 w 12192001"/>
              <a:gd name="connsiteY154" fmla="*/ 2158289 h 2344739"/>
              <a:gd name="connsiteX155" fmla="*/ 4315110 w 12192001"/>
              <a:gd name="connsiteY155" fmla="*/ 2156948 h 2344739"/>
              <a:gd name="connsiteX156" fmla="*/ 4295144 w 12192001"/>
              <a:gd name="connsiteY156" fmla="*/ 2155069 h 2344739"/>
              <a:gd name="connsiteX157" fmla="*/ 4290064 w 12192001"/>
              <a:gd name="connsiteY157" fmla="*/ 2157986 h 2344739"/>
              <a:gd name="connsiteX158" fmla="*/ 4276142 w 12192001"/>
              <a:gd name="connsiteY158" fmla="*/ 2157740 h 2344739"/>
              <a:gd name="connsiteX159" fmla="*/ 4248117 w 12192001"/>
              <a:gd name="connsiteY159" fmla="*/ 2160064 h 2344739"/>
              <a:gd name="connsiteX160" fmla="*/ 4202051 w 12192001"/>
              <a:gd name="connsiteY160" fmla="*/ 2157269 h 2344739"/>
              <a:gd name="connsiteX161" fmla="*/ 4201745 w 12192001"/>
              <a:gd name="connsiteY161" fmla="*/ 2156010 h 2344739"/>
              <a:gd name="connsiteX162" fmla="*/ 4191248 w 12192001"/>
              <a:gd name="connsiteY162" fmla="*/ 2150376 h 2344739"/>
              <a:gd name="connsiteX163" fmla="*/ 4142745 w 12192001"/>
              <a:gd name="connsiteY163" fmla="*/ 2134511 h 2344739"/>
              <a:gd name="connsiteX164" fmla="*/ 4083097 w 12192001"/>
              <a:gd name="connsiteY164" fmla="*/ 2107978 h 2344739"/>
              <a:gd name="connsiteX165" fmla="*/ 4074546 w 12192001"/>
              <a:gd name="connsiteY165" fmla="*/ 2107143 h 2344739"/>
              <a:gd name="connsiteX166" fmla="*/ 4074427 w 12192001"/>
              <a:gd name="connsiteY166" fmla="*/ 2106844 h 2344739"/>
              <a:gd name="connsiteX167" fmla="*/ 4065510 w 12192001"/>
              <a:gd name="connsiteY167" fmla="*/ 2105400 h 2344739"/>
              <a:gd name="connsiteX168" fmla="*/ 4058954 w 12192001"/>
              <a:gd name="connsiteY168" fmla="*/ 2105618 h 2344739"/>
              <a:gd name="connsiteX169" fmla="*/ 4042364 w 12192001"/>
              <a:gd name="connsiteY169" fmla="*/ 2103997 h 2344739"/>
              <a:gd name="connsiteX170" fmla="*/ 4036997 w 12192001"/>
              <a:gd name="connsiteY170" fmla="*/ 2101563 h 2344739"/>
              <a:gd name="connsiteX171" fmla="*/ 4035363 w 12192001"/>
              <a:gd name="connsiteY171" fmla="*/ 2097896 h 2344739"/>
              <a:gd name="connsiteX172" fmla="*/ 4033778 w 12192001"/>
              <a:gd name="connsiteY172" fmla="*/ 2098131 h 2344739"/>
              <a:gd name="connsiteX173" fmla="*/ 4004538 w 12192001"/>
              <a:gd name="connsiteY173" fmla="*/ 2085563 h 2344739"/>
              <a:gd name="connsiteX174" fmla="*/ 3936846 w 12192001"/>
              <a:gd name="connsiteY174" fmla="*/ 2068106 h 2344739"/>
              <a:gd name="connsiteX175" fmla="*/ 3897275 w 12192001"/>
              <a:gd name="connsiteY175" fmla="*/ 2062451 h 2344739"/>
              <a:gd name="connsiteX176" fmla="*/ 3789760 w 12192001"/>
              <a:gd name="connsiteY176" fmla="*/ 2042213 h 2344739"/>
              <a:gd name="connsiteX177" fmla="*/ 3682513 w 12192001"/>
              <a:gd name="connsiteY177" fmla="*/ 2018290 h 2344739"/>
              <a:gd name="connsiteX178" fmla="*/ 3610035 w 12192001"/>
              <a:gd name="connsiteY178" fmla="*/ 1986019 h 2344739"/>
              <a:gd name="connsiteX179" fmla="*/ 3603855 w 12192001"/>
              <a:gd name="connsiteY179" fmla="*/ 1987381 h 2344739"/>
              <a:gd name="connsiteX180" fmla="*/ 3594736 w 12192001"/>
              <a:gd name="connsiteY180" fmla="*/ 1987545 h 2344739"/>
              <a:gd name="connsiteX181" fmla="*/ 3594501 w 12192001"/>
              <a:gd name="connsiteY181" fmla="*/ 1987276 h 2344739"/>
              <a:gd name="connsiteX182" fmla="*/ 3585978 w 12192001"/>
              <a:gd name="connsiteY182" fmla="*/ 1987966 h 2344739"/>
              <a:gd name="connsiteX183" fmla="*/ 3536135 w 12192001"/>
              <a:gd name="connsiteY183" fmla="*/ 1978267 h 2344739"/>
              <a:gd name="connsiteX184" fmla="*/ 3473223 w 12192001"/>
              <a:gd name="connsiteY184" fmla="*/ 1974606 h 2344739"/>
              <a:gd name="connsiteX185" fmla="*/ 3400728 w 12192001"/>
              <a:gd name="connsiteY185" fmla="*/ 1962558 h 2344739"/>
              <a:gd name="connsiteX186" fmla="*/ 3363888 w 12192001"/>
              <a:gd name="connsiteY186" fmla="*/ 1979510 h 2344739"/>
              <a:gd name="connsiteX187" fmla="*/ 3344026 w 12192001"/>
              <a:gd name="connsiteY187" fmla="*/ 1981192 h 2344739"/>
              <a:gd name="connsiteX188" fmla="*/ 3341698 w 12192001"/>
              <a:gd name="connsiteY188" fmla="*/ 1980217 h 2344739"/>
              <a:gd name="connsiteX189" fmla="*/ 3262356 w 12192001"/>
              <a:gd name="connsiteY189" fmla="*/ 1986094 h 2344739"/>
              <a:gd name="connsiteX190" fmla="*/ 3142556 w 12192001"/>
              <a:gd name="connsiteY190" fmla="*/ 1993869 h 2344739"/>
              <a:gd name="connsiteX191" fmla="*/ 3030291 w 12192001"/>
              <a:gd name="connsiteY191" fmla="*/ 1996512 h 2344739"/>
              <a:gd name="connsiteX192" fmla="*/ 2781569 w 12192001"/>
              <a:gd name="connsiteY192" fmla="*/ 2018333 h 2344739"/>
              <a:gd name="connsiteX193" fmla="*/ 2646527 w 12192001"/>
              <a:gd name="connsiteY193" fmla="*/ 2028869 h 2344739"/>
              <a:gd name="connsiteX194" fmla="*/ 2568028 w 12192001"/>
              <a:gd name="connsiteY194" fmla="*/ 2002628 h 2344739"/>
              <a:gd name="connsiteX195" fmla="*/ 2443255 w 12192001"/>
              <a:gd name="connsiteY195" fmla="*/ 2016529 h 2344739"/>
              <a:gd name="connsiteX196" fmla="*/ 2315112 w 12192001"/>
              <a:gd name="connsiteY196" fmla="*/ 2024996 h 2344739"/>
              <a:gd name="connsiteX197" fmla="*/ 2208578 w 12192001"/>
              <a:gd name="connsiteY197" fmla="*/ 2019763 h 2344739"/>
              <a:gd name="connsiteX198" fmla="*/ 2094665 w 12192001"/>
              <a:gd name="connsiteY198" fmla="*/ 2003052 h 2344739"/>
              <a:gd name="connsiteX199" fmla="*/ 1997356 w 12192001"/>
              <a:gd name="connsiteY199" fmla="*/ 1995032 h 2344739"/>
              <a:gd name="connsiteX200" fmla="*/ 1928172 w 12192001"/>
              <a:gd name="connsiteY200" fmla="*/ 2016977 h 2344739"/>
              <a:gd name="connsiteX201" fmla="*/ 1921650 w 12192001"/>
              <a:gd name="connsiteY201" fmla="*/ 2012146 h 2344739"/>
              <a:gd name="connsiteX202" fmla="*/ 1873080 w 12192001"/>
              <a:gd name="connsiteY202" fmla="*/ 2013741 h 2344739"/>
              <a:gd name="connsiteX203" fmla="*/ 1786655 w 12192001"/>
              <a:gd name="connsiteY203" fmla="*/ 2041363 h 2344739"/>
              <a:gd name="connsiteX204" fmla="*/ 1738204 w 12192001"/>
              <a:gd name="connsiteY204" fmla="*/ 2036312 h 2344739"/>
              <a:gd name="connsiteX205" fmla="*/ 1675071 w 12192001"/>
              <a:gd name="connsiteY205" fmla="*/ 2019963 h 2344739"/>
              <a:gd name="connsiteX206" fmla="*/ 1608669 w 12192001"/>
              <a:gd name="connsiteY206" fmla="*/ 2013066 h 2344739"/>
              <a:gd name="connsiteX207" fmla="*/ 1496110 w 12192001"/>
              <a:gd name="connsiteY207" fmla="*/ 1987476 h 2344739"/>
              <a:gd name="connsiteX208" fmla="*/ 1149979 w 12192001"/>
              <a:gd name="connsiteY208" fmla="*/ 1938041 h 2344739"/>
              <a:gd name="connsiteX209" fmla="*/ 858269 w 12192001"/>
              <a:gd name="connsiteY209" fmla="*/ 1928608 h 2344739"/>
              <a:gd name="connsiteX210" fmla="*/ 837540 w 12192001"/>
              <a:gd name="connsiteY210" fmla="*/ 1929821 h 2344739"/>
              <a:gd name="connsiteX211" fmla="*/ 816809 w 12192001"/>
              <a:gd name="connsiteY211" fmla="*/ 1927857 h 2344739"/>
              <a:gd name="connsiteX212" fmla="*/ 811506 w 12192001"/>
              <a:gd name="connsiteY212" fmla="*/ 1930751 h 2344739"/>
              <a:gd name="connsiteX213" fmla="*/ 797041 w 12192001"/>
              <a:gd name="connsiteY213" fmla="*/ 1930446 h 2344739"/>
              <a:gd name="connsiteX214" fmla="*/ 767901 w 12192001"/>
              <a:gd name="connsiteY214" fmla="*/ 1932653 h 2344739"/>
              <a:gd name="connsiteX215" fmla="*/ 763053 w 12192001"/>
              <a:gd name="connsiteY215" fmla="*/ 1930432 h 2344739"/>
              <a:gd name="connsiteX216" fmla="*/ 720047 w 12192001"/>
              <a:gd name="connsiteY216" fmla="*/ 1929661 h 2344739"/>
              <a:gd name="connsiteX217" fmla="*/ 719742 w 12192001"/>
              <a:gd name="connsiteY217" fmla="*/ 1928399 h 2344739"/>
              <a:gd name="connsiteX218" fmla="*/ 708875 w 12192001"/>
              <a:gd name="connsiteY218" fmla="*/ 1922722 h 2344739"/>
              <a:gd name="connsiteX219" fmla="*/ 596792 w 12192001"/>
              <a:gd name="connsiteY219" fmla="*/ 1879864 h 2344739"/>
              <a:gd name="connsiteX220" fmla="*/ 578535 w 12192001"/>
              <a:gd name="connsiteY220" fmla="*/ 1877212 h 2344739"/>
              <a:gd name="connsiteX221" fmla="*/ 571717 w 12192001"/>
              <a:gd name="connsiteY221" fmla="*/ 1877401 h 2344739"/>
              <a:gd name="connsiteX222" fmla="*/ 445099 w 12192001"/>
              <a:gd name="connsiteY222" fmla="*/ 1839371 h 2344739"/>
              <a:gd name="connsiteX223" fmla="*/ 404015 w 12192001"/>
              <a:gd name="connsiteY223" fmla="*/ 1833548 h 2344739"/>
              <a:gd name="connsiteX224" fmla="*/ 292435 w 12192001"/>
              <a:gd name="connsiteY224" fmla="*/ 1812852 h 2344739"/>
              <a:gd name="connsiteX225" fmla="*/ 118381 w 12192001"/>
              <a:gd name="connsiteY225" fmla="*/ 1761047 h 2344739"/>
              <a:gd name="connsiteX226" fmla="*/ 15526 w 12192001"/>
              <a:gd name="connsiteY226" fmla="*/ 1758191 h 2344739"/>
              <a:gd name="connsiteX227" fmla="*/ 2 w 12192001"/>
              <a:gd name="connsiteY227" fmla="*/ 1752722 h 2344739"/>
              <a:gd name="connsiteX228" fmla="*/ 1 w 12192001"/>
              <a:gd name="connsiteY228" fmla="*/ 762497 h 2344739"/>
              <a:gd name="connsiteX229" fmla="*/ 0 w 12192001"/>
              <a:gd name="connsiteY229" fmla="*/ 762497 h 2344739"/>
              <a:gd name="connsiteX230" fmla="*/ 0 w 12192001"/>
              <a:gd name="connsiteY230" fmla="*/ 222213 h 2344739"/>
              <a:gd name="connsiteX231" fmla="*/ 0 w 12192001"/>
              <a:gd name="connsiteY231"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22499 w 12192001"/>
              <a:gd name="connsiteY25" fmla="*/ 999965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13812 w 12192001"/>
              <a:gd name="connsiteY69" fmla="*/ 1919069 h 2344739"/>
              <a:gd name="connsiteX70" fmla="*/ 9053453 w 12192001"/>
              <a:gd name="connsiteY70" fmla="*/ 1910755 h 2344739"/>
              <a:gd name="connsiteX71" fmla="*/ 9005486 w 12192001"/>
              <a:gd name="connsiteY71" fmla="*/ 1914040 h 2344739"/>
              <a:gd name="connsiteX72" fmla="*/ 9005201 w 12192001"/>
              <a:gd name="connsiteY72" fmla="*/ 1913800 h 2344739"/>
              <a:gd name="connsiteX73" fmla="*/ 8996232 w 12192001"/>
              <a:gd name="connsiteY73" fmla="*/ 1915011 h 2344739"/>
              <a:gd name="connsiteX74" fmla="*/ 8990394 w 12192001"/>
              <a:gd name="connsiteY74" fmla="*/ 1917072 h 2344739"/>
              <a:gd name="connsiteX75" fmla="*/ 8974337 w 12192001"/>
              <a:gd name="connsiteY75" fmla="*/ 1920298 h 2344739"/>
              <a:gd name="connsiteX76" fmla="*/ 8968011 w 12192001"/>
              <a:gd name="connsiteY76" fmla="*/ 1919598 h 2344739"/>
              <a:gd name="connsiteX77" fmla="*/ 8963048 w 12192001"/>
              <a:gd name="connsiteY77" fmla="*/ 1917373 h 2344739"/>
              <a:gd name="connsiteX78" fmla="*/ 8928988 w 12192001"/>
              <a:gd name="connsiteY78" fmla="*/ 1914185 h 2344739"/>
              <a:gd name="connsiteX79" fmla="*/ 8752444 w 12192001"/>
              <a:gd name="connsiteY79" fmla="*/ 1933417 h 2344739"/>
              <a:gd name="connsiteX80" fmla="*/ 8707847 w 12192001"/>
              <a:gd name="connsiteY80" fmla="*/ 1935518 h 2344739"/>
              <a:gd name="connsiteX81" fmla="*/ 8596071 w 12192001"/>
              <a:gd name="connsiteY81" fmla="*/ 1944090 h 2344739"/>
              <a:gd name="connsiteX82" fmla="*/ 8525230 w 12192001"/>
              <a:gd name="connsiteY82" fmla="*/ 1929248 h 2344739"/>
              <a:gd name="connsiteX83" fmla="*/ 8510983 w 12192001"/>
              <a:gd name="connsiteY83" fmla="*/ 1935163 h 2344739"/>
              <a:gd name="connsiteX84" fmla="*/ 8506167 w 12192001"/>
              <a:gd name="connsiteY84" fmla="*/ 1938164 h 2344739"/>
              <a:gd name="connsiteX85" fmla="*/ 8497968 w 12192001"/>
              <a:gd name="connsiteY85" fmla="*/ 1940902 h 2344739"/>
              <a:gd name="connsiteX86" fmla="*/ 8497594 w 12192001"/>
              <a:gd name="connsiteY86" fmla="*/ 1940723 h 2344739"/>
              <a:gd name="connsiteX87" fmla="*/ 8490249 w 12192001"/>
              <a:gd name="connsiteY87" fmla="*/ 1943773 h 2344739"/>
              <a:gd name="connsiteX88" fmla="*/ 8367182 w 12192001"/>
              <a:gd name="connsiteY88" fmla="*/ 1957815 h 2344739"/>
              <a:gd name="connsiteX89" fmla="*/ 8353799 w 12192001"/>
              <a:gd name="connsiteY89" fmla="*/ 1958009 h 2344739"/>
              <a:gd name="connsiteX90" fmla="*/ 8352373 w 12192001"/>
              <a:gd name="connsiteY90" fmla="*/ 1957169 h 2344739"/>
              <a:gd name="connsiteX91" fmla="*/ 8320104 w 12192001"/>
              <a:gd name="connsiteY91" fmla="*/ 1974587 h 2344739"/>
              <a:gd name="connsiteX92" fmla="*/ 8314433 w 12192001"/>
              <a:gd name="connsiteY92" fmla="*/ 1974913 h 2344739"/>
              <a:gd name="connsiteX93" fmla="*/ 8295174 w 12192001"/>
              <a:gd name="connsiteY93" fmla="*/ 1988808 h 2344739"/>
              <a:gd name="connsiteX94" fmla="*/ 8284276 w 12192001"/>
              <a:gd name="connsiteY94" fmla="*/ 1994631 h 2344739"/>
              <a:gd name="connsiteX95" fmla="*/ 8283150 w 12192001"/>
              <a:gd name="connsiteY95" fmla="*/ 1999074 h 2344739"/>
              <a:gd name="connsiteX96" fmla="*/ 8266076 w 12192001"/>
              <a:gd name="connsiteY96" fmla="*/ 2006249 h 2344739"/>
              <a:gd name="connsiteX97" fmla="*/ 8263377 w 12192001"/>
              <a:gd name="connsiteY97" fmla="*/ 2006019 h 2344739"/>
              <a:gd name="connsiteX98" fmla="*/ 8252033 w 12192001"/>
              <a:gd name="connsiteY98" fmla="*/ 2015862 h 2344739"/>
              <a:gd name="connsiteX99" fmla="*/ 8245834 w 12192001"/>
              <a:gd name="connsiteY99" fmla="*/ 2028854 h 2344739"/>
              <a:gd name="connsiteX100" fmla="*/ 8090272 w 12192001"/>
              <a:gd name="connsiteY100" fmla="*/ 2075015 h 2344739"/>
              <a:gd name="connsiteX101" fmla="*/ 7905407 w 12192001"/>
              <a:gd name="connsiteY101" fmla="*/ 2116988 h 2344739"/>
              <a:gd name="connsiteX102" fmla="*/ 7718745 w 12192001"/>
              <a:gd name="connsiteY102" fmla="*/ 2142703 h 2344739"/>
              <a:gd name="connsiteX103" fmla="*/ 7614347 w 12192001"/>
              <a:gd name="connsiteY103" fmla="*/ 2139232 h 2344739"/>
              <a:gd name="connsiteX104" fmla="*/ 7527543 w 12192001"/>
              <a:gd name="connsiteY104" fmla="*/ 2145060 h 2344739"/>
              <a:gd name="connsiteX105" fmla="*/ 7519571 w 12192001"/>
              <a:gd name="connsiteY105" fmla="*/ 2147613 h 2344739"/>
              <a:gd name="connsiteX106" fmla="*/ 7507411 w 12192001"/>
              <a:gd name="connsiteY106" fmla="*/ 2148948 h 2344739"/>
              <a:gd name="connsiteX107" fmla="*/ 7507040 w 12192001"/>
              <a:gd name="connsiteY107" fmla="*/ 2148621 h 2344739"/>
              <a:gd name="connsiteX108" fmla="*/ 7495795 w 12192001"/>
              <a:gd name="connsiteY108" fmla="*/ 2150573 h 2344739"/>
              <a:gd name="connsiteX109" fmla="*/ 7405391 w 12192001"/>
              <a:gd name="connsiteY109" fmla="*/ 2142468 h 2344739"/>
              <a:gd name="connsiteX110" fmla="*/ 7312180 w 12192001"/>
              <a:gd name="connsiteY110" fmla="*/ 2132873 h 2344739"/>
              <a:gd name="connsiteX111" fmla="*/ 7218559 w 12192001"/>
              <a:gd name="connsiteY111" fmla="*/ 2156680 h 2344739"/>
              <a:gd name="connsiteX112" fmla="*/ 7201101 w 12192001"/>
              <a:gd name="connsiteY112" fmla="*/ 2161230 h 2344739"/>
              <a:gd name="connsiteX113" fmla="*/ 7197004 w 12192001"/>
              <a:gd name="connsiteY113" fmla="*/ 2166588 h 2344739"/>
              <a:gd name="connsiteX114" fmla="*/ 7170808 w 12192001"/>
              <a:gd name="connsiteY114" fmla="*/ 2171236 h 2344739"/>
              <a:gd name="connsiteX115" fmla="*/ 7096988 w 12192001"/>
              <a:gd name="connsiteY115" fmla="*/ 2183464 h 2344739"/>
              <a:gd name="connsiteX116" fmla="*/ 7018496 w 12192001"/>
              <a:gd name="connsiteY116" fmla="*/ 2183090 h 2344739"/>
              <a:gd name="connsiteX117" fmla="*/ 6904146 w 12192001"/>
              <a:gd name="connsiteY117" fmla="*/ 2212596 h 2344739"/>
              <a:gd name="connsiteX118" fmla="*/ 6708222 w 12192001"/>
              <a:gd name="connsiteY118" fmla="*/ 2240551 h 2344739"/>
              <a:gd name="connsiteX119" fmla="*/ 6549454 w 12192001"/>
              <a:gd name="connsiteY119" fmla="*/ 2269327 h 2344739"/>
              <a:gd name="connsiteX120" fmla="*/ 6317560 w 12192001"/>
              <a:gd name="connsiteY120" fmla="*/ 2316127 h 2344739"/>
              <a:gd name="connsiteX121" fmla="*/ 6168674 w 12192001"/>
              <a:gd name="connsiteY121" fmla="*/ 2318214 h 2344739"/>
              <a:gd name="connsiteX122" fmla="*/ 6073848 w 12192001"/>
              <a:gd name="connsiteY122" fmla="*/ 2338676 h 2344739"/>
              <a:gd name="connsiteX123" fmla="*/ 6068529 w 12192001"/>
              <a:gd name="connsiteY123" fmla="*/ 2337139 h 2344739"/>
              <a:gd name="connsiteX124" fmla="*/ 6048638 w 12192001"/>
              <a:gd name="connsiteY124" fmla="*/ 2337822 h 2344739"/>
              <a:gd name="connsiteX125" fmla="*/ 6041285 w 12192001"/>
              <a:gd name="connsiteY125" fmla="*/ 2329473 h 2344739"/>
              <a:gd name="connsiteX126" fmla="*/ 6010090 w 12192001"/>
              <a:gd name="connsiteY126" fmla="*/ 2324380 h 2344739"/>
              <a:gd name="connsiteX127" fmla="*/ 5957375 w 12192001"/>
              <a:gd name="connsiteY127" fmla="*/ 2328024 h 2344739"/>
              <a:gd name="connsiteX128" fmla="*/ 5758919 w 12192001"/>
              <a:gd name="connsiteY128" fmla="*/ 2343716 h 2344739"/>
              <a:gd name="connsiteX129" fmla="*/ 5626960 w 12192001"/>
              <a:gd name="connsiteY129" fmla="*/ 2344739 h 2344739"/>
              <a:gd name="connsiteX130" fmla="*/ 5470906 w 12192001"/>
              <a:gd name="connsiteY130" fmla="*/ 2330719 h 2344739"/>
              <a:gd name="connsiteX131" fmla="*/ 5432761 w 12192001"/>
              <a:gd name="connsiteY131" fmla="*/ 2319466 h 2344739"/>
              <a:gd name="connsiteX132" fmla="*/ 5381669 w 12192001"/>
              <a:gd name="connsiteY132" fmla="*/ 2301764 h 2344739"/>
              <a:gd name="connsiteX133" fmla="*/ 5261764 w 12192001"/>
              <a:gd name="connsiteY133" fmla="*/ 2281347 h 2344739"/>
              <a:gd name="connsiteX134" fmla="*/ 5222961 w 12192001"/>
              <a:gd name="connsiteY134" fmla="*/ 2270223 h 2344739"/>
              <a:gd name="connsiteX135" fmla="*/ 5174660 w 12192001"/>
              <a:gd name="connsiteY135" fmla="*/ 2267233 h 2344739"/>
              <a:gd name="connsiteX136" fmla="*/ 5156554 w 12192001"/>
              <a:gd name="connsiteY136" fmla="*/ 2260010 h 2344739"/>
              <a:gd name="connsiteX137" fmla="*/ 5142599 w 12192001"/>
              <a:gd name="connsiteY137" fmla="*/ 2256610 h 2344739"/>
              <a:gd name="connsiteX138" fmla="*/ 5139596 w 12192001"/>
              <a:gd name="connsiteY138" fmla="*/ 2254509 h 2344739"/>
              <a:gd name="connsiteX139" fmla="*/ 5121659 w 12192001"/>
              <a:gd name="connsiteY139" fmla="*/ 2243656 h 2344739"/>
              <a:gd name="connsiteX140" fmla="*/ 5065790 w 12192001"/>
              <a:gd name="connsiteY140" fmla="*/ 2250227 h 2344739"/>
              <a:gd name="connsiteX141" fmla="*/ 5011514 w 12192001"/>
              <a:gd name="connsiteY141" fmla="*/ 2233846 h 2344739"/>
              <a:gd name="connsiteX142" fmla="*/ 4840441 w 12192001"/>
              <a:gd name="connsiteY142" fmla="*/ 2209829 h 2344739"/>
              <a:gd name="connsiteX143" fmla="*/ 4762447 w 12192001"/>
              <a:gd name="connsiteY143" fmla="*/ 2182061 h 2344739"/>
              <a:gd name="connsiteX144" fmla="*/ 4723186 w 12192001"/>
              <a:gd name="connsiteY144" fmla="*/ 2173047 h 2344739"/>
              <a:gd name="connsiteX145" fmla="*/ 4721176 w 12192001"/>
              <a:gd name="connsiteY145" fmla="*/ 2172298 h 2344739"/>
              <a:gd name="connsiteX146" fmla="*/ 4722111 w 12192001"/>
              <a:gd name="connsiteY146" fmla="*/ 2172087 h 2344739"/>
              <a:gd name="connsiteX147" fmla="*/ 4717202 w 12192001"/>
              <a:gd name="connsiteY147" fmla="*/ 2170817 h 2344739"/>
              <a:gd name="connsiteX148" fmla="*/ 4721176 w 12192001"/>
              <a:gd name="connsiteY148" fmla="*/ 2172298 h 2344739"/>
              <a:gd name="connsiteX149" fmla="*/ 4715526 w 12192001"/>
              <a:gd name="connsiteY149" fmla="*/ 2173573 h 2344739"/>
              <a:gd name="connsiteX150" fmla="*/ 4515814 w 12192001"/>
              <a:gd name="connsiteY150" fmla="*/ 2163671 h 2344739"/>
              <a:gd name="connsiteX151" fmla="*/ 4428543 w 12192001"/>
              <a:gd name="connsiteY151" fmla="*/ 2153020 h 2344739"/>
              <a:gd name="connsiteX152" fmla="*/ 4362875 w 12192001"/>
              <a:gd name="connsiteY152" fmla="*/ 2151674 h 2344739"/>
              <a:gd name="connsiteX153" fmla="*/ 4316966 w 12192001"/>
              <a:gd name="connsiteY153" fmla="*/ 2158289 h 2344739"/>
              <a:gd name="connsiteX154" fmla="*/ 4315110 w 12192001"/>
              <a:gd name="connsiteY154" fmla="*/ 2156948 h 2344739"/>
              <a:gd name="connsiteX155" fmla="*/ 4295144 w 12192001"/>
              <a:gd name="connsiteY155" fmla="*/ 2155069 h 2344739"/>
              <a:gd name="connsiteX156" fmla="*/ 4290064 w 12192001"/>
              <a:gd name="connsiteY156" fmla="*/ 2157986 h 2344739"/>
              <a:gd name="connsiteX157" fmla="*/ 4276142 w 12192001"/>
              <a:gd name="connsiteY157" fmla="*/ 2157740 h 2344739"/>
              <a:gd name="connsiteX158" fmla="*/ 4248117 w 12192001"/>
              <a:gd name="connsiteY158" fmla="*/ 2160064 h 2344739"/>
              <a:gd name="connsiteX159" fmla="*/ 4202051 w 12192001"/>
              <a:gd name="connsiteY159" fmla="*/ 2157269 h 2344739"/>
              <a:gd name="connsiteX160" fmla="*/ 4201745 w 12192001"/>
              <a:gd name="connsiteY160" fmla="*/ 2156010 h 2344739"/>
              <a:gd name="connsiteX161" fmla="*/ 4191248 w 12192001"/>
              <a:gd name="connsiteY161" fmla="*/ 2150376 h 2344739"/>
              <a:gd name="connsiteX162" fmla="*/ 4142745 w 12192001"/>
              <a:gd name="connsiteY162" fmla="*/ 2134511 h 2344739"/>
              <a:gd name="connsiteX163" fmla="*/ 4083097 w 12192001"/>
              <a:gd name="connsiteY163" fmla="*/ 2107978 h 2344739"/>
              <a:gd name="connsiteX164" fmla="*/ 4074546 w 12192001"/>
              <a:gd name="connsiteY164" fmla="*/ 2107143 h 2344739"/>
              <a:gd name="connsiteX165" fmla="*/ 4074427 w 12192001"/>
              <a:gd name="connsiteY165" fmla="*/ 2106844 h 2344739"/>
              <a:gd name="connsiteX166" fmla="*/ 4065510 w 12192001"/>
              <a:gd name="connsiteY166" fmla="*/ 2105400 h 2344739"/>
              <a:gd name="connsiteX167" fmla="*/ 4058954 w 12192001"/>
              <a:gd name="connsiteY167" fmla="*/ 2105618 h 2344739"/>
              <a:gd name="connsiteX168" fmla="*/ 4042364 w 12192001"/>
              <a:gd name="connsiteY168" fmla="*/ 2103997 h 2344739"/>
              <a:gd name="connsiteX169" fmla="*/ 4036997 w 12192001"/>
              <a:gd name="connsiteY169" fmla="*/ 2101563 h 2344739"/>
              <a:gd name="connsiteX170" fmla="*/ 4035363 w 12192001"/>
              <a:gd name="connsiteY170" fmla="*/ 2097896 h 2344739"/>
              <a:gd name="connsiteX171" fmla="*/ 4033778 w 12192001"/>
              <a:gd name="connsiteY171" fmla="*/ 2098131 h 2344739"/>
              <a:gd name="connsiteX172" fmla="*/ 4004538 w 12192001"/>
              <a:gd name="connsiteY172" fmla="*/ 2085563 h 2344739"/>
              <a:gd name="connsiteX173" fmla="*/ 3936846 w 12192001"/>
              <a:gd name="connsiteY173" fmla="*/ 2068106 h 2344739"/>
              <a:gd name="connsiteX174" fmla="*/ 3897275 w 12192001"/>
              <a:gd name="connsiteY174" fmla="*/ 2062451 h 2344739"/>
              <a:gd name="connsiteX175" fmla="*/ 3789760 w 12192001"/>
              <a:gd name="connsiteY175" fmla="*/ 2042213 h 2344739"/>
              <a:gd name="connsiteX176" fmla="*/ 3682513 w 12192001"/>
              <a:gd name="connsiteY176" fmla="*/ 2018290 h 2344739"/>
              <a:gd name="connsiteX177" fmla="*/ 3610035 w 12192001"/>
              <a:gd name="connsiteY177" fmla="*/ 1986019 h 2344739"/>
              <a:gd name="connsiteX178" fmla="*/ 3603855 w 12192001"/>
              <a:gd name="connsiteY178" fmla="*/ 1987381 h 2344739"/>
              <a:gd name="connsiteX179" fmla="*/ 3594736 w 12192001"/>
              <a:gd name="connsiteY179" fmla="*/ 1987545 h 2344739"/>
              <a:gd name="connsiteX180" fmla="*/ 3594501 w 12192001"/>
              <a:gd name="connsiteY180" fmla="*/ 1987276 h 2344739"/>
              <a:gd name="connsiteX181" fmla="*/ 3585978 w 12192001"/>
              <a:gd name="connsiteY181" fmla="*/ 1987966 h 2344739"/>
              <a:gd name="connsiteX182" fmla="*/ 3536135 w 12192001"/>
              <a:gd name="connsiteY182" fmla="*/ 1978267 h 2344739"/>
              <a:gd name="connsiteX183" fmla="*/ 3473223 w 12192001"/>
              <a:gd name="connsiteY183" fmla="*/ 1974606 h 2344739"/>
              <a:gd name="connsiteX184" fmla="*/ 3400728 w 12192001"/>
              <a:gd name="connsiteY184" fmla="*/ 1962558 h 2344739"/>
              <a:gd name="connsiteX185" fmla="*/ 3363888 w 12192001"/>
              <a:gd name="connsiteY185" fmla="*/ 1979510 h 2344739"/>
              <a:gd name="connsiteX186" fmla="*/ 3344026 w 12192001"/>
              <a:gd name="connsiteY186" fmla="*/ 1981192 h 2344739"/>
              <a:gd name="connsiteX187" fmla="*/ 3341698 w 12192001"/>
              <a:gd name="connsiteY187" fmla="*/ 1980217 h 2344739"/>
              <a:gd name="connsiteX188" fmla="*/ 3262356 w 12192001"/>
              <a:gd name="connsiteY188" fmla="*/ 1986094 h 2344739"/>
              <a:gd name="connsiteX189" fmla="*/ 3142556 w 12192001"/>
              <a:gd name="connsiteY189" fmla="*/ 1993869 h 2344739"/>
              <a:gd name="connsiteX190" fmla="*/ 3030291 w 12192001"/>
              <a:gd name="connsiteY190" fmla="*/ 1996512 h 2344739"/>
              <a:gd name="connsiteX191" fmla="*/ 2781569 w 12192001"/>
              <a:gd name="connsiteY191" fmla="*/ 2018333 h 2344739"/>
              <a:gd name="connsiteX192" fmla="*/ 2646527 w 12192001"/>
              <a:gd name="connsiteY192" fmla="*/ 2028869 h 2344739"/>
              <a:gd name="connsiteX193" fmla="*/ 2568028 w 12192001"/>
              <a:gd name="connsiteY193" fmla="*/ 2002628 h 2344739"/>
              <a:gd name="connsiteX194" fmla="*/ 2443255 w 12192001"/>
              <a:gd name="connsiteY194" fmla="*/ 2016529 h 2344739"/>
              <a:gd name="connsiteX195" fmla="*/ 2315112 w 12192001"/>
              <a:gd name="connsiteY195" fmla="*/ 2024996 h 2344739"/>
              <a:gd name="connsiteX196" fmla="*/ 2208578 w 12192001"/>
              <a:gd name="connsiteY196" fmla="*/ 2019763 h 2344739"/>
              <a:gd name="connsiteX197" fmla="*/ 2094665 w 12192001"/>
              <a:gd name="connsiteY197" fmla="*/ 2003052 h 2344739"/>
              <a:gd name="connsiteX198" fmla="*/ 1997356 w 12192001"/>
              <a:gd name="connsiteY198" fmla="*/ 1995032 h 2344739"/>
              <a:gd name="connsiteX199" fmla="*/ 1928172 w 12192001"/>
              <a:gd name="connsiteY199" fmla="*/ 2016977 h 2344739"/>
              <a:gd name="connsiteX200" fmla="*/ 1921650 w 12192001"/>
              <a:gd name="connsiteY200" fmla="*/ 2012146 h 2344739"/>
              <a:gd name="connsiteX201" fmla="*/ 1873080 w 12192001"/>
              <a:gd name="connsiteY201" fmla="*/ 2013741 h 2344739"/>
              <a:gd name="connsiteX202" fmla="*/ 1786655 w 12192001"/>
              <a:gd name="connsiteY202" fmla="*/ 2041363 h 2344739"/>
              <a:gd name="connsiteX203" fmla="*/ 1738204 w 12192001"/>
              <a:gd name="connsiteY203" fmla="*/ 2036312 h 2344739"/>
              <a:gd name="connsiteX204" fmla="*/ 1675071 w 12192001"/>
              <a:gd name="connsiteY204" fmla="*/ 2019963 h 2344739"/>
              <a:gd name="connsiteX205" fmla="*/ 1608669 w 12192001"/>
              <a:gd name="connsiteY205" fmla="*/ 2013066 h 2344739"/>
              <a:gd name="connsiteX206" fmla="*/ 1496110 w 12192001"/>
              <a:gd name="connsiteY206" fmla="*/ 1987476 h 2344739"/>
              <a:gd name="connsiteX207" fmla="*/ 1149979 w 12192001"/>
              <a:gd name="connsiteY207" fmla="*/ 1938041 h 2344739"/>
              <a:gd name="connsiteX208" fmla="*/ 858269 w 12192001"/>
              <a:gd name="connsiteY208" fmla="*/ 1928608 h 2344739"/>
              <a:gd name="connsiteX209" fmla="*/ 837540 w 12192001"/>
              <a:gd name="connsiteY209" fmla="*/ 1929821 h 2344739"/>
              <a:gd name="connsiteX210" fmla="*/ 816809 w 12192001"/>
              <a:gd name="connsiteY210" fmla="*/ 1927857 h 2344739"/>
              <a:gd name="connsiteX211" fmla="*/ 811506 w 12192001"/>
              <a:gd name="connsiteY211" fmla="*/ 1930751 h 2344739"/>
              <a:gd name="connsiteX212" fmla="*/ 797041 w 12192001"/>
              <a:gd name="connsiteY212" fmla="*/ 1930446 h 2344739"/>
              <a:gd name="connsiteX213" fmla="*/ 767901 w 12192001"/>
              <a:gd name="connsiteY213" fmla="*/ 1932653 h 2344739"/>
              <a:gd name="connsiteX214" fmla="*/ 763053 w 12192001"/>
              <a:gd name="connsiteY214" fmla="*/ 1930432 h 2344739"/>
              <a:gd name="connsiteX215" fmla="*/ 720047 w 12192001"/>
              <a:gd name="connsiteY215" fmla="*/ 1929661 h 2344739"/>
              <a:gd name="connsiteX216" fmla="*/ 719742 w 12192001"/>
              <a:gd name="connsiteY216" fmla="*/ 1928399 h 2344739"/>
              <a:gd name="connsiteX217" fmla="*/ 708875 w 12192001"/>
              <a:gd name="connsiteY217" fmla="*/ 1922722 h 2344739"/>
              <a:gd name="connsiteX218" fmla="*/ 596792 w 12192001"/>
              <a:gd name="connsiteY218" fmla="*/ 1879864 h 2344739"/>
              <a:gd name="connsiteX219" fmla="*/ 578535 w 12192001"/>
              <a:gd name="connsiteY219" fmla="*/ 1877212 h 2344739"/>
              <a:gd name="connsiteX220" fmla="*/ 571717 w 12192001"/>
              <a:gd name="connsiteY220" fmla="*/ 1877401 h 2344739"/>
              <a:gd name="connsiteX221" fmla="*/ 445099 w 12192001"/>
              <a:gd name="connsiteY221" fmla="*/ 1839371 h 2344739"/>
              <a:gd name="connsiteX222" fmla="*/ 404015 w 12192001"/>
              <a:gd name="connsiteY222" fmla="*/ 1833548 h 2344739"/>
              <a:gd name="connsiteX223" fmla="*/ 292435 w 12192001"/>
              <a:gd name="connsiteY223" fmla="*/ 1812852 h 2344739"/>
              <a:gd name="connsiteX224" fmla="*/ 118381 w 12192001"/>
              <a:gd name="connsiteY224" fmla="*/ 1761047 h 2344739"/>
              <a:gd name="connsiteX225" fmla="*/ 15526 w 12192001"/>
              <a:gd name="connsiteY225" fmla="*/ 1758191 h 2344739"/>
              <a:gd name="connsiteX226" fmla="*/ 2 w 12192001"/>
              <a:gd name="connsiteY226" fmla="*/ 1752722 h 2344739"/>
              <a:gd name="connsiteX227" fmla="*/ 1 w 12192001"/>
              <a:gd name="connsiteY227" fmla="*/ 762497 h 2344739"/>
              <a:gd name="connsiteX228" fmla="*/ 0 w 12192001"/>
              <a:gd name="connsiteY228" fmla="*/ 762497 h 2344739"/>
              <a:gd name="connsiteX229" fmla="*/ 0 w 12192001"/>
              <a:gd name="connsiteY229" fmla="*/ 222213 h 2344739"/>
              <a:gd name="connsiteX230" fmla="*/ 0 w 12192001"/>
              <a:gd name="connsiteY230"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22499 w 12192001"/>
              <a:gd name="connsiteY25" fmla="*/ 999965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13812 w 12192001"/>
              <a:gd name="connsiteY69" fmla="*/ 1919069 h 2344739"/>
              <a:gd name="connsiteX70" fmla="*/ 9053453 w 12192001"/>
              <a:gd name="connsiteY70" fmla="*/ 1910755 h 2344739"/>
              <a:gd name="connsiteX71" fmla="*/ 9005486 w 12192001"/>
              <a:gd name="connsiteY71" fmla="*/ 1914040 h 2344739"/>
              <a:gd name="connsiteX72" fmla="*/ 9005201 w 12192001"/>
              <a:gd name="connsiteY72" fmla="*/ 1913800 h 2344739"/>
              <a:gd name="connsiteX73" fmla="*/ 8996232 w 12192001"/>
              <a:gd name="connsiteY73" fmla="*/ 1915011 h 2344739"/>
              <a:gd name="connsiteX74" fmla="*/ 8990394 w 12192001"/>
              <a:gd name="connsiteY74" fmla="*/ 1917072 h 2344739"/>
              <a:gd name="connsiteX75" fmla="*/ 8974337 w 12192001"/>
              <a:gd name="connsiteY75" fmla="*/ 1920298 h 2344739"/>
              <a:gd name="connsiteX76" fmla="*/ 8968011 w 12192001"/>
              <a:gd name="connsiteY76" fmla="*/ 1919598 h 2344739"/>
              <a:gd name="connsiteX77" fmla="*/ 8963048 w 12192001"/>
              <a:gd name="connsiteY77" fmla="*/ 1917373 h 2344739"/>
              <a:gd name="connsiteX78" fmla="*/ 8928988 w 12192001"/>
              <a:gd name="connsiteY78" fmla="*/ 1914185 h 2344739"/>
              <a:gd name="connsiteX79" fmla="*/ 8752444 w 12192001"/>
              <a:gd name="connsiteY79" fmla="*/ 1933417 h 2344739"/>
              <a:gd name="connsiteX80" fmla="*/ 8707847 w 12192001"/>
              <a:gd name="connsiteY80" fmla="*/ 1935518 h 2344739"/>
              <a:gd name="connsiteX81" fmla="*/ 8596071 w 12192001"/>
              <a:gd name="connsiteY81" fmla="*/ 1944090 h 2344739"/>
              <a:gd name="connsiteX82" fmla="*/ 8525230 w 12192001"/>
              <a:gd name="connsiteY82" fmla="*/ 1929248 h 2344739"/>
              <a:gd name="connsiteX83" fmla="*/ 8510983 w 12192001"/>
              <a:gd name="connsiteY83" fmla="*/ 1935163 h 2344739"/>
              <a:gd name="connsiteX84" fmla="*/ 8506167 w 12192001"/>
              <a:gd name="connsiteY84" fmla="*/ 1938164 h 2344739"/>
              <a:gd name="connsiteX85" fmla="*/ 8497968 w 12192001"/>
              <a:gd name="connsiteY85" fmla="*/ 1940902 h 2344739"/>
              <a:gd name="connsiteX86" fmla="*/ 8497594 w 12192001"/>
              <a:gd name="connsiteY86" fmla="*/ 1940723 h 2344739"/>
              <a:gd name="connsiteX87" fmla="*/ 8490249 w 12192001"/>
              <a:gd name="connsiteY87" fmla="*/ 1943773 h 2344739"/>
              <a:gd name="connsiteX88" fmla="*/ 8367182 w 12192001"/>
              <a:gd name="connsiteY88" fmla="*/ 1957815 h 2344739"/>
              <a:gd name="connsiteX89" fmla="*/ 8353799 w 12192001"/>
              <a:gd name="connsiteY89" fmla="*/ 1958009 h 2344739"/>
              <a:gd name="connsiteX90" fmla="*/ 8352373 w 12192001"/>
              <a:gd name="connsiteY90" fmla="*/ 1957169 h 2344739"/>
              <a:gd name="connsiteX91" fmla="*/ 8320104 w 12192001"/>
              <a:gd name="connsiteY91" fmla="*/ 1974587 h 2344739"/>
              <a:gd name="connsiteX92" fmla="*/ 8314433 w 12192001"/>
              <a:gd name="connsiteY92" fmla="*/ 1974913 h 2344739"/>
              <a:gd name="connsiteX93" fmla="*/ 8295174 w 12192001"/>
              <a:gd name="connsiteY93" fmla="*/ 1988808 h 2344739"/>
              <a:gd name="connsiteX94" fmla="*/ 8284276 w 12192001"/>
              <a:gd name="connsiteY94" fmla="*/ 1994631 h 2344739"/>
              <a:gd name="connsiteX95" fmla="*/ 8283150 w 12192001"/>
              <a:gd name="connsiteY95" fmla="*/ 1999074 h 2344739"/>
              <a:gd name="connsiteX96" fmla="*/ 8266076 w 12192001"/>
              <a:gd name="connsiteY96" fmla="*/ 2006249 h 2344739"/>
              <a:gd name="connsiteX97" fmla="*/ 8263377 w 12192001"/>
              <a:gd name="connsiteY97" fmla="*/ 2006019 h 2344739"/>
              <a:gd name="connsiteX98" fmla="*/ 8252033 w 12192001"/>
              <a:gd name="connsiteY98" fmla="*/ 2015862 h 2344739"/>
              <a:gd name="connsiteX99" fmla="*/ 8245834 w 12192001"/>
              <a:gd name="connsiteY99" fmla="*/ 2028854 h 2344739"/>
              <a:gd name="connsiteX100" fmla="*/ 8090272 w 12192001"/>
              <a:gd name="connsiteY100" fmla="*/ 2075015 h 2344739"/>
              <a:gd name="connsiteX101" fmla="*/ 7905407 w 12192001"/>
              <a:gd name="connsiteY101" fmla="*/ 2116988 h 2344739"/>
              <a:gd name="connsiteX102" fmla="*/ 7718745 w 12192001"/>
              <a:gd name="connsiteY102" fmla="*/ 2142703 h 2344739"/>
              <a:gd name="connsiteX103" fmla="*/ 7614347 w 12192001"/>
              <a:gd name="connsiteY103" fmla="*/ 2139232 h 2344739"/>
              <a:gd name="connsiteX104" fmla="*/ 7527543 w 12192001"/>
              <a:gd name="connsiteY104" fmla="*/ 2145060 h 2344739"/>
              <a:gd name="connsiteX105" fmla="*/ 7519571 w 12192001"/>
              <a:gd name="connsiteY105" fmla="*/ 2147613 h 2344739"/>
              <a:gd name="connsiteX106" fmla="*/ 7507411 w 12192001"/>
              <a:gd name="connsiteY106" fmla="*/ 2148948 h 2344739"/>
              <a:gd name="connsiteX107" fmla="*/ 7507040 w 12192001"/>
              <a:gd name="connsiteY107" fmla="*/ 2148621 h 2344739"/>
              <a:gd name="connsiteX108" fmla="*/ 7495795 w 12192001"/>
              <a:gd name="connsiteY108" fmla="*/ 2150573 h 2344739"/>
              <a:gd name="connsiteX109" fmla="*/ 7405391 w 12192001"/>
              <a:gd name="connsiteY109" fmla="*/ 2142468 h 2344739"/>
              <a:gd name="connsiteX110" fmla="*/ 7218559 w 12192001"/>
              <a:gd name="connsiteY110" fmla="*/ 2156680 h 2344739"/>
              <a:gd name="connsiteX111" fmla="*/ 7201101 w 12192001"/>
              <a:gd name="connsiteY111" fmla="*/ 2161230 h 2344739"/>
              <a:gd name="connsiteX112" fmla="*/ 7197004 w 12192001"/>
              <a:gd name="connsiteY112" fmla="*/ 2166588 h 2344739"/>
              <a:gd name="connsiteX113" fmla="*/ 7170808 w 12192001"/>
              <a:gd name="connsiteY113" fmla="*/ 2171236 h 2344739"/>
              <a:gd name="connsiteX114" fmla="*/ 7096988 w 12192001"/>
              <a:gd name="connsiteY114" fmla="*/ 2183464 h 2344739"/>
              <a:gd name="connsiteX115" fmla="*/ 7018496 w 12192001"/>
              <a:gd name="connsiteY115" fmla="*/ 2183090 h 2344739"/>
              <a:gd name="connsiteX116" fmla="*/ 6904146 w 12192001"/>
              <a:gd name="connsiteY116" fmla="*/ 2212596 h 2344739"/>
              <a:gd name="connsiteX117" fmla="*/ 6708222 w 12192001"/>
              <a:gd name="connsiteY117" fmla="*/ 2240551 h 2344739"/>
              <a:gd name="connsiteX118" fmla="*/ 6549454 w 12192001"/>
              <a:gd name="connsiteY118" fmla="*/ 2269327 h 2344739"/>
              <a:gd name="connsiteX119" fmla="*/ 6317560 w 12192001"/>
              <a:gd name="connsiteY119" fmla="*/ 2316127 h 2344739"/>
              <a:gd name="connsiteX120" fmla="*/ 6168674 w 12192001"/>
              <a:gd name="connsiteY120" fmla="*/ 2318214 h 2344739"/>
              <a:gd name="connsiteX121" fmla="*/ 6073848 w 12192001"/>
              <a:gd name="connsiteY121" fmla="*/ 2338676 h 2344739"/>
              <a:gd name="connsiteX122" fmla="*/ 6068529 w 12192001"/>
              <a:gd name="connsiteY122" fmla="*/ 2337139 h 2344739"/>
              <a:gd name="connsiteX123" fmla="*/ 6048638 w 12192001"/>
              <a:gd name="connsiteY123" fmla="*/ 2337822 h 2344739"/>
              <a:gd name="connsiteX124" fmla="*/ 6041285 w 12192001"/>
              <a:gd name="connsiteY124" fmla="*/ 2329473 h 2344739"/>
              <a:gd name="connsiteX125" fmla="*/ 6010090 w 12192001"/>
              <a:gd name="connsiteY125" fmla="*/ 2324380 h 2344739"/>
              <a:gd name="connsiteX126" fmla="*/ 5957375 w 12192001"/>
              <a:gd name="connsiteY126" fmla="*/ 2328024 h 2344739"/>
              <a:gd name="connsiteX127" fmla="*/ 5758919 w 12192001"/>
              <a:gd name="connsiteY127" fmla="*/ 2343716 h 2344739"/>
              <a:gd name="connsiteX128" fmla="*/ 5626960 w 12192001"/>
              <a:gd name="connsiteY128" fmla="*/ 2344739 h 2344739"/>
              <a:gd name="connsiteX129" fmla="*/ 5470906 w 12192001"/>
              <a:gd name="connsiteY129" fmla="*/ 2330719 h 2344739"/>
              <a:gd name="connsiteX130" fmla="*/ 5432761 w 12192001"/>
              <a:gd name="connsiteY130" fmla="*/ 2319466 h 2344739"/>
              <a:gd name="connsiteX131" fmla="*/ 5381669 w 12192001"/>
              <a:gd name="connsiteY131" fmla="*/ 2301764 h 2344739"/>
              <a:gd name="connsiteX132" fmla="*/ 5261764 w 12192001"/>
              <a:gd name="connsiteY132" fmla="*/ 2281347 h 2344739"/>
              <a:gd name="connsiteX133" fmla="*/ 5222961 w 12192001"/>
              <a:gd name="connsiteY133" fmla="*/ 2270223 h 2344739"/>
              <a:gd name="connsiteX134" fmla="*/ 5174660 w 12192001"/>
              <a:gd name="connsiteY134" fmla="*/ 2267233 h 2344739"/>
              <a:gd name="connsiteX135" fmla="*/ 5156554 w 12192001"/>
              <a:gd name="connsiteY135" fmla="*/ 2260010 h 2344739"/>
              <a:gd name="connsiteX136" fmla="*/ 5142599 w 12192001"/>
              <a:gd name="connsiteY136" fmla="*/ 2256610 h 2344739"/>
              <a:gd name="connsiteX137" fmla="*/ 5139596 w 12192001"/>
              <a:gd name="connsiteY137" fmla="*/ 2254509 h 2344739"/>
              <a:gd name="connsiteX138" fmla="*/ 5121659 w 12192001"/>
              <a:gd name="connsiteY138" fmla="*/ 2243656 h 2344739"/>
              <a:gd name="connsiteX139" fmla="*/ 5065790 w 12192001"/>
              <a:gd name="connsiteY139" fmla="*/ 2250227 h 2344739"/>
              <a:gd name="connsiteX140" fmla="*/ 5011514 w 12192001"/>
              <a:gd name="connsiteY140" fmla="*/ 2233846 h 2344739"/>
              <a:gd name="connsiteX141" fmla="*/ 4840441 w 12192001"/>
              <a:gd name="connsiteY141" fmla="*/ 2209829 h 2344739"/>
              <a:gd name="connsiteX142" fmla="*/ 4762447 w 12192001"/>
              <a:gd name="connsiteY142" fmla="*/ 2182061 h 2344739"/>
              <a:gd name="connsiteX143" fmla="*/ 4723186 w 12192001"/>
              <a:gd name="connsiteY143" fmla="*/ 2173047 h 2344739"/>
              <a:gd name="connsiteX144" fmla="*/ 4721176 w 12192001"/>
              <a:gd name="connsiteY144" fmla="*/ 2172298 h 2344739"/>
              <a:gd name="connsiteX145" fmla="*/ 4722111 w 12192001"/>
              <a:gd name="connsiteY145" fmla="*/ 2172087 h 2344739"/>
              <a:gd name="connsiteX146" fmla="*/ 4717202 w 12192001"/>
              <a:gd name="connsiteY146" fmla="*/ 2170817 h 2344739"/>
              <a:gd name="connsiteX147" fmla="*/ 4721176 w 12192001"/>
              <a:gd name="connsiteY147" fmla="*/ 2172298 h 2344739"/>
              <a:gd name="connsiteX148" fmla="*/ 4715526 w 12192001"/>
              <a:gd name="connsiteY148" fmla="*/ 2173573 h 2344739"/>
              <a:gd name="connsiteX149" fmla="*/ 4515814 w 12192001"/>
              <a:gd name="connsiteY149" fmla="*/ 2163671 h 2344739"/>
              <a:gd name="connsiteX150" fmla="*/ 4428543 w 12192001"/>
              <a:gd name="connsiteY150" fmla="*/ 2153020 h 2344739"/>
              <a:gd name="connsiteX151" fmla="*/ 4362875 w 12192001"/>
              <a:gd name="connsiteY151" fmla="*/ 2151674 h 2344739"/>
              <a:gd name="connsiteX152" fmla="*/ 4316966 w 12192001"/>
              <a:gd name="connsiteY152" fmla="*/ 2158289 h 2344739"/>
              <a:gd name="connsiteX153" fmla="*/ 4315110 w 12192001"/>
              <a:gd name="connsiteY153" fmla="*/ 2156948 h 2344739"/>
              <a:gd name="connsiteX154" fmla="*/ 4295144 w 12192001"/>
              <a:gd name="connsiteY154" fmla="*/ 2155069 h 2344739"/>
              <a:gd name="connsiteX155" fmla="*/ 4290064 w 12192001"/>
              <a:gd name="connsiteY155" fmla="*/ 2157986 h 2344739"/>
              <a:gd name="connsiteX156" fmla="*/ 4276142 w 12192001"/>
              <a:gd name="connsiteY156" fmla="*/ 2157740 h 2344739"/>
              <a:gd name="connsiteX157" fmla="*/ 4248117 w 12192001"/>
              <a:gd name="connsiteY157" fmla="*/ 2160064 h 2344739"/>
              <a:gd name="connsiteX158" fmla="*/ 4202051 w 12192001"/>
              <a:gd name="connsiteY158" fmla="*/ 2157269 h 2344739"/>
              <a:gd name="connsiteX159" fmla="*/ 4201745 w 12192001"/>
              <a:gd name="connsiteY159" fmla="*/ 2156010 h 2344739"/>
              <a:gd name="connsiteX160" fmla="*/ 4191248 w 12192001"/>
              <a:gd name="connsiteY160" fmla="*/ 2150376 h 2344739"/>
              <a:gd name="connsiteX161" fmla="*/ 4142745 w 12192001"/>
              <a:gd name="connsiteY161" fmla="*/ 2134511 h 2344739"/>
              <a:gd name="connsiteX162" fmla="*/ 4083097 w 12192001"/>
              <a:gd name="connsiteY162" fmla="*/ 2107978 h 2344739"/>
              <a:gd name="connsiteX163" fmla="*/ 4074546 w 12192001"/>
              <a:gd name="connsiteY163" fmla="*/ 2107143 h 2344739"/>
              <a:gd name="connsiteX164" fmla="*/ 4074427 w 12192001"/>
              <a:gd name="connsiteY164" fmla="*/ 2106844 h 2344739"/>
              <a:gd name="connsiteX165" fmla="*/ 4065510 w 12192001"/>
              <a:gd name="connsiteY165" fmla="*/ 2105400 h 2344739"/>
              <a:gd name="connsiteX166" fmla="*/ 4058954 w 12192001"/>
              <a:gd name="connsiteY166" fmla="*/ 2105618 h 2344739"/>
              <a:gd name="connsiteX167" fmla="*/ 4042364 w 12192001"/>
              <a:gd name="connsiteY167" fmla="*/ 2103997 h 2344739"/>
              <a:gd name="connsiteX168" fmla="*/ 4036997 w 12192001"/>
              <a:gd name="connsiteY168" fmla="*/ 2101563 h 2344739"/>
              <a:gd name="connsiteX169" fmla="*/ 4035363 w 12192001"/>
              <a:gd name="connsiteY169" fmla="*/ 2097896 h 2344739"/>
              <a:gd name="connsiteX170" fmla="*/ 4033778 w 12192001"/>
              <a:gd name="connsiteY170" fmla="*/ 2098131 h 2344739"/>
              <a:gd name="connsiteX171" fmla="*/ 4004538 w 12192001"/>
              <a:gd name="connsiteY171" fmla="*/ 2085563 h 2344739"/>
              <a:gd name="connsiteX172" fmla="*/ 3936846 w 12192001"/>
              <a:gd name="connsiteY172" fmla="*/ 2068106 h 2344739"/>
              <a:gd name="connsiteX173" fmla="*/ 3897275 w 12192001"/>
              <a:gd name="connsiteY173" fmla="*/ 2062451 h 2344739"/>
              <a:gd name="connsiteX174" fmla="*/ 3789760 w 12192001"/>
              <a:gd name="connsiteY174" fmla="*/ 2042213 h 2344739"/>
              <a:gd name="connsiteX175" fmla="*/ 3682513 w 12192001"/>
              <a:gd name="connsiteY175" fmla="*/ 2018290 h 2344739"/>
              <a:gd name="connsiteX176" fmla="*/ 3610035 w 12192001"/>
              <a:gd name="connsiteY176" fmla="*/ 1986019 h 2344739"/>
              <a:gd name="connsiteX177" fmla="*/ 3603855 w 12192001"/>
              <a:gd name="connsiteY177" fmla="*/ 1987381 h 2344739"/>
              <a:gd name="connsiteX178" fmla="*/ 3594736 w 12192001"/>
              <a:gd name="connsiteY178" fmla="*/ 1987545 h 2344739"/>
              <a:gd name="connsiteX179" fmla="*/ 3594501 w 12192001"/>
              <a:gd name="connsiteY179" fmla="*/ 1987276 h 2344739"/>
              <a:gd name="connsiteX180" fmla="*/ 3585978 w 12192001"/>
              <a:gd name="connsiteY180" fmla="*/ 1987966 h 2344739"/>
              <a:gd name="connsiteX181" fmla="*/ 3536135 w 12192001"/>
              <a:gd name="connsiteY181" fmla="*/ 1978267 h 2344739"/>
              <a:gd name="connsiteX182" fmla="*/ 3473223 w 12192001"/>
              <a:gd name="connsiteY182" fmla="*/ 1974606 h 2344739"/>
              <a:gd name="connsiteX183" fmla="*/ 3400728 w 12192001"/>
              <a:gd name="connsiteY183" fmla="*/ 1962558 h 2344739"/>
              <a:gd name="connsiteX184" fmla="*/ 3363888 w 12192001"/>
              <a:gd name="connsiteY184" fmla="*/ 1979510 h 2344739"/>
              <a:gd name="connsiteX185" fmla="*/ 3344026 w 12192001"/>
              <a:gd name="connsiteY185" fmla="*/ 1981192 h 2344739"/>
              <a:gd name="connsiteX186" fmla="*/ 3341698 w 12192001"/>
              <a:gd name="connsiteY186" fmla="*/ 1980217 h 2344739"/>
              <a:gd name="connsiteX187" fmla="*/ 3262356 w 12192001"/>
              <a:gd name="connsiteY187" fmla="*/ 1986094 h 2344739"/>
              <a:gd name="connsiteX188" fmla="*/ 3142556 w 12192001"/>
              <a:gd name="connsiteY188" fmla="*/ 1993869 h 2344739"/>
              <a:gd name="connsiteX189" fmla="*/ 3030291 w 12192001"/>
              <a:gd name="connsiteY189" fmla="*/ 1996512 h 2344739"/>
              <a:gd name="connsiteX190" fmla="*/ 2781569 w 12192001"/>
              <a:gd name="connsiteY190" fmla="*/ 2018333 h 2344739"/>
              <a:gd name="connsiteX191" fmla="*/ 2646527 w 12192001"/>
              <a:gd name="connsiteY191" fmla="*/ 2028869 h 2344739"/>
              <a:gd name="connsiteX192" fmla="*/ 2568028 w 12192001"/>
              <a:gd name="connsiteY192" fmla="*/ 2002628 h 2344739"/>
              <a:gd name="connsiteX193" fmla="*/ 2443255 w 12192001"/>
              <a:gd name="connsiteY193" fmla="*/ 2016529 h 2344739"/>
              <a:gd name="connsiteX194" fmla="*/ 2315112 w 12192001"/>
              <a:gd name="connsiteY194" fmla="*/ 2024996 h 2344739"/>
              <a:gd name="connsiteX195" fmla="*/ 2208578 w 12192001"/>
              <a:gd name="connsiteY195" fmla="*/ 2019763 h 2344739"/>
              <a:gd name="connsiteX196" fmla="*/ 2094665 w 12192001"/>
              <a:gd name="connsiteY196" fmla="*/ 2003052 h 2344739"/>
              <a:gd name="connsiteX197" fmla="*/ 1997356 w 12192001"/>
              <a:gd name="connsiteY197" fmla="*/ 1995032 h 2344739"/>
              <a:gd name="connsiteX198" fmla="*/ 1928172 w 12192001"/>
              <a:gd name="connsiteY198" fmla="*/ 2016977 h 2344739"/>
              <a:gd name="connsiteX199" fmla="*/ 1921650 w 12192001"/>
              <a:gd name="connsiteY199" fmla="*/ 2012146 h 2344739"/>
              <a:gd name="connsiteX200" fmla="*/ 1873080 w 12192001"/>
              <a:gd name="connsiteY200" fmla="*/ 2013741 h 2344739"/>
              <a:gd name="connsiteX201" fmla="*/ 1786655 w 12192001"/>
              <a:gd name="connsiteY201" fmla="*/ 2041363 h 2344739"/>
              <a:gd name="connsiteX202" fmla="*/ 1738204 w 12192001"/>
              <a:gd name="connsiteY202" fmla="*/ 2036312 h 2344739"/>
              <a:gd name="connsiteX203" fmla="*/ 1675071 w 12192001"/>
              <a:gd name="connsiteY203" fmla="*/ 2019963 h 2344739"/>
              <a:gd name="connsiteX204" fmla="*/ 1608669 w 12192001"/>
              <a:gd name="connsiteY204" fmla="*/ 2013066 h 2344739"/>
              <a:gd name="connsiteX205" fmla="*/ 1496110 w 12192001"/>
              <a:gd name="connsiteY205" fmla="*/ 1987476 h 2344739"/>
              <a:gd name="connsiteX206" fmla="*/ 1149979 w 12192001"/>
              <a:gd name="connsiteY206" fmla="*/ 1938041 h 2344739"/>
              <a:gd name="connsiteX207" fmla="*/ 858269 w 12192001"/>
              <a:gd name="connsiteY207" fmla="*/ 1928608 h 2344739"/>
              <a:gd name="connsiteX208" fmla="*/ 837540 w 12192001"/>
              <a:gd name="connsiteY208" fmla="*/ 1929821 h 2344739"/>
              <a:gd name="connsiteX209" fmla="*/ 816809 w 12192001"/>
              <a:gd name="connsiteY209" fmla="*/ 1927857 h 2344739"/>
              <a:gd name="connsiteX210" fmla="*/ 811506 w 12192001"/>
              <a:gd name="connsiteY210" fmla="*/ 1930751 h 2344739"/>
              <a:gd name="connsiteX211" fmla="*/ 797041 w 12192001"/>
              <a:gd name="connsiteY211" fmla="*/ 1930446 h 2344739"/>
              <a:gd name="connsiteX212" fmla="*/ 767901 w 12192001"/>
              <a:gd name="connsiteY212" fmla="*/ 1932653 h 2344739"/>
              <a:gd name="connsiteX213" fmla="*/ 763053 w 12192001"/>
              <a:gd name="connsiteY213" fmla="*/ 1930432 h 2344739"/>
              <a:gd name="connsiteX214" fmla="*/ 720047 w 12192001"/>
              <a:gd name="connsiteY214" fmla="*/ 1929661 h 2344739"/>
              <a:gd name="connsiteX215" fmla="*/ 719742 w 12192001"/>
              <a:gd name="connsiteY215" fmla="*/ 1928399 h 2344739"/>
              <a:gd name="connsiteX216" fmla="*/ 708875 w 12192001"/>
              <a:gd name="connsiteY216" fmla="*/ 1922722 h 2344739"/>
              <a:gd name="connsiteX217" fmla="*/ 596792 w 12192001"/>
              <a:gd name="connsiteY217" fmla="*/ 1879864 h 2344739"/>
              <a:gd name="connsiteX218" fmla="*/ 578535 w 12192001"/>
              <a:gd name="connsiteY218" fmla="*/ 1877212 h 2344739"/>
              <a:gd name="connsiteX219" fmla="*/ 571717 w 12192001"/>
              <a:gd name="connsiteY219" fmla="*/ 1877401 h 2344739"/>
              <a:gd name="connsiteX220" fmla="*/ 445099 w 12192001"/>
              <a:gd name="connsiteY220" fmla="*/ 1839371 h 2344739"/>
              <a:gd name="connsiteX221" fmla="*/ 404015 w 12192001"/>
              <a:gd name="connsiteY221" fmla="*/ 1833548 h 2344739"/>
              <a:gd name="connsiteX222" fmla="*/ 292435 w 12192001"/>
              <a:gd name="connsiteY222" fmla="*/ 1812852 h 2344739"/>
              <a:gd name="connsiteX223" fmla="*/ 118381 w 12192001"/>
              <a:gd name="connsiteY223" fmla="*/ 1761047 h 2344739"/>
              <a:gd name="connsiteX224" fmla="*/ 15526 w 12192001"/>
              <a:gd name="connsiteY224" fmla="*/ 1758191 h 2344739"/>
              <a:gd name="connsiteX225" fmla="*/ 2 w 12192001"/>
              <a:gd name="connsiteY225" fmla="*/ 1752722 h 2344739"/>
              <a:gd name="connsiteX226" fmla="*/ 1 w 12192001"/>
              <a:gd name="connsiteY226" fmla="*/ 762497 h 2344739"/>
              <a:gd name="connsiteX227" fmla="*/ 0 w 12192001"/>
              <a:gd name="connsiteY227" fmla="*/ 762497 h 2344739"/>
              <a:gd name="connsiteX228" fmla="*/ 0 w 12192001"/>
              <a:gd name="connsiteY228" fmla="*/ 222213 h 2344739"/>
              <a:gd name="connsiteX229" fmla="*/ 0 w 12192001"/>
              <a:gd name="connsiteY229"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05669 w 12192001"/>
              <a:gd name="connsiteY25" fmla="*/ 1033623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13812 w 12192001"/>
              <a:gd name="connsiteY69" fmla="*/ 1919069 h 2344739"/>
              <a:gd name="connsiteX70" fmla="*/ 9053453 w 12192001"/>
              <a:gd name="connsiteY70" fmla="*/ 1910755 h 2344739"/>
              <a:gd name="connsiteX71" fmla="*/ 9005486 w 12192001"/>
              <a:gd name="connsiteY71" fmla="*/ 1914040 h 2344739"/>
              <a:gd name="connsiteX72" fmla="*/ 9005201 w 12192001"/>
              <a:gd name="connsiteY72" fmla="*/ 1913800 h 2344739"/>
              <a:gd name="connsiteX73" fmla="*/ 8996232 w 12192001"/>
              <a:gd name="connsiteY73" fmla="*/ 1915011 h 2344739"/>
              <a:gd name="connsiteX74" fmla="*/ 8990394 w 12192001"/>
              <a:gd name="connsiteY74" fmla="*/ 1917072 h 2344739"/>
              <a:gd name="connsiteX75" fmla="*/ 8974337 w 12192001"/>
              <a:gd name="connsiteY75" fmla="*/ 1920298 h 2344739"/>
              <a:gd name="connsiteX76" fmla="*/ 8968011 w 12192001"/>
              <a:gd name="connsiteY76" fmla="*/ 1919598 h 2344739"/>
              <a:gd name="connsiteX77" fmla="*/ 8963048 w 12192001"/>
              <a:gd name="connsiteY77" fmla="*/ 1917373 h 2344739"/>
              <a:gd name="connsiteX78" fmla="*/ 8928988 w 12192001"/>
              <a:gd name="connsiteY78" fmla="*/ 1914185 h 2344739"/>
              <a:gd name="connsiteX79" fmla="*/ 8752444 w 12192001"/>
              <a:gd name="connsiteY79" fmla="*/ 1933417 h 2344739"/>
              <a:gd name="connsiteX80" fmla="*/ 8707847 w 12192001"/>
              <a:gd name="connsiteY80" fmla="*/ 1935518 h 2344739"/>
              <a:gd name="connsiteX81" fmla="*/ 8596071 w 12192001"/>
              <a:gd name="connsiteY81" fmla="*/ 1944090 h 2344739"/>
              <a:gd name="connsiteX82" fmla="*/ 8525230 w 12192001"/>
              <a:gd name="connsiteY82" fmla="*/ 1929248 h 2344739"/>
              <a:gd name="connsiteX83" fmla="*/ 8510983 w 12192001"/>
              <a:gd name="connsiteY83" fmla="*/ 1935163 h 2344739"/>
              <a:gd name="connsiteX84" fmla="*/ 8506167 w 12192001"/>
              <a:gd name="connsiteY84" fmla="*/ 1938164 h 2344739"/>
              <a:gd name="connsiteX85" fmla="*/ 8497968 w 12192001"/>
              <a:gd name="connsiteY85" fmla="*/ 1940902 h 2344739"/>
              <a:gd name="connsiteX86" fmla="*/ 8497594 w 12192001"/>
              <a:gd name="connsiteY86" fmla="*/ 1940723 h 2344739"/>
              <a:gd name="connsiteX87" fmla="*/ 8490249 w 12192001"/>
              <a:gd name="connsiteY87" fmla="*/ 1943773 h 2344739"/>
              <a:gd name="connsiteX88" fmla="*/ 8367182 w 12192001"/>
              <a:gd name="connsiteY88" fmla="*/ 1957815 h 2344739"/>
              <a:gd name="connsiteX89" fmla="*/ 8353799 w 12192001"/>
              <a:gd name="connsiteY89" fmla="*/ 1958009 h 2344739"/>
              <a:gd name="connsiteX90" fmla="*/ 8352373 w 12192001"/>
              <a:gd name="connsiteY90" fmla="*/ 1957169 h 2344739"/>
              <a:gd name="connsiteX91" fmla="*/ 8320104 w 12192001"/>
              <a:gd name="connsiteY91" fmla="*/ 1974587 h 2344739"/>
              <a:gd name="connsiteX92" fmla="*/ 8314433 w 12192001"/>
              <a:gd name="connsiteY92" fmla="*/ 1974913 h 2344739"/>
              <a:gd name="connsiteX93" fmla="*/ 8295174 w 12192001"/>
              <a:gd name="connsiteY93" fmla="*/ 1988808 h 2344739"/>
              <a:gd name="connsiteX94" fmla="*/ 8284276 w 12192001"/>
              <a:gd name="connsiteY94" fmla="*/ 1994631 h 2344739"/>
              <a:gd name="connsiteX95" fmla="*/ 8283150 w 12192001"/>
              <a:gd name="connsiteY95" fmla="*/ 1999074 h 2344739"/>
              <a:gd name="connsiteX96" fmla="*/ 8266076 w 12192001"/>
              <a:gd name="connsiteY96" fmla="*/ 2006249 h 2344739"/>
              <a:gd name="connsiteX97" fmla="*/ 8263377 w 12192001"/>
              <a:gd name="connsiteY97" fmla="*/ 2006019 h 2344739"/>
              <a:gd name="connsiteX98" fmla="*/ 8252033 w 12192001"/>
              <a:gd name="connsiteY98" fmla="*/ 2015862 h 2344739"/>
              <a:gd name="connsiteX99" fmla="*/ 8245834 w 12192001"/>
              <a:gd name="connsiteY99" fmla="*/ 2028854 h 2344739"/>
              <a:gd name="connsiteX100" fmla="*/ 8090272 w 12192001"/>
              <a:gd name="connsiteY100" fmla="*/ 2075015 h 2344739"/>
              <a:gd name="connsiteX101" fmla="*/ 7905407 w 12192001"/>
              <a:gd name="connsiteY101" fmla="*/ 2116988 h 2344739"/>
              <a:gd name="connsiteX102" fmla="*/ 7718745 w 12192001"/>
              <a:gd name="connsiteY102" fmla="*/ 2142703 h 2344739"/>
              <a:gd name="connsiteX103" fmla="*/ 7614347 w 12192001"/>
              <a:gd name="connsiteY103" fmla="*/ 2139232 h 2344739"/>
              <a:gd name="connsiteX104" fmla="*/ 7527543 w 12192001"/>
              <a:gd name="connsiteY104" fmla="*/ 2145060 h 2344739"/>
              <a:gd name="connsiteX105" fmla="*/ 7519571 w 12192001"/>
              <a:gd name="connsiteY105" fmla="*/ 2147613 h 2344739"/>
              <a:gd name="connsiteX106" fmla="*/ 7507411 w 12192001"/>
              <a:gd name="connsiteY106" fmla="*/ 2148948 h 2344739"/>
              <a:gd name="connsiteX107" fmla="*/ 7507040 w 12192001"/>
              <a:gd name="connsiteY107" fmla="*/ 2148621 h 2344739"/>
              <a:gd name="connsiteX108" fmla="*/ 7495795 w 12192001"/>
              <a:gd name="connsiteY108" fmla="*/ 2150573 h 2344739"/>
              <a:gd name="connsiteX109" fmla="*/ 7405391 w 12192001"/>
              <a:gd name="connsiteY109" fmla="*/ 2142468 h 2344739"/>
              <a:gd name="connsiteX110" fmla="*/ 7218559 w 12192001"/>
              <a:gd name="connsiteY110" fmla="*/ 2156680 h 2344739"/>
              <a:gd name="connsiteX111" fmla="*/ 7201101 w 12192001"/>
              <a:gd name="connsiteY111" fmla="*/ 2161230 h 2344739"/>
              <a:gd name="connsiteX112" fmla="*/ 7197004 w 12192001"/>
              <a:gd name="connsiteY112" fmla="*/ 2166588 h 2344739"/>
              <a:gd name="connsiteX113" fmla="*/ 7170808 w 12192001"/>
              <a:gd name="connsiteY113" fmla="*/ 2171236 h 2344739"/>
              <a:gd name="connsiteX114" fmla="*/ 7096988 w 12192001"/>
              <a:gd name="connsiteY114" fmla="*/ 2183464 h 2344739"/>
              <a:gd name="connsiteX115" fmla="*/ 7018496 w 12192001"/>
              <a:gd name="connsiteY115" fmla="*/ 2183090 h 2344739"/>
              <a:gd name="connsiteX116" fmla="*/ 6904146 w 12192001"/>
              <a:gd name="connsiteY116" fmla="*/ 2212596 h 2344739"/>
              <a:gd name="connsiteX117" fmla="*/ 6708222 w 12192001"/>
              <a:gd name="connsiteY117" fmla="*/ 2240551 h 2344739"/>
              <a:gd name="connsiteX118" fmla="*/ 6549454 w 12192001"/>
              <a:gd name="connsiteY118" fmla="*/ 2269327 h 2344739"/>
              <a:gd name="connsiteX119" fmla="*/ 6317560 w 12192001"/>
              <a:gd name="connsiteY119" fmla="*/ 2316127 h 2344739"/>
              <a:gd name="connsiteX120" fmla="*/ 6168674 w 12192001"/>
              <a:gd name="connsiteY120" fmla="*/ 2318214 h 2344739"/>
              <a:gd name="connsiteX121" fmla="*/ 6073848 w 12192001"/>
              <a:gd name="connsiteY121" fmla="*/ 2338676 h 2344739"/>
              <a:gd name="connsiteX122" fmla="*/ 6068529 w 12192001"/>
              <a:gd name="connsiteY122" fmla="*/ 2337139 h 2344739"/>
              <a:gd name="connsiteX123" fmla="*/ 6048638 w 12192001"/>
              <a:gd name="connsiteY123" fmla="*/ 2337822 h 2344739"/>
              <a:gd name="connsiteX124" fmla="*/ 6041285 w 12192001"/>
              <a:gd name="connsiteY124" fmla="*/ 2329473 h 2344739"/>
              <a:gd name="connsiteX125" fmla="*/ 6010090 w 12192001"/>
              <a:gd name="connsiteY125" fmla="*/ 2324380 h 2344739"/>
              <a:gd name="connsiteX126" fmla="*/ 5957375 w 12192001"/>
              <a:gd name="connsiteY126" fmla="*/ 2328024 h 2344739"/>
              <a:gd name="connsiteX127" fmla="*/ 5758919 w 12192001"/>
              <a:gd name="connsiteY127" fmla="*/ 2343716 h 2344739"/>
              <a:gd name="connsiteX128" fmla="*/ 5626960 w 12192001"/>
              <a:gd name="connsiteY128" fmla="*/ 2344739 h 2344739"/>
              <a:gd name="connsiteX129" fmla="*/ 5470906 w 12192001"/>
              <a:gd name="connsiteY129" fmla="*/ 2330719 h 2344739"/>
              <a:gd name="connsiteX130" fmla="*/ 5432761 w 12192001"/>
              <a:gd name="connsiteY130" fmla="*/ 2319466 h 2344739"/>
              <a:gd name="connsiteX131" fmla="*/ 5381669 w 12192001"/>
              <a:gd name="connsiteY131" fmla="*/ 2301764 h 2344739"/>
              <a:gd name="connsiteX132" fmla="*/ 5261764 w 12192001"/>
              <a:gd name="connsiteY132" fmla="*/ 2281347 h 2344739"/>
              <a:gd name="connsiteX133" fmla="*/ 5222961 w 12192001"/>
              <a:gd name="connsiteY133" fmla="*/ 2270223 h 2344739"/>
              <a:gd name="connsiteX134" fmla="*/ 5174660 w 12192001"/>
              <a:gd name="connsiteY134" fmla="*/ 2267233 h 2344739"/>
              <a:gd name="connsiteX135" fmla="*/ 5156554 w 12192001"/>
              <a:gd name="connsiteY135" fmla="*/ 2260010 h 2344739"/>
              <a:gd name="connsiteX136" fmla="*/ 5142599 w 12192001"/>
              <a:gd name="connsiteY136" fmla="*/ 2256610 h 2344739"/>
              <a:gd name="connsiteX137" fmla="*/ 5139596 w 12192001"/>
              <a:gd name="connsiteY137" fmla="*/ 2254509 h 2344739"/>
              <a:gd name="connsiteX138" fmla="*/ 5121659 w 12192001"/>
              <a:gd name="connsiteY138" fmla="*/ 2243656 h 2344739"/>
              <a:gd name="connsiteX139" fmla="*/ 5065790 w 12192001"/>
              <a:gd name="connsiteY139" fmla="*/ 2250227 h 2344739"/>
              <a:gd name="connsiteX140" fmla="*/ 5011514 w 12192001"/>
              <a:gd name="connsiteY140" fmla="*/ 2233846 h 2344739"/>
              <a:gd name="connsiteX141" fmla="*/ 4840441 w 12192001"/>
              <a:gd name="connsiteY141" fmla="*/ 2209829 h 2344739"/>
              <a:gd name="connsiteX142" fmla="*/ 4762447 w 12192001"/>
              <a:gd name="connsiteY142" fmla="*/ 2182061 h 2344739"/>
              <a:gd name="connsiteX143" fmla="*/ 4723186 w 12192001"/>
              <a:gd name="connsiteY143" fmla="*/ 2173047 h 2344739"/>
              <a:gd name="connsiteX144" fmla="*/ 4721176 w 12192001"/>
              <a:gd name="connsiteY144" fmla="*/ 2172298 h 2344739"/>
              <a:gd name="connsiteX145" fmla="*/ 4722111 w 12192001"/>
              <a:gd name="connsiteY145" fmla="*/ 2172087 h 2344739"/>
              <a:gd name="connsiteX146" fmla="*/ 4717202 w 12192001"/>
              <a:gd name="connsiteY146" fmla="*/ 2170817 h 2344739"/>
              <a:gd name="connsiteX147" fmla="*/ 4721176 w 12192001"/>
              <a:gd name="connsiteY147" fmla="*/ 2172298 h 2344739"/>
              <a:gd name="connsiteX148" fmla="*/ 4715526 w 12192001"/>
              <a:gd name="connsiteY148" fmla="*/ 2173573 h 2344739"/>
              <a:gd name="connsiteX149" fmla="*/ 4515814 w 12192001"/>
              <a:gd name="connsiteY149" fmla="*/ 2163671 h 2344739"/>
              <a:gd name="connsiteX150" fmla="*/ 4428543 w 12192001"/>
              <a:gd name="connsiteY150" fmla="*/ 2153020 h 2344739"/>
              <a:gd name="connsiteX151" fmla="*/ 4362875 w 12192001"/>
              <a:gd name="connsiteY151" fmla="*/ 2151674 h 2344739"/>
              <a:gd name="connsiteX152" fmla="*/ 4316966 w 12192001"/>
              <a:gd name="connsiteY152" fmla="*/ 2158289 h 2344739"/>
              <a:gd name="connsiteX153" fmla="*/ 4315110 w 12192001"/>
              <a:gd name="connsiteY153" fmla="*/ 2156948 h 2344739"/>
              <a:gd name="connsiteX154" fmla="*/ 4295144 w 12192001"/>
              <a:gd name="connsiteY154" fmla="*/ 2155069 h 2344739"/>
              <a:gd name="connsiteX155" fmla="*/ 4290064 w 12192001"/>
              <a:gd name="connsiteY155" fmla="*/ 2157986 h 2344739"/>
              <a:gd name="connsiteX156" fmla="*/ 4276142 w 12192001"/>
              <a:gd name="connsiteY156" fmla="*/ 2157740 h 2344739"/>
              <a:gd name="connsiteX157" fmla="*/ 4248117 w 12192001"/>
              <a:gd name="connsiteY157" fmla="*/ 2160064 h 2344739"/>
              <a:gd name="connsiteX158" fmla="*/ 4202051 w 12192001"/>
              <a:gd name="connsiteY158" fmla="*/ 2157269 h 2344739"/>
              <a:gd name="connsiteX159" fmla="*/ 4201745 w 12192001"/>
              <a:gd name="connsiteY159" fmla="*/ 2156010 h 2344739"/>
              <a:gd name="connsiteX160" fmla="*/ 4191248 w 12192001"/>
              <a:gd name="connsiteY160" fmla="*/ 2150376 h 2344739"/>
              <a:gd name="connsiteX161" fmla="*/ 4142745 w 12192001"/>
              <a:gd name="connsiteY161" fmla="*/ 2134511 h 2344739"/>
              <a:gd name="connsiteX162" fmla="*/ 4083097 w 12192001"/>
              <a:gd name="connsiteY162" fmla="*/ 2107978 h 2344739"/>
              <a:gd name="connsiteX163" fmla="*/ 4074546 w 12192001"/>
              <a:gd name="connsiteY163" fmla="*/ 2107143 h 2344739"/>
              <a:gd name="connsiteX164" fmla="*/ 4074427 w 12192001"/>
              <a:gd name="connsiteY164" fmla="*/ 2106844 h 2344739"/>
              <a:gd name="connsiteX165" fmla="*/ 4065510 w 12192001"/>
              <a:gd name="connsiteY165" fmla="*/ 2105400 h 2344739"/>
              <a:gd name="connsiteX166" fmla="*/ 4058954 w 12192001"/>
              <a:gd name="connsiteY166" fmla="*/ 2105618 h 2344739"/>
              <a:gd name="connsiteX167" fmla="*/ 4042364 w 12192001"/>
              <a:gd name="connsiteY167" fmla="*/ 2103997 h 2344739"/>
              <a:gd name="connsiteX168" fmla="*/ 4036997 w 12192001"/>
              <a:gd name="connsiteY168" fmla="*/ 2101563 h 2344739"/>
              <a:gd name="connsiteX169" fmla="*/ 4035363 w 12192001"/>
              <a:gd name="connsiteY169" fmla="*/ 2097896 h 2344739"/>
              <a:gd name="connsiteX170" fmla="*/ 4033778 w 12192001"/>
              <a:gd name="connsiteY170" fmla="*/ 2098131 h 2344739"/>
              <a:gd name="connsiteX171" fmla="*/ 4004538 w 12192001"/>
              <a:gd name="connsiteY171" fmla="*/ 2085563 h 2344739"/>
              <a:gd name="connsiteX172" fmla="*/ 3936846 w 12192001"/>
              <a:gd name="connsiteY172" fmla="*/ 2068106 h 2344739"/>
              <a:gd name="connsiteX173" fmla="*/ 3897275 w 12192001"/>
              <a:gd name="connsiteY173" fmla="*/ 2062451 h 2344739"/>
              <a:gd name="connsiteX174" fmla="*/ 3789760 w 12192001"/>
              <a:gd name="connsiteY174" fmla="*/ 2042213 h 2344739"/>
              <a:gd name="connsiteX175" fmla="*/ 3682513 w 12192001"/>
              <a:gd name="connsiteY175" fmla="*/ 2018290 h 2344739"/>
              <a:gd name="connsiteX176" fmla="*/ 3610035 w 12192001"/>
              <a:gd name="connsiteY176" fmla="*/ 1986019 h 2344739"/>
              <a:gd name="connsiteX177" fmla="*/ 3603855 w 12192001"/>
              <a:gd name="connsiteY177" fmla="*/ 1987381 h 2344739"/>
              <a:gd name="connsiteX178" fmla="*/ 3594736 w 12192001"/>
              <a:gd name="connsiteY178" fmla="*/ 1987545 h 2344739"/>
              <a:gd name="connsiteX179" fmla="*/ 3594501 w 12192001"/>
              <a:gd name="connsiteY179" fmla="*/ 1987276 h 2344739"/>
              <a:gd name="connsiteX180" fmla="*/ 3585978 w 12192001"/>
              <a:gd name="connsiteY180" fmla="*/ 1987966 h 2344739"/>
              <a:gd name="connsiteX181" fmla="*/ 3536135 w 12192001"/>
              <a:gd name="connsiteY181" fmla="*/ 1978267 h 2344739"/>
              <a:gd name="connsiteX182" fmla="*/ 3473223 w 12192001"/>
              <a:gd name="connsiteY182" fmla="*/ 1974606 h 2344739"/>
              <a:gd name="connsiteX183" fmla="*/ 3400728 w 12192001"/>
              <a:gd name="connsiteY183" fmla="*/ 1962558 h 2344739"/>
              <a:gd name="connsiteX184" fmla="*/ 3363888 w 12192001"/>
              <a:gd name="connsiteY184" fmla="*/ 1979510 h 2344739"/>
              <a:gd name="connsiteX185" fmla="*/ 3344026 w 12192001"/>
              <a:gd name="connsiteY185" fmla="*/ 1981192 h 2344739"/>
              <a:gd name="connsiteX186" fmla="*/ 3341698 w 12192001"/>
              <a:gd name="connsiteY186" fmla="*/ 1980217 h 2344739"/>
              <a:gd name="connsiteX187" fmla="*/ 3262356 w 12192001"/>
              <a:gd name="connsiteY187" fmla="*/ 1986094 h 2344739"/>
              <a:gd name="connsiteX188" fmla="*/ 3142556 w 12192001"/>
              <a:gd name="connsiteY188" fmla="*/ 1993869 h 2344739"/>
              <a:gd name="connsiteX189" fmla="*/ 3030291 w 12192001"/>
              <a:gd name="connsiteY189" fmla="*/ 1996512 h 2344739"/>
              <a:gd name="connsiteX190" fmla="*/ 2781569 w 12192001"/>
              <a:gd name="connsiteY190" fmla="*/ 2018333 h 2344739"/>
              <a:gd name="connsiteX191" fmla="*/ 2646527 w 12192001"/>
              <a:gd name="connsiteY191" fmla="*/ 2028869 h 2344739"/>
              <a:gd name="connsiteX192" fmla="*/ 2568028 w 12192001"/>
              <a:gd name="connsiteY192" fmla="*/ 2002628 h 2344739"/>
              <a:gd name="connsiteX193" fmla="*/ 2443255 w 12192001"/>
              <a:gd name="connsiteY193" fmla="*/ 2016529 h 2344739"/>
              <a:gd name="connsiteX194" fmla="*/ 2315112 w 12192001"/>
              <a:gd name="connsiteY194" fmla="*/ 2024996 h 2344739"/>
              <a:gd name="connsiteX195" fmla="*/ 2208578 w 12192001"/>
              <a:gd name="connsiteY195" fmla="*/ 2019763 h 2344739"/>
              <a:gd name="connsiteX196" fmla="*/ 2094665 w 12192001"/>
              <a:gd name="connsiteY196" fmla="*/ 2003052 h 2344739"/>
              <a:gd name="connsiteX197" fmla="*/ 1997356 w 12192001"/>
              <a:gd name="connsiteY197" fmla="*/ 1995032 h 2344739"/>
              <a:gd name="connsiteX198" fmla="*/ 1928172 w 12192001"/>
              <a:gd name="connsiteY198" fmla="*/ 2016977 h 2344739"/>
              <a:gd name="connsiteX199" fmla="*/ 1921650 w 12192001"/>
              <a:gd name="connsiteY199" fmla="*/ 2012146 h 2344739"/>
              <a:gd name="connsiteX200" fmla="*/ 1873080 w 12192001"/>
              <a:gd name="connsiteY200" fmla="*/ 2013741 h 2344739"/>
              <a:gd name="connsiteX201" fmla="*/ 1786655 w 12192001"/>
              <a:gd name="connsiteY201" fmla="*/ 2041363 h 2344739"/>
              <a:gd name="connsiteX202" fmla="*/ 1738204 w 12192001"/>
              <a:gd name="connsiteY202" fmla="*/ 2036312 h 2344739"/>
              <a:gd name="connsiteX203" fmla="*/ 1675071 w 12192001"/>
              <a:gd name="connsiteY203" fmla="*/ 2019963 h 2344739"/>
              <a:gd name="connsiteX204" fmla="*/ 1608669 w 12192001"/>
              <a:gd name="connsiteY204" fmla="*/ 2013066 h 2344739"/>
              <a:gd name="connsiteX205" fmla="*/ 1496110 w 12192001"/>
              <a:gd name="connsiteY205" fmla="*/ 1987476 h 2344739"/>
              <a:gd name="connsiteX206" fmla="*/ 1149979 w 12192001"/>
              <a:gd name="connsiteY206" fmla="*/ 1938041 h 2344739"/>
              <a:gd name="connsiteX207" fmla="*/ 858269 w 12192001"/>
              <a:gd name="connsiteY207" fmla="*/ 1928608 h 2344739"/>
              <a:gd name="connsiteX208" fmla="*/ 837540 w 12192001"/>
              <a:gd name="connsiteY208" fmla="*/ 1929821 h 2344739"/>
              <a:gd name="connsiteX209" fmla="*/ 816809 w 12192001"/>
              <a:gd name="connsiteY209" fmla="*/ 1927857 h 2344739"/>
              <a:gd name="connsiteX210" fmla="*/ 811506 w 12192001"/>
              <a:gd name="connsiteY210" fmla="*/ 1930751 h 2344739"/>
              <a:gd name="connsiteX211" fmla="*/ 797041 w 12192001"/>
              <a:gd name="connsiteY211" fmla="*/ 1930446 h 2344739"/>
              <a:gd name="connsiteX212" fmla="*/ 767901 w 12192001"/>
              <a:gd name="connsiteY212" fmla="*/ 1932653 h 2344739"/>
              <a:gd name="connsiteX213" fmla="*/ 763053 w 12192001"/>
              <a:gd name="connsiteY213" fmla="*/ 1930432 h 2344739"/>
              <a:gd name="connsiteX214" fmla="*/ 720047 w 12192001"/>
              <a:gd name="connsiteY214" fmla="*/ 1929661 h 2344739"/>
              <a:gd name="connsiteX215" fmla="*/ 719742 w 12192001"/>
              <a:gd name="connsiteY215" fmla="*/ 1928399 h 2344739"/>
              <a:gd name="connsiteX216" fmla="*/ 708875 w 12192001"/>
              <a:gd name="connsiteY216" fmla="*/ 1922722 h 2344739"/>
              <a:gd name="connsiteX217" fmla="*/ 596792 w 12192001"/>
              <a:gd name="connsiteY217" fmla="*/ 1879864 h 2344739"/>
              <a:gd name="connsiteX218" fmla="*/ 578535 w 12192001"/>
              <a:gd name="connsiteY218" fmla="*/ 1877212 h 2344739"/>
              <a:gd name="connsiteX219" fmla="*/ 571717 w 12192001"/>
              <a:gd name="connsiteY219" fmla="*/ 1877401 h 2344739"/>
              <a:gd name="connsiteX220" fmla="*/ 445099 w 12192001"/>
              <a:gd name="connsiteY220" fmla="*/ 1839371 h 2344739"/>
              <a:gd name="connsiteX221" fmla="*/ 404015 w 12192001"/>
              <a:gd name="connsiteY221" fmla="*/ 1833548 h 2344739"/>
              <a:gd name="connsiteX222" fmla="*/ 292435 w 12192001"/>
              <a:gd name="connsiteY222" fmla="*/ 1812852 h 2344739"/>
              <a:gd name="connsiteX223" fmla="*/ 118381 w 12192001"/>
              <a:gd name="connsiteY223" fmla="*/ 1761047 h 2344739"/>
              <a:gd name="connsiteX224" fmla="*/ 15526 w 12192001"/>
              <a:gd name="connsiteY224" fmla="*/ 1758191 h 2344739"/>
              <a:gd name="connsiteX225" fmla="*/ 2 w 12192001"/>
              <a:gd name="connsiteY225" fmla="*/ 1752722 h 2344739"/>
              <a:gd name="connsiteX226" fmla="*/ 1 w 12192001"/>
              <a:gd name="connsiteY226" fmla="*/ 762497 h 2344739"/>
              <a:gd name="connsiteX227" fmla="*/ 0 w 12192001"/>
              <a:gd name="connsiteY227" fmla="*/ 762497 h 2344739"/>
              <a:gd name="connsiteX228" fmla="*/ 0 w 12192001"/>
              <a:gd name="connsiteY228" fmla="*/ 222213 h 2344739"/>
              <a:gd name="connsiteX229" fmla="*/ 0 w 12192001"/>
              <a:gd name="connsiteY229"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05669 w 12192001"/>
              <a:gd name="connsiteY25" fmla="*/ 1033623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13812 w 12192001"/>
              <a:gd name="connsiteY69" fmla="*/ 1919069 h 2344739"/>
              <a:gd name="connsiteX70" fmla="*/ 9053453 w 12192001"/>
              <a:gd name="connsiteY70" fmla="*/ 1910755 h 2344739"/>
              <a:gd name="connsiteX71" fmla="*/ 9005486 w 12192001"/>
              <a:gd name="connsiteY71" fmla="*/ 1914040 h 2344739"/>
              <a:gd name="connsiteX72" fmla="*/ 9005201 w 12192001"/>
              <a:gd name="connsiteY72" fmla="*/ 1913800 h 2344739"/>
              <a:gd name="connsiteX73" fmla="*/ 8996232 w 12192001"/>
              <a:gd name="connsiteY73" fmla="*/ 1915011 h 2344739"/>
              <a:gd name="connsiteX74" fmla="*/ 8990394 w 12192001"/>
              <a:gd name="connsiteY74" fmla="*/ 1917072 h 2344739"/>
              <a:gd name="connsiteX75" fmla="*/ 8974337 w 12192001"/>
              <a:gd name="connsiteY75" fmla="*/ 1920298 h 2344739"/>
              <a:gd name="connsiteX76" fmla="*/ 8968011 w 12192001"/>
              <a:gd name="connsiteY76" fmla="*/ 1919598 h 2344739"/>
              <a:gd name="connsiteX77" fmla="*/ 8963048 w 12192001"/>
              <a:gd name="connsiteY77" fmla="*/ 1917373 h 2344739"/>
              <a:gd name="connsiteX78" fmla="*/ 8928988 w 12192001"/>
              <a:gd name="connsiteY78" fmla="*/ 1914185 h 2344739"/>
              <a:gd name="connsiteX79" fmla="*/ 8752444 w 12192001"/>
              <a:gd name="connsiteY79" fmla="*/ 1933417 h 2344739"/>
              <a:gd name="connsiteX80" fmla="*/ 8707847 w 12192001"/>
              <a:gd name="connsiteY80" fmla="*/ 1935518 h 2344739"/>
              <a:gd name="connsiteX81" fmla="*/ 8596071 w 12192001"/>
              <a:gd name="connsiteY81" fmla="*/ 1944090 h 2344739"/>
              <a:gd name="connsiteX82" fmla="*/ 8525230 w 12192001"/>
              <a:gd name="connsiteY82" fmla="*/ 1929248 h 2344739"/>
              <a:gd name="connsiteX83" fmla="*/ 8510983 w 12192001"/>
              <a:gd name="connsiteY83" fmla="*/ 1935163 h 2344739"/>
              <a:gd name="connsiteX84" fmla="*/ 8506167 w 12192001"/>
              <a:gd name="connsiteY84" fmla="*/ 1938164 h 2344739"/>
              <a:gd name="connsiteX85" fmla="*/ 8497968 w 12192001"/>
              <a:gd name="connsiteY85" fmla="*/ 1940902 h 2344739"/>
              <a:gd name="connsiteX86" fmla="*/ 8497594 w 12192001"/>
              <a:gd name="connsiteY86" fmla="*/ 1940723 h 2344739"/>
              <a:gd name="connsiteX87" fmla="*/ 8490249 w 12192001"/>
              <a:gd name="connsiteY87" fmla="*/ 1943773 h 2344739"/>
              <a:gd name="connsiteX88" fmla="*/ 8367182 w 12192001"/>
              <a:gd name="connsiteY88" fmla="*/ 1957815 h 2344739"/>
              <a:gd name="connsiteX89" fmla="*/ 8353799 w 12192001"/>
              <a:gd name="connsiteY89" fmla="*/ 1958009 h 2344739"/>
              <a:gd name="connsiteX90" fmla="*/ 8352373 w 12192001"/>
              <a:gd name="connsiteY90" fmla="*/ 1957169 h 2344739"/>
              <a:gd name="connsiteX91" fmla="*/ 8320104 w 12192001"/>
              <a:gd name="connsiteY91" fmla="*/ 1974587 h 2344739"/>
              <a:gd name="connsiteX92" fmla="*/ 8314433 w 12192001"/>
              <a:gd name="connsiteY92" fmla="*/ 1974913 h 2344739"/>
              <a:gd name="connsiteX93" fmla="*/ 8295174 w 12192001"/>
              <a:gd name="connsiteY93" fmla="*/ 1988808 h 2344739"/>
              <a:gd name="connsiteX94" fmla="*/ 8284276 w 12192001"/>
              <a:gd name="connsiteY94" fmla="*/ 1994631 h 2344739"/>
              <a:gd name="connsiteX95" fmla="*/ 8283150 w 12192001"/>
              <a:gd name="connsiteY95" fmla="*/ 1999074 h 2344739"/>
              <a:gd name="connsiteX96" fmla="*/ 8266076 w 12192001"/>
              <a:gd name="connsiteY96" fmla="*/ 2006249 h 2344739"/>
              <a:gd name="connsiteX97" fmla="*/ 8263377 w 12192001"/>
              <a:gd name="connsiteY97" fmla="*/ 2006019 h 2344739"/>
              <a:gd name="connsiteX98" fmla="*/ 8252033 w 12192001"/>
              <a:gd name="connsiteY98" fmla="*/ 2015862 h 2344739"/>
              <a:gd name="connsiteX99" fmla="*/ 8245834 w 12192001"/>
              <a:gd name="connsiteY99" fmla="*/ 2028854 h 2344739"/>
              <a:gd name="connsiteX100" fmla="*/ 8090272 w 12192001"/>
              <a:gd name="connsiteY100" fmla="*/ 2075015 h 2344739"/>
              <a:gd name="connsiteX101" fmla="*/ 7905407 w 12192001"/>
              <a:gd name="connsiteY101" fmla="*/ 2116988 h 2344739"/>
              <a:gd name="connsiteX102" fmla="*/ 7718745 w 12192001"/>
              <a:gd name="connsiteY102" fmla="*/ 2142703 h 2344739"/>
              <a:gd name="connsiteX103" fmla="*/ 7614347 w 12192001"/>
              <a:gd name="connsiteY103" fmla="*/ 2139232 h 2344739"/>
              <a:gd name="connsiteX104" fmla="*/ 7527543 w 12192001"/>
              <a:gd name="connsiteY104" fmla="*/ 2145060 h 2344739"/>
              <a:gd name="connsiteX105" fmla="*/ 7519571 w 12192001"/>
              <a:gd name="connsiteY105" fmla="*/ 2147613 h 2344739"/>
              <a:gd name="connsiteX106" fmla="*/ 7507411 w 12192001"/>
              <a:gd name="connsiteY106" fmla="*/ 2148948 h 2344739"/>
              <a:gd name="connsiteX107" fmla="*/ 7507040 w 12192001"/>
              <a:gd name="connsiteY107" fmla="*/ 2148621 h 2344739"/>
              <a:gd name="connsiteX108" fmla="*/ 7495795 w 12192001"/>
              <a:gd name="connsiteY108" fmla="*/ 2150573 h 2344739"/>
              <a:gd name="connsiteX109" fmla="*/ 7405391 w 12192001"/>
              <a:gd name="connsiteY109" fmla="*/ 2142468 h 2344739"/>
              <a:gd name="connsiteX110" fmla="*/ 7218559 w 12192001"/>
              <a:gd name="connsiteY110" fmla="*/ 2156680 h 2344739"/>
              <a:gd name="connsiteX111" fmla="*/ 7201101 w 12192001"/>
              <a:gd name="connsiteY111" fmla="*/ 2161230 h 2344739"/>
              <a:gd name="connsiteX112" fmla="*/ 7197004 w 12192001"/>
              <a:gd name="connsiteY112" fmla="*/ 2166588 h 2344739"/>
              <a:gd name="connsiteX113" fmla="*/ 7170808 w 12192001"/>
              <a:gd name="connsiteY113" fmla="*/ 2171236 h 2344739"/>
              <a:gd name="connsiteX114" fmla="*/ 7096988 w 12192001"/>
              <a:gd name="connsiteY114" fmla="*/ 2183464 h 2344739"/>
              <a:gd name="connsiteX115" fmla="*/ 7018496 w 12192001"/>
              <a:gd name="connsiteY115" fmla="*/ 2183090 h 2344739"/>
              <a:gd name="connsiteX116" fmla="*/ 6904146 w 12192001"/>
              <a:gd name="connsiteY116" fmla="*/ 2212596 h 2344739"/>
              <a:gd name="connsiteX117" fmla="*/ 6708222 w 12192001"/>
              <a:gd name="connsiteY117" fmla="*/ 2240551 h 2344739"/>
              <a:gd name="connsiteX118" fmla="*/ 6549454 w 12192001"/>
              <a:gd name="connsiteY118" fmla="*/ 2269327 h 2344739"/>
              <a:gd name="connsiteX119" fmla="*/ 6317560 w 12192001"/>
              <a:gd name="connsiteY119" fmla="*/ 2316127 h 2344739"/>
              <a:gd name="connsiteX120" fmla="*/ 6168674 w 12192001"/>
              <a:gd name="connsiteY120" fmla="*/ 2318214 h 2344739"/>
              <a:gd name="connsiteX121" fmla="*/ 6073848 w 12192001"/>
              <a:gd name="connsiteY121" fmla="*/ 2338676 h 2344739"/>
              <a:gd name="connsiteX122" fmla="*/ 6068529 w 12192001"/>
              <a:gd name="connsiteY122" fmla="*/ 2337139 h 2344739"/>
              <a:gd name="connsiteX123" fmla="*/ 6048638 w 12192001"/>
              <a:gd name="connsiteY123" fmla="*/ 2337822 h 2344739"/>
              <a:gd name="connsiteX124" fmla="*/ 6041285 w 12192001"/>
              <a:gd name="connsiteY124" fmla="*/ 2329473 h 2344739"/>
              <a:gd name="connsiteX125" fmla="*/ 6010090 w 12192001"/>
              <a:gd name="connsiteY125" fmla="*/ 2324380 h 2344739"/>
              <a:gd name="connsiteX126" fmla="*/ 5957375 w 12192001"/>
              <a:gd name="connsiteY126" fmla="*/ 2328024 h 2344739"/>
              <a:gd name="connsiteX127" fmla="*/ 5758919 w 12192001"/>
              <a:gd name="connsiteY127" fmla="*/ 2343716 h 2344739"/>
              <a:gd name="connsiteX128" fmla="*/ 5626960 w 12192001"/>
              <a:gd name="connsiteY128" fmla="*/ 2344739 h 2344739"/>
              <a:gd name="connsiteX129" fmla="*/ 5470906 w 12192001"/>
              <a:gd name="connsiteY129" fmla="*/ 2330719 h 2344739"/>
              <a:gd name="connsiteX130" fmla="*/ 5432761 w 12192001"/>
              <a:gd name="connsiteY130" fmla="*/ 2319466 h 2344739"/>
              <a:gd name="connsiteX131" fmla="*/ 5381669 w 12192001"/>
              <a:gd name="connsiteY131" fmla="*/ 2301764 h 2344739"/>
              <a:gd name="connsiteX132" fmla="*/ 5261764 w 12192001"/>
              <a:gd name="connsiteY132" fmla="*/ 2281347 h 2344739"/>
              <a:gd name="connsiteX133" fmla="*/ 5222961 w 12192001"/>
              <a:gd name="connsiteY133" fmla="*/ 2270223 h 2344739"/>
              <a:gd name="connsiteX134" fmla="*/ 5174660 w 12192001"/>
              <a:gd name="connsiteY134" fmla="*/ 2267233 h 2344739"/>
              <a:gd name="connsiteX135" fmla="*/ 5156554 w 12192001"/>
              <a:gd name="connsiteY135" fmla="*/ 2260010 h 2344739"/>
              <a:gd name="connsiteX136" fmla="*/ 5142599 w 12192001"/>
              <a:gd name="connsiteY136" fmla="*/ 2256610 h 2344739"/>
              <a:gd name="connsiteX137" fmla="*/ 5139596 w 12192001"/>
              <a:gd name="connsiteY137" fmla="*/ 2254509 h 2344739"/>
              <a:gd name="connsiteX138" fmla="*/ 5121659 w 12192001"/>
              <a:gd name="connsiteY138" fmla="*/ 2243656 h 2344739"/>
              <a:gd name="connsiteX139" fmla="*/ 5065790 w 12192001"/>
              <a:gd name="connsiteY139" fmla="*/ 2250227 h 2344739"/>
              <a:gd name="connsiteX140" fmla="*/ 5011514 w 12192001"/>
              <a:gd name="connsiteY140" fmla="*/ 2233846 h 2344739"/>
              <a:gd name="connsiteX141" fmla="*/ 4840441 w 12192001"/>
              <a:gd name="connsiteY141" fmla="*/ 2209829 h 2344739"/>
              <a:gd name="connsiteX142" fmla="*/ 4762447 w 12192001"/>
              <a:gd name="connsiteY142" fmla="*/ 2182061 h 2344739"/>
              <a:gd name="connsiteX143" fmla="*/ 4723186 w 12192001"/>
              <a:gd name="connsiteY143" fmla="*/ 2173047 h 2344739"/>
              <a:gd name="connsiteX144" fmla="*/ 4721176 w 12192001"/>
              <a:gd name="connsiteY144" fmla="*/ 2172298 h 2344739"/>
              <a:gd name="connsiteX145" fmla="*/ 4722111 w 12192001"/>
              <a:gd name="connsiteY145" fmla="*/ 2172087 h 2344739"/>
              <a:gd name="connsiteX146" fmla="*/ 4717202 w 12192001"/>
              <a:gd name="connsiteY146" fmla="*/ 2170817 h 2344739"/>
              <a:gd name="connsiteX147" fmla="*/ 4721176 w 12192001"/>
              <a:gd name="connsiteY147" fmla="*/ 2172298 h 2344739"/>
              <a:gd name="connsiteX148" fmla="*/ 4715526 w 12192001"/>
              <a:gd name="connsiteY148" fmla="*/ 2173573 h 2344739"/>
              <a:gd name="connsiteX149" fmla="*/ 4515814 w 12192001"/>
              <a:gd name="connsiteY149" fmla="*/ 2163671 h 2344739"/>
              <a:gd name="connsiteX150" fmla="*/ 4428543 w 12192001"/>
              <a:gd name="connsiteY150" fmla="*/ 2153020 h 2344739"/>
              <a:gd name="connsiteX151" fmla="*/ 4362875 w 12192001"/>
              <a:gd name="connsiteY151" fmla="*/ 2151674 h 2344739"/>
              <a:gd name="connsiteX152" fmla="*/ 4316966 w 12192001"/>
              <a:gd name="connsiteY152" fmla="*/ 2158289 h 2344739"/>
              <a:gd name="connsiteX153" fmla="*/ 4315110 w 12192001"/>
              <a:gd name="connsiteY153" fmla="*/ 2156948 h 2344739"/>
              <a:gd name="connsiteX154" fmla="*/ 4295144 w 12192001"/>
              <a:gd name="connsiteY154" fmla="*/ 2155069 h 2344739"/>
              <a:gd name="connsiteX155" fmla="*/ 4290064 w 12192001"/>
              <a:gd name="connsiteY155" fmla="*/ 2157986 h 2344739"/>
              <a:gd name="connsiteX156" fmla="*/ 4276142 w 12192001"/>
              <a:gd name="connsiteY156" fmla="*/ 2157740 h 2344739"/>
              <a:gd name="connsiteX157" fmla="*/ 4248117 w 12192001"/>
              <a:gd name="connsiteY157" fmla="*/ 2160064 h 2344739"/>
              <a:gd name="connsiteX158" fmla="*/ 4202051 w 12192001"/>
              <a:gd name="connsiteY158" fmla="*/ 2157269 h 2344739"/>
              <a:gd name="connsiteX159" fmla="*/ 4201745 w 12192001"/>
              <a:gd name="connsiteY159" fmla="*/ 2156010 h 2344739"/>
              <a:gd name="connsiteX160" fmla="*/ 4191248 w 12192001"/>
              <a:gd name="connsiteY160" fmla="*/ 2150376 h 2344739"/>
              <a:gd name="connsiteX161" fmla="*/ 4142745 w 12192001"/>
              <a:gd name="connsiteY161" fmla="*/ 2134511 h 2344739"/>
              <a:gd name="connsiteX162" fmla="*/ 4083097 w 12192001"/>
              <a:gd name="connsiteY162" fmla="*/ 2107978 h 2344739"/>
              <a:gd name="connsiteX163" fmla="*/ 4074546 w 12192001"/>
              <a:gd name="connsiteY163" fmla="*/ 2107143 h 2344739"/>
              <a:gd name="connsiteX164" fmla="*/ 4074427 w 12192001"/>
              <a:gd name="connsiteY164" fmla="*/ 2106844 h 2344739"/>
              <a:gd name="connsiteX165" fmla="*/ 4065510 w 12192001"/>
              <a:gd name="connsiteY165" fmla="*/ 2105400 h 2344739"/>
              <a:gd name="connsiteX166" fmla="*/ 4058954 w 12192001"/>
              <a:gd name="connsiteY166" fmla="*/ 2105618 h 2344739"/>
              <a:gd name="connsiteX167" fmla="*/ 4042364 w 12192001"/>
              <a:gd name="connsiteY167" fmla="*/ 2103997 h 2344739"/>
              <a:gd name="connsiteX168" fmla="*/ 4036997 w 12192001"/>
              <a:gd name="connsiteY168" fmla="*/ 2101563 h 2344739"/>
              <a:gd name="connsiteX169" fmla="*/ 4035363 w 12192001"/>
              <a:gd name="connsiteY169" fmla="*/ 2097896 h 2344739"/>
              <a:gd name="connsiteX170" fmla="*/ 4033778 w 12192001"/>
              <a:gd name="connsiteY170" fmla="*/ 2098131 h 2344739"/>
              <a:gd name="connsiteX171" fmla="*/ 4004538 w 12192001"/>
              <a:gd name="connsiteY171" fmla="*/ 2085563 h 2344739"/>
              <a:gd name="connsiteX172" fmla="*/ 3936846 w 12192001"/>
              <a:gd name="connsiteY172" fmla="*/ 2068106 h 2344739"/>
              <a:gd name="connsiteX173" fmla="*/ 3897275 w 12192001"/>
              <a:gd name="connsiteY173" fmla="*/ 2062451 h 2344739"/>
              <a:gd name="connsiteX174" fmla="*/ 3789760 w 12192001"/>
              <a:gd name="connsiteY174" fmla="*/ 2042213 h 2344739"/>
              <a:gd name="connsiteX175" fmla="*/ 3682513 w 12192001"/>
              <a:gd name="connsiteY175" fmla="*/ 2018290 h 2344739"/>
              <a:gd name="connsiteX176" fmla="*/ 3610035 w 12192001"/>
              <a:gd name="connsiteY176" fmla="*/ 1986019 h 2344739"/>
              <a:gd name="connsiteX177" fmla="*/ 3603855 w 12192001"/>
              <a:gd name="connsiteY177" fmla="*/ 1987381 h 2344739"/>
              <a:gd name="connsiteX178" fmla="*/ 3594736 w 12192001"/>
              <a:gd name="connsiteY178" fmla="*/ 1987545 h 2344739"/>
              <a:gd name="connsiteX179" fmla="*/ 3594501 w 12192001"/>
              <a:gd name="connsiteY179" fmla="*/ 1987276 h 2344739"/>
              <a:gd name="connsiteX180" fmla="*/ 3585978 w 12192001"/>
              <a:gd name="connsiteY180" fmla="*/ 1987966 h 2344739"/>
              <a:gd name="connsiteX181" fmla="*/ 3536135 w 12192001"/>
              <a:gd name="connsiteY181" fmla="*/ 1978267 h 2344739"/>
              <a:gd name="connsiteX182" fmla="*/ 3473223 w 12192001"/>
              <a:gd name="connsiteY182" fmla="*/ 1974606 h 2344739"/>
              <a:gd name="connsiteX183" fmla="*/ 3400728 w 12192001"/>
              <a:gd name="connsiteY183" fmla="*/ 1962558 h 2344739"/>
              <a:gd name="connsiteX184" fmla="*/ 3363888 w 12192001"/>
              <a:gd name="connsiteY184" fmla="*/ 1979510 h 2344739"/>
              <a:gd name="connsiteX185" fmla="*/ 3344026 w 12192001"/>
              <a:gd name="connsiteY185" fmla="*/ 1981192 h 2344739"/>
              <a:gd name="connsiteX186" fmla="*/ 3341698 w 12192001"/>
              <a:gd name="connsiteY186" fmla="*/ 1980217 h 2344739"/>
              <a:gd name="connsiteX187" fmla="*/ 3262356 w 12192001"/>
              <a:gd name="connsiteY187" fmla="*/ 1986094 h 2344739"/>
              <a:gd name="connsiteX188" fmla="*/ 3142556 w 12192001"/>
              <a:gd name="connsiteY188" fmla="*/ 1993869 h 2344739"/>
              <a:gd name="connsiteX189" fmla="*/ 3030291 w 12192001"/>
              <a:gd name="connsiteY189" fmla="*/ 1996512 h 2344739"/>
              <a:gd name="connsiteX190" fmla="*/ 2781569 w 12192001"/>
              <a:gd name="connsiteY190" fmla="*/ 2018333 h 2344739"/>
              <a:gd name="connsiteX191" fmla="*/ 2646527 w 12192001"/>
              <a:gd name="connsiteY191" fmla="*/ 2028869 h 2344739"/>
              <a:gd name="connsiteX192" fmla="*/ 2568028 w 12192001"/>
              <a:gd name="connsiteY192" fmla="*/ 2002628 h 2344739"/>
              <a:gd name="connsiteX193" fmla="*/ 2443255 w 12192001"/>
              <a:gd name="connsiteY193" fmla="*/ 2016529 h 2344739"/>
              <a:gd name="connsiteX194" fmla="*/ 2315112 w 12192001"/>
              <a:gd name="connsiteY194" fmla="*/ 2024996 h 2344739"/>
              <a:gd name="connsiteX195" fmla="*/ 2208578 w 12192001"/>
              <a:gd name="connsiteY195" fmla="*/ 2019763 h 2344739"/>
              <a:gd name="connsiteX196" fmla="*/ 2094665 w 12192001"/>
              <a:gd name="connsiteY196" fmla="*/ 2003052 h 2344739"/>
              <a:gd name="connsiteX197" fmla="*/ 1997356 w 12192001"/>
              <a:gd name="connsiteY197" fmla="*/ 1995032 h 2344739"/>
              <a:gd name="connsiteX198" fmla="*/ 1928172 w 12192001"/>
              <a:gd name="connsiteY198" fmla="*/ 2016977 h 2344739"/>
              <a:gd name="connsiteX199" fmla="*/ 1921650 w 12192001"/>
              <a:gd name="connsiteY199" fmla="*/ 2012146 h 2344739"/>
              <a:gd name="connsiteX200" fmla="*/ 1873080 w 12192001"/>
              <a:gd name="connsiteY200" fmla="*/ 2013741 h 2344739"/>
              <a:gd name="connsiteX201" fmla="*/ 1786655 w 12192001"/>
              <a:gd name="connsiteY201" fmla="*/ 2041363 h 2344739"/>
              <a:gd name="connsiteX202" fmla="*/ 1738204 w 12192001"/>
              <a:gd name="connsiteY202" fmla="*/ 2036312 h 2344739"/>
              <a:gd name="connsiteX203" fmla="*/ 1675071 w 12192001"/>
              <a:gd name="connsiteY203" fmla="*/ 2019963 h 2344739"/>
              <a:gd name="connsiteX204" fmla="*/ 1608669 w 12192001"/>
              <a:gd name="connsiteY204" fmla="*/ 2013066 h 2344739"/>
              <a:gd name="connsiteX205" fmla="*/ 1496110 w 12192001"/>
              <a:gd name="connsiteY205" fmla="*/ 1987476 h 2344739"/>
              <a:gd name="connsiteX206" fmla="*/ 1149979 w 12192001"/>
              <a:gd name="connsiteY206" fmla="*/ 1938041 h 2344739"/>
              <a:gd name="connsiteX207" fmla="*/ 858269 w 12192001"/>
              <a:gd name="connsiteY207" fmla="*/ 1928608 h 2344739"/>
              <a:gd name="connsiteX208" fmla="*/ 837540 w 12192001"/>
              <a:gd name="connsiteY208" fmla="*/ 1929821 h 2344739"/>
              <a:gd name="connsiteX209" fmla="*/ 816809 w 12192001"/>
              <a:gd name="connsiteY209" fmla="*/ 1927857 h 2344739"/>
              <a:gd name="connsiteX210" fmla="*/ 811506 w 12192001"/>
              <a:gd name="connsiteY210" fmla="*/ 1930751 h 2344739"/>
              <a:gd name="connsiteX211" fmla="*/ 797041 w 12192001"/>
              <a:gd name="connsiteY211" fmla="*/ 1930446 h 2344739"/>
              <a:gd name="connsiteX212" fmla="*/ 767901 w 12192001"/>
              <a:gd name="connsiteY212" fmla="*/ 1932653 h 2344739"/>
              <a:gd name="connsiteX213" fmla="*/ 763053 w 12192001"/>
              <a:gd name="connsiteY213" fmla="*/ 1930432 h 2344739"/>
              <a:gd name="connsiteX214" fmla="*/ 720047 w 12192001"/>
              <a:gd name="connsiteY214" fmla="*/ 1929661 h 2344739"/>
              <a:gd name="connsiteX215" fmla="*/ 719742 w 12192001"/>
              <a:gd name="connsiteY215" fmla="*/ 1928399 h 2344739"/>
              <a:gd name="connsiteX216" fmla="*/ 708875 w 12192001"/>
              <a:gd name="connsiteY216" fmla="*/ 1922722 h 2344739"/>
              <a:gd name="connsiteX217" fmla="*/ 596792 w 12192001"/>
              <a:gd name="connsiteY217" fmla="*/ 1879864 h 2344739"/>
              <a:gd name="connsiteX218" fmla="*/ 578535 w 12192001"/>
              <a:gd name="connsiteY218" fmla="*/ 1877212 h 2344739"/>
              <a:gd name="connsiteX219" fmla="*/ 571717 w 12192001"/>
              <a:gd name="connsiteY219" fmla="*/ 1877401 h 2344739"/>
              <a:gd name="connsiteX220" fmla="*/ 445099 w 12192001"/>
              <a:gd name="connsiteY220" fmla="*/ 1839371 h 2344739"/>
              <a:gd name="connsiteX221" fmla="*/ 404015 w 12192001"/>
              <a:gd name="connsiteY221" fmla="*/ 1833548 h 2344739"/>
              <a:gd name="connsiteX222" fmla="*/ 292435 w 12192001"/>
              <a:gd name="connsiteY222" fmla="*/ 1812852 h 2344739"/>
              <a:gd name="connsiteX223" fmla="*/ 118381 w 12192001"/>
              <a:gd name="connsiteY223" fmla="*/ 1761047 h 2344739"/>
              <a:gd name="connsiteX224" fmla="*/ 15526 w 12192001"/>
              <a:gd name="connsiteY224" fmla="*/ 1758191 h 2344739"/>
              <a:gd name="connsiteX225" fmla="*/ 2 w 12192001"/>
              <a:gd name="connsiteY225" fmla="*/ 1752722 h 2344739"/>
              <a:gd name="connsiteX226" fmla="*/ 1 w 12192001"/>
              <a:gd name="connsiteY226" fmla="*/ 762497 h 2344739"/>
              <a:gd name="connsiteX227" fmla="*/ 0 w 12192001"/>
              <a:gd name="connsiteY227" fmla="*/ 762497 h 2344739"/>
              <a:gd name="connsiteX228" fmla="*/ 0 w 12192001"/>
              <a:gd name="connsiteY228" fmla="*/ 222213 h 2344739"/>
              <a:gd name="connsiteX229" fmla="*/ 0 w 12192001"/>
              <a:gd name="connsiteY229"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05669 w 12192001"/>
              <a:gd name="connsiteY25" fmla="*/ 1033623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13812 w 12192001"/>
              <a:gd name="connsiteY69" fmla="*/ 1919069 h 2344739"/>
              <a:gd name="connsiteX70" fmla="*/ 9053453 w 12192001"/>
              <a:gd name="connsiteY70" fmla="*/ 1910755 h 2344739"/>
              <a:gd name="connsiteX71" fmla="*/ 9005486 w 12192001"/>
              <a:gd name="connsiteY71" fmla="*/ 1914040 h 2344739"/>
              <a:gd name="connsiteX72" fmla="*/ 9005201 w 12192001"/>
              <a:gd name="connsiteY72" fmla="*/ 1913800 h 2344739"/>
              <a:gd name="connsiteX73" fmla="*/ 8996232 w 12192001"/>
              <a:gd name="connsiteY73" fmla="*/ 1915011 h 2344739"/>
              <a:gd name="connsiteX74" fmla="*/ 8990394 w 12192001"/>
              <a:gd name="connsiteY74" fmla="*/ 1917072 h 2344739"/>
              <a:gd name="connsiteX75" fmla="*/ 8974337 w 12192001"/>
              <a:gd name="connsiteY75" fmla="*/ 1920298 h 2344739"/>
              <a:gd name="connsiteX76" fmla="*/ 8968011 w 12192001"/>
              <a:gd name="connsiteY76" fmla="*/ 1919598 h 2344739"/>
              <a:gd name="connsiteX77" fmla="*/ 8963048 w 12192001"/>
              <a:gd name="connsiteY77" fmla="*/ 1917373 h 2344739"/>
              <a:gd name="connsiteX78" fmla="*/ 8928988 w 12192001"/>
              <a:gd name="connsiteY78" fmla="*/ 1914185 h 2344739"/>
              <a:gd name="connsiteX79" fmla="*/ 8752444 w 12192001"/>
              <a:gd name="connsiteY79" fmla="*/ 1933417 h 2344739"/>
              <a:gd name="connsiteX80" fmla="*/ 8707847 w 12192001"/>
              <a:gd name="connsiteY80" fmla="*/ 1935518 h 2344739"/>
              <a:gd name="connsiteX81" fmla="*/ 8596071 w 12192001"/>
              <a:gd name="connsiteY81" fmla="*/ 1944090 h 2344739"/>
              <a:gd name="connsiteX82" fmla="*/ 8525230 w 12192001"/>
              <a:gd name="connsiteY82" fmla="*/ 1929248 h 2344739"/>
              <a:gd name="connsiteX83" fmla="*/ 8510983 w 12192001"/>
              <a:gd name="connsiteY83" fmla="*/ 1935163 h 2344739"/>
              <a:gd name="connsiteX84" fmla="*/ 8506167 w 12192001"/>
              <a:gd name="connsiteY84" fmla="*/ 1938164 h 2344739"/>
              <a:gd name="connsiteX85" fmla="*/ 8497968 w 12192001"/>
              <a:gd name="connsiteY85" fmla="*/ 1940902 h 2344739"/>
              <a:gd name="connsiteX86" fmla="*/ 8497594 w 12192001"/>
              <a:gd name="connsiteY86" fmla="*/ 1940723 h 2344739"/>
              <a:gd name="connsiteX87" fmla="*/ 8490249 w 12192001"/>
              <a:gd name="connsiteY87" fmla="*/ 1943773 h 2344739"/>
              <a:gd name="connsiteX88" fmla="*/ 8367182 w 12192001"/>
              <a:gd name="connsiteY88" fmla="*/ 1957815 h 2344739"/>
              <a:gd name="connsiteX89" fmla="*/ 8353799 w 12192001"/>
              <a:gd name="connsiteY89" fmla="*/ 1958009 h 2344739"/>
              <a:gd name="connsiteX90" fmla="*/ 8352373 w 12192001"/>
              <a:gd name="connsiteY90" fmla="*/ 1957169 h 2344739"/>
              <a:gd name="connsiteX91" fmla="*/ 8320104 w 12192001"/>
              <a:gd name="connsiteY91" fmla="*/ 1974587 h 2344739"/>
              <a:gd name="connsiteX92" fmla="*/ 8314433 w 12192001"/>
              <a:gd name="connsiteY92" fmla="*/ 1974913 h 2344739"/>
              <a:gd name="connsiteX93" fmla="*/ 8295174 w 12192001"/>
              <a:gd name="connsiteY93" fmla="*/ 1988808 h 2344739"/>
              <a:gd name="connsiteX94" fmla="*/ 8284276 w 12192001"/>
              <a:gd name="connsiteY94" fmla="*/ 1994631 h 2344739"/>
              <a:gd name="connsiteX95" fmla="*/ 8283150 w 12192001"/>
              <a:gd name="connsiteY95" fmla="*/ 1999074 h 2344739"/>
              <a:gd name="connsiteX96" fmla="*/ 8266076 w 12192001"/>
              <a:gd name="connsiteY96" fmla="*/ 2006249 h 2344739"/>
              <a:gd name="connsiteX97" fmla="*/ 8263377 w 12192001"/>
              <a:gd name="connsiteY97" fmla="*/ 2006019 h 2344739"/>
              <a:gd name="connsiteX98" fmla="*/ 8252033 w 12192001"/>
              <a:gd name="connsiteY98" fmla="*/ 2015862 h 2344739"/>
              <a:gd name="connsiteX99" fmla="*/ 8245834 w 12192001"/>
              <a:gd name="connsiteY99" fmla="*/ 2028854 h 2344739"/>
              <a:gd name="connsiteX100" fmla="*/ 8090272 w 12192001"/>
              <a:gd name="connsiteY100" fmla="*/ 2075015 h 2344739"/>
              <a:gd name="connsiteX101" fmla="*/ 7905407 w 12192001"/>
              <a:gd name="connsiteY101" fmla="*/ 2116988 h 2344739"/>
              <a:gd name="connsiteX102" fmla="*/ 7718745 w 12192001"/>
              <a:gd name="connsiteY102" fmla="*/ 2142703 h 2344739"/>
              <a:gd name="connsiteX103" fmla="*/ 7614347 w 12192001"/>
              <a:gd name="connsiteY103" fmla="*/ 2139232 h 2344739"/>
              <a:gd name="connsiteX104" fmla="*/ 7527543 w 12192001"/>
              <a:gd name="connsiteY104" fmla="*/ 2145060 h 2344739"/>
              <a:gd name="connsiteX105" fmla="*/ 7519571 w 12192001"/>
              <a:gd name="connsiteY105" fmla="*/ 2147613 h 2344739"/>
              <a:gd name="connsiteX106" fmla="*/ 7507411 w 12192001"/>
              <a:gd name="connsiteY106" fmla="*/ 2148948 h 2344739"/>
              <a:gd name="connsiteX107" fmla="*/ 7507040 w 12192001"/>
              <a:gd name="connsiteY107" fmla="*/ 2148621 h 2344739"/>
              <a:gd name="connsiteX108" fmla="*/ 7495795 w 12192001"/>
              <a:gd name="connsiteY108" fmla="*/ 2150573 h 2344739"/>
              <a:gd name="connsiteX109" fmla="*/ 7405391 w 12192001"/>
              <a:gd name="connsiteY109" fmla="*/ 2142468 h 2344739"/>
              <a:gd name="connsiteX110" fmla="*/ 7218559 w 12192001"/>
              <a:gd name="connsiteY110" fmla="*/ 2156680 h 2344739"/>
              <a:gd name="connsiteX111" fmla="*/ 7201101 w 12192001"/>
              <a:gd name="connsiteY111" fmla="*/ 2161230 h 2344739"/>
              <a:gd name="connsiteX112" fmla="*/ 7197004 w 12192001"/>
              <a:gd name="connsiteY112" fmla="*/ 2166588 h 2344739"/>
              <a:gd name="connsiteX113" fmla="*/ 7170808 w 12192001"/>
              <a:gd name="connsiteY113" fmla="*/ 2171236 h 2344739"/>
              <a:gd name="connsiteX114" fmla="*/ 7096988 w 12192001"/>
              <a:gd name="connsiteY114" fmla="*/ 2183464 h 2344739"/>
              <a:gd name="connsiteX115" fmla="*/ 7018496 w 12192001"/>
              <a:gd name="connsiteY115" fmla="*/ 2183090 h 2344739"/>
              <a:gd name="connsiteX116" fmla="*/ 6904146 w 12192001"/>
              <a:gd name="connsiteY116" fmla="*/ 2212596 h 2344739"/>
              <a:gd name="connsiteX117" fmla="*/ 6708222 w 12192001"/>
              <a:gd name="connsiteY117" fmla="*/ 2240551 h 2344739"/>
              <a:gd name="connsiteX118" fmla="*/ 6549454 w 12192001"/>
              <a:gd name="connsiteY118" fmla="*/ 2269327 h 2344739"/>
              <a:gd name="connsiteX119" fmla="*/ 6317560 w 12192001"/>
              <a:gd name="connsiteY119" fmla="*/ 2316127 h 2344739"/>
              <a:gd name="connsiteX120" fmla="*/ 6168674 w 12192001"/>
              <a:gd name="connsiteY120" fmla="*/ 2318214 h 2344739"/>
              <a:gd name="connsiteX121" fmla="*/ 6073848 w 12192001"/>
              <a:gd name="connsiteY121" fmla="*/ 2338676 h 2344739"/>
              <a:gd name="connsiteX122" fmla="*/ 6068529 w 12192001"/>
              <a:gd name="connsiteY122" fmla="*/ 2337139 h 2344739"/>
              <a:gd name="connsiteX123" fmla="*/ 6048638 w 12192001"/>
              <a:gd name="connsiteY123" fmla="*/ 2337822 h 2344739"/>
              <a:gd name="connsiteX124" fmla="*/ 6041285 w 12192001"/>
              <a:gd name="connsiteY124" fmla="*/ 2329473 h 2344739"/>
              <a:gd name="connsiteX125" fmla="*/ 6010090 w 12192001"/>
              <a:gd name="connsiteY125" fmla="*/ 2324380 h 2344739"/>
              <a:gd name="connsiteX126" fmla="*/ 5957375 w 12192001"/>
              <a:gd name="connsiteY126" fmla="*/ 2328024 h 2344739"/>
              <a:gd name="connsiteX127" fmla="*/ 5758919 w 12192001"/>
              <a:gd name="connsiteY127" fmla="*/ 2343716 h 2344739"/>
              <a:gd name="connsiteX128" fmla="*/ 5626960 w 12192001"/>
              <a:gd name="connsiteY128" fmla="*/ 2344739 h 2344739"/>
              <a:gd name="connsiteX129" fmla="*/ 5470906 w 12192001"/>
              <a:gd name="connsiteY129" fmla="*/ 2330719 h 2344739"/>
              <a:gd name="connsiteX130" fmla="*/ 5432761 w 12192001"/>
              <a:gd name="connsiteY130" fmla="*/ 2319466 h 2344739"/>
              <a:gd name="connsiteX131" fmla="*/ 5381669 w 12192001"/>
              <a:gd name="connsiteY131" fmla="*/ 2301764 h 2344739"/>
              <a:gd name="connsiteX132" fmla="*/ 5261764 w 12192001"/>
              <a:gd name="connsiteY132" fmla="*/ 2281347 h 2344739"/>
              <a:gd name="connsiteX133" fmla="*/ 5222961 w 12192001"/>
              <a:gd name="connsiteY133" fmla="*/ 2270223 h 2344739"/>
              <a:gd name="connsiteX134" fmla="*/ 5174660 w 12192001"/>
              <a:gd name="connsiteY134" fmla="*/ 2267233 h 2344739"/>
              <a:gd name="connsiteX135" fmla="*/ 5156554 w 12192001"/>
              <a:gd name="connsiteY135" fmla="*/ 2260010 h 2344739"/>
              <a:gd name="connsiteX136" fmla="*/ 5142599 w 12192001"/>
              <a:gd name="connsiteY136" fmla="*/ 2256610 h 2344739"/>
              <a:gd name="connsiteX137" fmla="*/ 5139596 w 12192001"/>
              <a:gd name="connsiteY137" fmla="*/ 2254509 h 2344739"/>
              <a:gd name="connsiteX138" fmla="*/ 5121659 w 12192001"/>
              <a:gd name="connsiteY138" fmla="*/ 2243656 h 2344739"/>
              <a:gd name="connsiteX139" fmla="*/ 5065790 w 12192001"/>
              <a:gd name="connsiteY139" fmla="*/ 2250227 h 2344739"/>
              <a:gd name="connsiteX140" fmla="*/ 5011514 w 12192001"/>
              <a:gd name="connsiteY140" fmla="*/ 2233846 h 2344739"/>
              <a:gd name="connsiteX141" fmla="*/ 4840441 w 12192001"/>
              <a:gd name="connsiteY141" fmla="*/ 2209829 h 2344739"/>
              <a:gd name="connsiteX142" fmla="*/ 4762447 w 12192001"/>
              <a:gd name="connsiteY142" fmla="*/ 2182061 h 2344739"/>
              <a:gd name="connsiteX143" fmla="*/ 4723186 w 12192001"/>
              <a:gd name="connsiteY143" fmla="*/ 2173047 h 2344739"/>
              <a:gd name="connsiteX144" fmla="*/ 4721176 w 12192001"/>
              <a:gd name="connsiteY144" fmla="*/ 2172298 h 2344739"/>
              <a:gd name="connsiteX145" fmla="*/ 4722111 w 12192001"/>
              <a:gd name="connsiteY145" fmla="*/ 2172087 h 2344739"/>
              <a:gd name="connsiteX146" fmla="*/ 4717202 w 12192001"/>
              <a:gd name="connsiteY146" fmla="*/ 2170817 h 2344739"/>
              <a:gd name="connsiteX147" fmla="*/ 4721176 w 12192001"/>
              <a:gd name="connsiteY147" fmla="*/ 2172298 h 2344739"/>
              <a:gd name="connsiteX148" fmla="*/ 4715526 w 12192001"/>
              <a:gd name="connsiteY148" fmla="*/ 2173573 h 2344739"/>
              <a:gd name="connsiteX149" fmla="*/ 4515814 w 12192001"/>
              <a:gd name="connsiteY149" fmla="*/ 2163671 h 2344739"/>
              <a:gd name="connsiteX150" fmla="*/ 4428543 w 12192001"/>
              <a:gd name="connsiteY150" fmla="*/ 2153020 h 2344739"/>
              <a:gd name="connsiteX151" fmla="*/ 4362875 w 12192001"/>
              <a:gd name="connsiteY151" fmla="*/ 2151674 h 2344739"/>
              <a:gd name="connsiteX152" fmla="*/ 4316966 w 12192001"/>
              <a:gd name="connsiteY152" fmla="*/ 2158289 h 2344739"/>
              <a:gd name="connsiteX153" fmla="*/ 4315110 w 12192001"/>
              <a:gd name="connsiteY153" fmla="*/ 2156948 h 2344739"/>
              <a:gd name="connsiteX154" fmla="*/ 4295144 w 12192001"/>
              <a:gd name="connsiteY154" fmla="*/ 2155069 h 2344739"/>
              <a:gd name="connsiteX155" fmla="*/ 4290064 w 12192001"/>
              <a:gd name="connsiteY155" fmla="*/ 2157986 h 2344739"/>
              <a:gd name="connsiteX156" fmla="*/ 4276142 w 12192001"/>
              <a:gd name="connsiteY156" fmla="*/ 2157740 h 2344739"/>
              <a:gd name="connsiteX157" fmla="*/ 4248117 w 12192001"/>
              <a:gd name="connsiteY157" fmla="*/ 2160064 h 2344739"/>
              <a:gd name="connsiteX158" fmla="*/ 4202051 w 12192001"/>
              <a:gd name="connsiteY158" fmla="*/ 2157269 h 2344739"/>
              <a:gd name="connsiteX159" fmla="*/ 4201745 w 12192001"/>
              <a:gd name="connsiteY159" fmla="*/ 2156010 h 2344739"/>
              <a:gd name="connsiteX160" fmla="*/ 4191248 w 12192001"/>
              <a:gd name="connsiteY160" fmla="*/ 2150376 h 2344739"/>
              <a:gd name="connsiteX161" fmla="*/ 4142745 w 12192001"/>
              <a:gd name="connsiteY161" fmla="*/ 2134511 h 2344739"/>
              <a:gd name="connsiteX162" fmla="*/ 4083097 w 12192001"/>
              <a:gd name="connsiteY162" fmla="*/ 2107978 h 2344739"/>
              <a:gd name="connsiteX163" fmla="*/ 4074546 w 12192001"/>
              <a:gd name="connsiteY163" fmla="*/ 2107143 h 2344739"/>
              <a:gd name="connsiteX164" fmla="*/ 4074427 w 12192001"/>
              <a:gd name="connsiteY164" fmla="*/ 2106844 h 2344739"/>
              <a:gd name="connsiteX165" fmla="*/ 4065510 w 12192001"/>
              <a:gd name="connsiteY165" fmla="*/ 2105400 h 2344739"/>
              <a:gd name="connsiteX166" fmla="*/ 4058954 w 12192001"/>
              <a:gd name="connsiteY166" fmla="*/ 2105618 h 2344739"/>
              <a:gd name="connsiteX167" fmla="*/ 4042364 w 12192001"/>
              <a:gd name="connsiteY167" fmla="*/ 2103997 h 2344739"/>
              <a:gd name="connsiteX168" fmla="*/ 4036997 w 12192001"/>
              <a:gd name="connsiteY168" fmla="*/ 2101563 h 2344739"/>
              <a:gd name="connsiteX169" fmla="*/ 4035363 w 12192001"/>
              <a:gd name="connsiteY169" fmla="*/ 2097896 h 2344739"/>
              <a:gd name="connsiteX170" fmla="*/ 4033778 w 12192001"/>
              <a:gd name="connsiteY170" fmla="*/ 2098131 h 2344739"/>
              <a:gd name="connsiteX171" fmla="*/ 4004538 w 12192001"/>
              <a:gd name="connsiteY171" fmla="*/ 2085563 h 2344739"/>
              <a:gd name="connsiteX172" fmla="*/ 3936846 w 12192001"/>
              <a:gd name="connsiteY172" fmla="*/ 2068106 h 2344739"/>
              <a:gd name="connsiteX173" fmla="*/ 3897275 w 12192001"/>
              <a:gd name="connsiteY173" fmla="*/ 2062451 h 2344739"/>
              <a:gd name="connsiteX174" fmla="*/ 3789760 w 12192001"/>
              <a:gd name="connsiteY174" fmla="*/ 2042213 h 2344739"/>
              <a:gd name="connsiteX175" fmla="*/ 3682513 w 12192001"/>
              <a:gd name="connsiteY175" fmla="*/ 2018290 h 2344739"/>
              <a:gd name="connsiteX176" fmla="*/ 3610035 w 12192001"/>
              <a:gd name="connsiteY176" fmla="*/ 1986019 h 2344739"/>
              <a:gd name="connsiteX177" fmla="*/ 3603855 w 12192001"/>
              <a:gd name="connsiteY177" fmla="*/ 1987381 h 2344739"/>
              <a:gd name="connsiteX178" fmla="*/ 3594736 w 12192001"/>
              <a:gd name="connsiteY178" fmla="*/ 1987545 h 2344739"/>
              <a:gd name="connsiteX179" fmla="*/ 3594501 w 12192001"/>
              <a:gd name="connsiteY179" fmla="*/ 1987276 h 2344739"/>
              <a:gd name="connsiteX180" fmla="*/ 3585978 w 12192001"/>
              <a:gd name="connsiteY180" fmla="*/ 1987966 h 2344739"/>
              <a:gd name="connsiteX181" fmla="*/ 3536135 w 12192001"/>
              <a:gd name="connsiteY181" fmla="*/ 1978267 h 2344739"/>
              <a:gd name="connsiteX182" fmla="*/ 3473223 w 12192001"/>
              <a:gd name="connsiteY182" fmla="*/ 1974606 h 2344739"/>
              <a:gd name="connsiteX183" fmla="*/ 3400728 w 12192001"/>
              <a:gd name="connsiteY183" fmla="*/ 1962558 h 2344739"/>
              <a:gd name="connsiteX184" fmla="*/ 3363888 w 12192001"/>
              <a:gd name="connsiteY184" fmla="*/ 1979510 h 2344739"/>
              <a:gd name="connsiteX185" fmla="*/ 3344026 w 12192001"/>
              <a:gd name="connsiteY185" fmla="*/ 1981192 h 2344739"/>
              <a:gd name="connsiteX186" fmla="*/ 3341698 w 12192001"/>
              <a:gd name="connsiteY186" fmla="*/ 1980217 h 2344739"/>
              <a:gd name="connsiteX187" fmla="*/ 3262356 w 12192001"/>
              <a:gd name="connsiteY187" fmla="*/ 1986094 h 2344739"/>
              <a:gd name="connsiteX188" fmla="*/ 3142556 w 12192001"/>
              <a:gd name="connsiteY188" fmla="*/ 1993869 h 2344739"/>
              <a:gd name="connsiteX189" fmla="*/ 3030291 w 12192001"/>
              <a:gd name="connsiteY189" fmla="*/ 1996512 h 2344739"/>
              <a:gd name="connsiteX190" fmla="*/ 2781569 w 12192001"/>
              <a:gd name="connsiteY190" fmla="*/ 2018333 h 2344739"/>
              <a:gd name="connsiteX191" fmla="*/ 2646527 w 12192001"/>
              <a:gd name="connsiteY191" fmla="*/ 2028869 h 2344739"/>
              <a:gd name="connsiteX192" fmla="*/ 2568028 w 12192001"/>
              <a:gd name="connsiteY192" fmla="*/ 2002628 h 2344739"/>
              <a:gd name="connsiteX193" fmla="*/ 2443255 w 12192001"/>
              <a:gd name="connsiteY193" fmla="*/ 2016529 h 2344739"/>
              <a:gd name="connsiteX194" fmla="*/ 2315112 w 12192001"/>
              <a:gd name="connsiteY194" fmla="*/ 2024996 h 2344739"/>
              <a:gd name="connsiteX195" fmla="*/ 2208578 w 12192001"/>
              <a:gd name="connsiteY195" fmla="*/ 2019763 h 2344739"/>
              <a:gd name="connsiteX196" fmla="*/ 2094665 w 12192001"/>
              <a:gd name="connsiteY196" fmla="*/ 2003052 h 2344739"/>
              <a:gd name="connsiteX197" fmla="*/ 1997356 w 12192001"/>
              <a:gd name="connsiteY197" fmla="*/ 1995032 h 2344739"/>
              <a:gd name="connsiteX198" fmla="*/ 1928172 w 12192001"/>
              <a:gd name="connsiteY198" fmla="*/ 2016977 h 2344739"/>
              <a:gd name="connsiteX199" fmla="*/ 1921650 w 12192001"/>
              <a:gd name="connsiteY199" fmla="*/ 2012146 h 2344739"/>
              <a:gd name="connsiteX200" fmla="*/ 1873080 w 12192001"/>
              <a:gd name="connsiteY200" fmla="*/ 2013741 h 2344739"/>
              <a:gd name="connsiteX201" fmla="*/ 1786655 w 12192001"/>
              <a:gd name="connsiteY201" fmla="*/ 2041363 h 2344739"/>
              <a:gd name="connsiteX202" fmla="*/ 1738204 w 12192001"/>
              <a:gd name="connsiteY202" fmla="*/ 2036312 h 2344739"/>
              <a:gd name="connsiteX203" fmla="*/ 1675071 w 12192001"/>
              <a:gd name="connsiteY203" fmla="*/ 2019963 h 2344739"/>
              <a:gd name="connsiteX204" fmla="*/ 1608669 w 12192001"/>
              <a:gd name="connsiteY204" fmla="*/ 2013066 h 2344739"/>
              <a:gd name="connsiteX205" fmla="*/ 1496110 w 12192001"/>
              <a:gd name="connsiteY205" fmla="*/ 1987476 h 2344739"/>
              <a:gd name="connsiteX206" fmla="*/ 1149979 w 12192001"/>
              <a:gd name="connsiteY206" fmla="*/ 1938041 h 2344739"/>
              <a:gd name="connsiteX207" fmla="*/ 858269 w 12192001"/>
              <a:gd name="connsiteY207" fmla="*/ 1928608 h 2344739"/>
              <a:gd name="connsiteX208" fmla="*/ 837540 w 12192001"/>
              <a:gd name="connsiteY208" fmla="*/ 1929821 h 2344739"/>
              <a:gd name="connsiteX209" fmla="*/ 816809 w 12192001"/>
              <a:gd name="connsiteY209" fmla="*/ 1927857 h 2344739"/>
              <a:gd name="connsiteX210" fmla="*/ 811506 w 12192001"/>
              <a:gd name="connsiteY210" fmla="*/ 1930751 h 2344739"/>
              <a:gd name="connsiteX211" fmla="*/ 797041 w 12192001"/>
              <a:gd name="connsiteY211" fmla="*/ 1930446 h 2344739"/>
              <a:gd name="connsiteX212" fmla="*/ 767901 w 12192001"/>
              <a:gd name="connsiteY212" fmla="*/ 1932653 h 2344739"/>
              <a:gd name="connsiteX213" fmla="*/ 720047 w 12192001"/>
              <a:gd name="connsiteY213" fmla="*/ 1929661 h 2344739"/>
              <a:gd name="connsiteX214" fmla="*/ 719742 w 12192001"/>
              <a:gd name="connsiteY214" fmla="*/ 1928399 h 2344739"/>
              <a:gd name="connsiteX215" fmla="*/ 708875 w 12192001"/>
              <a:gd name="connsiteY215" fmla="*/ 1922722 h 2344739"/>
              <a:gd name="connsiteX216" fmla="*/ 596792 w 12192001"/>
              <a:gd name="connsiteY216" fmla="*/ 1879864 h 2344739"/>
              <a:gd name="connsiteX217" fmla="*/ 578535 w 12192001"/>
              <a:gd name="connsiteY217" fmla="*/ 1877212 h 2344739"/>
              <a:gd name="connsiteX218" fmla="*/ 571717 w 12192001"/>
              <a:gd name="connsiteY218" fmla="*/ 1877401 h 2344739"/>
              <a:gd name="connsiteX219" fmla="*/ 445099 w 12192001"/>
              <a:gd name="connsiteY219" fmla="*/ 1839371 h 2344739"/>
              <a:gd name="connsiteX220" fmla="*/ 404015 w 12192001"/>
              <a:gd name="connsiteY220" fmla="*/ 1833548 h 2344739"/>
              <a:gd name="connsiteX221" fmla="*/ 292435 w 12192001"/>
              <a:gd name="connsiteY221" fmla="*/ 1812852 h 2344739"/>
              <a:gd name="connsiteX222" fmla="*/ 118381 w 12192001"/>
              <a:gd name="connsiteY222" fmla="*/ 1761047 h 2344739"/>
              <a:gd name="connsiteX223" fmla="*/ 15526 w 12192001"/>
              <a:gd name="connsiteY223" fmla="*/ 1758191 h 2344739"/>
              <a:gd name="connsiteX224" fmla="*/ 2 w 12192001"/>
              <a:gd name="connsiteY224" fmla="*/ 1752722 h 2344739"/>
              <a:gd name="connsiteX225" fmla="*/ 1 w 12192001"/>
              <a:gd name="connsiteY225" fmla="*/ 762497 h 2344739"/>
              <a:gd name="connsiteX226" fmla="*/ 0 w 12192001"/>
              <a:gd name="connsiteY226" fmla="*/ 762497 h 2344739"/>
              <a:gd name="connsiteX227" fmla="*/ 0 w 12192001"/>
              <a:gd name="connsiteY227" fmla="*/ 222213 h 2344739"/>
              <a:gd name="connsiteX228" fmla="*/ 0 w 12192001"/>
              <a:gd name="connsiteY228"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05669 w 12192001"/>
              <a:gd name="connsiteY25" fmla="*/ 1033623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13812 w 12192001"/>
              <a:gd name="connsiteY69" fmla="*/ 1919069 h 2344739"/>
              <a:gd name="connsiteX70" fmla="*/ 9053453 w 12192001"/>
              <a:gd name="connsiteY70" fmla="*/ 1910755 h 2344739"/>
              <a:gd name="connsiteX71" fmla="*/ 9005486 w 12192001"/>
              <a:gd name="connsiteY71" fmla="*/ 1914040 h 2344739"/>
              <a:gd name="connsiteX72" fmla="*/ 9005201 w 12192001"/>
              <a:gd name="connsiteY72" fmla="*/ 1913800 h 2344739"/>
              <a:gd name="connsiteX73" fmla="*/ 8996232 w 12192001"/>
              <a:gd name="connsiteY73" fmla="*/ 1915011 h 2344739"/>
              <a:gd name="connsiteX74" fmla="*/ 8990394 w 12192001"/>
              <a:gd name="connsiteY74" fmla="*/ 1917072 h 2344739"/>
              <a:gd name="connsiteX75" fmla="*/ 8974337 w 12192001"/>
              <a:gd name="connsiteY75" fmla="*/ 1920298 h 2344739"/>
              <a:gd name="connsiteX76" fmla="*/ 8968011 w 12192001"/>
              <a:gd name="connsiteY76" fmla="*/ 1919598 h 2344739"/>
              <a:gd name="connsiteX77" fmla="*/ 8963048 w 12192001"/>
              <a:gd name="connsiteY77" fmla="*/ 1917373 h 2344739"/>
              <a:gd name="connsiteX78" fmla="*/ 8928988 w 12192001"/>
              <a:gd name="connsiteY78" fmla="*/ 1914185 h 2344739"/>
              <a:gd name="connsiteX79" fmla="*/ 8752444 w 12192001"/>
              <a:gd name="connsiteY79" fmla="*/ 1933417 h 2344739"/>
              <a:gd name="connsiteX80" fmla="*/ 8707847 w 12192001"/>
              <a:gd name="connsiteY80" fmla="*/ 1935518 h 2344739"/>
              <a:gd name="connsiteX81" fmla="*/ 8596071 w 12192001"/>
              <a:gd name="connsiteY81" fmla="*/ 1944090 h 2344739"/>
              <a:gd name="connsiteX82" fmla="*/ 8525230 w 12192001"/>
              <a:gd name="connsiteY82" fmla="*/ 1929248 h 2344739"/>
              <a:gd name="connsiteX83" fmla="*/ 8510983 w 12192001"/>
              <a:gd name="connsiteY83" fmla="*/ 1935163 h 2344739"/>
              <a:gd name="connsiteX84" fmla="*/ 8506167 w 12192001"/>
              <a:gd name="connsiteY84" fmla="*/ 1938164 h 2344739"/>
              <a:gd name="connsiteX85" fmla="*/ 8497968 w 12192001"/>
              <a:gd name="connsiteY85" fmla="*/ 1940902 h 2344739"/>
              <a:gd name="connsiteX86" fmla="*/ 8497594 w 12192001"/>
              <a:gd name="connsiteY86" fmla="*/ 1940723 h 2344739"/>
              <a:gd name="connsiteX87" fmla="*/ 8490249 w 12192001"/>
              <a:gd name="connsiteY87" fmla="*/ 1943773 h 2344739"/>
              <a:gd name="connsiteX88" fmla="*/ 8367182 w 12192001"/>
              <a:gd name="connsiteY88" fmla="*/ 1957815 h 2344739"/>
              <a:gd name="connsiteX89" fmla="*/ 8353799 w 12192001"/>
              <a:gd name="connsiteY89" fmla="*/ 1958009 h 2344739"/>
              <a:gd name="connsiteX90" fmla="*/ 8352373 w 12192001"/>
              <a:gd name="connsiteY90" fmla="*/ 1957169 h 2344739"/>
              <a:gd name="connsiteX91" fmla="*/ 8320104 w 12192001"/>
              <a:gd name="connsiteY91" fmla="*/ 1974587 h 2344739"/>
              <a:gd name="connsiteX92" fmla="*/ 8314433 w 12192001"/>
              <a:gd name="connsiteY92" fmla="*/ 1974913 h 2344739"/>
              <a:gd name="connsiteX93" fmla="*/ 8295174 w 12192001"/>
              <a:gd name="connsiteY93" fmla="*/ 1988808 h 2344739"/>
              <a:gd name="connsiteX94" fmla="*/ 8284276 w 12192001"/>
              <a:gd name="connsiteY94" fmla="*/ 1994631 h 2344739"/>
              <a:gd name="connsiteX95" fmla="*/ 8283150 w 12192001"/>
              <a:gd name="connsiteY95" fmla="*/ 1999074 h 2344739"/>
              <a:gd name="connsiteX96" fmla="*/ 8266076 w 12192001"/>
              <a:gd name="connsiteY96" fmla="*/ 2006249 h 2344739"/>
              <a:gd name="connsiteX97" fmla="*/ 8263377 w 12192001"/>
              <a:gd name="connsiteY97" fmla="*/ 2006019 h 2344739"/>
              <a:gd name="connsiteX98" fmla="*/ 8252033 w 12192001"/>
              <a:gd name="connsiteY98" fmla="*/ 2015862 h 2344739"/>
              <a:gd name="connsiteX99" fmla="*/ 8245834 w 12192001"/>
              <a:gd name="connsiteY99" fmla="*/ 2028854 h 2344739"/>
              <a:gd name="connsiteX100" fmla="*/ 8090272 w 12192001"/>
              <a:gd name="connsiteY100" fmla="*/ 2075015 h 2344739"/>
              <a:gd name="connsiteX101" fmla="*/ 7905407 w 12192001"/>
              <a:gd name="connsiteY101" fmla="*/ 2116988 h 2344739"/>
              <a:gd name="connsiteX102" fmla="*/ 7718745 w 12192001"/>
              <a:gd name="connsiteY102" fmla="*/ 2142703 h 2344739"/>
              <a:gd name="connsiteX103" fmla="*/ 7614347 w 12192001"/>
              <a:gd name="connsiteY103" fmla="*/ 2139232 h 2344739"/>
              <a:gd name="connsiteX104" fmla="*/ 7527543 w 12192001"/>
              <a:gd name="connsiteY104" fmla="*/ 2145060 h 2344739"/>
              <a:gd name="connsiteX105" fmla="*/ 7519571 w 12192001"/>
              <a:gd name="connsiteY105" fmla="*/ 2147613 h 2344739"/>
              <a:gd name="connsiteX106" fmla="*/ 7507411 w 12192001"/>
              <a:gd name="connsiteY106" fmla="*/ 2148948 h 2344739"/>
              <a:gd name="connsiteX107" fmla="*/ 7507040 w 12192001"/>
              <a:gd name="connsiteY107" fmla="*/ 2148621 h 2344739"/>
              <a:gd name="connsiteX108" fmla="*/ 7495795 w 12192001"/>
              <a:gd name="connsiteY108" fmla="*/ 2150573 h 2344739"/>
              <a:gd name="connsiteX109" fmla="*/ 7405391 w 12192001"/>
              <a:gd name="connsiteY109" fmla="*/ 2142468 h 2344739"/>
              <a:gd name="connsiteX110" fmla="*/ 7218559 w 12192001"/>
              <a:gd name="connsiteY110" fmla="*/ 2156680 h 2344739"/>
              <a:gd name="connsiteX111" fmla="*/ 7201101 w 12192001"/>
              <a:gd name="connsiteY111" fmla="*/ 2161230 h 2344739"/>
              <a:gd name="connsiteX112" fmla="*/ 7197004 w 12192001"/>
              <a:gd name="connsiteY112" fmla="*/ 2166588 h 2344739"/>
              <a:gd name="connsiteX113" fmla="*/ 7170808 w 12192001"/>
              <a:gd name="connsiteY113" fmla="*/ 2171236 h 2344739"/>
              <a:gd name="connsiteX114" fmla="*/ 7096988 w 12192001"/>
              <a:gd name="connsiteY114" fmla="*/ 2183464 h 2344739"/>
              <a:gd name="connsiteX115" fmla="*/ 7018496 w 12192001"/>
              <a:gd name="connsiteY115" fmla="*/ 2183090 h 2344739"/>
              <a:gd name="connsiteX116" fmla="*/ 6904146 w 12192001"/>
              <a:gd name="connsiteY116" fmla="*/ 2212596 h 2344739"/>
              <a:gd name="connsiteX117" fmla="*/ 6708222 w 12192001"/>
              <a:gd name="connsiteY117" fmla="*/ 2240551 h 2344739"/>
              <a:gd name="connsiteX118" fmla="*/ 6549454 w 12192001"/>
              <a:gd name="connsiteY118" fmla="*/ 2269327 h 2344739"/>
              <a:gd name="connsiteX119" fmla="*/ 6317560 w 12192001"/>
              <a:gd name="connsiteY119" fmla="*/ 2316127 h 2344739"/>
              <a:gd name="connsiteX120" fmla="*/ 6168674 w 12192001"/>
              <a:gd name="connsiteY120" fmla="*/ 2318214 h 2344739"/>
              <a:gd name="connsiteX121" fmla="*/ 6073848 w 12192001"/>
              <a:gd name="connsiteY121" fmla="*/ 2338676 h 2344739"/>
              <a:gd name="connsiteX122" fmla="*/ 6068529 w 12192001"/>
              <a:gd name="connsiteY122" fmla="*/ 2337139 h 2344739"/>
              <a:gd name="connsiteX123" fmla="*/ 6048638 w 12192001"/>
              <a:gd name="connsiteY123" fmla="*/ 2337822 h 2344739"/>
              <a:gd name="connsiteX124" fmla="*/ 6041285 w 12192001"/>
              <a:gd name="connsiteY124" fmla="*/ 2329473 h 2344739"/>
              <a:gd name="connsiteX125" fmla="*/ 6010090 w 12192001"/>
              <a:gd name="connsiteY125" fmla="*/ 2324380 h 2344739"/>
              <a:gd name="connsiteX126" fmla="*/ 5957375 w 12192001"/>
              <a:gd name="connsiteY126" fmla="*/ 2328024 h 2344739"/>
              <a:gd name="connsiteX127" fmla="*/ 5758919 w 12192001"/>
              <a:gd name="connsiteY127" fmla="*/ 2343716 h 2344739"/>
              <a:gd name="connsiteX128" fmla="*/ 5626960 w 12192001"/>
              <a:gd name="connsiteY128" fmla="*/ 2344739 h 2344739"/>
              <a:gd name="connsiteX129" fmla="*/ 5470906 w 12192001"/>
              <a:gd name="connsiteY129" fmla="*/ 2330719 h 2344739"/>
              <a:gd name="connsiteX130" fmla="*/ 5432761 w 12192001"/>
              <a:gd name="connsiteY130" fmla="*/ 2319466 h 2344739"/>
              <a:gd name="connsiteX131" fmla="*/ 5381669 w 12192001"/>
              <a:gd name="connsiteY131" fmla="*/ 2301764 h 2344739"/>
              <a:gd name="connsiteX132" fmla="*/ 5261764 w 12192001"/>
              <a:gd name="connsiteY132" fmla="*/ 2281347 h 2344739"/>
              <a:gd name="connsiteX133" fmla="*/ 5222961 w 12192001"/>
              <a:gd name="connsiteY133" fmla="*/ 2270223 h 2344739"/>
              <a:gd name="connsiteX134" fmla="*/ 5174660 w 12192001"/>
              <a:gd name="connsiteY134" fmla="*/ 2267233 h 2344739"/>
              <a:gd name="connsiteX135" fmla="*/ 5156554 w 12192001"/>
              <a:gd name="connsiteY135" fmla="*/ 2260010 h 2344739"/>
              <a:gd name="connsiteX136" fmla="*/ 5142599 w 12192001"/>
              <a:gd name="connsiteY136" fmla="*/ 2256610 h 2344739"/>
              <a:gd name="connsiteX137" fmla="*/ 5139596 w 12192001"/>
              <a:gd name="connsiteY137" fmla="*/ 2254509 h 2344739"/>
              <a:gd name="connsiteX138" fmla="*/ 5121659 w 12192001"/>
              <a:gd name="connsiteY138" fmla="*/ 2243656 h 2344739"/>
              <a:gd name="connsiteX139" fmla="*/ 5065790 w 12192001"/>
              <a:gd name="connsiteY139" fmla="*/ 2250227 h 2344739"/>
              <a:gd name="connsiteX140" fmla="*/ 5011514 w 12192001"/>
              <a:gd name="connsiteY140" fmla="*/ 2233846 h 2344739"/>
              <a:gd name="connsiteX141" fmla="*/ 4840441 w 12192001"/>
              <a:gd name="connsiteY141" fmla="*/ 2209829 h 2344739"/>
              <a:gd name="connsiteX142" fmla="*/ 4762447 w 12192001"/>
              <a:gd name="connsiteY142" fmla="*/ 2182061 h 2344739"/>
              <a:gd name="connsiteX143" fmla="*/ 4723186 w 12192001"/>
              <a:gd name="connsiteY143" fmla="*/ 2173047 h 2344739"/>
              <a:gd name="connsiteX144" fmla="*/ 4721176 w 12192001"/>
              <a:gd name="connsiteY144" fmla="*/ 2172298 h 2344739"/>
              <a:gd name="connsiteX145" fmla="*/ 4722111 w 12192001"/>
              <a:gd name="connsiteY145" fmla="*/ 2172087 h 2344739"/>
              <a:gd name="connsiteX146" fmla="*/ 4717202 w 12192001"/>
              <a:gd name="connsiteY146" fmla="*/ 2170817 h 2344739"/>
              <a:gd name="connsiteX147" fmla="*/ 4721176 w 12192001"/>
              <a:gd name="connsiteY147" fmla="*/ 2172298 h 2344739"/>
              <a:gd name="connsiteX148" fmla="*/ 4715526 w 12192001"/>
              <a:gd name="connsiteY148" fmla="*/ 2173573 h 2344739"/>
              <a:gd name="connsiteX149" fmla="*/ 4515814 w 12192001"/>
              <a:gd name="connsiteY149" fmla="*/ 2163671 h 2344739"/>
              <a:gd name="connsiteX150" fmla="*/ 4428543 w 12192001"/>
              <a:gd name="connsiteY150" fmla="*/ 2153020 h 2344739"/>
              <a:gd name="connsiteX151" fmla="*/ 4362875 w 12192001"/>
              <a:gd name="connsiteY151" fmla="*/ 2151674 h 2344739"/>
              <a:gd name="connsiteX152" fmla="*/ 4316966 w 12192001"/>
              <a:gd name="connsiteY152" fmla="*/ 2158289 h 2344739"/>
              <a:gd name="connsiteX153" fmla="*/ 4315110 w 12192001"/>
              <a:gd name="connsiteY153" fmla="*/ 2156948 h 2344739"/>
              <a:gd name="connsiteX154" fmla="*/ 4295144 w 12192001"/>
              <a:gd name="connsiteY154" fmla="*/ 2155069 h 2344739"/>
              <a:gd name="connsiteX155" fmla="*/ 4290064 w 12192001"/>
              <a:gd name="connsiteY155" fmla="*/ 2157986 h 2344739"/>
              <a:gd name="connsiteX156" fmla="*/ 4276142 w 12192001"/>
              <a:gd name="connsiteY156" fmla="*/ 2157740 h 2344739"/>
              <a:gd name="connsiteX157" fmla="*/ 4248117 w 12192001"/>
              <a:gd name="connsiteY157" fmla="*/ 2160064 h 2344739"/>
              <a:gd name="connsiteX158" fmla="*/ 4202051 w 12192001"/>
              <a:gd name="connsiteY158" fmla="*/ 2157269 h 2344739"/>
              <a:gd name="connsiteX159" fmla="*/ 4201745 w 12192001"/>
              <a:gd name="connsiteY159" fmla="*/ 2156010 h 2344739"/>
              <a:gd name="connsiteX160" fmla="*/ 4191248 w 12192001"/>
              <a:gd name="connsiteY160" fmla="*/ 2150376 h 2344739"/>
              <a:gd name="connsiteX161" fmla="*/ 4142745 w 12192001"/>
              <a:gd name="connsiteY161" fmla="*/ 2134511 h 2344739"/>
              <a:gd name="connsiteX162" fmla="*/ 4083097 w 12192001"/>
              <a:gd name="connsiteY162" fmla="*/ 2107978 h 2344739"/>
              <a:gd name="connsiteX163" fmla="*/ 4074546 w 12192001"/>
              <a:gd name="connsiteY163" fmla="*/ 2107143 h 2344739"/>
              <a:gd name="connsiteX164" fmla="*/ 4074427 w 12192001"/>
              <a:gd name="connsiteY164" fmla="*/ 2106844 h 2344739"/>
              <a:gd name="connsiteX165" fmla="*/ 4065510 w 12192001"/>
              <a:gd name="connsiteY165" fmla="*/ 2105400 h 2344739"/>
              <a:gd name="connsiteX166" fmla="*/ 4058954 w 12192001"/>
              <a:gd name="connsiteY166" fmla="*/ 2105618 h 2344739"/>
              <a:gd name="connsiteX167" fmla="*/ 4042364 w 12192001"/>
              <a:gd name="connsiteY167" fmla="*/ 2103997 h 2344739"/>
              <a:gd name="connsiteX168" fmla="*/ 4036997 w 12192001"/>
              <a:gd name="connsiteY168" fmla="*/ 2101563 h 2344739"/>
              <a:gd name="connsiteX169" fmla="*/ 4035363 w 12192001"/>
              <a:gd name="connsiteY169" fmla="*/ 2097896 h 2344739"/>
              <a:gd name="connsiteX170" fmla="*/ 4033778 w 12192001"/>
              <a:gd name="connsiteY170" fmla="*/ 2098131 h 2344739"/>
              <a:gd name="connsiteX171" fmla="*/ 4004538 w 12192001"/>
              <a:gd name="connsiteY171" fmla="*/ 2085563 h 2344739"/>
              <a:gd name="connsiteX172" fmla="*/ 3936846 w 12192001"/>
              <a:gd name="connsiteY172" fmla="*/ 2068106 h 2344739"/>
              <a:gd name="connsiteX173" fmla="*/ 3897275 w 12192001"/>
              <a:gd name="connsiteY173" fmla="*/ 2062451 h 2344739"/>
              <a:gd name="connsiteX174" fmla="*/ 3789760 w 12192001"/>
              <a:gd name="connsiteY174" fmla="*/ 2042213 h 2344739"/>
              <a:gd name="connsiteX175" fmla="*/ 3682513 w 12192001"/>
              <a:gd name="connsiteY175" fmla="*/ 2018290 h 2344739"/>
              <a:gd name="connsiteX176" fmla="*/ 3610035 w 12192001"/>
              <a:gd name="connsiteY176" fmla="*/ 1986019 h 2344739"/>
              <a:gd name="connsiteX177" fmla="*/ 3603855 w 12192001"/>
              <a:gd name="connsiteY177" fmla="*/ 1987381 h 2344739"/>
              <a:gd name="connsiteX178" fmla="*/ 3594736 w 12192001"/>
              <a:gd name="connsiteY178" fmla="*/ 1987545 h 2344739"/>
              <a:gd name="connsiteX179" fmla="*/ 3594501 w 12192001"/>
              <a:gd name="connsiteY179" fmla="*/ 1987276 h 2344739"/>
              <a:gd name="connsiteX180" fmla="*/ 3585978 w 12192001"/>
              <a:gd name="connsiteY180" fmla="*/ 1987966 h 2344739"/>
              <a:gd name="connsiteX181" fmla="*/ 3536135 w 12192001"/>
              <a:gd name="connsiteY181" fmla="*/ 1978267 h 2344739"/>
              <a:gd name="connsiteX182" fmla="*/ 3473223 w 12192001"/>
              <a:gd name="connsiteY182" fmla="*/ 1974606 h 2344739"/>
              <a:gd name="connsiteX183" fmla="*/ 3400728 w 12192001"/>
              <a:gd name="connsiteY183" fmla="*/ 1962558 h 2344739"/>
              <a:gd name="connsiteX184" fmla="*/ 3363888 w 12192001"/>
              <a:gd name="connsiteY184" fmla="*/ 1979510 h 2344739"/>
              <a:gd name="connsiteX185" fmla="*/ 3344026 w 12192001"/>
              <a:gd name="connsiteY185" fmla="*/ 1981192 h 2344739"/>
              <a:gd name="connsiteX186" fmla="*/ 3341698 w 12192001"/>
              <a:gd name="connsiteY186" fmla="*/ 1980217 h 2344739"/>
              <a:gd name="connsiteX187" fmla="*/ 3262356 w 12192001"/>
              <a:gd name="connsiteY187" fmla="*/ 1986094 h 2344739"/>
              <a:gd name="connsiteX188" fmla="*/ 3142556 w 12192001"/>
              <a:gd name="connsiteY188" fmla="*/ 1993869 h 2344739"/>
              <a:gd name="connsiteX189" fmla="*/ 3030291 w 12192001"/>
              <a:gd name="connsiteY189" fmla="*/ 1996512 h 2344739"/>
              <a:gd name="connsiteX190" fmla="*/ 2781569 w 12192001"/>
              <a:gd name="connsiteY190" fmla="*/ 2018333 h 2344739"/>
              <a:gd name="connsiteX191" fmla="*/ 2646527 w 12192001"/>
              <a:gd name="connsiteY191" fmla="*/ 2028869 h 2344739"/>
              <a:gd name="connsiteX192" fmla="*/ 2568028 w 12192001"/>
              <a:gd name="connsiteY192" fmla="*/ 2002628 h 2344739"/>
              <a:gd name="connsiteX193" fmla="*/ 2443255 w 12192001"/>
              <a:gd name="connsiteY193" fmla="*/ 2016529 h 2344739"/>
              <a:gd name="connsiteX194" fmla="*/ 2315112 w 12192001"/>
              <a:gd name="connsiteY194" fmla="*/ 2024996 h 2344739"/>
              <a:gd name="connsiteX195" fmla="*/ 2208578 w 12192001"/>
              <a:gd name="connsiteY195" fmla="*/ 2019763 h 2344739"/>
              <a:gd name="connsiteX196" fmla="*/ 2094665 w 12192001"/>
              <a:gd name="connsiteY196" fmla="*/ 2003052 h 2344739"/>
              <a:gd name="connsiteX197" fmla="*/ 1997356 w 12192001"/>
              <a:gd name="connsiteY197" fmla="*/ 1995032 h 2344739"/>
              <a:gd name="connsiteX198" fmla="*/ 1928172 w 12192001"/>
              <a:gd name="connsiteY198" fmla="*/ 2016977 h 2344739"/>
              <a:gd name="connsiteX199" fmla="*/ 1921650 w 12192001"/>
              <a:gd name="connsiteY199" fmla="*/ 2012146 h 2344739"/>
              <a:gd name="connsiteX200" fmla="*/ 1873080 w 12192001"/>
              <a:gd name="connsiteY200" fmla="*/ 2013741 h 2344739"/>
              <a:gd name="connsiteX201" fmla="*/ 1786655 w 12192001"/>
              <a:gd name="connsiteY201" fmla="*/ 2041363 h 2344739"/>
              <a:gd name="connsiteX202" fmla="*/ 1738204 w 12192001"/>
              <a:gd name="connsiteY202" fmla="*/ 2036312 h 2344739"/>
              <a:gd name="connsiteX203" fmla="*/ 1675071 w 12192001"/>
              <a:gd name="connsiteY203" fmla="*/ 2019963 h 2344739"/>
              <a:gd name="connsiteX204" fmla="*/ 1608669 w 12192001"/>
              <a:gd name="connsiteY204" fmla="*/ 2013066 h 2344739"/>
              <a:gd name="connsiteX205" fmla="*/ 1496110 w 12192001"/>
              <a:gd name="connsiteY205" fmla="*/ 1987476 h 2344739"/>
              <a:gd name="connsiteX206" fmla="*/ 1149979 w 12192001"/>
              <a:gd name="connsiteY206" fmla="*/ 1938041 h 2344739"/>
              <a:gd name="connsiteX207" fmla="*/ 858269 w 12192001"/>
              <a:gd name="connsiteY207" fmla="*/ 1928608 h 2344739"/>
              <a:gd name="connsiteX208" fmla="*/ 837540 w 12192001"/>
              <a:gd name="connsiteY208" fmla="*/ 1929821 h 2344739"/>
              <a:gd name="connsiteX209" fmla="*/ 816809 w 12192001"/>
              <a:gd name="connsiteY209" fmla="*/ 1927857 h 2344739"/>
              <a:gd name="connsiteX210" fmla="*/ 811506 w 12192001"/>
              <a:gd name="connsiteY210" fmla="*/ 1930751 h 2344739"/>
              <a:gd name="connsiteX211" fmla="*/ 767901 w 12192001"/>
              <a:gd name="connsiteY211" fmla="*/ 1932653 h 2344739"/>
              <a:gd name="connsiteX212" fmla="*/ 720047 w 12192001"/>
              <a:gd name="connsiteY212" fmla="*/ 1929661 h 2344739"/>
              <a:gd name="connsiteX213" fmla="*/ 719742 w 12192001"/>
              <a:gd name="connsiteY213" fmla="*/ 1928399 h 2344739"/>
              <a:gd name="connsiteX214" fmla="*/ 708875 w 12192001"/>
              <a:gd name="connsiteY214" fmla="*/ 1922722 h 2344739"/>
              <a:gd name="connsiteX215" fmla="*/ 596792 w 12192001"/>
              <a:gd name="connsiteY215" fmla="*/ 1879864 h 2344739"/>
              <a:gd name="connsiteX216" fmla="*/ 578535 w 12192001"/>
              <a:gd name="connsiteY216" fmla="*/ 1877212 h 2344739"/>
              <a:gd name="connsiteX217" fmla="*/ 571717 w 12192001"/>
              <a:gd name="connsiteY217" fmla="*/ 1877401 h 2344739"/>
              <a:gd name="connsiteX218" fmla="*/ 445099 w 12192001"/>
              <a:gd name="connsiteY218" fmla="*/ 1839371 h 2344739"/>
              <a:gd name="connsiteX219" fmla="*/ 404015 w 12192001"/>
              <a:gd name="connsiteY219" fmla="*/ 1833548 h 2344739"/>
              <a:gd name="connsiteX220" fmla="*/ 292435 w 12192001"/>
              <a:gd name="connsiteY220" fmla="*/ 1812852 h 2344739"/>
              <a:gd name="connsiteX221" fmla="*/ 118381 w 12192001"/>
              <a:gd name="connsiteY221" fmla="*/ 1761047 h 2344739"/>
              <a:gd name="connsiteX222" fmla="*/ 15526 w 12192001"/>
              <a:gd name="connsiteY222" fmla="*/ 1758191 h 2344739"/>
              <a:gd name="connsiteX223" fmla="*/ 2 w 12192001"/>
              <a:gd name="connsiteY223" fmla="*/ 1752722 h 2344739"/>
              <a:gd name="connsiteX224" fmla="*/ 1 w 12192001"/>
              <a:gd name="connsiteY224" fmla="*/ 762497 h 2344739"/>
              <a:gd name="connsiteX225" fmla="*/ 0 w 12192001"/>
              <a:gd name="connsiteY225" fmla="*/ 762497 h 2344739"/>
              <a:gd name="connsiteX226" fmla="*/ 0 w 12192001"/>
              <a:gd name="connsiteY226" fmla="*/ 222213 h 2344739"/>
              <a:gd name="connsiteX227" fmla="*/ 0 w 12192001"/>
              <a:gd name="connsiteY227"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05669 w 12192001"/>
              <a:gd name="connsiteY25" fmla="*/ 1033623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13812 w 12192001"/>
              <a:gd name="connsiteY69" fmla="*/ 1919069 h 2344739"/>
              <a:gd name="connsiteX70" fmla="*/ 9053453 w 12192001"/>
              <a:gd name="connsiteY70" fmla="*/ 1910755 h 2344739"/>
              <a:gd name="connsiteX71" fmla="*/ 9005486 w 12192001"/>
              <a:gd name="connsiteY71" fmla="*/ 1914040 h 2344739"/>
              <a:gd name="connsiteX72" fmla="*/ 9005201 w 12192001"/>
              <a:gd name="connsiteY72" fmla="*/ 1913800 h 2344739"/>
              <a:gd name="connsiteX73" fmla="*/ 8996232 w 12192001"/>
              <a:gd name="connsiteY73" fmla="*/ 1915011 h 2344739"/>
              <a:gd name="connsiteX74" fmla="*/ 8990394 w 12192001"/>
              <a:gd name="connsiteY74" fmla="*/ 1917072 h 2344739"/>
              <a:gd name="connsiteX75" fmla="*/ 8974337 w 12192001"/>
              <a:gd name="connsiteY75" fmla="*/ 1920298 h 2344739"/>
              <a:gd name="connsiteX76" fmla="*/ 8968011 w 12192001"/>
              <a:gd name="connsiteY76" fmla="*/ 1919598 h 2344739"/>
              <a:gd name="connsiteX77" fmla="*/ 8963048 w 12192001"/>
              <a:gd name="connsiteY77" fmla="*/ 1917373 h 2344739"/>
              <a:gd name="connsiteX78" fmla="*/ 8928988 w 12192001"/>
              <a:gd name="connsiteY78" fmla="*/ 1914185 h 2344739"/>
              <a:gd name="connsiteX79" fmla="*/ 8752444 w 12192001"/>
              <a:gd name="connsiteY79" fmla="*/ 1933417 h 2344739"/>
              <a:gd name="connsiteX80" fmla="*/ 8707847 w 12192001"/>
              <a:gd name="connsiteY80" fmla="*/ 1935518 h 2344739"/>
              <a:gd name="connsiteX81" fmla="*/ 8596071 w 12192001"/>
              <a:gd name="connsiteY81" fmla="*/ 1944090 h 2344739"/>
              <a:gd name="connsiteX82" fmla="*/ 8525230 w 12192001"/>
              <a:gd name="connsiteY82" fmla="*/ 1929248 h 2344739"/>
              <a:gd name="connsiteX83" fmla="*/ 8510983 w 12192001"/>
              <a:gd name="connsiteY83" fmla="*/ 1935163 h 2344739"/>
              <a:gd name="connsiteX84" fmla="*/ 8506167 w 12192001"/>
              <a:gd name="connsiteY84" fmla="*/ 1938164 h 2344739"/>
              <a:gd name="connsiteX85" fmla="*/ 8497968 w 12192001"/>
              <a:gd name="connsiteY85" fmla="*/ 1940902 h 2344739"/>
              <a:gd name="connsiteX86" fmla="*/ 8497594 w 12192001"/>
              <a:gd name="connsiteY86" fmla="*/ 1940723 h 2344739"/>
              <a:gd name="connsiteX87" fmla="*/ 8490249 w 12192001"/>
              <a:gd name="connsiteY87" fmla="*/ 1943773 h 2344739"/>
              <a:gd name="connsiteX88" fmla="*/ 8367182 w 12192001"/>
              <a:gd name="connsiteY88" fmla="*/ 1957815 h 2344739"/>
              <a:gd name="connsiteX89" fmla="*/ 8353799 w 12192001"/>
              <a:gd name="connsiteY89" fmla="*/ 1958009 h 2344739"/>
              <a:gd name="connsiteX90" fmla="*/ 8352373 w 12192001"/>
              <a:gd name="connsiteY90" fmla="*/ 1957169 h 2344739"/>
              <a:gd name="connsiteX91" fmla="*/ 8320104 w 12192001"/>
              <a:gd name="connsiteY91" fmla="*/ 1974587 h 2344739"/>
              <a:gd name="connsiteX92" fmla="*/ 8314433 w 12192001"/>
              <a:gd name="connsiteY92" fmla="*/ 1974913 h 2344739"/>
              <a:gd name="connsiteX93" fmla="*/ 8295174 w 12192001"/>
              <a:gd name="connsiteY93" fmla="*/ 1988808 h 2344739"/>
              <a:gd name="connsiteX94" fmla="*/ 8284276 w 12192001"/>
              <a:gd name="connsiteY94" fmla="*/ 1994631 h 2344739"/>
              <a:gd name="connsiteX95" fmla="*/ 8283150 w 12192001"/>
              <a:gd name="connsiteY95" fmla="*/ 1999074 h 2344739"/>
              <a:gd name="connsiteX96" fmla="*/ 8266076 w 12192001"/>
              <a:gd name="connsiteY96" fmla="*/ 2006249 h 2344739"/>
              <a:gd name="connsiteX97" fmla="*/ 8263377 w 12192001"/>
              <a:gd name="connsiteY97" fmla="*/ 2006019 h 2344739"/>
              <a:gd name="connsiteX98" fmla="*/ 8252033 w 12192001"/>
              <a:gd name="connsiteY98" fmla="*/ 2015862 h 2344739"/>
              <a:gd name="connsiteX99" fmla="*/ 8245834 w 12192001"/>
              <a:gd name="connsiteY99" fmla="*/ 2028854 h 2344739"/>
              <a:gd name="connsiteX100" fmla="*/ 8090272 w 12192001"/>
              <a:gd name="connsiteY100" fmla="*/ 2075015 h 2344739"/>
              <a:gd name="connsiteX101" fmla="*/ 7905407 w 12192001"/>
              <a:gd name="connsiteY101" fmla="*/ 2116988 h 2344739"/>
              <a:gd name="connsiteX102" fmla="*/ 7718745 w 12192001"/>
              <a:gd name="connsiteY102" fmla="*/ 2142703 h 2344739"/>
              <a:gd name="connsiteX103" fmla="*/ 7614347 w 12192001"/>
              <a:gd name="connsiteY103" fmla="*/ 2139232 h 2344739"/>
              <a:gd name="connsiteX104" fmla="*/ 7527543 w 12192001"/>
              <a:gd name="connsiteY104" fmla="*/ 2145060 h 2344739"/>
              <a:gd name="connsiteX105" fmla="*/ 7519571 w 12192001"/>
              <a:gd name="connsiteY105" fmla="*/ 2147613 h 2344739"/>
              <a:gd name="connsiteX106" fmla="*/ 7507411 w 12192001"/>
              <a:gd name="connsiteY106" fmla="*/ 2148948 h 2344739"/>
              <a:gd name="connsiteX107" fmla="*/ 7507040 w 12192001"/>
              <a:gd name="connsiteY107" fmla="*/ 2148621 h 2344739"/>
              <a:gd name="connsiteX108" fmla="*/ 7495795 w 12192001"/>
              <a:gd name="connsiteY108" fmla="*/ 2150573 h 2344739"/>
              <a:gd name="connsiteX109" fmla="*/ 7405391 w 12192001"/>
              <a:gd name="connsiteY109" fmla="*/ 2142468 h 2344739"/>
              <a:gd name="connsiteX110" fmla="*/ 7218559 w 12192001"/>
              <a:gd name="connsiteY110" fmla="*/ 2156680 h 2344739"/>
              <a:gd name="connsiteX111" fmla="*/ 7201101 w 12192001"/>
              <a:gd name="connsiteY111" fmla="*/ 2161230 h 2344739"/>
              <a:gd name="connsiteX112" fmla="*/ 7197004 w 12192001"/>
              <a:gd name="connsiteY112" fmla="*/ 2166588 h 2344739"/>
              <a:gd name="connsiteX113" fmla="*/ 7170808 w 12192001"/>
              <a:gd name="connsiteY113" fmla="*/ 2171236 h 2344739"/>
              <a:gd name="connsiteX114" fmla="*/ 7096988 w 12192001"/>
              <a:gd name="connsiteY114" fmla="*/ 2183464 h 2344739"/>
              <a:gd name="connsiteX115" fmla="*/ 7018496 w 12192001"/>
              <a:gd name="connsiteY115" fmla="*/ 2183090 h 2344739"/>
              <a:gd name="connsiteX116" fmla="*/ 6904146 w 12192001"/>
              <a:gd name="connsiteY116" fmla="*/ 2212596 h 2344739"/>
              <a:gd name="connsiteX117" fmla="*/ 6708222 w 12192001"/>
              <a:gd name="connsiteY117" fmla="*/ 2240551 h 2344739"/>
              <a:gd name="connsiteX118" fmla="*/ 6549454 w 12192001"/>
              <a:gd name="connsiteY118" fmla="*/ 2269327 h 2344739"/>
              <a:gd name="connsiteX119" fmla="*/ 6317560 w 12192001"/>
              <a:gd name="connsiteY119" fmla="*/ 2316127 h 2344739"/>
              <a:gd name="connsiteX120" fmla="*/ 6168674 w 12192001"/>
              <a:gd name="connsiteY120" fmla="*/ 2318214 h 2344739"/>
              <a:gd name="connsiteX121" fmla="*/ 6073848 w 12192001"/>
              <a:gd name="connsiteY121" fmla="*/ 2338676 h 2344739"/>
              <a:gd name="connsiteX122" fmla="*/ 6068529 w 12192001"/>
              <a:gd name="connsiteY122" fmla="*/ 2337139 h 2344739"/>
              <a:gd name="connsiteX123" fmla="*/ 6048638 w 12192001"/>
              <a:gd name="connsiteY123" fmla="*/ 2337822 h 2344739"/>
              <a:gd name="connsiteX124" fmla="*/ 6041285 w 12192001"/>
              <a:gd name="connsiteY124" fmla="*/ 2329473 h 2344739"/>
              <a:gd name="connsiteX125" fmla="*/ 6010090 w 12192001"/>
              <a:gd name="connsiteY125" fmla="*/ 2324380 h 2344739"/>
              <a:gd name="connsiteX126" fmla="*/ 5957375 w 12192001"/>
              <a:gd name="connsiteY126" fmla="*/ 2328024 h 2344739"/>
              <a:gd name="connsiteX127" fmla="*/ 5758919 w 12192001"/>
              <a:gd name="connsiteY127" fmla="*/ 2343716 h 2344739"/>
              <a:gd name="connsiteX128" fmla="*/ 5626960 w 12192001"/>
              <a:gd name="connsiteY128" fmla="*/ 2344739 h 2344739"/>
              <a:gd name="connsiteX129" fmla="*/ 5470906 w 12192001"/>
              <a:gd name="connsiteY129" fmla="*/ 2330719 h 2344739"/>
              <a:gd name="connsiteX130" fmla="*/ 5432761 w 12192001"/>
              <a:gd name="connsiteY130" fmla="*/ 2319466 h 2344739"/>
              <a:gd name="connsiteX131" fmla="*/ 5381669 w 12192001"/>
              <a:gd name="connsiteY131" fmla="*/ 2301764 h 2344739"/>
              <a:gd name="connsiteX132" fmla="*/ 5261764 w 12192001"/>
              <a:gd name="connsiteY132" fmla="*/ 2281347 h 2344739"/>
              <a:gd name="connsiteX133" fmla="*/ 5222961 w 12192001"/>
              <a:gd name="connsiteY133" fmla="*/ 2270223 h 2344739"/>
              <a:gd name="connsiteX134" fmla="*/ 5174660 w 12192001"/>
              <a:gd name="connsiteY134" fmla="*/ 2267233 h 2344739"/>
              <a:gd name="connsiteX135" fmla="*/ 5156554 w 12192001"/>
              <a:gd name="connsiteY135" fmla="*/ 2260010 h 2344739"/>
              <a:gd name="connsiteX136" fmla="*/ 5142599 w 12192001"/>
              <a:gd name="connsiteY136" fmla="*/ 2256610 h 2344739"/>
              <a:gd name="connsiteX137" fmla="*/ 5139596 w 12192001"/>
              <a:gd name="connsiteY137" fmla="*/ 2254509 h 2344739"/>
              <a:gd name="connsiteX138" fmla="*/ 5121659 w 12192001"/>
              <a:gd name="connsiteY138" fmla="*/ 2243656 h 2344739"/>
              <a:gd name="connsiteX139" fmla="*/ 5065790 w 12192001"/>
              <a:gd name="connsiteY139" fmla="*/ 2250227 h 2344739"/>
              <a:gd name="connsiteX140" fmla="*/ 5011514 w 12192001"/>
              <a:gd name="connsiteY140" fmla="*/ 2233846 h 2344739"/>
              <a:gd name="connsiteX141" fmla="*/ 4840441 w 12192001"/>
              <a:gd name="connsiteY141" fmla="*/ 2209829 h 2344739"/>
              <a:gd name="connsiteX142" fmla="*/ 4762447 w 12192001"/>
              <a:gd name="connsiteY142" fmla="*/ 2182061 h 2344739"/>
              <a:gd name="connsiteX143" fmla="*/ 4723186 w 12192001"/>
              <a:gd name="connsiteY143" fmla="*/ 2173047 h 2344739"/>
              <a:gd name="connsiteX144" fmla="*/ 4721176 w 12192001"/>
              <a:gd name="connsiteY144" fmla="*/ 2172298 h 2344739"/>
              <a:gd name="connsiteX145" fmla="*/ 4722111 w 12192001"/>
              <a:gd name="connsiteY145" fmla="*/ 2172087 h 2344739"/>
              <a:gd name="connsiteX146" fmla="*/ 4717202 w 12192001"/>
              <a:gd name="connsiteY146" fmla="*/ 2170817 h 2344739"/>
              <a:gd name="connsiteX147" fmla="*/ 4721176 w 12192001"/>
              <a:gd name="connsiteY147" fmla="*/ 2172298 h 2344739"/>
              <a:gd name="connsiteX148" fmla="*/ 4715526 w 12192001"/>
              <a:gd name="connsiteY148" fmla="*/ 2173573 h 2344739"/>
              <a:gd name="connsiteX149" fmla="*/ 4515814 w 12192001"/>
              <a:gd name="connsiteY149" fmla="*/ 2163671 h 2344739"/>
              <a:gd name="connsiteX150" fmla="*/ 4428543 w 12192001"/>
              <a:gd name="connsiteY150" fmla="*/ 2153020 h 2344739"/>
              <a:gd name="connsiteX151" fmla="*/ 4362875 w 12192001"/>
              <a:gd name="connsiteY151" fmla="*/ 2151674 h 2344739"/>
              <a:gd name="connsiteX152" fmla="*/ 4316966 w 12192001"/>
              <a:gd name="connsiteY152" fmla="*/ 2158289 h 2344739"/>
              <a:gd name="connsiteX153" fmla="*/ 4315110 w 12192001"/>
              <a:gd name="connsiteY153" fmla="*/ 2156948 h 2344739"/>
              <a:gd name="connsiteX154" fmla="*/ 4295144 w 12192001"/>
              <a:gd name="connsiteY154" fmla="*/ 2155069 h 2344739"/>
              <a:gd name="connsiteX155" fmla="*/ 4290064 w 12192001"/>
              <a:gd name="connsiteY155" fmla="*/ 2157986 h 2344739"/>
              <a:gd name="connsiteX156" fmla="*/ 4276142 w 12192001"/>
              <a:gd name="connsiteY156" fmla="*/ 2157740 h 2344739"/>
              <a:gd name="connsiteX157" fmla="*/ 4248117 w 12192001"/>
              <a:gd name="connsiteY157" fmla="*/ 2160064 h 2344739"/>
              <a:gd name="connsiteX158" fmla="*/ 4202051 w 12192001"/>
              <a:gd name="connsiteY158" fmla="*/ 2157269 h 2344739"/>
              <a:gd name="connsiteX159" fmla="*/ 4201745 w 12192001"/>
              <a:gd name="connsiteY159" fmla="*/ 2156010 h 2344739"/>
              <a:gd name="connsiteX160" fmla="*/ 4191248 w 12192001"/>
              <a:gd name="connsiteY160" fmla="*/ 2150376 h 2344739"/>
              <a:gd name="connsiteX161" fmla="*/ 4142745 w 12192001"/>
              <a:gd name="connsiteY161" fmla="*/ 2134511 h 2344739"/>
              <a:gd name="connsiteX162" fmla="*/ 4083097 w 12192001"/>
              <a:gd name="connsiteY162" fmla="*/ 2107978 h 2344739"/>
              <a:gd name="connsiteX163" fmla="*/ 4074546 w 12192001"/>
              <a:gd name="connsiteY163" fmla="*/ 2107143 h 2344739"/>
              <a:gd name="connsiteX164" fmla="*/ 4074427 w 12192001"/>
              <a:gd name="connsiteY164" fmla="*/ 2106844 h 2344739"/>
              <a:gd name="connsiteX165" fmla="*/ 4065510 w 12192001"/>
              <a:gd name="connsiteY165" fmla="*/ 2105400 h 2344739"/>
              <a:gd name="connsiteX166" fmla="*/ 4058954 w 12192001"/>
              <a:gd name="connsiteY166" fmla="*/ 2105618 h 2344739"/>
              <a:gd name="connsiteX167" fmla="*/ 4042364 w 12192001"/>
              <a:gd name="connsiteY167" fmla="*/ 2103997 h 2344739"/>
              <a:gd name="connsiteX168" fmla="*/ 4036997 w 12192001"/>
              <a:gd name="connsiteY168" fmla="*/ 2101563 h 2344739"/>
              <a:gd name="connsiteX169" fmla="*/ 4035363 w 12192001"/>
              <a:gd name="connsiteY169" fmla="*/ 2097896 h 2344739"/>
              <a:gd name="connsiteX170" fmla="*/ 4033778 w 12192001"/>
              <a:gd name="connsiteY170" fmla="*/ 2098131 h 2344739"/>
              <a:gd name="connsiteX171" fmla="*/ 4004538 w 12192001"/>
              <a:gd name="connsiteY171" fmla="*/ 2085563 h 2344739"/>
              <a:gd name="connsiteX172" fmla="*/ 3936846 w 12192001"/>
              <a:gd name="connsiteY172" fmla="*/ 2068106 h 2344739"/>
              <a:gd name="connsiteX173" fmla="*/ 3897275 w 12192001"/>
              <a:gd name="connsiteY173" fmla="*/ 2062451 h 2344739"/>
              <a:gd name="connsiteX174" fmla="*/ 3789760 w 12192001"/>
              <a:gd name="connsiteY174" fmla="*/ 2042213 h 2344739"/>
              <a:gd name="connsiteX175" fmla="*/ 3682513 w 12192001"/>
              <a:gd name="connsiteY175" fmla="*/ 2018290 h 2344739"/>
              <a:gd name="connsiteX176" fmla="*/ 3610035 w 12192001"/>
              <a:gd name="connsiteY176" fmla="*/ 1986019 h 2344739"/>
              <a:gd name="connsiteX177" fmla="*/ 3603855 w 12192001"/>
              <a:gd name="connsiteY177" fmla="*/ 1987381 h 2344739"/>
              <a:gd name="connsiteX178" fmla="*/ 3594736 w 12192001"/>
              <a:gd name="connsiteY178" fmla="*/ 1987545 h 2344739"/>
              <a:gd name="connsiteX179" fmla="*/ 3594501 w 12192001"/>
              <a:gd name="connsiteY179" fmla="*/ 1987276 h 2344739"/>
              <a:gd name="connsiteX180" fmla="*/ 3585978 w 12192001"/>
              <a:gd name="connsiteY180" fmla="*/ 1987966 h 2344739"/>
              <a:gd name="connsiteX181" fmla="*/ 3536135 w 12192001"/>
              <a:gd name="connsiteY181" fmla="*/ 1978267 h 2344739"/>
              <a:gd name="connsiteX182" fmla="*/ 3473223 w 12192001"/>
              <a:gd name="connsiteY182" fmla="*/ 1974606 h 2344739"/>
              <a:gd name="connsiteX183" fmla="*/ 3400728 w 12192001"/>
              <a:gd name="connsiteY183" fmla="*/ 1962558 h 2344739"/>
              <a:gd name="connsiteX184" fmla="*/ 3363888 w 12192001"/>
              <a:gd name="connsiteY184" fmla="*/ 1979510 h 2344739"/>
              <a:gd name="connsiteX185" fmla="*/ 3344026 w 12192001"/>
              <a:gd name="connsiteY185" fmla="*/ 1981192 h 2344739"/>
              <a:gd name="connsiteX186" fmla="*/ 3341698 w 12192001"/>
              <a:gd name="connsiteY186" fmla="*/ 1980217 h 2344739"/>
              <a:gd name="connsiteX187" fmla="*/ 3262356 w 12192001"/>
              <a:gd name="connsiteY187" fmla="*/ 1986094 h 2344739"/>
              <a:gd name="connsiteX188" fmla="*/ 3142556 w 12192001"/>
              <a:gd name="connsiteY188" fmla="*/ 1993869 h 2344739"/>
              <a:gd name="connsiteX189" fmla="*/ 3030291 w 12192001"/>
              <a:gd name="connsiteY189" fmla="*/ 1996512 h 2344739"/>
              <a:gd name="connsiteX190" fmla="*/ 2781569 w 12192001"/>
              <a:gd name="connsiteY190" fmla="*/ 2018333 h 2344739"/>
              <a:gd name="connsiteX191" fmla="*/ 2646527 w 12192001"/>
              <a:gd name="connsiteY191" fmla="*/ 2028869 h 2344739"/>
              <a:gd name="connsiteX192" fmla="*/ 2568028 w 12192001"/>
              <a:gd name="connsiteY192" fmla="*/ 2002628 h 2344739"/>
              <a:gd name="connsiteX193" fmla="*/ 2443255 w 12192001"/>
              <a:gd name="connsiteY193" fmla="*/ 2016529 h 2344739"/>
              <a:gd name="connsiteX194" fmla="*/ 2315112 w 12192001"/>
              <a:gd name="connsiteY194" fmla="*/ 2024996 h 2344739"/>
              <a:gd name="connsiteX195" fmla="*/ 2208578 w 12192001"/>
              <a:gd name="connsiteY195" fmla="*/ 2019763 h 2344739"/>
              <a:gd name="connsiteX196" fmla="*/ 2094665 w 12192001"/>
              <a:gd name="connsiteY196" fmla="*/ 2003052 h 2344739"/>
              <a:gd name="connsiteX197" fmla="*/ 1997356 w 12192001"/>
              <a:gd name="connsiteY197" fmla="*/ 1995032 h 2344739"/>
              <a:gd name="connsiteX198" fmla="*/ 1928172 w 12192001"/>
              <a:gd name="connsiteY198" fmla="*/ 2016977 h 2344739"/>
              <a:gd name="connsiteX199" fmla="*/ 1921650 w 12192001"/>
              <a:gd name="connsiteY199" fmla="*/ 2012146 h 2344739"/>
              <a:gd name="connsiteX200" fmla="*/ 1873080 w 12192001"/>
              <a:gd name="connsiteY200" fmla="*/ 2013741 h 2344739"/>
              <a:gd name="connsiteX201" fmla="*/ 1786655 w 12192001"/>
              <a:gd name="connsiteY201" fmla="*/ 2041363 h 2344739"/>
              <a:gd name="connsiteX202" fmla="*/ 1738204 w 12192001"/>
              <a:gd name="connsiteY202" fmla="*/ 2036312 h 2344739"/>
              <a:gd name="connsiteX203" fmla="*/ 1675071 w 12192001"/>
              <a:gd name="connsiteY203" fmla="*/ 2019963 h 2344739"/>
              <a:gd name="connsiteX204" fmla="*/ 1608669 w 12192001"/>
              <a:gd name="connsiteY204" fmla="*/ 2013066 h 2344739"/>
              <a:gd name="connsiteX205" fmla="*/ 1496110 w 12192001"/>
              <a:gd name="connsiteY205" fmla="*/ 1987476 h 2344739"/>
              <a:gd name="connsiteX206" fmla="*/ 1149979 w 12192001"/>
              <a:gd name="connsiteY206" fmla="*/ 1938041 h 2344739"/>
              <a:gd name="connsiteX207" fmla="*/ 858269 w 12192001"/>
              <a:gd name="connsiteY207" fmla="*/ 1928608 h 2344739"/>
              <a:gd name="connsiteX208" fmla="*/ 837540 w 12192001"/>
              <a:gd name="connsiteY208" fmla="*/ 1929821 h 2344739"/>
              <a:gd name="connsiteX209" fmla="*/ 816809 w 12192001"/>
              <a:gd name="connsiteY209" fmla="*/ 1927857 h 2344739"/>
              <a:gd name="connsiteX210" fmla="*/ 811506 w 12192001"/>
              <a:gd name="connsiteY210" fmla="*/ 1930751 h 2344739"/>
              <a:gd name="connsiteX211" fmla="*/ 720047 w 12192001"/>
              <a:gd name="connsiteY211" fmla="*/ 1929661 h 2344739"/>
              <a:gd name="connsiteX212" fmla="*/ 719742 w 12192001"/>
              <a:gd name="connsiteY212" fmla="*/ 1928399 h 2344739"/>
              <a:gd name="connsiteX213" fmla="*/ 708875 w 12192001"/>
              <a:gd name="connsiteY213" fmla="*/ 1922722 h 2344739"/>
              <a:gd name="connsiteX214" fmla="*/ 596792 w 12192001"/>
              <a:gd name="connsiteY214" fmla="*/ 1879864 h 2344739"/>
              <a:gd name="connsiteX215" fmla="*/ 578535 w 12192001"/>
              <a:gd name="connsiteY215" fmla="*/ 1877212 h 2344739"/>
              <a:gd name="connsiteX216" fmla="*/ 571717 w 12192001"/>
              <a:gd name="connsiteY216" fmla="*/ 1877401 h 2344739"/>
              <a:gd name="connsiteX217" fmla="*/ 445099 w 12192001"/>
              <a:gd name="connsiteY217" fmla="*/ 1839371 h 2344739"/>
              <a:gd name="connsiteX218" fmla="*/ 404015 w 12192001"/>
              <a:gd name="connsiteY218" fmla="*/ 1833548 h 2344739"/>
              <a:gd name="connsiteX219" fmla="*/ 292435 w 12192001"/>
              <a:gd name="connsiteY219" fmla="*/ 1812852 h 2344739"/>
              <a:gd name="connsiteX220" fmla="*/ 118381 w 12192001"/>
              <a:gd name="connsiteY220" fmla="*/ 1761047 h 2344739"/>
              <a:gd name="connsiteX221" fmla="*/ 15526 w 12192001"/>
              <a:gd name="connsiteY221" fmla="*/ 1758191 h 2344739"/>
              <a:gd name="connsiteX222" fmla="*/ 2 w 12192001"/>
              <a:gd name="connsiteY222" fmla="*/ 1752722 h 2344739"/>
              <a:gd name="connsiteX223" fmla="*/ 1 w 12192001"/>
              <a:gd name="connsiteY223" fmla="*/ 762497 h 2344739"/>
              <a:gd name="connsiteX224" fmla="*/ 0 w 12192001"/>
              <a:gd name="connsiteY224" fmla="*/ 762497 h 2344739"/>
              <a:gd name="connsiteX225" fmla="*/ 0 w 12192001"/>
              <a:gd name="connsiteY225" fmla="*/ 222213 h 2344739"/>
              <a:gd name="connsiteX226" fmla="*/ 0 w 12192001"/>
              <a:gd name="connsiteY226"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05669 w 12192001"/>
              <a:gd name="connsiteY25" fmla="*/ 1033623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13812 w 12192001"/>
              <a:gd name="connsiteY69" fmla="*/ 1919069 h 2344739"/>
              <a:gd name="connsiteX70" fmla="*/ 9053453 w 12192001"/>
              <a:gd name="connsiteY70" fmla="*/ 1910755 h 2344739"/>
              <a:gd name="connsiteX71" fmla="*/ 9005486 w 12192001"/>
              <a:gd name="connsiteY71" fmla="*/ 1914040 h 2344739"/>
              <a:gd name="connsiteX72" fmla="*/ 9005201 w 12192001"/>
              <a:gd name="connsiteY72" fmla="*/ 1913800 h 2344739"/>
              <a:gd name="connsiteX73" fmla="*/ 8996232 w 12192001"/>
              <a:gd name="connsiteY73" fmla="*/ 1915011 h 2344739"/>
              <a:gd name="connsiteX74" fmla="*/ 8990394 w 12192001"/>
              <a:gd name="connsiteY74" fmla="*/ 1917072 h 2344739"/>
              <a:gd name="connsiteX75" fmla="*/ 8974337 w 12192001"/>
              <a:gd name="connsiteY75" fmla="*/ 1920298 h 2344739"/>
              <a:gd name="connsiteX76" fmla="*/ 8968011 w 12192001"/>
              <a:gd name="connsiteY76" fmla="*/ 1919598 h 2344739"/>
              <a:gd name="connsiteX77" fmla="*/ 8963048 w 12192001"/>
              <a:gd name="connsiteY77" fmla="*/ 1917373 h 2344739"/>
              <a:gd name="connsiteX78" fmla="*/ 8928988 w 12192001"/>
              <a:gd name="connsiteY78" fmla="*/ 1914185 h 2344739"/>
              <a:gd name="connsiteX79" fmla="*/ 8752444 w 12192001"/>
              <a:gd name="connsiteY79" fmla="*/ 1933417 h 2344739"/>
              <a:gd name="connsiteX80" fmla="*/ 8707847 w 12192001"/>
              <a:gd name="connsiteY80" fmla="*/ 1935518 h 2344739"/>
              <a:gd name="connsiteX81" fmla="*/ 8596071 w 12192001"/>
              <a:gd name="connsiteY81" fmla="*/ 1944090 h 2344739"/>
              <a:gd name="connsiteX82" fmla="*/ 8525230 w 12192001"/>
              <a:gd name="connsiteY82" fmla="*/ 1929248 h 2344739"/>
              <a:gd name="connsiteX83" fmla="*/ 8510983 w 12192001"/>
              <a:gd name="connsiteY83" fmla="*/ 1935163 h 2344739"/>
              <a:gd name="connsiteX84" fmla="*/ 8506167 w 12192001"/>
              <a:gd name="connsiteY84" fmla="*/ 1938164 h 2344739"/>
              <a:gd name="connsiteX85" fmla="*/ 8497968 w 12192001"/>
              <a:gd name="connsiteY85" fmla="*/ 1940902 h 2344739"/>
              <a:gd name="connsiteX86" fmla="*/ 8497594 w 12192001"/>
              <a:gd name="connsiteY86" fmla="*/ 1940723 h 2344739"/>
              <a:gd name="connsiteX87" fmla="*/ 8490249 w 12192001"/>
              <a:gd name="connsiteY87" fmla="*/ 1943773 h 2344739"/>
              <a:gd name="connsiteX88" fmla="*/ 8367182 w 12192001"/>
              <a:gd name="connsiteY88" fmla="*/ 1957815 h 2344739"/>
              <a:gd name="connsiteX89" fmla="*/ 8353799 w 12192001"/>
              <a:gd name="connsiteY89" fmla="*/ 1958009 h 2344739"/>
              <a:gd name="connsiteX90" fmla="*/ 8352373 w 12192001"/>
              <a:gd name="connsiteY90" fmla="*/ 1957169 h 2344739"/>
              <a:gd name="connsiteX91" fmla="*/ 8320104 w 12192001"/>
              <a:gd name="connsiteY91" fmla="*/ 1974587 h 2344739"/>
              <a:gd name="connsiteX92" fmla="*/ 8314433 w 12192001"/>
              <a:gd name="connsiteY92" fmla="*/ 1974913 h 2344739"/>
              <a:gd name="connsiteX93" fmla="*/ 8295174 w 12192001"/>
              <a:gd name="connsiteY93" fmla="*/ 1988808 h 2344739"/>
              <a:gd name="connsiteX94" fmla="*/ 8284276 w 12192001"/>
              <a:gd name="connsiteY94" fmla="*/ 1994631 h 2344739"/>
              <a:gd name="connsiteX95" fmla="*/ 8283150 w 12192001"/>
              <a:gd name="connsiteY95" fmla="*/ 1999074 h 2344739"/>
              <a:gd name="connsiteX96" fmla="*/ 8266076 w 12192001"/>
              <a:gd name="connsiteY96" fmla="*/ 2006249 h 2344739"/>
              <a:gd name="connsiteX97" fmla="*/ 8263377 w 12192001"/>
              <a:gd name="connsiteY97" fmla="*/ 2006019 h 2344739"/>
              <a:gd name="connsiteX98" fmla="*/ 8252033 w 12192001"/>
              <a:gd name="connsiteY98" fmla="*/ 2015862 h 2344739"/>
              <a:gd name="connsiteX99" fmla="*/ 8245834 w 12192001"/>
              <a:gd name="connsiteY99" fmla="*/ 2028854 h 2344739"/>
              <a:gd name="connsiteX100" fmla="*/ 8090272 w 12192001"/>
              <a:gd name="connsiteY100" fmla="*/ 2075015 h 2344739"/>
              <a:gd name="connsiteX101" fmla="*/ 7905407 w 12192001"/>
              <a:gd name="connsiteY101" fmla="*/ 2116988 h 2344739"/>
              <a:gd name="connsiteX102" fmla="*/ 7718745 w 12192001"/>
              <a:gd name="connsiteY102" fmla="*/ 2142703 h 2344739"/>
              <a:gd name="connsiteX103" fmla="*/ 7614347 w 12192001"/>
              <a:gd name="connsiteY103" fmla="*/ 2139232 h 2344739"/>
              <a:gd name="connsiteX104" fmla="*/ 7527543 w 12192001"/>
              <a:gd name="connsiteY104" fmla="*/ 2145060 h 2344739"/>
              <a:gd name="connsiteX105" fmla="*/ 7519571 w 12192001"/>
              <a:gd name="connsiteY105" fmla="*/ 2147613 h 2344739"/>
              <a:gd name="connsiteX106" fmla="*/ 7507411 w 12192001"/>
              <a:gd name="connsiteY106" fmla="*/ 2148948 h 2344739"/>
              <a:gd name="connsiteX107" fmla="*/ 7507040 w 12192001"/>
              <a:gd name="connsiteY107" fmla="*/ 2148621 h 2344739"/>
              <a:gd name="connsiteX108" fmla="*/ 7495795 w 12192001"/>
              <a:gd name="connsiteY108" fmla="*/ 2150573 h 2344739"/>
              <a:gd name="connsiteX109" fmla="*/ 7405391 w 12192001"/>
              <a:gd name="connsiteY109" fmla="*/ 2142468 h 2344739"/>
              <a:gd name="connsiteX110" fmla="*/ 7218559 w 12192001"/>
              <a:gd name="connsiteY110" fmla="*/ 2156680 h 2344739"/>
              <a:gd name="connsiteX111" fmla="*/ 7201101 w 12192001"/>
              <a:gd name="connsiteY111" fmla="*/ 2161230 h 2344739"/>
              <a:gd name="connsiteX112" fmla="*/ 7197004 w 12192001"/>
              <a:gd name="connsiteY112" fmla="*/ 2166588 h 2344739"/>
              <a:gd name="connsiteX113" fmla="*/ 7170808 w 12192001"/>
              <a:gd name="connsiteY113" fmla="*/ 2171236 h 2344739"/>
              <a:gd name="connsiteX114" fmla="*/ 7096988 w 12192001"/>
              <a:gd name="connsiteY114" fmla="*/ 2183464 h 2344739"/>
              <a:gd name="connsiteX115" fmla="*/ 7018496 w 12192001"/>
              <a:gd name="connsiteY115" fmla="*/ 2183090 h 2344739"/>
              <a:gd name="connsiteX116" fmla="*/ 6904146 w 12192001"/>
              <a:gd name="connsiteY116" fmla="*/ 2212596 h 2344739"/>
              <a:gd name="connsiteX117" fmla="*/ 6708222 w 12192001"/>
              <a:gd name="connsiteY117" fmla="*/ 2240551 h 2344739"/>
              <a:gd name="connsiteX118" fmla="*/ 6549454 w 12192001"/>
              <a:gd name="connsiteY118" fmla="*/ 2269327 h 2344739"/>
              <a:gd name="connsiteX119" fmla="*/ 6317560 w 12192001"/>
              <a:gd name="connsiteY119" fmla="*/ 2316127 h 2344739"/>
              <a:gd name="connsiteX120" fmla="*/ 6168674 w 12192001"/>
              <a:gd name="connsiteY120" fmla="*/ 2318214 h 2344739"/>
              <a:gd name="connsiteX121" fmla="*/ 6073848 w 12192001"/>
              <a:gd name="connsiteY121" fmla="*/ 2338676 h 2344739"/>
              <a:gd name="connsiteX122" fmla="*/ 6068529 w 12192001"/>
              <a:gd name="connsiteY122" fmla="*/ 2337139 h 2344739"/>
              <a:gd name="connsiteX123" fmla="*/ 6048638 w 12192001"/>
              <a:gd name="connsiteY123" fmla="*/ 2337822 h 2344739"/>
              <a:gd name="connsiteX124" fmla="*/ 6041285 w 12192001"/>
              <a:gd name="connsiteY124" fmla="*/ 2329473 h 2344739"/>
              <a:gd name="connsiteX125" fmla="*/ 6010090 w 12192001"/>
              <a:gd name="connsiteY125" fmla="*/ 2324380 h 2344739"/>
              <a:gd name="connsiteX126" fmla="*/ 5957375 w 12192001"/>
              <a:gd name="connsiteY126" fmla="*/ 2328024 h 2344739"/>
              <a:gd name="connsiteX127" fmla="*/ 5758919 w 12192001"/>
              <a:gd name="connsiteY127" fmla="*/ 2343716 h 2344739"/>
              <a:gd name="connsiteX128" fmla="*/ 5626960 w 12192001"/>
              <a:gd name="connsiteY128" fmla="*/ 2344739 h 2344739"/>
              <a:gd name="connsiteX129" fmla="*/ 5470906 w 12192001"/>
              <a:gd name="connsiteY129" fmla="*/ 2330719 h 2344739"/>
              <a:gd name="connsiteX130" fmla="*/ 5432761 w 12192001"/>
              <a:gd name="connsiteY130" fmla="*/ 2319466 h 2344739"/>
              <a:gd name="connsiteX131" fmla="*/ 5381669 w 12192001"/>
              <a:gd name="connsiteY131" fmla="*/ 2301764 h 2344739"/>
              <a:gd name="connsiteX132" fmla="*/ 5261764 w 12192001"/>
              <a:gd name="connsiteY132" fmla="*/ 2281347 h 2344739"/>
              <a:gd name="connsiteX133" fmla="*/ 5222961 w 12192001"/>
              <a:gd name="connsiteY133" fmla="*/ 2270223 h 2344739"/>
              <a:gd name="connsiteX134" fmla="*/ 5174660 w 12192001"/>
              <a:gd name="connsiteY134" fmla="*/ 2267233 h 2344739"/>
              <a:gd name="connsiteX135" fmla="*/ 5156554 w 12192001"/>
              <a:gd name="connsiteY135" fmla="*/ 2260010 h 2344739"/>
              <a:gd name="connsiteX136" fmla="*/ 5142599 w 12192001"/>
              <a:gd name="connsiteY136" fmla="*/ 2256610 h 2344739"/>
              <a:gd name="connsiteX137" fmla="*/ 5139596 w 12192001"/>
              <a:gd name="connsiteY137" fmla="*/ 2254509 h 2344739"/>
              <a:gd name="connsiteX138" fmla="*/ 5121659 w 12192001"/>
              <a:gd name="connsiteY138" fmla="*/ 2243656 h 2344739"/>
              <a:gd name="connsiteX139" fmla="*/ 5065790 w 12192001"/>
              <a:gd name="connsiteY139" fmla="*/ 2250227 h 2344739"/>
              <a:gd name="connsiteX140" fmla="*/ 5011514 w 12192001"/>
              <a:gd name="connsiteY140" fmla="*/ 2233846 h 2344739"/>
              <a:gd name="connsiteX141" fmla="*/ 4840441 w 12192001"/>
              <a:gd name="connsiteY141" fmla="*/ 2209829 h 2344739"/>
              <a:gd name="connsiteX142" fmla="*/ 4762447 w 12192001"/>
              <a:gd name="connsiteY142" fmla="*/ 2182061 h 2344739"/>
              <a:gd name="connsiteX143" fmla="*/ 4723186 w 12192001"/>
              <a:gd name="connsiteY143" fmla="*/ 2173047 h 2344739"/>
              <a:gd name="connsiteX144" fmla="*/ 4721176 w 12192001"/>
              <a:gd name="connsiteY144" fmla="*/ 2172298 h 2344739"/>
              <a:gd name="connsiteX145" fmla="*/ 4722111 w 12192001"/>
              <a:gd name="connsiteY145" fmla="*/ 2172087 h 2344739"/>
              <a:gd name="connsiteX146" fmla="*/ 4717202 w 12192001"/>
              <a:gd name="connsiteY146" fmla="*/ 2170817 h 2344739"/>
              <a:gd name="connsiteX147" fmla="*/ 4721176 w 12192001"/>
              <a:gd name="connsiteY147" fmla="*/ 2172298 h 2344739"/>
              <a:gd name="connsiteX148" fmla="*/ 4715526 w 12192001"/>
              <a:gd name="connsiteY148" fmla="*/ 2173573 h 2344739"/>
              <a:gd name="connsiteX149" fmla="*/ 4515814 w 12192001"/>
              <a:gd name="connsiteY149" fmla="*/ 2163671 h 2344739"/>
              <a:gd name="connsiteX150" fmla="*/ 4428543 w 12192001"/>
              <a:gd name="connsiteY150" fmla="*/ 2153020 h 2344739"/>
              <a:gd name="connsiteX151" fmla="*/ 4362875 w 12192001"/>
              <a:gd name="connsiteY151" fmla="*/ 2151674 h 2344739"/>
              <a:gd name="connsiteX152" fmla="*/ 4316966 w 12192001"/>
              <a:gd name="connsiteY152" fmla="*/ 2158289 h 2344739"/>
              <a:gd name="connsiteX153" fmla="*/ 4315110 w 12192001"/>
              <a:gd name="connsiteY153" fmla="*/ 2156948 h 2344739"/>
              <a:gd name="connsiteX154" fmla="*/ 4295144 w 12192001"/>
              <a:gd name="connsiteY154" fmla="*/ 2155069 h 2344739"/>
              <a:gd name="connsiteX155" fmla="*/ 4290064 w 12192001"/>
              <a:gd name="connsiteY155" fmla="*/ 2157986 h 2344739"/>
              <a:gd name="connsiteX156" fmla="*/ 4276142 w 12192001"/>
              <a:gd name="connsiteY156" fmla="*/ 2157740 h 2344739"/>
              <a:gd name="connsiteX157" fmla="*/ 4248117 w 12192001"/>
              <a:gd name="connsiteY157" fmla="*/ 2160064 h 2344739"/>
              <a:gd name="connsiteX158" fmla="*/ 4202051 w 12192001"/>
              <a:gd name="connsiteY158" fmla="*/ 2157269 h 2344739"/>
              <a:gd name="connsiteX159" fmla="*/ 4201745 w 12192001"/>
              <a:gd name="connsiteY159" fmla="*/ 2156010 h 2344739"/>
              <a:gd name="connsiteX160" fmla="*/ 4191248 w 12192001"/>
              <a:gd name="connsiteY160" fmla="*/ 2150376 h 2344739"/>
              <a:gd name="connsiteX161" fmla="*/ 4142745 w 12192001"/>
              <a:gd name="connsiteY161" fmla="*/ 2134511 h 2344739"/>
              <a:gd name="connsiteX162" fmla="*/ 4083097 w 12192001"/>
              <a:gd name="connsiteY162" fmla="*/ 2107978 h 2344739"/>
              <a:gd name="connsiteX163" fmla="*/ 4074546 w 12192001"/>
              <a:gd name="connsiteY163" fmla="*/ 2107143 h 2344739"/>
              <a:gd name="connsiteX164" fmla="*/ 4074427 w 12192001"/>
              <a:gd name="connsiteY164" fmla="*/ 2106844 h 2344739"/>
              <a:gd name="connsiteX165" fmla="*/ 4065510 w 12192001"/>
              <a:gd name="connsiteY165" fmla="*/ 2105400 h 2344739"/>
              <a:gd name="connsiteX166" fmla="*/ 4058954 w 12192001"/>
              <a:gd name="connsiteY166" fmla="*/ 2105618 h 2344739"/>
              <a:gd name="connsiteX167" fmla="*/ 4042364 w 12192001"/>
              <a:gd name="connsiteY167" fmla="*/ 2103997 h 2344739"/>
              <a:gd name="connsiteX168" fmla="*/ 4036997 w 12192001"/>
              <a:gd name="connsiteY168" fmla="*/ 2101563 h 2344739"/>
              <a:gd name="connsiteX169" fmla="*/ 4035363 w 12192001"/>
              <a:gd name="connsiteY169" fmla="*/ 2097896 h 2344739"/>
              <a:gd name="connsiteX170" fmla="*/ 4033778 w 12192001"/>
              <a:gd name="connsiteY170" fmla="*/ 2098131 h 2344739"/>
              <a:gd name="connsiteX171" fmla="*/ 4004538 w 12192001"/>
              <a:gd name="connsiteY171" fmla="*/ 2085563 h 2344739"/>
              <a:gd name="connsiteX172" fmla="*/ 3936846 w 12192001"/>
              <a:gd name="connsiteY172" fmla="*/ 2068106 h 2344739"/>
              <a:gd name="connsiteX173" fmla="*/ 3897275 w 12192001"/>
              <a:gd name="connsiteY173" fmla="*/ 2062451 h 2344739"/>
              <a:gd name="connsiteX174" fmla="*/ 3789760 w 12192001"/>
              <a:gd name="connsiteY174" fmla="*/ 2042213 h 2344739"/>
              <a:gd name="connsiteX175" fmla="*/ 3682513 w 12192001"/>
              <a:gd name="connsiteY175" fmla="*/ 2018290 h 2344739"/>
              <a:gd name="connsiteX176" fmla="*/ 3610035 w 12192001"/>
              <a:gd name="connsiteY176" fmla="*/ 1986019 h 2344739"/>
              <a:gd name="connsiteX177" fmla="*/ 3603855 w 12192001"/>
              <a:gd name="connsiteY177" fmla="*/ 1987381 h 2344739"/>
              <a:gd name="connsiteX178" fmla="*/ 3594736 w 12192001"/>
              <a:gd name="connsiteY178" fmla="*/ 1987545 h 2344739"/>
              <a:gd name="connsiteX179" fmla="*/ 3594501 w 12192001"/>
              <a:gd name="connsiteY179" fmla="*/ 1987276 h 2344739"/>
              <a:gd name="connsiteX180" fmla="*/ 3585978 w 12192001"/>
              <a:gd name="connsiteY180" fmla="*/ 1987966 h 2344739"/>
              <a:gd name="connsiteX181" fmla="*/ 3536135 w 12192001"/>
              <a:gd name="connsiteY181" fmla="*/ 1978267 h 2344739"/>
              <a:gd name="connsiteX182" fmla="*/ 3473223 w 12192001"/>
              <a:gd name="connsiteY182" fmla="*/ 1974606 h 2344739"/>
              <a:gd name="connsiteX183" fmla="*/ 3400728 w 12192001"/>
              <a:gd name="connsiteY183" fmla="*/ 1962558 h 2344739"/>
              <a:gd name="connsiteX184" fmla="*/ 3363888 w 12192001"/>
              <a:gd name="connsiteY184" fmla="*/ 1979510 h 2344739"/>
              <a:gd name="connsiteX185" fmla="*/ 3344026 w 12192001"/>
              <a:gd name="connsiteY185" fmla="*/ 1981192 h 2344739"/>
              <a:gd name="connsiteX186" fmla="*/ 3341698 w 12192001"/>
              <a:gd name="connsiteY186" fmla="*/ 1980217 h 2344739"/>
              <a:gd name="connsiteX187" fmla="*/ 3262356 w 12192001"/>
              <a:gd name="connsiteY187" fmla="*/ 1986094 h 2344739"/>
              <a:gd name="connsiteX188" fmla="*/ 3142556 w 12192001"/>
              <a:gd name="connsiteY188" fmla="*/ 1993869 h 2344739"/>
              <a:gd name="connsiteX189" fmla="*/ 3030291 w 12192001"/>
              <a:gd name="connsiteY189" fmla="*/ 1996512 h 2344739"/>
              <a:gd name="connsiteX190" fmla="*/ 2781569 w 12192001"/>
              <a:gd name="connsiteY190" fmla="*/ 2018333 h 2344739"/>
              <a:gd name="connsiteX191" fmla="*/ 2646527 w 12192001"/>
              <a:gd name="connsiteY191" fmla="*/ 2028869 h 2344739"/>
              <a:gd name="connsiteX192" fmla="*/ 2568028 w 12192001"/>
              <a:gd name="connsiteY192" fmla="*/ 2002628 h 2344739"/>
              <a:gd name="connsiteX193" fmla="*/ 2443255 w 12192001"/>
              <a:gd name="connsiteY193" fmla="*/ 2016529 h 2344739"/>
              <a:gd name="connsiteX194" fmla="*/ 2315112 w 12192001"/>
              <a:gd name="connsiteY194" fmla="*/ 2024996 h 2344739"/>
              <a:gd name="connsiteX195" fmla="*/ 2208578 w 12192001"/>
              <a:gd name="connsiteY195" fmla="*/ 2019763 h 2344739"/>
              <a:gd name="connsiteX196" fmla="*/ 2094665 w 12192001"/>
              <a:gd name="connsiteY196" fmla="*/ 2003052 h 2344739"/>
              <a:gd name="connsiteX197" fmla="*/ 1997356 w 12192001"/>
              <a:gd name="connsiteY197" fmla="*/ 1995032 h 2344739"/>
              <a:gd name="connsiteX198" fmla="*/ 1928172 w 12192001"/>
              <a:gd name="connsiteY198" fmla="*/ 2016977 h 2344739"/>
              <a:gd name="connsiteX199" fmla="*/ 1921650 w 12192001"/>
              <a:gd name="connsiteY199" fmla="*/ 2012146 h 2344739"/>
              <a:gd name="connsiteX200" fmla="*/ 1873080 w 12192001"/>
              <a:gd name="connsiteY200" fmla="*/ 2013741 h 2344739"/>
              <a:gd name="connsiteX201" fmla="*/ 1786655 w 12192001"/>
              <a:gd name="connsiteY201" fmla="*/ 2041363 h 2344739"/>
              <a:gd name="connsiteX202" fmla="*/ 1738204 w 12192001"/>
              <a:gd name="connsiteY202" fmla="*/ 2036312 h 2344739"/>
              <a:gd name="connsiteX203" fmla="*/ 1675071 w 12192001"/>
              <a:gd name="connsiteY203" fmla="*/ 2019963 h 2344739"/>
              <a:gd name="connsiteX204" fmla="*/ 1608669 w 12192001"/>
              <a:gd name="connsiteY204" fmla="*/ 2013066 h 2344739"/>
              <a:gd name="connsiteX205" fmla="*/ 1496110 w 12192001"/>
              <a:gd name="connsiteY205" fmla="*/ 1987476 h 2344739"/>
              <a:gd name="connsiteX206" fmla="*/ 1149979 w 12192001"/>
              <a:gd name="connsiteY206" fmla="*/ 1938041 h 2344739"/>
              <a:gd name="connsiteX207" fmla="*/ 858269 w 12192001"/>
              <a:gd name="connsiteY207" fmla="*/ 1928608 h 2344739"/>
              <a:gd name="connsiteX208" fmla="*/ 837540 w 12192001"/>
              <a:gd name="connsiteY208" fmla="*/ 1929821 h 2344739"/>
              <a:gd name="connsiteX209" fmla="*/ 816809 w 12192001"/>
              <a:gd name="connsiteY209" fmla="*/ 1927857 h 2344739"/>
              <a:gd name="connsiteX210" fmla="*/ 811506 w 12192001"/>
              <a:gd name="connsiteY210" fmla="*/ 1930751 h 2344739"/>
              <a:gd name="connsiteX211" fmla="*/ 720047 w 12192001"/>
              <a:gd name="connsiteY211" fmla="*/ 1929661 h 2344739"/>
              <a:gd name="connsiteX212" fmla="*/ 719742 w 12192001"/>
              <a:gd name="connsiteY212" fmla="*/ 1928399 h 2344739"/>
              <a:gd name="connsiteX213" fmla="*/ 708875 w 12192001"/>
              <a:gd name="connsiteY213" fmla="*/ 1922722 h 2344739"/>
              <a:gd name="connsiteX214" fmla="*/ 596792 w 12192001"/>
              <a:gd name="connsiteY214" fmla="*/ 1879864 h 2344739"/>
              <a:gd name="connsiteX215" fmla="*/ 578535 w 12192001"/>
              <a:gd name="connsiteY215" fmla="*/ 1877212 h 2344739"/>
              <a:gd name="connsiteX216" fmla="*/ 571717 w 12192001"/>
              <a:gd name="connsiteY216" fmla="*/ 1877401 h 2344739"/>
              <a:gd name="connsiteX217" fmla="*/ 445099 w 12192001"/>
              <a:gd name="connsiteY217" fmla="*/ 1839371 h 2344739"/>
              <a:gd name="connsiteX218" fmla="*/ 404015 w 12192001"/>
              <a:gd name="connsiteY218" fmla="*/ 1833548 h 2344739"/>
              <a:gd name="connsiteX219" fmla="*/ 292435 w 12192001"/>
              <a:gd name="connsiteY219" fmla="*/ 1812852 h 2344739"/>
              <a:gd name="connsiteX220" fmla="*/ 118381 w 12192001"/>
              <a:gd name="connsiteY220" fmla="*/ 1761047 h 2344739"/>
              <a:gd name="connsiteX221" fmla="*/ 15526 w 12192001"/>
              <a:gd name="connsiteY221" fmla="*/ 1758191 h 2344739"/>
              <a:gd name="connsiteX222" fmla="*/ 2 w 12192001"/>
              <a:gd name="connsiteY222" fmla="*/ 1752722 h 2344739"/>
              <a:gd name="connsiteX223" fmla="*/ 1 w 12192001"/>
              <a:gd name="connsiteY223" fmla="*/ 762497 h 2344739"/>
              <a:gd name="connsiteX224" fmla="*/ 0 w 12192001"/>
              <a:gd name="connsiteY224" fmla="*/ 222213 h 2344739"/>
              <a:gd name="connsiteX225" fmla="*/ 0 w 12192001"/>
              <a:gd name="connsiteY225"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8 w 12193149"/>
              <a:gd name="connsiteY3" fmla="*/ 389190 h 2344739"/>
              <a:gd name="connsiteX4" fmla="*/ 12193149 w 12193149"/>
              <a:gd name="connsiteY4" fmla="*/ 579739 h 2344739"/>
              <a:gd name="connsiteX5" fmla="*/ 12185986 w 12193149"/>
              <a:gd name="connsiteY5" fmla="*/ 584189 h 2344739"/>
              <a:gd name="connsiteX6" fmla="*/ 12156363 w 12193149"/>
              <a:gd name="connsiteY6" fmla="*/ 597366 h 2344739"/>
              <a:gd name="connsiteX7" fmla="*/ 12139215 w 12193149"/>
              <a:gd name="connsiteY7" fmla="*/ 623179 h 2344739"/>
              <a:gd name="connsiteX8" fmla="*/ 12126327 w 12193149"/>
              <a:gd name="connsiteY8" fmla="*/ 624690 h 2344739"/>
              <a:gd name="connsiteX9" fmla="*/ 12124007 w 12193149"/>
              <a:gd name="connsiteY9" fmla="*/ 624794 h 2344739"/>
              <a:gd name="connsiteX10" fmla="*/ 12116854 w 12193149"/>
              <a:gd name="connsiteY10" fmla="*/ 628608 h 2344739"/>
              <a:gd name="connsiteX11" fmla="*/ 12099497 w 12193149"/>
              <a:gd name="connsiteY11" fmla="*/ 628139 h 2344739"/>
              <a:gd name="connsiteX12" fmla="*/ 12087073 w 12193149"/>
              <a:gd name="connsiteY12" fmla="*/ 636341 h 2344739"/>
              <a:gd name="connsiteX13" fmla="*/ 12031073 w 12193149"/>
              <a:gd name="connsiteY13" fmla="*/ 680009 h 2344739"/>
              <a:gd name="connsiteX14" fmla="*/ 11995833 w 12193149"/>
              <a:gd name="connsiteY14" fmla="*/ 703458 h 2344739"/>
              <a:gd name="connsiteX15" fmla="*/ 11979717 w 12193149"/>
              <a:gd name="connsiteY15" fmla="*/ 708161 h 2344739"/>
              <a:gd name="connsiteX16" fmla="*/ 11959046 w 12193149"/>
              <a:gd name="connsiteY16" fmla="*/ 717558 h 2344739"/>
              <a:gd name="connsiteX17" fmla="*/ 11920454 w 12193149"/>
              <a:gd name="connsiteY17" fmla="*/ 730883 h 2344739"/>
              <a:gd name="connsiteX18" fmla="*/ 11903656 w 12193149"/>
              <a:gd name="connsiteY18" fmla="*/ 742426 h 2344739"/>
              <a:gd name="connsiteX19" fmla="*/ 11895048 w 12193149"/>
              <a:gd name="connsiteY19" fmla="*/ 744791 h 2344739"/>
              <a:gd name="connsiteX20" fmla="*/ 11891968 w 12193149"/>
              <a:gd name="connsiteY20" fmla="*/ 755729 h 2344739"/>
              <a:gd name="connsiteX21" fmla="*/ 11870776 w 12193149"/>
              <a:gd name="connsiteY21" fmla="*/ 777816 h 2344739"/>
              <a:gd name="connsiteX22" fmla="*/ 11813376 w 12193149"/>
              <a:gd name="connsiteY22" fmla="*/ 797659 h 2344739"/>
              <a:gd name="connsiteX23" fmla="*/ 11749767 w 12193149"/>
              <a:gd name="connsiteY23" fmla="*/ 872002 h 2344739"/>
              <a:gd name="connsiteX24" fmla="*/ 11590693 w 12193149"/>
              <a:gd name="connsiteY24" fmla="*/ 963777 h 2344739"/>
              <a:gd name="connsiteX25" fmla="*/ 11506817 w 12193149"/>
              <a:gd name="connsiteY25" fmla="*/ 1033623 h 2344739"/>
              <a:gd name="connsiteX26" fmla="*/ 11280332 w 12193149"/>
              <a:gd name="connsiteY26" fmla="*/ 1223571 h 2344739"/>
              <a:gd name="connsiteX27" fmla="*/ 11228309 w 12193149"/>
              <a:gd name="connsiteY27" fmla="*/ 1276236 h 2344739"/>
              <a:gd name="connsiteX28" fmla="*/ 11218087 w 12193149"/>
              <a:gd name="connsiteY28" fmla="*/ 1275961 h 2344739"/>
              <a:gd name="connsiteX29" fmla="*/ 11217184 w 12193149"/>
              <a:gd name="connsiteY29" fmla="*/ 1275018 h 2344739"/>
              <a:gd name="connsiteX30" fmla="*/ 11188885 w 12193149"/>
              <a:gd name="connsiteY30" fmla="*/ 1292383 h 2344739"/>
              <a:gd name="connsiteX31" fmla="*/ 11184501 w 12193149"/>
              <a:gd name="connsiteY31" fmla="*/ 1292525 h 2344739"/>
              <a:gd name="connsiteX32" fmla="*/ 11166854 w 12193149"/>
              <a:gd name="connsiteY32" fmla="*/ 1306612 h 2344739"/>
              <a:gd name="connsiteX33" fmla="*/ 11157311 w 12193149"/>
              <a:gd name="connsiteY33" fmla="*/ 1312414 h 2344739"/>
              <a:gd name="connsiteX34" fmla="*/ 11155496 w 12193149"/>
              <a:gd name="connsiteY34" fmla="*/ 1317097 h 2344739"/>
              <a:gd name="connsiteX35" fmla="*/ 11140961 w 12193149"/>
              <a:gd name="connsiteY35" fmla="*/ 1324115 h 2344739"/>
              <a:gd name="connsiteX36" fmla="*/ 11138961 w 12193149"/>
              <a:gd name="connsiteY36" fmla="*/ 1323772 h 2344739"/>
              <a:gd name="connsiteX37" fmla="*/ 11128208 w 12193149"/>
              <a:gd name="connsiteY37" fmla="*/ 1333832 h 2344739"/>
              <a:gd name="connsiteX38" fmla="*/ 11120691 w 12193149"/>
              <a:gd name="connsiteY38" fmla="*/ 1347424 h 2344739"/>
              <a:gd name="connsiteX39" fmla="*/ 10894683 w 12193149"/>
              <a:gd name="connsiteY39" fmla="*/ 1473399 h 2344739"/>
              <a:gd name="connsiteX40" fmla="*/ 10773300 w 12193149"/>
              <a:gd name="connsiteY40" fmla="*/ 1523191 h 2344739"/>
              <a:gd name="connsiteX41" fmla="*/ 10627668 w 12193149"/>
              <a:gd name="connsiteY41" fmla="*/ 1559229 h 2344739"/>
              <a:gd name="connsiteX42" fmla="*/ 10581895 w 12193149"/>
              <a:gd name="connsiteY42" fmla="*/ 1568689 h 2344739"/>
              <a:gd name="connsiteX43" fmla="*/ 10547790 w 12193149"/>
              <a:gd name="connsiteY43" fmla="*/ 1598423 h 2344739"/>
              <a:gd name="connsiteX44" fmla="*/ 10529643 w 12193149"/>
              <a:gd name="connsiteY44" fmla="*/ 1596907 h 2344739"/>
              <a:gd name="connsiteX45" fmla="*/ 10526446 w 12193149"/>
              <a:gd name="connsiteY45" fmla="*/ 1596411 h 2344739"/>
              <a:gd name="connsiteX46" fmla="*/ 10515129 w 12193149"/>
              <a:gd name="connsiteY46" fmla="*/ 1599537 h 2344739"/>
              <a:gd name="connsiteX47" fmla="*/ 10491735 w 12193149"/>
              <a:gd name="connsiteY47" fmla="*/ 1594156 h 2344739"/>
              <a:gd name="connsiteX48" fmla="*/ 10471418 w 12193149"/>
              <a:gd name="connsiteY48" fmla="*/ 1601693 h 2344739"/>
              <a:gd name="connsiteX49" fmla="*/ 10377042 w 12193149"/>
              <a:gd name="connsiteY49" fmla="*/ 1644598 h 2344739"/>
              <a:gd name="connsiteX50" fmla="*/ 10319338 w 12193149"/>
              <a:gd name="connsiteY50" fmla="*/ 1666221 h 2344739"/>
              <a:gd name="connsiteX51" fmla="*/ 10295467 w 12193149"/>
              <a:gd name="connsiteY51" fmla="*/ 1668079 h 2344739"/>
              <a:gd name="connsiteX52" fmla="*/ 10263443 w 12193149"/>
              <a:gd name="connsiteY52" fmla="*/ 1674948 h 2344739"/>
              <a:gd name="connsiteX53" fmla="*/ 10205418 w 12193149"/>
              <a:gd name="connsiteY53" fmla="*/ 1682149 h 2344739"/>
              <a:gd name="connsiteX54" fmla="*/ 10177759 w 12193149"/>
              <a:gd name="connsiteY54" fmla="*/ 1692943 h 2344739"/>
              <a:gd name="connsiteX55" fmla="*/ 10165070 w 12193149"/>
              <a:gd name="connsiteY55" fmla="*/ 1693739 h 2344739"/>
              <a:gd name="connsiteX56" fmla="*/ 10156308 w 12193149"/>
              <a:gd name="connsiteY56" fmla="*/ 1707487 h 2344739"/>
              <a:gd name="connsiteX57" fmla="*/ 10118267 w 12193149"/>
              <a:gd name="connsiteY57" fmla="*/ 1731142 h 2344739"/>
              <a:gd name="connsiteX58" fmla="*/ 10101593 w 12193149"/>
              <a:gd name="connsiteY58" fmla="*/ 1742432 h 2344739"/>
              <a:gd name="connsiteX59" fmla="*/ 10083317 w 12193149"/>
              <a:gd name="connsiteY59" fmla="*/ 1743296 h 2344739"/>
              <a:gd name="connsiteX60" fmla="*/ 10040388 w 12193149"/>
              <a:gd name="connsiteY60" fmla="*/ 1741632 h 2344739"/>
              <a:gd name="connsiteX61" fmla="*/ 9961167 w 12193149"/>
              <a:gd name="connsiteY61" fmla="*/ 1757147 h 2344739"/>
              <a:gd name="connsiteX62" fmla="*/ 9848940 w 12193149"/>
              <a:gd name="connsiteY62" fmla="*/ 1763915 h 2344739"/>
              <a:gd name="connsiteX63" fmla="*/ 9729457 w 12193149"/>
              <a:gd name="connsiteY63" fmla="*/ 1784122 h 2344739"/>
              <a:gd name="connsiteX64" fmla="*/ 9585655 w 12193149"/>
              <a:gd name="connsiteY64" fmla="*/ 1795542 h 2344739"/>
              <a:gd name="connsiteX65" fmla="*/ 9344200 w 12193149"/>
              <a:gd name="connsiteY65" fmla="*/ 1841244 h 2344739"/>
              <a:gd name="connsiteX66" fmla="*/ 9232518 w 12193149"/>
              <a:gd name="connsiteY66" fmla="*/ 1893149 h 2344739"/>
              <a:gd name="connsiteX67" fmla="*/ 9195958 w 12193149"/>
              <a:gd name="connsiteY67" fmla="*/ 1903228 h 2344739"/>
              <a:gd name="connsiteX68" fmla="*/ 9190394 w 12193149"/>
              <a:gd name="connsiteY68" fmla="*/ 1912467 h 2344739"/>
              <a:gd name="connsiteX69" fmla="*/ 9114960 w 12193149"/>
              <a:gd name="connsiteY69" fmla="*/ 1919069 h 2344739"/>
              <a:gd name="connsiteX70" fmla="*/ 9054601 w 12193149"/>
              <a:gd name="connsiteY70" fmla="*/ 1910755 h 2344739"/>
              <a:gd name="connsiteX71" fmla="*/ 9006634 w 12193149"/>
              <a:gd name="connsiteY71" fmla="*/ 1914040 h 2344739"/>
              <a:gd name="connsiteX72" fmla="*/ 9006349 w 12193149"/>
              <a:gd name="connsiteY72" fmla="*/ 1913800 h 2344739"/>
              <a:gd name="connsiteX73" fmla="*/ 8997380 w 12193149"/>
              <a:gd name="connsiteY73" fmla="*/ 1915011 h 2344739"/>
              <a:gd name="connsiteX74" fmla="*/ 8991542 w 12193149"/>
              <a:gd name="connsiteY74" fmla="*/ 1917072 h 2344739"/>
              <a:gd name="connsiteX75" fmla="*/ 8975485 w 12193149"/>
              <a:gd name="connsiteY75" fmla="*/ 1920298 h 2344739"/>
              <a:gd name="connsiteX76" fmla="*/ 8969159 w 12193149"/>
              <a:gd name="connsiteY76" fmla="*/ 1919598 h 2344739"/>
              <a:gd name="connsiteX77" fmla="*/ 8964196 w 12193149"/>
              <a:gd name="connsiteY77" fmla="*/ 1917373 h 2344739"/>
              <a:gd name="connsiteX78" fmla="*/ 8930136 w 12193149"/>
              <a:gd name="connsiteY78" fmla="*/ 1914185 h 2344739"/>
              <a:gd name="connsiteX79" fmla="*/ 8753592 w 12193149"/>
              <a:gd name="connsiteY79" fmla="*/ 1933417 h 2344739"/>
              <a:gd name="connsiteX80" fmla="*/ 8708995 w 12193149"/>
              <a:gd name="connsiteY80" fmla="*/ 1935518 h 2344739"/>
              <a:gd name="connsiteX81" fmla="*/ 8597219 w 12193149"/>
              <a:gd name="connsiteY81" fmla="*/ 1944090 h 2344739"/>
              <a:gd name="connsiteX82" fmla="*/ 8526378 w 12193149"/>
              <a:gd name="connsiteY82" fmla="*/ 1929248 h 2344739"/>
              <a:gd name="connsiteX83" fmla="*/ 8512131 w 12193149"/>
              <a:gd name="connsiteY83" fmla="*/ 1935163 h 2344739"/>
              <a:gd name="connsiteX84" fmla="*/ 8507315 w 12193149"/>
              <a:gd name="connsiteY84" fmla="*/ 1938164 h 2344739"/>
              <a:gd name="connsiteX85" fmla="*/ 8499116 w 12193149"/>
              <a:gd name="connsiteY85" fmla="*/ 1940902 h 2344739"/>
              <a:gd name="connsiteX86" fmla="*/ 8498742 w 12193149"/>
              <a:gd name="connsiteY86" fmla="*/ 1940723 h 2344739"/>
              <a:gd name="connsiteX87" fmla="*/ 8491397 w 12193149"/>
              <a:gd name="connsiteY87" fmla="*/ 1943773 h 2344739"/>
              <a:gd name="connsiteX88" fmla="*/ 8368330 w 12193149"/>
              <a:gd name="connsiteY88" fmla="*/ 1957815 h 2344739"/>
              <a:gd name="connsiteX89" fmla="*/ 8354947 w 12193149"/>
              <a:gd name="connsiteY89" fmla="*/ 1958009 h 2344739"/>
              <a:gd name="connsiteX90" fmla="*/ 8353521 w 12193149"/>
              <a:gd name="connsiteY90" fmla="*/ 1957169 h 2344739"/>
              <a:gd name="connsiteX91" fmla="*/ 8321252 w 12193149"/>
              <a:gd name="connsiteY91" fmla="*/ 1974587 h 2344739"/>
              <a:gd name="connsiteX92" fmla="*/ 8315581 w 12193149"/>
              <a:gd name="connsiteY92" fmla="*/ 1974913 h 2344739"/>
              <a:gd name="connsiteX93" fmla="*/ 8296322 w 12193149"/>
              <a:gd name="connsiteY93" fmla="*/ 1988808 h 2344739"/>
              <a:gd name="connsiteX94" fmla="*/ 8285424 w 12193149"/>
              <a:gd name="connsiteY94" fmla="*/ 1994631 h 2344739"/>
              <a:gd name="connsiteX95" fmla="*/ 8284298 w 12193149"/>
              <a:gd name="connsiteY95" fmla="*/ 1999074 h 2344739"/>
              <a:gd name="connsiteX96" fmla="*/ 8267224 w 12193149"/>
              <a:gd name="connsiteY96" fmla="*/ 2006249 h 2344739"/>
              <a:gd name="connsiteX97" fmla="*/ 8264525 w 12193149"/>
              <a:gd name="connsiteY97" fmla="*/ 2006019 h 2344739"/>
              <a:gd name="connsiteX98" fmla="*/ 8253181 w 12193149"/>
              <a:gd name="connsiteY98" fmla="*/ 2015862 h 2344739"/>
              <a:gd name="connsiteX99" fmla="*/ 8246982 w 12193149"/>
              <a:gd name="connsiteY99" fmla="*/ 2028854 h 2344739"/>
              <a:gd name="connsiteX100" fmla="*/ 8091420 w 12193149"/>
              <a:gd name="connsiteY100" fmla="*/ 2075015 h 2344739"/>
              <a:gd name="connsiteX101" fmla="*/ 7906555 w 12193149"/>
              <a:gd name="connsiteY101" fmla="*/ 2116988 h 2344739"/>
              <a:gd name="connsiteX102" fmla="*/ 7719893 w 12193149"/>
              <a:gd name="connsiteY102" fmla="*/ 2142703 h 2344739"/>
              <a:gd name="connsiteX103" fmla="*/ 7615495 w 12193149"/>
              <a:gd name="connsiteY103" fmla="*/ 2139232 h 2344739"/>
              <a:gd name="connsiteX104" fmla="*/ 7528691 w 12193149"/>
              <a:gd name="connsiteY104" fmla="*/ 2145060 h 2344739"/>
              <a:gd name="connsiteX105" fmla="*/ 7520719 w 12193149"/>
              <a:gd name="connsiteY105" fmla="*/ 2147613 h 2344739"/>
              <a:gd name="connsiteX106" fmla="*/ 7508559 w 12193149"/>
              <a:gd name="connsiteY106" fmla="*/ 2148948 h 2344739"/>
              <a:gd name="connsiteX107" fmla="*/ 7508188 w 12193149"/>
              <a:gd name="connsiteY107" fmla="*/ 2148621 h 2344739"/>
              <a:gd name="connsiteX108" fmla="*/ 7496943 w 12193149"/>
              <a:gd name="connsiteY108" fmla="*/ 2150573 h 2344739"/>
              <a:gd name="connsiteX109" fmla="*/ 7406539 w 12193149"/>
              <a:gd name="connsiteY109" fmla="*/ 2142468 h 2344739"/>
              <a:gd name="connsiteX110" fmla="*/ 7219707 w 12193149"/>
              <a:gd name="connsiteY110" fmla="*/ 2156680 h 2344739"/>
              <a:gd name="connsiteX111" fmla="*/ 7202249 w 12193149"/>
              <a:gd name="connsiteY111" fmla="*/ 2161230 h 2344739"/>
              <a:gd name="connsiteX112" fmla="*/ 7198152 w 12193149"/>
              <a:gd name="connsiteY112" fmla="*/ 2166588 h 2344739"/>
              <a:gd name="connsiteX113" fmla="*/ 7171956 w 12193149"/>
              <a:gd name="connsiteY113" fmla="*/ 2171236 h 2344739"/>
              <a:gd name="connsiteX114" fmla="*/ 7098136 w 12193149"/>
              <a:gd name="connsiteY114" fmla="*/ 2183464 h 2344739"/>
              <a:gd name="connsiteX115" fmla="*/ 7019644 w 12193149"/>
              <a:gd name="connsiteY115" fmla="*/ 2183090 h 2344739"/>
              <a:gd name="connsiteX116" fmla="*/ 6905294 w 12193149"/>
              <a:gd name="connsiteY116" fmla="*/ 2212596 h 2344739"/>
              <a:gd name="connsiteX117" fmla="*/ 6709370 w 12193149"/>
              <a:gd name="connsiteY117" fmla="*/ 2240551 h 2344739"/>
              <a:gd name="connsiteX118" fmla="*/ 6550602 w 12193149"/>
              <a:gd name="connsiteY118" fmla="*/ 2269327 h 2344739"/>
              <a:gd name="connsiteX119" fmla="*/ 6318708 w 12193149"/>
              <a:gd name="connsiteY119" fmla="*/ 2316127 h 2344739"/>
              <a:gd name="connsiteX120" fmla="*/ 6169822 w 12193149"/>
              <a:gd name="connsiteY120" fmla="*/ 2318214 h 2344739"/>
              <a:gd name="connsiteX121" fmla="*/ 6074996 w 12193149"/>
              <a:gd name="connsiteY121" fmla="*/ 2338676 h 2344739"/>
              <a:gd name="connsiteX122" fmla="*/ 6069677 w 12193149"/>
              <a:gd name="connsiteY122" fmla="*/ 2337139 h 2344739"/>
              <a:gd name="connsiteX123" fmla="*/ 6049786 w 12193149"/>
              <a:gd name="connsiteY123" fmla="*/ 2337822 h 2344739"/>
              <a:gd name="connsiteX124" fmla="*/ 6042433 w 12193149"/>
              <a:gd name="connsiteY124" fmla="*/ 2329473 h 2344739"/>
              <a:gd name="connsiteX125" fmla="*/ 6011238 w 12193149"/>
              <a:gd name="connsiteY125" fmla="*/ 2324380 h 2344739"/>
              <a:gd name="connsiteX126" fmla="*/ 5958523 w 12193149"/>
              <a:gd name="connsiteY126" fmla="*/ 2328024 h 2344739"/>
              <a:gd name="connsiteX127" fmla="*/ 5760067 w 12193149"/>
              <a:gd name="connsiteY127" fmla="*/ 2343716 h 2344739"/>
              <a:gd name="connsiteX128" fmla="*/ 5628108 w 12193149"/>
              <a:gd name="connsiteY128" fmla="*/ 2344739 h 2344739"/>
              <a:gd name="connsiteX129" fmla="*/ 5472054 w 12193149"/>
              <a:gd name="connsiteY129" fmla="*/ 2330719 h 2344739"/>
              <a:gd name="connsiteX130" fmla="*/ 5433909 w 12193149"/>
              <a:gd name="connsiteY130" fmla="*/ 2319466 h 2344739"/>
              <a:gd name="connsiteX131" fmla="*/ 5382817 w 12193149"/>
              <a:gd name="connsiteY131" fmla="*/ 2301764 h 2344739"/>
              <a:gd name="connsiteX132" fmla="*/ 5262912 w 12193149"/>
              <a:gd name="connsiteY132" fmla="*/ 2281347 h 2344739"/>
              <a:gd name="connsiteX133" fmla="*/ 5224109 w 12193149"/>
              <a:gd name="connsiteY133" fmla="*/ 2270223 h 2344739"/>
              <a:gd name="connsiteX134" fmla="*/ 5175808 w 12193149"/>
              <a:gd name="connsiteY134" fmla="*/ 2267233 h 2344739"/>
              <a:gd name="connsiteX135" fmla="*/ 5157702 w 12193149"/>
              <a:gd name="connsiteY135" fmla="*/ 2260010 h 2344739"/>
              <a:gd name="connsiteX136" fmla="*/ 5143747 w 12193149"/>
              <a:gd name="connsiteY136" fmla="*/ 2256610 h 2344739"/>
              <a:gd name="connsiteX137" fmla="*/ 5140744 w 12193149"/>
              <a:gd name="connsiteY137" fmla="*/ 2254509 h 2344739"/>
              <a:gd name="connsiteX138" fmla="*/ 5122807 w 12193149"/>
              <a:gd name="connsiteY138" fmla="*/ 2243656 h 2344739"/>
              <a:gd name="connsiteX139" fmla="*/ 5066938 w 12193149"/>
              <a:gd name="connsiteY139" fmla="*/ 2250227 h 2344739"/>
              <a:gd name="connsiteX140" fmla="*/ 5012662 w 12193149"/>
              <a:gd name="connsiteY140" fmla="*/ 2233846 h 2344739"/>
              <a:gd name="connsiteX141" fmla="*/ 4841589 w 12193149"/>
              <a:gd name="connsiteY141" fmla="*/ 2209829 h 2344739"/>
              <a:gd name="connsiteX142" fmla="*/ 4763595 w 12193149"/>
              <a:gd name="connsiteY142" fmla="*/ 2182061 h 2344739"/>
              <a:gd name="connsiteX143" fmla="*/ 4724334 w 12193149"/>
              <a:gd name="connsiteY143" fmla="*/ 2173047 h 2344739"/>
              <a:gd name="connsiteX144" fmla="*/ 4722324 w 12193149"/>
              <a:gd name="connsiteY144" fmla="*/ 2172298 h 2344739"/>
              <a:gd name="connsiteX145" fmla="*/ 4723259 w 12193149"/>
              <a:gd name="connsiteY145" fmla="*/ 2172087 h 2344739"/>
              <a:gd name="connsiteX146" fmla="*/ 4718350 w 12193149"/>
              <a:gd name="connsiteY146" fmla="*/ 2170817 h 2344739"/>
              <a:gd name="connsiteX147" fmla="*/ 4722324 w 12193149"/>
              <a:gd name="connsiteY147" fmla="*/ 2172298 h 2344739"/>
              <a:gd name="connsiteX148" fmla="*/ 4716674 w 12193149"/>
              <a:gd name="connsiteY148" fmla="*/ 2173573 h 2344739"/>
              <a:gd name="connsiteX149" fmla="*/ 4516962 w 12193149"/>
              <a:gd name="connsiteY149" fmla="*/ 2163671 h 2344739"/>
              <a:gd name="connsiteX150" fmla="*/ 4429691 w 12193149"/>
              <a:gd name="connsiteY150" fmla="*/ 2153020 h 2344739"/>
              <a:gd name="connsiteX151" fmla="*/ 4364023 w 12193149"/>
              <a:gd name="connsiteY151" fmla="*/ 2151674 h 2344739"/>
              <a:gd name="connsiteX152" fmla="*/ 4318114 w 12193149"/>
              <a:gd name="connsiteY152" fmla="*/ 2158289 h 2344739"/>
              <a:gd name="connsiteX153" fmla="*/ 4316258 w 12193149"/>
              <a:gd name="connsiteY153" fmla="*/ 2156948 h 2344739"/>
              <a:gd name="connsiteX154" fmla="*/ 4296292 w 12193149"/>
              <a:gd name="connsiteY154" fmla="*/ 2155069 h 2344739"/>
              <a:gd name="connsiteX155" fmla="*/ 4291212 w 12193149"/>
              <a:gd name="connsiteY155" fmla="*/ 2157986 h 2344739"/>
              <a:gd name="connsiteX156" fmla="*/ 4277290 w 12193149"/>
              <a:gd name="connsiteY156" fmla="*/ 2157740 h 2344739"/>
              <a:gd name="connsiteX157" fmla="*/ 4249265 w 12193149"/>
              <a:gd name="connsiteY157" fmla="*/ 2160064 h 2344739"/>
              <a:gd name="connsiteX158" fmla="*/ 4203199 w 12193149"/>
              <a:gd name="connsiteY158" fmla="*/ 2157269 h 2344739"/>
              <a:gd name="connsiteX159" fmla="*/ 4202893 w 12193149"/>
              <a:gd name="connsiteY159" fmla="*/ 2156010 h 2344739"/>
              <a:gd name="connsiteX160" fmla="*/ 4192396 w 12193149"/>
              <a:gd name="connsiteY160" fmla="*/ 2150376 h 2344739"/>
              <a:gd name="connsiteX161" fmla="*/ 4143893 w 12193149"/>
              <a:gd name="connsiteY161" fmla="*/ 2134511 h 2344739"/>
              <a:gd name="connsiteX162" fmla="*/ 4084245 w 12193149"/>
              <a:gd name="connsiteY162" fmla="*/ 2107978 h 2344739"/>
              <a:gd name="connsiteX163" fmla="*/ 4075694 w 12193149"/>
              <a:gd name="connsiteY163" fmla="*/ 2107143 h 2344739"/>
              <a:gd name="connsiteX164" fmla="*/ 4075575 w 12193149"/>
              <a:gd name="connsiteY164" fmla="*/ 2106844 h 2344739"/>
              <a:gd name="connsiteX165" fmla="*/ 4066658 w 12193149"/>
              <a:gd name="connsiteY165" fmla="*/ 2105400 h 2344739"/>
              <a:gd name="connsiteX166" fmla="*/ 4060102 w 12193149"/>
              <a:gd name="connsiteY166" fmla="*/ 2105618 h 2344739"/>
              <a:gd name="connsiteX167" fmla="*/ 4043512 w 12193149"/>
              <a:gd name="connsiteY167" fmla="*/ 2103997 h 2344739"/>
              <a:gd name="connsiteX168" fmla="*/ 4038145 w 12193149"/>
              <a:gd name="connsiteY168" fmla="*/ 2101563 h 2344739"/>
              <a:gd name="connsiteX169" fmla="*/ 4036511 w 12193149"/>
              <a:gd name="connsiteY169" fmla="*/ 2097896 h 2344739"/>
              <a:gd name="connsiteX170" fmla="*/ 4034926 w 12193149"/>
              <a:gd name="connsiteY170" fmla="*/ 2098131 h 2344739"/>
              <a:gd name="connsiteX171" fmla="*/ 4005686 w 12193149"/>
              <a:gd name="connsiteY171" fmla="*/ 2085563 h 2344739"/>
              <a:gd name="connsiteX172" fmla="*/ 3937994 w 12193149"/>
              <a:gd name="connsiteY172" fmla="*/ 2068106 h 2344739"/>
              <a:gd name="connsiteX173" fmla="*/ 3898423 w 12193149"/>
              <a:gd name="connsiteY173" fmla="*/ 2062451 h 2344739"/>
              <a:gd name="connsiteX174" fmla="*/ 3790908 w 12193149"/>
              <a:gd name="connsiteY174" fmla="*/ 2042213 h 2344739"/>
              <a:gd name="connsiteX175" fmla="*/ 3683661 w 12193149"/>
              <a:gd name="connsiteY175" fmla="*/ 2018290 h 2344739"/>
              <a:gd name="connsiteX176" fmla="*/ 3611183 w 12193149"/>
              <a:gd name="connsiteY176" fmla="*/ 1986019 h 2344739"/>
              <a:gd name="connsiteX177" fmla="*/ 3605003 w 12193149"/>
              <a:gd name="connsiteY177" fmla="*/ 1987381 h 2344739"/>
              <a:gd name="connsiteX178" fmla="*/ 3595884 w 12193149"/>
              <a:gd name="connsiteY178" fmla="*/ 1987545 h 2344739"/>
              <a:gd name="connsiteX179" fmla="*/ 3595649 w 12193149"/>
              <a:gd name="connsiteY179" fmla="*/ 1987276 h 2344739"/>
              <a:gd name="connsiteX180" fmla="*/ 3587126 w 12193149"/>
              <a:gd name="connsiteY180" fmla="*/ 1987966 h 2344739"/>
              <a:gd name="connsiteX181" fmla="*/ 3537283 w 12193149"/>
              <a:gd name="connsiteY181" fmla="*/ 1978267 h 2344739"/>
              <a:gd name="connsiteX182" fmla="*/ 3474371 w 12193149"/>
              <a:gd name="connsiteY182" fmla="*/ 1974606 h 2344739"/>
              <a:gd name="connsiteX183" fmla="*/ 3401876 w 12193149"/>
              <a:gd name="connsiteY183" fmla="*/ 1962558 h 2344739"/>
              <a:gd name="connsiteX184" fmla="*/ 3365036 w 12193149"/>
              <a:gd name="connsiteY184" fmla="*/ 1979510 h 2344739"/>
              <a:gd name="connsiteX185" fmla="*/ 3345174 w 12193149"/>
              <a:gd name="connsiteY185" fmla="*/ 1981192 h 2344739"/>
              <a:gd name="connsiteX186" fmla="*/ 3342846 w 12193149"/>
              <a:gd name="connsiteY186" fmla="*/ 1980217 h 2344739"/>
              <a:gd name="connsiteX187" fmla="*/ 3263504 w 12193149"/>
              <a:gd name="connsiteY187" fmla="*/ 1986094 h 2344739"/>
              <a:gd name="connsiteX188" fmla="*/ 3143704 w 12193149"/>
              <a:gd name="connsiteY188" fmla="*/ 1993869 h 2344739"/>
              <a:gd name="connsiteX189" fmla="*/ 3031439 w 12193149"/>
              <a:gd name="connsiteY189" fmla="*/ 1996512 h 2344739"/>
              <a:gd name="connsiteX190" fmla="*/ 2782717 w 12193149"/>
              <a:gd name="connsiteY190" fmla="*/ 2018333 h 2344739"/>
              <a:gd name="connsiteX191" fmla="*/ 2647675 w 12193149"/>
              <a:gd name="connsiteY191" fmla="*/ 2028869 h 2344739"/>
              <a:gd name="connsiteX192" fmla="*/ 2569176 w 12193149"/>
              <a:gd name="connsiteY192" fmla="*/ 2002628 h 2344739"/>
              <a:gd name="connsiteX193" fmla="*/ 2444403 w 12193149"/>
              <a:gd name="connsiteY193" fmla="*/ 2016529 h 2344739"/>
              <a:gd name="connsiteX194" fmla="*/ 2316260 w 12193149"/>
              <a:gd name="connsiteY194" fmla="*/ 2024996 h 2344739"/>
              <a:gd name="connsiteX195" fmla="*/ 2209726 w 12193149"/>
              <a:gd name="connsiteY195" fmla="*/ 2019763 h 2344739"/>
              <a:gd name="connsiteX196" fmla="*/ 2095813 w 12193149"/>
              <a:gd name="connsiteY196" fmla="*/ 2003052 h 2344739"/>
              <a:gd name="connsiteX197" fmla="*/ 1998504 w 12193149"/>
              <a:gd name="connsiteY197" fmla="*/ 1995032 h 2344739"/>
              <a:gd name="connsiteX198" fmla="*/ 1929320 w 12193149"/>
              <a:gd name="connsiteY198" fmla="*/ 2016977 h 2344739"/>
              <a:gd name="connsiteX199" fmla="*/ 1922798 w 12193149"/>
              <a:gd name="connsiteY199" fmla="*/ 2012146 h 2344739"/>
              <a:gd name="connsiteX200" fmla="*/ 1874228 w 12193149"/>
              <a:gd name="connsiteY200" fmla="*/ 2013741 h 2344739"/>
              <a:gd name="connsiteX201" fmla="*/ 1787803 w 12193149"/>
              <a:gd name="connsiteY201" fmla="*/ 2041363 h 2344739"/>
              <a:gd name="connsiteX202" fmla="*/ 1739352 w 12193149"/>
              <a:gd name="connsiteY202" fmla="*/ 2036312 h 2344739"/>
              <a:gd name="connsiteX203" fmla="*/ 1676219 w 12193149"/>
              <a:gd name="connsiteY203" fmla="*/ 2019963 h 2344739"/>
              <a:gd name="connsiteX204" fmla="*/ 1609817 w 12193149"/>
              <a:gd name="connsiteY204" fmla="*/ 2013066 h 2344739"/>
              <a:gd name="connsiteX205" fmla="*/ 1497258 w 12193149"/>
              <a:gd name="connsiteY205" fmla="*/ 1987476 h 2344739"/>
              <a:gd name="connsiteX206" fmla="*/ 1151127 w 12193149"/>
              <a:gd name="connsiteY206" fmla="*/ 1938041 h 2344739"/>
              <a:gd name="connsiteX207" fmla="*/ 859417 w 12193149"/>
              <a:gd name="connsiteY207" fmla="*/ 1928608 h 2344739"/>
              <a:gd name="connsiteX208" fmla="*/ 838688 w 12193149"/>
              <a:gd name="connsiteY208" fmla="*/ 1929821 h 2344739"/>
              <a:gd name="connsiteX209" fmla="*/ 817957 w 12193149"/>
              <a:gd name="connsiteY209" fmla="*/ 1927857 h 2344739"/>
              <a:gd name="connsiteX210" fmla="*/ 812654 w 12193149"/>
              <a:gd name="connsiteY210" fmla="*/ 1930751 h 2344739"/>
              <a:gd name="connsiteX211" fmla="*/ 721195 w 12193149"/>
              <a:gd name="connsiteY211" fmla="*/ 1929661 h 2344739"/>
              <a:gd name="connsiteX212" fmla="*/ 720890 w 12193149"/>
              <a:gd name="connsiteY212" fmla="*/ 1928399 h 2344739"/>
              <a:gd name="connsiteX213" fmla="*/ 710023 w 12193149"/>
              <a:gd name="connsiteY213" fmla="*/ 1922722 h 2344739"/>
              <a:gd name="connsiteX214" fmla="*/ 597940 w 12193149"/>
              <a:gd name="connsiteY214" fmla="*/ 1879864 h 2344739"/>
              <a:gd name="connsiteX215" fmla="*/ 579683 w 12193149"/>
              <a:gd name="connsiteY215" fmla="*/ 1877212 h 2344739"/>
              <a:gd name="connsiteX216" fmla="*/ 572865 w 12193149"/>
              <a:gd name="connsiteY216" fmla="*/ 1877401 h 2344739"/>
              <a:gd name="connsiteX217" fmla="*/ 446247 w 12193149"/>
              <a:gd name="connsiteY217" fmla="*/ 1839371 h 2344739"/>
              <a:gd name="connsiteX218" fmla="*/ 405163 w 12193149"/>
              <a:gd name="connsiteY218" fmla="*/ 1833548 h 2344739"/>
              <a:gd name="connsiteX219" fmla="*/ 293583 w 12193149"/>
              <a:gd name="connsiteY219" fmla="*/ 1812852 h 2344739"/>
              <a:gd name="connsiteX220" fmla="*/ 119529 w 12193149"/>
              <a:gd name="connsiteY220" fmla="*/ 1761047 h 2344739"/>
              <a:gd name="connsiteX221" fmla="*/ 16674 w 12193149"/>
              <a:gd name="connsiteY221" fmla="*/ 1758191 h 2344739"/>
              <a:gd name="connsiteX222" fmla="*/ 1150 w 12193149"/>
              <a:gd name="connsiteY222" fmla="*/ 1752722 h 2344739"/>
              <a:gd name="connsiteX223" fmla="*/ 1148 w 12193149"/>
              <a:gd name="connsiteY223" fmla="*/ 222213 h 2344739"/>
              <a:gd name="connsiteX224" fmla="*/ 1148 w 12193149"/>
              <a:gd name="connsiteY224"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8 w 12193149"/>
              <a:gd name="connsiteY3" fmla="*/ 389190 h 2344739"/>
              <a:gd name="connsiteX4" fmla="*/ 12193149 w 12193149"/>
              <a:gd name="connsiteY4" fmla="*/ 579739 h 2344739"/>
              <a:gd name="connsiteX5" fmla="*/ 12185986 w 12193149"/>
              <a:gd name="connsiteY5" fmla="*/ 584189 h 2344739"/>
              <a:gd name="connsiteX6" fmla="*/ 12156363 w 12193149"/>
              <a:gd name="connsiteY6" fmla="*/ 597366 h 2344739"/>
              <a:gd name="connsiteX7" fmla="*/ 12139215 w 12193149"/>
              <a:gd name="connsiteY7" fmla="*/ 623179 h 2344739"/>
              <a:gd name="connsiteX8" fmla="*/ 12126327 w 12193149"/>
              <a:gd name="connsiteY8" fmla="*/ 624690 h 2344739"/>
              <a:gd name="connsiteX9" fmla="*/ 12124007 w 12193149"/>
              <a:gd name="connsiteY9" fmla="*/ 624794 h 2344739"/>
              <a:gd name="connsiteX10" fmla="*/ 12116854 w 12193149"/>
              <a:gd name="connsiteY10" fmla="*/ 628608 h 2344739"/>
              <a:gd name="connsiteX11" fmla="*/ 12099497 w 12193149"/>
              <a:gd name="connsiteY11" fmla="*/ 628139 h 2344739"/>
              <a:gd name="connsiteX12" fmla="*/ 12087073 w 12193149"/>
              <a:gd name="connsiteY12" fmla="*/ 636341 h 2344739"/>
              <a:gd name="connsiteX13" fmla="*/ 12031073 w 12193149"/>
              <a:gd name="connsiteY13" fmla="*/ 680009 h 2344739"/>
              <a:gd name="connsiteX14" fmla="*/ 11995833 w 12193149"/>
              <a:gd name="connsiteY14" fmla="*/ 703458 h 2344739"/>
              <a:gd name="connsiteX15" fmla="*/ 11979717 w 12193149"/>
              <a:gd name="connsiteY15" fmla="*/ 708161 h 2344739"/>
              <a:gd name="connsiteX16" fmla="*/ 11959046 w 12193149"/>
              <a:gd name="connsiteY16" fmla="*/ 717558 h 2344739"/>
              <a:gd name="connsiteX17" fmla="*/ 11920454 w 12193149"/>
              <a:gd name="connsiteY17" fmla="*/ 730883 h 2344739"/>
              <a:gd name="connsiteX18" fmla="*/ 11903656 w 12193149"/>
              <a:gd name="connsiteY18" fmla="*/ 742426 h 2344739"/>
              <a:gd name="connsiteX19" fmla="*/ 11895048 w 12193149"/>
              <a:gd name="connsiteY19" fmla="*/ 744791 h 2344739"/>
              <a:gd name="connsiteX20" fmla="*/ 11891968 w 12193149"/>
              <a:gd name="connsiteY20" fmla="*/ 755729 h 2344739"/>
              <a:gd name="connsiteX21" fmla="*/ 11870776 w 12193149"/>
              <a:gd name="connsiteY21" fmla="*/ 777816 h 2344739"/>
              <a:gd name="connsiteX22" fmla="*/ 11813376 w 12193149"/>
              <a:gd name="connsiteY22" fmla="*/ 797659 h 2344739"/>
              <a:gd name="connsiteX23" fmla="*/ 11749767 w 12193149"/>
              <a:gd name="connsiteY23" fmla="*/ 872002 h 2344739"/>
              <a:gd name="connsiteX24" fmla="*/ 11590693 w 12193149"/>
              <a:gd name="connsiteY24" fmla="*/ 963777 h 2344739"/>
              <a:gd name="connsiteX25" fmla="*/ 11506817 w 12193149"/>
              <a:gd name="connsiteY25" fmla="*/ 1033623 h 2344739"/>
              <a:gd name="connsiteX26" fmla="*/ 11280332 w 12193149"/>
              <a:gd name="connsiteY26" fmla="*/ 1223571 h 2344739"/>
              <a:gd name="connsiteX27" fmla="*/ 11228309 w 12193149"/>
              <a:gd name="connsiteY27" fmla="*/ 1276236 h 2344739"/>
              <a:gd name="connsiteX28" fmla="*/ 11218087 w 12193149"/>
              <a:gd name="connsiteY28" fmla="*/ 1275961 h 2344739"/>
              <a:gd name="connsiteX29" fmla="*/ 11217184 w 12193149"/>
              <a:gd name="connsiteY29" fmla="*/ 1275018 h 2344739"/>
              <a:gd name="connsiteX30" fmla="*/ 11188885 w 12193149"/>
              <a:gd name="connsiteY30" fmla="*/ 1292383 h 2344739"/>
              <a:gd name="connsiteX31" fmla="*/ 11184501 w 12193149"/>
              <a:gd name="connsiteY31" fmla="*/ 1292525 h 2344739"/>
              <a:gd name="connsiteX32" fmla="*/ 11166854 w 12193149"/>
              <a:gd name="connsiteY32" fmla="*/ 1306612 h 2344739"/>
              <a:gd name="connsiteX33" fmla="*/ 11157311 w 12193149"/>
              <a:gd name="connsiteY33" fmla="*/ 1312414 h 2344739"/>
              <a:gd name="connsiteX34" fmla="*/ 11155496 w 12193149"/>
              <a:gd name="connsiteY34" fmla="*/ 1317097 h 2344739"/>
              <a:gd name="connsiteX35" fmla="*/ 11140961 w 12193149"/>
              <a:gd name="connsiteY35" fmla="*/ 1324115 h 2344739"/>
              <a:gd name="connsiteX36" fmla="*/ 11138961 w 12193149"/>
              <a:gd name="connsiteY36" fmla="*/ 1323772 h 2344739"/>
              <a:gd name="connsiteX37" fmla="*/ 11128208 w 12193149"/>
              <a:gd name="connsiteY37" fmla="*/ 1333832 h 2344739"/>
              <a:gd name="connsiteX38" fmla="*/ 11120691 w 12193149"/>
              <a:gd name="connsiteY38" fmla="*/ 1347424 h 2344739"/>
              <a:gd name="connsiteX39" fmla="*/ 10894683 w 12193149"/>
              <a:gd name="connsiteY39" fmla="*/ 1473399 h 2344739"/>
              <a:gd name="connsiteX40" fmla="*/ 10773300 w 12193149"/>
              <a:gd name="connsiteY40" fmla="*/ 1523191 h 2344739"/>
              <a:gd name="connsiteX41" fmla="*/ 10627668 w 12193149"/>
              <a:gd name="connsiteY41" fmla="*/ 1559229 h 2344739"/>
              <a:gd name="connsiteX42" fmla="*/ 10581895 w 12193149"/>
              <a:gd name="connsiteY42" fmla="*/ 1568689 h 2344739"/>
              <a:gd name="connsiteX43" fmla="*/ 10547790 w 12193149"/>
              <a:gd name="connsiteY43" fmla="*/ 1598423 h 2344739"/>
              <a:gd name="connsiteX44" fmla="*/ 10529643 w 12193149"/>
              <a:gd name="connsiteY44" fmla="*/ 1596907 h 2344739"/>
              <a:gd name="connsiteX45" fmla="*/ 10526446 w 12193149"/>
              <a:gd name="connsiteY45" fmla="*/ 1596411 h 2344739"/>
              <a:gd name="connsiteX46" fmla="*/ 10515129 w 12193149"/>
              <a:gd name="connsiteY46" fmla="*/ 1599537 h 2344739"/>
              <a:gd name="connsiteX47" fmla="*/ 10491735 w 12193149"/>
              <a:gd name="connsiteY47" fmla="*/ 1594156 h 2344739"/>
              <a:gd name="connsiteX48" fmla="*/ 10471418 w 12193149"/>
              <a:gd name="connsiteY48" fmla="*/ 1601693 h 2344739"/>
              <a:gd name="connsiteX49" fmla="*/ 10377042 w 12193149"/>
              <a:gd name="connsiteY49" fmla="*/ 1644598 h 2344739"/>
              <a:gd name="connsiteX50" fmla="*/ 10319338 w 12193149"/>
              <a:gd name="connsiteY50" fmla="*/ 1666221 h 2344739"/>
              <a:gd name="connsiteX51" fmla="*/ 10295467 w 12193149"/>
              <a:gd name="connsiteY51" fmla="*/ 1668079 h 2344739"/>
              <a:gd name="connsiteX52" fmla="*/ 10263443 w 12193149"/>
              <a:gd name="connsiteY52" fmla="*/ 1674948 h 2344739"/>
              <a:gd name="connsiteX53" fmla="*/ 10205418 w 12193149"/>
              <a:gd name="connsiteY53" fmla="*/ 1682149 h 2344739"/>
              <a:gd name="connsiteX54" fmla="*/ 10177759 w 12193149"/>
              <a:gd name="connsiteY54" fmla="*/ 1692943 h 2344739"/>
              <a:gd name="connsiteX55" fmla="*/ 10165070 w 12193149"/>
              <a:gd name="connsiteY55" fmla="*/ 1693739 h 2344739"/>
              <a:gd name="connsiteX56" fmla="*/ 10156308 w 12193149"/>
              <a:gd name="connsiteY56" fmla="*/ 1707487 h 2344739"/>
              <a:gd name="connsiteX57" fmla="*/ 10118267 w 12193149"/>
              <a:gd name="connsiteY57" fmla="*/ 1731142 h 2344739"/>
              <a:gd name="connsiteX58" fmla="*/ 10101593 w 12193149"/>
              <a:gd name="connsiteY58" fmla="*/ 1742432 h 2344739"/>
              <a:gd name="connsiteX59" fmla="*/ 10083317 w 12193149"/>
              <a:gd name="connsiteY59" fmla="*/ 1743296 h 2344739"/>
              <a:gd name="connsiteX60" fmla="*/ 10040388 w 12193149"/>
              <a:gd name="connsiteY60" fmla="*/ 1741632 h 2344739"/>
              <a:gd name="connsiteX61" fmla="*/ 9961167 w 12193149"/>
              <a:gd name="connsiteY61" fmla="*/ 1757147 h 2344739"/>
              <a:gd name="connsiteX62" fmla="*/ 9848940 w 12193149"/>
              <a:gd name="connsiteY62" fmla="*/ 1763915 h 2344739"/>
              <a:gd name="connsiteX63" fmla="*/ 9729457 w 12193149"/>
              <a:gd name="connsiteY63" fmla="*/ 1784122 h 2344739"/>
              <a:gd name="connsiteX64" fmla="*/ 9585655 w 12193149"/>
              <a:gd name="connsiteY64" fmla="*/ 1795542 h 2344739"/>
              <a:gd name="connsiteX65" fmla="*/ 9344200 w 12193149"/>
              <a:gd name="connsiteY65" fmla="*/ 1841244 h 2344739"/>
              <a:gd name="connsiteX66" fmla="*/ 9232518 w 12193149"/>
              <a:gd name="connsiteY66" fmla="*/ 1893149 h 2344739"/>
              <a:gd name="connsiteX67" fmla="*/ 9195958 w 12193149"/>
              <a:gd name="connsiteY67" fmla="*/ 1903228 h 2344739"/>
              <a:gd name="connsiteX68" fmla="*/ 9190394 w 12193149"/>
              <a:gd name="connsiteY68" fmla="*/ 1912467 h 2344739"/>
              <a:gd name="connsiteX69" fmla="*/ 9114960 w 12193149"/>
              <a:gd name="connsiteY69" fmla="*/ 1919069 h 2344739"/>
              <a:gd name="connsiteX70" fmla="*/ 9054601 w 12193149"/>
              <a:gd name="connsiteY70" fmla="*/ 1910755 h 2344739"/>
              <a:gd name="connsiteX71" fmla="*/ 9006634 w 12193149"/>
              <a:gd name="connsiteY71" fmla="*/ 1914040 h 2344739"/>
              <a:gd name="connsiteX72" fmla="*/ 9006349 w 12193149"/>
              <a:gd name="connsiteY72" fmla="*/ 1913800 h 2344739"/>
              <a:gd name="connsiteX73" fmla="*/ 8997380 w 12193149"/>
              <a:gd name="connsiteY73" fmla="*/ 1915011 h 2344739"/>
              <a:gd name="connsiteX74" fmla="*/ 8991542 w 12193149"/>
              <a:gd name="connsiteY74" fmla="*/ 1917072 h 2344739"/>
              <a:gd name="connsiteX75" fmla="*/ 8975485 w 12193149"/>
              <a:gd name="connsiteY75" fmla="*/ 1920298 h 2344739"/>
              <a:gd name="connsiteX76" fmla="*/ 8969159 w 12193149"/>
              <a:gd name="connsiteY76" fmla="*/ 1919598 h 2344739"/>
              <a:gd name="connsiteX77" fmla="*/ 8964196 w 12193149"/>
              <a:gd name="connsiteY77" fmla="*/ 1917373 h 2344739"/>
              <a:gd name="connsiteX78" fmla="*/ 8930136 w 12193149"/>
              <a:gd name="connsiteY78" fmla="*/ 1914185 h 2344739"/>
              <a:gd name="connsiteX79" fmla="*/ 8753592 w 12193149"/>
              <a:gd name="connsiteY79" fmla="*/ 1933417 h 2344739"/>
              <a:gd name="connsiteX80" fmla="*/ 8708995 w 12193149"/>
              <a:gd name="connsiteY80" fmla="*/ 1935518 h 2344739"/>
              <a:gd name="connsiteX81" fmla="*/ 8597219 w 12193149"/>
              <a:gd name="connsiteY81" fmla="*/ 1944090 h 2344739"/>
              <a:gd name="connsiteX82" fmla="*/ 8526378 w 12193149"/>
              <a:gd name="connsiteY82" fmla="*/ 1929248 h 2344739"/>
              <a:gd name="connsiteX83" fmla="*/ 8512131 w 12193149"/>
              <a:gd name="connsiteY83" fmla="*/ 1935163 h 2344739"/>
              <a:gd name="connsiteX84" fmla="*/ 8507315 w 12193149"/>
              <a:gd name="connsiteY84" fmla="*/ 1938164 h 2344739"/>
              <a:gd name="connsiteX85" fmla="*/ 8499116 w 12193149"/>
              <a:gd name="connsiteY85" fmla="*/ 1940902 h 2344739"/>
              <a:gd name="connsiteX86" fmla="*/ 8498742 w 12193149"/>
              <a:gd name="connsiteY86" fmla="*/ 1940723 h 2344739"/>
              <a:gd name="connsiteX87" fmla="*/ 8491397 w 12193149"/>
              <a:gd name="connsiteY87" fmla="*/ 1943773 h 2344739"/>
              <a:gd name="connsiteX88" fmla="*/ 8368330 w 12193149"/>
              <a:gd name="connsiteY88" fmla="*/ 1957815 h 2344739"/>
              <a:gd name="connsiteX89" fmla="*/ 8354947 w 12193149"/>
              <a:gd name="connsiteY89" fmla="*/ 1958009 h 2344739"/>
              <a:gd name="connsiteX90" fmla="*/ 8321252 w 12193149"/>
              <a:gd name="connsiteY90" fmla="*/ 1974587 h 2344739"/>
              <a:gd name="connsiteX91" fmla="*/ 8315581 w 12193149"/>
              <a:gd name="connsiteY91" fmla="*/ 1974913 h 2344739"/>
              <a:gd name="connsiteX92" fmla="*/ 8296322 w 12193149"/>
              <a:gd name="connsiteY92" fmla="*/ 1988808 h 2344739"/>
              <a:gd name="connsiteX93" fmla="*/ 8285424 w 12193149"/>
              <a:gd name="connsiteY93" fmla="*/ 1994631 h 2344739"/>
              <a:gd name="connsiteX94" fmla="*/ 8284298 w 12193149"/>
              <a:gd name="connsiteY94" fmla="*/ 1999074 h 2344739"/>
              <a:gd name="connsiteX95" fmla="*/ 8267224 w 12193149"/>
              <a:gd name="connsiteY95" fmla="*/ 2006249 h 2344739"/>
              <a:gd name="connsiteX96" fmla="*/ 8264525 w 12193149"/>
              <a:gd name="connsiteY96" fmla="*/ 2006019 h 2344739"/>
              <a:gd name="connsiteX97" fmla="*/ 8253181 w 12193149"/>
              <a:gd name="connsiteY97" fmla="*/ 2015862 h 2344739"/>
              <a:gd name="connsiteX98" fmla="*/ 8246982 w 12193149"/>
              <a:gd name="connsiteY98" fmla="*/ 2028854 h 2344739"/>
              <a:gd name="connsiteX99" fmla="*/ 8091420 w 12193149"/>
              <a:gd name="connsiteY99" fmla="*/ 2075015 h 2344739"/>
              <a:gd name="connsiteX100" fmla="*/ 7906555 w 12193149"/>
              <a:gd name="connsiteY100" fmla="*/ 2116988 h 2344739"/>
              <a:gd name="connsiteX101" fmla="*/ 7719893 w 12193149"/>
              <a:gd name="connsiteY101" fmla="*/ 2142703 h 2344739"/>
              <a:gd name="connsiteX102" fmla="*/ 7615495 w 12193149"/>
              <a:gd name="connsiteY102" fmla="*/ 2139232 h 2344739"/>
              <a:gd name="connsiteX103" fmla="*/ 7528691 w 12193149"/>
              <a:gd name="connsiteY103" fmla="*/ 2145060 h 2344739"/>
              <a:gd name="connsiteX104" fmla="*/ 7520719 w 12193149"/>
              <a:gd name="connsiteY104" fmla="*/ 2147613 h 2344739"/>
              <a:gd name="connsiteX105" fmla="*/ 7508559 w 12193149"/>
              <a:gd name="connsiteY105" fmla="*/ 2148948 h 2344739"/>
              <a:gd name="connsiteX106" fmla="*/ 7508188 w 12193149"/>
              <a:gd name="connsiteY106" fmla="*/ 2148621 h 2344739"/>
              <a:gd name="connsiteX107" fmla="*/ 7496943 w 12193149"/>
              <a:gd name="connsiteY107" fmla="*/ 2150573 h 2344739"/>
              <a:gd name="connsiteX108" fmla="*/ 7406539 w 12193149"/>
              <a:gd name="connsiteY108" fmla="*/ 2142468 h 2344739"/>
              <a:gd name="connsiteX109" fmla="*/ 7219707 w 12193149"/>
              <a:gd name="connsiteY109" fmla="*/ 2156680 h 2344739"/>
              <a:gd name="connsiteX110" fmla="*/ 7202249 w 12193149"/>
              <a:gd name="connsiteY110" fmla="*/ 2161230 h 2344739"/>
              <a:gd name="connsiteX111" fmla="*/ 7198152 w 12193149"/>
              <a:gd name="connsiteY111" fmla="*/ 2166588 h 2344739"/>
              <a:gd name="connsiteX112" fmla="*/ 7171956 w 12193149"/>
              <a:gd name="connsiteY112" fmla="*/ 2171236 h 2344739"/>
              <a:gd name="connsiteX113" fmla="*/ 7098136 w 12193149"/>
              <a:gd name="connsiteY113" fmla="*/ 2183464 h 2344739"/>
              <a:gd name="connsiteX114" fmla="*/ 7019644 w 12193149"/>
              <a:gd name="connsiteY114" fmla="*/ 2183090 h 2344739"/>
              <a:gd name="connsiteX115" fmla="*/ 6905294 w 12193149"/>
              <a:gd name="connsiteY115" fmla="*/ 2212596 h 2344739"/>
              <a:gd name="connsiteX116" fmla="*/ 6709370 w 12193149"/>
              <a:gd name="connsiteY116" fmla="*/ 2240551 h 2344739"/>
              <a:gd name="connsiteX117" fmla="*/ 6550602 w 12193149"/>
              <a:gd name="connsiteY117" fmla="*/ 2269327 h 2344739"/>
              <a:gd name="connsiteX118" fmla="*/ 6318708 w 12193149"/>
              <a:gd name="connsiteY118" fmla="*/ 2316127 h 2344739"/>
              <a:gd name="connsiteX119" fmla="*/ 6169822 w 12193149"/>
              <a:gd name="connsiteY119" fmla="*/ 2318214 h 2344739"/>
              <a:gd name="connsiteX120" fmla="*/ 6074996 w 12193149"/>
              <a:gd name="connsiteY120" fmla="*/ 2338676 h 2344739"/>
              <a:gd name="connsiteX121" fmla="*/ 6069677 w 12193149"/>
              <a:gd name="connsiteY121" fmla="*/ 2337139 h 2344739"/>
              <a:gd name="connsiteX122" fmla="*/ 6049786 w 12193149"/>
              <a:gd name="connsiteY122" fmla="*/ 2337822 h 2344739"/>
              <a:gd name="connsiteX123" fmla="*/ 6042433 w 12193149"/>
              <a:gd name="connsiteY123" fmla="*/ 2329473 h 2344739"/>
              <a:gd name="connsiteX124" fmla="*/ 6011238 w 12193149"/>
              <a:gd name="connsiteY124" fmla="*/ 2324380 h 2344739"/>
              <a:gd name="connsiteX125" fmla="*/ 5958523 w 12193149"/>
              <a:gd name="connsiteY125" fmla="*/ 2328024 h 2344739"/>
              <a:gd name="connsiteX126" fmla="*/ 5760067 w 12193149"/>
              <a:gd name="connsiteY126" fmla="*/ 2343716 h 2344739"/>
              <a:gd name="connsiteX127" fmla="*/ 5628108 w 12193149"/>
              <a:gd name="connsiteY127" fmla="*/ 2344739 h 2344739"/>
              <a:gd name="connsiteX128" fmla="*/ 5472054 w 12193149"/>
              <a:gd name="connsiteY128" fmla="*/ 2330719 h 2344739"/>
              <a:gd name="connsiteX129" fmla="*/ 5433909 w 12193149"/>
              <a:gd name="connsiteY129" fmla="*/ 2319466 h 2344739"/>
              <a:gd name="connsiteX130" fmla="*/ 5382817 w 12193149"/>
              <a:gd name="connsiteY130" fmla="*/ 2301764 h 2344739"/>
              <a:gd name="connsiteX131" fmla="*/ 5262912 w 12193149"/>
              <a:gd name="connsiteY131" fmla="*/ 2281347 h 2344739"/>
              <a:gd name="connsiteX132" fmla="*/ 5224109 w 12193149"/>
              <a:gd name="connsiteY132" fmla="*/ 2270223 h 2344739"/>
              <a:gd name="connsiteX133" fmla="*/ 5175808 w 12193149"/>
              <a:gd name="connsiteY133" fmla="*/ 2267233 h 2344739"/>
              <a:gd name="connsiteX134" fmla="*/ 5157702 w 12193149"/>
              <a:gd name="connsiteY134" fmla="*/ 2260010 h 2344739"/>
              <a:gd name="connsiteX135" fmla="*/ 5143747 w 12193149"/>
              <a:gd name="connsiteY135" fmla="*/ 2256610 h 2344739"/>
              <a:gd name="connsiteX136" fmla="*/ 5140744 w 12193149"/>
              <a:gd name="connsiteY136" fmla="*/ 2254509 h 2344739"/>
              <a:gd name="connsiteX137" fmla="*/ 5122807 w 12193149"/>
              <a:gd name="connsiteY137" fmla="*/ 2243656 h 2344739"/>
              <a:gd name="connsiteX138" fmla="*/ 5066938 w 12193149"/>
              <a:gd name="connsiteY138" fmla="*/ 2250227 h 2344739"/>
              <a:gd name="connsiteX139" fmla="*/ 5012662 w 12193149"/>
              <a:gd name="connsiteY139" fmla="*/ 2233846 h 2344739"/>
              <a:gd name="connsiteX140" fmla="*/ 4841589 w 12193149"/>
              <a:gd name="connsiteY140" fmla="*/ 2209829 h 2344739"/>
              <a:gd name="connsiteX141" fmla="*/ 4763595 w 12193149"/>
              <a:gd name="connsiteY141" fmla="*/ 2182061 h 2344739"/>
              <a:gd name="connsiteX142" fmla="*/ 4724334 w 12193149"/>
              <a:gd name="connsiteY142" fmla="*/ 2173047 h 2344739"/>
              <a:gd name="connsiteX143" fmla="*/ 4722324 w 12193149"/>
              <a:gd name="connsiteY143" fmla="*/ 2172298 h 2344739"/>
              <a:gd name="connsiteX144" fmla="*/ 4723259 w 12193149"/>
              <a:gd name="connsiteY144" fmla="*/ 2172087 h 2344739"/>
              <a:gd name="connsiteX145" fmla="*/ 4718350 w 12193149"/>
              <a:gd name="connsiteY145" fmla="*/ 2170817 h 2344739"/>
              <a:gd name="connsiteX146" fmla="*/ 4722324 w 12193149"/>
              <a:gd name="connsiteY146" fmla="*/ 2172298 h 2344739"/>
              <a:gd name="connsiteX147" fmla="*/ 4716674 w 12193149"/>
              <a:gd name="connsiteY147" fmla="*/ 2173573 h 2344739"/>
              <a:gd name="connsiteX148" fmla="*/ 4516962 w 12193149"/>
              <a:gd name="connsiteY148" fmla="*/ 2163671 h 2344739"/>
              <a:gd name="connsiteX149" fmla="*/ 4429691 w 12193149"/>
              <a:gd name="connsiteY149" fmla="*/ 2153020 h 2344739"/>
              <a:gd name="connsiteX150" fmla="*/ 4364023 w 12193149"/>
              <a:gd name="connsiteY150" fmla="*/ 2151674 h 2344739"/>
              <a:gd name="connsiteX151" fmla="*/ 4318114 w 12193149"/>
              <a:gd name="connsiteY151" fmla="*/ 2158289 h 2344739"/>
              <a:gd name="connsiteX152" fmla="*/ 4316258 w 12193149"/>
              <a:gd name="connsiteY152" fmla="*/ 2156948 h 2344739"/>
              <a:gd name="connsiteX153" fmla="*/ 4296292 w 12193149"/>
              <a:gd name="connsiteY153" fmla="*/ 2155069 h 2344739"/>
              <a:gd name="connsiteX154" fmla="*/ 4291212 w 12193149"/>
              <a:gd name="connsiteY154" fmla="*/ 2157986 h 2344739"/>
              <a:gd name="connsiteX155" fmla="*/ 4277290 w 12193149"/>
              <a:gd name="connsiteY155" fmla="*/ 2157740 h 2344739"/>
              <a:gd name="connsiteX156" fmla="*/ 4249265 w 12193149"/>
              <a:gd name="connsiteY156" fmla="*/ 2160064 h 2344739"/>
              <a:gd name="connsiteX157" fmla="*/ 4203199 w 12193149"/>
              <a:gd name="connsiteY157" fmla="*/ 2157269 h 2344739"/>
              <a:gd name="connsiteX158" fmla="*/ 4202893 w 12193149"/>
              <a:gd name="connsiteY158" fmla="*/ 2156010 h 2344739"/>
              <a:gd name="connsiteX159" fmla="*/ 4192396 w 12193149"/>
              <a:gd name="connsiteY159" fmla="*/ 2150376 h 2344739"/>
              <a:gd name="connsiteX160" fmla="*/ 4143893 w 12193149"/>
              <a:gd name="connsiteY160" fmla="*/ 2134511 h 2344739"/>
              <a:gd name="connsiteX161" fmla="*/ 4084245 w 12193149"/>
              <a:gd name="connsiteY161" fmla="*/ 2107978 h 2344739"/>
              <a:gd name="connsiteX162" fmla="*/ 4075694 w 12193149"/>
              <a:gd name="connsiteY162" fmla="*/ 2107143 h 2344739"/>
              <a:gd name="connsiteX163" fmla="*/ 4075575 w 12193149"/>
              <a:gd name="connsiteY163" fmla="*/ 2106844 h 2344739"/>
              <a:gd name="connsiteX164" fmla="*/ 4066658 w 12193149"/>
              <a:gd name="connsiteY164" fmla="*/ 2105400 h 2344739"/>
              <a:gd name="connsiteX165" fmla="*/ 4060102 w 12193149"/>
              <a:gd name="connsiteY165" fmla="*/ 2105618 h 2344739"/>
              <a:gd name="connsiteX166" fmla="*/ 4043512 w 12193149"/>
              <a:gd name="connsiteY166" fmla="*/ 2103997 h 2344739"/>
              <a:gd name="connsiteX167" fmla="*/ 4038145 w 12193149"/>
              <a:gd name="connsiteY167" fmla="*/ 2101563 h 2344739"/>
              <a:gd name="connsiteX168" fmla="*/ 4036511 w 12193149"/>
              <a:gd name="connsiteY168" fmla="*/ 2097896 h 2344739"/>
              <a:gd name="connsiteX169" fmla="*/ 4034926 w 12193149"/>
              <a:gd name="connsiteY169" fmla="*/ 2098131 h 2344739"/>
              <a:gd name="connsiteX170" fmla="*/ 4005686 w 12193149"/>
              <a:gd name="connsiteY170" fmla="*/ 2085563 h 2344739"/>
              <a:gd name="connsiteX171" fmla="*/ 3937994 w 12193149"/>
              <a:gd name="connsiteY171" fmla="*/ 2068106 h 2344739"/>
              <a:gd name="connsiteX172" fmla="*/ 3898423 w 12193149"/>
              <a:gd name="connsiteY172" fmla="*/ 2062451 h 2344739"/>
              <a:gd name="connsiteX173" fmla="*/ 3790908 w 12193149"/>
              <a:gd name="connsiteY173" fmla="*/ 2042213 h 2344739"/>
              <a:gd name="connsiteX174" fmla="*/ 3683661 w 12193149"/>
              <a:gd name="connsiteY174" fmla="*/ 2018290 h 2344739"/>
              <a:gd name="connsiteX175" fmla="*/ 3611183 w 12193149"/>
              <a:gd name="connsiteY175" fmla="*/ 1986019 h 2344739"/>
              <a:gd name="connsiteX176" fmla="*/ 3605003 w 12193149"/>
              <a:gd name="connsiteY176" fmla="*/ 1987381 h 2344739"/>
              <a:gd name="connsiteX177" fmla="*/ 3595884 w 12193149"/>
              <a:gd name="connsiteY177" fmla="*/ 1987545 h 2344739"/>
              <a:gd name="connsiteX178" fmla="*/ 3595649 w 12193149"/>
              <a:gd name="connsiteY178" fmla="*/ 1987276 h 2344739"/>
              <a:gd name="connsiteX179" fmla="*/ 3587126 w 12193149"/>
              <a:gd name="connsiteY179" fmla="*/ 1987966 h 2344739"/>
              <a:gd name="connsiteX180" fmla="*/ 3537283 w 12193149"/>
              <a:gd name="connsiteY180" fmla="*/ 1978267 h 2344739"/>
              <a:gd name="connsiteX181" fmla="*/ 3474371 w 12193149"/>
              <a:gd name="connsiteY181" fmla="*/ 1974606 h 2344739"/>
              <a:gd name="connsiteX182" fmla="*/ 3401876 w 12193149"/>
              <a:gd name="connsiteY182" fmla="*/ 1962558 h 2344739"/>
              <a:gd name="connsiteX183" fmla="*/ 3365036 w 12193149"/>
              <a:gd name="connsiteY183" fmla="*/ 1979510 h 2344739"/>
              <a:gd name="connsiteX184" fmla="*/ 3345174 w 12193149"/>
              <a:gd name="connsiteY184" fmla="*/ 1981192 h 2344739"/>
              <a:gd name="connsiteX185" fmla="*/ 3342846 w 12193149"/>
              <a:gd name="connsiteY185" fmla="*/ 1980217 h 2344739"/>
              <a:gd name="connsiteX186" fmla="*/ 3263504 w 12193149"/>
              <a:gd name="connsiteY186" fmla="*/ 1986094 h 2344739"/>
              <a:gd name="connsiteX187" fmla="*/ 3143704 w 12193149"/>
              <a:gd name="connsiteY187" fmla="*/ 1993869 h 2344739"/>
              <a:gd name="connsiteX188" fmla="*/ 3031439 w 12193149"/>
              <a:gd name="connsiteY188" fmla="*/ 1996512 h 2344739"/>
              <a:gd name="connsiteX189" fmla="*/ 2782717 w 12193149"/>
              <a:gd name="connsiteY189" fmla="*/ 2018333 h 2344739"/>
              <a:gd name="connsiteX190" fmla="*/ 2647675 w 12193149"/>
              <a:gd name="connsiteY190" fmla="*/ 2028869 h 2344739"/>
              <a:gd name="connsiteX191" fmla="*/ 2569176 w 12193149"/>
              <a:gd name="connsiteY191" fmla="*/ 2002628 h 2344739"/>
              <a:gd name="connsiteX192" fmla="*/ 2444403 w 12193149"/>
              <a:gd name="connsiteY192" fmla="*/ 2016529 h 2344739"/>
              <a:gd name="connsiteX193" fmla="*/ 2316260 w 12193149"/>
              <a:gd name="connsiteY193" fmla="*/ 2024996 h 2344739"/>
              <a:gd name="connsiteX194" fmla="*/ 2209726 w 12193149"/>
              <a:gd name="connsiteY194" fmla="*/ 2019763 h 2344739"/>
              <a:gd name="connsiteX195" fmla="*/ 2095813 w 12193149"/>
              <a:gd name="connsiteY195" fmla="*/ 2003052 h 2344739"/>
              <a:gd name="connsiteX196" fmla="*/ 1998504 w 12193149"/>
              <a:gd name="connsiteY196" fmla="*/ 1995032 h 2344739"/>
              <a:gd name="connsiteX197" fmla="*/ 1929320 w 12193149"/>
              <a:gd name="connsiteY197" fmla="*/ 2016977 h 2344739"/>
              <a:gd name="connsiteX198" fmla="*/ 1922798 w 12193149"/>
              <a:gd name="connsiteY198" fmla="*/ 2012146 h 2344739"/>
              <a:gd name="connsiteX199" fmla="*/ 1874228 w 12193149"/>
              <a:gd name="connsiteY199" fmla="*/ 2013741 h 2344739"/>
              <a:gd name="connsiteX200" fmla="*/ 1787803 w 12193149"/>
              <a:gd name="connsiteY200" fmla="*/ 2041363 h 2344739"/>
              <a:gd name="connsiteX201" fmla="*/ 1739352 w 12193149"/>
              <a:gd name="connsiteY201" fmla="*/ 2036312 h 2344739"/>
              <a:gd name="connsiteX202" fmla="*/ 1676219 w 12193149"/>
              <a:gd name="connsiteY202" fmla="*/ 2019963 h 2344739"/>
              <a:gd name="connsiteX203" fmla="*/ 1609817 w 12193149"/>
              <a:gd name="connsiteY203" fmla="*/ 2013066 h 2344739"/>
              <a:gd name="connsiteX204" fmla="*/ 1497258 w 12193149"/>
              <a:gd name="connsiteY204" fmla="*/ 1987476 h 2344739"/>
              <a:gd name="connsiteX205" fmla="*/ 1151127 w 12193149"/>
              <a:gd name="connsiteY205" fmla="*/ 1938041 h 2344739"/>
              <a:gd name="connsiteX206" fmla="*/ 859417 w 12193149"/>
              <a:gd name="connsiteY206" fmla="*/ 1928608 h 2344739"/>
              <a:gd name="connsiteX207" fmla="*/ 838688 w 12193149"/>
              <a:gd name="connsiteY207" fmla="*/ 1929821 h 2344739"/>
              <a:gd name="connsiteX208" fmla="*/ 817957 w 12193149"/>
              <a:gd name="connsiteY208" fmla="*/ 1927857 h 2344739"/>
              <a:gd name="connsiteX209" fmla="*/ 812654 w 12193149"/>
              <a:gd name="connsiteY209" fmla="*/ 1930751 h 2344739"/>
              <a:gd name="connsiteX210" fmla="*/ 721195 w 12193149"/>
              <a:gd name="connsiteY210" fmla="*/ 1929661 h 2344739"/>
              <a:gd name="connsiteX211" fmla="*/ 720890 w 12193149"/>
              <a:gd name="connsiteY211" fmla="*/ 1928399 h 2344739"/>
              <a:gd name="connsiteX212" fmla="*/ 710023 w 12193149"/>
              <a:gd name="connsiteY212" fmla="*/ 1922722 h 2344739"/>
              <a:gd name="connsiteX213" fmla="*/ 597940 w 12193149"/>
              <a:gd name="connsiteY213" fmla="*/ 1879864 h 2344739"/>
              <a:gd name="connsiteX214" fmla="*/ 579683 w 12193149"/>
              <a:gd name="connsiteY214" fmla="*/ 1877212 h 2344739"/>
              <a:gd name="connsiteX215" fmla="*/ 572865 w 12193149"/>
              <a:gd name="connsiteY215" fmla="*/ 1877401 h 2344739"/>
              <a:gd name="connsiteX216" fmla="*/ 446247 w 12193149"/>
              <a:gd name="connsiteY216" fmla="*/ 1839371 h 2344739"/>
              <a:gd name="connsiteX217" fmla="*/ 405163 w 12193149"/>
              <a:gd name="connsiteY217" fmla="*/ 1833548 h 2344739"/>
              <a:gd name="connsiteX218" fmla="*/ 293583 w 12193149"/>
              <a:gd name="connsiteY218" fmla="*/ 1812852 h 2344739"/>
              <a:gd name="connsiteX219" fmla="*/ 119529 w 12193149"/>
              <a:gd name="connsiteY219" fmla="*/ 1761047 h 2344739"/>
              <a:gd name="connsiteX220" fmla="*/ 16674 w 12193149"/>
              <a:gd name="connsiteY220" fmla="*/ 1758191 h 2344739"/>
              <a:gd name="connsiteX221" fmla="*/ 1150 w 12193149"/>
              <a:gd name="connsiteY221" fmla="*/ 1752722 h 2344739"/>
              <a:gd name="connsiteX222" fmla="*/ 1148 w 12193149"/>
              <a:gd name="connsiteY222" fmla="*/ 222213 h 2344739"/>
              <a:gd name="connsiteX223" fmla="*/ 1148 w 12193149"/>
              <a:gd name="connsiteY223"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8 w 12193149"/>
              <a:gd name="connsiteY3" fmla="*/ 389190 h 2344739"/>
              <a:gd name="connsiteX4" fmla="*/ 12193149 w 12193149"/>
              <a:gd name="connsiteY4" fmla="*/ 579739 h 2344739"/>
              <a:gd name="connsiteX5" fmla="*/ 12185986 w 12193149"/>
              <a:gd name="connsiteY5" fmla="*/ 584189 h 2344739"/>
              <a:gd name="connsiteX6" fmla="*/ 12156363 w 12193149"/>
              <a:gd name="connsiteY6" fmla="*/ 597366 h 2344739"/>
              <a:gd name="connsiteX7" fmla="*/ 12139215 w 12193149"/>
              <a:gd name="connsiteY7" fmla="*/ 623179 h 2344739"/>
              <a:gd name="connsiteX8" fmla="*/ 12126327 w 12193149"/>
              <a:gd name="connsiteY8" fmla="*/ 624690 h 2344739"/>
              <a:gd name="connsiteX9" fmla="*/ 12124007 w 12193149"/>
              <a:gd name="connsiteY9" fmla="*/ 624794 h 2344739"/>
              <a:gd name="connsiteX10" fmla="*/ 12116854 w 12193149"/>
              <a:gd name="connsiteY10" fmla="*/ 628608 h 2344739"/>
              <a:gd name="connsiteX11" fmla="*/ 12099497 w 12193149"/>
              <a:gd name="connsiteY11" fmla="*/ 628139 h 2344739"/>
              <a:gd name="connsiteX12" fmla="*/ 12087073 w 12193149"/>
              <a:gd name="connsiteY12" fmla="*/ 636341 h 2344739"/>
              <a:gd name="connsiteX13" fmla="*/ 12031073 w 12193149"/>
              <a:gd name="connsiteY13" fmla="*/ 680009 h 2344739"/>
              <a:gd name="connsiteX14" fmla="*/ 11995833 w 12193149"/>
              <a:gd name="connsiteY14" fmla="*/ 703458 h 2344739"/>
              <a:gd name="connsiteX15" fmla="*/ 11979717 w 12193149"/>
              <a:gd name="connsiteY15" fmla="*/ 708161 h 2344739"/>
              <a:gd name="connsiteX16" fmla="*/ 11959046 w 12193149"/>
              <a:gd name="connsiteY16" fmla="*/ 717558 h 2344739"/>
              <a:gd name="connsiteX17" fmla="*/ 11920454 w 12193149"/>
              <a:gd name="connsiteY17" fmla="*/ 730883 h 2344739"/>
              <a:gd name="connsiteX18" fmla="*/ 11903656 w 12193149"/>
              <a:gd name="connsiteY18" fmla="*/ 742426 h 2344739"/>
              <a:gd name="connsiteX19" fmla="*/ 11895048 w 12193149"/>
              <a:gd name="connsiteY19" fmla="*/ 744791 h 2344739"/>
              <a:gd name="connsiteX20" fmla="*/ 11891968 w 12193149"/>
              <a:gd name="connsiteY20" fmla="*/ 755729 h 2344739"/>
              <a:gd name="connsiteX21" fmla="*/ 11870776 w 12193149"/>
              <a:gd name="connsiteY21" fmla="*/ 777816 h 2344739"/>
              <a:gd name="connsiteX22" fmla="*/ 11813376 w 12193149"/>
              <a:gd name="connsiteY22" fmla="*/ 797659 h 2344739"/>
              <a:gd name="connsiteX23" fmla="*/ 11749767 w 12193149"/>
              <a:gd name="connsiteY23" fmla="*/ 872002 h 2344739"/>
              <a:gd name="connsiteX24" fmla="*/ 11590693 w 12193149"/>
              <a:gd name="connsiteY24" fmla="*/ 963777 h 2344739"/>
              <a:gd name="connsiteX25" fmla="*/ 11506817 w 12193149"/>
              <a:gd name="connsiteY25" fmla="*/ 1033623 h 2344739"/>
              <a:gd name="connsiteX26" fmla="*/ 11280332 w 12193149"/>
              <a:gd name="connsiteY26" fmla="*/ 1223571 h 2344739"/>
              <a:gd name="connsiteX27" fmla="*/ 11228309 w 12193149"/>
              <a:gd name="connsiteY27" fmla="*/ 1276236 h 2344739"/>
              <a:gd name="connsiteX28" fmla="*/ 11218087 w 12193149"/>
              <a:gd name="connsiteY28" fmla="*/ 1275961 h 2344739"/>
              <a:gd name="connsiteX29" fmla="*/ 11217184 w 12193149"/>
              <a:gd name="connsiteY29" fmla="*/ 1275018 h 2344739"/>
              <a:gd name="connsiteX30" fmla="*/ 11188885 w 12193149"/>
              <a:gd name="connsiteY30" fmla="*/ 1292383 h 2344739"/>
              <a:gd name="connsiteX31" fmla="*/ 11184501 w 12193149"/>
              <a:gd name="connsiteY31" fmla="*/ 1292525 h 2344739"/>
              <a:gd name="connsiteX32" fmla="*/ 11166854 w 12193149"/>
              <a:gd name="connsiteY32" fmla="*/ 1306612 h 2344739"/>
              <a:gd name="connsiteX33" fmla="*/ 11157311 w 12193149"/>
              <a:gd name="connsiteY33" fmla="*/ 1312414 h 2344739"/>
              <a:gd name="connsiteX34" fmla="*/ 11155496 w 12193149"/>
              <a:gd name="connsiteY34" fmla="*/ 1317097 h 2344739"/>
              <a:gd name="connsiteX35" fmla="*/ 11140961 w 12193149"/>
              <a:gd name="connsiteY35" fmla="*/ 1324115 h 2344739"/>
              <a:gd name="connsiteX36" fmla="*/ 11138961 w 12193149"/>
              <a:gd name="connsiteY36" fmla="*/ 1323772 h 2344739"/>
              <a:gd name="connsiteX37" fmla="*/ 11128208 w 12193149"/>
              <a:gd name="connsiteY37" fmla="*/ 1333832 h 2344739"/>
              <a:gd name="connsiteX38" fmla="*/ 11120691 w 12193149"/>
              <a:gd name="connsiteY38" fmla="*/ 1347424 h 2344739"/>
              <a:gd name="connsiteX39" fmla="*/ 10894683 w 12193149"/>
              <a:gd name="connsiteY39" fmla="*/ 1473399 h 2344739"/>
              <a:gd name="connsiteX40" fmla="*/ 10773300 w 12193149"/>
              <a:gd name="connsiteY40" fmla="*/ 1523191 h 2344739"/>
              <a:gd name="connsiteX41" fmla="*/ 10627668 w 12193149"/>
              <a:gd name="connsiteY41" fmla="*/ 1559229 h 2344739"/>
              <a:gd name="connsiteX42" fmla="*/ 10581895 w 12193149"/>
              <a:gd name="connsiteY42" fmla="*/ 1568689 h 2344739"/>
              <a:gd name="connsiteX43" fmla="*/ 10547790 w 12193149"/>
              <a:gd name="connsiteY43" fmla="*/ 1598423 h 2344739"/>
              <a:gd name="connsiteX44" fmla="*/ 10529643 w 12193149"/>
              <a:gd name="connsiteY44" fmla="*/ 1596907 h 2344739"/>
              <a:gd name="connsiteX45" fmla="*/ 10526446 w 12193149"/>
              <a:gd name="connsiteY45" fmla="*/ 1596411 h 2344739"/>
              <a:gd name="connsiteX46" fmla="*/ 10515129 w 12193149"/>
              <a:gd name="connsiteY46" fmla="*/ 1599537 h 2344739"/>
              <a:gd name="connsiteX47" fmla="*/ 10491735 w 12193149"/>
              <a:gd name="connsiteY47" fmla="*/ 1594156 h 2344739"/>
              <a:gd name="connsiteX48" fmla="*/ 10471418 w 12193149"/>
              <a:gd name="connsiteY48" fmla="*/ 1601693 h 2344739"/>
              <a:gd name="connsiteX49" fmla="*/ 10377042 w 12193149"/>
              <a:gd name="connsiteY49" fmla="*/ 1644598 h 2344739"/>
              <a:gd name="connsiteX50" fmla="*/ 10319338 w 12193149"/>
              <a:gd name="connsiteY50" fmla="*/ 1666221 h 2344739"/>
              <a:gd name="connsiteX51" fmla="*/ 10295467 w 12193149"/>
              <a:gd name="connsiteY51" fmla="*/ 1668079 h 2344739"/>
              <a:gd name="connsiteX52" fmla="*/ 10263443 w 12193149"/>
              <a:gd name="connsiteY52" fmla="*/ 1674948 h 2344739"/>
              <a:gd name="connsiteX53" fmla="*/ 10205418 w 12193149"/>
              <a:gd name="connsiteY53" fmla="*/ 1682149 h 2344739"/>
              <a:gd name="connsiteX54" fmla="*/ 10177759 w 12193149"/>
              <a:gd name="connsiteY54" fmla="*/ 1692943 h 2344739"/>
              <a:gd name="connsiteX55" fmla="*/ 10165070 w 12193149"/>
              <a:gd name="connsiteY55" fmla="*/ 1693739 h 2344739"/>
              <a:gd name="connsiteX56" fmla="*/ 10156308 w 12193149"/>
              <a:gd name="connsiteY56" fmla="*/ 1707487 h 2344739"/>
              <a:gd name="connsiteX57" fmla="*/ 10118267 w 12193149"/>
              <a:gd name="connsiteY57" fmla="*/ 1731142 h 2344739"/>
              <a:gd name="connsiteX58" fmla="*/ 10101593 w 12193149"/>
              <a:gd name="connsiteY58" fmla="*/ 1742432 h 2344739"/>
              <a:gd name="connsiteX59" fmla="*/ 10083317 w 12193149"/>
              <a:gd name="connsiteY59" fmla="*/ 1743296 h 2344739"/>
              <a:gd name="connsiteX60" fmla="*/ 10040388 w 12193149"/>
              <a:gd name="connsiteY60" fmla="*/ 1741632 h 2344739"/>
              <a:gd name="connsiteX61" fmla="*/ 9961167 w 12193149"/>
              <a:gd name="connsiteY61" fmla="*/ 1757147 h 2344739"/>
              <a:gd name="connsiteX62" fmla="*/ 9848940 w 12193149"/>
              <a:gd name="connsiteY62" fmla="*/ 1763915 h 2344739"/>
              <a:gd name="connsiteX63" fmla="*/ 9729457 w 12193149"/>
              <a:gd name="connsiteY63" fmla="*/ 1784122 h 2344739"/>
              <a:gd name="connsiteX64" fmla="*/ 9585655 w 12193149"/>
              <a:gd name="connsiteY64" fmla="*/ 1795542 h 2344739"/>
              <a:gd name="connsiteX65" fmla="*/ 9344200 w 12193149"/>
              <a:gd name="connsiteY65" fmla="*/ 1841244 h 2344739"/>
              <a:gd name="connsiteX66" fmla="*/ 9232518 w 12193149"/>
              <a:gd name="connsiteY66" fmla="*/ 1893149 h 2344739"/>
              <a:gd name="connsiteX67" fmla="*/ 9195958 w 12193149"/>
              <a:gd name="connsiteY67" fmla="*/ 1903228 h 2344739"/>
              <a:gd name="connsiteX68" fmla="*/ 9114960 w 12193149"/>
              <a:gd name="connsiteY68" fmla="*/ 1919069 h 2344739"/>
              <a:gd name="connsiteX69" fmla="*/ 9054601 w 12193149"/>
              <a:gd name="connsiteY69" fmla="*/ 1910755 h 2344739"/>
              <a:gd name="connsiteX70" fmla="*/ 9006634 w 12193149"/>
              <a:gd name="connsiteY70" fmla="*/ 1914040 h 2344739"/>
              <a:gd name="connsiteX71" fmla="*/ 9006349 w 12193149"/>
              <a:gd name="connsiteY71" fmla="*/ 1913800 h 2344739"/>
              <a:gd name="connsiteX72" fmla="*/ 8997380 w 12193149"/>
              <a:gd name="connsiteY72" fmla="*/ 1915011 h 2344739"/>
              <a:gd name="connsiteX73" fmla="*/ 8991542 w 12193149"/>
              <a:gd name="connsiteY73" fmla="*/ 1917072 h 2344739"/>
              <a:gd name="connsiteX74" fmla="*/ 8975485 w 12193149"/>
              <a:gd name="connsiteY74" fmla="*/ 1920298 h 2344739"/>
              <a:gd name="connsiteX75" fmla="*/ 8969159 w 12193149"/>
              <a:gd name="connsiteY75" fmla="*/ 1919598 h 2344739"/>
              <a:gd name="connsiteX76" fmla="*/ 8964196 w 12193149"/>
              <a:gd name="connsiteY76" fmla="*/ 1917373 h 2344739"/>
              <a:gd name="connsiteX77" fmla="*/ 8930136 w 12193149"/>
              <a:gd name="connsiteY77" fmla="*/ 1914185 h 2344739"/>
              <a:gd name="connsiteX78" fmla="*/ 8753592 w 12193149"/>
              <a:gd name="connsiteY78" fmla="*/ 1933417 h 2344739"/>
              <a:gd name="connsiteX79" fmla="*/ 8708995 w 12193149"/>
              <a:gd name="connsiteY79" fmla="*/ 1935518 h 2344739"/>
              <a:gd name="connsiteX80" fmla="*/ 8597219 w 12193149"/>
              <a:gd name="connsiteY80" fmla="*/ 1944090 h 2344739"/>
              <a:gd name="connsiteX81" fmla="*/ 8526378 w 12193149"/>
              <a:gd name="connsiteY81" fmla="*/ 1929248 h 2344739"/>
              <a:gd name="connsiteX82" fmla="*/ 8512131 w 12193149"/>
              <a:gd name="connsiteY82" fmla="*/ 1935163 h 2344739"/>
              <a:gd name="connsiteX83" fmla="*/ 8507315 w 12193149"/>
              <a:gd name="connsiteY83" fmla="*/ 1938164 h 2344739"/>
              <a:gd name="connsiteX84" fmla="*/ 8499116 w 12193149"/>
              <a:gd name="connsiteY84" fmla="*/ 1940902 h 2344739"/>
              <a:gd name="connsiteX85" fmla="*/ 8498742 w 12193149"/>
              <a:gd name="connsiteY85" fmla="*/ 1940723 h 2344739"/>
              <a:gd name="connsiteX86" fmla="*/ 8491397 w 12193149"/>
              <a:gd name="connsiteY86" fmla="*/ 1943773 h 2344739"/>
              <a:gd name="connsiteX87" fmla="*/ 8368330 w 12193149"/>
              <a:gd name="connsiteY87" fmla="*/ 1957815 h 2344739"/>
              <a:gd name="connsiteX88" fmla="*/ 8354947 w 12193149"/>
              <a:gd name="connsiteY88" fmla="*/ 1958009 h 2344739"/>
              <a:gd name="connsiteX89" fmla="*/ 8321252 w 12193149"/>
              <a:gd name="connsiteY89" fmla="*/ 1974587 h 2344739"/>
              <a:gd name="connsiteX90" fmla="*/ 8315581 w 12193149"/>
              <a:gd name="connsiteY90" fmla="*/ 1974913 h 2344739"/>
              <a:gd name="connsiteX91" fmla="*/ 8296322 w 12193149"/>
              <a:gd name="connsiteY91" fmla="*/ 1988808 h 2344739"/>
              <a:gd name="connsiteX92" fmla="*/ 8285424 w 12193149"/>
              <a:gd name="connsiteY92" fmla="*/ 1994631 h 2344739"/>
              <a:gd name="connsiteX93" fmla="*/ 8284298 w 12193149"/>
              <a:gd name="connsiteY93" fmla="*/ 1999074 h 2344739"/>
              <a:gd name="connsiteX94" fmla="*/ 8267224 w 12193149"/>
              <a:gd name="connsiteY94" fmla="*/ 2006249 h 2344739"/>
              <a:gd name="connsiteX95" fmla="*/ 8264525 w 12193149"/>
              <a:gd name="connsiteY95" fmla="*/ 2006019 h 2344739"/>
              <a:gd name="connsiteX96" fmla="*/ 8253181 w 12193149"/>
              <a:gd name="connsiteY96" fmla="*/ 2015862 h 2344739"/>
              <a:gd name="connsiteX97" fmla="*/ 8246982 w 12193149"/>
              <a:gd name="connsiteY97" fmla="*/ 2028854 h 2344739"/>
              <a:gd name="connsiteX98" fmla="*/ 8091420 w 12193149"/>
              <a:gd name="connsiteY98" fmla="*/ 2075015 h 2344739"/>
              <a:gd name="connsiteX99" fmla="*/ 7906555 w 12193149"/>
              <a:gd name="connsiteY99" fmla="*/ 2116988 h 2344739"/>
              <a:gd name="connsiteX100" fmla="*/ 7719893 w 12193149"/>
              <a:gd name="connsiteY100" fmla="*/ 2142703 h 2344739"/>
              <a:gd name="connsiteX101" fmla="*/ 7615495 w 12193149"/>
              <a:gd name="connsiteY101" fmla="*/ 2139232 h 2344739"/>
              <a:gd name="connsiteX102" fmla="*/ 7528691 w 12193149"/>
              <a:gd name="connsiteY102" fmla="*/ 2145060 h 2344739"/>
              <a:gd name="connsiteX103" fmla="*/ 7520719 w 12193149"/>
              <a:gd name="connsiteY103" fmla="*/ 2147613 h 2344739"/>
              <a:gd name="connsiteX104" fmla="*/ 7508559 w 12193149"/>
              <a:gd name="connsiteY104" fmla="*/ 2148948 h 2344739"/>
              <a:gd name="connsiteX105" fmla="*/ 7508188 w 12193149"/>
              <a:gd name="connsiteY105" fmla="*/ 2148621 h 2344739"/>
              <a:gd name="connsiteX106" fmla="*/ 7496943 w 12193149"/>
              <a:gd name="connsiteY106" fmla="*/ 2150573 h 2344739"/>
              <a:gd name="connsiteX107" fmla="*/ 7406539 w 12193149"/>
              <a:gd name="connsiteY107" fmla="*/ 2142468 h 2344739"/>
              <a:gd name="connsiteX108" fmla="*/ 7219707 w 12193149"/>
              <a:gd name="connsiteY108" fmla="*/ 2156680 h 2344739"/>
              <a:gd name="connsiteX109" fmla="*/ 7202249 w 12193149"/>
              <a:gd name="connsiteY109" fmla="*/ 2161230 h 2344739"/>
              <a:gd name="connsiteX110" fmla="*/ 7198152 w 12193149"/>
              <a:gd name="connsiteY110" fmla="*/ 2166588 h 2344739"/>
              <a:gd name="connsiteX111" fmla="*/ 7171956 w 12193149"/>
              <a:gd name="connsiteY111" fmla="*/ 2171236 h 2344739"/>
              <a:gd name="connsiteX112" fmla="*/ 7098136 w 12193149"/>
              <a:gd name="connsiteY112" fmla="*/ 2183464 h 2344739"/>
              <a:gd name="connsiteX113" fmla="*/ 7019644 w 12193149"/>
              <a:gd name="connsiteY113" fmla="*/ 2183090 h 2344739"/>
              <a:gd name="connsiteX114" fmla="*/ 6905294 w 12193149"/>
              <a:gd name="connsiteY114" fmla="*/ 2212596 h 2344739"/>
              <a:gd name="connsiteX115" fmla="*/ 6709370 w 12193149"/>
              <a:gd name="connsiteY115" fmla="*/ 2240551 h 2344739"/>
              <a:gd name="connsiteX116" fmla="*/ 6550602 w 12193149"/>
              <a:gd name="connsiteY116" fmla="*/ 2269327 h 2344739"/>
              <a:gd name="connsiteX117" fmla="*/ 6318708 w 12193149"/>
              <a:gd name="connsiteY117" fmla="*/ 2316127 h 2344739"/>
              <a:gd name="connsiteX118" fmla="*/ 6169822 w 12193149"/>
              <a:gd name="connsiteY118" fmla="*/ 2318214 h 2344739"/>
              <a:gd name="connsiteX119" fmla="*/ 6074996 w 12193149"/>
              <a:gd name="connsiteY119" fmla="*/ 2338676 h 2344739"/>
              <a:gd name="connsiteX120" fmla="*/ 6069677 w 12193149"/>
              <a:gd name="connsiteY120" fmla="*/ 2337139 h 2344739"/>
              <a:gd name="connsiteX121" fmla="*/ 6049786 w 12193149"/>
              <a:gd name="connsiteY121" fmla="*/ 2337822 h 2344739"/>
              <a:gd name="connsiteX122" fmla="*/ 6042433 w 12193149"/>
              <a:gd name="connsiteY122" fmla="*/ 2329473 h 2344739"/>
              <a:gd name="connsiteX123" fmla="*/ 6011238 w 12193149"/>
              <a:gd name="connsiteY123" fmla="*/ 2324380 h 2344739"/>
              <a:gd name="connsiteX124" fmla="*/ 5958523 w 12193149"/>
              <a:gd name="connsiteY124" fmla="*/ 2328024 h 2344739"/>
              <a:gd name="connsiteX125" fmla="*/ 5760067 w 12193149"/>
              <a:gd name="connsiteY125" fmla="*/ 2343716 h 2344739"/>
              <a:gd name="connsiteX126" fmla="*/ 5628108 w 12193149"/>
              <a:gd name="connsiteY126" fmla="*/ 2344739 h 2344739"/>
              <a:gd name="connsiteX127" fmla="*/ 5472054 w 12193149"/>
              <a:gd name="connsiteY127" fmla="*/ 2330719 h 2344739"/>
              <a:gd name="connsiteX128" fmla="*/ 5433909 w 12193149"/>
              <a:gd name="connsiteY128" fmla="*/ 2319466 h 2344739"/>
              <a:gd name="connsiteX129" fmla="*/ 5382817 w 12193149"/>
              <a:gd name="connsiteY129" fmla="*/ 2301764 h 2344739"/>
              <a:gd name="connsiteX130" fmla="*/ 5262912 w 12193149"/>
              <a:gd name="connsiteY130" fmla="*/ 2281347 h 2344739"/>
              <a:gd name="connsiteX131" fmla="*/ 5224109 w 12193149"/>
              <a:gd name="connsiteY131" fmla="*/ 2270223 h 2344739"/>
              <a:gd name="connsiteX132" fmla="*/ 5175808 w 12193149"/>
              <a:gd name="connsiteY132" fmla="*/ 2267233 h 2344739"/>
              <a:gd name="connsiteX133" fmla="*/ 5157702 w 12193149"/>
              <a:gd name="connsiteY133" fmla="*/ 2260010 h 2344739"/>
              <a:gd name="connsiteX134" fmla="*/ 5143747 w 12193149"/>
              <a:gd name="connsiteY134" fmla="*/ 2256610 h 2344739"/>
              <a:gd name="connsiteX135" fmla="*/ 5140744 w 12193149"/>
              <a:gd name="connsiteY135" fmla="*/ 2254509 h 2344739"/>
              <a:gd name="connsiteX136" fmla="*/ 5122807 w 12193149"/>
              <a:gd name="connsiteY136" fmla="*/ 2243656 h 2344739"/>
              <a:gd name="connsiteX137" fmla="*/ 5066938 w 12193149"/>
              <a:gd name="connsiteY137" fmla="*/ 2250227 h 2344739"/>
              <a:gd name="connsiteX138" fmla="*/ 5012662 w 12193149"/>
              <a:gd name="connsiteY138" fmla="*/ 2233846 h 2344739"/>
              <a:gd name="connsiteX139" fmla="*/ 4841589 w 12193149"/>
              <a:gd name="connsiteY139" fmla="*/ 2209829 h 2344739"/>
              <a:gd name="connsiteX140" fmla="*/ 4763595 w 12193149"/>
              <a:gd name="connsiteY140" fmla="*/ 2182061 h 2344739"/>
              <a:gd name="connsiteX141" fmla="*/ 4724334 w 12193149"/>
              <a:gd name="connsiteY141" fmla="*/ 2173047 h 2344739"/>
              <a:gd name="connsiteX142" fmla="*/ 4722324 w 12193149"/>
              <a:gd name="connsiteY142" fmla="*/ 2172298 h 2344739"/>
              <a:gd name="connsiteX143" fmla="*/ 4723259 w 12193149"/>
              <a:gd name="connsiteY143" fmla="*/ 2172087 h 2344739"/>
              <a:gd name="connsiteX144" fmla="*/ 4718350 w 12193149"/>
              <a:gd name="connsiteY144" fmla="*/ 2170817 h 2344739"/>
              <a:gd name="connsiteX145" fmla="*/ 4722324 w 12193149"/>
              <a:gd name="connsiteY145" fmla="*/ 2172298 h 2344739"/>
              <a:gd name="connsiteX146" fmla="*/ 4716674 w 12193149"/>
              <a:gd name="connsiteY146" fmla="*/ 2173573 h 2344739"/>
              <a:gd name="connsiteX147" fmla="*/ 4516962 w 12193149"/>
              <a:gd name="connsiteY147" fmla="*/ 2163671 h 2344739"/>
              <a:gd name="connsiteX148" fmla="*/ 4429691 w 12193149"/>
              <a:gd name="connsiteY148" fmla="*/ 2153020 h 2344739"/>
              <a:gd name="connsiteX149" fmla="*/ 4364023 w 12193149"/>
              <a:gd name="connsiteY149" fmla="*/ 2151674 h 2344739"/>
              <a:gd name="connsiteX150" fmla="*/ 4318114 w 12193149"/>
              <a:gd name="connsiteY150" fmla="*/ 2158289 h 2344739"/>
              <a:gd name="connsiteX151" fmla="*/ 4316258 w 12193149"/>
              <a:gd name="connsiteY151" fmla="*/ 2156948 h 2344739"/>
              <a:gd name="connsiteX152" fmla="*/ 4296292 w 12193149"/>
              <a:gd name="connsiteY152" fmla="*/ 2155069 h 2344739"/>
              <a:gd name="connsiteX153" fmla="*/ 4291212 w 12193149"/>
              <a:gd name="connsiteY153" fmla="*/ 2157986 h 2344739"/>
              <a:gd name="connsiteX154" fmla="*/ 4277290 w 12193149"/>
              <a:gd name="connsiteY154" fmla="*/ 2157740 h 2344739"/>
              <a:gd name="connsiteX155" fmla="*/ 4249265 w 12193149"/>
              <a:gd name="connsiteY155" fmla="*/ 2160064 h 2344739"/>
              <a:gd name="connsiteX156" fmla="*/ 4203199 w 12193149"/>
              <a:gd name="connsiteY156" fmla="*/ 2157269 h 2344739"/>
              <a:gd name="connsiteX157" fmla="*/ 4202893 w 12193149"/>
              <a:gd name="connsiteY157" fmla="*/ 2156010 h 2344739"/>
              <a:gd name="connsiteX158" fmla="*/ 4192396 w 12193149"/>
              <a:gd name="connsiteY158" fmla="*/ 2150376 h 2344739"/>
              <a:gd name="connsiteX159" fmla="*/ 4143893 w 12193149"/>
              <a:gd name="connsiteY159" fmla="*/ 2134511 h 2344739"/>
              <a:gd name="connsiteX160" fmla="*/ 4084245 w 12193149"/>
              <a:gd name="connsiteY160" fmla="*/ 2107978 h 2344739"/>
              <a:gd name="connsiteX161" fmla="*/ 4075694 w 12193149"/>
              <a:gd name="connsiteY161" fmla="*/ 2107143 h 2344739"/>
              <a:gd name="connsiteX162" fmla="*/ 4075575 w 12193149"/>
              <a:gd name="connsiteY162" fmla="*/ 2106844 h 2344739"/>
              <a:gd name="connsiteX163" fmla="*/ 4066658 w 12193149"/>
              <a:gd name="connsiteY163" fmla="*/ 2105400 h 2344739"/>
              <a:gd name="connsiteX164" fmla="*/ 4060102 w 12193149"/>
              <a:gd name="connsiteY164" fmla="*/ 2105618 h 2344739"/>
              <a:gd name="connsiteX165" fmla="*/ 4043512 w 12193149"/>
              <a:gd name="connsiteY165" fmla="*/ 2103997 h 2344739"/>
              <a:gd name="connsiteX166" fmla="*/ 4038145 w 12193149"/>
              <a:gd name="connsiteY166" fmla="*/ 2101563 h 2344739"/>
              <a:gd name="connsiteX167" fmla="*/ 4036511 w 12193149"/>
              <a:gd name="connsiteY167" fmla="*/ 2097896 h 2344739"/>
              <a:gd name="connsiteX168" fmla="*/ 4034926 w 12193149"/>
              <a:gd name="connsiteY168" fmla="*/ 2098131 h 2344739"/>
              <a:gd name="connsiteX169" fmla="*/ 4005686 w 12193149"/>
              <a:gd name="connsiteY169" fmla="*/ 2085563 h 2344739"/>
              <a:gd name="connsiteX170" fmla="*/ 3937994 w 12193149"/>
              <a:gd name="connsiteY170" fmla="*/ 2068106 h 2344739"/>
              <a:gd name="connsiteX171" fmla="*/ 3898423 w 12193149"/>
              <a:gd name="connsiteY171" fmla="*/ 2062451 h 2344739"/>
              <a:gd name="connsiteX172" fmla="*/ 3790908 w 12193149"/>
              <a:gd name="connsiteY172" fmla="*/ 2042213 h 2344739"/>
              <a:gd name="connsiteX173" fmla="*/ 3683661 w 12193149"/>
              <a:gd name="connsiteY173" fmla="*/ 2018290 h 2344739"/>
              <a:gd name="connsiteX174" fmla="*/ 3611183 w 12193149"/>
              <a:gd name="connsiteY174" fmla="*/ 1986019 h 2344739"/>
              <a:gd name="connsiteX175" fmla="*/ 3605003 w 12193149"/>
              <a:gd name="connsiteY175" fmla="*/ 1987381 h 2344739"/>
              <a:gd name="connsiteX176" fmla="*/ 3595884 w 12193149"/>
              <a:gd name="connsiteY176" fmla="*/ 1987545 h 2344739"/>
              <a:gd name="connsiteX177" fmla="*/ 3595649 w 12193149"/>
              <a:gd name="connsiteY177" fmla="*/ 1987276 h 2344739"/>
              <a:gd name="connsiteX178" fmla="*/ 3587126 w 12193149"/>
              <a:gd name="connsiteY178" fmla="*/ 1987966 h 2344739"/>
              <a:gd name="connsiteX179" fmla="*/ 3537283 w 12193149"/>
              <a:gd name="connsiteY179" fmla="*/ 1978267 h 2344739"/>
              <a:gd name="connsiteX180" fmla="*/ 3474371 w 12193149"/>
              <a:gd name="connsiteY180" fmla="*/ 1974606 h 2344739"/>
              <a:gd name="connsiteX181" fmla="*/ 3401876 w 12193149"/>
              <a:gd name="connsiteY181" fmla="*/ 1962558 h 2344739"/>
              <a:gd name="connsiteX182" fmla="*/ 3365036 w 12193149"/>
              <a:gd name="connsiteY182" fmla="*/ 1979510 h 2344739"/>
              <a:gd name="connsiteX183" fmla="*/ 3345174 w 12193149"/>
              <a:gd name="connsiteY183" fmla="*/ 1981192 h 2344739"/>
              <a:gd name="connsiteX184" fmla="*/ 3342846 w 12193149"/>
              <a:gd name="connsiteY184" fmla="*/ 1980217 h 2344739"/>
              <a:gd name="connsiteX185" fmla="*/ 3263504 w 12193149"/>
              <a:gd name="connsiteY185" fmla="*/ 1986094 h 2344739"/>
              <a:gd name="connsiteX186" fmla="*/ 3143704 w 12193149"/>
              <a:gd name="connsiteY186" fmla="*/ 1993869 h 2344739"/>
              <a:gd name="connsiteX187" fmla="*/ 3031439 w 12193149"/>
              <a:gd name="connsiteY187" fmla="*/ 1996512 h 2344739"/>
              <a:gd name="connsiteX188" fmla="*/ 2782717 w 12193149"/>
              <a:gd name="connsiteY188" fmla="*/ 2018333 h 2344739"/>
              <a:gd name="connsiteX189" fmla="*/ 2647675 w 12193149"/>
              <a:gd name="connsiteY189" fmla="*/ 2028869 h 2344739"/>
              <a:gd name="connsiteX190" fmla="*/ 2569176 w 12193149"/>
              <a:gd name="connsiteY190" fmla="*/ 2002628 h 2344739"/>
              <a:gd name="connsiteX191" fmla="*/ 2444403 w 12193149"/>
              <a:gd name="connsiteY191" fmla="*/ 2016529 h 2344739"/>
              <a:gd name="connsiteX192" fmla="*/ 2316260 w 12193149"/>
              <a:gd name="connsiteY192" fmla="*/ 2024996 h 2344739"/>
              <a:gd name="connsiteX193" fmla="*/ 2209726 w 12193149"/>
              <a:gd name="connsiteY193" fmla="*/ 2019763 h 2344739"/>
              <a:gd name="connsiteX194" fmla="*/ 2095813 w 12193149"/>
              <a:gd name="connsiteY194" fmla="*/ 2003052 h 2344739"/>
              <a:gd name="connsiteX195" fmla="*/ 1998504 w 12193149"/>
              <a:gd name="connsiteY195" fmla="*/ 1995032 h 2344739"/>
              <a:gd name="connsiteX196" fmla="*/ 1929320 w 12193149"/>
              <a:gd name="connsiteY196" fmla="*/ 2016977 h 2344739"/>
              <a:gd name="connsiteX197" fmla="*/ 1922798 w 12193149"/>
              <a:gd name="connsiteY197" fmla="*/ 2012146 h 2344739"/>
              <a:gd name="connsiteX198" fmla="*/ 1874228 w 12193149"/>
              <a:gd name="connsiteY198" fmla="*/ 2013741 h 2344739"/>
              <a:gd name="connsiteX199" fmla="*/ 1787803 w 12193149"/>
              <a:gd name="connsiteY199" fmla="*/ 2041363 h 2344739"/>
              <a:gd name="connsiteX200" fmla="*/ 1739352 w 12193149"/>
              <a:gd name="connsiteY200" fmla="*/ 2036312 h 2344739"/>
              <a:gd name="connsiteX201" fmla="*/ 1676219 w 12193149"/>
              <a:gd name="connsiteY201" fmla="*/ 2019963 h 2344739"/>
              <a:gd name="connsiteX202" fmla="*/ 1609817 w 12193149"/>
              <a:gd name="connsiteY202" fmla="*/ 2013066 h 2344739"/>
              <a:gd name="connsiteX203" fmla="*/ 1497258 w 12193149"/>
              <a:gd name="connsiteY203" fmla="*/ 1987476 h 2344739"/>
              <a:gd name="connsiteX204" fmla="*/ 1151127 w 12193149"/>
              <a:gd name="connsiteY204" fmla="*/ 1938041 h 2344739"/>
              <a:gd name="connsiteX205" fmla="*/ 859417 w 12193149"/>
              <a:gd name="connsiteY205" fmla="*/ 1928608 h 2344739"/>
              <a:gd name="connsiteX206" fmla="*/ 838688 w 12193149"/>
              <a:gd name="connsiteY206" fmla="*/ 1929821 h 2344739"/>
              <a:gd name="connsiteX207" fmla="*/ 817957 w 12193149"/>
              <a:gd name="connsiteY207" fmla="*/ 1927857 h 2344739"/>
              <a:gd name="connsiteX208" fmla="*/ 812654 w 12193149"/>
              <a:gd name="connsiteY208" fmla="*/ 1930751 h 2344739"/>
              <a:gd name="connsiteX209" fmla="*/ 721195 w 12193149"/>
              <a:gd name="connsiteY209" fmla="*/ 1929661 h 2344739"/>
              <a:gd name="connsiteX210" fmla="*/ 720890 w 12193149"/>
              <a:gd name="connsiteY210" fmla="*/ 1928399 h 2344739"/>
              <a:gd name="connsiteX211" fmla="*/ 710023 w 12193149"/>
              <a:gd name="connsiteY211" fmla="*/ 1922722 h 2344739"/>
              <a:gd name="connsiteX212" fmla="*/ 597940 w 12193149"/>
              <a:gd name="connsiteY212" fmla="*/ 1879864 h 2344739"/>
              <a:gd name="connsiteX213" fmla="*/ 579683 w 12193149"/>
              <a:gd name="connsiteY213" fmla="*/ 1877212 h 2344739"/>
              <a:gd name="connsiteX214" fmla="*/ 572865 w 12193149"/>
              <a:gd name="connsiteY214" fmla="*/ 1877401 h 2344739"/>
              <a:gd name="connsiteX215" fmla="*/ 446247 w 12193149"/>
              <a:gd name="connsiteY215" fmla="*/ 1839371 h 2344739"/>
              <a:gd name="connsiteX216" fmla="*/ 405163 w 12193149"/>
              <a:gd name="connsiteY216" fmla="*/ 1833548 h 2344739"/>
              <a:gd name="connsiteX217" fmla="*/ 293583 w 12193149"/>
              <a:gd name="connsiteY217" fmla="*/ 1812852 h 2344739"/>
              <a:gd name="connsiteX218" fmla="*/ 119529 w 12193149"/>
              <a:gd name="connsiteY218" fmla="*/ 1761047 h 2344739"/>
              <a:gd name="connsiteX219" fmla="*/ 16674 w 12193149"/>
              <a:gd name="connsiteY219" fmla="*/ 1758191 h 2344739"/>
              <a:gd name="connsiteX220" fmla="*/ 1150 w 12193149"/>
              <a:gd name="connsiteY220" fmla="*/ 1752722 h 2344739"/>
              <a:gd name="connsiteX221" fmla="*/ 1148 w 12193149"/>
              <a:gd name="connsiteY221" fmla="*/ 222213 h 2344739"/>
              <a:gd name="connsiteX222" fmla="*/ 1148 w 12193149"/>
              <a:gd name="connsiteY222"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8 w 12193149"/>
              <a:gd name="connsiteY3" fmla="*/ 389190 h 2344739"/>
              <a:gd name="connsiteX4" fmla="*/ 12193149 w 12193149"/>
              <a:gd name="connsiteY4" fmla="*/ 579739 h 2344739"/>
              <a:gd name="connsiteX5" fmla="*/ 12185986 w 12193149"/>
              <a:gd name="connsiteY5" fmla="*/ 584189 h 2344739"/>
              <a:gd name="connsiteX6" fmla="*/ 12156363 w 12193149"/>
              <a:gd name="connsiteY6" fmla="*/ 597366 h 2344739"/>
              <a:gd name="connsiteX7" fmla="*/ 12139215 w 12193149"/>
              <a:gd name="connsiteY7" fmla="*/ 623179 h 2344739"/>
              <a:gd name="connsiteX8" fmla="*/ 12126327 w 12193149"/>
              <a:gd name="connsiteY8" fmla="*/ 624690 h 2344739"/>
              <a:gd name="connsiteX9" fmla="*/ 12124007 w 12193149"/>
              <a:gd name="connsiteY9" fmla="*/ 624794 h 2344739"/>
              <a:gd name="connsiteX10" fmla="*/ 12116854 w 12193149"/>
              <a:gd name="connsiteY10" fmla="*/ 628608 h 2344739"/>
              <a:gd name="connsiteX11" fmla="*/ 12099497 w 12193149"/>
              <a:gd name="connsiteY11" fmla="*/ 628139 h 2344739"/>
              <a:gd name="connsiteX12" fmla="*/ 12087073 w 12193149"/>
              <a:gd name="connsiteY12" fmla="*/ 636341 h 2344739"/>
              <a:gd name="connsiteX13" fmla="*/ 12031073 w 12193149"/>
              <a:gd name="connsiteY13" fmla="*/ 680009 h 2344739"/>
              <a:gd name="connsiteX14" fmla="*/ 11995833 w 12193149"/>
              <a:gd name="connsiteY14" fmla="*/ 703458 h 2344739"/>
              <a:gd name="connsiteX15" fmla="*/ 11979717 w 12193149"/>
              <a:gd name="connsiteY15" fmla="*/ 708161 h 2344739"/>
              <a:gd name="connsiteX16" fmla="*/ 11959046 w 12193149"/>
              <a:gd name="connsiteY16" fmla="*/ 717558 h 2344739"/>
              <a:gd name="connsiteX17" fmla="*/ 11920454 w 12193149"/>
              <a:gd name="connsiteY17" fmla="*/ 730883 h 2344739"/>
              <a:gd name="connsiteX18" fmla="*/ 11903656 w 12193149"/>
              <a:gd name="connsiteY18" fmla="*/ 742426 h 2344739"/>
              <a:gd name="connsiteX19" fmla="*/ 11895048 w 12193149"/>
              <a:gd name="connsiteY19" fmla="*/ 744791 h 2344739"/>
              <a:gd name="connsiteX20" fmla="*/ 11891968 w 12193149"/>
              <a:gd name="connsiteY20" fmla="*/ 755729 h 2344739"/>
              <a:gd name="connsiteX21" fmla="*/ 11870776 w 12193149"/>
              <a:gd name="connsiteY21" fmla="*/ 777816 h 2344739"/>
              <a:gd name="connsiteX22" fmla="*/ 11813376 w 12193149"/>
              <a:gd name="connsiteY22" fmla="*/ 797659 h 2344739"/>
              <a:gd name="connsiteX23" fmla="*/ 11749767 w 12193149"/>
              <a:gd name="connsiteY23" fmla="*/ 872002 h 2344739"/>
              <a:gd name="connsiteX24" fmla="*/ 11590693 w 12193149"/>
              <a:gd name="connsiteY24" fmla="*/ 963777 h 2344739"/>
              <a:gd name="connsiteX25" fmla="*/ 11506817 w 12193149"/>
              <a:gd name="connsiteY25" fmla="*/ 1033623 h 2344739"/>
              <a:gd name="connsiteX26" fmla="*/ 11280332 w 12193149"/>
              <a:gd name="connsiteY26" fmla="*/ 1223571 h 2344739"/>
              <a:gd name="connsiteX27" fmla="*/ 11228309 w 12193149"/>
              <a:gd name="connsiteY27" fmla="*/ 1276236 h 2344739"/>
              <a:gd name="connsiteX28" fmla="*/ 11218087 w 12193149"/>
              <a:gd name="connsiteY28" fmla="*/ 1275961 h 2344739"/>
              <a:gd name="connsiteX29" fmla="*/ 11217184 w 12193149"/>
              <a:gd name="connsiteY29" fmla="*/ 1275018 h 2344739"/>
              <a:gd name="connsiteX30" fmla="*/ 11188885 w 12193149"/>
              <a:gd name="connsiteY30" fmla="*/ 1292383 h 2344739"/>
              <a:gd name="connsiteX31" fmla="*/ 11184501 w 12193149"/>
              <a:gd name="connsiteY31" fmla="*/ 1292525 h 2344739"/>
              <a:gd name="connsiteX32" fmla="*/ 11166854 w 12193149"/>
              <a:gd name="connsiteY32" fmla="*/ 1306612 h 2344739"/>
              <a:gd name="connsiteX33" fmla="*/ 11157311 w 12193149"/>
              <a:gd name="connsiteY33" fmla="*/ 1312414 h 2344739"/>
              <a:gd name="connsiteX34" fmla="*/ 11155496 w 12193149"/>
              <a:gd name="connsiteY34" fmla="*/ 1317097 h 2344739"/>
              <a:gd name="connsiteX35" fmla="*/ 11140961 w 12193149"/>
              <a:gd name="connsiteY35" fmla="*/ 1324115 h 2344739"/>
              <a:gd name="connsiteX36" fmla="*/ 11138961 w 12193149"/>
              <a:gd name="connsiteY36" fmla="*/ 1323772 h 2344739"/>
              <a:gd name="connsiteX37" fmla="*/ 11128208 w 12193149"/>
              <a:gd name="connsiteY37" fmla="*/ 1333832 h 2344739"/>
              <a:gd name="connsiteX38" fmla="*/ 11120691 w 12193149"/>
              <a:gd name="connsiteY38" fmla="*/ 1347424 h 2344739"/>
              <a:gd name="connsiteX39" fmla="*/ 10894683 w 12193149"/>
              <a:gd name="connsiteY39" fmla="*/ 1473399 h 2344739"/>
              <a:gd name="connsiteX40" fmla="*/ 10773300 w 12193149"/>
              <a:gd name="connsiteY40" fmla="*/ 1523191 h 2344739"/>
              <a:gd name="connsiteX41" fmla="*/ 10627668 w 12193149"/>
              <a:gd name="connsiteY41" fmla="*/ 1559229 h 2344739"/>
              <a:gd name="connsiteX42" fmla="*/ 10581895 w 12193149"/>
              <a:gd name="connsiteY42" fmla="*/ 1568689 h 2344739"/>
              <a:gd name="connsiteX43" fmla="*/ 10547790 w 12193149"/>
              <a:gd name="connsiteY43" fmla="*/ 1598423 h 2344739"/>
              <a:gd name="connsiteX44" fmla="*/ 10529643 w 12193149"/>
              <a:gd name="connsiteY44" fmla="*/ 1596907 h 2344739"/>
              <a:gd name="connsiteX45" fmla="*/ 10526446 w 12193149"/>
              <a:gd name="connsiteY45" fmla="*/ 1596411 h 2344739"/>
              <a:gd name="connsiteX46" fmla="*/ 10515129 w 12193149"/>
              <a:gd name="connsiteY46" fmla="*/ 1599537 h 2344739"/>
              <a:gd name="connsiteX47" fmla="*/ 10491735 w 12193149"/>
              <a:gd name="connsiteY47" fmla="*/ 1594156 h 2344739"/>
              <a:gd name="connsiteX48" fmla="*/ 10471418 w 12193149"/>
              <a:gd name="connsiteY48" fmla="*/ 1601693 h 2344739"/>
              <a:gd name="connsiteX49" fmla="*/ 10377042 w 12193149"/>
              <a:gd name="connsiteY49" fmla="*/ 1644598 h 2344739"/>
              <a:gd name="connsiteX50" fmla="*/ 10319338 w 12193149"/>
              <a:gd name="connsiteY50" fmla="*/ 1666221 h 2344739"/>
              <a:gd name="connsiteX51" fmla="*/ 10295467 w 12193149"/>
              <a:gd name="connsiteY51" fmla="*/ 1668079 h 2344739"/>
              <a:gd name="connsiteX52" fmla="*/ 10263443 w 12193149"/>
              <a:gd name="connsiteY52" fmla="*/ 1674948 h 2344739"/>
              <a:gd name="connsiteX53" fmla="*/ 10205418 w 12193149"/>
              <a:gd name="connsiteY53" fmla="*/ 1682149 h 2344739"/>
              <a:gd name="connsiteX54" fmla="*/ 10177759 w 12193149"/>
              <a:gd name="connsiteY54" fmla="*/ 1692943 h 2344739"/>
              <a:gd name="connsiteX55" fmla="*/ 10165070 w 12193149"/>
              <a:gd name="connsiteY55" fmla="*/ 1693739 h 2344739"/>
              <a:gd name="connsiteX56" fmla="*/ 10156308 w 12193149"/>
              <a:gd name="connsiteY56" fmla="*/ 1707487 h 2344739"/>
              <a:gd name="connsiteX57" fmla="*/ 10118267 w 12193149"/>
              <a:gd name="connsiteY57" fmla="*/ 1731142 h 2344739"/>
              <a:gd name="connsiteX58" fmla="*/ 10101593 w 12193149"/>
              <a:gd name="connsiteY58" fmla="*/ 1742432 h 2344739"/>
              <a:gd name="connsiteX59" fmla="*/ 10083317 w 12193149"/>
              <a:gd name="connsiteY59" fmla="*/ 1743296 h 2344739"/>
              <a:gd name="connsiteX60" fmla="*/ 10040388 w 12193149"/>
              <a:gd name="connsiteY60" fmla="*/ 1741632 h 2344739"/>
              <a:gd name="connsiteX61" fmla="*/ 9961167 w 12193149"/>
              <a:gd name="connsiteY61" fmla="*/ 1757147 h 2344739"/>
              <a:gd name="connsiteX62" fmla="*/ 9848940 w 12193149"/>
              <a:gd name="connsiteY62" fmla="*/ 1763915 h 2344739"/>
              <a:gd name="connsiteX63" fmla="*/ 9729457 w 12193149"/>
              <a:gd name="connsiteY63" fmla="*/ 1784122 h 2344739"/>
              <a:gd name="connsiteX64" fmla="*/ 9585655 w 12193149"/>
              <a:gd name="connsiteY64" fmla="*/ 1795542 h 2344739"/>
              <a:gd name="connsiteX65" fmla="*/ 9344200 w 12193149"/>
              <a:gd name="connsiteY65" fmla="*/ 1841244 h 2344739"/>
              <a:gd name="connsiteX66" fmla="*/ 9232518 w 12193149"/>
              <a:gd name="connsiteY66" fmla="*/ 1893149 h 2344739"/>
              <a:gd name="connsiteX67" fmla="*/ 9195958 w 12193149"/>
              <a:gd name="connsiteY67" fmla="*/ 1903228 h 2344739"/>
              <a:gd name="connsiteX68" fmla="*/ 9054601 w 12193149"/>
              <a:gd name="connsiteY68" fmla="*/ 1910755 h 2344739"/>
              <a:gd name="connsiteX69" fmla="*/ 9006634 w 12193149"/>
              <a:gd name="connsiteY69" fmla="*/ 1914040 h 2344739"/>
              <a:gd name="connsiteX70" fmla="*/ 9006349 w 12193149"/>
              <a:gd name="connsiteY70" fmla="*/ 1913800 h 2344739"/>
              <a:gd name="connsiteX71" fmla="*/ 8997380 w 12193149"/>
              <a:gd name="connsiteY71" fmla="*/ 1915011 h 2344739"/>
              <a:gd name="connsiteX72" fmla="*/ 8991542 w 12193149"/>
              <a:gd name="connsiteY72" fmla="*/ 1917072 h 2344739"/>
              <a:gd name="connsiteX73" fmla="*/ 8975485 w 12193149"/>
              <a:gd name="connsiteY73" fmla="*/ 1920298 h 2344739"/>
              <a:gd name="connsiteX74" fmla="*/ 8969159 w 12193149"/>
              <a:gd name="connsiteY74" fmla="*/ 1919598 h 2344739"/>
              <a:gd name="connsiteX75" fmla="*/ 8964196 w 12193149"/>
              <a:gd name="connsiteY75" fmla="*/ 1917373 h 2344739"/>
              <a:gd name="connsiteX76" fmla="*/ 8930136 w 12193149"/>
              <a:gd name="connsiteY76" fmla="*/ 1914185 h 2344739"/>
              <a:gd name="connsiteX77" fmla="*/ 8753592 w 12193149"/>
              <a:gd name="connsiteY77" fmla="*/ 1933417 h 2344739"/>
              <a:gd name="connsiteX78" fmla="*/ 8708995 w 12193149"/>
              <a:gd name="connsiteY78" fmla="*/ 1935518 h 2344739"/>
              <a:gd name="connsiteX79" fmla="*/ 8597219 w 12193149"/>
              <a:gd name="connsiteY79" fmla="*/ 1944090 h 2344739"/>
              <a:gd name="connsiteX80" fmla="*/ 8526378 w 12193149"/>
              <a:gd name="connsiteY80" fmla="*/ 1929248 h 2344739"/>
              <a:gd name="connsiteX81" fmla="*/ 8512131 w 12193149"/>
              <a:gd name="connsiteY81" fmla="*/ 1935163 h 2344739"/>
              <a:gd name="connsiteX82" fmla="*/ 8507315 w 12193149"/>
              <a:gd name="connsiteY82" fmla="*/ 1938164 h 2344739"/>
              <a:gd name="connsiteX83" fmla="*/ 8499116 w 12193149"/>
              <a:gd name="connsiteY83" fmla="*/ 1940902 h 2344739"/>
              <a:gd name="connsiteX84" fmla="*/ 8498742 w 12193149"/>
              <a:gd name="connsiteY84" fmla="*/ 1940723 h 2344739"/>
              <a:gd name="connsiteX85" fmla="*/ 8491397 w 12193149"/>
              <a:gd name="connsiteY85" fmla="*/ 1943773 h 2344739"/>
              <a:gd name="connsiteX86" fmla="*/ 8368330 w 12193149"/>
              <a:gd name="connsiteY86" fmla="*/ 1957815 h 2344739"/>
              <a:gd name="connsiteX87" fmla="*/ 8354947 w 12193149"/>
              <a:gd name="connsiteY87" fmla="*/ 1958009 h 2344739"/>
              <a:gd name="connsiteX88" fmla="*/ 8321252 w 12193149"/>
              <a:gd name="connsiteY88" fmla="*/ 1974587 h 2344739"/>
              <a:gd name="connsiteX89" fmla="*/ 8315581 w 12193149"/>
              <a:gd name="connsiteY89" fmla="*/ 1974913 h 2344739"/>
              <a:gd name="connsiteX90" fmla="*/ 8296322 w 12193149"/>
              <a:gd name="connsiteY90" fmla="*/ 1988808 h 2344739"/>
              <a:gd name="connsiteX91" fmla="*/ 8285424 w 12193149"/>
              <a:gd name="connsiteY91" fmla="*/ 1994631 h 2344739"/>
              <a:gd name="connsiteX92" fmla="*/ 8284298 w 12193149"/>
              <a:gd name="connsiteY92" fmla="*/ 1999074 h 2344739"/>
              <a:gd name="connsiteX93" fmla="*/ 8267224 w 12193149"/>
              <a:gd name="connsiteY93" fmla="*/ 2006249 h 2344739"/>
              <a:gd name="connsiteX94" fmla="*/ 8264525 w 12193149"/>
              <a:gd name="connsiteY94" fmla="*/ 2006019 h 2344739"/>
              <a:gd name="connsiteX95" fmla="*/ 8253181 w 12193149"/>
              <a:gd name="connsiteY95" fmla="*/ 2015862 h 2344739"/>
              <a:gd name="connsiteX96" fmla="*/ 8246982 w 12193149"/>
              <a:gd name="connsiteY96" fmla="*/ 2028854 h 2344739"/>
              <a:gd name="connsiteX97" fmla="*/ 8091420 w 12193149"/>
              <a:gd name="connsiteY97" fmla="*/ 2075015 h 2344739"/>
              <a:gd name="connsiteX98" fmla="*/ 7906555 w 12193149"/>
              <a:gd name="connsiteY98" fmla="*/ 2116988 h 2344739"/>
              <a:gd name="connsiteX99" fmla="*/ 7719893 w 12193149"/>
              <a:gd name="connsiteY99" fmla="*/ 2142703 h 2344739"/>
              <a:gd name="connsiteX100" fmla="*/ 7615495 w 12193149"/>
              <a:gd name="connsiteY100" fmla="*/ 2139232 h 2344739"/>
              <a:gd name="connsiteX101" fmla="*/ 7528691 w 12193149"/>
              <a:gd name="connsiteY101" fmla="*/ 2145060 h 2344739"/>
              <a:gd name="connsiteX102" fmla="*/ 7520719 w 12193149"/>
              <a:gd name="connsiteY102" fmla="*/ 2147613 h 2344739"/>
              <a:gd name="connsiteX103" fmla="*/ 7508559 w 12193149"/>
              <a:gd name="connsiteY103" fmla="*/ 2148948 h 2344739"/>
              <a:gd name="connsiteX104" fmla="*/ 7508188 w 12193149"/>
              <a:gd name="connsiteY104" fmla="*/ 2148621 h 2344739"/>
              <a:gd name="connsiteX105" fmla="*/ 7496943 w 12193149"/>
              <a:gd name="connsiteY105" fmla="*/ 2150573 h 2344739"/>
              <a:gd name="connsiteX106" fmla="*/ 7406539 w 12193149"/>
              <a:gd name="connsiteY106" fmla="*/ 2142468 h 2344739"/>
              <a:gd name="connsiteX107" fmla="*/ 7219707 w 12193149"/>
              <a:gd name="connsiteY107" fmla="*/ 2156680 h 2344739"/>
              <a:gd name="connsiteX108" fmla="*/ 7202249 w 12193149"/>
              <a:gd name="connsiteY108" fmla="*/ 2161230 h 2344739"/>
              <a:gd name="connsiteX109" fmla="*/ 7198152 w 12193149"/>
              <a:gd name="connsiteY109" fmla="*/ 2166588 h 2344739"/>
              <a:gd name="connsiteX110" fmla="*/ 7171956 w 12193149"/>
              <a:gd name="connsiteY110" fmla="*/ 2171236 h 2344739"/>
              <a:gd name="connsiteX111" fmla="*/ 7098136 w 12193149"/>
              <a:gd name="connsiteY111" fmla="*/ 2183464 h 2344739"/>
              <a:gd name="connsiteX112" fmla="*/ 7019644 w 12193149"/>
              <a:gd name="connsiteY112" fmla="*/ 2183090 h 2344739"/>
              <a:gd name="connsiteX113" fmla="*/ 6905294 w 12193149"/>
              <a:gd name="connsiteY113" fmla="*/ 2212596 h 2344739"/>
              <a:gd name="connsiteX114" fmla="*/ 6709370 w 12193149"/>
              <a:gd name="connsiteY114" fmla="*/ 2240551 h 2344739"/>
              <a:gd name="connsiteX115" fmla="*/ 6550602 w 12193149"/>
              <a:gd name="connsiteY115" fmla="*/ 2269327 h 2344739"/>
              <a:gd name="connsiteX116" fmla="*/ 6318708 w 12193149"/>
              <a:gd name="connsiteY116" fmla="*/ 2316127 h 2344739"/>
              <a:gd name="connsiteX117" fmla="*/ 6169822 w 12193149"/>
              <a:gd name="connsiteY117" fmla="*/ 2318214 h 2344739"/>
              <a:gd name="connsiteX118" fmla="*/ 6074996 w 12193149"/>
              <a:gd name="connsiteY118" fmla="*/ 2338676 h 2344739"/>
              <a:gd name="connsiteX119" fmla="*/ 6069677 w 12193149"/>
              <a:gd name="connsiteY119" fmla="*/ 2337139 h 2344739"/>
              <a:gd name="connsiteX120" fmla="*/ 6049786 w 12193149"/>
              <a:gd name="connsiteY120" fmla="*/ 2337822 h 2344739"/>
              <a:gd name="connsiteX121" fmla="*/ 6042433 w 12193149"/>
              <a:gd name="connsiteY121" fmla="*/ 2329473 h 2344739"/>
              <a:gd name="connsiteX122" fmla="*/ 6011238 w 12193149"/>
              <a:gd name="connsiteY122" fmla="*/ 2324380 h 2344739"/>
              <a:gd name="connsiteX123" fmla="*/ 5958523 w 12193149"/>
              <a:gd name="connsiteY123" fmla="*/ 2328024 h 2344739"/>
              <a:gd name="connsiteX124" fmla="*/ 5760067 w 12193149"/>
              <a:gd name="connsiteY124" fmla="*/ 2343716 h 2344739"/>
              <a:gd name="connsiteX125" fmla="*/ 5628108 w 12193149"/>
              <a:gd name="connsiteY125" fmla="*/ 2344739 h 2344739"/>
              <a:gd name="connsiteX126" fmla="*/ 5472054 w 12193149"/>
              <a:gd name="connsiteY126" fmla="*/ 2330719 h 2344739"/>
              <a:gd name="connsiteX127" fmla="*/ 5433909 w 12193149"/>
              <a:gd name="connsiteY127" fmla="*/ 2319466 h 2344739"/>
              <a:gd name="connsiteX128" fmla="*/ 5382817 w 12193149"/>
              <a:gd name="connsiteY128" fmla="*/ 2301764 h 2344739"/>
              <a:gd name="connsiteX129" fmla="*/ 5262912 w 12193149"/>
              <a:gd name="connsiteY129" fmla="*/ 2281347 h 2344739"/>
              <a:gd name="connsiteX130" fmla="*/ 5224109 w 12193149"/>
              <a:gd name="connsiteY130" fmla="*/ 2270223 h 2344739"/>
              <a:gd name="connsiteX131" fmla="*/ 5175808 w 12193149"/>
              <a:gd name="connsiteY131" fmla="*/ 2267233 h 2344739"/>
              <a:gd name="connsiteX132" fmla="*/ 5157702 w 12193149"/>
              <a:gd name="connsiteY132" fmla="*/ 2260010 h 2344739"/>
              <a:gd name="connsiteX133" fmla="*/ 5143747 w 12193149"/>
              <a:gd name="connsiteY133" fmla="*/ 2256610 h 2344739"/>
              <a:gd name="connsiteX134" fmla="*/ 5140744 w 12193149"/>
              <a:gd name="connsiteY134" fmla="*/ 2254509 h 2344739"/>
              <a:gd name="connsiteX135" fmla="*/ 5122807 w 12193149"/>
              <a:gd name="connsiteY135" fmla="*/ 2243656 h 2344739"/>
              <a:gd name="connsiteX136" fmla="*/ 5066938 w 12193149"/>
              <a:gd name="connsiteY136" fmla="*/ 2250227 h 2344739"/>
              <a:gd name="connsiteX137" fmla="*/ 5012662 w 12193149"/>
              <a:gd name="connsiteY137" fmla="*/ 2233846 h 2344739"/>
              <a:gd name="connsiteX138" fmla="*/ 4841589 w 12193149"/>
              <a:gd name="connsiteY138" fmla="*/ 2209829 h 2344739"/>
              <a:gd name="connsiteX139" fmla="*/ 4763595 w 12193149"/>
              <a:gd name="connsiteY139" fmla="*/ 2182061 h 2344739"/>
              <a:gd name="connsiteX140" fmla="*/ 4724334 w 12193149"/>
              <a:gd name="connsiteY140" fmla="*/ 2173047 h 2344739"/>
              <a:gd name="connsiteX141" fmla="*/ 4722324 w 12193149"/>
              <a:gd name="connsiteY141" fmla="*/ 2172298 h 2344739"/>
              <a:gd name="connsiteX142" fmla="*/ 4723259 w 12193149"/>
              <a:gd name="connsiteY142" fmla="*/ 2172087 h 2344739"/>
              <a:gd name="connsiteX143" fmla="*/ 4718350 w 12193149"/>
              <a:gd name="connsiteY143" fmla="*/ 2170817 h 2344739"/>
              <a:gd name="connsiteX144" fmla="*/ 4722324 w 12193149"/>
              <a:gd name="connsiteY144" fmla="*/ 2172298 h 2344739"/>
              <a:gd name="connsiteX145" fmla="*/ 4716674 w 12193149"/>
              <a:gd name="connsiteY145" fmla="*/ 2173573 h 2344739"/>
              <a:gd name="connsiteX146" fmla="*/ 4516962 w 12193149"/>
              <a:gd name="connsiteY146" fmla="*/ 2163671 h 2344739"/>
              <a:gd name="connsiteX147" fmla="*/ 4429691 w 12193149"/>
              <a:gd name="connsiteY147" fmla="*/ 2153020 h 2344739"/>
              <a:gd name="connsiteX148" fmla="*/ 4364023 w 12193149"/>
              <a:gd name="connsiteY148" fmla="*/ 2151674 h 2344739"/>
              <a:gd name="connsiteX149" fmla="*/ 4318114 w 12193149"/>
              <a:gd name="connsiteY149" fmla="*/ 2158289 h 2344739"/>
              <a:gd name="connsiteX150" fmla="*/ 4316258 w 12193149"/>
              <a:gd name="connsiteY150" fmla="*/ 2156948 h 2344739"/>
              <a:gd name="connsiteX151" fmla="*/ 4296292 w 12193149"/>
              <a:gd name="connsiteY151" fmla="*/ 2155069 h 2344739"/>
              <a:gd name="connsiteX152" fmla="*/ 4291212 w 12193149"/>
              <a:gd name="connsiteY152" fmla="*/ 2157986 h 2344739"/>
              <a:gd name="connsiteX153" fmla="*/ 4277290 w 12193149"/>
              <a:gd name="connsiteY153" fmla="*/ 2157740 h 2344739"/>
              <a:gd name="connsiteX154" fmla="*/ 4249265 w 12193149"/>
              <a:gd name="connsiteY154" fmla="*/ 2160064 h 2344739"/>
              <a:gd name="connsiteX155" fmla="*/ 4203199 w 12193149"/>
              <a:gd name="connsiteY155" fmla="*/ 2157269 h 2344739"/>
              <a:gd name="connsiteX156" fmla="*/ 4202893 w 12193149"/>
              <a:gd name="connsiteY156" fmla="*/ 2156010 h 2344739"/>
              <a:gd name="connsiteX157" fmla="*/ 4192396 w 12193149"/>
              <a:gd name="connsiteY157" fmla="*/ 2150376 h 2344739"/>
              <a:gd name="connsiteX158" fmla="*/ 4143893 w 12193149"/>
              <a:gd name="connsiteY158" fmla="*/ 2134511 h 2344739"/>
              <a:gd name="connsiteX159" fmla="*/ 4084245 w 12193149"/>
              <a:gd name="connsiteY159" fmla="*/ 2107978 h 2344739"/>
              <a:gd name="connsiteX160" fmla="*/ 4075694 w 12193149"/>
              <a:gd name="connsiteY160" fmla="*/ 2107143 h 2344739"/>
              <a:gd name="connsiteX161" fmla="*/ 4075575 w 12193149"/>
              <a:gd name="connsiteY161" fmla="*/ 2106844 h 2344739"/>
              <a:gd name="connsiteX162" fmla="*/ 4066658 w 12193149"/>
              <a:gd name="connsiteY162" fmla="*/ 2105400 h 2344739"/>
              <a:gd name="connsiteX163" fmla="*/ 4060102 w 12193149"/>
              <a:gd name="connsiteY163" fmla="*/ 2105618 h 2344739"/>
              <a:gd name="connsiteX164" fmla="*/ 4043512 w 12193149"/>
              <a:gd name="connsiteY164" fmla="*/ 2103997 h 2344739"/>
              <a:gd name="connsiteX165" fmla="*/ 4038145 w 12193149"/>
              <a:gd name="connsiteY165" fmla="*/ 2101563 h 2344739"/>
              <a:gd name="connsiteX166" fmla="*/ 4036511 w 12193149"/>
              <a:gd name="connsiteY166" fmla="*/ 2097896 h 2344739"/>
              <a:gd name="connsiteX167" fmla="*/ 4034926 w 12193149"/>
              <a:gd name="connsiteY167" fmla="*/ 2098131 h 2344739"/>
              <a:gd name="connsiteX168" fmla="*/ 4005686 w 12193149"/>
              <a:gd name="connsiteY168" fmla="*/ 2085563 h 2344739"/>
              <a:gd name="connsiteX169" fmla="*/ 3937994 w 12193149"/>
              <a:gd name="connsiteY169" fmla="*/ 2068106 h 2344739"/>
              <a:gd name="connsiteX170" fmla="*/ 3898423 w 12193149"/>
              <a:gd name="connsiteY170" fmla="*/ 2062451 h 2344739"/>
              <a:gd name="connsiteX171" fmla="*/ 3790908 w 12193149"/>
              <a:gd name="connsiteY171" fmla="*/ 2042213 h 2344739"/>
              <a:gd name="connsiteX172" fmla="*/ 3683661 w 12193149"/>
              <a:gd name="connsiteY172" fmla="*/ 2018290 h 2344739"/>
              <a:gd name="connsiteX173" fmla="*/ 3611183 w 12193149"/>
              <a:gd name="connsiteY173" fmla="*/ 1986019 h 2344739"/>
              <a:gd name="connsiteX174" fmla="*/ 3605003 w 12193149"/>
              <a:gd name="connsiteY174" fmla="*/ 1987381 h 2344739"/>
              <a:gd name="connsiteX175" fmla="*/ 3595884 w 12193149"/>
              <a:gd name="connsiteY175" fmla="*/ 1987545 h 2344739"/>
              <a:gd name="connsiteX176" fmla="*/ 3595649 w 12193149"/>
              <a:gd name="connsiteY176" fmla="*/ 1987276 h 2344739"/>
              <a:gd name="connsiteX177" fmla="*/ 3587126 w 12193149"/>
              <a:gd name="connsiteY177" fmla="*/ 1987966 h 2344739"/>
              <a:gd name="connsiteX178" fmla="*/ 3537283 w 12193149"/>
              <a:gd name="connsiteY178" fmla="*/ 1978267 h 2344739"/>
              <a:gd name="connsiteX179" fmla="*/ 3474371 w 12193149"/>
              <a:gd name="connsiteY179" fmla="*/ 1974606 h 2344739"/>
              <a:gd name="connsiteX180" fmla="*/ 3401876 w 12193149"/>
              <a:gd name="connsiteY180" fmla="*/ 1962558 h 2344739"/>
              <a:gd name="connsiteX181" fmla="*/ 3365036 w 12193149"/>
              <a:gd name="connsiteY181" fmla="*/ 1979510 h 2344739"/>
              <a:gd name="connsiteX182" fmla="*/ 3345174 w 12193149"/>
              <a:gd name="connsiteY182" fmla="*/ 1981192 h 2344739"/>
              <a:gd name="connsiteX183" fmla="*/ 3342846 w 12193149"/>
              <a:gd name="connsiteY183" fmla="*/ 1980217 h 2344739"/>
              <a:gd name="connsiteX184" fmla="*/ 3263504 w 12193149"/>
              <a:gd name="connsiteY184" fmla="*/ 1986094 h 2344739"/>
              <a:gd name="connsiteX185" fmla="*/ 3143704 w 12193149"/>
              <a:gd name="connsiteY185" fmla="*/ 1993869 h 2344739"/>
              <a:gd name="connsiteX186" fmla="*/ 3031439 w 12193149"/>
              <a:gd name="connsiteY186" fmla="*/ 1996512 h 2344739"/>
              <a:gd name="connsiteX187" fmla="*/ 2782717 w 12193149"/>
              <a:gd name="connsiteY187" fmla="*/ 2018333 h 2344739"/>
              <a:gd name="connsiteX188" fmla="*/ 2647675 w 12193149"/>
              <a:gd name="connsiteY188" fmla="*/ 2028869 h 2344739"/>
              <a:gd name="connsiteX189" fmla="*/ 2569176 w 12193149"/>
              <a:gd name="connsiteY189" fmla="*/ 2002628 h 2344739"/>
              <a:gd name="connsiteX190" fmla="*/ 2444403 w 12193149"/>
              <a:gd name="connsiteY190" fmla="*/ 2016529 h 2344739"/>
              <a:gd name="connsiteX191" fmla="*/ 2316260 w 12193149"/>
              <a:gd name="connsiteY191" fmla="*/ 2024996 h 2344739"/>
              <a:gd name="connsiteX192" fmla="*/ 2209726 w 12193149"/>
              <a:gd name="connsiteY192" fmla="*/ 2019763 h 2344739"/>
              <a:gd name="connsiteX193" fmla="*/ 2095813 w 12193149"/>
              <a:gd name="connsiteY193" fmla="*/ 2003052 h 2344739"/>
              <a:gd name="connsiteX194" fmla="*/ 1998504 w 12193149"/>
              <a:gd name="connsiteY194" fmla="*/ 1995032 h 2344739"/>
              <a:gd name="connsiteX195" fmla="*/ 1929320 w 12193149"/>
              <a:gd name="connsiteY195" fmla="*/ 2016977 h 2344739"/>
              <a:gd name="connsiteX196" fmla="*/ 1922798 w 12193149"/>
              <a:gd name="connsiteY196" fmla="*/ 2012146 h 2344739"/>
              <a:gd name="connsiteX197" fmla="*/ 1874228 w 12193149"/>
              <a:gd name="connsiteY197" fmla="*/ 2013741 h 2344739"/>
              <a:gd name="connsiteX198" fmla="*/ 1787803 w 12193149"/>
              <a:gd name="connsiteY198" fmla="*/ 2041363 h 2344739"/>
              <a:gd name="connsiteX199" fmla="*/ 1739352 w 12193149"/>
              <a:gd name="connsiteY199" fmla="*/ 2036312 h 2344739"/>
              <a:gd name="connsiteX200" fmla="*/ 1676219 w 12193149"/>
              <a:gd name="connsiteY200" fmla="*/ 2019963 h 2344739"/>
              <a:gd name="connsiteX201" fmla="*/ 1609817 w 12193149"/>
              <a:gd name="connsiteY201" fmla="*/ 2013066 h 2344739"/>
              <a:gd name="connsiteX202" fmla="*/ 1497258 w 12193149"/>
              <a:gd name="connsiteY202" fmla="*/ 1987476 h 2344739"/>
              <a:gd name="connsiteX203" fmla="*/ 1151127 w 12193149"/>
              <a:gd name="connsiteY203" fmla="*/ 1938041 h 2344739"/>
              <a:gd name="connsiteX204" fmla="*/ 859417 w 12193149"/>
              <a:gd name="connsiteY204" fmla="*/ 1928608 h 2344739"/>
              <a:gd name="connsiteX205" fmla="*/ 838688 w 12193149"/>
              <a:gd name="connsiteY205" fmla="*/ 1929821 h 2344739"/>
              <a:gd name="connsiteX206" fmla="*/ 817957 w 12193149"/>
              <a:gd name="connsiteY206" fmla="*/ 1927857 h 2344739"/>
              <a:gd name="connsiteX207" fmla="*/ 812654 w 12193149"/>
              <a:gd name="connsiteY207" fmla="*/ 1930751 h 2344739"/>
              <a:gd name="connsiteX208" fmla="*/ 721195 w 12193149"/>
              <a:gd name="connsiteY208" fmla="*/ 1929661 h 2344739"/>
              <a:gd name="connsiteX209" fmla="*/ 720890 w 12193149"/>
              <a:gd name="connsiteY209" fmla="*/ 1928399 h 2344739"/>
              <a:gd name="connsiteX210" fmla="*/ 710023 w 12193149"/>
              <a:gd name="connsiteY210" fmla="*/ 1922722 h 2344739"/>
              <a:gd name="connsiteX211" fmla="*/ 597940 w 12193149"/>
              <a:gd name="connsiteY211" fmla="*/ 1879864 h 2344739"/>
              <a:gd name="connsiteX212" fmla="*/ 579683 w 12193149"/>
              <a:gd name="connsiteY212" fmla="*/ 1877212 h 2344739"/>
              <a:gd name="connsiteX213" fmla="*/ 572865 w 12193149"/>
              <a:gd name="connsiteY213" fmla="*/ 1877401 h 2344739"/>
              <a:gd name="connsiteX214" fmla="*/ 446247 w 12193149"/>
              <a:gd name="connsiteY214" fmla="*/ 1839371 h 2344739"/>
              <a:gd name="connsiteX215" fmla="*/ 405163 w 12193149"/>
              <a:gd name="connsiteY215" fmla="*/ 1833548 h 2344739"/>
              <a:gd name="connsiteX216" fmla="*/ 293583 w 12193149"/>
              <a:gd name="connsiteY216" fmla="*/ 1812852 h 2344739"/>
              <a:gd name="connsiteX217" fmla="*/ 119529 w 12193149"/>
              <a:gd name="connsiteY217" fmla="*/ 1761047 h 2344739"/>
              <a:gd name="connsiteX218" fmla="*/ 16674 w 12193149"/>
              <a:gd name="connsiteY218" fmla="*/ 1758191 h 2344739"/>
              <a:gd name="connsiteX219" fmla="*/ 1150 w 12193149"/>
              <a:gd name="connsiteY219" fmla="*/ 1752722 h 2344739"/>
              <a:gd name="connsiteX220" fmla="*/ 1148 w 12193149"/>
              <a:gd name="connsiteY220" fmla="*/ 222213 h 2344739"/>
              <a:gd name="connsiteX221" fmla="*/ 1148 w 12193149"/>
              <a:gd name="connsiteY221"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8 w 12193149"/>
              <a:gd name="connsiteY3" fmla="*/ 389190 h 2344739"/>
              <a:gd name="connsiteX4" fmla="*/ 12193149 w 12193149"/>
              <a:gd name="connsiteY4" fmla="*/ 579739 h 2344739"/>
              <a:gd name="connsiteX5" fmla="*/ 12185986 w 12193149"/>
              <a:gd name="connsiteY5" fmla="*/ 584189 h 2344739"/>
              <a:gd name="connsiteX6" fmla="*/ 12156363 w 12193149"/>
              <a:gd name="connsiteY6" fmla="*/ 597366 h 2344739"/>
              <a:gd name="connsiteX7" fmla="*/ 12139215 w 12193149"/>
              <a:gd name="connsiteY7" fmla="*/ 623179 h 2344739"/>
              <a:gd name="connsiteX8" fmla="*/ 12126327 w 12193149"/>
              <a:gd name="connsiteY8" fmla="*/ 624690 h 2344739"/>
              <a:gd name="connsiteX9" fmla="*/ 12124007 w 12193149"/>
              <a:gd name="connsiteY9" fmla="*/ 624794 h 2344739"/>
              <a:gd name="connsiteX10" fmla="*/ 12116854 w 12193149"/>
              <a:gd name="connsiteY10" fmla="*/ 628608 h 2344739"/>
              <a:gd name="connsiteX11" fmla="*/ 12099497 w 12193149"/>
              <a:gd name="connsiteY11" fmla="*/ 628139 h 2344739"/>
              <a:gd name="connsiteX12" fmla="*/ 12087073 w 12193149"/>
              <a:gd name="connsiteY12" fmla="*/ 636341 h 2344739"/>
              <a:gd name="connsiteX13" fmla="*/ 12031073 w 12193149"/>
              <a:gd name="connsiteY13" fmla="*/ 680009 h 2344739"/>
              <a:gd name="connsiteX14" fmla="*/ 11995833 w 12193149"/>
              <a:gd name="connsiteY14" fmla="*/ 703458 h 2344739"/>
              <a:gd name="connsiteX15" fmla="*/ 11979717 w 12193149"/>
              <a:gd name="connsiteY15" fmla="*/ 708161 h 2344739"/>
              <a:gd name="connsiteX16" fmla="*/ 11959046 w 12193149"/>
              <a:gd name="connsiteY16" fmla="*/ 717558 h 2344739"/>
              <a:gd name="connsiteX17" fmla="*/ 11920454 w 12193149"/>
              <a:gd name="connsiteY17" fmla="*/ 730883 h 2344739"/>
              <a:gd name="connsiteX18" fmla="*/ 11903656 w 12193149"/>
              <a:gd name="connsiteY18" fmla="*/ 742426 h 2344739"/>
              <a:gd name="connsiteX19" fmla="*/ 11895048 w 12193149"/>
              <a:gd name="connsiteY19" fmla="*/ 744791 h 2344739"/>
              <a:gd name="connsiteX20" fmla="*/ 11891968 w 12193149"/>
              <a:gd name="connsiteY20" fmla="*/ 755729 h 2344739"/>
              <a:gd name="connsiteX21" fmla="*/ 11870776 w 12193149"/>
              <a:gd name="connsiteY21" fmla="*/ 777816 h 2344739"/>
              <a:gd name="connsiteX22" fmla="*/ 11813376 w 12193149"/>
              <a:gd name="connsiteY22" fmla="*/ 797659 h 2344739"/>
              <a:gd name="connsiteX23" fmla="*/ 11749767 w 12193149"/>
              <a:gd name="connsiteY23" fmla="*/ 872002 h 2344739"/>
              <a:gd name="connsiteX24" fmla="*/ 11590693 w 12193149"/>
              <a:gd name="connsiteY24" fmla="*/ 963777 h 2344739"/>
              <a:gd name="connsiteX25" fmla="*/ 11506817 w 12193149"/>
              <a:gd name="connsiteY25" fmla="*/ 1033623 h 2344739"/>
              <a:gd name="connsiteX26" fmla="*/ 11280332 w 12193149"/>
              <a:gd name="connsiteY26" fmla="*/ 1223571 h 2344739"/>
              <a:gd name="connsiteX27" fmla="*/ 11228309 w 12193149"/>
              <a:gd name="connsiteY27" fmla="*/ 1276236 h 2344739"/>
              <a:gd name="connsiteX28" fmla="*/ 11218087 w 12193149"/>
              <a:gd name="connsiteY28" fmla="*/ 1275961 h 2344739"/>
              <a:gd name="connsiteX29" fmla="*/ 11217184 w 12193149"/>
              <a:gd name="connsiteY29" fmla="*/ 1275018 h 2344739"/>
              <a:gd name="connsiteX30" fmla="*/ 11188885 w 12193149"/>
              <a:gd name="connsiteY30" fmla="*/ 1292383 h 2344739"/>
              <a:gd name="connsiteX31" fmla="*/ 11184501 w 12193149"/>
              <a:gd name="connsiteY31" fmla="*/ 1292525 h 2344739"/>
              <a:gd name="connsiteX32" fmla="*/ 11166854 w 12193149"/>
              <a:gd name="connsiteY32" fmla="*/ 1306612 h 2344739"/>
              <a:gd name="connsiteX33" fmla="*/ 11157311 w 12193149"/>
              <a:gd name="connsiteY33" fmla="*/ 1312414 h 2344739"/>
              <a:gd name="connsiteX34" fmla="*/ 11155496 w 12193149"/>
              <a:gd name="connsiteY34" fmla="*/ 1317097 h 2344739"/>
              <a:gd name="connsiteX35" fmla="*/ 11140961 w 12193149"/>
              <a:gd name="connsiteY35" fmla="*/ 1324115 h 2344739"/>
              <a:gd name="connsiteX36" fmla="*/ 11138961 w 12193149"/>
              <a:gd name="connsiteY36" fmla="*/ 1323772 h 2344739"/>
              <a:gd name="connsiteX37" fmla="*/ 11128208 w 12193149"/>
              <a:gd name="connsiteY37" fmla="*/ 1333832 h 2344739"/>
              <a:gd name="connsiteX38" fmla="*/ 11120691 w 12193149"/>
              <a:gd name="connsiteY38" fmla="*/ 1347424 h 2344739"/>
              <a:gd name="connsiteX39" fmla="*/ 10894683 w 12193149"/>
              <a:gd name="connsiteY39" fmla="*/ 1473399 h 2344739"/>
              <a:gd name="connsiteX40" fmla="*/ 10773300 w 12193149"/>
              <a:gd name="connsiteY40" fmla="*/ 1523191 h 2344739"/>
              <a:gd name="connsiteX41" fmla="*/ 10627668 w 12193149"/>
              <a:gd name="connsiteY41" fmla="*/ 1559229 h 2344739"/>
              <a:gd name="connsiteX42" fmla="*/ 10581895 w 12193149"/>
              <a:gd name="connsiteY42" fmla="*/ 1568689 h 2344739"/>
              <a:gd name="connsiteX43" fmla="*/ 10547790 w 12193149"/>
              <a:gd name="connsiteY43" fmla="*/ 1598423 h 2344739"/>
              <a:gd name="connsiteX44" fmla="*/ 10529643 w 12193149"/>
              <a:gd name="connsiteY44" fmla="*/ 1596907 h 2344739"/>
              <a:gd name="connsiteX45" fmla="*/ 10526446 w 12193149"/>
              <a:gd name="connsiteY45" fmla="*/ 1596411 h 2344739"/>
              <a:gd name="connsiteX46" fmla="*/ 10515129 w 12193149"/>
              <a:gd name="connsiteY46" fmla="*/ 1599537 h 2344739"/>
              <a:gd name="connsiteX47" fmla="*/ 10491735 w 12193149"/>
              <a:gd name="connsiteY47" fmla="*/ 1594156 h 2344739"/>
              <a:gd name="connsiteX48" fmla="*/ 10471418 w 12193149"/>
              <a:gd name="connsiteY48" fmla="*/ 1601693 h 2344739"/>
              <a:gd name="connsiteX49" fmla="*/ 10377042 w 12193149"/>
              <a:gd name="connsiteY49" fmla="*/ 1644598 h 2344739"/>
              <a:gd name="connsiteX50" fmla="*/ 10319338 w 12193149"/>
              <a:gd name="connsiteY50" fmla="*/ 1666221 h 2344739"/>
              <a:gd name="connsiteX51" fmla="*/ 10295467 w 12193149"/>
              <a:gd name="connsiteY51" fmla="*/ 1668079 h 2344739"/>
              <a:gd name="connsiteX52" fmla="*/ 10263443 w 12193149"/>
              <a:gd name="connsiteY52" fmla="*/ 1674948 h 2344739"/>
              <a:gd name="connsiteX53" fmla="*/ 10205418 w 12193149"/>
              <a:gd name="connsiteY53" fmla="*/ 1682149 h 2344739"/>
              <a:gd name="connsiteX54" fmla="*/ 10177759 w 12193149"/>
              <a:gd name="connsiteY54" fmla="*/ 1692943 h 2344739"/>
              <a:gd name="connsiteX55" fmla="*/ 10165070 w 12193149"/>
              <a:gd name="connsiteY55" fmla="*/ 1693739 h 2344739"/>
              <a:gd name="connsiteX56" fmla="*/ 10156308 w 12193149"/>
              <a:gd name="connsiteY56" fmla="*/ 1707487 h 2344739"/>
              <a:gd name="connsiteX57" fmla="*/ 10118267 w 12193149"/>
              <a:gd name="connsiteY57" fmla="*/ 1731142 h 2344739"/>
              <a:gd name="connsiteX58" fmla="*/ 10101593 w 12193149"/>
              <a:gd name="connsiteY58" fmla="*/ 1742432 h 2344739"/>
              <a:gd name="connsiteX59" fmla="*/ 10083317 w 12193149"/>
              <a:gd name="connsiteY59" fmla="*/ 1743296 h 2344739"/>
              <a:gd name="connsiteX60" fmla="*/ 10040388 w 12193149"/>
              <a:gd name="connsiteY60" fmla="*/ 1741632 h 2344739"/>
              <a:gd name="connsiteX61" fmla="*/ 9961167 w 12193149"/>
              <a:gd name="connsiteY61" fmla="*/ 1757147 h 2344739"/>
              <a:gd name="connsiteX62" fmla="*/ 9848940 w 12193149"/>
              <a:gd name="connsiteY62" fmla="*/ 1763915 h 2344739"/>
              <a:gd name="connsiteX63" fmla="*/ 9729457 w 12193149"/>
              <a:gd name="connsiteY63" fmla="*/ 1784122 h 2344739"/>
              <a:gd name="connsiteX64" fmla="*/ 9585655 w 12193149"/>
              <a:gd name="connsiteY64" fmla="*/ 1795542 h 2344739"/>
              <a:gd name="connsiteX65" fmla="*/ 9344200 w 12193149"/>
              <a:gd name="connsiteY65" fmla="*/ 1841244 h 2344739"/>
              <a:gd name="connsiteX66" fmla="*/ 9232518 w 12193149"/>
              <a:gd name="connsiteY66" fmla="*/ 1893149 h 2344739"/>
              <a:gd name="connsiteX67" fmla="*/ 9156690 w 12193149"/>
              <a:gd name="connsiteY67" fmla="*/ 1903228 h 2344739"/>
              <a:gd name="connsiteX68" fmla="*/ 9054601 w 12193149"/>
              <a:gd name="connsiteY68" fmla="*/ 1910755 h 2344739"/>
              <a:gd name="connsiteX69" fmla="*/ 9006634 w 12193149"/>
              <a:gd name="connsiteY69" fmla="*/ 1914040 h 2344739"/>
              <a:gd name="connsiteX70" fmla="*/ 9006349 w 12193149"/>
              <a:gd name="connsiteY70" fmla="*/ 1913800 h 2344739"/>
              <a:gd name="connsiteX71" fmla="*/ 8997380 w 12193149"/>
              <a:gd name="connsiteY71" fmla="*/ 1915011 h 2344739"/>
              <a:gd name="connsiteX72" fmla="*/ 8991542 w 12193149"/>
              <a:gd name="connsiteY72" fmla="*/ 1917072 h 2344739"/>
              <a:gd name="connsiteX73" fmla="*/ 8975485 w 12193149"/>
              <a:gd name="connsiteY73" fmla="*/ 1920298 h 2344739"/>
              <a:gd name="connsiteX74" fmla="*/ 8969159 w 12193149"/>
              <a:gd name="connsiteY74" fmla="*/ 1919598 h 2344739"/>
              <a:gd name="connsiteX75" fmla="*/ 8964196 w 12193149"/>
              <a:gd name="connsiteY75" fmla="*/ 1917373 h 2344739"/>
              <a:gd name="connsiteX76" fmla="*/ 8930136 w 12193149"/>
              <a:gd name="connsiteY76" fmla="*/ 1914185 h 2344739"/>
              <a:gd name="connsiteX77" fmla="*/ 8753592 w 12193149"/>
              <a:gd name="connsiteY77" fmla="*/ 1933417 h 2344739"/>
              <a:gd name="connsiteX78" fmla="*/ 8708995 w 12193149"/>
              <a:gd name="connsiteY78" fmla="*/ 1935518 h 2344739"/>
              <a:gd name="connsiteX79" fmla="*/ 8597219 w 12193149"/>
              <a:gd name="connsiteY79" fmla="*/ 1944090 h 2344739"/>
              <a:gd name="connsiteX80" fmla="*/ 8526378 w 12193149"/>
              <a:gd name="connsiteY80" fmla="*/ 1929248 h 2344739"/>
              <a:gd name="connsiteX81" fmla="*/ 8512131 w 12193149"/>
              <a:gd name="connsiteY81" fmla="*/ 1935163 h 2344739"/>
              <a:gd name="connsiteX82" fmla="*/ 8507315 w 12193149"/>
              <a:gd name="connsiteY82" fmla="*/ 1938164 h 2344739"/>
              <a:gd name="connsiteX83" fmla="*/ 8499116 w 12193149"/>
              <a:gd name="connsiteY83" fmla="*/ 1940902 h 2344739"/>
              <a:gd name="connsiteX84" fmla="*/ 8498742 w 12193149"/>
              <a:gd name="connsiteY84" fmla="*/ 1940723 h 2344739"/>
              <a:gd name="connsiteX85" fmla="*/ 8491397 w 12193149"/>
              <a:gd name="connsiteY85" fmla="*/ 1943773 h 2344739"/>
              <a:gd name="connsiteX86" fmla="*/ 8368330 w 12193149"/>
              <a:gd name="connsiteY86" fmla="*/ 1957815 h 2344739"/>
              <a:gd name="connsiteX87" fmla="*/ 8354947 w 12193149"/>
              <a:gd name="connsiteY87" fmla="*/ 1958009 h 2344739"/>
              <a:gd name="connsiteX88" fmla="*/ 8321252 w 12193149"/>
              <a:gd name="connsiteY88" fmla="*/ 1974587 h 2344739"/>
              <a:gd name="connsiteX89" fmla="*/ 8315581 w 12193149"/>
              <a:gd name="connsiteY89" fmla="*/ 1974913 h 2344739"/>
              <a:gd name="connsiteX90" fmla="*/ 8296322 w 12193149"/>
              <a:gd name="connsiteY90" fmla="*/ 1988808 h 2344739"/>
              <a:gd name="connsiteX91" fmla="*/ 8285424 w 12193149"/>
              <a:gd name="connsiteY91" fmla="*/ 1994631 h 2344739"/>
              <a:gd name="connsiteX92" fmla="*/ 8284298 w 12193149"/>
              <a:gd name="connsiteY92" fmla="*/ 1999074 h 2344739"/>
              <a:gd name="connsiteX93" fmla="*/ 8267224 w 12193149"/>
              <a:gd name="connsiteY93" fmla="*/ 2006249 h 2344739"/>
              <a:gd name="connsiteX94" fmla="*/ 8264525 w 12193149"/>
              <a:gd name="connsiteY94" fmla="*/ 2006019 h 2344739"/>
              <a:gd name="connsiteX95" fmla="*/ 8253181 w 12193149"/>
              <a:gd name="connsiteY95" fmla="*/ 2015862 h 2344739"/>
              <a:gd name="connsiteX96" fmla="*/ 8246982 w 12193149"/>
              <a:gd name="connsiteY96" fmla="*/ 2028854 h 2344739"/>
              <a:gd name="connsiteX97" fmla="*/ 8091420 w 12193149"/>
              <a:gd name="connsiteY97" fmla="*/ 2075015 h 2344739"/>
              <a:gd name="connsiteX98" fmla="*/ 7906555 w 12193149"/>
              <a:gd name="connsiteY98" fmla="*/ 2116988 h 2344739"/>
              <a:gd name="connsiteX99" fmla="*/ 7719893 w 12193149"/>
              <a:gd name="connsiteY99" fmla="*/ 2142703 h 2344739"/>
              <a:gd name="connsiteX100" fmla="*/ 7615495 w 12193149"/>
              <a:gd name="connsiteY100" fmla="*/ 2139232 h 2344739"/>
              <a:gd name="connsiteX101" fmla="*/ 7528691 w 12193149"/>
              <a:gd name="connsiteY101" fmla="*/ 2145060 h 2344739"/>
              <a:gd name="connsiteX102" fmla="*/ 7520719 w 12193149"/>
              <a:gd name="connsiteY102" fmla="*/ 2147613 h 2344739"/>
              <a:gd name="connsiteX103" fmla="*/ 7508559 w 12193149"/>
              <a:gd name="connsiteY103" fmla="*/ 2148948 h 2344739"/>
              <a:gd name="connsiteX104" fmla="*/ 7508188 w 12193149"/>
              <a:gd name="connsiteY104" fmla="*/ 2148621 h 2344739"/>
              <a:gd name="connsiteX105" fmla="*/ 7496943 w 12193149"/>
              <a:gd name="connsiteY105" fmla="*/ 2150573 h 2344739"/>
              <a:gd name="connsiteX106" fmla="*/ 7406539 w 12193149"/>
              <a:gd name="connsiteY106" fmla="*/ 2142468 h 2344739"/>
              <a:gd name="connsiteX107" fmla="*/ 7219707 w 12193149"/>
              <a:gd name="connsiteY107" fmla="*/ 2156680 h 2344739"/>
              <a:gd name="connsiteX108" fmla="*/ 7202249 w 12193149"/>
              <a:gd name="connsiteY108" fmla="*/ 2161230 h 2344739"/>
              <a:gd name="connsiteX109" fmla="*/ 7198152 w 12193149"/>
              <a:gd name="connsiteY109" fmla="*/ 2166588 h 2344739"/>
              <a:gd name="connsiteX110" fmla="*/ 7171956 w 12193149"/>
              <a:gd name="connsiteY110" fmla="*/ 2171236 h 2344739"/>
              <a:gd name="connsiteX111" fmla="*/ 7098136 w 12193149"/>
              <a:gd name="connsiteY111" fmla="*/ 2183464 h 2344739"/>
              <a:gd name="connsiteX112" fmla="*/ 7019644 w 12193149"/>
              <a:gd name="connsiteY112" fmla="*/ 2183090 h 2344739"/>
              <a:gd name="connsiteX113" fmla="*/ 6905294 w 12193149"/>
              <a:gd name="connsiteY113" fmla="*/ 2212596 h 2344739"/>
              <a:gd name="connsiteX114" fmla="*/ 6709370 w 12193149"/>
              <a:gd name="connsiteY114" fmla="*/ 2240551 h 2344739"/>
              <a:gd name="connsiteX115" fmla="*/ 6550602 w 12193149"/>
              <a:gd name="connsiteY115" fmla="*/ 2269327 h 2344739"/>
              <a:gd name="connsiteX116" fmla="*/ 6318708 w 12193149"/>
              <a:gd name="connsiteY116" fmla="*/ 2316127 h 2344739"/>
              <a:gd name="connsiteX117" fmla="*/ 6169822 w 12193149"/>
              <a:gd name="connsiteY117" fmla="*/ 2318214 h 2344739"/>
              <a:gd name="connsiteX118" fmla="*/ 6074996 w 12193149"/>
              <a:gd name="connsiteY118" fmla="*/ 2338676 h 2344739"/>
              <a:gd name="connsiteX119" fmla="*/ 6069677 w 12193149"/>
              <a:gd name="connsiteY119" fmla="*/ 2337139 h 2344739"/>
              <a:gd name="connsiteX120" fmla="*/ 6049786 w 12193149"/>
              <a:gd name="connsiteY120" fmla="*/ 2337822 h 2344739"/>
              <a:gd name="connsiteX121" fmla="*/ 6042433 w 12193149"/>
              <a:gd name="connsiteY121" fmla="*/ 2329473 h 2344739"/>
              <a:gd name="connsiteX122" fmla="*/ 6011238 w 12193149"/>
              <a:gd name="connsiteY122" fmla="*/ 2324380 h 2344739"/>
              <a:gd name="connsiteX123" fmla="*/ 5958523 w 12193149"/>
              <a:gd name="connsiteY123" fmla="*/ 2328024 h 2344739"/>
              <a:gd name="connsiteX124" fmla="*/ 5760067 w 12193149"/>
              <a:gd name="connsiteY124" fmla="*/ 2343716 h 2344739"/>
              <a:gd name="connsiteX125" fmla="*/ 5628108 w 12193149"/>
              <a:gd name="connsiteY125" fmla="*/ 2344739 h 2344739"/>
              <a:gd name="connsiteX126" fmla="*/ 5472054 w 12193149"/>
              <a:gd name="connsiteY126" fmla="*/ 2330719 h 2344739"/>
              <a:gd name="connsiteX127" fmla="*/ 5433909 w 12193149"/>
              <a:gd name="connsiteY127" fmla="*/ 2319466 h 2344739"/>
              <a:gd name="connsiteX128" fmla="*/ 5382817 w 12193149"/>
              <a:gd name="connsiteY128" fmla="*/ 2301764 h 2344739"/>
              <a:gd name="connsiteX129" fmla="*/ 5262912 w 12193149"/>
              <a:gd name="connsiteY129" fmla="*/ 2281347 h 2344739"/>
              <a:gd name="connsiteX130" fmla="*/ 5224109 w 12193149"/>
              <a:gd name="connsiteY130" fmla="*/ 2270223 h 2344739"/>
              <a:gd name="connsiteX131" fmla="*/ 5175808 w 12193149"/>
              <a:gd name="connsiteY131" fmla="*/ 2267233 h 2344739"/>
              <a:gd name="connsiteX132" fmla="*/ 5157702 w 12193149"/>
              <a:gd name="connsiteY132" fmla="*/ 2260010 h 2344739"/>
              <a:gd name="connsiteX133" fmla="*/ 5143747 w 12193149"/>
              <a:gd name="connsiteY133" fmla="*/ 2256610 h 2344739"/>
              <a:gd name="connsiteX134" fmla="*/ 5140744 w 12193149"/>
              <a:gd name="connsiteY134" fmla="*/ 2254509 h 2344739"/>
              <a:gd name="connsiteX135" fmla="*/ 5122807 w 12193149"/>
              <a:gd name="connsiteY135" fmla="*/ 2243656 h 2344739"/>
              <a:gd name="connsiteX136" fmla="*/ 5066938 w 12193149"/>
              <a:gd name="connsiteY136" fmla="*/ 2250227 h 2344739"/>
              <a:gd name="connsiteX137" fmla="*/ 5012662 w 12193149"/>
              <a:gd name="connsiteY137" fmla="*/ 2233846 h 2344739"/>
              <a:gd name="connsiteX138" fmla="*/ 4841589 w 12193149"/>
              <a:gd name="connsiteY138" fmla="*/ 2209829 h 2344739"/>
              <a:gd name="connsiteX139" fmla="*/ 4763595 w 12193149"/>
              <a:gd name="connsiteY139" fmla="*/ 2182061 h 2344739"/>
              <a:gd name="connsiteX140" fmla="*/ 4724334 w 12193149"/>
              <a:gd name="connsiteY140" fmla="*/ 2173047 h 2344739"/>
              <a:gd name="connsiteX141" fmla="*/ 4722324 w 12193149"/>
              <a:gd name="connsiteY141" fmla="*/ 2172298 h 2344739"/>
              <a:gd name="connsiteX142" fmla="*/ 4723259 w 12193149"/>
              <a:gd name="connsiteY142" fmla="*/ 2172087 h 2344739"/>
              <a:gd name="connsiteX143" fmla="*/ 4718350 w 12193149"/>
              <a:gd name="connsiteY143" fmla="*/ 2170817 h 2344739"/>
              <a:gd name="connsiteX144" fmla="*/ 4722324 w 12193149"/>
              <a:gd name="connsiteY144" fmla="*/ 2172298 h 2344739"/>
              <a:gd name="connsiteX145" fmla="*/ 4716674 w 12193149"/>
              <a:gd name="connsiteY145" fmla="*/ 2173573 h 2344739"/>
              <a:gd name="connsiteX146" fmla="*/ 4516962 w 12193149"/>
              <a:gd name="connsiteY146" fmla="*/ 2163671 h 2344739"/>
              <a:gd name="connsiteX147" fmla="*/ 4429691 w 12193149"/>
              <a:gd name="connsiteY147" fmla="*/ 2153020 h 2344739"/>
              <a:gd name="connsiteX148" fmla="*/ 4364023 w 12193149"/>
              <a:gd name="connsiteY148" fmla="*/ 2151674 h 2344739"/>
              <a:gd name="connsiteX149" fmla="*/ 4318114 w 12193149"/>
              <a:gd name="connsiteY149" fmla="*/ 2158289 h 2344739"/>
              <a:gd name="connsiteX150" fmla="*/ 4316258 w 12193149"/>
              <a:gd name="connsiteY150" fmla="*/ 2156948 h 2344739"/>
              <a:gd name="connsiteX151" fmla="*/ 4296292 w 12193149"/>
              <a:gd name="connsiteY151" fmla="*/ 2155069 h 2344739"/>
              <a:gd name="connsiteX152" fmla="*/ 4291212 w 12193149"/>
              <a:gd name="connsiteY152" fmla="*/ 2157986 h 2344739"/>
              <a:gd name="connsiteX153" fmla="*/ 4277290 w 12193149"/>
              <a:gd name="connsiteY153" fmla="*/ 2157740 h 2344739"/>
              <a:gd name="connsiteX154" fmla="*/ 4249265 w 12193149"/>
              <a:gd name="connsiteY154" fmla="*/ 2160064 h 2344739"/>
              <a:gd name="connsiteX155" fmla="*/ 4203199 w 12193149"/>
              <a:gd name="connsiteY155" fmla="*/ 2157269 h 2344739"/>
              <a:gd name="connsiteX156" fmla="*/ 4202893 w 12193149"/>
              <a:gd name="connsiteY156" fmla="*/ 2156010 h 2344739"/>
              <a:gd name="connsiteX157" fmla="*/ 4192396 w 12193149"/>
              <a:gd name="connsiteY157" fmla="*/ 2150376 h 2344739"/>
              <a:gd name="connsiteX158" fmla="*/ 4143893 w 12193149"/>
              <a:gd name="connsiteY158" fmla="*/ 2134511 h 2344739"/>
              <a:gd name="connsiteX159" fmla="*/ 4084245 w 12193149"/>
              <a:gd name="connsiteY159" fmla="*/ 2107978 h 2344739"/>
              <a:gd name="connsiteX160" fmla="*/ 4075694 w 12193149"/>
              <a:gd name="connsiteY160" fmla="*/ 2107143 h 2344739"/>
              <a:gd name="connsiteX161" fmla="*/ 4075575 w 12193149"/>
              <a:gd name="connsiteY161" fmla="*/ 2106844 h 2344739"/>
              <a:gd name="connsiteX162" fmla="*/ 4066658 w 12193149"/>
              <a:gd name="connsiteY162" fmla="*/ 2105400 h 2344739"/>
              <a:gd name="connsiteX163" fmla="*/ 4060102 w 12193149"/>
              <a:gd name="connsiteY163" fmla="*/ 2105618 h 2344739"/>
              <a:gd name="connsiteX164" fmla="*/ 4043512 w 12193149"/>
              <a:gd name="connsiteY164" fmla="*/ 2103997 h 2344739"/>
              <a:gd name="connsiteX165" fmla="*/ 4038145 w 12193149"/>
              <a:gd name="connsiteY165" fmla="*/ 2101563 h 2344739"/>
              <a:gd name="connsiteX166" fmla="*/ 4036511 w 12193149"/>
              <a:gd name="connsiteY166" fmla="*/ 2097896 h 2344739"/>
              <a:gd name="connsiteX167" fmla="*/ 4034926 w 12193149"/>
              <a:gd name="connsiteY167" fmla="*/ 2098131 h 2344739"/>
              <a:gd name="connsiteX168" fmla="*/ 4005686 w 12193149"/>
              <a:gd name="connsiteY168" fmla="*/ 2085563 h 2344739"/>
              <a:gd name="connsiteX169" fmla="*/ 3937994 w 12193149"/>
              <a:gd name="connsiteY169" fmla="*/ 2068106 h 2344739"/>
              <a:gd name="connsiteX170" fmla="*/ 3898423 w 12193149"/>
              <a:gd name="connsiteY170" fmla="*/ 2062451 h 2344739"/>
              <a:gd name="connsiteX171" fmla="*/ 3790908 w 12193149"/>
              <a:gd name="connsiteY171" fmla="*/ 2042213 h 2344739"/>
              <a:gd name="connsiteX172" fmla="*/ 3683661 w 12193149"/>
              <a:gd name="connsiteY172" fmla="*/ 2018290 h 2344739"/>
              <a:gd name="connsiteX173" fmla="*/ 3611183 w 12193149"/>
              <a:gd name="connsiteY173" fmla="*/ 1986019 h 2344739"/>
              <a:gd name="connsiteX174" fmla="*/ 3605003 w 12193149"/>
              <a:gd name="connsiteY174" fmla="*/ 1987381 h 2344739"/>
              <a:gd name="connsiteX175" fmla="*/ 3595884 w 12193149"/>
              <a:gd name="connsiteY175" fmla="*/ 1987545 h 2344739"/>
              <a:gd name="connsiteX176" fmla="*/ 3595649 w 12193149"/>
              <a:gd name="connsiteY176" fmla="*/ 1987276 h 2344739"/>
              <a:gd name="connsiteX177" fmla="*/ 3587126 w 12193149"/>
              <a:gd name="connsiteY177" fmla="*/ 1987966 h 2344739"/>
              <a:gd name="connsiteX178" fmla="*/ 3537283 w 12193149"/>
              <a:gd name="connsiteY178" fmla="*/ 1978267 h 2344739"/>
              <a:gd name="connsiteX179" fmla="*/ 3474371 w 12193149"/>
              <a:gd name="connsiteY179" fmla="*/ 1974606 h 2344739"/>
              <a:gd name="connsiteX180" fmla="*/ 3401876 w 12193149"/>
              <a:gd name="connsiteY180" fmla="*/ 1962558 h 2344739"/>
              <a:gd name="connsiteX181" fmla="*/ 3365036 w 12193149"/>
              <a:gd name="connsiteY181" fmla="*/ 1979510 h 2344739"/>
              <a:gd name="connsiteX182" fmla="*/ 3345174 w 12193149"/>
              <a:gd name="connsiteY182" fmla="*/ 1981192 h 2344739"/>
              <a:gd name="connsiteX183" fmla="*/ 3342846 w 12193149"/>
              <a:gd name="connsiteY183" fmla="*/ 1980217 h 2344739"/>
              <a:gd name="connsiteX184" fmla="*/ 3263504 w 12193149"/>
              <a:gd name="connsiteY184" fmla="*/ 1986094 h 2344739"/>
              <a:gd name="connsiteX185" fmla="*/ 3143704 w 12193149"/>
              <a:gd name="connsiteY185" fmla="*/ 1993869 h 2344739"/>
              <a:gd name="connsiteX186" fmla="*/ 3031439 w 12193149"/>
              <a:gd name="connsiteY186" fmla="*/ 1996512 h 2344739"/>
              <a:gd name="connsiteX187" fmla="*/ 2782717 w 12193149"/>
              <a:gd name="connsiteY187" fmla="*/ 2018333 h 2344739"/>
              <a:gd name="connsiteX188" fmla="*/ 2647675 w 12193149"/>
              <a:gd name="connsiteY188" fmla="*/ 2028869 h 2344739"/>
              <a:gd name="connsiteX189" fmla="*/ 2569176 w 12193149"/>
              <a:gd name="connsiteY189" fmla="*/ 2002628 h 2344739"/>
              <a:gd name="connsiteX190" fmla="*/ 2444403 w 12193149"/>
              <a:gd name="connsiteY190" fmla="*/ 2016529 h 2344739"/>
              <a:gd name="connsiteX191" fmla="*/ 2316260 w 12193149"/>
              <a:gd name="connsiteY191" fmla="*/ 2024996 h 2344739"/>
              <a:gd name="connsiteX192" fmla="*/ 2209726 w 12193149"/>
              <a:gd name="connsiteY192" fmla="*/ 2019763 h 2344739"/>
              <a:gd name="connsiteX193" fmla="*/ 2095813 w 12193149"/>
              <a:gd name="connsiteY193" fmla="*/ 2003052 h 2344739"/>
              <a:gd name="connsiteX194" fmla="*/ 1998504 w 12193149"/>
              <a:gd name="connsiteY194" fmla="*/ 1995032 h 2344739"/>
              <a:gd name="connsiteX195" fmla="*/ 1929320 w 12193149"/>
              <a:gd name="connsiteY195" fmla="*/ 2016977 h 2344739"/>
              <a:gd name="connsiteX196" fmla="*/ 1922798 w 12193149"/>
              <a:gd name="connsiteY196" fmla="*/ 2012146 h 2344739"/>
              <a:gd name="connsiteX197" fmla="*/ 1874228 w 12193149"/>
              <a:gd name="connsiteY197" fmla="*/ 2013741 h 2344739"/>
              <a:gd name="connsiteX198" fmla="*/ 1787803 w 12193149"/>
              <a:gd name="connsiteY198" fmla="*/ 2041363 h 2344739"/>
              <a:gd name="connsiteX199" fmla="*/ 1739352 w 12193149"/>
              <a:gd name="connsiteY199" fmla="*/ 2036312 h 2344739"/>
              <a:gd name="connsiteX200" fmla="*/ 1676219 w 12193149"/>
              <a:gd name="connsiteY200" fmla="*/ 2019963 h 2344739"/>
              <a:gd name="connsiteX201" fmla="*/ 1609817 w 12193149"/>
              <a:gd name="connsiteY201" fmla="*/ 2013066 h 2344739"/>
              <a:gd name="connsiteX202" fmla="*/ 1497258 w 12193149"/>
              <a:gd name="connsiteY202" fmla="*/ 1987476 h 2344739"/>
              <a:gd name="connsiteX203" fmla="*/ 1151127 w 12193149"/>
              <a:gd name="connsiteY203" fmla="*/ 1938041 h 2344739"/>
              <a:gd name="connsiteX204" fmla="*/ 859417 w 12193149"/>
              <a:gd name="connsiteY204" fmla="*/ 1928608 h 2344739"/>
              <a:gd name="connsiteX205" fmla="*/ 838688 w 12193149"/>
              <a:gd name="connsiteY205" fmla="*/ 1929821 h 2344739"/>
              <a:gd name="connsiteX206" fmla="*/ 817957 w 12193149"/>
              <a:gd name="connsiteY206" fmla="*/ 1927857 h 2344739"/>
              <a:gd name="connsiteX207" fmla="*/ 812654 w 12193149"/>
              <a:gd name="connsiteY207" fmla="*/ 1930751 h 2344739"/>
              <a:gd name="connsiteX208" fmla="*/ 721195 w 12193149"/>
              <a:gd name="connsiteY208" fmla="*/ 1929661 h 2344739"/>
              <a:gd name="connsiteX209" fmla="*/ 720890 w 12193149"/>
              <a:gd name="connsiteY209" fmla="*/ 1928399 h 2344739"/>
              <a:gd name="connsiteX210" fmla="*/ 710023 w 12193149"/>
              <a:gd name="connsiteY210" fmla="*/ 1922722 h 2344739"/>
              <a:gd name="connsiteX211" fmla="*/ 597940 w 12193149"/>
              <a:gd name="connsiteY211" fmla="*/ 1879864 h 2344739"/>
              <a:gd name="connsiteX212" fmla="*/ 579683 w 12193149"/>
              <a:gd name="connsiteY212" fmla="*/ 1877212 h 2344739"/>
              <a:gd name="connsiteX213" fmla="*/ 572865 w 12193149"/>
              <a:gd name="connsiteY213" fmla="*/ 1877401 h 2344739"/>
              <a:gd name="connsiteX214" fmla="*/ 446247 w 12193149"/>
              <a:gd name="connsiteY214" fmla="*/ 1839371 h 2344739"/>
              <a:gd name="connsiteX215" fmla="*/ 405163 w 12193149"/>
              <a:gd name="connsiteY215" fmla="*/ 1833548 h 2344739"/>
              <a:gd name="connsiteX216" fmla="*/ 293583 w 12193149"/>
              <a:gd name="connsiteY216" fmla="*/ 1812852 h 2344739"/>
              <a:gd name="connsiteX217" fmla="*/ 119529 w 12193149"/>
              <a:gd name="connsiteY217" fmla="*/ 1761047 h 2344739"/>
              <a:gd name="connsiteX218" fmla="*/ 16674 w 12193149"/>
              <a:gd name="connsiteY218" fmla="*/ 1758191 h 2344739"/>
              <a:gd name="connsiteX219" fmla="*/ 1150 w 12193149"/>
              <a:gd name="connsiteY219" fmla="*/ 1752722 h 2344739"/>
              <a:gd name="connsiteX220" fmla="*/ 1148 w 12193149"/>
              <a:gd name="connsiteY220" fmla="*/ 222213 h 2344739"/>
              <a:gd name="connsiteX221" fmla="*/ 1148 w 12193149"/>
              <a:gd name="connsiteY221"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8 w 12193149"/>
              <a:gd name="connsiteY3" fmla="*/ 389190 h 2344739"/>
              <a:gd name="connsiteX4" fmla="*/ 12193149 w 12193149"/>
              <a:gd name="connsiteY4" fmla="*/ 579739 h 2344739"/>
              <a:gd name="connsiteX5" fmla="*/ 12185986 w 12193149"/>
              <a:gd name="connsiteY5" fmla="*/ 584189 h 2344739"/>
              <a:gd name="connsiteX6" fmla="*/ 12156363 w 12193149"/>
              <a:gd name="connsiteY6" fmla="*/ 597366 h 2344739"/>
              <a:gd name="connsiteX7" fmla="*/ 12139215 w 12193149"/>
              <a:gd name="connsiteY7" fmla="*/ 623179 h 2344739"/>
              <a:gd name="connsiteX8" fmla="*/ 12126327 w 12193149"/>
              <a:gd name="connsiteY8" fmla="*/ 624690 h 2344739"/>
              <a:gd name="connsiteX9" fmla="*/ 12124007 w 12193149"/>
              <a:gd name="connsiteY9" fmla="*/ 624794 h 2344739"/>
              <a:gd name="connsiteX10" fmla="*/ 12116854 w 12193149"/>
              <a:gd name="connsiteY10" fmla="*/ 628608 h 2344739"/>
              <a:gd name="connsiteX11" fmla="*/ 12099497 w 12193149"/>
              <a:gd name="connsiteY11" fmla="*/ 628139 h 2344739"/>
              <a:gd name="connsiteX12" fmla="*/ 12087073 w 12193149"/>
              <a:gd name="connsiteY12" fmla="*/ 636341 h 2344739"/>
              <a:gd name="connsiteX13" fmla="*/ 12031073 w 12193149"/>
              <a:gd name="connsiteY13" fmla="*/ 680009 h 2344739"/>
              <a:gd name="connsiteX14" fmla="*/ 11995833 w 12193149"/>
              <a:gd name="connsiteY14" fmla="*/ 703458 h 2344739"/>
              <a:gd name="connsiteX15" fmla="*/ 11979717 w 12193149"/>
              <a:gd name="connsiteY15" fmla="*/ 708161 h 2344739"/>
              <a:gd name="connsiteX16" fmla="*/ 11959046 w 12193149"/>
              <a:gd name="connsiteY16" fmla="*/ 717558 h 2344739"/>
              <a:gd name="connsiteX17" fmla="*/ 11920454 w 12193149"/>
              <a:gd name="connsiteY17" fmla="*/ 730883 h 2344739"/>
              <a:gd name="connsiteX18" fmla="*/ 11903656 w 12193149"/>
              <a:gd name="connsiteY18" fmla="*/ 742426 h 2344739"/>
              <a:gd name="connsiteX19" fmla="*/ 11895048 w 12193149"/>
              <a:gd name="connsiteY19" fmla="*/ 744791 h 2344739"/>
              <a:gd name="connsiteX20" fmla="*/ 11891968 w 12193149"/>
              <a:gd name="connsiteY20" fmla="*/ 755729 h 2344739"/>
              <a:gd name="connsiteX21" fmla="*/ 11870776 w 12193149"/>
              <a:gd name="connsiteY21" fmla="*/ 777816 h 2344739"/>
              <a:gd name="connsiteX22" fmla="*/ 11813376 w 12193149"/>
              <a:gd name="connsiteY22" fmla="*/ 797659 h 2344739"/>
              <a:gd name="connsiteX23" fmla="*/ 11749767 w 12193149"/>
              <a:gd name="connsiteY23" fmla="*/ 872002 h 2344739"/>
              <a:gd name="connsiteX24" fmla="*/ 11590693 w 12193149"/>
              <a:gd name="connsiteY24" fmla="*/ 963777 h 2344739"/>
              <a:gd name="connsiteX25" fmla="*/ 11506817 w 12193149"/>
              <a:gd name="connsiteY25" fmla="*/ 1033623 h 2344739"/>
              <a:gd name="connsiteX26" fmla="*/ 11280332 w 12193149"/>
              <a:gd name="connsiteY26" fmla="*/ 1223571 h 2344739"/>
              <a:gd name="connsiteX27" fmla="*/ 11228309 w 12193149"/>
              <a:gd name="connsiteY27" fmla="*/ 1276236 h 2344739"/>
              <a:gd name="connsiteX28" fmla="*/ 11218087 w 12193149"/>
              <a:gd name="connsiteY28" fmla="*/ 1275961 h 2344739"/>
              <a:gd name="connsiteX29" fmla="*/ 11217184 w 12193149"/>
              <a:gd name="connsiteY29" fmla="*/ 1275018 h 2344739"/>
              <a:gd name="connsiteX30" fmla="*/ 11188885 w 12193149"/>
              <a:gd name="connsiteY30" fmla="*/ 1292383 h 2344739"/>
              <a:gd name="connsiteX31" fmla="*/ 11184501 w 12193149"/>
              <a:gd name="connsiteY31" fmla="*/ 1292525 h 2344739"/>
              <a:gd name="connsiteX32" fmla="*/ 11166854 w 12193149"/>
              <a:gd name="connsiteY32" fmla="*/ 1306612 h 2344739"/>
              <a:gd name="connsiteX33" fmla="*/ 11157311 w 12193149"/>
              <a:gd name="connsiteY33" fmla="*/ 1312414 h 2344739"/>
              <a:gd name="connsiteX34" fmla="*/ 11155496 w 12193149"/>
              <a:gd name="connsiteY34" fmla="*/ 1317097 h 2344739"/>
              <a:gd name="connsiteX35" fmla="*/ 11140961 w 12193149"/>
              <a:gd name="connsiteY35" fmla="*/ 1324115 h 2344739"/>
              <a:gd name="connsiteX36" fmla="*/ 11138961 w 12193149"/>
              <a:gd name="connsiteY36" fmla="*/ 1323772 h 2344739"/>
              <a:gd name="connsiteX37" fmla="*/ 11128208 w 12193149"/>
              <a:gd name="connsiteY37" fmla="*/ 1333832 h 2344739"/>
              <a:gd name="connsiteX38" fmla="*/ 11120691 w 12193149"/>
              <a:gd name="connsiteY38" fmla="*/ 1347424 h 2344739"/>
              <a:gd name="connsiteX39" fmla="*/ 10894683 w 12193149"/>
              <a:gd name="connsiteY39" fmla="*/ 1473399 h 2344739"/>
              <a:gd name="connsiteX40" fmla="*/ 10773300 w 12193149"/>
              <a:gd name="connsiteY40" fmla="*/ 1523191 h 2344739"/>
              <a:gd name="connsiteX41" fmla="*/ 10627668 w 12193149"/>
              <a:gd name="connsiteY41" fmla="*/ 1559229 h 2344739"/>
              <a:gd name="connsiteX42" fmla="*/ 10581895 w 12193149"/>
              <a:gd name="connsiteY42" fmla="*/ 1568689 h 2344739"/>
              <a:gd name="connsiteX43" fmla="*/ 10547790 w 12193149"/>
              <a:gd name="connsiteY43" fmla="*/ 1598423 h 2344739"/>
              <a:gd name="connsiteX44" fmla="*/ 10529643 w 12193149"/>
              <a:gd name="connsiteY44" fmla="*/ 1596907 h 2344739"/>
              <a:gd name="connsiteX45" fmla="*/ 10526446 w 12193149"/>
              <a:gd name="connsiteY45" fmla="*/ 1596411 h 2344739"/>
              <a:gd name="connsiteX46" fmla="*/ 10515129 w 12193149"/>
              <a:gd name="connsiteY46" fmla="*/ 1599537 h 2344739"/>
              <a:gd name="connsiteX47" fmla="*/ 10491735 w 12193149"/>
              <a:gd name="connsiteY47" fmla="*/ 1594156 h 2344739"/>
              <a:gd name="connsiteX48" fmla="*/ 10471418 w 12193149"/>
              <a:gd name="connsiteY48" fmla="*/ 1601693 h 2344739"/>
              <a:gd name="connsiteX49" fmla="*/ 10377042 w 12193149"/>
              <a:gd name="connsiteY49" fmla="*/ 1644598 h 2344739"/>
              <a:gd name="connsiteX50" fmla="*/ 10319338 w 12193149"/>
              <a:gd name="connsiteY50" fmla="*/ 1666221 h 2344739"/>
              <a:gd name="connsiteX51" fmla="*/ 10295467 w 12193149"/>
              <a:gd name="connsiteY51" fmla="*/ 1668079 h 2344739"/>
              <a:gd name="connsiteX52" fmla="*/ 10263443 w 12193149"/>
              <a:gd name="connsiteY52" fmla="*/ 1674948 h 2344739"/>
              <a:gd name="connsiteX53" fmla="*/ 10205418 w 12193149"/>
              <a:gd name="connsiteY53" fmla="*/ 1682149 h 2344739"/>
              <a:gd name="connsiteX54" fmla="*/ 10177759 w 12193149"/>
              <a:gd name="connsiteY54" fmla="*/ 1692943 h 2344739"/>
              <a:gd name="connsiteX55" fmla="*/ 10165070 w 12193149"/>
              <a:gd name="connsiteY55" fmla="*/ 1693739 h 2344739"/>
              <a:gd name="connsiteX56" fmla="*/ 10156308 w 12193149"/>
              <a:gd name="connsiteY56" fmla="*/ 1707487 h 2344739"/>
              <a:gd name="connsiteX57" fmla="*/ 10118267 w 12193149"/>
              <a:gd name="connsiteY57" fmla="*/ 1731142 h 2344739"/>
              <a:gd name="connsiteX58" fmla="*/ 10101593 w 12193149"/>
              <a:gd name="connsiteY58" fmla="*/ 1742432 h 2344739"/>
              <a:gd name="connsiteX59" fmla="*/ 10083317 w 12193149"/>
              <a:gd name="connsiteY59" fmla="*/ 1743296 h 2344739"/>
              <a:gd name="connsiteX60" fmla="*/ 10040388 w 12193149"/>
              <a:gd name="connsiteY60" fmla="*/ 1741632 h 2344739"/>
              <a:gd name="connsiteX61" fmla="*/ 9961167 w 12193149"/>
              <a:gd name="connsiteY61" fmla="*/ 1757147 h 2344739"/>
              <a:gd name="connsiteX62" fmla="*/ 9848940 w 12193149"/>
              <a:gd name="connsiteY62" fmla="*/ 1763915 h 2344739"/>
              <a:gd name="connsiteX63" fmla="*/ 9729457 w 12193149"/>
              <a:gd name="connsiteY63" fmla="*/ 1784122 h 2344739"/>
              <a:gd name="connsiteX64" fmla="*/ 9585655 w 12193149"/>
              <a:gd name="connsiteY64" fmla="*/ 1795542 h 2344739"/>
              <a:gd name="connsiteX65" fmla="*/ 9338590 w 12193149"/>
              <a:gd name="connsiteY65" fmla="*/ 1869293 h 2344739"/>
              <a:gd name="connsiteX66" fmla="*/ 9232518 w 12193149"/>
              <a:gd name="connsiteY66" fmla="*/ 1893149 h 2344739"/>
              <a:gd name="connsiteX67" fmla="*/ 9156690 w 12193149"/>
              <a:gd name="connsiteY67" fmla="*/ 1903228 h 2344739"/>
              <a:gd name="connsiteX68" fmla="*/ 9054601 w 12193149"/>
              <a:gd name="connsiteY68" fmla="*/ 1910755 h 2344739"/>
              <a:gd name="connsiteX69" fmla="*/ 9006634 w 12193149"/>
              <a:gd name="connsiteY69" fmla="*/ 1914040 h 2344739"/>
              <a:gd name="connsiteX70" fmla="*/ 9006349 w 12193149"/>
              <a:gd name="connsiteY70" fmla="*/ 1913800 h 2344739"/>
              <a:gd name="connsiteX71" fmla="*/ 8997380 w 12193149"/>
              <a:gd name="connsiteY71" fmla="*/ 1915011 h 2344739"/>
              <a:gd name="connsiteX72" fmla="*/ 8991542 w 12193149"/>
              <a:gd name="connsiteY72" fmla="*/ 1917072 h 2344739"/>
              <a:gd name="connsiteX73" fmla="*/ 8975485 w 12193149"/>
              <a:gd name="connsiteY73" fmla="*/ 1920298 h 2344739"/>
              <a:gd name="connsiteX74" fmla="*/ 8969159 w 12193149"/>
              <a:gd name="connsiteY74" fmla="*/ 1919598 h 2344739"/>
              <a:gd name="connsiteX75" fmla="*/ 8964196 w 12193149"/>
              <a:gd name="connsiteY75" fmla="*/ 1917373 h 2344739"/>
              <a:gd name="connsiteX76" fmla="*/ 8930136 w 12193149"/>
              <a:gd name="connsiteY76" fmla="*/ 1914185 h 2344739"/>
              <a:gd name="connsiteX77" fmla="*/ 8753592 w 12193149"/>
              <a:gd name="connsiteY77" fmla="*/ 1933417 h 2344739"/>
              <a:gd name="connsiteX78" fmla="*/ 8708995 w 12193149"/>
              <a:gd name="connsiteY78" fmla="*/ 1935518 h 2344739"/>
              <a:gd name="connsiteX79" fmla="*/ 8597219 w 12193149"/>
              <a:gd name="connsiteY79" fmla="*/ 1944090 h 2344739"/>
              <a:gd name="connsiteX80" fmla="*/ 8526378 w 12193149"/>
              <a:gd name="connsiteY80" fmla="*/ 1929248 h 2344739"/>
              <a:gd name="connsiteX81" fmla="*/ 8512131 w 12193149"/>
              <a:gd name="connsiteY81" fmla="*/ 1935163 h 2344739"/>
              <a:gd name="connsiteX82" fmla="*/ 8507315 w 12193149"/>
              <a:gd name="connsiteY82" fmla="*/ 1938164 h 2344739"/>
              <a:gd name="connsiteX83" fmla="*/ 8499116 w 12193149"/>
              <a:gd name="connsiteY83" fmla="*/ 1940902 h 2344739"/>
              <a:gd name="connsiteX84" fmla="*/ 8498742 w 12193149"/>
              <a:gd name="connsiteY84" fmla="*/ 1940723 h 2344739"/>
              <a:gd name="connsiteX85" fmla="*/ 8491397 w 12193149"/>
              <a:gd name="connsiteY85" fmla="*/ 1943773 h 2344739"/>
              <a:gd name="connsiteX86" fmla="*/ 8368330 w 12193149"/>
              <a:gd name="connsiteY86" fmla="*/ 1957815 h 2344739"/>
              <a:gd name="connsiteX87" fmla="*/ 8354947 w 12193149"/>
              <a:gd name="connsiteY87" fmla="*/ 1958009 h 2344739"/>
              <a:gd name="connsiteX88" fmla="*/ 8321252 w 12193149"/>
              <a:gd name="connsiteY88" fmla="*/ 1974587 h 2344739"/>
              <a:gd name="connsiteX89" fmla="*/ 8315581 w 12193149"/>
              <a:gd name="connsiteY89" fmla="*/ 1974913 h 2344739"/>
              <a:gd name="connsiteX90" fmla="*/ 8296322 w 12193149"/>
              <a:gd name="connsiteY90" fmla="*/ 1988808 h 2344739"/>
              <a:gd name="connsiteX91" fmla="*/ 8285424 w 12193149"/>
              <a:gd name="connsiteY91" fmla="*/ 1994631 h 2344739"/>
              <a:gd name="connsiteX92" fmla="*/ 8284298 w 12193149"/>
              <a:gd name="connsiteY92" fmla="*/ 1999074 h 2344739"/>
              <a:gd name="connsiteX93" fmla="*/ 8267224 w 12193149"/>
              <a:gd name="connsiteY93" fmla="*/ 2006249 h 2344739"/>
              <a:gd name="connsiteX94" fmla="*/ 8264525 w 12193149"/>
              <a:gd name="connsiteY94" fmla="*/ 2006019 h 2344739"/>
              <a:gd name="connsiteX95" fmla="*/ 8253181 w 12193149"/>
              <a:gd name="connsiteY95" fmla="*/ 2015862 h 2344739"/>
              <a:gd name="connsiteX96" fmla="*/ 8246982 w 12193149"/>
              <a:gd name="connsiteY96" fmla="*/ 2028854 h 2344739"/>
              <a:gd name="connsiteX97" fmla="*/ 8091420 w 12193149"/>
              <a:gd name="connsiteY97" fmla="*/ 2075015 h 2344739"/>
              <a:gd name="connsiteX98" fmla="*/ 7906555 w 12193149"/>
              <a:gd name="connsiteY98" fmla="*/ 2116988 h 2344739"/>
              <a:gd name="connsiteX99" fmla="*/ 7719893 w 12193149"/>
              <a:gd name="connsiteY99" fmla="*/ 2142703 h 2344739"/>
              <a:gd name="connsiteX100" fmla="*/ 7615495 w 12193149"/>
              <a:gd name="connsiteY100" fmla="*/ 2139232 h 2344739"/>
              <a:gd name="connsiteX101" fmla="*/ 7528691 w 12193149"/>
              <a:gd name="connsiteY101" fmla="*/ 2145060 h 2344739"/>
              <a:gd name="connsiteX102" fmla="*/ 7520719 w 12193149"/>
              <a:gd name="connsiteY102" fmla="*/ 2147613 h 2344739"/>
              <a:gd name="connsiteX103" fmla="*/ 7508559 w 12193149"/>
              <a:gd name="connsiteY103" fmla="*/ 2148948 h 2344739"/>
              <a:gd name="connsiteX104" fmla="*/ 7508188 w 12193149"/>
              <a:gd name="connsiteY104" fmla="*/ 2148621 h 2344739"/>
              <a:gd name="connsiteX105" fmla="*/ 7496943 w 12193149"/>
              <a:gd name="connsiteY105" fmla="*/ 2150573 h 2344739"/>
              <a:gd name="connsiteX106" fmla="*/ 7406539 w 12193149"/>
              <a:gd name="connsiteY106" fmla="*/ 2142468 h 2344739"/>
              <a:gd name="connsiteX107" fmla="*/ 7219707 w 12193149"/>
              <a:gd name="connsiteY107" fmla="*/ 2156680 h 2344739"/>
              <a:gd name="connsiteX108" fmla="*/ 7202249 w 12193149"/>
              <a:gd name="connsiteY108" fmla="*/ 2161230 h 2344739"/>
              <a:gd name="connsiteX109" fmla="*/ 7198152 w 12193149"/>
              <a:gd name="connsiteY109" fmla="*/ 2166588 h 2344739"/>
              <a:gd name="connsiteX110" fmla="*/ 7171956 w 12193149"/>
              <a:gd name="connsiteY110" fmla="*/ 2171236 h 2344739"/>
              <a:gd name="connsiteX111" fmla="*/ 7098136 w 12193149"/>
              <a:gd name="connsiteY111" fmla="*/ 2183464 h 2344739"/>
              <a:gd name="connsiteX112" fmla="*/ 7019644 w 12193149"/>
              <a:gd name="connsiteY112" fmla="*/ 2183090 h 2344739"/>
              <a:gd name="connsiteX113" fmla="*/ 6905294 w 12193149"/>
              <a:gd name="connsiteY113" fmla="*/ 2212596 h 2344739"/>
              <a:gd name="connsiteX114" fmla="*/ 6709370 w 12193149"/>
              <a:gd name="connsiteY114" fmla="*/ 2240551 h 2344739"/>
              <a:gd name="connsiteX115" fmla="*/ 6550602 w 12193149"/>
              <a:gd name="connsiteY115" fmla="*/ 2269327 h 2344739"/>
              <a:gd name="connsiteX116" fmla="*/ 6318708 w 12193149"/>
              <a:gd name="connsiteY116" fmla="*/ 2316127 h 2344739"/>
              <a:gd name="connsiteX117" fmla="*/ 6169822 w 12193149"/>
              <a:gd name="connsiteY117" fmla="*/ 2318214 h 2344739"/>
              <a:gd name="connsiteX118" fmla="*/ 6074996 w 12193149"/>
              <a:gd name="connsiteY118" fmla="*/ 2338676 h 2344739"/>
              <a:gd name="connsiteX119" fmla="*/ 6069677 w 12193149"/>
              <a:gd name="connsiteY119" fmla="*/ 2337139 h 2344739"/>
              <a:gd name="connsiteX120" fmla="*/ 6049786 w 12193149"/>
              <a:gd name="connsiteY120" fmla="*/ 2337822 h 2344739"/>
              <a:gd name="connsiteX121" fmla="*/ 6042433 w 12193149"/>
              <a:gd name="connsiteY121" fmla="*/ 2329473 h 2344739"/>
              <a:gd name="connsiteX122" fmla="*/ 6011238 w 12193149"/>
              <a:gd name="connsiteY122" fmla="*/ 2324380 h 2344739"/>
              <a:gd name="connsiteX123" fmla="*/ 5958523 w 12193149"/>
              <a:gd name="connsiteY123" fmla="*/ 2328024 h 2344739"/>
              <a:gd name="connsiteX124" fmla="*/ 5760067 w 12193149"/>
              <a:gd name="connsiteY124" fmla="*/ 2343716 h 2344739"/>
              <a:gd name="connsiteX125" fmla="*/ 5628108 w 12193149"/>
              <a:gd name="connsiteY125" fmla="*/ 2344739 h 2344739"/>
              <a:gd name="connsiteX126" fmla="*/ 5472054 w 12193149"/>
              <a:gd name="connsiteY126" fmla="*/ 2330719 h 2344739"/>
              <a:gd name="connsiteX127" fmla="*/ 5433909 w 12193149"/>
              <a:gd name="connsiteY127" fmla="*/ 2319466 h 2344739"/>
              <a:gd name="connsiteX128" fmla="*/ 5382817 w 12193149"/>
              <a:gd name="connsiteY128" fmla="*/ 2301764 h 2344739"/>
              <a:gd name="connsiteX129" fmla="*/ 5262912 w 12193149"/>
              <a:gd name="connsiteY129" fmla="*/ 2281347 h 2344739"/>
              <a:gd name="connsiteX130" fmla="*/ 5224109 w 12193149"/>
              <a:gd name="connsiteY130" fmla="*/ 2270223 h 2344739"/>
              <a:gd name="connsiteX131" fmla="*/ 5175808 w 12193149"/>
              <a:gd name="connsiteY131" fmla="*/ 2267233 h 2344739"/>
              <a:gd name="connsiteX132" fmla="*/ 5157702 w 12193149"/>
              <a:gd name="connsiteY132" fmla="*/ 2260010 h 2344739"/>
              <a:gd name="connsiteX133" fmla="*/ 5143747 w 12193149"/>
              <a:gd name="connsiteY133" fmla="*/ 2256610 h 2344739"/>
              <a:gd name="connsiteX134" fmla="*/ 5140744 w 12193149"/>
              <a:gd name="connsiteY134" fmla="*/ 2254509 h 2344739"/>
              <a:gd name="connsiteX135" fmla="*/ 5122807 w 12193149"/>
              <a:gd name="connsiteY135" fmla="*/ 2243656 h 2344739"/>
              <a:gd name="connsiteX136" fmla="*/ 5066938 w 12193149"/>
              <a:gd name="connsiteY136" fmla="*/ 2250227 h 2344739"/>
              <a:gd name="connsiteX137" fmla="*/ 5012662 w 12193149"/>
              <a:gd name="connsiteY137" fmla="*/ 2233846 h 2344739"/>
              <a:gd name="connsiteX138" fmla="*/ 4841589 w 12193149"/>
              <a:gd name="connsiteY138" fmla="*/ 2209829 h 2344739"/>
              <a:gd name="connsiteX139" fmla="*/ 4763595 w 12193149"/>
              <a:gd name="connsiteY139" fmla="*/ 2182061 h 2344739"/>
              <a:gd name="connsiteX140" fmla="*/ 4724334 w 12193149"/>
              <a:gd name="connsiteY140" fmla="*/ 2173047 h 2344739"/>
              <a:gd name="connsiteX141" fmla="*/ 4722324 w 12193149"/>
              <a:gd name="connsiteY141" fmla="*/ 2172298 h 2344739"/>
              <a:gd name="connsiteX142" fmla="*/ 4723259 w 12193149"/>
              <a:gd name="connsiteY142" fmla="*/ 2172087 h 2344739"/>
              <a:gd name="connsiteX143" fmla="*/ 4718350 w 12193149"/>
              <a:gd name="connsiteY143" fmla="*/ 2170817 h 2344739"/>
              <a:gd name="connsiteX144" fmla="*/ 4722324 w 12193149"/>
              <a:gd name="connsiteY144" fmla="*/ 2172298 h 2344739"/>
              <a:gd name="connsiteX145" fmla="*/ 4716674 w 12193149"/>
              <a:gd name="connsiteY145" fmla="*/ 2173573 h 2344739"/>
              <a:gd name="connsiteX146" fmla="*/ 4516962 w 12193149"/>
              <a:gd name="connsiteY146" fmla="*/ 2163671 h 2344739"/>
              <a:gd name="connsiteX147" fmla="*/ 4429691 w 12193149"/>
              <a:gd name="connsiteY147" fmla="*/ 2153020 h 2344739"/>
              <a:gd name="connsiteX148" fmla="*/ 4364023 w 12193149"/>
              <a:gd name="connsiteY148" fmla="*/ 2151674 h 2344739"/>
              <a:gd name="connsiteX149" fmla="*/ 4318114 w 12193149"/>
              <a:gd name="connsiteY149" fmla="*/ 2158289 h 2344739"/>
              <a:gd name="connsiteX150" fmla="*/ 4316258 w 12193149"/>
              <a:gd name="connsiteY150" fmla="*/ 2156948 h 2344739"/>
              <a:gd name="connsiteX151" fmla="*/ 4296292 w 12193149"/>
              <a:gd name="connsiteY151" fmla="*/ 2155069 h 2344739"/>
              <a:gd name="connsiteX152" fmla="*/ 4291212 w 12193149"/>
              <a:gd name="connsiteY152" fmla="*/ 2157986 h 2344739"/>
              <a:gd name="connsiteX153" fmla="*/ 4277290 w 12193149"/>
              <a:gd name="connsiteY153" fmla="*/ 2157740 h 2344739"/>
              <a:gd name="connsiteX154" fmla="*/ 4249265 w 12193149"/>
              <a:gd name="connsiteY154" fmla="*/ 2160064 h 2344739"/>
              <a:gd name="connsiteX155" fmla="*/ 4203199 w 12193149"/>
              <a:gd name="connsiteY155" fmla="*/ 2157269 h 2344739"/>
              <a:gd name="connsiteX156" fmla="*/ 4202893 w 12193149"/>
              <a:gd name="connsiteY156" fmla="*/ 2156010 h 2344739"/>
              <a:gd name="connsiteX157" fmla="*/ 4192396 w 12193149"/>
              <a:gd name="connsiteY157" fmla="*/ 2150376 h 2344739"/>
              <a:gd name="connsiteX158" fmla="*/ 4143893 w 12193149"/>
              <a:gd name="connsiteY158" fmla="*/ 2134511 h 2344739"/>
              <a:gd name="connsiteX159" fmla="*/ 4084245 w 12193149"/>
              <a:gd name="connsiteY159" fmla="*/ 2107978 h 2344739"/>
              <a:gd name="connsiteX160" fmla="*/ 4075694 w 12193149"/>
              <a:gd name="connsiteY160" fmla="*/ 2107143 h 2344739"/>
              <a:gd name="connsiteX161" fmla="*/ 4075575 w 12193149"/>
              <a:gd name="connsiteY161" fmla="*/ 2106844 h 2344739"/>
              <a:gd name="connsiteX162" fmla="*/ 4066658 w 12193149"/>
              <a:gd name="connsiteY162" fmla="*/ 2105400 h 2344739"/>
              <a:gd name="connsiteX163" fmla="*/ 4060102 w 12193149"/>
              <a:gd name="connsiteY163" fmla="*/ 2105618 h 2344739"/>
              <a:gd name="connsiteX164" fmla="*/ 4043512 w 12193149"/>
              <a:gd name="connsiteY164" fmla="*/ 2103997 h 2344739"/>
              <a:gd name="connsiteX165" fmla="*/ 4038145 w 12193149"/>
              <a:gd name="connsiteY165" fmla="*/ 2101563 h 2344739"/>
              <a:gd name="connsiteX166" fmla="*/ 4036511 w 12193149"/>
              <a:gd name="connsiteY166" fmla="*/ 2097896 h 2344739"/>
              <a:gd name="connsiteX167" fmla="*/ 4034926 w 12193149"/>
              <a:gd name="connsiteY167" fmla="*/ 2098131 h 2344739"/>
              <a:gd name="connsiteX168" fmla="*/ 4005686 w 12193149"/>
              <a:gd name="connsiteY168" fmla="*/ 2085563 h 2344739"/>
              <a:gd name="connsiteX169" fmla="*/ 3937994 w 12193149"/>
              <a:gd name="connsiteY169" fmla="*/ 2068106 h 2344739"/>
              <a:gd name="connsiteX170" fmla="*/ 3898423 w 12193149"/>
              <a:gd name="connsiteY170" fmla="*/ 2062451 h 2344739"/>
              <a:gd name="connsiteX171" fmla="*/ 3790908 w 12193149"/>
              <a:gd name="connsiteY171" fmla="*/ 2042213 h 2344739"/>
              <a:gd name="connsiteX172" fmla="*/ 3683661 w 12193149"/>
              <a:gd name="connsiteY172" fmla="*/ 2018290 h 2344739"/>
              <a:gd name="connsiteX173" fmla="*/ 3611183 w 12193149"/>
              <a:gd name="connsiteY173" fmla="*/ 1986019 h 2344739"/>
              <a:gd name="connsiteX174" fmla="*/ 3605003 w 12193149"/>
              <a:gd name="connsiteY174" fmla="*/ 1987381 h 2344739"/>
              <a:gd name="connsiteX175" fmla="*/ 3595884 w 12193149"/>
              <a:gd name="connsiteY175" fmla="*/ 1987545 h 2344739"/>
              <a:gd name="connsiteX176" fmla="*/ 3595649 w 12193149"/>
              <a:gd name="connsiteY176" fmla="*/ 1987276 h 2344739"/>
              <a:gd name="connsiteX177" fmla="*/ 3587126 w 12193149"/>
              <a:gd name="connsiteY177" fmla="*/ 1987966 h 2344739"/>
              <a:gd name="connsiteX178" fmla="*/ 3537283 w 12193149"/>
              <a:gd name="connsiteY178" fmla="*/ 1978267 h 2344739"/>
              <a:gd name="connsiteX179" fmla="*/ 3474371 w 12193149"/>
              <a:gd name="connsiteY179" fmla="*/ 1974606 h 2344739"/>
              <a:gd name="connsiteX180" fmla="*/ 3401876 w 12193149"/>
              <a:gd name="connsiteY180" fmla="*/ 1962558 h 2344739"/>
              <a:gd name="connsiteX181" fmla="*/ 3365036 w 12193149"/>
              <a:gd name="connsiteY181" fmla="*/ 1979510 h 2344739"/>
              <a:gd name="connsiteX182" fmla="*/ 3345174 w 12193149"/>
              <a:gd name="connsiteY182" fmla="*/ 1981192 h 2344739"/>
              <a:gd name="connsiteX183" fmla="*/ 3342846 w 12193149"/>
              <a:gd name="connsiteY183" fmla="*/ 1980217 h 2344739"/>
              <a:gd name="connsiteX184" fmla="*/ 3263504 w 12193149"/>
              <a:gd name="connsiteY184" fmla="*/ 1986094 h 2344739"/>
              <a:gd name="connsiteX185" fmla="*/ 3143704 w 12193149"/>
              <a:gd name="connsiteY185" fmla="*/ 1993869 h 2344739"/>
              <a:gd name="connsiteX186" fmla="*/ 3031439 w 12193149"/>
              <a:gd name="connsiteY186" fmla="*/ 1996512 h 2344739"/>
              <a:gd name="connsiteX187" fmla="*/ 2782717 w 12193149"/>
              <a:gd name="connsiteY187" fmla="*/ 2018333 h 2344739"/>
              <a:gd name="connsiteX188" fmla="*/ 2647675 w 12193149"/>
              <a:gd name="connsiteY188" fmla="*/ 2028869 h 2344739"/>
              <a:gd name="connsiteX189" fmla="*/ 2569176 w 12193149"/>
              <a:gd name="connsiteY189" fmla="*/ 2002628 h 2344739"/>
              <a:gd name="connsiteX190" fmla="*/ 2444403 w 12193149"/>
              <a:gd name="connsiteY190" fmla="*/ 2016529 h 2344739"/>
              <a:gd name="connsiteX191" fmla="*/ 2316260 w 12193149"/>
              <a:gd name="connsiteY191" fmla="*/ 2024996 h 2344739"/>
              <a:gd name="connsiteX192" fmla="*/ 2209726 w 12193149"/>
              <a:gd name="connsiteY192" fmla="*/ 2019763 h 2344739"/>
              <a:gd name="connsiteX193" fmla="*/ 2095813 w 12193149"/>
              <a:gd name="connsiteY193" fmla="*/ 2003052 h 2344739"/>
              <a:gd name="connsiteX194" fmla="*/ 1998504 w 12193149"/>
              <a:gd name="connsiteY194" fmla="*/ 1995032 h 2344739"/>
              <a:gd name="connsiteX195" fmla="*/ 1929320 w 12193149"/>
              <a:gd name="connsiteY195" fmla="*/ 2016977 h 2344739"/>
              <a:gd name="connsiteX196" fmla="*/ 1922798 w 12193149"/>
              <a:gd name="connsiteY196" fmla="*/ 2012146 h 2344739"/>
              <a:gd name="connsiteX197" fmla="*/ 1874228 w 12193149"/>
              <a:gd name="connsiteY197" fmla="*/ 2013741 h 2344739"/>
              <a:gd name="connsiteX198" fmla="*/ 1787803 w 12193149"/>
              <a:gd name="connsiteY198" fmla="*/ 2041363 h 2344739"/>
              <a:gd name="connsiteX199" fmla="*/ 1739352 w 12193149"/>
              <a:gd name="connsiteY199" fmla="*/ 2036312 h 2344739"/>
              <a:gd name="connsiteX200" fmla="*/ 1676219 w 12193149"/>
              <a:gd name="connsiteY200" fmla="*/ 2019963 h 2344739"/>
              <a:gd name="connsiteX201" fmla="*/ 1609817 w 12193149"/>
              <a:gd name="connsiteY201" fmla="*/ 2013066 h 2344739"/>
              <a:gd name="connsiteX202" fmla="*/ 1497258 w 12193149"/>
              <a:gd name="connsiteY202" fmla="*/ 1987476 h 2344739"/>
              <a:gd name="connsiteX203" fmla="*/ 1151127 w 12193149"/>
              <a:gd name="connsiteY203" fmla="*/ 1938041 h 2344739"/>
              <a:gd name="connsiteX204" fmla="*/ 859417 w 12193149"/>
              <a:gd name="connsiteY204" fmla="*/ 1928608 h 2344739"/>
              <a:gd name="connsiteX205" fmla="*/ 838688 w 12193149"/>
              <a:gd name="connsiteY205" fmla="*/ 1929821 h 2344739"/>
              <a:gd name="connsiteX206" fmla="*/ 817957 w 12193149"/>
              <a:gd name="connsiteY206" fmla="*/ 1927857 h 2344739"/>
              <a:gd name="connsiteX207" fmla="*/ 812654 w 12193149"/>
              <a:gd name="connsiteY207" fmla="*/ 1930751 h 2344739"/>
              <a:gd name="connsiteX208" fmla="*/ 721195 w 12193149"/>
              <a:gd name="connsiteY208" fmla="*/ 1929661 h 2344739"/>
              <a:gd name="connsiteX209" fmla="*/ 720890 w 12193149"/>
              <a:gd name="connsiteY209" fmla="*/ 1928399 h 2344739"/>
              <a:gd name="connsiteX210" fmla="*/ 710023 w 12193149"/>
              <a:gd name="connsiteY210" fmla="*/ 1922722 h 2344739"/>
              <a:gd name="connsiteX211" fmla="*/ 597940 w 12193149"/>
              <a:gd name="connsiteY211" fmla="*/ 1879864 h 2344739"/>
              <a:gd name="connsiteX212" fmla="*/ 579683 w 12193149"/>
              <a:gd name="connsiteY212" fmla="*/ 1877212 h 2344739"/>
              <a:gd name="connsiteX213" fmla="*/ 572865 w 12193149"/>
              <a:gd name="connsiteY213" fmla="*/ 1877401 h 2344739"/>
              <a:gd name="connsiteX214" fmla="*/ 446247 w 12193149"/>
              <a:gd name="connsiteY214" fmla="*/ 1839371 h 2344739"/>
              <a:gd name="connsiteX215" fmla="*/ 405163 w 12193149"/>
              <a:gd name="connsiteY215" fmla="*/ 1833548 h 2344739"/>
              <a:gd name="connsiteX216" fmla="*/ 293583 w 12193149"/>
              <a:gd name="connsiteY216" fmla="*/ 1812852 h 2344739"/>
              <a:gd name="connsiteX217" fmla="*/ 119529 w 12193149"/>
              <a:gd name="connsiteY217" fmla="*/ 1761047 h 2344739"/>
              <a:gd name="connsiteX218" fmla="*/ 16674 w 12193149"/>
              <a:gd name="connsiteY218" fmla="*/ 1758191 h 2344739"/>
              <a:gd name="connsiteX219" fmla="*/ 1150 w 12193149"/>
              <a:gd name="connsiteY219" fmla="*/ 1752722 h 2344739"/>
              <a:gd name="connsiteX220" fmla="*/ 1148 w 12193149"/>
              <a:gd name="connsiteY220" fmla="*/ 222213 h 2344739"/>
              <a:gd name="connsiteX221" fmla="*/ 1148 w 12193149"/>
              <a:gd name="connsiteY221"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8 w 12193149"/>
              <a:gd name="connsiteY3" fmla="*/ 389190 h 2344739"/>
              <a:gd name="connsiteX4" fmla="*/ 12193149 w 12193149"/>
              <a:gd name="connsiteY4" fmla="*/ 579739 h 2344739"/>
              <a:gd name="connsiteX5" fmla="*/ 12185986 w 12193149"/>
              <a:gd name="connsiteY5" fmla="*/ 584189 h 2344739"/>
              <a:gd name="connsiteX6" fmla="*/ 12156363 w 12193149"/>
              <a:gd name="connsiteY6" fmla="*/ 597366 h 2344739"/>
              <a:gd name="connsiteX7" fmla="*/ 12139215 w 12193149"/>
              <a:gd name="connsiteY7" fmla="*/ 623179 h 2344739"/>
              <a:gd name="connsiteX8" fmla="*/ 12126327 w 12193149"/>
              <a:gd name="connsiteY8" fmla="*/ 624690 h 2344739"/>
              <a:gd name="connsiteX9" fmla="*/ 12124007 w 12193149"/>
              <a:gd name="connsiteY9" fmla="*/ 624794 h 2344739"/>
              <a:gd name="connsiteX10" fmla="*/ 12116854 w 12193149"/>
              <a:gd name="connsiteY10" fmla="*/ 628608 h 2344739"/>
              <a:gd name="connsiteX11" fmla="*/ 12099497 w 12193149"/>
              <a:gd name="connsiteY11" fmla="*/ 628139 h 2344739"/>
              <a:gd name="connsiteX12" fmla="*/ 12087073 w 12193149"/>
              <a:gd name="connsiteY12" fmla="*/ 636341 h 2344739"/>
              <a:gd name="connsiteX13" fmla="*/ 12031073 w 12193149"/>
              <a:gd name="connsiteY13" fmla="*/ 680009 h 2344739"/>
              <a:gd name="connsiteX14" fmla="*/ 11995833 w 12193149"/>
              <a:gd name="connsiteY14" fmla="*/ 703458 h 2344739"/>
              <a:gd name="connsiteX15" fmla="*/ 11979717 w 12193149"/>
              <a:gd name="connsiteY15" fmla="*/ 708161 h 2344739"/>
              <a:gd name="connsiteX16" fmla="*/ 11959046 w 12193149"/>
              <a:gd name="connsiteY16" fmla="*/ 717558 h 2344739"/>
              <a:gd name="connsiteX17" fmla="*/ 11920454 w 12193149"/>
              <a:gd name="connsiteY17" fmla="*/ 730883 h 2344739"/>
              <a:gd name="connsiteX18" fmla="*/ 11903656 w 12193149"/>
              <a:gd name="connsiteY18" fmla="*/ 742426 h 2344739"/>
              <a:gd name="connsiteX19" fmla="*/ 11895048 w 12193149"/>
              <a:gd name="connsiteY19" fmla="*/ 744791 h 2344739"/>
              <a:gd name="connsiteX20" fmla="*/ 11891968 w 12193149"/>
              <a:gd name="connsiteY20" fmla="*/ 755729 h 2344739"/>
              <a:gd name="connsiteX21" fmla="*/ 11870776 w 12193149"/>
              <a:gd name="connsiteY21" fmla="*/ 777816 h 2344739"/>
              <a:gd name="connsiteX22" fmla="*/ 11813376 w 12193149"/>
              <a:gd name="connsiteY22" fmla="*/ 797659 h 2344739"/>
              <a:gd name="connsiteX23" fmla="*/ 11749767 w 12193149"/>
              <a:gd name="connsiteY23" fmla="*/ 872002 h 2344739"/>
              <a:gd name="connsiteX24" fmla="*/ 11590693 w 12193149"/>
              <a:gd name="connsiteY24" fmla="*/ 963777 h 2344739"/>
              <a:gd name="connsiteX25" fmla="*/ 11506817 w 12193149"/>
              <a:gd name="connsiteY25" fmla="*/ 1033623 h 2344739"/>
              <a:gd name="connsiteX26" fmla="*/ 11280332 w 12193149"/>
              <a:gd name="connsiteY26" fmla="*/ 1223571 h 2344739"/>
              <a:gd name="connsiteX27" fmla="*/ 11228309 w 12193149"/>
              <a:gd name="connsiteY27" fmla="*/ 1276236 h 2344739"/>
              <a:gd name="connsiteX28" fmla="*/ 11218087 w 12193149"/>
              <a:gd name="connsiteY28" fmla="*/ 1275961 h 2344739"/>
              <a:gd name="connsiteX29" fmla="*/ 11217184 w 12193149"/>
              <a:gd name="connsiteY29" fmla="*/ 1275018 h 2344739"/>
              <a:gd name="connsiteX30" fmla="*/ 11188885 w 12193149"/>
              <a:gd name="connsiteY30" fmla="*/ 1292383 h 2344739"/>
              <a:gd name="connsiteX31" fmla="*/ 11184501 w 12193149"/>
              <a:gd name="connsiteY31" fmla="*/ 1292525 h 2344739"/>
              <a:gd name="connsiteX32" fmla="*/ 11166854 w 12193149"/>
              <a:gd name="connsiteY32" fmla="*/ 1306612 h 2344739"/>
              <a:gd name="connsiteX33" fmla="*/ 11157311 w 12193149"/>
              <a:gd name="connsiteY33" fmla="*/ 1312414 h 2344739"/>
              <a:gd name="connsiteX34" fmla="*/ 11155496 w 12193149"/>
              <a:gd name="connsiteY34" fmla="*/ 1317097 h 2344739"/>
              <a:gd name="connsiteX35" fmla="*/ 11140961 w 12193149"/>
              <a:gd name="connsiteY35" fmla="*/ 1324115 h 2344739"/>
              <a:gd name="connsiteX36" fmla="*/ 11138961 w 12193149"/>
              <a:gd name="connsiteY36" fmla="*/ 1323772 h 2344739"/>
              <a:gd name="connsiteX37" fmla="*/ 11128208 w 12193149"/>
              <a:gd name="connsiteY37" fmla="*/ 1333832 h 2344739"/>
              <a:gd name="connsiteX38" fmla="*/ 11120691 w 12193149"/>
              <a:gd name="connsiteY38" fmla="*/ 1347424 h 2344739"/>
              <a:gd name="connsiteX39" fmla="*/ 10894683 w 12193149"/>
              <a:gd name="connsiteY39" fmla="*/ 1473399 h 2344739"/>
              <a:gd name="connsiteX40" fmla="*/ 10773300 w 12193149"/>
              <a:gd name="connsiteY40" fmla="*/ 1523191 h 2344739"/>
              <a:gd name="connsiteX41" fmla="*/ 10627668 w 12193149"/>
              <a:gd name="connsiteY41" fmla="*/ 1559229 h 2344739"/>
              <a:gd name="connsiteX42" fmla="*/ 10581895 w 12193149"/>
              <a:gd name="connsiteY42" fmla="*/ 1568689 h 2344739"/>
              <a:gd name="connsiteX43" fmla="*/ 10547790 w 12193149"/>
              <a:gd name="connsiteY43" fmla="*/ 1598423 h 2344739"/>
              <a:gd name="connsiteX44" fmla="*/ 10529643 w 12193149"/>
              <a:gd name="connsiteY44" fmla="*/ 1596907 h 2344739"/>
              <a:gd name="connsiteX45" fmla="*/ 10526446 w 12193149"/>
              <a:gd name="connsiteY45" fmla="*/ 1596411 h 2344739"/>
              <a:gd name="connsiteX46" fmla="*/ 10515129 w 12193149"/>
              <a:gd name="connsiteY46" fmla="*/ 1599537 h 2344739"/>
              <a:gd name="connsiteX47" fmla="*/ 10491735 w 12193149"/>
              <a:gd name="connsiteY47" fmla="*/ 1594156 h 2344739"/>
              <a:gd name="connsiteX48" fmla="*/ 10471418 w 12193149"/>
              <a:gd name="connsiteY48" fmla="*/ 1601693 h 2344739"/>
              <a:gd name="connsiteX49" fmla="*/ 10377042 w 12193149"/>
              <a:gd name="connsiteY49" fmla="*/ 1644598 h 2344739"/>
              <a:gd name="connsiteX50" fmla="*/ 10319338 w 12193149"/>
              <a:gd name="connsiteY50" fmla="*/ 1666221 h 2344739"/>
              <a:gd name="connsiteX51" fmla="*/ 10295467 w 12193149"/>
              <a:gd name="connsiteY51" fmla="*/ 1668079 h 2344739"/>
              <a:gd name="connsiteX52" fmla="*/ 10263443 w 12193149"/>
              <a:gd name="connsiteY52" fmla="*/ 1674948 h 2344739"/>
              <a:gd name="connsiteX53" fmla="*/ 10205418 w 12193149"/>
              <a:gd name="connsiteY53" fmla="*/ 1682149 h 2344739"/>
              <a:gd name="connsiteX54" fmla="*/ 10177759 w 12193149"/>
              <a:gd name="connsiteY54" fmla="*/ 1692943 h 2344739"/>
              <a:gd name="connsiteX55" fmla="*/ 10165070 w 12193149"/>
              <a:gd name="connsiteY55" fmla="*/ 1693739 h 2344739"/>
              <a:gd name="connsiteX56" fmla="*/ 10156308 w 12193149"/>
              <a:gd name="connsiteY56" fmla="*/ 1707487 h 2344739"/>
              <a:gd name="connsiteX57" fmla="*/ 10118267 w 12193149"/>
              <a:gd name="connsiteY57" fmla="*/ 1731142 h 2344739"/>
              <a:gd name="connsiteX58" fmla="*/ 10083317 w 12193149"/>
              <a:gd name="connsiteY58" fmla="*/ 1743296 h 2344739"/>
              <a:gd name="connsiteX59" fmla="*/ 10040388 w 12193149"/>
              <a:gd name="connsiteY59" fmla="*/ 1741632 h 2344739"/>
              <a:gd name="connsiteX60" fmla="*/ 9961167 w 12193149"/>
              <a:gd name="connsiteY60" fmla="*/ 1757147 h 2344739"/>
              <a:gd name="connsiteX61" fmla="*/ 9848940 w 12193149"/>
              <a:gd name="connsiteY61" fmla="*/ 1763915 h 2344739"/>
              <a:gd name="connsiteX62" fmla="*/ 9729457 w 12193149"/>
              <a:gd name="connsiteY62" fmla="*/ 1784122 h 2344739"/>
              <a:gd name="connsiteX63" fmla="*/ 9585655 w 12193149"/>
              <a:gd name="connsiteY63" fmla="*/ 1795542 h 2344739"/>
              <a:gd name="connsiteX64" fmla="*/ 9338590 w 12193149"/>
              <a:gd name="connsiteY64" fmla="*/ 1869293 h 2344739"/>
              <a:gd name="connsiteX65" fmla="*/ 9232518 w 12193149"/>
              <a:gd name="connsiteY65" fmla="*/ 1893149 h 2344739"/>
              <a:gd name="connsiteX66" fmla="*/ 9156690 w 12193149"/>
              <a:gd name="connsiteY66" fmla="*/ 1903228 h 2344739"/>
              <a:gd name="connsiteX67" fmla="*/ 9054601 w 12193149"/>
              <a:gd name="connsiteY67" fmla="*/ 1910755 h 2344739"/>
              <a:gd name="connsiteX68" fmla="*/ 9006634 w 12193149"/>
              <a:gd name="connsiteY68" fmla="*/ 1914040 h 2344739"/>
              <a:gd name="connsiteX69" fmla="*/ 9006349 w 12193149"/>
              <a:gd name="connsiteY69" fmla="*/ 1913800 h 2344739"/>
              <a:gd name="connsiteX70" fmla="*/ 8997380 w 12193149"/>
              <a:gd name="connsiteY70" fmla="*/ 1915011 h 2344739"/>
              <a:gd name="connsiteX71" fmla="*/ 8991542 w 12193149"/>
              <a:gd name="connsiteY71" fmla="*/ 1917072 h 2344739"/>
              <a:gd name="connsiteX72" fmla="*/ 8975485 w 12193149"/>
              <a:gd name="connsiteY72" fmla="*/ 1920298 h 2344739"/>
              <a:gd name="connsiteX73" fmla="*/ 8969159 w 12193149"/>
              <a:gd name="connsiteY73" fmla="*/ 1919598 h 2344739"/>
              <a:gd name="connsiteX74" fmla="*/ 8964196 w 12193149"/>
              <a:gd name="connsiteY74" fmla="*/ 1917373 h 2344739"/>
              <a:gd name="connsiteX75" fmla="*/ 8930136 w 12193149"/>
              <a:gd name="connsiteY75" fmla="*/ 1914185 h 2344739"/>
              <a:gd name="connsiteX76" fmla="*/ 8753592 w 12193149"/>
              <a:gd name="connsiteY76" fmla="*/ 1933417 h 2344739"/>
              <a:gd name="connsiteX77" fmla="*/ 8708995 w 12193149"/>
              <a:gd name="connsiteY77" fmla="*/ 1935518 h 2344739"/>
              <a:gd name="connsiteX78" fmla="*/ 8597219 w 12193149"/>
              <a:gd name="connsiteY78" fmla="*/ 1944090 h 2344739"/>
              <a:gd name="connsiteX79" fmla="*/ 8526378 w 12193149"/>
              <a:gd name="connsiteY79" fmla="*/ 1929248 h 2344739"/>
              <a:gd name="connsiteX80" fmla="*/ 8512131 w 12193149"/>
              <a:gd name="connsiteY80" fmla="*/ 1935163 h 2344739"/>
              <a:gd name="connsiteX81" fmla="*/ 8507315 w 12193149"/>
              <a:gd name="connsiteY81" fmla="*/ 1938164 h 2344739"/>
              <a:gd name="connsiteX82" fmla="*/ 8499116 w 12193149"/>
              <a:gd name="connsiteY82" fmla="*/ 1940902 h 2344739"/>
              <a:gd name="connsiteX83" fmla="*/ 8498742 w 12193149"/>
              <a:gd name="connsiteY83" fmla="*/ 1940723 h 2344739"/>
              <a:gd name="connsiteX84" fmla="*/ 8491397 w 12193149"/>
              <a:gd name="connsiteY84" fmla="*/ 1943773 h 2344739"/>
              <a:gd name="connsiteX85" fmla="*/ 8368330 w 12193149"/>
              <a:gd name="connsiteY85" fmla="*/ 1957815 h 2344739"/>
              <a:gd name="connsiteX86" fmla="*/ 8354947 w 12193149"/>
              <a:gd name="connsiteY86" fmla="*/ 1958009 h 2344739"/>
              <a:gd name="connsiteX87" fmla="*/ 8321252 w 12193149"/>
              <a:gd name="connsiteY87" fmla="*/ 1974587 h 2344739"/>
              <a:gd name="connsiteX88" fmla="*/ 8315581 w 12193149"/>
              <a:gd name="connsiteY88" fmla="*/ 1974913 h 2344739"/>
              <a:gd name="connsiteX89" fmla="*/ 8296322 w 12193149"/>
              <a:gd name="connsiteY89" fmla="*/ 1988808 h 2344739"/>
              <a:gd name="connsiteX90" fmla="*/ 8285424 w 12193149"/>
              <a:gd name="connsiteY90" fmla="*/ 1994631 h 2344739"/>
              <a:gd name="connsiteX91" fmla="*/ 8284298 w 12193149"/>
              <a:gd name="connsiteY91" fmla="*/ 1999074 h 2344739"/>
              <a:gd name="connsiteX92" fmla="*/ 8267224 w 12193149"/>
              <a:gd name="connsiteY92" fmla="*/ 2006249 h 2344739"/>
              <a:gd name="connsiteX93" fmla="*/ 8264525 w 12193149"/>
              <a:gd name="connsiteY93" fmla="*/ 2006019 h 2344739"/>
              <a:gd name="connsiteX94" fmla="*/ 8253181 w 12193149"/>
              <a:gd name="connsiteY94" fmla="*/ 2015862 h 2344739"/>
              <a:gd name="connsiteX95" fmla="*/ 8246982 w 12193149"/>
              <a:gd name="connsiteY95" fmla="*/ 2028854 h 2344739"/>
              <a:gd name="connsiteX96" fmla="*/ 8091420 w 12193149"/>
              <a:gd name="connsiteY96" fmla="*/ 2075015 h 2344739"/>
              <a:gd name="connsiteX97" fmla="*/ 7906555 w 12193149"/>
              <a:gd name="connsiteY97" fmla="*/ 2116988 h 2344739"/>
              <a:gd name="connsiteX98" fmla="*/ 7719893 w 12193149"/>
              <a:gd name="connsiteY98" fmla="*/ 2142703 h 2344739"/>
              <a:gd name="connsiteX99" fmla="*/ 7615495 w 12193149"/>
              <a:gd name="connsiteY99" fmla="*/ 2139232 h 2344739"/>
              <a:gd name="connsiteX100" fmla="*/ 7528691 w 12193149"/>
              <a:gd name="connsiteY100" fmla="*/ 2145060 h 2344739"/>
              <a:gd name="connsiteX101" fmla="*/ 7520719 w 12193149"/>
              <a:gd name="connsiteY101" fmla="*/ 2147613 h 2344739"/>
              <a:gd name="connsiteX102" fmla="*/ 7508559 w 12193149"/>
              <a:gd name="connsiteY102" fmla="*/ 2148948 h 2344739"/>
              <a:gd name="connsiteX103" fmla="*/ 7508188 w 12193149"/>
              <a:gd name="connsiteY103" fmla="*/ 2148621 h 2344739"/>
              <a:gd name="connsiteX104" fmla="*/ 7496943 w 12193149"/>
              <a:gd name="connsiteY104" fmla="*/ 2150573 h 2344739"/>
              <a:gd name="connsiteX105" fmla="*/ 7406539 w 12193149"/>
              <a:gd name="connsiteY105" fmla="*/ 2142468 h 2344739"/>
              <a:gd name="connsiteX106" fmla="*/ 7219707 w 12193149"/>
              <a:gd name="connsiteY106" fmla="*/ 2156680 h 2344739"/>
              <a:gd name="connsiteX107" fmla="*/ 7202249 w 12193149"/>
              <a:gd name="connsiteY107" fmla="*/ 2161230 h 2344739"/>
              <a:gd name="connsiteX108" fmla="*/ 7198152 w 12193149"/>
              <a:gd name="connsiteY108" fmla="*/ 2166588 h 2344739"/>
              <a:gd name="connsiteX109" fmla="*/ 7171956 w 12193149"/>
              <a:gd name="connsiteY109" fmla="*/ 2171236 h 2344739"/>
              <a:gd name="connsiteX110" fmla="*/ 7098136 w 12193149"/>
              <a:gd name="connsiteY110" fmla="*/ 2183464 h 2344739"/>
              <a:gd name="connsiteX111" fmla="*/ 7019644 w 12193149"/>
              <a:gd name="connsiteY111" fmla="*/ 2183090 h 2344739"/>
              <a:gd name="connsiteX112" fmla="*/ 6905294 w 12193149"/>
              <a:gd name="connsiteY112" fmla="*/ 2212596 h 2344739"/>
              <a:gd name="connsiteX113" fmla="*/ 6709370 w 12193149"/>
              <a:gd name="connsiteY113" fmla="*/ 2240551 h 2344739"/>
              <a:gd name="connsiteX114" fmla="*/ 6550602 w 12193149"/>
              <a:gd name="connsiteY114" fmla="*/ 2269327 h 2344739"/>
              <a:gd name="connsiteX115" fmla="*/ 6318708 w 12193149"/>
              <a:gd name="connsiteY115" fmla="*/ 2316127 h 2344739"/>
              <a:gd name="connsiteX116" fmla="*/ 6169822 w 12193149"/>
              <a:gd name="connsiteY116" fmla="*/ 2318214 h 2344739"/>
              <a:gd name="connsiteX117" fmla="*/ 6074996 w 12193149"/>
              <a:gd name="connsiteY117" fmla="*/ 2338676 h 2344739"/>
              <a:gd name="connsiteX118" fmla="*/ 6069677 w 12193149"/>
              <a:gd name="connsiteY118" fmla="*/ 2337139 h 2344739"/>
              <a:gd name="connsiteX119" fmla="*/ 6049786 w 12193149"/>
              <a:gd name="connsiteY119" fmla="*/ 2337822 h 2344739"/>
              <a:gd name="connsiteX120" fmla="*/ 6042433 w 12193149"/>
              <a:gd name="connsiteY120" fmla="*/ 2329473 h 2344739"/>
              <a:gd name="connsiteX121" fmla="*/ 6011238 w 12193149"/>
              <a:gd name="connsiteY121" fmla="*/ 2324380 h 2344739"/>
              <a:gd name="connsiteX122" fmla="*/ 5958523 w 12193149"/>
              <a:gd name="connsiteY122" fmla="*/ 2328024 h 2344739"/>
              <a:gd name="connsiteX123" fmla="*/ 5760067 w 12193149"/>
              <a:gd name="connsiteY123" fmla="*/ 2343716 h 2344739"/>
              <a:gd name="connsiteX124" fmla="*/ 5628108 w 12193149"/>
              <a:gd name="connsiteY124" fmla="*/ 2344739 h 2344739"/>
              <a:gd name="connsiteX125" fmla="*/ 5472054 w 12193149"/>
              <a:gd name="connsiteY125" fmla="*/ 2330719 h 2344739"/>
              <a:gd name="connsiteX126" fmla="*/ 5433909 w 12193149"/>
              <a:gd name="connsiteY126" fmla="*/ 2319466 h 2344739"/>
              <a:gd name="connsiteX127" fmla="*/ 5382817 w 12193149"/>
              <a:gd name="connsiteY127" fmla="*/ 2301764 h 2344739"/>
              <a:gd name="connsiteX128" fmla="*/ 5262912 w 12193149"/>
              <a:gd name="connsiteY128" fmla="*/ 2281347 h 2344739"/>
              <a:gd name="connsiteX129" fmla="*/ 5224109 w 12193149"/>
              <a:gd name="connsiteY129" fmla="*/ 2270223 h 2344739"/>
              <a:gd name="connsiteX130" fmla="*/ 5175808 w 12193149"/>
              <a:gd name="connsiteY130" fmla="*/ 2267233 h 2344739"/>
              <a:gd name="connsiteX131" fmla="*/ 5157702 w 12193149"/>
              <a:gd name="connsiteY131" fmla="*/ 2260010 h 2344739"/>
              <a:gd name="connsiteX132" fmla="*/ 5143747 w 12193149"/>
              <a:gd name="connsiteY132" fmla="*/ 2256610 h 2344739"/>
              <a:gd name="connsiteX133" fmla="*/ 5140744 w 12193149"/>
              <a:gd name="connsiteY133" fmla="*/ 2254509 h 2344739"/>
              <a:gd name="connsiteX134" fmla="*/ 5122807 w 12193149"/>
              <a:gd name="connsiteY134" fmla="*/ 2243656 h 2344739"/>
              <a:gd name="connsiteX135" fmla="*/ 5066938 w 12193149"/>
              <a:gd name="connsiteY135" fmla="*/ 2250227 h 2344739"/>
              <a:gd name="connsiteX136" fmla="*/ 5012662 w 12193149"/>
              <a:gd name="connsiteY136" fmla="*/ 2233846 h 2344739"/>
              <a:gd name="connsiteX137" fmla="*/ 4841589 w 12193149"/>
              <a:gd name="connsiteY137" fmla="*/ 2209829 h 2344739"/>
              <a:gd name="connsiteX138" fmla="*/ 4763595 w 12193149"/>
              <a:gd name="connsiteY138" fmla="*/ 2182061 h 2344739"/>
              <a:gd name="connsiteX139" fmla="*/ 4724334 w 12193149"/>
              <a:gd name="connsiteY139" fmla="*/ 2173047 h 2344739"/>
              <a:gd name="connsiteX140" fmla="*/ 4722324 w 12193149"/>
              <a:gd name="connsiteY140" fmla="*/ 2172298 h 2344739"/>
              <a:gd name="connsiteX141" fmla="*/ 4723259 w 12193149"/>
              <a:gd name="connsiteY141" fmla="*/ 2172087 h 2344739"/>
              <a:gd name="connsiteX142" fmla="*/ 4718350 w 12193149"/>
              <a:gd name="connsiteY142" fmla="*/ 2170817 h 2344739"/>
              <a:gd name="connsiteX143" fmla="*/ 4722324 w 12193149"/>
              <a:gd name="connsiteY143" fmla="*/ 2172298 h 2344739"/>
              <a:gd name="connsiteX144" fmla="*/ 4716674 w 12193149"/>
              <a:gd name="connsiteY144" fmla="*/ 2173573 h 2344739"/>
              <a:gd name="connsiteX145" fmla="*/ 4516962 w 12193149"/>
              <a:gd name="connsiteY145" fmla="*/ 2163671 h 2344739"/>
              <a:gd name="connsiteX146" fmla="*/ 4429691 w 12193149"/>
              <a:gd name="connsiteY146" fmla="*/ 2153020 h 2344739"/>
              <a:gd name="connsiteX147" fmla="*/ 4364023 w 12193149"/>
              <a:gd name="connsiteY147" fmla="*/ 2151674 h 2344739"/>
              <a:gd name="connsiteX148" fmla="*/ 4318114 w 12193149"/>
              <a:gd name="connsiteY148" fmla="*/ 2158289 h 2344739"/>
              <a:gd name="connsiteX149" fmla="*/ 4316258 w 12193149"/>
              <a:gd name="connsiteY149" fmla="*/ 2156948 h 2344739"/>
              <a:gd name="connsiteX150" fmla="*/ 4296292 w 12193149"/>
              <a:gd name="connsiteY150" fmla="*/ 2155069 h 2344739"/>
              <a:gd name="connsiteX151" fmla="*/ 4291212 w 12193149"/>
              <a:gd name="connsiteY151" fmla="*/ 2157986 h 2344739"/>
              <a:gd name="connsiteX152" fmla="*/ 4277290 w 12193149"/>
              <a:gd name="connsiteY152" fmla="*/ 2157740 h 2344739"/>
              <a:gd name="connsiteX153" fmla="*/ 4249265 w 12193149"/>
              <a:gd name="connsiteY153" fmla="*/ 2160064 h 2344739"/>
              <a:gd name="connsiteX154" fmla="*/ 4203199 w 12193149"/>
              <a:gd name="connsiteY154" fmla="*/ 2157269 h 2344739"/>
              <a:gd name="connsiteX155" fmla="*/ 4202893 w 12193149"/>
              <a:gd name="connsiteY155" fmla="*/ 2156010 h 2344739"/>
              <a:gd name="connsiteX156" fmla="*/ 4192396 w 12193149"/>
              <a:gd name="connsiteY156" fmla="*/ 2150376 h 2344739"/>
              <a:gd name="connsiteX157" fmla="*/ 4143893 w 12193149"/>
              <a:gd name="connsiteY157" fmla="*/ 2134511 h 2344739"/>
              <a:gd name="connsiteX158" fmla="*/ 4084245 w 12193149"/>
              <a:gd name="connsiteY158" fmla="*/ 2107978 h 2344739"/>
              <a:gd name="connsiteX159" fmla="*/ 4075694 w 12193149"/>
              <a:gd name="connsiteY159" fmla="*/ 2107143 h 2344739"/>
              <a:gd name="connsiteX160" fmla="*/ 4075575 w 12193149"/>
              <a:gd name="connsiteY160" fmla="*/ 2106844 h 2344739"/>
              <a:gd name="connsiteX161" fmla="*/ 4066658 w 12193149"/>
              <a:gd name="connsiteY161" fmla="*/ 2105400 h 2344739"/>
              <a:gd name="connsiteX162" fmla="*/ 4060102 w 12193149"/>
              <a:gd name="connsiteY162" fmla="*/ 2105618 h 2344739"/>
              <a:gd name="connsiteX163" fmla="*/ 4043512 w 12193149"/>
              <a:gd name="connsiteY163" fmla="*/ 2103997 h 2344739"/>
              <a:gd name="connsiteX164" fmla="*/ 4038145 w 12193149"/>
              <a:gd name="connsiteY164" fmla="*/ 2101563 h 2344739"/>
              <a:gd name="connsiteX165" fmla="*/ 4036511 w 12193149"/>
              <a:gd name="connsiteY165" fmla="*/ 2097896 h 2344739"/>
              <a:gd name="connsiteX166" fmla="*/ 4034926 w 12193149"/>
              <a:gd name="connsiteY166" fmla="*/ 2098131 h 2344739"/>
              <a:gd name="connsiteX167" fmla="*/ 4005686 w 12193149"/>
              <a:gd name="connsiteY167" fmla="*/ 2085563 h 2344739"/>
              <a:gd name="connsiteX168" fmla="*/ 3937994 w 12193149"/>
              <a:gd name="connsiteY168" fmla="*/ 2068106 h 2344739"/>
              <a:gd name="connsiteX169" fmla="*/ 3898423 w 12193149"/>
              <a:gd name="connsiteY169" fmla="*/ 2062451 h 2344739"/>
              <a:gd name="connsiteX170" fmla="*/ 3790908 w 12193149"/>
              <a:gd name="connsiteY170" fmla="*/ 2042213 h 2344739"/>
              <a:gd name="connsiteX171" fmla="*/ 3683661 w 12193149"/>
              <a:gd name="connsiteY171" fmla="*/ 2018290 h 2344739"/>
              <a:gd name="connsiteX172" fmla="*/ 3611183 w 12193149"/>
              <a:gd name="connsiteY172" fmla="*/ 1986019 h 2344739"/>
              <a:gd name="connsiteX173" fmla="*/ 3605003 w 12193149"/>
              <a:gd name="connsiteY173" fmla="*/ 1987381 h 2344739"/>
              <a:gd name="connsiteX174" fmla="*/ 3595884 w 12193149"/>
              <a:gd name="connsiteY174" fmla="*/ 1987545 h 2344739"/>
              <a:gd name="connsiteX175" fmla="*/ 3595649 w 12193149"/>
              <a:gd name="connsiteY175" fmla="*/ 1987276 h 2344739"/>
              <a:gd name="connsiteX176" fmla="*/ 3587126 w 12193149"/>
              <a:gd name="connsiteY176" fmla="*/ 1987966 h 2344739"/>
              <a:gd name="connsiteX177" fmla="*/ 3537283 w 12193149"/>
              <a:gd name="connsiteY177" fmla="*/ 1978267 h 2344739"/>
              <a:gd name="connsiteX178" fmla="*/ 3474371 w 12193149"/>
              <a:gd name="connsiteY178" fmla="*/ 1974606 h 2344739"/>
              <a:gd name="connsiteX179" fmla="*/ 3401876 w 12193149"/>
              <a:gd name="connsiteY179" fmla="*/ 1962558 h 2344739"/>
              <a:gd name="connsiteX180" fmla="*/ 3365036 w 12193149"/>
              <a:gd name="connsiteY180" fmla="*/ 1979510 h 2344739"/>
              <a:gd name="connsiteX181" fmla="*/ 3345174 w 12193149"/>
              <a:gd name="connsiteY181" fmla="*/ 1981192 h 2344739"/>
              <a:gd name="connsiteX182" fmla="*/ 3342846 w 12193149"/>
              <a:gd name="connsiteY182" fmla="*/ 1980217 h 2344739"/>
              <a:gd name="connsiteX183" fmla="*/ 3263504 w 12193149"/>
              <a:gd name="connsiteY183" fmla="*/ 1986094 h 2344739"/>
              <a:gd name="connsiteX184" fmla="*/ 3143704 w 12193149"/>
              <a:gd name="connsiteY184" fmla="*/ 1993869 h 2344739"/>
              <a:gd name="connsiteX185" fmla="*/ 3031439 w 12193149"/>
              <a:gd name="connsiteY185" fmla="*/ 1996512 h 2344739"/>
              <a:gd name="connsiteX186" fmla="*/ 2782717 w 12193149"/>
              <a:gd name="connsiteY186" fmla="*/ 2018333 h 2344739"/>
              <a:gd name="connsiteX187" fmla="*/ 2647675 w 12193149"/>
              <a:gd name="connsiteY187" fmla="*/ 2028869 h 2344739"/>
              <a:gd name="connsiteX188" fmla="*/ 2569176 w 12193149"/>
              <a:gd name="connsiteY188" fmla="*/ 2002628 h 2344739"/>
              <a:gd name="connsiteX189" fmla="*/ 2444403 w 12193149"/>
              <a:gd name="connsiteY189" fmla="*/ 2016529 h 2344739"/>
              <a:gd name="connsiteX190" fmla="*/ 2316260 w 12193149"/>
              <a:gd name="connsiteY190" fmla="*/ 2024996 h 2344739"/>
              <a:gd name="connsiteX191" fmla="*/ 2209726 w 12193149"/>
              <a:gd name="connsiteY191" fmla="*/ 2019763 h 2344739"/>
              <a:gd name="connsiteX192" fmla="*/ 2095813 w 12193149"/>
              <a:gd name="connsiteY192" fmla="*/ 2003052 h 2344739"/>
              <a:gd name="connsiteX193" fmla="*/ 1998504 w 12193149"/>
              <a:gd name="connsiteY193" fmla="*/ 1995032 h 2344739"/>
              <a:gd name="connsiteX194" fmla="*/ 1929320 w 12193149"/>
              <a:gd name="connsiteY194" fmla="*/ 2016977 h 2344739"/>
              <a:gd name="connsiteX195" fmla="*/ 1922798 w 12193149"/>
              <a:gd name="connsiteY195" fmla="*/ 2012146 h 2344739"/>
              <a:gd name="connsiteX196" fmla="*/ 1874228 w 12193149"/>
              <a:gd name="connsiteY196" fmla="*/ 2013741 h 2344739"/>
              <a:gd name="connsiteX197" fmla="*/ 1787803 w 12193149"/>
              <a:gd name="connsiteY197" fmla="*/ 2041363 h 2344739"/>
              <a:gd name="connsiteX198" fmla="*/ 1739352 w 12193149"/>
              <a:gd name="connsiteY198" fmla="*/ 2036312 h 2344739"/>
              <a:gd name="connsiteX199" fmla="*/ 1676219 w 12193149"/>
              <a:gd name="connsiteY199" fmla="*/ 2019963 h 2344739"/>
              <a:gd name="connsiteX200" fmla="*/ 1609817 w 12193149"/>
              <a:gd name="connsiteY200" fmla="*/ 2013066 h 2344739"/>
              <a:gd name="connsiteX201" fmla="*/ 1497258 w 12193149"/>
              <a:gd name="connsiteY201" fmla="*/ 1987476 h 2344739"/>
              <a:gd name="connsiteX202" fmla="*/ 1151127 w 12193149"/>
              <a:gd name="connsiteY202" fmla="*/ 1938041 h 2344739"/>
              <a:gd name="connsiteX203" fmla="*/ 859417 w 12193149"/>
              <a:gd name="connsiteY203" fmla="*/ 1928608 h 2344739"/>
              <a:gd name="connsiteX204" fmla="*/ 838688 w 12193149"/>
              <a:gd name="connsiteY204" fmla="*/ 1929821 h 2344739"/>
              <a:gd name="connsiteX205" fmla="*/ 817957 w 12193149"/>
              <a:gd name="connsiteY205" fmla="*/ 1927857 h 2344739"/>
              <a:gd name="connsiteX206" fmla="*/ 812654 w 12193149"/>
              <a:gd name="connsiteY206" fmla="*/ 1930751 h 2344739"/>
              <a:gd name="connsiteX207" fmla="*/ 721195 w 12193149"/>
              <a:gd name="connsiteY207" fmla="*/ 1929661 h 2344739"/>
              <a:gd name="connsiteX208" fmla="*/ 720890 w 12193149"/>
              <a:gd name="connsiteY208" fmla="*/ 1928399 h 2344739"/>
              <a:gd name="connsiteX209" fmla="*/ 710023 w 12193149"/>
              <a:gd name="connsiteY209" fmla="*/ 1922722 h 2344739"/>
              <a:gd name="connsiteX210" fmla="*/ 597940 w 12193149"/>
              <a:gd name="connsiteY210" fmla="*/ 1879864 h 2344739"/>
              <a:gd name="connsiteX211" fmla="*/ 579683 w 12193149"/>
              <a:gd name="connsiteY211" fmla="*/ 1877212 h 2344739"/>
              <a:gd name="connsiteX212" fmla="*/ 572865 w 12193149"/>
              <a:gd name="connsiteY212" fmla="*/ 1877401 h 2344739"/>
              <a:gd name="connsiteX213" fmla="*/ 446247 w 12193149"/>
              <a:gd name="connsiteY213" fmla="*/ 1839371 h 2344739"/>
              <a:gd name="connsiteX214" fmla="*/ 405163 w 12193149"/>
              <a:gd name="connsiteY214" fmla="*/ 1833548 h 2344739"/>
              <a:gd name="connsiteX215" fmla="*/ 293583 w 12193149"/>
              <a:gd name="connsiteY215" fmla="*/ 1812852 h 2344739"/>
              <a:gd name="connsiteX216" fmla="*/ 119529 w 12193149"/>
              <a:gd name="connsiteY216" fmla="*/ 1761047 h 2344739"/>
              <a:gd name="connsiteX217" fmla="*/ 16674 w 12193149"/>
              <a:gd name="connsiteY217" fmla="*/ 1758191 h 2344739"/>
              <a:gd name="connsiteX218" fmla="*/ 1150 w 12193149"/>
              <a:gd name="connsiteY218" fmla="*/ 1752722 h 2344739"/>
              <a:gd name="connsiteX219" fmla="*/ 1148 w 12193149"/>
              <a:gd name="connsiteY219" fmla="*/ 222213 h 2344739"/>
              <a:gd name="connsiteX220" fmla="*/ 1148 w 12193149"/>
              <a:gd name="connsiteY220"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8 w 12193149"/>
              <a:gd name="connsiteY3" fmla="*/ 389190 h 2344739"/>
              <a:gd name="connsiteX4" fmla="*/ 12193149 w 12193149"/>
              <a:gd name="connsiteY4" fmla="*/ 579739 h 2344739"/>
              <a:gd name="connsiteX5" fmla="*/ 12185986 w 12193149"/>
              <a:gd name="connsiteY5" fmla="*/ 584189 h 2344739"/>
              <a:gd name="connsiteX6" fmla="*/ 12156363 w 12193149"/>
              <a:gd name="connsiteY6" fmla="*/ 597366 h 2344739"/>
              <a:gd name="connsiteX7" fmla="*/ 12139215 w 12193149"/>
              <a:gd name="connsiteY7" fmla="*/ 623179 h 2344739"/>
              <a:gd name="connsiteX8" fmla="*/ 12126327 w 12193149"/>
              <a:gd name="connsiteY8" fmla="*/ 624690 h 2344739"/>
              <a:gd name="connsiteX9" fmla="*/ 12124007 w 12193149"/>
              <a:gd name="connsiteY9" fmla="*/ 624794 h 2344739"/>
              <a:gd name="connsiteX10" fmla="*/ 12116854 w 12193149"/>
              <a:gd name="connsiteY10" fmla="*/ 628608 h 2344739"/>
              <a:gd name="connsiteX11" fmla="*/ 12099497 w 12193149"/>
              <a:gd name="connsiteY11" fmla="*/ 628139 h 2344739"/>
              <a:gd name="connsiteX12" fmla="*/ 12087073 w 12193149"/>
              <a:gd name="connsiteY12" fmla="*/ 636341 h 2344739"/>
              <a:gd name="connsiteX13" fmla="*/ 12031073 w 12193149"/>
              <a:gd name="connsiteY13" fmla="*/ 680009 h 2344739"/>
              <a:gd name="connsiteX14" fmla="*/ 11995833 w 12193149"/>
              <a:gd name="connsiteY14" fmla="*/ 703458 h 2344739"/>
              <a:gd name="connsiteX15" fmla="*/ 11979717 w 12193149"/>
              <a:gd name="connsiteY15" fmla="*/ 708161 h 2344739"/>
              <a:gd name="connsiteX16" fmla="*/ 11959046 w 12193149"/>
              <a:gd name="connsiteY16" fmla="*/ 717558 h 2344739"/>
              <a:gd name="connsiteX17" fmla="*/ 11920454 w 12193149"/>
              <a:gd name="connsiteY17" fmla="*/ 730883 h 2344739"/>
              <a:gd name="connsiteX18" fmla="*/ 11903656 w 12193149"/>
              <a:gd name="connsiteY18" fmla="*/ 742426 h 2344739"/>
              <a:gd name="connsiteX19" fmla="*/ 11895048 w 12193149"/>
              <a:gd name="connsiteY19" fmla="*/ 744791 h 2344739"/>
              <a:gd name="connsiteX20" fmla="*/ 11891968 w 12193149"/>
              <a:gd name="connsiteY20" fmla="*/ 755729 h 2344739"/>
              <a:gd name="connsiteX21" fmla="*/ 11870776 w 12193149"/>
              <a:gd name="connsiteY21" fmla="*/ 777816 h 2344739"/>
              <a:gd name="connsiteX22" fmla="*/ 11813376 w 12193149"/>
              <a:gd name="connsiteY22" fmla="*/ 797659 h 2344739"/>
              <a:gd name="connsiteX23" fmla="*/ 11749767 w 12193149"/>
              <a:gd name="connsiteY23" fmla="*/ 872002 h 2344739"/>
              <a:gd name="connsiteX24" fmla="*/ 11590693 w 12193149"/>
              <a:gd name="connsiteY24" fmla="*/ 963777 h 2344739"/>
              <a:gd name="connsiteX25" fmla="*/ 11506817 w 12193149"/>
              <a:gd name="connsiteY25" fmla="*/ 1033623 h 2344739"/>
              <a:gd name="connsiteX26" fmla="*/ 11280332 w 12193149"/>
              <a:gd name="connsiteY26" fmla="*/ 1223571 h 2344739"/>
              <a:gd name="connsiteX27" fmla="*/ 11228309 w 12193149"/>
              <a:gd name="connsiteY27" fmla="*/ 1276236 h 2344739"/>
              <a:gd name="connsiteX28" fmla="*/ 11218087 w 12193149"/>
              <a:gd name="connsiteY28" fmla="*/ 1275961 h 2344739"/>
              <a:gd name="connsiteX29" fmla="*/ 11217184 w 12193149"/>
              <a:gd name="connsiteY29" fmla="*/ 1275018 h 2344739"/>
              <a:gd name="connsiteX30" fmla="*/ 11188885 w 12193149"/>
              <a:gd name="connsiteY30" fmla="*/ 1292383 h 2344739"/>
              <a:gd name="connsiteX31" fmla="*/ 11184501 w 12193149"/>
              <a:gd name="connsiteY31" fmla="*/ 1292525 h 2344739"/>
              <a:gd name="connsiteX32" fmla="*/ 11166854 w 12193149"/>
              <a:gd name="connsiteY32" fmla="*/ 1306612 h 2344739"/>
              <a:gd name="connsiteX33" fmla="*/ 11157311 w 12193149"/>
              <a:gd name="connsiteY33" fmla="*/ 1312414 h 2344739"/>
              <a:gd name="connsiteX34" fmla="*/ 11155496 w 12193149"/>
              <a:gd name="connsiteY34" fmla="*/ 1317097 h 2344739"/>
              <a:gd name="connsiteX35" fmla="*/ 11140961 w 12193149"/>
              <a:gd name="connsiteY35" fmla="*/ 1324115 h 2344739"/>
              <a:gd name="connsiteX36" fmla="*/ 11138961 w 12193149"/>
              <a:gd name="connsiteY36" fmla="*/ 1323772 h 2344739"/>
              <a:gd name="connsiteX37" fmla="*/ 11128208 w 12193149"/>
              <a:gd name="connsiteY37" fmla="*/ 1333832 h 2344739"/>
              <a:gd name="connsiteX38" fmla="*/ 11120691 w 12193149"/>
              <a:gd name="connsiteY38" fmla="*/ 1347424 h 2344739"/>
              <a:gd name="connsiteX39" fmla="*/ 10894683 w 12193149"/>
              <a:gd name="connsiteY39" fmla="*/ 1473399 h 2344739"/>
              <a:gd name="connsiteX40" fmla="*/ 10773300 w 12193149"/>
              <a:gd name="connsiteY40" fmla="*/ 1523191 h 2344739"/>
              <a:gd name="connsiteX41" fmla="*/ 10627668 w 12193149"/>
              <a:gd name="connsiteY41" fmla="*/ 1559229 h 2344739"/>
              <a:gd name="connsiteX42" fmla="*/ 10581895 w 12193149"/>
              <a:gd name="connsiteY42" fmla="*/ 1568689 h 2344739"/>
              <a:gd name="connsiteX43" fmla="*/ 10547790 w 12193149"/>
              <a:gd name="connsiteY43" fmla="*/ 1598423 h 2344739"/>
              <a:gd name="connsiteX44" fmla="*/ 10529643 w 12193149"/>
              <a:gd name="connsiteY44" fmla="*/ 1596907 h 2344739"/>
              <a:gd name="connsiteX45" fmla="*/ 10526446 w 12193149"/>
              <a:gd name="connsiteY45" fmla="*/ 1596411 h 2344739"/>
              <a:gd name="connsiteX46" fmla="*/ 10515129 w 12193149"/>
              <a:gd name="connsiteY46" fmla="*/ 1599537 h 2344739"/>
              <a:gd name="connsiteX47" fmla="*/ 10491735 w 12193149"/>
              <a:gd name="connsiteY47" fmla="*/ 1594156 h 2344739"/>
              <a:gd name="connsiteX48" fmla="*/ 10471418 w 12193149"/>
              <a:gd name="connsiteY48" fmla="*/ 1601693 h 2344739"/>
              <a:gd name="connsiteX49" fmla="*/ 10377042 w 12193149"/>
              <a:gd name="connsiteY49" fmla="*/ 1644598 h 2344739"/>
              <a:gd name="connsiteX50" fmla="*/ 10319338 w 12193149"/>
              <a:gd name="connsiteY50" fmla="*/ 1666221 h 2344739"/>
              <a:gd name="connsiteX51" fmla="*/ 10295467 w 12193149"/>
              <a:gd name="connsiteY51" fmla="*/ 1668079 h 2344739"/>
              <a:gd name="connsiteX52" fmla="*/ 10263443 w 12193149"/>
              <a:gd name="connsiteY52" fmla="*/ 1674948 h 2344739"/>
              <a:gd name="connsiteX53" fmla="*/ 10205418 w 12193149"/>
              <a:gd name="connsiteY53" fmla="*/ 1682149 h 2344739"/>
              <a:gd name="connsiteX54" fmla="*/ 10177759 w 12193149"/>
              <a:gd name="connsiteY54" fmla="*/ 1692943 h 2344739"/>
              <a:gd name="connsiteX55" fmla="*/ 10165070 w 12193149"/>
              <a:gd name="connsiteY55" fmla="*/ 1693739 h 2344739"/>
              <a:gd name="connsiteX56" fmla="*/ 10156308 w 12193149"/>
              <a:gd name="connsiteY56" fmla="*/ 1707487 h 2344739"/>
              <a:gd name="connsiteX57" fmla="*/ 10118267 w 12193149"/>
              <a:gd name="connsiteY57" fmla="*/ 1731142 h 2344739"/>
              <a:gd name="connsiteX58" fmla="*/ 10083317 w 12193149"/>
              <a:gd name="connsiteY58" fmla="*/ 1743296 h 2344739"/>
              <a:gd name="connsiteX59" fmla="*/ 10040388 w 12193149"/>
              <a:gd name="connsiteY59" fmla="*/ 1741632 h 2344739"/>
              <a:gd name="connsiteX60" fmla="*/ 9961167 w 12193149"/>
              <a:gd name="connsiteY60" fmla="*/ 1757147 h 2344739"/>
              <a:gd name="connsiteX61" fmla="*/ 9848940 w 12193149"/>
              <a:gd name="connsiteY61" fmla="*/ 1763915 h 2344739"/>
              <a:gd name="connsiteX62" fmla="*/ 9729457 w 12193149"/>
              <a:gd name="connsiteY62" fmla="*/ 1784122 h 2344739"/>
              <a:gd name="connsiteX63" fmla="*/ 9613704 w 12193149"/>
              <a:gd name="connsiteY63" fmla="*/ 1812371 h 2344739"/>
              <a:gd name="connsiteX64" fmla="*/ 9338590 w 12193149"/>
              <a:gd name="connsiteY64" fmla="*/ 1869293 h 2344739"/>
              <a:gd name="connsiteX65" fmla="*/ 9232518 w 12193149"/>
              <a:gd name="connsiteY65" fmla="*/ 1893149 h 2344739"/>
              <a:gd name="connsiteX66" fmla="*/ 9156690 w 12193149"/>
              <a:gd name="connsiteY66" fmla="*/ 1903228 h 2344739"/>
              <a:gd name="connsiteX67" fmla="*/ 9054601 w 12193149"/>
              <a:gd name="connsiteY67" fmla="*/ 1910755 h 2344739"/>
              <a:gd name="connsiteX68" fmla="*/ 9006634 w 12193149"/>
              <a:gd name="connsiteY68" fmla="*/ 1914040 h 2344739"/>
              <a:gd name="connsiteX69" fmla="*/ 9006349 w 12193149"/>
              <a:gd name="connsiteY69" fmla="*/ 1913800 h 2344739"/>
              <a:gd name="connsiteX70" fmla="*/ 8997380 w 12193149"/>
              <a:gd name="connsiteY70" fmla="*/ 1915011 h 2344739"/>
              <a:gd name="connsiteX71" fmla="*/ 8991542 w 12193149"/>
              <a:gd name="connsiteY71" fmla="*/ 1917072 h 2344739"/>
              <a:gd name="connsiteX72" fmla="*/ 8975485 w 12193149"/>
              <a:gd name="connsiteY72" fmla="*/ 1920298 h 2344739"/>
              <a:gd name="connsiteX73" fmla="*/ 8969159 w 12193149"/>
              <a:gd name="connsiteY73" fmla="*/ 1919598 h 2344739"/>
              <a:gd name="connsiteX74" fmla="*/ 8964196 w 12193149"/>
              <a:gd name="connsiteY74" fmla="*/ 1917373 h 2344739"/>
              <a:gd name="connsiteX75" fmla="*/ 8930136 w 12193149"/>
              <a:gd name="connsiteY75" fmla="*/ 1914185 h 2344739"/>
              <a:gd name="connsiteX76" fmla="*/ 8753592 w 12193149"/>
              <a:gd name="connsiteY76" fmla="*/ 1933417 h 2344739"/>
              <a:gd name="connsiteX77" fmla="*/ 8708995 w 12193149"/>
              <a:gd name="connsiteY77" fmla="*/ 1935518 h 2344739"/>
              <a:gd name="connsiteX78" fmla="*/ 8597219 w 12193149"/>
              <a:gd name="connsiteY78" fmla="*/ 1944090 h 2344739"/>
              <a:gd name="connsiteX79" fmla="*/ 8526378 w 12193149"/>
              <a:gd name="connsiteY79" fmla="*/ 1929248 h 2344739"/>
              <a:gd name="connsiteX80" fmla="*/ 8512131 w 12193149"/>
              <a:gd name="connsiteY80" fmla="*/ 1935163 h 2344739"/>
              <a:gd name="connsiteX81" fmla="*/ 8507315 w 12193149"/>
              <a:gd name="connsiteY81" fmla="*/ 1938164 h 2344739"/>
              <a:gd name="connsiteX82" fmla="*/ 8499116 w 12193149"/>
              <a:gd name="connsiteY82" fmla="*/ 1940902 h 2344739"/>
              <a:gd name="connsiteX83" fmla="*/ 8498742 w 12193149"/>
              <a:gd name="connsiteY83" fmla="*/ 1940723 h 2344739"/>
              <a:gd name="connsiteX84" fmla="*/ 8491397 w 12193149"/>
              <a:gd name="connsiteY84" fmla="*/ 1943773 h 2344739"/>
              <a:gd name="connsiteX85" fmla="*/ 8368330 w 12193149"/>
              <a:gd name="connsiteY85" fmla="*/ 1957815 h 2344739"/>
              <a:gd name="connsiteX86" fmla="*/ 8354947 w 12193149"/>
              <a:gd name="connsiteY86" fmla="*/ 1958009 h 2344739"/>
              <a:gd name="connsiteX87" fmla="*/ 8321252 w 12193149"/>
              <a:gd name="connsiteY87" fmla="*/ 1974587 h 2344739"/>
              <a:gd name="connsiteX88" fmla="*/ 8315581 w 12193149"/>
              <a:gd name="connsiteY88" fmla="*/ 1974913 h 2344739"/>
              <a:gd name="connsiteX89" fmla="*/ 8296322 w 12193149"/>
              <a:gd name="connsiteY89" fmla="*/ 1988808 h 2344739"/>
              <a:gd name="connsiteX90" fmla="*/ 8285424 w 12193149"/>
              <a:gd name="connsiteY90" fmla="*/ 1994631 h 2344739"/>
              <a:gd name="connsiteX91" fmla="*/ 8284298 w 12193149"/>
              <a:gd name="connsiteY91" fmla="*/ 1999074 h 2344739"/>
              <a:gd name="connsiteX92" fmla="*/ 8267224 w 12193149"/>
              <a:gd name="connsiteY92" fmla="*/ 2006249 h 2344739"/>
              <a:gd name="connsiteX93" fmla="*/ 8264525 w 12193149"/>
              <a:gd name="connsiteY93" fmla="*/ 2006019 h 2344739"/>
              <a:gd name="connsiteX94" fmla="*/ 8253181 w 12193149"/>
              <a:gd name="connsiteY94" fmla="*/ 2015862 h 2344739"/>
              <a:gd name="connsiteX95" fmla="*/ 8246982 w 12193149"/>
              <a:gd name="connsiteY95" fmla="*/ 2028854 h 2344739"/>
              <a:gd name="connsiteX96" fmla="*/ 8091420 w 12193149"/>
              <a:gd name="connsiteY96" fmla="*/ 2075015 h 2344739"/>
              <a:gd name="connsiteX97" fmla="*/ 7906555 w 12193149"/>
              <a:gd name="connsiteY97" fmla="*/ 2116988 h 2344739"/>
              <a:gd name="connsiteX98" fmla="*/ 7719893 w 12193149"/>
              <a:gd name="connsiteY98" fmla="*/ 2142703 h 2344739"/>
              <a:gd name="connsiteX99" fmla="*/ 7615495 w 12193149"/>
              <a:gd name="connsiteY99" fmla="*/ 2139232 h 2344739"/>
              <a:gd name="connsiteX100" fmla="*/ 7528691 w 12193149"/>
              <a:gd name="connsiteY100" fmla="*/ 2145060 h 2344739"/>
              <a:gd name="connsiteX101" fmla="*/ 7520719 w 12193149"/>
              <a:gd name="connsiteY101" fmla="*/ 2147613 h 2344739"/>
              <a:gd name="connsiteX102" fmla="*/ 7508559 w 12193149"/>
              <a:gd name="connsiteY102" fmla="*/ 2148948 h 2344739"/>
              <a:gd name="connsiteX103" fmla="*/ 7508188 w 12193149"/>
              <a:gd name="connsiteY103" fmla="*/ 2148621 h 2344739"/>
              <a:gd name="connsiteX104" fmla="*/ 7496943 w 12193149"/>
              <a:gd name="connsiteY104" fmla="*/ 2150573 h 2344739"/>
              <a:gd name="connsiteX105" fmla="*/ 7406539 w 12193149"/>
              <a:gd name="connsiteY105" fmla="*/ 2142468 h 2344739"/>
              <a:gd name="connsiteX106" fmla="*/ 7219707 w 12193149"/>
              <a:gd name="connsiteY106" fmla="*/ 2156680 h 2344739"/>
              <a:gd name="connsiteX107" fmla="*/ 7202249 w 12193149"/>
              <a:gd name="connsiteY107" fmla="*/ 2161230 h 2344739"/>
              <a:gd name="connsiteX108" fmla="*/ 7198152 w 12193149"/>
              <a:gd name="connsiteY108" fmla="*/ 2166588 h 2344739"/>
              <a:gd name="connsiteX109" fmla="*/ 7171956 w 12193149"/>
              <a:gd name="connsiteY109" fmla="*/ 2171236 h 2344739"/>
              <a:gd name="connsiteX110" fmla="*/ 7098136 w 12193149"/>
              <a:gd name="connsiteY110" fmla="*/ 2183464 h 2344739"/>
              <a:gd name="connsiteX111" fmla="*/ 7019644 w 12193149"/>
              <a:gd name="connsiteY111" fmla="*/ 2183090 h 2344739"/>
              <a:gd name="connsiteX112" fmla="*/ 6905294 w 12193149"/>
              <a:gd name="connsiteY112" fmla="*/ 2212596 h 2344739"/>
              <a:gd name="connsiteX113" fmla="*/ 6709370 w 12193149"/>
              <a:gd name="connsiteY113" fmla="*/ 2240551 h 2344739"/>
              <a:gd name="connsiteX114" fmla="*/ 6550602 w 12193149"/>
              <a:gd name="connsiteY114" fmla="*/ 2269327 h 2344739"/>
              <a:gd name="connsiteX115" fmla="*/ 6318708 w 12193149"/>
              <a:gd name="connsiteY115" fmla="*/ 2316127 h 2344739"/>
              <a:gd name="connsiteX116" fmla="*/ 6169822 w 12193149"/>
              <a:gd name="connsiteY116" fmla="*/ 2318214 h 2344739"/>
              <a:gd name="connsiteX117" fmla="*/ 6074996 w 12193149"/>
              <a:gd name="connsiteY117" fmla="*/ 2338676 h 2344739"/>
              <a:gd name="connsiteX118" fmla="*/ 6069677 w 12193149"/>
              <a:gd name="connsiteY118" fmla="*/ 2337139 h 2344739"/>
              <a:gd name="connsiteX119" fmla="*/ 6049786 w 12193149"/>
              <a:gd name="connsiteY119" fmla="*/ 2337822 h 2344739"/>
              <a:gd name="connsiteX120" fmla="*/ 6042433 w 12193149"/>
              <a:gd name="connsiteY120" fmla="*/ 2329473 h 2344739"/>
              <a:gd name="connsiteX121" fmla="*/ 6011238 w 12193149"/>
              <a:gd name="connsiteY121" fmla="*/ 2324380 h 2344739"/>
              <a:gd name="connsiteX122" fmla="*/ 5958523 w 12193149"/>
              <a:gd name="connsiteY122" fmla="*/ 2328024 h 2344739"/>
              <a:gd name="connsiteX123" fmla="*/ 5760067 w 12193149"/>
              <a:gd name="connsiteY123" fmla="*/ 2343716 h 2344739"/>
              <a:gd name="connsiteX124" fmla="*/ 5628108 w 12193149"/>
              <a:gd name="connsiteY124" fmla="*/ 2344739 h 2344739"/>
              <a:gd name="connsiteX125" fmla="*/ 5472054 w 12193149"/>
              <a:gd name="connsiteY125" fmla="*/ 2330719 h 2344739"/>
              <a:gd name="connsiteX126" fmla="*/ 5433909 w 12193149"/>
              <a:gd name="connsiteY126" fmla="*/ 2319466 h 2344739"/>
              <a:gd name="connsiteX127" fmla="*/ 5382817 w 12193149"/>
              <a:gd name="connsiteY127" fmla="*/ 2301764 h 2344739"/>
              <a:gd name="connsiteX128" fmla="*/ 5262912 w 12193149"/>
              <a:gd name="connsiteY128" fmla="*/ 2281347 h 2344739"/>
              <a:gd name="connsiteX129" fmla="*/ 5224109 w 12193149"/>
              <a:gd name="connsiteY129" fmla="*/ 2270223 h 2344739"/>
              <a:gd name="connsiteX130" fmla="*/ 5175808 w 12193149"/>
              <a:gd name="connsiteY130" fmla="*/ 2267233 h 2344739"/>
              <a:gd name="connsiteX131" fmla="*/ 5157702 w 12193149"/>
              <a:gd name="connsiteY131" fmla="*/ 2260010 h 2344739"/>
              <a:gd name="connsiteX132" fmla="*/ 5143747 w 12193149"/>
              <a:gd name="connsiteY132" fmla="*/ 2256610 h 2344739"/>
              <a:gd name="connsiteX133" fmla="*/ 5140744 w 12193149"/>
              <a:gd name="connsiteY133" fmla="*/ 2254509 h 2344739"/>
              <a:gd name="connsiteX134" fmla="*/ 5122807 w 12193149"/>
              <a:gd name="connsiteY134" fmla="*/ 2243656 h 2344739"/>
              <a:gd name="connsiteX135" fmla="*/ 5066938 w 12193149"/>
              <a:gd name="connsiteY135" fmla="*/ 2250227 h 2344739"/>
              <a:gd name="connsiteX136" fmla="*/ 5012662 w 12193149"/>
              <a:gd name="connsiteY136" fmla="*/ 2233846 h 2344739"/>
              <a:gd name="connsiteX137" fmla="*/ 4841589 w 12193149"/>
              <a:gd name="connsiteY137" fmla="*/ 2209829 h 2344739"/>
              <a:gd name="connsiteX138" fmla="*/ 4763595 w 12193149"/>
              <a:gd name="connsiteY138" fmla="*/ 2182061 h 2344739"/>
              <a:gd name="connsiteX139" fmla="*/ 4724334 w 12193149"/>
              <a:gd name="connsiteY139" fmla="*/ 2173047 h 2344739"/>
              <a:gd name="connsiteX140" fmla="*/ 4722324 w 12193149"/>
              <a:gd name="connsiteY140" fmla="*/ 2172298 h 2344739"/>
              <a:gd name="connsiteX141" fmla="*/ 4723259 w 12193149"/>
              <a:gd name="connsiteY141" fmla="*/ 2172087 h 2344739"/>
              <a:gd name="connsiteX142" fmla="*/ 4718350 w 12193149"/>
              <a:gd name="connsiteY142" fmla="*/ 2170817 h 2344739"/>
              <a:gd name="connsiteX143" fmla="*/ 4722324 w 12193149"/>
              <a:gd name="connsiteY143" fmla="*/ 2172298 h 2344739"/>
              <a:gd name="connsiteX144" fmla="*/ 4716674 w 12193149"/>
              <a:gd name="connsiteY144" fmla="*/ 2173573 h 2344739"/>
              <a:gd name="connsiteX145" fmla="*/ 4516962 w 12193149"/>
              <a:gd name="connsiteY145" fmla="*/ 2163671 h 2344739"/>
              <a:gd name="connsiteX146" fmla="*/ 4429691 w 12193149"/>
              <a:gd name="connsiteY146" fmla="*/ 2153020 h 2344739"/>
              <a:gd name="connsiteX147" fmla="*/ 4364023 w 12193149"/>
              <a:gd name="connsiteY147" fmla="*/ 2151674 h 2344739"/>
              <a:gd name="connsiteX148" fmla="*/ 4318114 w 12193149"/>
              <a:gd name="connsiteY148" fmla="*/ 2158289 h 2344739"/>
              <a:gd name="connsiteX149" fmla="*/ 4316258 w 12193149"/>
              <a:gd name="connsiteY149" fmla="*/ 2156948 h 2344739"/>
              <a:gd name="connsiteX150" fmla="*/ 4296292 w 12193149"/>
              <a:gd name="connsiteY150" fmla="*/ 2155069 h 2344739"/>
              <a:gd name="connsiteX151" fmla="*/ 4291212 w 12193149"/>
              <a:gd name="connsiteY151" fmla="*/ 2157986 h 2344739"/>
              <a:gd name="connsiteX152" fmla="*/ 4277290 w 12193149"/>
              <a:gd name="connsiteY152" fmla="*/ 2157740 h 2344739"/>
              <a:gd name="connsiteX153" fmla="*/ 4249265 w 12193149"/>
              <a:gd name="connsiteY153" fmla="*/ 2160064 h 2344739"/>
              <a:gd name="connsiteX154" fmla="*/ 4203199 w 12193149"/>
              <a:gd name="connsiteY154" fmla="*/ 2157269 h 2344739"/>
              <a:gd name="connsiteX155" fmla="*/ 4202893 w 12193149"/>
              <a:gd name="connsiteY155" fmla="*/ 2156010 h 2344739"/>
              <a:gd name="connsiteX156" fmla="*/ 4192396 w 12193149"/>
              <a:gd name="connsiteY156" fmla="*/ 2150376 h 2344739"/>
              <a:gd name="connsiteX157" fmla="*/ 4143893 w 12193149"/>
              <a:gd name="connsiteY157" fmla="*/ 2134511 h 2344739"/>
              <a:gd name="connsiteX158" fmla="*/ 4084245 w 12193149"/>
              <a:gd name="connsiteY158" fmla="*/ 2107978 h 2344739"/>
              <a:gd name="connsiteX159" fmla="*/ 4075694 w 12193149"/>
              <a:gd name="connsiteY159" fmla="*/ 2107143 h 2344739"/>
              <a:gd name="connsiteX160" fmla="*/ 4075575 w 12193149"/>
              <a:gd name="connsiteY160" fmla="*/ 2106844 h 2344739"/>
              <a:gd name="connsiteX161" fmla="*/ 4066658 w 12193149"/>
              <a:gd name="connsiteY161" fmla="*/ 2105400 h 2344739"/>
              <a:gd name="connsiteX162" fmla="*/ 4060102 w 12193149"/>
              <a:gd name="connsiteY162" fmla="*/ 2105618 h 2344739"/>
              <a:gd name="connsiteX163" fmla="*/ 4043512 w 12193149"/>
              <a:gd name="connsiteY163" fmla="*/ 2103997 h 2344739"/>
              <a:gd name="connsiteX164" fmla="*/ 4038145 w 12193149"/>
              <a:gd name="connsiteY164" fmla="*/ 2101563 h 2344739"/>
              <a:gd name="connsiteX165" fmla="*/ 4036511 w 12193149"/>
              <a:gd name="connsiteY165" fmla="*/ 2097896 h 2344739"/>
              <a:gd name="connsiteX166" fmla="*/ 4034926 w 12193149"/>
              <a:gd name="connsiteY166" fmla="*/ 2098131 h 2344739"/>
              <a:gd name="connsiteX167" fmla="*/ 4005686 w 12193149"/>
              <a:gd name="connsiteY167" fmla="*/ 2085563 h 2344739"/>
              <a:gd name="connsiteX168" fmla="*/ 3937994 w 12193149"/>
              <a:gd name="connsiteY168" fmla="*/ 2068106 h 2344739"/>
              <a:gd name="connsiteX169" fmla="*/ 3898423 w 12193149"/>
              <a:gd name="connsiteY169" fmla="*/ 2062451 h 2344739"/>
              <a:gd name="connsiteX170" fmla="*/ 3790908 w 12193149"/>
              <a:gd name="connsiteY170" fmla="*/ 2042213 h 2344739"/>
              <a:gd name="connsiteX171" fmla="*/ 3683661 w 12193149"/>
              <a:gd name="connsiteY171" fmla="*/ 2018290 h 2344739"/>
              <a:gd name="connsiteX172" fmla="*/ 3611183 w 12193149"/>
              <a:gd name="connsiteY172" fmla="*/ 1986019 h 2344739"/>
              <a:gd name="connsiteX173" fmla="*/ 3605003 w 12193149"/>
              <a:gd name="connsiteY173" fmla="*/ 1987381 h 2344739"/>
              <a:gd name="connsiteX174" fmla="*/ 3595884 w 12193149"/>
              <a:gd name="connsiteY174" fmla="*/ 1987545 h 2344739"/>
              <a:gd name="connsiteX175" fmla="*/ 3595649 w 12193149"/>
              <a:gd name="connsiteY175" fmla="*/ 1987276 h 2344739"/>
              <a:gd name="connsiteX176" fmla="*/ 3587126 w 12193149"/>
              <a:gd name="connsiteY176" fmla="*/ 1987966 h 2344739"/>
              <a:gd name="connsiteX177" fmla="*/ 3537283 w 12193149"/>
              <a:gd name="connsiteY177" fmla="*/ 1978267 h 2344739"/>
              <a:gd name="connsiteX178" fmla="*/ 3474371 w 12193149"/>
              <a:gd name="connsiteY178" fmla="*/ 1974606 h 2344739"/>
              <a:gd name="connsiteX179" fmla="*/ 3401876 w 12193149"/>
              <a:gd name="connsiteY179" fmla="*/ 1962558 h 2344739"/>
              <a:gd name="connsiteX180" fmla="*/ 3365036 w 12193149"/>
              <a:gd name="connsiteY180" fmla="*/ 1979510 h 2344739"/>
              <a:gd name="connsiteX181" fmla="*/ 3345174 w 12193149"/>
              <a:gd name="connsiteY181" fmla="*/ 1981192 h 2344739"/>
              <a:gd name="connsiteX182" fmla="*/ 3342846 w 12193149"/>
              <a:gd name="connsiteY182" fmla="*/ 1980217 h 2344739"/>
              <a:gd name="connsiteX183" fmla="*/ 3263504 w 12193149"/>
              <a:gd name="connsiteY183" fmla="*/ 1986094 h 2344739"/>
              <a:gd name="connsiteX184" fmla="*/ 3143704 w 12193149"/>
              <a:gd name="connsiteY184" fmla="*/ 1993869 h 2344739"/>
              <a:gd name="connsiteX185" fmla="*/ 3031439 w 12193149"/>
              <a:gd name="connsiteY185" fmla="*/ 1996512 h 2344739"/>
              <a:gd name="connsiteX186" fmla="*/ 2782717 w 12193149"/>
              <a:gd name="connsiteY186" fmla="*/ 2018333 h 2344739"/>
              <a:gd name="connsiteX187" fmla="*/ 2647675 w 12193149"/>
              <a:gd name="connsiteY187" fmla="*/ 2028869 h 2344739"/>
              <a:gd name="connsiteX188" fmla="*/ 2569176 w 12193149"/>
              <a:gd name="connsiteY188" fmla="*/ 2002628 h 2344739"/>
              <a:gd name="connsiteX189" fmla="*/ 2444403 w 12193149"/>
              <a:gd name="connsiteY189" fmla="*/ 2016529 h 2344739"/>
              <a:gd name="connsiteX190" fmla="*/ 2316260 w 12193149"/>
              <a:gd name="connsiteY190" fmla="*/ 2024996 h 2344739"/>
              <a:gd name="connsiteX191" fmla="*/ 2209726 w 12193149"/>
              <a:gd name="connsiteY191" fmla="*/ 2019763 h 2344739"/>
              <a:gd name="connsiteX192" fmla="*/ 2095813 w 12193149"/>
              <a:gd name="connsiteY192" fmla="*/ 2003052 h 2344739"/>
              <a:gd name="connsiteX193" fmla="*/ 1998504 w 12193149"/>
              <a:gd name="connsiteY193" fmla="*/ 1995032 h 2344739"/>
              <a:gd name="connsiteX194" fmla="*/ 1929320 w 12193149"/>
              <a:gd name="connsiteY194" fmla="*/ 2016977 h 2344739"/>
              <a:gd name="connsiteX195" fmla="*/ 1922798 w 12193149"/>
              <a:gd name="connsiteY195" fmla="*/ 2012146 h 2344739"/>
              <a:gd name="connsiteX196" fmla="*/ 1874228 w 12193149"/>
              <a:gd name="connsiteY196" fmla="*/ 2013741 h 2344739"/>
              <a:gd name="connsiteX197" fmla="*/ 1787803 w 12193149"/>
              <a:gd name="connsiteY197" fmla="*/ 2041363 h 2344739"/>
              <a:gd name="connsiteX198" fmla="*/ 1739352 w 12193149"/>
              <a:gd name="connsiteY198" fmla="*/ 2036312 h 2344739"/>
              <a:gd name="connsiteX199" fmla="*/ 1676219 w 12193149"/>
              <a:gd name="connsiteY199" fmla="*/ 2019963 h 2344739"/>
              <a:gd name="connsiteX200" fmla="*/ 1609817 w 12193149"/>
              <a:gd name="connsiteY200" fmla="*/ 2013066 h 2344739"/>
              <a:gd name="connsiteX201" fmla="*/ 1497258 w 12193149"/>
              <a:gd name="connsiteY201" fmla="*/ 1987476 h 2344739"/>
              <a:gd name="connsiteX202" fmla="*/ 1151127 w 12193149"/>
              <a:gd name="connsiteY202" fmla="*/ 1938041 h 2344739"/>
              <a:gd name="connsiteX203" fmla="*/ 859417 w 12193149"/>
              <a:gd name="connsiteY203" fmla="*/ 1928608 h 2344739"/>
              <a:gd name="connsiteX204" fmla="*/ 838688 w 12193149"/>
              <a:gd name="connsiteY204" fmla="*/ 1929821 h 2344739"/>
              <a:gd name="connsiteX205" fmla="*/ 817957 w 12193149"/>
              <a:gd name="connsiteY205" fmla="*/ 1927857 h 2344739"/>
              <a:gd name="connsiteX206" fmla="*/ 812654 w 12193149"/>
              <a:gd name="connsiteY206" fmla="*/ 1930751 h 2344739"/>
              <a:gd name="connsiteX207" fmla="*/ 721195 w 12193149"/>
              <a:gd name="connsiteY207" fmla="*/ 1929661 h 2344739"/>
              <a:gd name="connsiteX208" fmla="*/ 720890 w 12193149"/>
              <a:gd name="connsiteY208" fmla="*/ 1928399 h 2344739"/>
              <a:gd name="connsiteX209" fmla="*/ 710023 w 12193149"/>
              <a:gd name="connsiteY209" fmla="*/ 1922722 h 2344739"/>
              <a:gd name="connsiteX210" fmla="*/ 597940 w 12193149"/>
              <a:gd name="connsiteY210" fmla="*/ 1879864 h 2344739"/>
              <a:gd name="connsiteX211" fmla="*/ 579683 w 12193149"/>
              <a:gd name="connsiteY211" fmla="*/ 1877212 h 2344739"/>
              <a:gd name="connsiteX212" fmla="*/ 572865 w 12193149"/>
              <a:gd name="connsiteY212" fmla="*/ 1877401 h 2344739"/>
              <a:gd name="connsiteX213" fmla="*/ 446247 w 12193149"/>
              <a:gd name="connsiteY213" fmla="*/ 1839371 h 2344739"/>
              <a:gd name="connsiteX214" fmla="*/ 405163 w 12193149"/>
              <a:gd name="connsiteY214" fmla="*/ 1833548 h 2344739"/>
              <a:gd name="connsiteX215" fmla="*/ 293583 w 12193149"/>
              <a:gd name="connsiteY215" fmla="*/ 1812852 h 2344739"/>
              <a:gd name="connsiteX216" fmla="*/ 119529 w 12193149"/>
              <a:gd name="connsiteY216" fmla="*/ 1761047 h 2344739"/>
              <a:gd name="connsiteX217" fmla="*/ 16674 w 12193149"/>
              <a:gd name="connsiteY217" fmla="*/ 1758191 h 2344739"/>
              <a:gd name="connsiteX218" fmla="*/ 1150 w 12193149"/>
              <a:gd name="connsiteY218" fmla="*/ 1752722 h 2344739"/>
              <a:gd name="connsiteX219" fmla="*/ 1148 w 12193149"/>
              <a:gd name="connsiteY219" fmla="*/ 222213 h 2344739"/>
              <a:gd name="connsiteX220" fmla="*/ 1148 w 12193149"/>
              <a:gd name="connsiteY220"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8 w 12193149"/>
              <a:gd name="connsiteY3" fmla="*/ 389190 h 2344739"/>
              <a:gd name="connsiteX4" fmla="*/ 12193149 w 12193149"/>
              <a:gd name="connsiteY4" fmla="*/ 579739 h 2344739"/>
              <a:gd name="connsiteX5" fmla="*/ 12185986 w 12193149"/>
              <a:gd name="connsiteY5" fmla="*/ 584189 h 2344739"/>
              <a:gd name="connsiteX6" fmla="*/ 12156363 w 12193149"/>
              <a:gd name="connsiteY6" fmla="*/ 597366 h 2344739"/>
              <a:gd name="connsiteX7" fmla="*/ 12139215 w 12193149"/>
              <a:gd name="connsiteY7" fmla="*/ 623179 h 2344739"/>
              <a:gd name="connsiteX8" fmla="*/ 12126327 w 12193149"/>
              <a:gd name="connsiteY8" fmla="*/ 624690 h 2344739"/>
              <a:gd name="connsiteX9" fmla="*/ 12124007 w 12193149"/>
              <a:gd name="connsiteY9" fmla="*/ 624794 h 2344739"/>
              <a:gd name="connsiteX10" fmla="*/ 12116854 w 12193149"/>
              <a:gd name="connsiteY10" fmla="*/ 628608 h 2344739"/>
              <a:gd name="connsiteX11" fmla="*/ 12099497 w 12193149"/>
              <a:gd name="connsiteY11" fmla="*/ 628139 h 2344739"/>
              <a:gd name="connsiteX12" fmla="*/ 12087073 w 12193149"/>
              <a:gd name="connsiteY12" fmla="*/ 636341 h 2344739"/>
              <a:gd name="connsiteX13" fmla="*/ 12031073 w 12193149"/>
              <a:gd name="connsiteY13" fmla="*/ 680009 h 2344739"/>
              <a:gd name="connsiteX14" fmla="*/ 11995833 w 12193149"/>
              <a:gd name="connsiteY14" fmla="*/ 703458 h 2344739"/>
              <a:gd name="connsiteX15" fmla="*/ 11979717 w 12193149"/>
              <a:gd name="connsiteY15" fmla="*/ 708161 h 2344739"/>
              <a:gd name="connsiteX16" fmla="*/ 11959046 w 12193149"/>
              <a:gd name="connsiteY16" fmla="*/ 717558 h 2344739"/>
              <a:gd name="connsiteX17" fmla="*/ 11920454 w 12193149"/>
              <a:gd name="connsiteY17" fmla="*/ 730883 h 2344739"/>
              <a:gd name="connsiteX18" fmla="*/ 11903656 w 12193149"/>
              <a:gd name="connsiteY18" fmla="*/ 742426 h 2344739"/>
              <a:gd name="connsiteX19" fmla="*/ 11895048 w 12193149"/>
              <a:gd name="connsiteY19" fmla="*/ 744791 h 2344739"/>
              <a:gd name="connsiteX20" fmla="*/ 11891968 w 12193149"/>
              <a:gd name="connsiteY20" fmla="*/ 755729 h 2344739"/>
              <a:gd name="connsiteX21" fmla="*/ 11870776 w 12193149"/>
              <a:gd name="connsiteY21" fmla="*/ 777816 h 2344739"/>
              <a:gd name="connsiteX22" fmla="*/ 11813376 w 12193149"/>
              <a:gd name="connsiteY22" fmla="*/ 797659 h 2344739"/>
              <a:gd name="connsiteX23" fmla="*/ 11749767 w 12193149"/>
              <a:gd name="connsiteY23" fmla="*/ 872002 h 2344739"/>
              <a:gd name="connsiteX24" fmla="*/ 11590693 w 12193149"/>
              <a:gd name="connsiteY24" fmla="*/ 963777 h 2344739"/>
              <a:gd name="connsiteX25" fmla="*/ 11506817 w 12193149"/>
              <a:gd name="connsiteY25" fmla="*/ 1033623 h 2344739"/>
              <a:gd name="connsiteX26" fmla="*/ 11280332 w 12193149"/>
              <a:gd name="connsiteY26" fmla="*/ 1223571 h 2344739"/>
              <a:gd name="connsiteX27" fmla="*/ 11228309 w 12193149"/>
              <a:gd name="connsiteY27" fmla="*/ 1276236 h 2344739"/>
              <a:gd name="connsiteX28" fmla="*/ 11218087 w 12193149"/>
              <a:gd name="connsiteY28" fmla="*/ 1275961 h 2344739"/>
              <a:gd name="connsiteX29" fmla="*/ 11217184 w 12193149"/>
              <a:gd name="connsiteY29" fmla="*/ 1275018 h 2344739"/>
              <a:gd name="connsiteX30" fmla="*/ 11188885 w 12193149"/>
              <a:gd name="connsiteY30" fmla="*/ 1292383 h 2344739"/>
              <a:gd name="connsiteX31" fmla="*/ 11184501 w 12193149"/>
              <a:gd name="connsiteY31" fmla="*/ 1292525 h 2344739"/>
              <a:gd name="connsiteX32" fmla="*/ 11166854 w 12193149"/>
              <a:gd name="connsiteY32" fmla="*/ 1306612 h 2344739"/>
              <a:gd name="connsiteX33" fmla="*/ 11157311 w 12193149"/>
              <a:gd name="connsiteY33" fmla="*/ 1312414 h 2344739"/>
              <a:gd name="connsiteX34" fmla="*/ 11155496 w 12193149"/>
              <a:gd name="connsiteY34" fmla="*/ 1317097 h 2344739"/>
              <a:gd name="connsiteX35" fmla="*/ 11140961 w 12193149"/>
              <a:gd name="connsiteY35" fmla="*/ 1324115 h 2344739"/>
              <a:gd name="connsiteX36" fmla="*/ 11138961 w 12193149"/>
              <a:gd name="connsiteY36" fmla="*/ 1323772 h 2344739"/>
              <a:gd name="connsiteX37" fmla="*/ 11128208 w 12193149"/>
              <a:gd name="connsiteY37" fmla="*/ 1333832 h 2344739"/>
              <a:gd name="connsiteX38" fmla="*/ 11120691 w 12193149"/>
              <a:gd name="connsiteY38" fmla="*/ 1347424 h 2344739"/>
              <a:gd name="connsiteX39" fmla="*/ 10894683 w 12193149"/>
              <a:gd name="connsiteY39" fmla="*/ 1473399 h 2344739"/>
              <a:gd name="connsiteX40" fmla="*/ 10773300 w 12193149"/>
              <a:gd name="connsiteY40" fmla="*/ 1523191 h 2344739"/>
              <a:gd name="connsiteX41" fmla="*/ 10627668 w 12193149"/>
              <a:gd name="connsiteY41" fmla="*/ 1559229 h 2344739"/>
              <a:gd name="connsiteX42" fmla="*/ 10581895 w 12193149"/>
              <a:gd name="connsiteY42" fmla="*/ 1568689 h 2344739"/>
              <a:gd name="connsiteX43" fmla="*/ 10547790 w 12193149"/>
              <a:gd name="connsiteY43" fmla="*/ 1598423 h 2344739"/>
              <a:gd name="connsiteX44" fmla="*/ 10529643 w 12193149"/>
              <a:gd name="connsiteY44" fmla="*/ 1596907 h 2344739"/>
              <a:gd name="connsiteX45" fmla="*/ 10526446 w 12193149"/>
              <a:gd name="connsiteY45" fmla="*/ 1596411 h 2344739"/>
              <a:gd name="connsiteX46" fmla="*/ 10515129 w 12193149"/>
              <a:gd name="connsiteY46" fmla="*/ 1599537 h 2344739"/>
              <a:gd name="connsiteX47" fmla="*/ 10491735 w 12193149"/>
              <a:gd name="connsiteY47" fmla="*/ 1594156 h 2344739"/>
              <a:gd name="connsiteX48" fmla="*/ 10471418 w 12193149"/>
              <a:gd name="connsiteY48" fmla="*/ 1601693 h 2344739"/>
              <a:gd name="connsiteX49" fmla="*/ 10377042 w 12193149"/>
              <a:gd name="connsiteY49" fmla="*/ 1644598 h 2344739"/>
              <a:gd name="connsiteX50" fmla="*/ 10319338 w 12193149"/>
              <a:gd name="connsiteY50" fmla="*/ 1666221 h 2344739"/>
              <a:gd name="connsiteX51" fmla="*/ 10295467 w 12193149"/>
              <a:gd name="connsiteY51" fmla="*/ 1668079 h 2344739"/>
              <a:gd name="connsiteX52" fmla="*/ 10263443 w 12193149"/>
              <a:gd name="connsiteY52" fmla="*/ 1674948 h 2344739"/>
              <a:gd name="connsiteX53" fmla="*/ 10205418 w 12193149"/>
              <a:gd name="connsiteY53" fmla="*/ 1682149 h 2344739"/>
              <a:gd name="connsiteX54" fmla="*/ 10177759 w 12193149"/>
              <a:gd name="connsiteY54" fmla="*/ 1692943 h 2344739"/>
              <a:gd name="connsiteX55" fmla="*/ 10165070 w 12193149"/>
              <a:gd name="connsiteY55" fmla="*/ 1693739 h 2344739"/>
              <a:gd name="connsiteX56" fmla="*/ 10156308 w 12193149"/>
              <a:gd name="connsiteY56" fmla="*/ 1707487 h 2344739"/>
              <a:gd name="connsiteX57" fmla="*/ 10118267 w 12193149"/>
              <a:gd name="connsiteY57" fmla="*/ 1731142 h 2344739"/>
              <a:gd name="connsiteX58" fmla="*/ 10083317 w 12193149"/>
              <a:gd name="connsiteY58" fmla="*/ 1743296 h 2344739"/>
              <a:gd name="connsiteX59" fmla="*/ 10040388 w 12193149"/>
              <a:gd name="connsiteY59" fmla="*/ 1741632 h 2344739"/>
              <a:gd name="connsiteX60" fmla="*/ 9961167 w 12193149"/>
              <a:gd name="connsiteY60" fmla="*/ 1757147 h 2344739"/>
              <a:gd name="connsiteX61" fmla="*/ 9848940 w 12193149"/>
              <a:gd name="connsiteY61" fmla="*/ 1763915 h 2344739"/>
              <a:gd name="connsiteX62" fmla="*/ 9729457 w 12193149"/>
              <a:gd name="connsiteY62" fmla="*/ 1784122 h 2344739"/>
              <a:gd name="connsiteX63" fmla="*/ 9613704 w 12193149"/>
              <a:gd name="connsiteY63" fmla="*/ 1812371 h 2344739"/>
              <a:gd name="connsiteX64" fmla="*/ 9338590 w 12193149"/>
              <a:gd name="connsiteY64" fmla="*/ 1869293 h 2344739"/>
              <a:gd name="connsiteX65" fmla="*/ 9232518 w 12193149"/>
              <a:gd name="connsiteY65" fmla="*/ 1893149 h 2344739"/>
              <a:gd name="connsiteX66" fmla="*/ 9156690 w 12193149"/>
              <a:gd name="connsiteY66" fmla="*/ 1903228 h 2344739"/>
              <a:gd name="connsiteX67" fmla="*/ 9054601 w 12193149"/>
              <a:gd name="connsiteY67" fmla="*/ 1910755 h 2344739"/>
              <a:gd name="connsiteX68" fmla="*/ 9006634 w 12193149"/>
              <a:gd name="connsiteY68" fmla="*/ 1914040 h 2344739"/>
              <a:gd name="connsiteX69" fmla="*/ 9006349 w 12193149"/>
              <a:gd name="connsiteY69" fmla="*/ 1913800 h 2344739"/>
              <a:gd name="connsiteX70" fmla="*/ 8997380 w 12193149"/>
              <a:gd name="connsiteY70" fmla="*/ 1915011 h 2344739"/>
              <a:gd name="connsiteX71" fmla="*/ 8991542 w 12193149"/>
              <a:gd name="connsiteY71" fmla="*/ 1917072 h 2344739"/>
              <a:gd name="connsiteX72" fmla="*/ 8975485 w 12193149"/>
              <a:gd name="connsiteY72" fmla="*/ 1920298 h 2344739"/>
              <a:gd name="connsiteX73" fmla="*/ 8969159 w 12193149"/>
              <a:gd name="connsiteY73" fmla="*/ 1919598 h 2344739"/>
              <a:gd name="connsiteX74" fmla="*/ 8964196 w 12193149"/>
              <a:gd name="connsiteY74" fmla="*/ 1917373 h 2344739"/>
              <a:gd name="connsiteX75" fmla="*/ 8930136 w 12193149"/>
              <a:gd name="connsiteY75" fmla="*/ 1914185 h 2344739"/>
              <a:gd name="connsiteX76" fmla="*/ 8753592 w 12193149"/>
              <a:gd name="connsiteY76" fmla="*/ 1933417 h 2344739"/>
              <a:gd name="connsiteX77" fmla="*/ 8708995 w 12193149"/>
              <a:gd name="connsiteY77" fmla="*/ 1935518 h 2344739"/>
              <a:gd name="connsiteX78" fmla="*/ 8597219 w 12193149"/>
              <a:gd name="connsiteY78" fmla="*/ 1944090 h 2344739"/>
              <a:gd name="connsiteX79" fmla="*/ 8526378 w 12193149"/>
              <a:gd name="connsiteY79" fmla="*/ 1929248 h 2344739"/>
              <a:gd name="connsiteX80" fmla="*/ 8512131 w 12193149"/>
              <a:gd name="connsiteY80" fmla="*/ 1935163 h 2344739"/>
              <a:gd name="connsiteX81" fmla="*/ 8507315 w 12193149"/>
              <a:gd name="connsiteY81" fmla="*/ 1938164 h 2344739"/>
              <a:gd name="connsiteX82" fmla="*/ 8499116 w 12193149"/>
              <a:gd name="connsiteY82" fmla="*/ 1940902 h 2344739"/>
              <a:gd name="connsiteX83" fmla="*/ 8498742 w 12193149"/>
              <a:gd name="connsiteY83" fmla="*/ 1940723 h 2344739"/>
              <a:gd name="connsiteX84" fmla="*/ 8491397 w 12193149"/>
              <a:gd name="connsiteY84" fmla="*/ 1943773 h 2344739"/>
              <a:gd name="connsiteX85" fmla="*/ 8368330 w 12193149"/>
              <a:gd name="connsiteY85" fmla="*/ 1957815 h 2344739"/>
              <a:gd name="connsiteX86" fmla="*/ 8354947 w 12193149"/>
              <a:gd name="connsiteY86" fmla="*/ 1958009 h 2344739"/>
              <a:gd name="connsiteX87" fmla="*/ 8321252 w 12193149"/>
              <a:gd name="connsiteY87" fmla="*/ 1974587 h 2344739"/>
              <a:gd name="connsiteX88" fmla="*/ 8315581 w 12193149"/>
              <a:gd name="connsiteY88" fmla="*/ 1974913 h 2344739"/>
              <a:gd name="connsiteX89" fmla="*/ 8296322 w 12193149"/>
              <a:gd name="connsiteY89" fmla="*/ 1988808 h 2344739"/>
              <a:gd name="connsiteX90" fmla="*/ 8285424 w 12193149"/>
              <a:gd name="connsiteY90" fmla="*/ 1994631 h 2344739"/>
              <a:gd name="connsiteX91" fmla="*/ 8284298 w 12193149"/>
              <a:gd name="connsiteY91" fmla="*/ 1999074 h 2344739"/>
              <a:gd name="connsiteX92" fmla="*/ 8267224 w 12193149"/>
              <a:gd name="connsiteY92" fmla="*/ 2006249 h 2344739"/>
              <a:gd name="connsiteX93" fmla="*/ 8264525 w 12193149"/>
              <a:gd name="connsiteY93" fmla="*/ 2006019 h 2344739"/>
              <a:gd name="connsiteX94" fmla="*/ 8253181 w 12193149"/>
              <a:gd name="connsiteY94" fmla="*/ 2015862 h 2344739"/>
              <a:gd name="connsiteX95" fmla="*/ 8246982 w 12193149"/>
              <a:gd name="connsiteY95" fmla="*/ 2028854 h 2344739"/>
              <a:gd name="connsiteX96" fmla="*/ 8091420 w 12193149"/>
              <a:gd name="connsiteY96" fmla="*/ 2075015 h 2344739"/>
              <a:gd name="connsiteX97" fmla="*/ 7906555 w 12193149"/>
              <a:gd name="connsiteY97" fmla="*/ 2116988 h 2344739"/>
              <a:gd name="connsiteX98" fmla="*/ 7719893 w 12193149"/>
              <a:gd name="connsiteY98" fmla="*/ 2142703 h 2344739"/>
              <a:gd name="connsiteX99" fmla="*/ 7615495 w 12193149"/>
              <a:gd name="connsiteY99" fmla="*/ 2139232 h 2344739"/>
              <a:gd name="connsiteX100" fmla="*/ 7528691 w 12193149"/>
              <a:gd name="connsiteY100" fmla="*/ 2145060 h 2344739"/>
              <a:gd name="connsiteX101" fmla="*/ 7520719 w 12193149"/>
              <a:gd name="connsiteY101" fmla="*/ 2147613 h 2344739"/>
              <a:gd name="connsiteX102" fmla="*/ 7508559 w 12193149"/>
              <a:gd name="connsiteY102" fmla="*/ 2148948 h 2344739"/>
              <a:gd name="connsiteX103" fmla="*/ 7508188 w 12193149"/>
              <a:gd name="connsiteY103" fmla="*/ 2148621 h 2344739"/>
              <a:gd name="connsiteX104" fmla="*/ 7496943 w 12193149"/>
              <a:gd name="connsiteY104" fmla="*/ 2150573 h 2344739"/>
              <a:gd name="connsiteX105" fmla="*/ 7219707 w 12193149"/>
              <a:gd name="connsiteY105" fmla="*/ 2156680 h 2344739"/>
              <a:gd name="connsiteX106" fmla="*/ 7202249 w 12193149"/>
              <a:gd name="connsiteY106" fmla="*/ 2161230 h 2344739"/>
              <a:gd name="connsiteX107" fmla="*/ 7198152 w 12193149"/>
              <a:gd name="connsiteY107" fmla="*/ 2166588 h 2344739"/>
              <a:gd name="connsiteX108" fmla="*/ 7171956 w 12193149"/>
              <a:gd name="connsiteY108" fmla="*/ 2171236 h 2344739"/>
              <a:gd name="connsiteX109" fmla="*/ 7098136 w 12193149"/>
              <a:gd name="connsiteY109" fmla="*/ 2183464 h 2344739"/>
              <a:gd name="connsiteX110" fmla="*/ 7019644 w 12193149"/>
              <a:gd name="connsiteY110" fmla="*/ 2183090 h 2344739"/>
              <a:gd name="connsiteX111" fmla="*/ 6905294 w 12193149"/>
              <a:gd name="connsiteY111" fmla="*/ 2212596 h 2344739"/>
              <a:gd name="connsiteX112" fmla="*/ 6709370 w 12193149"/>
              <a:gd name="connsiteY112" fmla="*/ 2240551 h 2344739"/>
              <a:gd name="connsiteX113" fmla="*/ 6550602 w 12193149"/>
              <a:gd name="connsiteY113" fmla="*/ 2269327 h 2344739"/>
              <a:gd name="connsiteX114" fmla="*/ 6318708 w 12193149"/>
              <a:gd name="connsiteY114" fmla="*/ 2316127 h 2344739"/>
              <a:gd name="connsiteX115" fmla="*/ 6169822 w 12193149"/>
              <a:gd name="connsiteY115" fmla="*/ 2318214 h 2344739"/>
              <a:gd name="connsiteX116" fmla="*/ 6074996 w 12193149"/>
              <a:gd name="connsiteY116" fmla="*/ 2338676 h 2344739"/>
              <a:gd name="connsiteX117" fmla="*/ 6069677 w 12193149"/>
              <a:gd name="connsiteY117" fmla="*/ 2337139 h 2344739"/>
              <a:gd name="connsiteX118" fmla="*/ 6049786 w 12193149"/>
              <a:gd name="connsiteY118" fmla="*/ 2337822 h 2344739"/>
              <a:gd name="connsiteX119" fmla="*/ 6042433 w 12193149"/>
              <a:gd name="connsiteY119" fmla="*/ 2329473 h 2344739"/>
              <a:gd name="connsiteX120" fmla="*/ 6011238 w 12193149"/>
              <a:gd name="connsiteY120" fmla="*/ 2324380 h 2344739"/>
              <a:gd name="connsiteX121" fmla="*/ 5958523 w 12193149"/>
              <a:gd name="connsiteY121" fmla="*/ 2328024 h 2344739"/>
              <a:gd name="connsiteX122" fmla="*/ 5760067 w 12193149"/>
              <a:gd name="connsiteY122" fmla="*/ 2343716 h 2344739"/>
              <a:gd name="connsiteX123" fmla="*/ 5628108 w 12193149"/>
              <a:gd name="connsiteY123" fmla="*/ 2344739 h 2344739"/>
              <a:gd name="connsiteX124" fmla="*/ 5472054 w 12193149"/>
              <a:gd name="connsiteY124" fmla="*/ 2330719 h 2344739"/>
              <a:gd name="connsiteX125" fmla="*/ 5433909 w 12193149"/>
              <a:gd name="connsiteY125" fmla="*/ 2319466 h 2344739"/>
              <a:gd name="connsiteX126" fmla="*/ 5382817 w 12193149"/>
              <a:gd name="connsiteY126" fmla="*/ 2301764 h 2344739"/>
              <a:gd name="connsiteX127" fmla="*/ 5262912 w 12193149"/>
              <a:gd name="connsiteY127" fmla="*/ 2281347 h 2344739"/>
              <a:gd name="connsiteX128" fmla="*/ 5224109 w 12193149"/>
              <a:gd name="connsiteY128" fmla="*/ 2270223 h 2344739"/>
              <a:gd name="connsiteX129" fmla="*/ 5175808 w 12193149"/>
              <a:gd name="connsiteY129" fmla="*/ 2267233 h 2344739"/>
              <a:gd name="connsiteX130" fmla="*/ 5157702 w 12193149"/>
              <a:gd name="connsiteY130" fmla="*/ 2260010 h 2344739"/>
              <a:gd name="connsiteX131" fmla="*/ 5143747 w 12193149"/>
              <a:gd name="connsiteY131" fmla="*/ 2256610 h 2344739"/>
              <a:gd name="connsiteX132" fmla="*/ 5140744 w 12193149"/>
              <a:gd name="connsiteY132" fmla="*/ 2254509 h 2344739"/>
              <a:gd name="connsiteX133" fmla="*/ 5122807 w 12193149"/>
              <a:gd name="connsiteY133" fmla="*/ 2243656 h 2344739"/>
              <a:gd name="connsiteX134" fmla="*/ 5066938 w 12193149"/>
              <a:gd name="connsiteY134" fmla="*/ 2250227 h 2344739"/>
              <a:gd name="connsiteX135" fmla="*/ 5012662 w 12193149"/>
              <a:gd name="connsiteY135" fmla="*/ 2233846 h 2344739"/>
              <a:gd name="connsiteX136" fmla="*/ 4841589 w 12193149"/>
              <a:gd name="connsiteY136" fmla="*/ 2209829 h 2344739"/>
              <a:gd name="connsiteX137" fmla="*/ 4763595 w 12193149"/>
              <a:gd name="connsiteY137" fmla="*/ 2182061 h 2344739"/>
              <a:gd name="connsiteX138" fmla="*/ 4724334 w 12193149"/>
              <a:gd name="connsiteY138" fmla="*/ 2173047 h 2344739"/>
              <a:gd name="connsiteX139" fmla="*/ 4722324 w 12193149"/>
              <a:gd name="connsiteY139" fmla="*/ 2172298 h 2344739"/>
              <a:gd name="connsiteX140" fmla="*/ 4723259 w 12193149"/>
              <a:gd name="connsiteY140" fmla="*/ 2172087 h 2344739"/>
              <a:gd name="connsiteX141" fmla="*/ 4718350 w 12193149"/>
              <a:gd name="connsiteY141" fmla="*/ 2170817 h 2344739"/>
              <a:gd name="connsiteX142" fmla="*/ 4722324 w 12193149"/>
              <a:gd name="connsiteY142" fmla="*/ 2172298 h 2344739"/>
              <a:gd name="connsiteX143" fmla="*/ 4716674 w 12193149"/>
              <a:gd name="connsiteY143" fmla="*/ 2173573 h 2344739"/>
              <a:gd name="connsiteX144" fmla="*/ 4516962 w 12193149"/>
              <a:gd name="connsiteY144" fmla="*/ 2163671 h 2344739"/>
              <a:gd name="connsiteX145" fmla="*/ 4429691 w 12193149"/>
              <a:gd name="connsiteY145" fmla="*/ 2153020 h 2344739"/>
              <a:gd name="connsiteX146" fmla="*/ 4364023 w 12193149"/>
              <a:gd name="connsiteY146" fmla="*/ 2151674 h 2344739"/>
              <a:gd name="connsiteX147" fmla="*/ 4318114 w 12193149"/>
              <a:gd name="connsiteY147" fmla="*/ 2158289 h 2344739"/>
              <a:gd name="connsiteX148" fmla="*/ 4316258 w 12193149"/>
              <a:gd name="connsiteY148" fmla="*/ 2156948 h 2344739"/>
              <a:gd name="connsiteX149" fmla="*/ 4296292 w 12193149"/>
              <a:gd name="connsiteY149" fmla="*/ 2155069 h 2344739"/>
              <a:gd name="connsiteX150" fmla="*/ 4291212 w 12193149"/>
              <a:gd name="connsiteY150" fmla="*/ 2157986 h 2344739"/>
              <a:gd name="connsiteX151" fmla="*/ 4277290 w 12193149"/>
              <a:gd name="connsiteY151" fmla="*/ 2157740 h 2344739"/>
              <a:gd name="connsiteX152" fmla="*/ 4249265 w 12193149"/>
              <a:gd name="connsiteY152" fmla="*/ 2160064 h 2344739"/>
              <a:gd name="connsiteX153" fmla="*/ 4203199 w 12193149"/>
              <a:gd name="connsiteY153" fmla="*/ 2157269 h 2344739"/>
              <a:gd name="connsiteX154" fmla="*/ 4202893 w 12193149"/>
              <a:gd name="connsiteY154" fmla="*/ 2156010 h 2344739"/>
              <a:gd name="connsiteX155" fmla="*/ 4192396 w 12193149"/>
              <a:gd name="connsiteY155" fmla="*/ 2150376 h 2344739"/>
              <a:gd name="connsiteX156" fmla="*/ 4143893 w 12193149"/>
              <a:gd name="connsiteY156" fmla="*/ 2134511 h 2344739"/>
              <a:gd name="connsiteX157" fmla="*/ 4084245 w 12193149"/>
              <a:gd name="connsiteY157" fmla="*/ 2107978 h 2344739"/>
              <a:gd name="connsiteX158" fmla="*/ 4075694 w 12193149"/>
              <a:gd name="connsiteY158" fmla="*/ 2107143 h 2344739"/>
              <a:gd name="connsiteX159" fmla="*/ 4075575 w 12193149"/>
              <a:gd name="connsiteY159" fmla="*/ 2106844 h 2344739"/>
              <a:gd name="connsiteX160" fmla="*/ 4066658 w 12193149"/>
              <a:gd name="connsiteY160" fmla="*/ 2105400 h 2344739"/>
              <a:gd name="connsiteX161" fmla="*/ 4060102 w 12193149"/>
              <a:gd name="connsiteY161" fmla="*/ 2105618 h 2344739"/>
              <a:gd name="connsiteX162" fmla="*/ 4043512 w 12193149"/>
              <a:gd name="connsiteY162" fmla="*/ 2103997 h 2344739"/>
              <a:gd name="connsiteX163" fmla="*/ 4038145 w 12193149"/>
              <a:gd name="connsiteY163" fmla="*/ 2101563 h 2344739"/>
              <a:gd name="connsiteX164" fmla="*/ 4036511 w 12193149"/>
              <a:gd name="connsiteY164" fmla="*/ 2097896 h 2344739"/>
              <a:gd name="connsiteX165" fmla="*/ 4034926 w 12193149"/>
              <a:gd name="connsiteY165" fmla="*/ 2098131 h 2344739"/>
              <a:gd name="connsiteX166" fmla="*/ 4005686 w 12193149"/>
              <a:gd name="connsiteY166" fmla="*/ 2085563 h 2344739"/>
              <a:gd name="connsiteX167" fmla="*/ 3937994 w 12193149"/>
              <a:gd name="connsiteY167" fmla="*/ 2068106 h 2344739"/>
              <a:gd name="connsiteX168" fmla="*/ 3898423 w 12193149"/>
              <a:gd name="connsiteY168" fmla="*/ 2062451 h 2344739"/>
              <a:gd name="connsiteX169" fmla="*/ 3790908 w 12193149"/>
              <a:gd name="connsiteY169" fmla="*/ 2042213 h 2344739"/>
              <a:gd name="connsiteX170" fmla="*/ 3683661 w 12193149"/>
              <a:gd name="connsiteY170" fmla="*/ 2018290 h 2344739"/>
              <a:gd name="connsiteX171" fmla="*/ 3611183 w 12193149"/>
              <a:gd name="connsiteY171" fmla="*/ 1986019 h 2344739"/>
              <a:gd name="connsiteX172" fmla="*/ 3605003 w 12193149"/>
              <a:gd name="connsiteY172" fmla="*/ 1987381 h 2344739"/>
              <a:gd name="connsiteX173" fmla="*/ 3595884 w 12193149"/>
              <a:gd name="connsiteY173" fmla="*/ 1987545 h 2344739"/>
              <a:gd name="connsiteX174" fmla="*/ 3595649 w 12193149"/>
              <a:gd name="connsiteY174" fmla="*/ 1987276 h 2344739"/>
              <a:gd name="connsiteX175" fmla="*/ 3587126 w 12193149"/>
              <a:gd name="connsiteY175" fmla="*/ 1987966 h 2344739"/>
              <a:gd name="connsiteX176" fmla="*/ 3537283 w 12193149"/>
              <a:gd name="connsiteY176" fmla="*/ 1978267 h 2344739"/>
              <a:gd name="connsiteX177" fmla="*/ 3474371 w 12193149"/>
              <a:gd name="connsiteY177" fmla="*/ 1974606 h 2344739"/>
              <a:gd name="connsiteX178" fmla="*/ 3401876 w 12193149"/>
              <a:gd name="connsiteY178" fmla="*/ 1962558 h 2344739"/>
              <a:gd name="connsiteX179" fmla="*/ 3365036 w 12193149"/>
              <a:gd name="connsiteY179" fmla="*/ 1979510 h 2344739"/>
              <a:gd name="connsiteX180" fmla="*/ 3345174 w 12193149"/>
              <a:gd name="connsiteY180" fmla="*/ 1981192 h 2344739"/>
              <a:gd name="connsiteX181" fmla="*/ 3342846 w 12193149"/>
              <a:gd name="connsiteY181" fmla="*/ 1980217 h 2344739"/>
              <a:gd name="connsiteX182" fmla="*/ 3263504 w 12193149"/>
              <a:gd name="connsiteY182" fmla="*/ 1986094 h 2344739"/>
              <a:gd name="connsiteX183" fmla="*/ 3143704 w 12193149"/>
              <a:gd name="connsiteY183" fmla="*/ 1993869 h 2344739"/>
              <a:gd name="connsiteX184" fmla="*/ 3031439 w 12193149"/>
              <a:gd name="connsiteY184" fmla="*/ 1996512 h 2344739"/>
              <a:gd name="connsiteX185" fmla="*/ 2782717 w 12193149"/>
              <a:gd name="connsiteY185" fmla="*/ 2018333 h 2344739"/>
              <a:gd name="connsiteX186" fmla="*/ 2647675 w 12193149"/>
              <a:gd name="connsiteY186" fmla="*/ 2028869 h 2344739"/>
              <a:gd name="connsiteX187" fmla="*/ 2569176 w 12193149"/>
              <a:gd name="connsiteY187" fmla="*/ 2002628 h 2344739"/>
              <a:gd name="connsiteX188" fmla="*/ 2444403 w 12193149"/>
              <a:gd name="connsiteY188" fmla="*/ 2016529 h 2344739"/>
              <a:gd name="connsiteX189" fmla="*/ 2316260 w 12193149"/>
              <a:gd name="connsiteY189" fmla="*/ 2024996 h 2344739"/>
              <a:gd name="connsiteX190" fmla="*/ 2209726 w 12193149"/>
              <a:gd name="connsiteY190" fmla="*/ 2019763 h 2344739"/>
              <a:gd name="connsiteX191" fmla="*/ 2095813 w 12193149"/>
              <a:gd name="connsiteY191" fmla="*/ 2003052 h 2344739"/>
              <a:gd name="connsiteX192" fmla="*/ 1998504 w 12193149"/>
              <a:gd name="connsiteY192" fmla="*/ 1995032 h 2344739"/>
              <a:gd name="connsiteX193" fmla="*/ 1929320 w 12193149"/>
              <a:gd name="connsiteY193" fmla="*/ 2016977 h 2344739"/>
              <a:gd name="connsiteX194" fmla="*/ 1922798 w 12193149"/>
              <a:gd name="connsiteY194" fmla="*/ 2012146 h 2344739"/>
              <a:gd name="connsiteX195" fmla="*/ 1874228 w 12193149"/>
              <a:gd name="connsiteY195" fmla="*/ 2013741 h 2344739"/>
              <a:gd name="connsiteX196" fmla="*/ 1787803 w 12193149"/>
              <a:gd name="connsiteY196" fmla="*/ 2041363 h 2344739"/>
              <a:gd name="connsiteX197" fmla="*/ 1739352 w 12193149"/>
              <a:gd name="connsiteY197" fmla="*/ 2036312 h 2344739"/>
              <a:gd name="connsiteX198" fmla="*/ 1676219 w 12193149"/>
              <a:gd name="connsiteY198" fmla="*/ 2019963 h 2344739"/>
              <a:gd name="connsiteX199" fmla="*/ 1609817 w 12193149"/>
              <a:gd name="connsiteY199" fmla="*/ 2013066 h 2344739"/>
              <a:gd name="connsiteX200" fmla="*/ 1497258 w 12193149"/>
              <a:gd name="connsiteY200" fmla="*/ 1987476 h 2344739"/>
              <a:gd name="connsiteX201" fmla="*/ 1151127 w 12193149"/>
              <a:gd name="connsiteY201" fmla="*/ 1938041 h 2344739"/>
              <a:gd name="connsiteX202" fmla="*/ 859417 w 12193149"/>
              <a:gd name="connsiteY202" fmla="*/ 1928608 h 2344739"/>
              <a:gd name="connsiteX203" fmla="*/ 838688 w 12193149"/>
              <a:gd name="connsiteY203" fmla="*/ 1929821 h 2344739"/>
              <a:gd name="connsiteX204" fmla="*/ 817957 w 12193149"/>
              <a:gd name="connsiteY204" fmla="*/ 1927857 h 2344739"/>
              <a:gd name="connsiteX205" fmla="*/ 812654 w 12193149"/>
              <a:gd name="connsiteY205" fmla="*/ 1930751 h 2344739"/>
              <a:gd name="connsiteX206" fmla="*/ 721195 w 12193149"/>
              <a:gd name="connsiteY206" fmla="*/ 1929661 h 2344739"/>
              <a:gd name="connsiteX207" fmla="*/ 720890 w 12193149"/>
              <a:gd name="connsiteY207" fmla="*/ 1928399 h 2344739"/>
              <a:gd name="connsiteX208" fmla="*/ 710023 w 12193149"/>
              <a:gd name="connsiteY208" fmla="*/ 1922722 h 2344739"/>
              <a:gd name="connsiteX209" fmla="*/ 597940 w 12193149"/>
              <a:gd name="connsiteY209" fmla="*/ 1879864 h 2344739"/>
              <a:gd name="connsiteX210" fmla="*/ 579683 w 12193149"/>
              <a:gd name="connsiteY210" fmla="*/ 1877212 h 2344739"/>
              <a:gd name="connsiteX211" fmla="*/ 572865 w 12193149"/>
              <a:gd name="connsiteY211" fmla="*/ 1877401 h 2344739"/>
              <a:gd name="connsiteX212" fmla="*/ 446247 w 12193149"/>
              <a:gd name="connsiteY212" fmla="*/ 1839371 h 2344739"/>
              <a:gd name="connsiteX213" fmla="*/ 405163 w 12193149"/>
              <a:gd name="connsiteY213" fmla="*/ 1833548 h 2344739"/>
              <a:gd name="connsiteX214" fmla="*/ 293583 w 12193149"/>
              <a:gd name="connsiteY214" fmla="*/ 1812852 h 2344739"/>
              <a:gd name="connsiteX215" fmla="*/ 119529 w 12193149"/>
              <a:gd name="connsiteY215" fmla="*/ 1761047 h 2344739"/>
              <a:gd name="connsiteX216" fmla="*/ 16674 w 12193149"/>
              <a:gd name="connsiteY216" fmla="*/ 1758191 h 2344739"/>
              <a:gd name="connsiteX217" fmla="*/ 1150 w 12193149"/>
              <a:gd name="connsiteY217" fmla="*/ 1752722 h 2344739"/>
              <a:gd name="connsiteX218" fmla="*/ 1148 w 12193149"/>
              <a:gd name="connsiteY218" fmla="*/ 222213 h 2344739"/>
              <a:gd name="connsiteX219" fmla="*/ 1148 w 12193149"/>
              <a:gd name="connsiteY219"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8 w 12193149"/>
              <a:gd name="connsiteY3" fmla="*/ 389190 h 2344739"/>
              <a:gd name="connsiteX4" fmla="*/ 12193149 w 12193149"/>
              <a:gd name="connsiteY4" fmla="*/ 579739 h 2344739"/>
              <a:gd name="connsiteX5" fmla="*/ 12185986 w 12193149"/>
              <a:gd name="connsiteY5" fmla="*/ 584189 h 2344739"/>
              <a:gd name="connsiteX6" fmla="*/ 12156363 w 12193149"/>
              <a:gd name="connsiteY6" fmla="*/ 597366 h 2344739"/>
              <a:gd name="connsiteX7" fmla="*/ 12139215 w 12193149"/>
              <a:gd name="connsiteY7" fmla="*/ 623179 h 2344739"/>
              <a:gd name="connsiteX8" fmla="*/ 12126327 w 12193149"/>
              <a:gd name="connsiteY8" fmla="*/ 624690 h 2344739"/>
              <a:gd name="connsiteX9" fmla="*/ 12124007 w 12193149"/>
              <a:gd name="connsiteY9" fmla="*/ 624794 h 2344739"/>
              <a:gd name="connsiteX10" fmla="*/ 12116854 w 12193149"/>
              <a:gd name="connsiteY10" fmla="*/ 628608 h 2344739"/>
              <a:gd name="connsiteX11" fmla="*/ 12099497 w 12193149"/>
              <a:gd name="connsiteY11" fmla="*/ 628139 h 2344739"/>
              <a:gd name="connsiteX12" fmla="*/ 12087073 w 12193149"/>
              <a:gd name="connsiteY12" fmla="*/ 636341 h 2344739"/>
              <a:gd name="connsiteX13" fmla="*/ 12031073 w 12193149"/>
              <a:gd name="connsiteY13" fmla="*/ 680009 h 2344739"/>
              <a:gd name="connsiteX14" fmla="*/ 11995833 w 12193149"/>
              <a:gd name="connsiteY14" fmla="*/ 703458 h 2344739"/>
              <a:gd name="connsiteX15" fmla="*/ 11979717 w 12193149"/>
              <a:gd name="connsiteY15" fmla="*/ 708161 h 2344739"/>
              <a:gd name="connsiteX16" fmla="*/ 11959046 w 12193149"/>
              <a:gd name="connsiteY16" fmla="*/ 717558 h 2344739"/>
              <a:gd name="connsiteX17" fmla="*/ 11920454 w 12193149"/>
              <a:gd name="connsiteY17" fmla="*/ 730883 h 2344739"/>
              <a:gd name="connsiteX18" fmla="*/ 11903656 w 12193149"/>
              <a:gd name="connsiteY18" fmla="*/ 742426 h 2344739"/>
              <a:gd name="connsiteX19" fmla="*/ 11895048 w 12193149"/>
              <a:gd name="connsiteY19" fmla="*/ 744791 h 2344739"/>
              <a:gd name="connsiteX20" fmla="*/ 11891968 w 12193149"/>
              <a:gd name="connsiteY20" fmla="*/ 755729 h 2344739"/>
              <a:gd name="connsiteX21" fmla="*/ 11870776 w 12193149"/>
              <a:gd name="connsiteY21" fmla="*/ 777816 h 2344739"/>
              <a:gd name="connsiteX22" fmla="*/ 11813376 w 12193149"/>
              <a:gd name="connsiteY22" fmla="*/ 797659 h 2344739"/>
              <a:gd name="connsiteX23" fmla="*/ 11590693 w 12193149"/>
              <a:gd name="connsiteY23" fmla="*/ 963777 h 2344739"/>
              <a:gd name="connsiteX24" fmla="*/ 11506817 w 12193149"/>
              <a:gd name="connsiteY24" fmla="*/ 1033623 h 2344739"/>
              <a:gd name="connsiteX25" fmla="*/ 11280332 w 12193149"/>
              <a:gd name="connsiteY25" fmla="*/ 1223571 h 2344739"/>
              <a:gd name="connsiteX26" fmla="*/ 11228309 w 12193149"/>
              <a:gd name="connsiteY26" fmla="*/ 1276236 h 2344739"/>
              <a:gd name="connsiteX27" fmla="*/ 11218087 w 12193149"/>
              <a:gd name="connsiteY27" fmla="*/ 1275961 h 2344739"/>
              <a:gd name="connsiteX28" fmla="*/ 11217184 w 12193149"/>
              <a:gd name="connsiteY28" fmla="*/ 1275018 h 2344739"/>
              <a:gd name="connsiteX29" fmla="*/ 11188885 w 12193149"/>
              <a:gd name="connsiteY29" fmla="*/ 1292383 h 2344739"/>
              <a:gd name="connsiteX30" fmla="*/ 11184501 w 12193149"/>
              <a:gd name="connsiteY30" fmla="*/ 1292525 h 2344739"/>
              <a:gd name="connsiteX31" fmla="*/ 11166854 w 12193149"/>
              <a:gd name="connsiteY31" fmla="*/ 1306612 h 2344739"/>
              <a:gd name="connsiteX32" fmla="*/ 11157311 w 12193149"/>
              <a:gd name="connsiteY32" fmla="*/ 1312414 h 2344739"/>
              <a:gd name="connsiteX33" fmla="*/ 11155496 w 12193149"/>
              <a:gd name="connsiteY33" fmla="*/ 1317097 h 2344739"/>
              <a:gd name="connsiteX34" fmla="*/ 11140961 w 12193149"/>
              <a:gd name="connsiteY34" fmla="*/ 1324115 h 2344739"/>
              <a:gd name="connsiteX35" fmla="*/ 11138961 w 12193149"/>
              <a:gd name="connsiteY35" fmla="*/ 1323772 h 2344739"/>
              <a:gd name="connsiteX36" fmla="*/ 11128208 w 12193149"/>
              <a:gd name="connsiteY36" fmla="*/ 1333832 h 2344739"/>
              <a:gd name="connsiteX37" fmla="*/ 11120691 w 12193149"/>
              <a:gd name="connsiteY37" fmla="*/ 1347424 h 2344739"/>
              <a:gd name="connsiteX38" fmla="*/ 10894683 w 12193149"/>
              <a:gd name="connsiteY38" fmla="*/ 1473399 h 2344739"/>
              <a:gd name="connsiteX39" fmla="*/ 10773300 w 12193149"/>
              <a:gd name="connsiteY39" fmla="*/ 1523191 h 2344739"/>
              <a:gd name="connsiteX40" fmla="*/ 10627668 w 12193149"/>
              <a:gd name="connsiteY40" fmla="*/ 1559229 h 2344739"/>
              <a:gd name="connsiteX41" fmla="*/ 10581895 w 12193149"/>
              <a:gd name="connsiteY41" fmla="*/ 1568689 h 2344739"/>
              <a:gd name="connsiteX42" fmla="*/ 10547790 w 12193149"/>
              <a:gd name="connsiteY42" fmla="*/ 1598423 h 2344739"/>
              <a:gd name="connsiteX43" fmla="*/ 10529643 w 12193149"/>
              <a:gd name="connsiteY43" fmla="*/ 1596907 h 2344739"/>
              <a:gd name="connsiteX44" fmla="*/ 10526446 w 12193149"/>
              <a:gd name="connsiteY44" fmla="*/ 1596411 h 2344739"/>
              <a:gd name="connsiteX45" fmla="*/ 10515129 w 12193149"/>
              <a:gd name="connsiteY45" fmla="*/ 1599537 h 2344739"/>
              <a:gd name="connsiteX46" fmla="*/ 10491735 w 12193149"/>
              <a:gd name="connsiteY46" fmla="*/ 1594156 h 2344739"/>
              <a:gd name="connsiteX47" fmla="*/ 10471418 w 12193149"/>
              <a:gd name="connsiteY47" fmla="*/ 1601693 h 2344739"/>
              <a:gd name="connsiteX48" fmla="*/ 10377042 w 12193149"/>
              <a:gd name="connsiteY48" fmla="*/ 1644598 h 2344739"/>
              <a:gd name="connsiteX49" fmla="*/ 10319338 w 12193149"/>
              <a:gd name="connsiteY49" fmla="*/ 1666221 h 2344739"/>
              <a:gd name="connsiteX50" fmla="*/ 10295467 w 12193149"/>
              <a:gd name="connsiteY50" fmla="*/ 1668079 h 2344739"/>
              <a:gd name="connsiteX51" fmla="*/ 10263443 w 12193149"/>
              <a:gd name="connsiteY51" fmla="*/ 1674948 h 2344739"/>
              <a:gd name="connsiteX52" fmla="*/ 10205418 w 12193149"/>
              <a:gd name="connsiteY52" fmla="*/ 1682149 h 2344739"/>
              <a:gd name="connsiteX53" fmla="*/ 10177759 w 12193149"/>
              <a:gd name="connsiteY53" fmla="*/ 1692943 h 2344739"/>
              <a:gd name="connsiteX54" fmla="*/ 10165070 w 12193149"/>
              <a:gd name="connsiteY54" fmla="*/ 1693739 h 2344739"/>
              <a:gd name="connsiteX55" fmla="*/ 10156308 w 12193149"/>
              <a:gd name="connsiteY55" fmla="*/ 1707487 h 2344739"/>
              <a:gd name="connsiteX56" fmla="*/ 10118267 w 12193149"/>
              <a:gd name="connsiteY56" fmla="*/ 1731142 h 2344739"/>
              <a:gd name="connsiteX57" fmla="*/ 10083317 w 12193149"/>
              <a:gd name="connsiteY57" fmla="*/ 1743296 h 2344739"/>
              <a:gd name="connsiteX58" fmla="*/ 10040388 w 12193149"/>
              <a:gd name="connsiteY58" fmla="*/ 1741632 h 2344739"/>
              <a:gd name="connsiteX59" fmla="*/ 9961167 w 12193149"/>
              <a:gd name="connsiteY59" fmla="*/ 1757147 h 2344739"/>
              <a:gd name="connsiteX60" fmla="*/ 9848940 w 12193149"/>
              <a:gd name="connsiteY60" fmla="*/ 1763915 h 2344739"/>
              <a:gd name="connsiteX61" fmla="*/ 9729457 w 12193149"/>
              <a:gd name="connsiteY61" fmla="*/ 1784122 h 2344739"/>
              <a:gd name="connsiteX62" fmla="*/ 9613704 w 12193149"/>
              <a:gd name="connsiteY62" fmla="*/ 1812371 h 2344739"/>
              <a:gd name="connsiteX63" fmla="*/ 9338590 w 12193149"/>
              <a:gd name="connsiteY63" fmla="*/ 1869293 h 2344739"/>
              <a:gd name="connsiteX64" fmla="*/ 9232518 w 12193149"/>
              <a:gd name="connsiteY64" fmla="*/ 1893149 h 2344739"/>
              <a:gd name="connsiteX65" fmla="*/ 9156690 w 12193149"/>
              <a:gd name="connsiteY65" fmla="*/ 1903228 h 2344739"/>
              <a:gd name="connsiteX66" fmla="*/ 9054601 w 12193149"/>
              <a:gd name="connsiteY66" fmla="*/ 1910755 h 2344739"/>
              <a:gd name="connsiteX67" fmla="*/ 9006634 w 12193149"/>
              <a:gd name="connsiteY67" fmla="*/ 1914040 h 2344739"/>
              <a:gd name="connsiteX68" fmla="*/ 9006349 w 12193149"/>
              <a:gd name="connsiteY68" fmla="*/ 1913800 h 2344739"/>
              <a:gd name="connsiteX69" fmla="*/ 8997380 w 12193149"/>
              <a:gd name="connsiteY69" fmla="*/ 1915011 h 2344739"/>
              <a:gd name="connsiteX70" fmla="*/ 8991542 w 12193149"/>
              <a:gd name="connsiteY70" fmla="*/ 1917072 h 2344739"/>
              <a:gd name="connsiteX71" fmla="*/ 8975485 w 12193149"/>
              <a:gd name="connsiteY71" fmla="*/ 1920298 h 2344739"/>
              <a:gd name="connsiteX72" fmla="*/ 8969159 w 12193149"/>
              <a:gd name="connsiteY72" fmla="*/ 1919598 h 2344739"/>
              <a:gd name="connsiteX73" fmla="*/ 8964196 w 12193149"/>
              <a:gd name="connsiteY73" fmla="*/ 1917373 h 2344739"/>
              <a:gd name="connsiteX74" fmla="*/ 8930136 w 12193149"/>
              <a:gd name="connsiteY74" fmla="*/ 1914185 h 2344739"/>
              <a:gd name="connsiteX75" fmla="*/ 8753592 w 12193149"/>
              <a:gd name="connsiteY75" fmla="*/ 1933417 h 2344739"/>
              <a:gd name="connsiteX76" fmla="*/ 8708995 w 12193149"/>
              <a:gd name="connsiteY76" fmla="*/ 1935518 h 2344739"/>
              <a:gd name="connsiteX77" fmla="*/ 8597219 w 12193149"/>
              <a:gd name="connsiteY77" fmla="*/ 1944090 h 2344739"/>
              <a:gd name="connsiteX78" fmla="*/ 8526378 w 12193149"/>
              <a:gd name="connsiteY78" fmla="*/ 1929248 h 2344739"/>
              <a:gd name="connsiteX79" fmla="*/ 8512131 w 12193149"/>
              <a:gd name="connsiteY79" fmla="*/ 1935163 h 2344739"/>
              <a:gd name="connsiteX80" fmla="*/ 8507315 w 12193149"/>
              <a:gd name="connsiteY80" fmla="*/ 1938164 h 2344739"/>
              <a:gd name="connsiteX81" fmla="*/ 8499116 w 12193149"/>
              <a:gd name="connsiteY81" fmla="*/ 1940902 h 2344739"/>
              <a:gd name="connsiteX82" fmla="*/ 8498742 w 12193149"/>
              <a:gd name="connsiteY82" fmla="*/ 1940723 h 2344739"/>
              <a:gd name="connsiteX83" fmla="*/ 8491397 w 12193149"/>
              <a:gd name="connsiteY83" fmla="*/ 1943773 h 2344739"/>
              <a:gd name="connsiteX84" fmla="*/ 8368330 w 12193149"/>
              <a:gd name="connsiteY84" fmla="*/ 1957815 h 2344739"/>
              <a:gd name="connsiteX85" fmla="*/ 8354947 w 12193149"/>
              <a:gd name="connsiteY85" fmla="*/ 1958009 h 2344739"/>
              <a:gd name="connsiteX86" fmla="*/ 8321252 w 12193149"/>
              <a:gd name="connsiteY86" fmla="*/ 1974587 h 2344739"/>
              <a:gd name="connsiteX87" fmla="*/ 8315581 w 12193149"/>
              <a:gd name="connsiteY87" fmla="*/ 1974913 h 2344739"/>
              <a:gd name="connsiteX88" fmla="*/ 8296322 w 12193149"/>
              <a:gd name="connsiteY88" fmla="*/ 1988808 h 2344739"/>
              <a:gd name="connsiteX89" fmla="*/ 8285424 w 12193149"/>
              <a:gd name="connsiteY89" fmla="*/ 1994631 h 2344739"/>
              <a:gd name="connsiteX90" fmla="*/ 8284298 w 12193149"/>
              <a:gd name="connsiteY90" fmla="*/ 1999074 h 2344739"/>
              <a:gd name="connsiteX91" fmla="*/ 8267224 w 12193149"/>
              <a:gd name="connsiteY91" fmla="*/ 2006249 h 2344739"/>
              <a:gd name="connsiteX92" fmla="*/ 8264525 w 12193149"/>
              <a:gd name="connsiteY92" fmla="*/ 2006019 h 2344739"/>
              <a:gd name="connsiteX93" fmla="*/ 8253181 w 12193149"/>
              <a:gd name="connsiteY93" fmla="*/ 2015862 h 2344739"/>
              <a:gd name="connsiteX94" fmla="*/ 8246982 w 12193149"/>
              <a:gd name="connsiteY94" fmla="*/ 2028854 h 2344739"/>
              <a:gd name="connsiteX95" fmla="*/ 8091420 w 12193149"/>
              <a:gd name="connsiteY95" fmla="*/ 2075015 h 2344739"/>
              <a:gd name="connsiteX96" fmla="*/ 7906555 w 12193149"/>
              <a:gd name="connsiteY96" fmla="*/ 2116988 h 2344739"/>
              <a:gd name="connsiteX97" fmla="*/ 7719893 w 12193149"/>
              <a:gd name="connsiteY97" fmla="*/ 2142703 h 2344739"/>
              <a:gd name="connsiteX98" fmla="*/ 7615495 w 12193149"/>
              <a:gd name="connsiteY98" fmla="*/ 2139232 h 2344739"/>
              <a:gd name="connsiteX99" fmla="*/ 7528691 w 12193149"/>
              <a:gd name="connsiteY99" fmla="*/ 2145060 h 2344739"/>
              <a:gd name="connsiteX100" fmla="*/ 7520719 w 12193149"/>
              <a:gd name="connsiteY100" fmla="*/ 2147613 h 2344739"/>
              <a:gd name="connsiteX101" fmla="*/ 7508559 w 12193149"/>
              <a:gd name="connsiteY101" fmla="*/ 2148948 h 2344739"/>
              <a:gd name="connsiteX102" fmla="*/ 7508188 w 12193149"/>
              <a:gd name="connsiteY102" fmla="*/ 2148621 h 2344739"/>
              <a:gd name="connsiteX103" fmla="*/ 7496943 w 12193149"/>
              <a:gd name="connsiteY103" fmla="*/ 2150573 h 2344739"/>
              <a:gd name="connsiteX104" fmla="*/ 7219707 w 12193149"/>
              <a:gd name="connsiteY104" fmla="*/ 2156680 h 2344739"/>
              <a:gd name="connsiteX105" fmla="*/ 7202249 w 12193149"/>
              <a:gd name="connsiteY105" fmla="*/ 2161230 h 2344739"/>
              <a:gd name="connsiteX106" fmla="*/ 7198152 w 12193149"/>
              <a:gd name="connsiteY106" fmla="*/ 2166588 h 2344739"/>
              <a:gd name="connsiteX107" fmla="*/ 7171956 w 12193149"/>
              <a:gd name="connsiteY107" fmla="*/ 2171236 h 2344739"/>
              <a:gd name="connsiteX108" fmla="*/ 7098136 w 12193149"/>
              <a:gd name="connsiteY108" fmla="*/ 2183464 h 2344739"/>
              <a:gd name="connsiteX109" fmla="*/ 7019644 w 12193149"/>
              <a:gd name="connsiteY109" fmla="*/ 2183090 h 2344739"/>
              <a:gd name="connsiteX110" fmla="*/ 6905294 w 12193149"/>
              <a:gd name="connsiteY110" fmla="*/ 2212596 h 2344739"/>
              <a:gd name="connsiteX111" fmla="*/ 6709370 w 12193149"/>
              <a:gd name="connsiteY111" fmla="*/ 2240551 h 2344739"/>
              <a:gd name="connsiteX112" fmla="*/ 6550602 w 12193149"/>
              <a:gd name="connsiteY112" fmla="*/ 2269327 h 2344739"/>
              <a:gd name="connsiteX113" fmla="*/ 6318708 w 12193149"/>
              <a:gd name="connsiteY113" fmla="*/ 2316127 h 2344739"/>
              <a:gd name="connsiteX114" fmla="*/ 6169822 w 12193149"/>
              <a:gd name="connsiteY114" fmla="*/ 2318214 h 2344739"/>
              <a:gd name="connsiteX115" fmla="*/ 6074996 w 12193149"/>
              <a:gd name="connsiteY115" fmla="*/ 2338676 h 2344739"/>
              <a:gd name="connsiteX116" fmla="*/ 6069677 w 12193149"/>
              <a:gd name="connsiteY116" fmla="*/ 2337139 h 2344739"/>
              <a:gd name="connsiteX117" fmla="*/ 6049786 w 12193149"/>
              <a:gd name="connsiteY117" fmla="*/ 2337822 h 2344739"/>
              <a:gd name="connsiteX118" fmla="*/ 6042433 w 12193149"/>
              <a:gd name="connsiteY118" fmla="*/ 2329473 h 2344739"/>
              <a:gd name="connsiteX119" fmla="*/ 6011238 w 12193149"/>
              <a:gd name="connsiteY119" fmla="*/ 2324380 h 2344739"/>
              <a:gd name="connsiteX120" fmla="*/ 5958523 w 12193149"/>
              <a:gd name="connsiteY120" fmla="*/ 2328024 h 2344739"/>
              <a:gd name="connsiteX121" fmla="*/ 5760067 w 12193149"/>
              <a:gd name="connsiteY121" fmla="*/ 2343716 h 2344739"/>
              <a:gd name="connsiteX122" fmla="*/ 5628108 w 12193149"/>
              <a:gd name="connsiteY122" fmla="*/ 2344739 h 2344739"/>
              <a:gd name="connsiteX123" fmla="*/ 5472054 w 12193149"/>
              <a:gd name="connsiteY123" fmla="*/ 2330719 h 2344739"/>
              <a:gd name="connsiteX124" fmla="*/ 5433909 w 12193149"/>
              <a:gd name="connsiteY124" fmla="*/ 2319466 h 2344739"/>
              <a:gd name="connsiteX125" fmla="*/ 5382817 w 12193149"/>
              <a:gd name="connsiteY125" fmla="*/ 2301764 h 2344739"/>
              <a:gd name="connsiteX126" fmla="*/ 5262912 w 12193149"/>
              <a:gd name="connsiteY126" fmla="*/ 2281347 h 2344739"/>
              <a:gd name="connsiteX127" fmla="*/ 5224109 w 12193149"/>
              <a:gd name="connsiteY127" fmla="*/ 2270223 h 2344739"/>
              <a:gd name="connsiteX128" fmla="*/ 5175808 w 12193149"/>
              <a:gd name="connsiteY128" fmla="*/ 2267233 h 2344739"/>
              <a:gd name="connsiteX129" fmla="*/ 5157702 w 12193149"/>
              <a:gd name="connsiteY129" fmla="*/ 2260010 h 2344739"/>
              <a:gd name="connsiteX130" fmla="*/ 5143747 w 12193149"/>
              <a:gd name="connsiteY130" fmla="*/ 2256610 h 2344739"/>
              <a:gd name="connsiteX131" fmla="*/ 5140744 w 12193149"/>
              <a:gd name="connsiteY131" fmla="*/ 2254509 h 2344739"/>
              <a:gd name="connsiteX132" fmla="*/ 5122807 w 12193149"/>
              <a:gd name="connsiteY132" fmla="*/ 2243656 h 2344739"/>
              <a:gd name="connsiteX133" fmla="*/ 5066938 w 12193149"/>
              <a:gd name="connsiteY133" fmla="*/ 2250227 h 2344739"/>
              <a:gd name="connsiteX134" fmla="*/ 5012662 w 12193149"/>
              <a:gd name="connsiteY134" fmla="*/ 2233846 h 2344739"/>
              <a:gd name="connsiteX135" fmla="*/ 4841589 w 12193149"/>
              <a:gd name="connsiteY135" fmla="*/ 2209829 h 2344739"/>
              <a:gd name="connsiteX136" fmla="*/ 4763595 w 12193149"/>
              <a:gd name="connsiteY136" fmla="*/ 2182061 h 2344739"/>
              <a:gd name="connsiteX137" fmla="*/ 4724334 w 12193149"/>
              <a:gd name="connsiteY137" fmla="*/ 2173047 h 2344739"/>
              <a:gd name="connsiteX138" fmla="*/ 4722324 w 12193149"/>
              <a:gd name="connsiteY138" fmla="*/ 2172298 h 2344739"/>
              <a:gd name="connsiteX139" fmla="*/ 4723259 w 12193149"/>
              <a:gd name="connsiteY139" fmla="*/ 2172087 h 2344739"/>
              <a:gd name="connsiteX140" fmla="*/ 4718350 w 12193149"/>
              <a:gd name="connsiteY140" fmla="*/ 2170817 h 2344739"/>
              <a:gd name="connsiteX141" fmla="*/ 4722324 w 12193149"/>
              <a:gd name="connsiteY141" fmla="*/ 2172298 h 2344739"/>
              <a:gd name="connsiteX142" fmla="*/ 4716674 w 12193149"/>
              <a:gd name="connsiteY142" fmla="*/ 2173573 h 2344739"/>
              <a:gd name="connsiteX143" fmla="*/ 4516962 w 12193149"/>
              <a:gd name="connsiteY143" fmla="*/ 2163671 h 2344739"/>
              <a:gd name="connsiteX144" fmla="*/ 4429691 w 12193149"/>
              <a:gd name="connsiteY144" fmla="*/ 2153020 h 2344739"/>
              <a:gd name="connsiteX145" fmla="*/ 4364023 w 12193149"/>
              <a:gd name="connsiteY145" fmla="*/ 2151674 h 2344739"/>
              <a:gd name="connsiteX146" fmla="*/ 4318114 w 12193149"/>
              <a:gd name="connsiteY146" fmla="*/ 2158289 h 2344739"/>
              <a:gd name="connsiteX147" fmla="*/ 4316258 w 12193149"/>
              <a:gd name="connsiteY147" fmla="*/ 2156948 h 2344739"/>
              <a:gd name="connsiteX148" fmla="*/ 4296292 w 12193149"/>
              <a:gd name="connsiteY148" fmla="*/ 2155069 h 2344739"/>
              <a:gd name="connsiteX149" fmla="*/ 4291212 w 12193149"/>
              <a:gd name="connsiteY149" fmla="*/ 2157986 h 2344739"/>
              <a:gd name="connsiteX150" fmla="*/ 4277290 w 12193149"/>
              <a:gd name="connsiteY150" fmla="*/ 2157740 h 2344739"/>
              <a:gd name="connsiteX151" fmla="*/ 4249265 w 12193149"/>
              <a:gd name="connsiteY151" fmla="*/ 2160064 h 2344739"/>
              <a:gd name="connsiteX152" fmla="*/ 4203199 w 12193149"/>
              <a:gd name="connsiteY152" fmla="*/ 2157269 h 2344739"/>
              <a:gd name="connsiteX153" fmla="*/ 4202893 w 12193149"/>
              <a:gd name="connsiteY153" fmla="*/ 2156010 h 2344739"/>
              <a:gd name="connsiteX154" fmla="*/ 4192396 w 12193149"/>
              <a:gd name="connsiteY154" fmla="*/ 2150376 h 2344739"/>
              <a:gd name="connsiteX155" fmla="*/ 4143893 w 12193149"/>
              <a:gd name="connsiteY155" fmla="*/ 2134511 h 2344739"/>
              <a:gd name="connsiteX156" fmla="*/ 4084245 w 12193149"/>
              <a:gd name="connsiteY156" fmla="*/ 2107978 h 2344739"/>
              <a:gd name="connsiteX157" fmla="*/ 4075694 w 12193149"/>
              <a:gd name="connsiteY157" fmla="*/ 2107143 h 2344739"/>
              <a:gd name="connsiteX158" fmla="*/ 4075575 w 12193149"/>
              <a:gd name="connsiteY158" fmla="*/ 2106844 h 2344739"/>
              <a:gd name="connsiteX159" fmla="*/ 4066658 w 12193149"/>
              <a:gd name="connsiteY159" fmla="*/ 2105400 h 2344739"/>
              <a:gd name="connsiteX160" fmla="*/ 4060102 w 12193149"/>
              <a:gd name="connsiteY160" fmla="*/ 2105618 h 2344739"/>
              <a:gd name="connsiteX161" fmla="*/ 4043512 w 12193149"/>
              <a:gd name="connsiteY161" fmla="*/ 2103997 h 2344739"/>
              <a:gd name="connsiteX162" fmla="*/ 4038145 w 12193149"/>
              <a:gd name="connsiteY162" fmla="*/ 2101563 h 2344739"/>
              <a:gd name="connsiteX163" fmla="*/ 4036511 w 12193149"/>
              <a:gd name="connsiteY163" fmla="*/ 2097896 h 2344739"/>
              <a:gd name="connsiteX164" fmla="*/ 4034926 w 12193149"/>
              <a:gd name="connsiteY164" fmla="*/ 2098131 h 2344739"/>
              <a:gd name="connsiteX165" fmla="*/ 4005686 w 12193149"/>
              <a:gd name="connsiteY165" fmla="*/ 2085563 h 2344739"/>
              <a:gd name="connsiteX166" fmla="*/ 3937994 w 12193149"/>
              <a:gd name="connsiteY166" fmla="*/ 2068106 h 2344739"/>
              <a:gd name="connsiteX167" fmla="*/ 3898423 w 12193149"/>
              <a:gd name="connsiteY167" fmla="*/ 2062451 h 2344739"/>
              <a:gd name="connsiteX168" fmla="*/ 3790908 w 12193149"/>
              <a:gd name="connsiteY168" fmla="*/ 2042213 h 2344739"/>
              <a:gd name="connsiteX169" fmla="*/ 3683661 w 12193149"/>
              <a:gd name="connsiteY169" fmla="*/ 2018290 h 2344739"/>
              <a:gd name="connsiteX170" fmla="*/ 3611183 w 12193149"/>
              <a:gd name="connsiteY170" fmla="*/ 1986019 h 2344739"/>
              <a:gd name="connsiteX171" fmla="*/ 3605003 w 12193149"/>
              <a:gd name="connsiteY171" fmla="*/ 1987381 h 2344739"/>
              <a:gd name="connsiteX172" fmla="*/ 3595884 w 12193149"/>
              <a:gd name="connsiteY172" fmla="*/ 1987545 h 2344739"/>
              <a:gd name="connsiteX173" fmla="*/ 3595649 w 12193149"/>
              <a:gd name="connsiteY173" fmla="*/ 1987276 h 2344739"/>
              <a:gd name="connsiteX174" fmla="*/ 3587126 w 12193149"/>
              <a:gd name="connsiteY174" fmla="*/ 1987966 h 2344739"/>
              <a:gd name="connsiteX175" fmla="*/ 3537283 w 12193149"/>
              <a:gd name="connsiteY175" fmla="*/ 1978267 h 2344739"/>
              <a:gd name="connsiteX176" fmla="*/ 3474371 w 12193149"/>
              <a:gd name="connsiteY176" fmla="*/ 1974606 h 2344739"/>
              <a:gd name="connsiteX177" fmla="*/ 3401876 w 12193149"/>
              <a:gd name="connsiteY177" fmla="*/ 1962558 h 2344739"/>
              <a:gd name="connsiteX178" fmla="*/ 3365036 w 12193149"/>
              <a:gd name="connsiteY178" fmla="*/ 1979510 h 2344739"/>
              <a:gd name="connsiteX179" fmla="*/ 3345174 w 12193149"/>
              <a:gd name="connsiteY179" fmla="*/ 1981192 h 2344739"/>
              <a:gd name="connsiteX180" fmla="*/ 3342846 w 12193149"/>
              <a:gd name="connsiteY180" fmla="*/ 1980217 h 2344739"/>
              <a:gd name="connsiteX181" fmla="*/ 3263504 w 12193149"/>
              <a:gd name="connsiteY181" fmla="*/ 1986094 h 2344739"/>
              <a:gd name="connsiteX182" fmla="*/ 3143704 w 12193149"/>
              <a:gd name="connsiteY182" fmla="*/ 1993869 h 2344739"/>
              <a:gd name="connsiteX183" fmla="*/ 3031439 w 12193149"/>
              <a:gd name="connsiteY183" fmla="*/ 1996512 h 2344739"/>
              <a:gd name="connsiteX184" fmla="*/ 2782717 w 12193149"/>
              <a:gd name="connsiteY184" fmla="*/ 2018333 h 2344739"/>
              <a:gd name="connsiteX185" fmla="*/ 2647675 w 12193149"/>
              <a:gd name="connsiteY185" fmla="*/ 2028869 h 2344739"/>
              <a:gd name="connsiteX186" fmla="*/ 2569176 w 12193149"/>
              <a:gd name="connsiteY186" fmla="*/ 2002628 h 2344739"/>
              <a:gd name="connsiteX187" fmla="*/ 2444403 w 12193149"/>
              <a:gd name="connsiteY187" fmla="*/ 2016529 h 2344739"/>
              <a:gd name="connsiteX188" fmla="*/ 2316260 w 12193149"/>
              <a:gd name="connsiteY188" fmla="*/ 2024996 h 2344739"/>
              <a:gd name="connsiteX189" fmla="*/ 2209726 w 12193149"/>
              <a:gd name="connsiteY189" fmla="*/ 2019763 h 2344739"/>
              <a:gd name="connsiteX190" fmla="*/ 2095813 w 12193149"/>
              <a:gd name="connsiteY190" fmla="*/ 2003052 h 2344739"/>
              <a:gd name="connsiteX191" fmla="*/ 1998504 w 12193149"/>
              <a:gd name="connsiteY191" fmla="*/ 1995032 h 2344739"/>
              <a:gd name="connsiteX192" fmla="*/ 1929320 w 12193149"/>
              <a:gd name="connsiteY192" fmla="*/ 2016977 h 2344739"/>
              <a:gd name="connsiteX193" fmla="*/ 1922798 w 12193149"/>
              <a:gd name="connsiteY193" fmla="*/ 2012146 h 2344739"/>
              <a:gd name="connsiteX194" fmla="*/ 1874228 w 12193149"/>
              <a:gd name="connsiteY194" fmla="*/ 2013741 h 2344739"/>
              <a:gd name="connsiteX195" fmla="*/ 1787803 w 12193149"/>
              <a:gd name="connsiteY195" fmla="*/ 2041363 h 2344739"/>
              <a:gd name="connsiteX196" fmla="*/ 1739352 w 12193149"/>
              <a:gd name="connsiteY196" fmla="*/ 2036312 h 2344739"/>
              <a:gd name="connsiteX197" fmla="*/ 1676219 w 12193149"/>
              <a:gd name="connsiteY197" fmla="*/ 2019963 h 2344739"/>
              <a:gd name="connsiteX198" fmla="*/ 1609817 w 12193149"/>
              <a:gd name="connsiteY198" fmla="*/ 2013066 h 2344739"/>
              <a:gd name="connsiteX199" fmla="*/ 1497258 w 12193149"/>
              <a:gd name="connsiteY199" fmla="*/ 1987476 h 2344739"/>
              <a:gd name="connsiteX200" fmla="*/ 1151127 w 12193149"/>
              <a:gd name="connsiteY200" fmla="*/ 1938041 h 2344739"/>
              <a:gd name="connsiteX201" fmla="*/ 859417 w 12193149"/>
              <a:gd name="connsiteY201" fmla="*/ 1928608 h 2344739"/>
              <a:gd name="connsiteX202" fmla="*/ 838688 w 12193149"/>
              <a:gd name="connsiteY202" fmla="*/ 1929821 h 2344739"/>
              <a:gd name="connsiteX203" fmla="*/ 817957 w 12193149"/>
              <a:gd name="connsiteY203" fmla="*/ 1927857 h 2344739"/>
              <a:gd name="connsiteX204" fmla="*/ 812654 w 12193149"/>
              <a:gd name="connsiteY204" fmla="*/ 1930751 h 2344739"/>
              <a:gd name="connsiteX205" fmla="*/ 721195 w 12193149"/>
              <a:gd name="connsiteY205" fmla="*/ 1929661 h 2344739"/>
              <a:gd name="connsiteX206" fmla="*/ 720890 w 12193149"/>
              <a:gd name="connsiteY206" fmla="*/ 1928399 h 2344739"/>
              <a:gd name="connsiteX207" fmla="*/ 710023 w 12193149"/>
              <a:gd name="connsiteY207" fmla="*/ 1922722 h 2344739"/>
              <a:gd name="connsiteX208" fmla="*/ 597940 w 12193149"/>
              <a:gd name="connsiteY208" fmla="*/ 1879864 h 2344739"/>
              <a:gd name="connsiteX209" fmla="*/ 579683 w 12193149"/>
              <a:gd name="connsiteY209" fmla="*/ 1877212 h 2344739"/>
              <a:gd name="connsiteX210" fmla="*/ 572865 w 12193149"/>
              <a:gd name="connsiteY210" fmla="*/ 1877401 h 2344739"/>
              <a:gd name="connsiteX211" fmla="*/ 446247 w 12193149"/>
              <a:gd name="connsiteY211" fmla="*/ 1839371 h 2344739"/>
              <a:gd name="connsiteX212" fmla="*/ 405163 w 12193149"/>
              <a:gd name="connsiteY212" fmla="*/ 1833548 h 2344739"/>
              <a:gd name="connsiteX213" fmla="*/ 293583 w 12193149"/>
              <a:gd name="connsiteY213" fmla="*/ 1812852 h 2344739"/>
              <a:gd name="connsiteX214" fmla="*/ 119529 w 12193149"/>
              <a:gd name="connsiteY214" fmla="*/ 1761047 h 2344739"/>
              <a:gd name="connsiteX215" fmla="*/ 16674 w 12193149"/>
              <a:gd name="connsiteY215" fmla="*/ 1758191 h 2344739"/>
              <a:gd name="connsiteX216" fmla="*/ 1150 w 12193149"/>
              <a:gd name="connsiteY216" fmla="*/ 1752722 h 2344739"/>
              <a:gd name="connsiteX217" fmla="*/ 1148 w 12193149"/>
              <a:gd name="connsiteY217" fmla="*/ 222213 h 2344739"/>
              <a:gd name="connsiteX218" fmla="*/ 1148 w 12193149"/>
              <a:gd name="connsiteY218"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9 w 12193149"/>
              <a:gd name="connsiteY3" fmla="*/ 579739 h 2344739"/>
              <a:gd name="connsiteX4" fmla="*/ 12185986 w 12193149"/>
              <a:gd name="connsiteY4" fmla="*/ 584189 h 2344739"/>
              <a:gd name="connsiteX5" fmla="*/ 12156363 w 12193149"/>
              <a:gd name="connsiteY5" fmla="*/ 597366 h 2344739"/>
              <a:gd name="connsiteX6" fmla="*/ 12139215 w 12193149"/>
              <a:gd name="connsiteY6" fmla="*/ 623179 h 2344739"/>
              <a:gd name="connsiteX7" fmla="*/ 12126327 w 12193149"/>
              <a:gd name="connsiteY7" fmla="*/ 624690 h 2344739"/>
              <a:gd name="connsiteX8" fmla="*/ 12124007 w 12193149"/>
              <a:gd name="connsiteY8" fmla="*/ 624794 h 2344739"/>
              <a:gd name="connsiteX9" fmla="*/ 12116854 w 12193149"/>
              <a:gd name="connsiteY9" fmla="*/ 628608 h 2344739"/>
              <a:gd name="connsiteX10" fmla="*/ 12099497 w 12193149"/>
              <a:gd name="connsiteY10" fmla="*/ 628139 h 2344739"/>
              <a:gd name="connsiteX11" fmla="*/ 12087073 w 12193149"/>
              <a:gd name="connsiteY11" fmla="*/ 636341 h 2344739"/>
              <a:gd name="connsiteX12" fmla="*/ 12031073 w 12193149"/>
              <a:gd name="connsiteY12" fmla="*/ 680009 h 2344739"/>
              <a:gd name="connsiteX13" fmla="*/ 11995833 w 12193149"/>
              <a:gd name="connsiteY13" fmla="*/ 703458 h 2344739"/>
              <a:gd name="connsiteX14" fmla="*/ 11979717 w 12193149"/>
              <a:gd name="connsiteY14" fmla="*/ 708161 h 2344739"/>
              <a:gd name="connsiteX15" fmla="*/ 11959046 w 12193149"/>
              <a:gd name="connsiteY15" fmla="*/ 717558 h 2344739"/>
              <a:gd name="connsiteX16" fmla="*/ 11920454 w 12193149"/>
              <a:gd name="connsiteY16" fmla="*/ 730883 h 2344739"/>
              <a:gd name="connsiteX17" fmla="*/ 11903656 w 12193149"/>
              <a:gd name="connsiteY17" fmla="*/ 742426 h 2344739"/>
              <a:gd name="connsiteX18" fmla="*/ 11895048 w 12193149"/>
              <a:gd name="connsiteY18" fmla="*/ 744791 h 2344739"/>
              <a:gd name="connsiteX19" fmla="*/ 11891968 w 12193149"/>
              <a:gd name="connsiteY19" fmla="*/ 755729 h 2344739"/>
              <a:gd name="connsiteX20" fmla="*/ 11870776 w 12193149"/>
              <a:gd name="connsiteY20" fmla="*/ 777816 h 2344739"/>
              <a:gd name="connsiteX21" fmla="*/ 11813376 w 12193149"/>
              <a:gd name="connsiteY21" fmla="*/ 797659 h 2344739"/>
              <a:gd name="connsiteX22" fmla="*/ 11590693 w 12193149"/>
              <a:gd name="connsiteY22" fmla="*/ 963777 h 2344739"/>
              <a:gd name="connsiteX23" fmla="*/ 11506817 w 12193149"/>
              <a:gd name="connsiteY23" fmla="*/ 1033623 h 2344739"/>
              <a:gd name="connsiteX24" fmla="*/ 11280332 w 12193149"/>
              <a:gd name="connsiteY24" fmla="*/ 1223571 h 2344739"/>
              <a:gd name="connsiteX25" fmla="*/ 11228309 w 12193149"/>
              <a:gd name="connsiteY25" fmla="*/ 1276236 h 2344739"/>
              <a:gd name="connsiteX26" fmla="*/ 11218087 w 12193149"/>
              <a:gd name="connsiteY26" fmla="*/ 1275961 h 2344739"/>
              <a:gd name="connsiteX27" fmla="*/ 11217184 w 12193149"/>
              <a:gd name="connsiteY27" fmla="*/ 1275018 h 2344739"/>
              <a:gd name="connsiteX28" fmla="*/ 11188885 w 12193149"/>
              <a:gd name="connsiteY28" fmla="*/ 1292383 h 2344739"/>
              <a:gd name="connsiteX29" fmla="*/ 11184501 w 12193149"/>
              <a:gd name="connsiteY29" fmla="*/ 1292525 h 2344739"/>
              <a:gd name="connsiteX30" fmla="*/ 11166854 w 12193149"/>
              <a:gd name="connsiteY30" fmla="*/ 1306612 h 2344739"/>
              <a:gd name="connsiteX31" fmla="*/ 11157311 w 12193149"/>
              <a:gd name="connsiteY31" fmla="*/ 1312414 h 2344739"/>
              <a:gd name="connsiteX32" fmla="*/ 11155496 w 12193149"/>
              <a:gd name="connsiteY32" fmla="*/ 1317097 h 2344739"/>
              <a:gd name="connsiteX33" fmla="*/ 11140961 w 12193149"/>
              <a:gd name="connsiteY33" fmla="*/ 1324115 h 2344739"/>
              <a:gd name="connsiteX34" fmla="*/ 11138961 w 12193149"/>
              <a:gd name="connsiteY34" fmla="*/ 1323772 h 2344739"/>
              <a:gd name="connsiteX35" fmla="*/ 11128208 w 12193149"/>
              <a:gd name="connsiteY35" fmla="*/ 1333832 h 2344739"/>
              <a:gd name="connsiteX36" fmla="*/ 11120691 w 12193149"/>
              <a:gd name="connsiteY36" fmla="*/ 1347424 h 2344739"/>
              <a:gd name="connsiteX37" fmla="*/ 10894683 w 12193149"/>
              <a:gd name="connsiteY37" fmla="*/ 1473399 h 2344739"/>
              <a:gd name="connsiteX38" fmla="*/ 10773300 w 12193149"/>
              <a:gd name="connsiteY38" fmla="*/ 1523191 h 2344739"/>
              <a:gd name="connsiteX39" fmla="*/ 10627668 w 12193149"/>
              <a:gd name="connsiteY39" fmla="*/ 1559229 h 2344739"/>
              <a:gd name="connsiteX40" fmla="*/ 10581895 w 12193149"/>
              <a:gd name="connsiteY40" fmla="*/ 1568689 h 2344739"/>
              <a:gd name="connsiteX41" fmla="*/ 10547790 w 12193149"/>
              <a:gd name="connsiteY41" fmla="*/ 1598423 h 2344739"/>
              <a:gd name="connsiteX42" fmla="*/ 10529643 w 12193149"/>
              <a:gd name="connsiteY42" fmla="*/ 1596907 h 2344739"/>
              <a:gd name="connsiteX43" fmla="*/ 10526446 w 12193149"/>
              <a:gd name="connsiteY43" fmla="*/ 1596411 h 2344739"/>
              <a:gd name="connsiteX44" fmla="*/ 10515129 w 12193149"/>
              <a:gd name="connsiteY44" fmla="*/ 1599537 h 2344739"/>
              <a:gd name="connsiteX45" fmla="*/ 10491735 w 12193149"/>
              <a:gd name="connsiteY45" fmla="*/ 1594156 h 2344739"/>
              <a:gd name="connsiteX46" fmla="*/ 10471418 w 12193149"/>
              <a:gd name="connsiteY46" fmla="*/ 1601693 h 2344739"/>
              <a:gd name="connsiteX47" fmla="*/ 10377042 w 12193149"/>
              <a:gd name="connsiteY47" fmla="*/ 1644598 h 2344739"/>
              <a:gd name="connsiteX48" fmla="*/ 10319338 w 12193149"/>
              <a:gd name="connsiteY48" fmla="*/ 1666221 h 2344739"/>
              <a:gd name="connsiteX49" fmla="*/ 10295467 w 12193149"/>
              <a:gd name="connsiteY49" fmla="*/ 1668079 h 2344739"/>
              <a:gd name="connsiteX50" fmla="*/ 10263443 w 12193149"/>
              <a:gd name="connsiteY50" fmla="*/ 1674948 h 2344739"/>
              <a:gd name="connsiteX51" fmla="*/ 10205418 w 12193149"/>
              <a:gd name="connsiteY51" fmla="*/ 1682149 h 2344739"/>
              <a:gd name="connsiteX52" fmla="*/ 10177759 w 12193149"/>
              <a:gd name="connsiteY52" fmla="*/ 1692943 h 2344739"/>
              <a:gd name="connsiteX53" fmla="*/ 10165070 w 12193149"/>
              <a:gd name="connsiteY53" fmla="*/ 1693739 h 2344739"/>
              <a:gd name="connsiteX54" fmla="*/ 10156308 w 12193149"/>
              <a:gd name="connsiteY54" fmla="*/ 1707487 h 2344739"/>
              <a:gd name="connsiteX55" fmla="*/ 10118267 w 12193149"/>
              <a:gd name="connsiteY55" fmla="*/ 1731142 h 2344739"/>
              <a:gd name="connsiteX56" fmla="*/ 10083317 w 12193149"/>
              <a:gd name="connsiteY56" fmla="*/ 1743296 h 2344739"/>
              <a:gd name="connsiteX57" fmla="*/ 10040388 w 12193149"/>
              <a:gd name="connsiteY57" fmla="*/ 1741632 h 2344739"/>
              <a:gd name="connsiteX58" fmla="*/ 9961167 w 12193149"/>
              <a:gd name="connsiteY58" fmla="*/ 1757147 h 2344739"/>
              <a:gd name="connsiteX59" fmla="*/ 9848940 w 12193149"/>
              <a:gd name="connsiteY59" fmla="*/ 1763915 h 2344739"/>
              <a:gd name="connsiteX60" fmla="*/ 9729457 w 12193149"/>
              <a:gd name="connsiteY60" fmla="*/ 1784122 h 2344739"/>
              <a:gd name="connsiteX61" fmla="*/ 9613704 w 12193149"/>
              <a:gd name="connsiteY61" fmla="*/ 1812371 h 2344739"/>
              <a:gd name="connsiteX62" fmla="*/ 9338590 w 12193149"/>
              <a:gd name="connsiteY62" fmla="*/ 1869293 h 2344739"/>
              <a:gd name="connsiteX63" fmla="*/ 9232518 w 12193149"/>
              <a:gd name="connsiteY63" fmla="*/ 1893149 h 2344739"/>
              <a:gd name="connsiteX64" fmla="*/ 9156690 w 12193149"/>
              <a:gd name="connsiteY64" fmla="*/ 1903228 h 2344739"/>
              <a:gd name="connsiteX65" fmla="*/ 9054601 w 12193149"/>
              <a:gd name="connsiteY65" fmla="*/ 1910755 h 2344739"/>
              <a:gd name="connsiteX66" fmla="*/ 9006634 w 12193149"/>
              <a:gd name="connsiteY66" fmla="*/ 1914040 h 2344739"/>
              <a:gd name="connsiteX67" fmla="*/ 9006349 w 12193149"/>
              <a:gd name="connsiteY67" fmla="*/ 1913800 h 2344739"/>
              <a:gd name="connsiteX68" fmla="*/ 8997380 w 12193149"/>
              <a:gd name="connsiteY68" fmla="*/ 1915011 h 2344739"/>
              <a:gd name="connsiteX69" fmla="*/ 8991542 w 12193149"/>
              <a:gd name="connsiteY69" fmla="*/ 1917072 h 2344739"/>
              <a:gd name="connsiteX70" fmla="*/ 8975485 w 12193149"/>
              <a:gd name="connsiteY70" fmla="*/ 1920298 h 2344739"/>
              <a:gd name="connsiteX71" fmla="*/ 8969159 w 12193149"/>
              <a:gd name="connsiteY71" fmla="*/ 1919598 h 2344739"/>
              <a:gd name="connsiteX72" fmla="*/ 8964196 w 12193149"/>
              <a:gd name="connsiteY72" fmla="*/ 1917373 h 2344739"/>
              <a:gd name="connsiteX73" fmla="*/ 8930136 w 12193149"/>
              <a:gd name="connsiteY73" fmla="*/ 1914185 h 2344739"/>
              <a:gd name="connsiteX74" fmla="*/ 8753592 w 12193149"/>
              <a:gd name="connsiteY74" fmla="*/ 1933417 h 2344739"/>
              <a:gd name="connsiteX75" fmla="*/ 8708995 w 12193149"/>
              <a:gd name="connsiteY75" fmla="*/ 1935518 h 2344739"/>
              <a:gd name="connsiteX76" fmla="*/ 8597219 w 12193149"/>
              <a:gd name="connsiteY76" fmla="*/ 1944090 h 2344739"/>
              <a:gd name="connsiteX77" fmla="*/ 8526378 w 12193149"/>
              <a:gd name="connsiteY77" fmla="*/ 1929248 h 2344739"/>
              <a:gd name="connsiteX78" fmla="*/ 8512131 w 12193149"/>
              <a:gd name="connsiteY78" fmla="*/ 1935163 h 2344739"/>
              <a:gd name="connsiteX79" fmla="*/ 8507315 w 12193149"/>
              <a:gd name="connsiteY79" fmla="*/ 1938164 h 2344739"/>
              <a:gd name="connsiteX80" fmla="*/ 8499116 w 12193149"/>
              <a:gd name="connsiteY80" fmla="*/ 1940902 h 2344739"/>
              <a:gd name="connsiteX81" fmla="*/ 8498742 w 12193149"/>
              <a:gd name="connsiteY81" fmla="*/ 1940723 h 2344739"/>
              <a:gd name="connsiteX82" fmla="*/ 8491397 w 12193149"/>
              <a:gd name="connsiteY82" fmla="*/ 1943773 h 2344739"/>
              <a:gd name="connsiteX83" fmla="*/ 8368330 w 12193149"/>
              <a:gd name="connsiteY83" fmla="*/ 1957815 h 2344739"/>
              <a:gd name="connsiteX84" fmla="*/ 8354947 w 12193149"/>
              <a:gd name="connsiteY84" fmla="*/ 1958009 h 2344739"/>
              <a:gd name="connsiteX85" fmla="*/ 8321252 w 12193149"/>
              <a:gd name="connsiteY85" fmla="*/ 1974587 h 2344739"/>
              <a:gd name="connsiteX86" fmla="*/ 8315581 w 12193149"/>
              <a:gd name="connsiteY86" fmla="*/ 1974913 h 2344739"/>
              <a:gd name="connsiteX87" fmla="*/ 8296322 w 12193149"/>
              <a:gd name="connsiteY87" fmla="*/ 1988808 h 2344739"/>
              <a:gd name="connsiteX88" fmla="*/ 8285424 w 12193149"/>
              <a:gd name="connsiteY88" fmla="*/ 1994631 h 2344739"/>
              <a:gd name="connsiteX89" fmla="*/ 8284298 w 12193149"/>
              <a:gd name="connsiteY89" fmla="*/ 1999074 h 2344739"/>
              <a:gd name="connsiteX90" fmla="*/ 8267224 w 12193149"/>
              <a:gd name="connsiteY90" fmla="*/ 2006249 h 2344739"/>
              <a:gd name="connsiteX91" fmla="*/ 8264525 w 12193149"/>
              <a:gd name="connsiteY91" fmla="*/ 2006019 h 2344739"/>
              <a:gd name="connsiteX92" fmla="*/ 8253181 w 12193149"/>
              <a:gd name="connsiteY92" fmla="*/ 2015862 h 2344739"/>
              <a:gd name="connsiteX93" fmla="*/ 8246982 w 12193149"/>
              <a:gd name="connsiteY93" fmla="*/ 2028854 h 2344739"/>
              <a:gd name="connsiteX94" fmla="*/ 8091420 w 12193149"/>
              <a:gd name="connsiteY94" fmla="*/ 2075015 h 2344739"/>
              <a:gd name="connsiteX95" fmla="*/ 7906555 w 12193149"/>
              <a:gd name="connsiteY95" fmla="*/ 2116988 h 2344739"/>
              <a:gd name="connsiteX96" fmla="*/ 7719893 w 12193149"/>
              <a:gd name="connsiteY96" fmla="*/ 2142703 h 2344739"/>
              <a:gd name="connsiteX97" fmla="*/ 7615495 w 12193149"/>
              <a:gd name="connsiteY97" fmla="*/ 2139232 h 2344739"/>
              <a:gd name="connsiteX98" fmla="*/ 7528691 w 12193149"/>
              <a:gd name="connsiteY98" fmla="*/ 2145060 h 2344739"/>
              <a:gd name="connsiteX99" fmla="*/ 7520719 w 12193149"/>
              <a:gd name="connsiteY99" fmla="*/ 2147613 h 2344739"/>
              <a:gd name="connsiteX100" fmla="*/ 7508559 w 12193149"/>
              <a:gd name="connsiteY100" fmla="*/ 2148948 h 2344739"/>
              <a:gd name="connsiteX101" fmla="*/ 7508188 w 12193149"/>
              <a:gd name="connsiteY101" fmla="*/ 2148621 h 2344739"/>
              <a:gd name="connsiteX102" fmla="*/ 7496943 w 12193149"/>
              <a:gd name="connsiteY102" fmla="*/ 2150573 h 2344739"/>
              <a:gd name="connsiteX103" fmla="*/ 7219707 w 12193149"/>
              <a:gd name="connsiteY103" fmla="*/ 2156680 h 2344739"/>
              <a:gd name="connsiteX104" fmla="*/ 7202249 w 12193149"/>
              <a:gd name="connsiteY104" fmla="*/ 2161230 h 2344739"/>
              <a:gd name="connsiteX105" fmla="*/ 7198152 w 12193149"/>
              <a:gd name="connsiteY105" fmla="*/ 2166588 h 2344739"/>
              <a:gd name="connsiteX106" fmla="*/ 7171956 w 12193149"/>
              <a:gd name="connsiteY106" fmla="*/ 2171236 h 2344739"/>
              <a:gd name="connsiteX107" fmla="*/ 7098136 w 12193149"/>
              <a:gd name="connsiteY107" fmla="*/ 2183464 h 2344739"/>
              <a:gd name="connsiteX108" fmla="*/ 7019644 w 12193149"/>
              <a:gd name="connsiteY108" fmla="*/ 2183090 h 2344739"/>
              <a:gd name="connsiteX109" fmla="*/ 6905294 w 12193149"/>
              <a:gd name="connsiteY109" fmla="*/ 2212596 h 2344739"/>
              <a:gd name="connsiteX110" fmla="*/ 6709370 w 12193149"/>
              <a:gd name="connsiteY110" fmla="*/ 2240551 h 2344739"/>
              <a:gd name="connsiteX111" fmla="*/ 6550602 w 12193149"/>
              <a:gd name="connsiteY111" fmla="*/ 2269327 h 2344739"/>
              <a:gd name="connsiteX112" fmla="*/ 6318708 w 12193149"/>
              <a:gd name="connsiteY112" fmla="*/ 2316127 h 2344739"/>
              <a:gd name="connsiteX113" fmla="*/ 6169822 w 12193149"/>
              <a:gd name="connsiteY113" fmla="*/ 2318214 h 2344739"/>
              <a:gd name="connsiteX114" fmla="*/ 6074996 w 12193149"/>
              <a:gd name="connsiteY114" fmla="*/ 2338676 h 2344739"/>
              <a:gd name="connsiteX115" fmla="*/ 6069677 w 12193149"/>
              <a:gd name="connsiteY115" fmla="*/ 2337139 h 2344739"/>
              <a:gd name="connsiteX116" fmla="*/ 6049786 w 12193149"/>
              <a:gd name="connsiteY116" fmla="*/ 2337822 h 2344739"/>
              <a:gd name="connsiteX117" fmla="*/ 6042433 w 12193149"/>
              <a:gd name="connsiteY117" fmla="*/ 2329473 h 2344739"/>
              <a:gd name="connsiteX118" fmla="*/ 6011238 w 12193149"/>
              <a:gd name="connsiteY118" fmla="*/ 2324380 h 2344739"/>
              <a:gd name="connsiteX119" fmla="*/ 5958523 w 12193149"/>
              <a:gd name="connsiteY119" fmla="*/ 2328024 h 2344739"/>
              <a:gd name="connsiteX120" fmla="*/ 5760067 w 12193149"/>
              <a:gd name="connsiteY120" fmla="*/ 2343716 h 2344739"/>
              <a:gd name="connsiteX121" fmla="*/ 5628108 w 12193149"/>
              <a:gd name="connsiteY121" fmla="*/ 2344739 h 2344739"/>
              <a:gd name="connsiteX122" fmla="*/ 5472054 w 12193149"/>
              <a:gd name="connsiteY122" fmla="*/ 2330719 h 2344739"/>
              <a:gd name="connsiteX123" fmla="*/ 5433909 w 12193149"/>
              <a:gd name="connsiteY123" fmla="*/ 2319466 h 2344739"/>
              <a:gd name="connsiteX124" fmla="*/ 5382817 w 12193149"/>
              <a:gd name="connsiteY124" fmla="*/ 2301764 h 2344739"/>
              <a:gd name="connsiteX125" fmla="*/ 5262912 w 12193149"/>
              <a:gd name="connsiteY125" fmla="*/ 2281347 h 2344739"/>
              <a:gd name="connsiteX126" fmla="*/ 5224109 w 12193149"/>
              <a:gd name="connsiteY126" fmla="*/ 2270223 h 2344739"/>
              <a:gd name="connsiteX127" fmla="*/ 5175808 w 12193149"/>
              <a:gd name="connsiteY127" fmla="*/ 2267233 h 2344739"/>
              <a:gd name="connsiteX128" fmla="*/ 5157702 w 12193149"/>
              <a:gd name="connsiteY128" fmla="*/ 2260010 h 2344739"/>
              <a:gd name="connsiteX129" fmla="*/ 5143747 w 12193149"/>
              <a:gd name="connsiteY129" fmla="*/ 2256610 h 2344739"/>
              <a:gd name="connsiteX130" fmla="*/ 5140744 w 12193149"/>
              <a:gd name="connsiteY130" fmla="*/ 2254509 h 2344739"/>
              <a:gd name="connsiteX131" fmla="*/ 5122807 w 12193149"/>
              <a:gd name="connsiteY131" fmla="*/ 2243656 h 2344739"/>
              <a:gd name="connsiteX132" fmla="*/ 5066938 w 12193149"/>
              <a:gd name="connsiteY132" fmla="*/ 2250227 h 2344739"/>
              <a:gd name="connsiteX133" fmla="*/ 5012662 w 12193149"/>
              <a:gd name="connsiteY133" fmla="*/ 2233846 h 2344739"/>
              <a:gd name="connsiteX134" fmla="*/ 4841589 w 12193149"/>
              <a:gd name="connsiteY134" fmla="*/ 2209829 h 2344739"/>
              <a:gd name="connsiteX135" fmla="*/ 4763595 w 12193149"/>
              <a:gd name="connsiteY135" fmla="*/ 2182061 h 2344739"/>
              <a:gd name="connsiteX136" fmla="*/ 4724334 w 12193149"/>
              <a:gd name="connsiteY136" fmla="*/ 2173047 h 2344739"/>
              <a:gd name="connsiteX137" fmla="*/ 4722324 w 12193149"/>
              <a:gd name="connsiteY137" fmla="*/ 2172298 h 2344739"/>
              <a:gd name="connsiteX138" fmla="*/ 4723259 w 12193149"/>
              <a:gd name="connsiteY138" fmla="*/ 2172087 h 2344739"/>
              <a:gd name="connsiteX139" fmla="*/ 4718350 w 12193149"/>
              <a:gd name="connsiteY139" fmla="*/ 2170817 h 2344739"/>
              <a:gd name="connsiteX140" fmla="*/ 4722324 w 12193149"/>
              <a:gd name="connsiteY140" fmla="*/ 2172298 h 2344739"/>
              <a:gd name="connsiteX141" fmla="*/ 4716674 w 12193149"/>
              <a:gd name="connsiteY141" fmla="*/ 2173573 h 2344739"/>
              <a:gd name="connsiteX142" fmla="*/ 4516962 w 12193149"/>
              <a:gd name="connsiteY142" fmla="*/ 2163671 h 2344739"/>
              <a:gd name="connsiteX143" fmla="*/ 4429691 w 12193149"/>
              <a:gd name="connsiteY143" fmla="*/ 2153020 h 2344739"/>
              <a:gd name="connsiteX144" fmla="*/ 4364023 w 12193149"/>
              <a:gd name="connsiteY144" fmla="*/ 2151674 h 2344739"/>
              <a:gd name="connsiteX145" fmla="*/ 4318114 w 12193149"/>
              <a:gd name="connsiteY145" fmla="*/ 2158289 h 2344739"/>
              <a:gd name="connsiteX146" fmla="*/ 4316258 w 12193149"/>
              <a:gd name="connsiteY146" fmla="*/ 2156948 h 2344739"/>
              <a:gd name="connsiteX147" fmla="*/ 4296292 w 12193149"/>
              <a:gd name="connsiteY147" fmla="*/ 2155069 h 2344739"/>
              <a:gd name="connsiteX148" fmla="*/ 4291212 w 12193149"/>
              <a:gd name="connsiteY148" fmla="*/ 2157986 h 2344739"/>
              <a:gd name="connsiteX149" fmla="*/ 4277290 w 12193149"/>
              <a:gd name="connsiteY149" fmla="*/ 2157740 h 2344739"/>
              <a:gd name="connsiteX150" fmla="*/ 4249265 w 12193149"/>
              <a:gd name="connsiteY150" fmla="*/ 2160064 h 2344739"/>
              <a:gd name="connsiteX151" fmla="*/ 4203199 w 12193149"/>
              <a:gd name="connsiteY151" fmla="*/ 2157269 h 2344739"/>
              <a:gd name="connsiteX152" fmla="*/ 4202893 w 12193149"/>
              <a:gd name="connsiteY152" fmla="*/ 2156010 h 2344739"/>
              <a:gd name="connsiteX153" fmla="*/ 4192396 w 12193149"/>
              <a:gd name="connsiteY153" fmla="*/ 2150376 h 2344739"/>
              <a:gd name="connsiteX154" fmla="*/ 4143893 w 12193149"/>
              <a:gd name="connsiteY154" fmla="*/ 2134511 h 2344739"/>
              <a:gd name="connsiteX155" fmla="*/ 4084245 w 12193149"/>
              <a:gd name="connsiteY155" fmla="*/ 2107978 h 2344739"/>
              <a:gd name="connsiteX156" fmla="*/ 4075694 w 12193149"/>
              <a:gd name="connsiteY156" fmla="*/ 2107143 h 2344739"/>
              <a:gd name="connsiteX157" fmla="*/ 4075575 w 12193149"/>
              <a:gd name="connsiteY157" fmla="*/ 2106844 h 2344739"/>
              <a:gd name="connsiteX158" fmla="*/ 4066658 w 12193149"/>
              <a:gd name="connsiteY158" fmla="*/ 2105400 h 2344739"/>
              <a:gd name="connsiteX159" fmla="*/ 4060102 w 12193149"/>
              <a:gd name="connsiteY159" fmla="*/ 2105618 h 2344739"/>
              <a:gd name="connsiteX160" fmla="*/ 4043512 w 12193149"/>
              <a:gd name="connsiteY160" fmla="*/ 2103997 h 2344739"/>
              <a:gd name="connsiteX161" fmla="*/ 4038145 w 12193149"/>
              <a:gd name="connsiteY161" fmla="*/ 2101563 h 2344739"/>
              <a:gd name="connsiteX162" fmla="*/ 4036511 w 12193149"/>
              <a:gd name="connsiteY162" fmla="*/ 2097896 h 2344739"/>
              <a:gd name="connsiteX163" fmla="*/ 4034926 w 12193149"/>
              <a:gd name="connsiteY163" fmla="*/ 2098131 h 2344739"/>
              <a:gd name="connsiteX164" fmla="*/ 4005686 w 12193149"/>
              <a:gd name="connsiteY164" fmla="*/ 2085563 h 2344739"/>
              <a:gd name="connsiteX165" fmla="*/ 3937994 w 12193149"/>
              <a:gd name="connsiteY165" fmla="*/ 2068106 h 2344739"/>
              <a:gd name="connsiteX166" fmla="*/ 3898423 w 12193149"/>
              <a:gd name="connsiteY166" fmla="*/ 2062451 h 2344739"/>
              <a:gd name="connsiteX167" fmla="*/ 3790908 w 12193149"/>
              <a:gd name="connsiteY167" fmla="*/ 2042213 h 2344739"/>
              <a:gd name="connsiteX168" fmla="*/ 3683661 w 12193149"/>
              <a:gd name="connsiteY168" fmla="*/ 2018290 h 2344739"/>
              <a:gd name="connsiteX169" fmla="*/ 3611183 w 12193149"/>
              <a:gd name="connsiteY169" fmla="*/ 1986019 h 2344739"/>
              <a:gd name="connsiteX170" fmla="*/ 3605003 w 12193149"/>
              <a:gd name="connsiteY170" fmla="*/ 1987381 h 2344739"/>
              <a:gd name="connsiteX171" fmla="*/ 3595884 w 12193149"/>
              <a:gd name="connsiteY171" fmla="*/ 1987545 h 2344739"/>
              <a:gd name="connsiteX172" fmla="*/ 3595649 w 12193149"/>
              <a:gd name="connsiteY172" fmla="*/ 1987276 h 2344739"/>
              <a:gd name="connsiteX173" fmla="*/ 3587126 w 12193149"/>
              <a:gd name="connsiteY173" fmla="*/ 1987966 h 2344739"/>
              <a:gd name="connsiteX174" fmla="*/ 3537283 w 12193149"/>
              <a:gd name="connsiteY174" fmla="*/ 1978267 h 2344739"/>
              <a:gd name="connsiteX175" fmla="*/ 3474371 w 12193149"/>
              <a:gd name="connsiteY175" fmla="*/ 1974606 h 2344739"/>
              <a:gd name="connsiteX176" fmla="*/ 3401876 w 12193149"/>
              <a:gd name="connsiteY176" fmla="*/ 1962558 h 2344739"/>
              <a:gd name="connsiteX177" fmla="*/ 3365036 w 12193149"/>
              <a:gd name="connsiteY177" fmla="*/ 1979510 h 2344739"/>
              <a:gd name="connsiteX178" fmla="*/ 3345174 w 12193149"/>
              <a:gd name="connsiteY178" fmla="*/ 1981192 h 2344739"/>
              <a:gd name="connsiteX179" fmla="*/ 3342846 w 12193149"/>
              <a:gd name="connsiteY179" fmla="*/ 1980217 h 2344739"/>
              <a:gd name="connsiteX180" fmla="*/ 3263504 w 12193149"/>
              <a:gd name="connsiteY180" fmla="*/ 1986094 h 2344739"/>
              <a:gd name="connsiteX181" fmla="*/ 3143704 w 12193149"/>
              <a:gd name="connsiteY181" fmla="*/ 1993869 h 2344739"/>
              <a:gd name="connsiteX182" fmla="*/ 3031439 w 12193149"/>
              <a:gd name="connsiteY182" fmla="*/ 1996512 h 2344739"/>
              <a:gd name="connsiteX183" fmla="*/ 2782717 w 12193149"/>
              <a:gd name="connsiteY183" fmla="*/ 2018333 h 2344739"/>
              <a:gd name="connsiteX184" fmla="*/ 2647675 w 12193149"/>
              <a:gd name="connsiteY184" fmla="*/ 2028869 h 2344739"/>
              <a:gd name="connsiteX185" fmla="*/ 2569176 w 12193149"/>
              <a:gd name="connsiteY185" fmla="*/ 2002628 h 2344739"/>
              <a:gd name="connsiteX186" fmla="*/ 2444403 w 12193149"/>
              <a:gd name="connsiteY186" fmla="*/ 2016529 h 2344739"/>
              <a:gd name="connsiteX187" fmla="*/ 2316260 w 12193149"/>
              <a:gd name="connsiteY187" fmla="*/ 2024996 h 2344739"/>
              <a:gd name="connsiteX188" fmla="*/ 2209726 w 12193149"/>
              <a:gd name="connsiteY188" fmla="*/ 2019763 h 2344739"/>
              <a:gd name="connsiteX189" fmla="*/ 2095813 w 12193149"/>
              <a:gd name="connsiteY189" fmla="*/ 2003052 h 2344739"/>
              <a:gd name="connsiteX190" fmla="*/ 1998504 w 12193149"/>
              <a:gd name="connsiteY190" fmla="*/ 1995032 h 2344739"/>
              <a:gd name="connsiteX191" fmla="*/ 1929320 w 12193149"/>
              <a:gd name="connsiteY191" fmla="*/ 2016977 h 2344739"/>
              <a:gd name="connsiteX192" fmla="*/ 1922798 w 12193149"/>
              <a:gd name="connsiteY192" fmla="*/ 2012146 h 2344739"/>
              <a:gd name="connsiteX193" fmla="*/ 1874228 w 12193149"/>
              <a:gd name="connsiteY193" fmla="*/ 2013741 h 2344739"/>
              <a:gd name="connsiteX194" fmla="*/ 1787803 w 12193149"/>
              <a:gd name="connsiteY194" fmla="*/ 2041363 h 2344739"/>
              <a:gd name="connsiteX195" fmla="*/ 1739352 w 12193149"/>
              <a:gd name="connsiteY195" fmla="*/ 2036312 h 2344739"/>
              <a:gd name="connsiteX196" fmla="*/ 1676219 w 12193149"/>
              <a:gd name="connsiteY196" fmla="*/ 2019963 h 2344739"/>
              <a:gd name="connsiteX197" fmla="*/ 1609817 w 12193149"/>
              <a:gd name="connsiteY197" fmla="*/ 2013066 h 2344739"/>
              <a:gd name="connsiteX198" fmla="*/ 1497258 w 12193149"/>
              <a:gd name="connsiteY198" fmla="*/ 1987476 h 2344739"/>
              <a:gd name="connsiteX199" fmla="*/ 1151127 w 12193149"/>
              <a:gd name="connsiteY199" fmla="*/ 1938041 h 2344739"/>
              <a:gd name="connsiteX200" fmla="*/ 859417 w 12193149"/>
              <a:gd name="connsiteY200" fmla="*/ 1928608 h 2344739"/>
              <a:gd name="connsiteX201" fmla="*/ 838688 w 12193149"/>
              <a:gd name="connsiteY201" fmla="*/ 1929821 h 2344739"/>
              <a:gd name="connsiteX202" fmla="*/ 817957 w 12193149"/>
              <a:gd name="connsiteY202" fmla="*/ 1927857 h 2344739"/>
              <a:gd name="connsiteX203" fmla="*/ 812654 w 12193149"/>
              <a:gd name="connsiteY203" fmla="*/ 1930751 h 2344739"/>
              <a:gd name="connsiteX204" fmla="*/ 721195 w 12193149"/>
              <a:gd name="connsiteY204" fmla="*/ 1929661 h 2344739"/>
              <a:gd name="connsiteX205" fmla="*/ 720890 w 12193149"/>
              <a:gd name="connsiteY205" fmla="*/ 1928399 h 2344739"/>
              <a:gd name="connsiteX206" fmla="*/ 710023 w 12193149"/>
              <a:gd name="connsiteY206" fmla="*/ 1922722 h 2344739"/>
              <a:gd name="connsiteX207" fmla="*/ 597940 w 12193149"/>
              <a:gd name="connsiteY207" fmla="*/ 1879864 h 2344739"/>
              <a:gd name="connsiteX208" fmla="*/ 579683 w 12193149"/>
              <a:gd name="connsiteY208" fmla="*/ 1877212 h 2344739"/>
              <a:gd name="connsiteX209" fmla="*/ 572865 w 12193149"/>
              <a:gd name="connsiteY209" fmla="*/ 1877401 h 2344739"/>
              <a:gd name="connsiteX210" fmla="*/ 446247 w 12193149"/>
              <a:gd name="connsiteY210" fmla="*/ 1839371 h 2344739"/>
              <a:gd name="connsiteX211" fmla="*/ 405163 w 12193149"/>
              <a:gd name="connsiteY211" fmla="*/ 1833548 h 2344739"/>
              <a:gd name="connsiteX212" fmla="*/ 293583 w 12193149"/>
              <a:gd name="connsiteY212" fmla="*/ 1812852 h 2344739"/>
              <a:gd name="connsiteX213" fmla="*/ 119529 w 12193149"/>
              <a:gd name="connsiteY213" fmla="*/ 1761047 h 2344739"/>
              <a:gd name="connsiteX214" fmla="*/ 16674 w 12193149"/>
              <a:gd name="connsiteY214" fmla="*/ 1758191 h 2344739"/>
              <a:gd name="connsiteX215" fmla="*/ 1150 w 12193149"/>
              <a:gd name="connsiteY215" fmla="*/ 1752722 h 2344739"/>
              <a:gd name="connsiteX216" fmla="*/ 1148 w 12193149"/>
              <a:gd name="connsiteY216" fmla="*/ 222213 h 2344739"/>
              <a:gd name="connsiteX217" fmla="*/ 1148 w 12193149"/>
              <a:gd name="connsiteY217" fmla="*/ 0 h 2344739"/>
              <a:gd name="connsiteX0" fmla="*/ 1148 w 12193149"/>
              <a:gd name="connsiteY0" fmla="*/ 0 h 2344739"/>
              <a:gd name="connsiteX1" fmla="*/ 12193148 w 12193149"/>
              <a:gd name="connsiteY1" fmla="*/ 0 h 2344739"/>
              <a:gd name="connsiteX2" fmla="*/ 12193149 w 12193149"/>
              <a:gd name="connsiteY2" fmla="*/ 579739 h 2344739"/>
              <a:gd name="connsiteX3" fmla="*/ 12185986 w 12193149"/>
              <a:gd name="connsiteY3" fmla="*/ 584189 h 2344739"/>
              <a:gd name="connsiteX4" fmla="*/ 12156363 w 12193149"/>
              <a:gd name="connsiteY4" fmla="*/ 597366 h 2344739"/>
              <a:gd name="connsiteX5" fmla="*/ 12139215 w 12193149"/>
              <a:gd name="connsiteY5" fmla="*/ 623179 h 2344739"/>
              <a:gd name="connsiteX6" fmla="*/ 12126327 w 12193149"/>
              <a:gd name="connsiteY6" fmla="*/ 624690 h 2344739"/>
              <a:gd name="connsiteX7" fmla="*/ 12124007 w 12193149"/>
              <a:gd name="connsiteY7" fmla="*/ 624794 h 2344739"/>
              <a:gd name="connsiteX8" fmla="*/ 12116854 w 12193149"/>
              <a:gd name="connsiteY8" fmla="*/ 628608 h 2344739"/>
              <a:gd name="connsiteX9" fmla="*/ 12099497 w 12193149"/>
              <a:gd name="connsiteY9" fmla="*/ 628139 h 2344739"/>
              <a:gd name="connsiteX10" fmla="*/ 12087073 w 12193149"/>
              <a:gd name="connsiteY10" fmla="*/ 636341 h 2344739"/>
              <a:gd name="connsiteX11" fmla="*/ 12031073 w 12193149"/>
              <a:gd name="connsiteY11" fmla="*/ 680009 h 2344739"/>
              <a:gd name="connsiteX12" fmla="*/ 11995833 w 12193149"/>
              <a:gd name="connsiteY12" fmla="*/ 703458 h 2344739"/>
              <a:gd name="connsiteX13" fmla="*/ 11979717 w 12193149"/>
              <a:gd name="connsiteY13" fmla="*/ 708161 h 2344739"/>
              <a:gd name="connsiteX14" fmla="*/ 11959046 w 12193149"/>
              <a:gd name="connsiteY14" fmla="*/ 717558 h 2344739"/>
              <a:gd name="connsiteX15" fmla="*/ 11920454 w 12193149"/>
              <a:gd name="connsiteY15" fmla="*/ 730883 h 2344739"/>
              <a:gd name="connsiteX16" fmla="*/ 11903656 w 12193149"/>
              <a:gd name="connsiteY16" fmla="*/ 742426 h 2344739"/>
              <a:gd name="connsiteX17" fmla="*/ 11895048 w 12193149"/>
              <a:gd name="connsiteY17" fmla="*/ 744791 h 2344739"/>
              <a:gd name="connsiteX18" fmla="*/ 11891968 w 12193149"/>
              <a:gd name="connsiteY18" fmla="*/ 755729 h 2344739"/>
              <a:gd name="connsiteX19" fmla="*/ 11870776 w 12193149"/>
              <a:gd name="connsiteY19" fmla="*/ 777816 h 2344739"/>
              <a:gd name="connsiteX20" fmla="*/ 11813376 w 12193149"/>
              <a:gd name="connsiteY20" fmla="*/ 797659 h 2344739"/>
              <a:gd name="connsiteX21" fmla="*/ 11590693 w 12193149"/>
              <a:gd name="connsiteY21" fmla="*/ 963777 h 2344739"/>
              <a:gd name="connsiteX22" fmla="*/ 11506817 w 12193149"/>
              <a:gd name="connsiteY22" fmla="*/ 1033623 h 2344739"/>
              <a:gd name="connsiteX23" fmla="*/ 11280332 w 12193149"/>
              <a:gd name="connsiteY23" fmla="*/ 1223571 h 2344739"/>
              <a:gd name="connsiteX24" fmla="*/ 11228309 w 12193149"/>
              <a:gd name="connsiteY24" fmla="*/ 1276236 h 2344739"/>
              <a:gd name="connsiteX25" fmla="*/ 11218087 w 12193149"/>
              <a:gd name="connsiteY25" fmla="*/ 1275961 h 2344739"/>
              <a:gd name="connsiteX26" fmla="*/ 11217184 w 12193149"/>
              <a:gd name="connsiteY26" fmla="*/ 1275018 h 2344739"/>
              <a:gd name="connsiteX27" fmla="*/ 11188885 w 12193149"/>
              <a:gd name="connsiteY27" fmla="*/ 1292383 h 2344739"/>
              <a:gd name="connsiteX28" fmla="*/ 11184501 w 12193149"/>
              <a:gd name="connsiteY28" fmla="*/ 1292525 h 2344739"/>
              <a:gd name="connsiteX29" fmla="*/ 11166854 w 12193149"/>
              <a:gd name="connsiteY29" fmla="*/ 1306612 h 2344739"/>
              <a:gd name="connsiteX30" fmla="*/ 11157311 w 12193149"/>
              <a:gd name="connsiteY30" fmla="*/ 1312414 h 2344739"/>
              <a:gd name="connsiteX31" fmla="*/ 11155496 w 12193149"/>
              <a:gd name="connsiteY31" fmla="*/ 1317097 h 2344739"/>
              <a:gd name="connsiteX32" fmla="*/ 11140961 w 12193149"/>
              <a:gd name="connsiteY32" fmla="*/ 1324115 h 2344739"/>
              <a:gd name="connsiteX33" fmla="*/ 11138961 w 12193149"/>
              <a:gd name="connsiteY33" fmla="*/ 1323772 h 2344739"/>
              <a:gd name="connsiteX34" fmla="*/ 11128208 w 12193149"/>
              <a:gd name="connsiteY34" fmla="*/ 1333832 h 2344739"/>
              <a:gd name="connsiteX35" fmla="*/ 11120691 w 12193149"/>
              <a:gd name="connsiteY35" fmla="*/ 1347424 h 2344739"/>
              <a:gd name="connsiteX36" fmla="*/ 10894683 w 12193149"/>
              <a:gd name="connsiteY36" fmla="*/ 1473399 h 2344739"/>
              <a:gd name="connsiteX37" fmla="*/ 10773300 w 12193149"/>
              <a:gd name="connsiteY37" fmla="*/ 1523191 h 2344739"/>
              <a:gd name="connsiteX38" fmla="*/ 10627668 w 12193149"/>
              <a:gd name="connsiteY38" fmla="*/ 1559229 h 2344739"/>
              <a:gd name="connsiteX39" fmla="*/ 10581895 w 12193149"/>
              <a:gd name="connsiteY39" fmla="*/ 1568689 h 2344739"/>
              <a:gd name="connsiteX40" fmla="*/ 10547790 w 12193149"/>
              <a:gd name="connsiteY40" fmla="*/ 1598423 h 2344739"/>
              <a:gd name="connsiteX41" fmla="*/ 10529643 w 12193149"/>
              <a:gd name="connsiteY41" fmla="*/ 1596907 h 2344739"/>
              <a:gd name="connsiteX42" fmla="*/ 10526446 w 12193149"/>
              <a:gd name="connsiteY42" fmla="*/ 1596411 h 2344739"/>
              <a:gd name="connsiteX43" fmla="*/ 10515129 w 12193149"/>
              <a:gd name="connsiteY43" fmla="*/ 1599537 h 2344739"/>
              <a:gd name="connsiteX44" fmla="*/ 10491735 w 12193149"/>
              <a:gd name="connsiteY44" fmla="*/ 1594156 h 2344739"/>
              <a:gd name="connsiteX45" fmla="*/ 10471418 w 12193149"/>
              <a:gd name="connsiteY45" fmla="*/ 1601693 h 2344739"/>
              <a:gd name="connsiteX46" fmla="*/ 10377042 w 12193149"/>
              <a:gd name="connsiteY46" fmla="*/ 1644598 h 2344739"/>
              <a:gd name="connsiteX47" fmla="*/ 10319338 w 12193149"/>
              <a:gd name="connsiteY47" fmla="*/ 1666221 h 2344739"/>
              <a:gd name="connsiteX48" fmla="*/ 10295467 w 12193149"/>
              <a:gd name="connsiteY48" fmla="*/ 1668079 h 2344739"/>
              <a:gd name="connsiteX49" fmla="*/ 10263443 w 12193149"/>
              <a:gd name="connsiteY49" fmla="*/ 1674948 h 2344739"/>
              <a:gd name="connsiteX50" fmla="*/ 10205418 w 12193149"/>
              <a:gd name="connsiteY50" fmla="*/ 1682149 h 2344739"/>
              <a:gd name="connsiteX51" fmla="*/ 10177759 w 12193149"/>
              <a:gd name="connsiteY51" fmla="*/ 1692943 h 2344739"/>
              <a:gd name="connsiteX52" fmla="*/ 10165070 w 12193149"/>
              <a:gd name="connsiteY52" fmla="*/ 1693739 h 2344739"/>
              <a:gd name="connsiteX53" fmla="*/ 10156308 w 12193149"/>
              <a:gd name="connsiteY53" fmla="*/ 1707487 h 2344739"/>
              <a:gd name="connsiteX54" fmla="*/ 10118267 w 12193149"/>
              <a:gd name="connsiteY54" fmla="*/ 1731142 h 2344739"/>
              <a:gd name="connsiteX55" fmla="*/ 10083317 w 12193149"/>
              <a:gd name="connsiteY55" fmla="*/ 1743296 h 2344739"/>
              <a:gd name="connsiteX56" fmla="*/ 10040388 w 12193149"/>
              <a:gd name="connsiteY56" fmla="*/ 1741632 h 2344739"/>
              <a:gd name="connsiteX57" fmla="*/ 9961167 w 12193149"/>
              <a:gd name="connsiteY57" fmla="*/ 1757147 h 2344739"/>
              <a:gd name="connsiteX58" fmla="*/ 9848940 w 12193149"/>
              <a:gd name="connsiteY58" fmla="*/ 1763915 h 2344739"/>
              <a:gd name="connsiteX59" fmla="*/ 9729457 w 12193149"/>
              <a:gd name="connsiteY59" fmla="*/ 1784122 h 2344739"/>
              <a:gd name="connsiteX60" fmla="*/ 9613704 w 12193149"/>
              <a:gd name="connsiteY60" fmla="*/ 1812371 h 2344739"/>
              <a:gd name="connsiteX61" fmla="*/ 9338590 w 12193149"/>
              <a:gd name="connsiteY61" fmla="*/ 1869293 h 2344739"/>
              <a:gd name="connsiteX62" fmla="*/ 9232518 w 12193149"/>
              <a:gd name="connsiteY62" fmla="*/ 1893149 h 2344739"/>
              <a:gd name="connsiteX63" fmla="*/ 9156690 w 12193149"/>
              <a:gd name="connsiteY63" fmla="*/ 1903228 h 2344739"/>
              <a:gd name="connsiteX64" fmla="*/ 9054601 w 12193149"/>
              <a:gd name="connsiteY64" fmla="*/ 1910755 h 2344739"/>
              <a:gd name="connsiteX65" fmla="*/ 9006634 w 12193149"/>
              <a:gd name="connsiteY65" fmla="*/ 1914040 h 2344739"/>
              <a:gd name="connsiteX66" fmla="*/ 9006349 w 12193149"/>
              <a:gd name="connsiteY66" fmla="*/ 1913800 h 2344739"/>
              <a:gd name="connsiteX67" fmla="*/ 8997380 w 12193149"/>
              <a:gd name="connsiteY67" fmla="*/ 1915011 h 2344739"/>
              <a:gd name="connsiteX68" fmla="*/ 8991542 w 12193149"/>
              <a:gd name="connsiteY68" fmla="*/ 1917072 h 2344739"/>
              <a:gd name="connsiteX69" fmla="*/ 8975485 w 12193149"/>
              <a:gd name="connsiteY69" fmla="*/ 1920298 h 2344739"/>
              <a:gd name="connsiteX70" fmla="*/ 8969159 w 12193149"/>
              <a:gd name="connsiteY70" fmla="*/ 1919598 h 2344739"/>
              <a:gd name="connsiteX71" fmla="*/ 8964196 w 12193149"/>
              <a:gd name="connsiteY71" fmla="*/ 1917373 h 2344739"/>
              <a:gd name="connsiteX72" fmla="*/ 8930136 w 12193149"/>
              <a:gd name="connsiteY72" fmla="*/ 1914185 h 2344739"/>
              <a:gd name="connsiteX73" fmla="*/ 8753592 w 12193149"/>
              <a:gd name="connsiteY73" fmla="*/ 1933417 h 2344739"/>
              <a:gd name="connsiteX74" fmla="*/ 8708995 w 12193149"/>
              <a:gd name="connsiteY74" fmla="*/ 1935518 h 2344739"/>
              <a:gd name="connsiteX75" fmla="*/ 8597219 w 12193149"/>
              <a:gd name="connsiteY75" fmla="*/ 1944090 h 2344739"/>
              <a:gd name="connsiteX76" fmla="*/ 8526378 w 12193149"/>
              <a:gd name="connsiteY76" fmla="*/ 1929248 h 2344739"/>
              <a:gd name="connsiteX77" fmla="*/ 8512131 w 12193149"/>
              <a:gd name="connsiteY77" fmla="*/ 1935163 h 2344739"/>
              <a:gd name="connsiteX78" fmla="*/ 8507315 w 12193149"/>
              <a:gd name="connsiteY78" fmla="*/ 1938164 h 2344739"/>
              <a:gd name="connsiteX79" fmla="*/ 8499116 w 12193149"/>
              <a:gd name="connsiteY79" fmla="*/ 1940902 h 2344739"/>
              <a:gd name="connsiteX80" fmla="*/ 8498742 w 12193149"/>
              <a:gd name="connsiteY80" fmla="*/ 1940723 h 2344739"/>
              <a:gd name="connsiteX81" fmla="*/ 8491397 w 12193149"/>
              <a:gd name="connsiteY81" fmla="*/ 1943773 h 2344739"/>
              <a:gd name="connsiteX82" fmla="*/ 8368330 w 12193149"/>
              <a:gd name="connsiteY82" fmla="*/ 1957815 h 2344739"/>
              <a:gd name="connsiteX83" fmla="*/ 8354947 w 12193149"/>
              <a:gd name="connsiteY83" fmla="*/ 1958009 h 2344739"/>
              <a:gd name="connsiteX84" fmla="*/ 8321252 w 12193149"/>
              <a:gd name="connsiteY84" fmla="*/ 1974587 h 2344739"/>
              <a:gd name="connsiteX85" fmla="*/ 8315581 w 12193149"/>
              <a:gd name="connsiteY85" fmla="*/ 1974913 h 2344739"/>
              <a:gd name="connsiteX86" fmla="*/ 8296322 w 12193149"/>
              <a:gd name="connsiteY86" fmla="*/ 1988808 h 2344739"/>
              <a:gd name="connsiteX87" fmla="*/ 8285424 w 12193149"/>
              <a:gd name="connsiteY87" fmla="*/ 1994631 h 2344739"/>
              <a:gd name="connsiteX88" fmla="*/ 8284298 w 12193149"/>
              <a:gd name="connsiteY88" fmla="*/ 1999074 h 2344739"/>
              <a:gd name="connsiteX89" fmla="*/ 8267224 w 12193149"/>
              <a:gd name="connsiteY89" fmla="*/ 2006249 h 2344739"/>
              <a:gd name="connsiteX90" fmla="*/ 8264525 w 12193149"/>
              <a:gd name="connsiteY90" fmla="*/ 2006019 h 2344739"/>
              <a:gd name="connsiteX91" fmla="*/ 8253181 w 12193149"/>
              <a:gd name="connsiteY91" fmla="*/ 2015862 h 2344739"/>
              <a:gd name="connsiteX92" fmla="*/ 8246982 w 12193149"/>
              <a:gd name="connsiteY92" fmla="*/ 2028854 h 2344739"/>
              <a:gd name="connsiteX93" fmla="*/ 8091420 w 12193149"/>
              <a:gd name="connsiteY93" fmla="*/ 2075015 h 2344739"/>
              <a:gd name="connsiteX94" fmla="*/ 7906555 w 12193149"/>
              <a:gd name="connsiteY94" fmla="*/ 2116988 h 2344739"/>
              <a:gd name="connsiteX95" fmla="*/ 7719893 w 12193149"/>
              <a:gd name="connsiteY95" fmla="*/ 2142703 h 2344739"/>
              <a:gd name="connsiteX96" fmla="*/ 7615495 w 12193149"/>
              <a:gd name="connsiteY96" fmla="*/ 2139232 h 2344739"/>
              <a:gd name="connsiteX97" fmla="*/ 7528691 w 12193149"/>
              <a:gd name="connsiteY97" fmla="*/ 2145060 h 2344739"/>
              <a:gd name="connsiteX98" fmla="*/ 7520719 w 12193149"/>
              <a:gd name="connsiteY98" fmla="*/ 2147613 h 2344739"/>
              <a:gd name="connsiteX99" fmla="*/ 7508559 w 12193149"/>
              <a:gd name="connsiteY99" fmla="*/ 2148948 h 2344739"/>
              <a:gd name="connsiteX100" fmla="*/ 7508188 w 12193149"/>
              <a:gd name="connsiteY100" fmla="*/ 2148621 h 2344739"/>
              <a:gd name="connsiteX101" fmla="*/ 7496943 w 12193149"/>
              <a:gd name="connsiteY101" fmla="*/ 2150573 h 2344739"/>
              <a:gd name="connsiteX102" fmla="*/ 7219707 w 12193149"/>
              <a:gd name="connsiteY102" fmla="*/ 2156680 h 2344739"/>
              <a:gd name="connsiteX103" fmla="*/ 7202249 w 12193149"/>
              <a:gd name="connsiteY103" fmla="*/ 2161230 h 2344739"/>
              <a:gd name="connsiteX104" fmla="*/ 7198152 w 12193149"/>
              <a:gd name="connsiteY104" fmla="*/ 2166588 h 2344739"/>
              <a:gd name="connsiteX105" fmla="*/ 7171956 w 12193149"/>
              <a:gd name="connsiteY105" fmla="*/ 2171236 h 2344739"/>
              <a:gd name="connsiteX106" fmla="*/ 7098136 w 12193149"/>
              <a:gd name="connsiteY106" fmla="*/ 2183464 h 2344739"/>
              <a:gd name="connsiteX107" fmla="*/ 7019644 w 12193149"/>
              <a:gd name="connsiteY107" fmla="*/ 2183090 h 2344739"/>
              <a:gd name="connsiteX108" fmla="*/ 6905294 w 12193149"/>
              <a:gd name="connsiteY108" fmla="*/ 2212596 h 2344739"/>
              <a:gd name="connsiteX109" fmla="*/ 6709370 w 12193149"/>
              <a:gd name="connsiteY109" fmla="*/ 2240551 h 2344739"/>
              <a:gd name="connsiteX110" fmla="*/ 6550602 w 12193149"/>
              <a:gd name="connsiteY110" fmla="*/ 2269327 h 2344739"/>
              <a:gd name="connsiteX111" fmla="*/ 6318708 w 12193149"/>
              <a:gd name="connsiteY111" fmla="*/ 2316127 h 2344739"/>
              <a:gd name="connsiteX112" fmla="*/ 6169822 w 12193149"/>
              <a:gd name="connsiteY112" fmla="*/ 2318214 h 2344739"/>
              <a:gd name="connsiteX113" fmla="*/ 6074996 w 12193149"/>
              <a:gd name="connsiteY113" fmla="*/ 2338676 h 2344739"/>
              <a:gd name="connsiteX114" fmla="*/ 6069677 w 12193149"/>
              <a:gd name="connsiteY114" fmla="*/ 2337139 h 2344739"/>
              <a:gd name="connsiteX115" fmla="*/ 6049786 w 12193149"/>
              <a:gd name="connsiteY115" fmla="*/ 2337822 h 2344739"/>
              <a:gd name="connsiteX116" fmla="*/ 6042433 w 12193149"/>
              <a:gd name="connsiteY116" fmla="*/ 2329473 h 2344739"/>
              <a:gd name="connsiteX117" fmla="*/ 6011238 w 12193149"/>
              <a:gd name="connsiteY117" fmla="*/ 2324380 h 2344739"/>
              <a:gd name="connsiteX118" fmla="*/ 5958523 w 12193149"/>
              <a:gd name="connsiteY118" fmla="*/ 2328024 h 2344739"/>
              <a:gd name="connsiteX119" fmla="*/ 5760067 w 12193149"/>
              <a:gd name="connsiteY119" fmla="*/ 2343716 h 2344739"/>
              <a:gd name="connsiteX120" fmla="*/ 5628108 w 12193149"/>
              <a:gd name="connsiteY120" fmla="*/ 2344739 h 2344739"/>
              <a:gd name="connsiteX121" fmla="*/ 5472054 w 12193149"/>
              <a:gd name="connsiteY121" fmla="*/ 2330719 h 2344739"/>
              <a:gd name="connsiteX122" fmla="*/ 5433909 w 12193149"/>
              <a:gd name="connsiteY122" fmla="*/ 2319466 h 2344739"/>
              <a:gd name="connsiteX123" fmla="*/ 5382817 w 12193149"/>
              <a:gd name="connsiteY123" fmla="*/ 2301764 h 2344739"/>
              <a:gd name="connsiteX124" fmla="*/ 5262912 w 12193149"/>
              <a:gd name="connsiteY124" fmla="*/ 2281347 h 2344739"/>
              <a:gd name="connsiteX125" fmla="*/ 5224109 w 12193149"/>
              <a:gd name="connsiteY125" fmla="*/ 2270223 h 2344739"/>
              <a:gd name="connsiteX126" fmla="*/ 5175808 w 12193149"/>
              <a:gd name="connsiteY126" fmla="*/ 2267233 h 2344739"/>
              <a:gd name="connsiteX127" fmla="*/ 5157702 w 12193149"/>
              <a:gd name="connsiteY127" fmla="*/ 2260010 h 2344739"/>
              <a:gd name="connsiteX128" fmla="*/ 5143747 w 12193149"/>
              <a:gd name="connsiteY128" fmla="*/ 2256610 h 2344739"/>
              <a:gd name="connsiteX129" fmla="*/ 5140744 w 12193149"/>
              <a:gd name="connsiteY129" fmla="*/ 2254509 h 2344739"/>
              <a:gd name="connsiteX130" fmla="*/ 5122807 w 12193149"/>
              <a:gd name="connsiteY130" fmla="*/ 2243656 h 2344739"/>
              <a:gd name="connsiteX131" fmla="*/ 5066938 w 12193149"/>
              <a:gd name="connsiteY131" fmla="*/ 2250227 h 2344739"/>
              <a:gd name="connsiteX132" fmla="*/ 5012662 w 12193149"/>
              <a:gd name="connsiteY132" fmla="*/ 2233846 h 2344739"/>
              <a:gd name="connsiteX133" fmla="*/ 4841589 w 12193149"/>
              <a:gd name="connsiteY133" fmla="*/ 2209829 h 2344739"/>
              <a:gd name="connsiteX134" fmla="*/ 4763595 w 12193149"/>
              <a:gd name="connsiteY134" fmla="*/ 2182061 h 2344739"/>
              <a:gd name="connsiteX135" fmla="*/ 4724334 w 12193149"/>
              <a:gd name="connsiteY135" fmla="*/ 2173047 h 2344739"/>
              <a:gd name="connsiteX136" fmla="*/ 4722324 w 12193149"/>
              <a:gd name="connsiteY136" fmla="*/ 2172298 h 2344739"/>
              <a:gd name="connsiteX137" fmla="*/ 4723259 w 12193149"/>
              <a:gd name="connsiteY137" fmla="*/ 2172087 h 2344739"/>
              <a:gd name="connsiteX138" fmla="*/ 4718350 w 12193149"/>
              <a:gd name="connsiteY138" fmla="*/ 2170817 h 2344739"/>
              <a:gd name="connsiteX139" fmla="*/ 4722324 w 12193149"/>
              <a:gd name="connsiteY139" fmla="*/ 2172298 h 2344739"/>
              <a:gd name="connsiteX140" fmla="*/ 4716674 w 12193149"/>
              <a:gd name="connsiteY140" fmla="*/ 2173573 h 2344739"/>
              <a:gd name="connsiteX141" fmla="*/ 4516962 w 12193149"/>
              <a:gd name="connsiteY141" fmla="*/ 2163671 h 2344739"/>
              <a:gd name="connsiteX142" fmla="*/ 4429691 w 12193149"/>
              <a:gd name="connsiteY142" fmla="*/ 2153020 h 2344739"/>
              <a:gd name="connsiteX143" fmla="*/ 4364023 w 12193149"/>
              <a:gd name="connsiteY143" fmla="*/ 2151674 h 2344739"/>
              <a:gd name="connsiteX144" fmla="*/ 4318114 w 12193149"/>
              <a:gd name="connsiteY144" fmla="*/ 2158289 h 2344739"/>
              <a:gd name="connsiteX145" fmla="*/ 4316258 w 12193149"/>
              <a:gd name="connsiteY145" fmla="*/ 2156948 h 2344739"/>
              <a:gd name="connsiteX146" fmla="*/ 4296292 w 12193149"/>
              <a:gd name="connsiteY146" fmla="*/ 2155069 h 2344739"/>
              <a:gd name="connsiteX147" fmla="*/ 4291212 w 12193149"/>
              <a:gd name="connsiteY147" fmla="*/ 2157986 h 2344739"/>
              <a:gd name="connsiteX148" fmla="*/ 4277290 w 12193149"/>
              <a:gd name="connsiteY148" fmla="*/ 2157740 h 2344739"/>
              <a:gd name="connsiteX149" fmla="*/ 4249265 w 12193149"/>
              <a:gd name="connsiteY149" fmla="*/ 2160064 h 2344739"/>
              <a:gd name="connsiteX150" fmla="*/ 4203199 w 12193149"/>
              <a:gd name="connsiteY150" fmla="*/ 2157269 h 2344739"/>
              <a:gd name="connsiteX151" fmla="*/ 4202893 w 12193149"/>
              <a:gd name="connsiteY151" fmla="*/ 2156010 h 2344739"/>
              <a:gd name="connsiteX152" fmla="*/ 4192396 w 12193149"/>
              <a:gd name="connsiteY152" fmla="*/ 2150376 h 2344739"/>
              <a:gd name="connsiteX153" fmla="*/ 4143893 w 12193149"/>
              <a:gd name="connsiteY153" fmla="*/ 2134511 h 2344739"/>
              <a:gd name="connsiteX154" fmla="*/ 4084245 w 12193149"/>
              <a:gd name="connsiteY154" fmla="*/ 2107978 h 2344739"/>
              <a:gd name="connsiteX155" fmla="*/ 4075694 w 12193149"/>
              <a:gd name="connsiteY155" fmla="*/ 2107143 h 2344739"/>
              <a:gd name="connsiteX156" fmla="*/ 4075575 w 12193149"/>
              <a:gd name="connsiteY156" fmla="*/ 2106844 h 2344739"/>
              <a:gd name="connsiteX157" fmla="*/ 4066658 w 12193149"/>
              <a:gd name="connsiteY157" fmla="*/ 2105400 h 2344739"/>
              <a:gd name="connsiteX158" fmla="*/ 4060102 w 12193149"/>
              <a:gd name="connsiteY158" fmla="*/ 2105618 h 2344739"/>
              <a:gd name="connsiteX159" fmla="*/ 4043512 w 12193149"/>
              <a:gd name="connsiteY159" fmla="*/ 2103997 h 2344739"/>
              <a:gd name="connsiteX160" fmla="*/ 4038145 w 12193149"/>
              <a:gd name="connsiteY160" fmla="*/ 2101563 h 2344739"/>
              <a:gd name="connsiteX161" fmla="*/ 4036511 w 12193149"/>
              <a:gd name="connsiteY161" fmla="*/ 2097896 h 2344739"/>
              <a:gd name="connsiteX162" fmla="*/ 4034926 w 12193149"/>
              <a:gd name="connsiteY162" fmla="*/ 2098131 h 2344739"/>
              <a:gd name="connsiteX163" fmla="*/ 4005686 w 12193149"/>
              <a:gd name="connsiteY163" fmla="*/ 2085563 h 2344739"/>
              <a:gd name="connsiteX164" fmla="*/ 3937994 w 12193149"/>
              <a:gd name="connsiteY164" fmla="*/ 2068106 h 2344739"/>
              <a:gd name="connsiteX165" fmla="*/ 3898423 w 12193149"/>
              <a:gd name="connsiteY165" fmla="*/ 2062451 h 2344739"/>
              <a:gd name="connsiteX166" fmla="*/ 3790908 w 12193149"/>
              <a:gd name="connsiteY166" fmla="*/ 2042213 h 2344739"/>
              <a:gd name="connsiteX167" fmla="*/ 3683661 w 12193149"/>
              <a:gd name="connsiteY167" fmla="*/ 2018290 h 2344739"/>
              <a:gd name="connsiteX168" fmla="*/ 3611183 w 12193149"/>
              <a:gd name="connsiteY168" fmla="*/ 1986019 h 2344739"/>
              <a:gd name="connsiteX169" fmla="*/ 3605003 w 12193149"/>
              <a:gd name="connsiteY169" fmla="*/ 1987381 h 2344739"/>
              <a:gd name="connsiteX170" fmla="*/ 3595884 w 12193149"/>
              <a:gd name="connsiteY170" fmla="*/ 1987545 h 2344739"/>
              <a:gd name="connsiteX171" fmla="*/ 3595649 w 12193149"/>
              <a:gd name="connsiteY171" fmla="*/ 1987276 h 2344739"/>
              <a:gd name="connsiteX172" fmla="*/ 3587126 w 12193149"/>
              <a:gd name="connsiteY172" fmla="*/ 1987966 h 2344739"/>
              <a:gd name="connsiteX173" fmla="*/ 3537283 w 12193149"/>
              <a:gd name="connsiteY173" fmla="*/ 1978267 h 2344739"/>
              <a:gd name="connsiteX174" fmla="*/ 3474371 w 12193149"/>
              <a:gd name="connsiteY174" fmla="*/ 1974606 h 2344739"/>
              <a:gd name="connsiteX175" fmla="*/ 3401876 w 12193149"/>
              <a:gd name="connsiteY175" fmla="*/ 1962558 h 2344739"/>
              <a:gd name="connsiteX176" fmla="*/ 3365036 w 12193149"/>
              <a:gd name="connsiteY176" fmla="*/ 1979510 h 2344739"/>
              <a:gd name="connsiteX177" fmla="*/ 3345174 w 12193149"/>
              <a:gd name="connsiteY177" fmla="*/ 1981192 h 2344739"/>
              <a:gd name="connsiteX178" fmla="*/ 3342846 w 12193149"/>
              <a:gd name="connsiteY178" fmla="*/ 1980217 h 2344739"/>
              <a:gd name="connsiteX179" fmla="*/ 3263504 w 12193149"/>
              <a:gd name="connsiteY179" fmla="*/ 1986094 h 2344739"/>
              <a:gd name="connsiteX180" fmla="*/ 3143704 w 12193149"/>
              <a:gd name="connsiteY180" fmla="*/ 1993869 h 2344739"/>
              <a:gd name="connsiteX181" fmla="*/ 3031439 w 12193149"/>
              <a:gd name="connsiteY181" fmla="*/ 1996512 h 2344739"/>
              <a:gd name="connsiteX182" fmla="*/ 2782717 w 12193149"/>
              <a:gd name="connsiteY182" fmla="*/ 2018333 h 2344739"/>
              <a:gd name="connsiteX183" fmla="*/ 2647675 w 12193149"/>
              <a:gd name="connsiteY183" fmla="*/ 2028869 h 2344739"/>
              <a:gd name="connsiteX184" fmla="*/ 2569176 w 12193149"/>
              <a:gd name="connsiteY184" fmla="*/ 2002628 h 2344739"/>
              <a:gd name="connsiteX185" fmla="*/ 2444403 w 12193149"/>
              <a:gd name="connsiteY185" fmla="*/ 2016529 h 2344739"/>
              <a:gd name="connsiteX186" fmla="*/ 2316260 w 12193149"/>
              <a:gd name="connsiteY186" fmla="*/ 2024996 h 2344739"/>
              <a:gd name="connsiteX187" fmla="*/ 2209726 w 12193149"/>
              <a:gd name="connsiteY187" fmla="*/ 2019763 h 2344739"/>
              <a:gd name="connsiteX188" fmla="*/ 2095813 w 12193149"/>
              <a:gd name="connsiteY188" fmla="*/ 2003052 h 2344739"/>
              <a:gd name="connsiteX189" fmla="*/ 1998504 w 12193149"/>
              <a:gd name="connsiteY189" fmla="*/ 1995032 h 2344739"/>
              <a:gd name="connsiteX190" fmla="*/ 1929320 w 12193149"/>
              <a:gd name="connsiteY190" fmla="*/ 2016977 h 2344739"/>
              <a:gd name="connsiteX191" fmla="*/ 1922798 w 12193149"/>
              <a:gd name="connsiteY191" fmla="*/ 2012146 h 2344739"/>
              <a:gd name="connsiteX192" fmla="*/ 1874228 w 12193149"/>
              <a:gd name="connsiteY192" fmla="*/ 2013741 h 2344739"/>
              <a:gd name="connsiteX193" fmla="*/ 1787803 w 12193149"/>
              <a:gd name="connsiteY193" fmla="*/ 2041363 h 2344739"/>
              <a:gd name="connsiteX194" fmla="*/ 1739352 w 12193149"/>
              <a:gd name="connsiteY194" fmla="*/ 2036312 h 2344739"/>
              <a:gd name="connsiteX195" fmla="*/ 1676219 w 12193149"/>
              <a:gd name="connsiteY195" fmla="*/ 2019963 h 2344739"/>
              <a:gd name="connsiteX196" fmla="*/ 1609817 w 12193149"/>
              <a:gd name="connsiteY196" fmla="*/ 2013066 h 2344739"/>
              <a:gd name="connsiteX197" fmla="*/ 1497258 w 12193149"/>
              <a:gd name="connsiteY197" fmla="*/ 1987476 h 2344739"/>
              <a:gd name="connsiteX198" fmla="*/ 1151127 w 12193149"/>
              <a:gd name="connsiteY198" fmla="*/ 1938041 h 2344739"/>
              <a:gd name="connsiteX199" fmla="*/ 859417 w 12193149"/>
              <a:gd name="connsiteY199" fmla="*/ 1928608 h 2344739"/>
              <a:gd name="connsiteX200" fmla="*/ 838688 w 12193149"/>
              <a:gd name="connsiteY200" fmla="*/ 1929821 h 2344739"/>
              <a:gd name="connsiteX201" fmla="*/ 817957 w 12193149"/>
              <a:gd name="connsiteY201" fmla="*/ 1927857 h 2344739"/>
              <a:gd name="connsiteX202" fmla="*/ 812654 w 12193149"/>
              <a:gd name="connsiteY202" fmla="*/ 1930751 h 2344739"/>
              <a:gd name="connsiteX203" fmla="*/ 721195 w 12193149"/>
              <a:gd name="connsiteY203" fmla="*/ 1929661 h 2344739"/>
              <a:gd name="connsiteX204" fmla="*/ 720890 w 12193149"/>
              <a:gd name="connsiteY204" fmla="*/ 1928399 h 2344739"/>
              <a:gd name="connsiteX205" fmla="*/ 710023 w 12193149"/>
              <a:gd name="connsiteY205" fmla="*/ 1922722 h 2344739"/>
              <a:gd name="connsiteX206" fmla="*/ 597940 w 12193149"/>
              <a:gd name="connsiteY206" fmla="*/ 1879864 h 2344739"/>
              <a:gd name="connsiteX207" fmla="*/ 579683 w 12193149"/>
              <a:gd name="connsiteY207" fmla="*/ 1877212 h 2344739"/>
              <a:gd name="connsiteX208" fmla="*/ 572865 w 12193149"/>
              <a:gd name="connsiteY208" fmla="*/ 1877401 h 2344739"/>
              <a:gd name="connsiteX209" fmla="*/ 446247 w 12193149"/>
              <a:gd name="connsiteY209" fmla="*/ 1839371 h 2344739"/>
              <a:gd name="connsiteX210" fmla="*/ 405163 w 12193149"/>
              <a:gd name="connsiteY210" fmla="*/ 1833548 h 2344739"/>
              <a:gd name="connsiteX211" fmla="*/ 293583 w 12193149"/>
              <a:gd name="connsiteY211" fmla="*/ 1812852 h 2344739"/>
              <a:gd name="connsiteX212" fmla="*/ 119529 w 12193149"/>
              <a:gd name="connsiteY212" fmla="*/ 1761047 h 2344739"/>
              <a:gd name="connsiteX213" fmla="*/ 16674 w 12193149"/>
              <a:gd name="connsiteY213" fmla="*/ 1758191 h 2344739"/>
              <a:gd name="connsiteX214" fmla="*/ 1150 w 12193149"/>
              <a:gd name="connsiteY214" fmla="*/ 1752722 h 2344739"/>
              <a:gd name="connsiteX215" fmla="*/ 1148 w 12193149"/>
              <a:gd name="connsiteY215" fmla="*/ 222213 h 2344739"/>
              <a:gd name="connsiteX216" fmla="*/ 1148 w 12193149"/>
              <a:gd name="connsiteY216" fmla="*/ 0 h 2344739"/>
              <a:gd name="connsiteX0" fmla="*/ 1148 w 12193149"/>
              <a:gd name="connsiteY0" fmla="*/ 818782 h 3163521"/>
              <a:gd name="connsiteX1" fmla="*/ 12181789 w 12193149"/>
              <a:gd name="connsiteY1" fmla="*/ 0 h 3163521"/>
              <a:gd name="connsiteX2" fmla="*/ 12193149 w 12193149"/>
              <a:gd name="connsiteY2" fmla="*/ 1398521 h 3163521"/>
              <a:gd name="connsiteX3" fmla="*/ 12185986 w 12193149"/>
              <a:gd name="connsiteY3" fmla="*/ 1402971 h 3163521"/>
              <a:gd name="connsiteX4" fmla="*/ 12156363 w 12193149"/>
              <a:gd name="connsiteY4" fmla="*/ 1416148 h 3163521"/>
              <a:gd name="connsiteX5" fmla="*/ 12139215 w 12193149"/>
              <a:gd name="connsiteY5" fmla="*/ 1441961 h 3163521"/>
              <a:gd name="connsiteX6" fmla="*/ 12126327 w 12193149"/>
              <a:gd name="connsiteY6" fmla="*/ 1443472 h 3163521"/>
              <a:gd name="connsiteX7" fmla="*/ 12124007 w 12193149"/>
              <a:gd name="connsiteY7" fmla="*/ 1443576 h 3163521"/>
              <a:gd name="connsiteX8" fmla="*/ 12116854 w 12193149"/>
              <a:gd name="connsiteY8" fmla="*/ 1447390 h 3163521"/>
              <a:gd name="connsiteX9" fmla="*/ 12099497 w 12193149"/>
              <a:gd name="connsiteY9" fmla="*/ 1446921 h 3163521"/>
              <a:gd name="connsiteX10" fmla="*/ 12087073 w 12193149"/>
              <a:gd name="connsiteY10" fmla="*/ 1455123 h 3163521"/>
              <a:gd name="connsiteX11" fmla="*/ 12031073 w 12193149"/>
              <a:gd name="connsiteY11" fmla="*/ 1498791 h 3163521"/>
              <a:gd name="connsiteX12" fmla="*/ 11995833 w 12193149"/>
              <a:gd name="connsiteY12" fmla="*/ 1522240 h 3163521"/>
              <a:gd name="connsiteX13" fmla="*/ 11979717 w 12193149"/>
              <a:gd name="connsiteY13" fmla="*/ 1526943 h 3163521"/>
              <a:gd name="connsiteX14" fmla="*/ 11959046 w 12193149"/>
              <a:gd name="connsiteY14" fmla="*/ 1536340 h 3163521"/>
              <a:gd name="connsiteX15" fmla="*/ 11920454 w 12193149"/>
              <a:gd name="connsiteY15" fmla="*/ 1549665 h 3163521"/>
              <a:gd name="connsiteX16" fmla="*/ 11903656 w 12193149"/>
              <a:gd name="connsiteY16" fmla="*/ 1561208 h 3163521"/>
              <a:gd name="connsiteX17" fmla="*/ 11895048 w 12193149"/>
              <a:gd name="connsiteY17" fmla="*/ 1563573 h 3163521"/>
              <a:gd name="connsiteX18" fmla="*/ 11891968 w 12193149"/>
              <a:gd name="connsiteY18" fmla="*/ 1574511 h 3163521"/>
              <a:gd name="connsiteX19" fmla="*/ 11870776 w 12193149"/>
              <a:gd name="connsiteY19" fmla="*/ 1596598 h 3163521"/>
              <a:gd name="connsiteX20" fmla="*/ 11813376 w 12193149"/>
              <a:gd name="connsiteY20" fmla="*/ 1616441 h 3163521"/>
              <a:gd name="connsiteX21" fmla="*/ 11590693 w 12193149"/>
              <a:gd name="connsiteY21" fmla="*/ 1782559 h 3163521"/>
              <a:gd name="connsiteX22" fmla="*/ 11506817 w 12193149"/>
              <a:gd name="connsiteY22" fmla="*/ 1852405 h 3163521"/>
              <a:gd name="connsiteX23" fmla="*/ 11280332 w 12193149"/>
              <a:gd name="connsiteY23" fmla="*/ 2042353 h 3163521"/>
              <a:gd name="connsiteX24" fmla="*/ 11228309 w 12193149"/>
              <a:gd name="connsiteY24" fmla="*/ 2095018 h 3163521"/>
              <a:gd name="connsiteX25" fmla="*/ 11218087 w 12193149"/>
              <a:gd name="connsiteY25" fmla="*/ 2094743 h 3163521"/>
              <a:gd name="connsiteX26" fmla="*/ 11217184 w 12193149"/>
              <a:gd name="connsiteY26" fmla="*/ 2093800 h 3163521"/>
              <a:gd name="connsiteX27" fmla="*/ 11188885 w 12193149"/>
              <a:gd name="connsiteY27" fmla="*/ 2111165 h 3163521"/>
              <a:gd name="connsiteX28" fmla="*/ 11184501 w 12193149"/>
              <a:gd name="connsiteY28" fmla="*/ 2111307 h 3163521"/>
              <a:gd name="connsiteX29" fmla="*/ 11166854 w 12193149"/>
              <a:gd name="connsiteY29" fmla="*/ 2125394 h 3163521"/>
              <a:gd name="connsiteX30" fmla="*/ 11157311 w 12193149"/>
              <a:gd name="connsiteY30" fmla="*/ 2131196 h 3163521"/>
              <a:gd name="connsiteX31" fmla="*/ 11155496 w 12193149"/>
              <a:gd name="connsiteY31" fmla="*/ 2135879 h 3163521"/>
              <a:gd name="connsiteX32" fmla="*/ 11140961 w 12193149"/>
              <a:gd name="connsiteY32" fmla="*/ 2142897 h 3163521"/>
              <a:gd name="connsiteX33" fmla="*/ 11138961 w 12193149"/>
              <a:gd name="connsiteY33" fmla="*/ 2142554 h 3163521"/>
              <a:gd name="connsiteX34" fmla="*/ 11128208 w 12193149"/>
              <a:gd name="connsiteY34" fmla="*/ 2152614 h 3163521"/>
              <a:gd name="connsiteX35" fmla="*/ 11120691 w 12193149"/>
              <a:gd name="connsiteY35" fmla="*/ 2166206 h 3163521"/>
              <a:gd name="connsiteX36" fmla="*/ 10894683 w 12193149"/>
              <a:gd name="connsiteY36" fmla="*/ 2292181 h 3163521"/>
              <a:gd name="connsiteX37" fmla="*/ 10773300 w 12193149"/>
              <a:gd name="connsiteY37" fmla="*/ 2341973 h 3163521"/>
              <a:gd name="connsiteX38" fmla="*/ 10627668 w 12193149"/>
              <a:gd name="connsiteY38" fmla="*/ 2378011 h 3163521"/>
              <a:gd name="connsiteX39" fmla="*/ 10581895 w 12193149"/>
              <a:gd name="connsiteY39" fmla="*/ 2387471 h 3163521"/>
              <a:gd name="connsiteX40" fmla="*/ 10547790 w 12193149"/>
              <a:gd name="connsiteY40" fmla="*/ 2417205 h 3163521"/>
              <a:gd name="connsiteX41" fmla="*/ 10529643 w 12193149"/>
              <a:gd name="connsiteY41" fmla="*/ 2415689 h 3163521"/>
              <a:gd name="connsiteX42" fmla="*/ 10526446 w 12193149"/>
              <a:gd name="connsiteY42" fmla="*/ 2415193 h 3163521"/>
              <a:gd name="connsiteX43" fmla="*/ 10515129 w 12193149"/>
              <a:gd name="connsiteY43" fmla="*/ 2418319 h 3163521"/>
              <a:gd name="connsiteX44" fmla="*/ 10491735 w 12193149"/>
              <a:gd name="connsiteY44" fmla="*/ 2412938 h 3163521"/>
              <a:gd name="connsiteX45" fmla="*/ 10471418 w 12193149"/>
              <a:gd name="connsiteY45" fmla="*/ 2420475 h 3163521"/>
              <a:gd name="connsiteX46" fmla="*/ 10377042 w 12193149"/>
              <a:gd name="connsiteY46" fmla="*/ 2463380 h 3163521"/>
              <a:gd name="connsiteX47" fmla="*/ 10319338 w 12193149"/>
              <a:gd name="connsiteY47" fmla="*/ 2485003 h 3163521"/>
              <a:gd name="connsiteX48" fmla="*/ 10295467 w 12193149"/>
              <a:gd name="connsiteY48" fmla="*/ 2486861 h 3163521"/>
              <a:gd name="connsiteX49" fmla="*/ 10263443 w 12193149"/>
              <a:gd name="connsiteY49" fmla="*/ 2493730 h 3163521"/>
              <a:gd name="connsiteX50" fmla="*/ 10205418 w 12193149"/>
              <a:gd name="connsiteY50" fmla="*/ 2500931 h 3163521"/>
              <a:gd name="connsiteX51" fmla="*/ 10177759 w 12193149"/>
              <a:gd name="connsiteY51" fmla="*/ 2511725 h 3163521"/>
              <a:gd name="connsiteX52" fmla="*/ 10165070 w 12193149"/>
              <a:gd name="connsiteY52" fmla="*/ 2512521 h 3163521"/>
              <a:gd name="connsiteX53" fmla="*/ 10156308 w 12193149"/>
              <a:gd name="connsiteY53" fmla="*/ 2526269 h 3163521"/>
              <a:gd name="connsiteX54" fmla="*/ 10118267 w 12193149"/>
              <a:gd name="connsiteY54" fmla="*/ 2549924 h 3163521"/>
              <a:gd name="connsiteX55" fmla="*/ 10083317 w 12193149"/>
              <a:gd name="connsiteY55" fmla="*/ 2562078 h 3163521"/>
              <a:gd name="connsiteX56" fmla="*/ 10040388 w 12193149"/>
              <a:gd name="connsiteY56" fmla="*/ 2560414 h 3163521"/>
              <a:gd name="connsiteX57" fmla="*/ 9961167 w 12193149"/>
              <a:gd name="connsiteY57" fmla="*/ 2575929 h 3163521"/>
              <a:gd name="connsiteX58" fmla="*/ 9848940 w 12193149"/>
              <a:gd name="connsiteY58" fmla="*/ 2582697 h 3163521"/>
              <a:gd name="connsiteX59" fmla="*/ 9729457 w 12193149"/>
              <a:gd name="connsiteY59" fmla="*/ 2602904 h 3163521"/>
              <a:gd name="connsiteX60" fmla="*/ 9613704 w 12193149"/>
              <a:gd name="connsiteY60" fmla="*/ 2631153 h 3163521"/>
              <a:gd name="connsiteX61" fmla="*/ 9338590 w 12193149"/>
              <a:gd name="connsiteY61" fmla="*/ 2688075 h 3163521"/>
              <a:gd name="connsiteX62" fmla="*/ 9232518 w 12193149"/>
              <a:gd name="connsiteY62" fmla="*/ 2711931 h 3163521"/>
              <a:gd name="connsiteX63" fmla="*/ 9156690 w 12193149"/>
              <a:gd name="connsiteY63" fmla="*/ 2722010 h 3163521"/>
              <a:gd name="connsiteX64" fmla="*/ 9054601 w 12193149"/>
              <a:gd name="connsiteY64" fmla="*/ 2729537 h 3163521"/>
              <a:gd name="connsiteX65" fmla="*/ 9006634 w 12193149"/>
              <a:gd name="connsiteY65" fmla="*/ 2732822 h 3163521"/>
              <a:gd name="connsiteX66" fmla="*/ 9006349 w 12193149"/>
              <a:gd name="connsiteY66" fmla="*/ 2732582 h 3163521"/>
              <a:gd name="connsiteX67" fmla="*/ 8997380 w 12193149"/>
              <a:gd name="connsiteY67" fmla="*/ 2733793 h 3163521"/>
              <a:gd name="connsiteX68" fmla="*/ 8991542 w 12193149"/>
              <a:gd name="connsiteY68" fmla="*/ 2735854 h 3163521"/>
              <a:gd name="connsiteX69" fmla="*/ 8975485 w 12193149"/>
              <a:gd name="connsiteY69" fmla="*/ 2739080 h 3163521"/>
              <a:gd name="connsiteX70" fmla="*/ 8969159 w 12193149"/>
              <a:gd name="connsiteY70" fmla="*/ 2738380 h 3163521"/>
              <a:gd name="connsiteX71" fmla="*/ 8964196 w 12193149"/>
              <a:gd name="connsiteY71" fmla="*/ 2736155 h 3163521"/>
              <a:gd name="connsiteX72" fmla="*/ 8930136 w 12193149"/>
              <a:gd name="connsiteY72" fmla="*/ 2732967 h 3163521"/>
              <a:gd name="connsiteX73" fmla="*/ 8753592 w 12193149"/>
              <a:gd name="connsiteY73" fmla="*/ 2752199 h 3163521"/>
              <a:gd name="connsiteX74" fmla="*/ 8708995 w 12193149"/>
              <a:gd name="connsiteY74" fmla="*/ 2754300 h 3163521"/>
              <a:gd name="connsiteX75" fmla="*/ 8597219 w 12193149"/>
              <a:gd name="connsiteY75" fmla="*/ 2762872 h 3163521"/>
              <a:gd name="connsiteX76" fmla="*/ 8526378 w 12193149"/>
              <a:gd name="connsiteY76" fmla="*/ 2748030 h 3163521"/>
              <a:gd name="connsiteX77" fmla="*/ 8512131 w 12193149"/>
              <a:gd name="connsiteY77" fmla="*/ 2753945 h 3163521"/>
              <a:gd name="connsiteX78" fmla="*/ 8507315 w 12193149"/>
              <a:gd name="connsiteY78" fmla="*/ 2756946 h 3163521"/>
              <a:gd name="connsiteX79" fmla="*/ 8499116 w 12193149"/>
              <a:gd name="connsiteY79" fmla="*/ 2759684 h 3163521"/>
              <a:gd name="connsiteX80" fmla="*/ 8498742 w 12193149"/>
              <a:gd name="connsiteY80" fmla="*/ 2759505 h 3163521"/>
              <a:gd name="connsiteX81" fmla="*/ 8491397 w 12193149"/>
              <a:gd name="connsiteY81" fmla="*/ 2762555 h 3163521"/>
              <a:gd name="connsiteX82" fmla="*/ 8368330 w 12193149"/>
              <a:gd name="connsiteY82" fmla="*/ 2776597 h 3163521"/>
              <a:gd name="connsiteX83" fmla="*/ 8354947 w 12193149"/>
              <a:gd name="connsiteY83" fmla="*/ 2776791 h 3163521"/>
              <a:gd name="connsiteX84" fmla="*/ 8321252 w 12193149"/>
              <a:gd name="connsiteY84" fmla="*/ 2793369 h 3163521"/>
              <a:gd name="connsiteX85" fmla="*/ 8315581 w 12193149"/>
              <a:gd name="connsiteY85" fmla="*/ 2793695 h 3163521"/>
              <a:gd name="connsiteX86" fmla="*/ 8296322 w 12193149"/>
              <a:gd name="connsiteY86" fmla="*/ 2807590 h 3163521"/>
              <a:gd name="connsiteX87" fmla="*/ 8285424 w 12193149"/>
              <a:gd name="connsiteY87" fmla="*/ 2813413 h 3163521"/>
              <a:gd name="connsiteX88" fmla="*/ 8284298 w 12193149"/>
              <a:gd name="connsiteY88" fmla="*/ 2817856 h 3163521"/>
              <a:gd name="connsiteX89" fmla="*/ 8267224 w 12193149"/>
              <a:gd name="connsiteY89" fmla="*/ 2825031 h 3163521"/>
              <a:gd name="connsiteX90" fmla="*/ 8264525 w 12193149"/>
              <a:gd name="connsiteY90" fmla="*/ 2824801 h 3163521"/>
              <a:gd name="connsiteX91" fmla="*/ 8253181 w 12193149"/>
              <a:gd name="connsiteY91" fmla="*/ 2834644 h 3163521"/>
              <a:gd name="connsiteX92" fmla="*/ 8246982 w 12193149"/>
              <a:gd name="connsiteY92" fmla="*/ 2847636 h 3163521"/>
              <a:gd name="connsiteX93" fmla="*/ 8091420 w 12193149"/>
              <a:gd name="connsiteY93" fmla="*/ 2893797 h 3163521"/>
              <a:gd name="connsiteX94" fmla="*/ 7906555 w 12193149"/>
              <a:gd name="connsiteY94" fmla="*/ 2935770 h 3163521"/>
              <a:gd name="connsiteX95" fmla="*/ 7719893 w 12193149"/>
              <a:gd name="connsiteY95" fmla="*/ 2961485 h 3163521"/>
              <a:gd name="connsiteX96" fmla="*/ 7615495 w 12193149"/>
              <a:gd name="connsiteY96" fmla="*/ 2958014 h 3163521"/>
              <a:gd name="connsiteX97" fmla="*/ 7528691 w 12193149"/>
              <a:gd name="connsiteY97" fmla="*/ 2963842 h 3163521"/>
              <a:gd name="connsiteX98" fmla="*/ 7520719 w 12193149"/>
              <a:gd name="connsiteY98" fmla="*/ 2966395 h 3163521"/>
              <a:gd name="connsiteX99" fmla="*/ 7508559 w 12193149"/>
              <a:gd name="connsiteY99" fmla="*/ 2967730 h 3163521"/>
              <a:gd name="connsiteX100" fmla="*/ 7508188 w 12193149"/>
              <a:gd name="connsiteY100" fmla="*/ 2967403 h 3163521"/>
              <a:gd name="connsiteX101" fmla="*/ 7496943 w 12193149"/>
              <a:gd name="connsiteY101" fmla="*/ 2969355 h 3163521"/>
              <a:gd name="connsiteX102" fmla="*/ 7219707 w 12193149"/>
              <a:gd name="connsiteY102" fmla="*/ 2975462 h 3163521"/>
              <a:gd name="connsiteX103" fmla="*/ 7202249 w 12193149"/>
              <a:gd name="connsiteY103" fmla="*/ 2980012 h 3163521"/>
              <a:gd name="connsiteX104" fmla="*/ 7198152 w 12193149"/>
              <a:gd name="connsiteY104" fmla="*/ 2985370 h 3163521"/>
              <a:gd name="connsiteX105" fmla="*/ 7171956 w 12193149"/>
              <a:gd name="connsiteY105" fmla="*/ 2990018 h 3163521"/>
              <a:gd name="connsiteX106" fmla="*/ 7098136 w 12193149"/>
              <a:gd name="connsiteY106" fmla="*/ 3002246 h 3163521"/>
              <a:gd name="connsiteX107" fmla="*/ 7019644 w 12193149"/>
              <a:gd name="connsiteY107" fmla="*/ 3001872 h 3163521"/>
              <a:gd name="connsiteX108" fmla="*/ 6905294 w 12193149"/>
              <a:gd name="connsiteY108" fmla="*/ 3031378 h 3163521"/>
              <a:gd name="connsiteX109" fmla="*/ 6709370 w 12193149"/>
              <a:gd name="connsiteY109" fmla="*/ 3059333 h 3163521"/>
              <a:gd name="connsiteX110" fmla="*/ 6550602 w 12193149"/>
              <a:gd name="connsiteY110" fmla="*/ 3088109 h 3163521"/>
              <a:gd name="connsiteX111" fmla="*/ 6318708 w 12193149"/>
              <a:gd name="connsiteY111" fmla="*/ 3134909 h 3163521"/>
              <a:gd name="connsiteX112" fmla="*/ 6169822 w 12193149"/>
              <a:gd name="connsiteY112" fmla="*/ 3136996 h 3163521"/>
              <a:gd name="connsiteX113" fmla="*/ 6074996 w 12193149"/>
              <a:gd name="connsiteY113" fmla="*/ 3157458 h 3163521"/>
              <a:gd name="connsiteX114" fmla="*/ 6069677 w 12193149"/>
              <a:gd name="connsiteY114" fmla="*/ 3155921 h 3163521"/>
              <a:gd name="connsiteX115" fmla="*/ 6049786 w 12193149"/>
              <a:gd name="connsiteY115" fmla="*/ 3156604 h 3163521"/>
              <a:gd name="connsiteX116" fmla="*/ 6042433 w 12193149"/>
              <a:gd name="connsiteY116" fmla="*/ 3148255 h 3163521"/>
              <a:gd name="connsiteX117" fmla="*/ 6011238 w 12193149"/>
              <a:gd name="connsiteY117" fmla="*/ 3143162 h 3163521"/>
              <a:gd name="connsiteX118" fmla="*/ 5958523 w 12193149"/>
              <a:gd name="connsiteY118" fmla="*/ 3146806 h 3163521"/>
              <a:gd name="connsiteX119" fmla="*/ 5760067 w 12193149"/>
              <a:gd name="connsiteY119" fmla="*/ 3162498 h 3163521"/>
              <a:gd name="connsiteX120" fmla="*/ 5628108 w 12193149"/>
              <a:gd name="connsiteY120" fmla="*/ 3163521 h 3163521"/>
              <a:gd name="connsiteX121" fmla="*/ 5472054 w 12193149"/>
              <a:gd name="connsiteY121" fmla="*/ 3149501 h 3163521"/>
              <a:gd name="connsiteX122" fmla="*/ 5433909 w 12193149"/>
              <a:gd name="connsiteY122" fmla="*/ 3138248 h 3163521"/>
              <a:gd name="connsiteX123" fmla="*/ 5382817 w 12193149"/>
              <a:gd name="connsiteY123" fmla="*/ 3120546 h 3163521"/>
              <a:gd name="connsiteX124" fmla="*/ 5262912 w 12193149"/>
              <a:gd name="connsiteY124" fmla="*/ 3100129 h 3163521"/>
              <a:gd name="connsiteX125" fmla="*/ 5224109 w 12193149"/>
              <a:gd name="connsiteY125" fmla="*/ 3089005 h 3163521"/>
              <a:gd name="connsiteX126" fmla="*/ 5175808 w 12193149"/>
              <a:gd name="connsiteY126" fmla="*/ 3086015 h 3163521"/>
              <a:gd name="connsiteX127" fmla="*/ 5157702 w 12193149"/>
              <a:gd name="connsiteY127" fmla="*/ 3078792 h 3163521"/>
              <a:gd name="connsiteX128" fmla="*/ 5143747 w 12193149"/>
              <a:gd name="connsiteY128" fmla="*/ 3075392 h 3163521"/>
              <a:gd name="connsiteX129" fmla="*/ 5140744 w 12193149"/>
              <a:gd name="connsiteY129" fmla="*/ 3073291 h 3163521"/>
              <a:gd name="connsiteX130" fmla="*/ 5122807 w 12193149"/>
              <a:gd name="connsiteY130" fmla="*/ 3062438 h 3163521"/>
              <a:gd name="connsiteX131" fmla="*/ 5066938 w 12193149"/>
              <a:gd name="connsiteY131" fmla="*/ 3069009 h 3163521"/>
              <a:gd name="connsiteX132" fmla="*/ 5012662 w 12193149"/>
              <a:gd name="connsiteY132" fmla="*/ 3052628 h 3163521"/>
              <a:gd name="connsiteX133" fmla="*/ 4841589 w 12193149"/>
              <a:gd name="connsiteY133" fmla="*/ 3028611 h 3163521"/>
              <a:gd name="connsiteX134" fmla="*/ 4763595 w 12193149"/>
              <a:gd name="connsiteY134" fmla="*/ 3000843 h 3163521"/>
              <a:gd name="connsiteX135" fmla="*/ 4724334 w 12193149"/>
              <a:gd name="connsiteY135" fmla="*/ 2991829 h 3163521"/>
              <a:gd name="connsiteX136" fmla="*/ 4722324 w 12193149"/>
              <a:gd name="connsiteY136" fmla="*/ 2991080 h 3163521"/>
              <a:gd name="connsiteX137" fmla="*/ 4723259 w 12193149"/>
              <a:gd name="connsiteY137" fmla="*/ 2990869 h 3163521"/>
              <a:gd name="connsiteX138" fmla="*/ 4718350 w 12193149"/>
              <a:gd name="connsiteY138" fmla="*/ 2989599 h 3163521"/>
              <a:gd name="connsiteX139" fmla="*/ 4722324 w 12193149"/>
              <a:gd name="connsiteY139" fmla="*/ 2991080 h 3163521"/>
              <a:gd name="connsiteX140" fmla="*/ 4716674 w 12193149"/>
              <a:gd name="connsiteY140" fmla="*/ 2992355 h 3163521"/>
              <a:gd name="connsiteX141" fmla="*/ 4516962 w 12193149"/>
              <a:gd name="connsiteY141" fmla="*/ 2982453 h 3163521"/>
              <a:gd name="connsiteX142" fmla="*/ 4429691 w 12193149"/>
              <a:gd name="connsiteY142" fmla="*/ 2971802 h 3163521"/>
              <a:gd name="connsiteX143" fmla="*/ 4364023 w 12193149"/>
              <a:gd name="connsiteY143" fmla="*/ 2970456 h 3163521"/>
              <a:gd name="connsiteX144" fmla="*/ 4318114 w 12193149"/>
              <a:gd name="connsiteY144" fmla="*/ 2977071 h 3163521"/>
              <a:gd name="connsiteX145" fmla="*/ 4316258 w 12193149"/>
              <a:gd name="connsiteY145" fmla="*/ 2975730 h 3163521"/>
              <a:gd name="connsiteX146" fmla="*/ 4296292 w 12193149"/>
              <a:gd name="connsiteY146" fmla="*/ 2973851 h 3163521"/>
              <a:gd name="connsiteX147" fmla="*/ 4291212 w 12193149"/>
              <a:gd name="connsiteY147" fmla="*/ 2976768 h 3163521"/>
              <a:gd name="connsiteX148" fmla="*/ 4277290 w 12193149"/>
              <a:gd name="connsiteY148" fmla="*/ 2976522 h 3163521"/>
              <a:gd name="connsiteX149" fmla="*/ 4249265 w 12193149"/>
              <a:gd name="connsiteY149" fmla="*/ 2978846 h 3163521"/>
              <a:gd name="connsiteX150" fmla="*/ 4203199 w 12193149"/>
              <a:gd name="connsiteY150" fmla="*/ 2976051 h 3163521"/>
              <a:gd name="connsiteX151" fmla="*/ 4202893 w 12193149"/>
              <a:gd name="connsiteY151" fmla="*/ 2974792 h 3163521"/>
              <a:gd name="connsiteX152" fmla="*/ 4192396 w 12193149"/>
              <a:gd name="connsiteY152" fmla="*/ 2969158 h 3163521"/>
              <a:gd name="connsiteX153" fmla="*/ 4143893 w 12193149"/>
              <a:gd name="connsiteY153" fmla="*/ 2953293 h 3163521"/>
              <a:gd name="connsiteX154" fmla="*/ 4084245 w 12193149"/>
              <a:gd name="connsiteY154" fmla="*/ 2926760 h 3163521"/>
              <a:gd name="connsiteX155" fmla="*/ 4075694 w 12193149"/>
              <a:gd name="connsiteY155" fmla="*/ 2925925 h 3163521"/>
              <a:gd name="connsiteX156" fmla="*/ 4075575 w 12193149"/>
              <a:gd name="connsiteY156" fmla="*/ 2925626 h 3163521"/>
              <a:gd name="connsiteX157" fmla="*/ 4066658 w 12193149"/>
              <a:gd name="connsiteY157" fmla="*/ 2924182 h 3163521"/>
              <a:gd name="connsiteX158" fmla="*/ 4060102 w 12193149"/>
              <a:gd name="connsiteY158" fmla="*/ 2924400 h 3163521"/>
              <a:gd name="connsiteX159" fmla="*/ 4043512 w 12193149"/>
              <a:gd name="connsiteY159" fmla="*/ 2922779 h 3163521"/>
              <a:gd name="connsiteX160" fmla="*/ 4038145 w 12193149"/>
              <a:gd name="connsiteY160" fmla="*/ 2920345 h 3163521"/>
              <a:gd name="connsiteX161" fmla="*/ 4036511 w 12193149"/>
              <a:gd name="connsiteY161" fmla="*/ 2916678 h 3163521"/>
              <a:gd name="connsiteX162" fmla="*/ 4034926 w 12193149"/>
              <a:gd name="connsiteY162" fmla="*/ 2916913 h 3163521"/>
              <a:gd name="connsiteX163" fmla="*/ 4005686 w 12193149"/>
              <a:gd name="connsiteY163" fmla="*/ 2904345 h 3163521"/>
              <a:gd name="connsiteX164" fmla="*/ 3937994 w 12193149"/>
              <a:gd name="connsiteY164" fmla="*/ 2886888 h 3163521"/>
              <a:gd name="connsiteX165" fmla="*/ 3898423 w 12193149"/>
              <a:gd name="connsiteY165" fmla="*/ 2881233 h 3163521"/>
              <a:gd name="connsiteX166" fmla="*/ 3790908 w 12193149"/>
              <a:gd name="connsiteY166" fmla="*/ 2860995 h 3163521"/>
              <a:gd name="connsiteX167" fmla="*/ 3683661 w 12193149"/>
              <a:gd name="connsiteY167" fmla="*/ 2837072 h 3163521"/>
              <a:gd name="connsiteX168" fmla="*/ 3611183 w 12193149"/>
              <a:gd name="connsiteY168" fmla="*/ 2804801 h 3163521"/>
              <a:gd name="connsiteX169" fmla="*/ 3605003 w 12193149"/>
              <a:gd name="connsiteY169" fmla="*/ 2806163 h 3163521"/>
              <a:gd name="connsiteX170" fmla="*/ 3595884 w 12193149"/>
              <a:gd name="connsiteY170" fmla="*/ 2806327 h 3163521"/>
              <a:gd name="connsiteX171" fmla="*/ 3595649 w 12193149"/>
              <a:gd name="connsiteY171" fmla="*/ 2806058 h 3163521"/>
              <a:gd name="connsiteX172" fmla="*/ 3587126 w 12193149"/>
              <a:gd name="connsiteY172" fmla="*/ 2806748 h 3163521"/>
              <a:gd name="connsiteX173" fmla="*/ 3537283 w 12193149"/>
              <a:gd name="connsiteY173" fmla="*/ 2797049 h 3163521"/>
              <a:gd name="connsiteX174" fmla="*/ 3474371 w 12193149"/>
              <a:gd name="connsiteY174" fmla="*/ 2793388 h 3163521"/>
              <a:gd name="connsiteX175" fmla="*/ 3401876 w 12193149"/>
              <a:gd name="connsiteY175" fmla="*/ 2781340 h 3163521"/>
              <a:gd name="connsiteX176" fmla="*/ 3365036 w 12193149"/>
              <a:gd name="connsiteY176" fmla="*/ 2798292 h 3163521"/>
              <a:gd name="connsiteX177" fmla="*/ 3345174 w 12193149"/>
              <a:gd name="connsiteY177" fmla="*/ 2799974 h 3163521"/>
              <a:gd name="connsiteX178" fmla="*/ 3342846 w 12193149"/>
              <a:gd name="connsiteY178" fmla="*/ 2798999 h 3163521"/>
              <a:gd name="connsiteX179" fmla="*/ 3263504 w 12193149"/>
              <a:gd name="connsiteY179" fmla="*/ 2804876 h 3163521"/>
              <a:gd name="connsiteX180" fmla="*/ 3143704 w 12193149"/>
              <a:gd name="connsiteY180" fmla="*/ 2812651 h 3163521"/>
              <a:gd name="connsiteX181" fmla="*/ 3031439 w 12193149"/>
              <a:gd name="connsiteY181" fmla="*/ 2815294 h 3163521"/>
              <a:gd name="connsiteX182" fmla="*/ 2782717 w 12193149"/>
              <a:gd name="connsiteY182" fmla="*/ 2837115 h 3163521"/>
              <a:gd name="connsiteX183" fmla="*/ 2647675 w 12193149"/>
              <a:gd name="connsiteY183" fmla="*/ 2847651 h 3163521"/>
              <a:gd name="connsiteX184" fmla="*/ 2569176 w 12193149"/>
              <a:gd name="connsiteY184" fmla="*/ 2821410 h 3163521"/>
              <a:gd name="connsiteX185" fmla="*/ 2444403 w 12193149"/>
              <a:gd name="connsiteY185" fmla="*/ 2835311 h 3163521"/>
              <a:gd name="connsiteX186" fmla="*/ 2316260 w 12193149"/>
              <a:gd name="connsiteY186" fmla="*/ 2843778 h 3163521"/>
              <a:gd name="connsiteX187" fmla="*/ 2209726 w 12193149"/>
              <a:gd name="connsiteY187" fmla="*/ 2838545 h 3163521"/>
              <a:gd name="connsiteX188" fmla="*/ 2095813 w 12193149"/>
              <a:gd name="connsiteY188" fmla="*/ 2821834 h 3163521"/>
              <a:gd name="connsiteX189" fmla="*/ 1998504 w 12193149"/>
              <a:gd name="connsiteY189" fmla="*/ 2813814 h 3163521"/>
              <a:gd name="connsiteX190" fmla="*/ 1929320 w 12193149"/>
              <a:gd name="connsiteY190" fmla="*/ 2835759 h 3163521"/>
              <a:gd name="connsiteX191" fmla="*/ 1922798 w 12193149"/>
              <a:gd name="connsiteY191" fmla="*/ 2830928 h 3163521"/>
              <a:gd name="connsiteX192" fmla="*/ 1874228 w 12193149"/>
              <a:gd name="connsiteY192" fmla="*/ 2832523 h 3163521"/>
              <a:gd name="connsiteX193" fmla="*/ 1787803 w 12193149"/>
              <a:gd name="connsiteY193" fmla="*/ 2860145 h 3163521"/>
              <a:gd name="connsiteX194" fmla="*/ 1739352 w 12193149"/>
              <a:gd name="connsiteY194" fmla="*/ 2855094 h 3163521"/>
              <a:gd name="connsiteX195" fmla="*/ 1676219 w 12193149"/>
              <a:gd name="connsiteY195" fmla="*/ 2838745 h 3163521"/>
              <a:gd name="connsiteX196" fmla="*/ 1609817 w 12193149"/>
              <a:gd name="connsiteY196" fmla="*/ 2831848 h 3163521"/>
              <a:gd name="connsiteX197" fmla="*/ 1497258 w 12193149"/>
              <a:gd name="connsiteY197" fmla="*/ 2806258 h 3163521"/>
              <a:gd name="connsiteX198" fmla="*/ 1151127 w 12193149"/>
              <a:gd name="connsiteY198" fmla="*/ 2756823 h 3163521"/>
              <a:gd name="connsiteX199" fmla="*/ 859417 w 12193149"/>
              <a:gd name="connsiteY199" fmla="*/ 2747390 h 3163521"/>
              <a:gd name="connsiteX200" fmla="*/ 838688 w 12193149"/>
              <a:gd name="connsiteY200" fmla="*/ 2748603 h 3163521"/>
              <a:gd name="connsiteX201" fmla="*/ 817957 w 12193149"/>
              <a:gd name="connsiteY201" fmla="*/ 2746639 h 3163521"/>
              <a:gd name="connsiteX202" fmla="*/ 812654 w 12193149"/>
              <a:gd name="connsiteY202" fmla="*/ 2749533 h 3163521"/>
              <a:gd name="connsiteX203" fmla="*/ 721195 w 12193149"/>
              <a:gd name="connsiteY203" fmla="*/ 2748443 h 3163521"/>
              <a:gd name="connsiteX204" fmla="*/ 720890 w 12193149"/>
              <a:gd name="connsiteY204" fmla="*/ 2747181 h 3163521"/>
              <a:gd name="connsiteX205" fmla="*/ 710023 w 12193149"/>
              <a:gd name="connsiteY205" fmla="*/ 2741504 h 3163521"/>
              <a:gd name="connsiteX206" fmla="*/ 597940 w 12193149"/>
              <a:gd name="connsiteY206" fmla="*/ 2698646 h 3163521"/>
              <a:gd name="connsiteX207" fmla="*/ 579683 w 12193149"/>
              <a:gd name="connsiteY207" fmla="*/ 2695994 h 3163521"/>
              <a:gd name="connsiteX208" fmla="*/ 572865 w 12193149"/>
              <a:gd name="connsiteY208" fmla="*/ 2696183 h 3163521"/>
              <a:gd name="connsiteX209" fmla="*/ 446247 w 12193149"/>
              <a:gd name="connsiteY209" fmla="*/ 2658153 h 3163521"/>
              <a:gd name="connsiteX210" fmla="*/ 405163 w 12193149"/>
              <a:gd name="connsiteY210" fmla="*/ 2652330 h 3163521"/>
              <a:gd name="connsiteX211" fmla="*/ 293583 w 12193149"/>
              <a:gd name="connsiteY211" fmla="*/ 2631634 h 3163521"/>
              <a:gd name="connsiteX212" fmla="*/ 119529 w 12193149"/>
              <a:gd name="connsiteY212" fmla="*/ 2579829 h 3163521"/>
              <a:gd name="connsiteX213" fmla="*/ 16674 w 12193149"/>
              <a:gd name="connsiteY213" fmla="*/ 2576973 h 3163521"/>
              <a:gd name="connsiteX214" fmla="*/ 1150 w 12193149"/>
              <a:gd name="connsiteY214" fmla="*/ 2571504 h 3163521"/>
              <a:gd name="connsiteX215" fmla="*/ 1148 w 12193149"/>
              <a:gd name="connsiteY215" fmla="*/ 1040995 h 3163521"/>
              <a:gd name="connsiteX216" fmla="*/ 1148 w 12193149"/>
              <a:gd name="connsiteY216" fmla="*/ 818782 h 3163521"/>
              <a:gd name="connsiteX0" fmla="*/ 1148 w 12193149"/>
              <a:gd name="connsiteY0" fmla="*/ 0 h 3171710"/>
              <a:gd name="connsiteX1" fmla="*/ 12181789 w 12193149"/>
              <a:gd name="connsiteY1" fmla="*/ 8189 h 3171710"/>
              <a:gd name="connsiteX2" fmla="*/ 12193149 w 12193149"/>
              <a:gd name="connsiteY2" fmla="*/ 1406710 h 3171710"/>
              <a:gd name="connsiteX3" fmla="*/ 12185986 w 12193149"/>
              <a:gd name="connsiteY3" fmla="*/ 1411160 h 3171710"/>
              <a:gd name="connsiteX4" fmla="*/ 12156363 w 12193149"/>
              <a:gd name="connsiteY4" fmla="*/ 1424337 h 3171710"/>
              <a:gd name="connsiteX5" fmla="*/ 12139215 w 12193149"/>
              <a:gd name="connsiteY5" fmla="*/ 1450150 h 3171710"/>
              <a:gd name="connsiteX6" fmla="*/ 12126327 w 12193149"/>
              <a:gd name="connsiteY6" fmla="*/ 1451661 h 3171710"/>
              <a:gd name="connsiteX7" fmla="*/ 12124007 w 12193149"/>
              <a:gd name="connsiteY7" fmla="*/ 1451765 h 3171710"/>
              <a:gd name="connsiteX8" fmla="*/ 12116854 w 12193149"/>
              <a:gd name="connsiteY8" fmla="*/ 1455579 h 3171710"/>
              <a:gd name="connsiteX9" fmla="*/ 12099497 w 12193149"/>
              <a:gd name="connsiteY9" fmla="*/ 1455110 h 3171710"/>
              <a:gd name="connsiteX10" fmla="*/ 12087073 w 12193149"/>
              <a:gd name="connsiteY10" fmla="*/ 1463312 h 3171710"/>
              <a:gd name="connsiteX11" fmla="*/ 12031073 w 12193149"/>
              <a:gd name="connsiteY11" fmla="*/ 1506980 h 3171710"/>
              <a:gd name="connsiteX12" fmla="*/ 11995833 w 12193149"/>
              <a:gd name="connsiteY12" fmla="*/ 1530429 h 3171710"/>
              <a:gd name="connsiteX13" fmla="*/ 11979717 w 12193149"/>
              <a:gd name="connsiteY13" fmla="*/ 1535132 h 3171710"/>
              <a:gd name="connsiteX14" fmla="*/ 11959046 w 12193149"/>
              <a:gd name="connsiteY14" fmla="*/ 1544529 h 3171710"/>
              <a:gd name="connsiteX15" fmla="*/ 11920454 w 12193149"/>
              <a:gd name="connsiteY15" fmla="*/ 1557854 h 3171710"/>
              <a:gd name="connsiteX16" fmla="*/ 11903656 w 12193149"/>
              <a:gd name="connsiteY16" fmla="*/ 1569397 h 3171710"/>
              <a:gd name="connsiteX17" fmla="*/ 11895048 w 12193149"/>
              <a:gd name="connsiteY17" fmla="*/ 1571762 h 3171710"/>
              <a:gd name="connsiteX18" fmla="*/ 11891968 w 12193149"/>
              <a:gd name="connsiteY18" fmla="*/ 1582700 h 3171710"/>
              <a:gd name="connsiteX19" fmla="*/ 11870776 w 12193149"/>
              <a:gd name="connsiteY19" fmla="*/ 1604787 h 3171710"/>
              <a:gd name="connsiteX20" fmla="*/ 11813376 w 12193149"/>
              <a:gd name="connsiteY20" fmla="*/ 1624630 h 3171710"/>
              <a:gd name="connsiteX21" fmla="*/ 11590693 w 12193149"/>
              <a:gd name="connsiteY21" fmla="*/ 1790748 h 3171710"/>
              <a:gd name="connsiteX22" fmla="*/ 11506817 w 12193149"/>
              <a:gd name="connsiteY22" fmla="*/ 1860594 h 3171710"/>
              <a:gd name="connsiteX23" fmla="*/ 11280332 w 12193149"/>
              <a:gd name="connsiteY23" fmla="*/ 2050542 h 3171710"/>
              <a:gd name="connsiteX24" fmla="*/ 11228309 w 12193149"/>
              <a:gd name="connsiteY24" fmla="*/ 2103207 h 3171710"/>
              <a:gd name="connsiteX25" fmla="*/ 11218087 w 12193149"/>
              <a:gd name="connsiteY25" fmla="*/ 2102932 h 3171710"/>
              <a:gd name="connsiteX26" fmla="*/ 11217184 w 12193149"/>
              <a:gd name="connsiteY26" fmla="*/ 2101989 h 3171710"/>
              <a:gd name="connsiteX27" fmla="*/ 11188885 w 12193149"/>
              <a:gd name="connsiteY27" fmla="*/ 2119354 h 3171710"/>
              <a:gd name="connsiteX28" fmla="*/ 11184501 w 12193149"/>
              <a:gd name="connsiteY28" fmla="*/ 2119496 h 3171710"/>
              <a:gd name="connsiteX29" fmla="*/ 11166854 w 12193149"/>
              <a:gd name="connsiteY29" fmla="*/ 2133583 h 3171710"/>
              <a:gd name="connsiteX30" fmla="*/ 11157311 w 12193149"/>
              <a:gd name="connsiteY30" fmla="*/ 2139385 h 3171710"/>
              <a:gd name="connsiteX31" fmla="*/ 11155496 w 12193149"/>
              <a:gd name="connsiteY31" fmla="*/ 2144068 h 3171710"/>
              <a:gd name="connsiteX32" fmla="*/ 11140961 w 12193149"/>
              <a:gd name="connsiteY32" fmla="*/ 2151086 h 3171710"/>
              <a:gd name="connsiteX33" fmla="*/ 11138961 w 12193149"/>
              <a:gd name="connsiteY33" fmla="*/ 2150743 h 3171710"/>
              <a:gd name="connsiteX34" fmla="*/ 11128208 w 12193149"/>
              <a:gd name="connsiteY34" fmla="*/ 2160803 h 3171710"/>
              <a:gd name="connsiteX35" fmla="*/ 11120691 w 12193149"/>
              <a:gd name="connsiteY35" fmla="*/ 2174395 h 3171710"/>
              <a:gd name="connsiteX36" fmla="*/ 10894683 w 12193149"/>
              <a:gd name="connsiteY36" fmla="*/ 2300370 h 3171710"/>
              <a:gd name="connsiteX37" fmla="*/ 10773300 w 12193149"/>
              <a:gd name="connsiteY37" fmla="*/ 2350162 h 3171710"/>
              <a:gd name="connsiteX38" fmla="*/ 10627668 w 12193149"/>
              <a:gd name="connsiteY38" fmla="*/ 2386200 h 3171710"/>
              <a:gd name="connsiteX39" fmla="*/ 10581895 w 12193149"/>
              <a:gd name="connsiteY39" fmla="*/ 2395660 h 3171710"/>
              <a:gd name="connsiteX40" fmla="*/ 10547790 w 12193149"/>
              <a:gd name="connsiteY40" fmla="*/ 2425394 h 3171710"/>
              <a:gd name="connsiteX41" fmla="*/ 10529643 w 12193149"/>
              <a:gd name="connsiteY41" fmla="*/ 2423878 h 3171710"/>
              <a:gd name="connsiteX42" fmla="*/ 10526446 w 12193149"/>
              <a:gd name="connsiteY42" fmla="*/ 2423382 h 3171710"/>
              <a:gd name="connsiteX43" fmla="*/ 10515129 w 12193149"/>
              <a:gd name="connsiteY43" fmla="*/ 2426508 h 3171710"/>
              <a:gd name="connsiteX44" fmla="*/ 10491735 w 12193149"/>
              <a:gd name="connsiteY44" fmla="*/ 2421127 h 3171710"/>
              <a:gd name="connsiteX45" fmla="*/ 10471418 w 12193149"/>
              <a:gd name="connsiteY45" fmla="*/ 2428664 h 3171710"/>
              <a:gd name="connsiteX46" fmla="*/ 10377042 w 12193149"/>
              <a:gd name="connsiteY46" fmla="*/ 2471569 h 3171710"/>
              <a:gd name="connsiteX47" fmla="*/ 10319338 w 12193149"/>
              <a:gd name="connsiteY47" fmla="*/ 2493192 h 3171710"/>
              <a:gd name="connsiteX48" fmla="*/ 10295467 w 12193149"/>
              <a:gd name="connsiteY48" fmla="*/ 2495050 h 3171710"/>
              <a:gd name="connsiteX49" fmla="*/ 10263443 w 12193149"/>
              <a:gd name="connsiteY49" fmla="*/ 2501919 h 3171710"/>
              <a:gd name="connsiteX50" fmla="*/ 10205418 w 12193149"/>
              <a:gd name="connsiteY50" fmla="*/ 2509120 h 3171710"/>
              <a:gd name="connsiteX51" fmla="*/ 10177759 w 12193149"/>
              <a:gd name="connsiteY51" fmla="*/ 2519914 h 3171710"/>
              <a:gd name="connsiteX52" fmla="*/ 10165070 w 12193149"/>
              <a:gd name="connsiteY52" fmla="*/ 2520710 h 3171710"/>
              <a:gd name="connsiteX53" fmla="*/ 10156308 w 12193149"/>
              <a:gd name="connsiteY53" fmla="*/ 2534458 h 3171710"/>
              <a:gd name="connsiteX54" fmla="*/ 10118267 w 12193149"/>
              <a:gd name="connsiteY54" fmla="*/ 2558113 h 3171710"/>
              <a:gd name="connsiteX55" fmla="*/ 10083317 w 12193149"/>
              <a:gd name="connsiteY55" fmla="*/ 2570267 h 3171710"/>
              <a:gd name="connsiteX56" fmla="*/ 10040388 w 12193149"/>
              <a:gd name="connsiteY56" fmla="*/ 2568603 h 3171710"/>
              <a:gd name="connsiteX57" fmla="*/ 9961167 w 12193149"/>
              <a:gd name="connsiteY57" fmla="*/ 2584118 h 3171710"/>
              <a:gd name="connsiteX58" fmla="*/ 9848940 w 12193149"/>
              <a:gd name="connsiteY58" fmla="*/ 2590886 h 3171710"/>
              <a:gd name="connsiteX59" fmla="*/ 9729457 w 12193149"/>
              <a:gd name="connsiteY59" fmla="*/ 2611093 h 3171710"/>
              <a:gd name="connsiteX60" fmla="*/ 9613704 w 12193149"/>
              <a:gd name="connsiteY60" fmla="*/ 2639342 h 3171710"/>
              <a:gd name="connsiteX61" fmla="*/ 9338590 w 12193149"/>
              <a:gd name="connsiteY61" fmla="*/ 2696264 h 3171710"/>
              <a:gd name="connsiteX62" fmla="*/ 9232518 w 12193149"/>
              <a:gd name="connsiteY62" fmla="*/ 2720120 h 3171710"/>
              <a:gd name="connsiteX63" fmla="*/ 9156690 w 12193149"/>
              <a:gd name="connsiteY63" fmla="*/ 2730199 h 3171710"/>
              <a:gd name="connsiteX64" fmla="*/ 9054601 w 12193149"/>
              <a:gd name="connsiteY64" fmla="*/ 2737726 h 3171710"/>
              <a:gd name="connsiteX65" fmla="*/ 9006634 w 12193149"/>
              <a:gd name="connsiteY65" fmla="*/ 2741011 h 3171710"/>
              <a:gd name="connsiteX66" fmla="*/ 9006349 w 12193149"/>
              <a:gd name="connsiteY66" fmla="*/ 2740771 h 3171710"/>
              <a:gd name="connsiteX67" fmla="*/ 8997380 w 12193149"/>
              <a:gd name="connsiteY67" fmla="*/ 2741982 h 3171710"/>
              <a:gd name="connsiteX68" fmla="*/ 8991542 w 12193149"/>
              <a:gd name="connsiteY68" fmla="*/ 2744043 h 3171710"/>
              <a:gd name="connsiteX69" fmla="*/ 8975485 w 12193149"/>
              <a:gd name="connsiteY69" fmla="*/ 2747269 h 3171710"/>
              <a:gd name="connsiteX70" fmla="*/ 8969159 w 12193149"/>
              <a:gd name="connsiteY70" fmla="*/ 2746569 h 3171710"/>
              <a:gd name="connsiteX71" fmla="*/ 8964196 w 12193149"/>
              <a:gd name="connsiteY71" fmla="*/ 2744344 h 3171710"/>
              <a:gd name="connsiteX72" fmla="*/ 8930136 w 12193149"/>
              <a:gd name="connsiteY72" fmla="*/ 2741156 h 3171710"/>
              <a:gd name="connsiteX73" fmla="*/ 8753592 w 12193149"/>
              <a:gd name="connsiteY73" fmla="*/ 2760388 h 3171710"/>
              <a:gd name="connsiteX74" fmla="*/ 8708995 w 12193149"/>
              <a:gd name="connsiteY74" fmla="*/ 2762489 h 3171710"/>
              <a:gd name="connsiteX75" fmla="*/ 8597219 w 12193149"/>
              <a:gd name="connsiteY75" fmla="*/ 2771061 h 3171710"/>
              <a:gd name="connsiteX76" fmla="*/ 8526378 w 12193149"/>
              <a:gd name="connsiteY76" fmla="*/ 2756219 h 3171710"/>
              <a:gd name="connsiteX77" fmla="*/ 8512131 w 12193149"/>
              <a:gd name="connsiteY77" fmla="*/ 2762134 h 3171710"/>
              <a:gd name="connsiteX78" fmla="*/ 8507315 w 12193149"/>
              <a:gd name="connsiteY78" fmla="*/ 2765135 h 3171710"/>
              <a:gd name="connsiteX79" fmla="*/ 8499116 w 12193149"/>
              <a:gd name="connsiteY79" fmla="*/ 2767873 h 3171710"/>
              <a:gd name="connsiteX80" fmla="*/ 8498742 w 12193149"/>
              <a:gd name="connsiteY80" fmla="*/ 2767694 h 3171710"/>
              <a:gd name="connsiteX81" fmla="*/ 8491397 w 12193149"/>
              <a:gd name="connsiteY81" fmla="*/ 2770744 h 3171710"/>
              <a:gd name="connsiteX82" fmla="*/ 8368330 w 12193149"/>
              <a:gd name="connsiteY82" fmla="*/ 2784786 h 3171710"/>
              <a:gd name="connsiteX83" fmla="*/ 8354947 w 12193149"/>
              <a:gd name="connsiteY83" fmla="*/ 2784980 h 3171710"/>
              <a:gd name="connsiteX84" fmla="*/ 8321252 w 12193149"/>
              <a:gd name="connsiteY84" fmla="*/ 2801558 h 3171710"/>
              <a:gd name="connsiteX85" fmla="*/ 8315581 w 12193149"/>
              <a:gd name="connsiteY85" fmla="*/ 2801884 h 3171710"/>
              <a:gd name="connsiteX86" fmla="*/ 8296322 w 12193149"/>
              <a:gd name="connsiteY86" fmla="*/ 2815779 h 3171710"/>
              <a:gd name="connsiteX87" fmla="*/ 8285424 w 12193149"/>
              <a:gd name="connsiteY87" fmla="*/ 2821602 h 3171710"/>
              <a:gd name="connsiteX88" fmla="*/ 8284298 w 12193149"/>
              <a:gd name="connsiteY88" fmla="*/ 2826045 h 3171710"/>
              <a:gd name="connsiteX89" fmla="*/ 8267224 w 12193149"/>
              <a:gd name="connsiteY89" fmla="*/ 2833220 h 3171710"/>
              <a:gd name="connsiteX90" fmla="*/ 8264525 w 12193149"/>
              <a:gd name="connsiteY90" fmla="*/ 2832990 h 3171710"/>
              <a:gd name="connsiteX91" fmla="*/ 8253181 w 12193149"/>
              <a:gd name="connsiteY91" fmla="*/ 2842833 h 3171710"/>
              <a:gd name="connsiteX92" fmla="*/ 8246982 w 12193149"/>
              <a:gd name="connsiteY92" fmla="*/ 2855825 h 3171710"/>
              <a:gd name="connsiteX93" fmla="*/ 8091420 w 12193149"/>
              <a:gd name="connsiteY93" fmla="*/ 2901986 h 3171710"/>
              <a:gd name="connsiteX94" fmla="*/ 7906555 w 12193149"/>
              <a:gd name="connsiteY94" fmla="*/ 2943959 h 3171710"/>
              <a:gd name="connsiteX95" fmla="*/ 7719893 w 12193149"/>
              <a:gd name="connsiteY95" fmla="*/ 2969674 h 3171710"/>
              <a:gd name="connsiteX96" fmla="*/ 7615495 w 12193149"/>
              <a:gd name="connsiteY96" fmla="*/ 2966203 h 3171710"/>
              <a:gd name="connsiteX97" fmla="*/ 7528691 w 12193149"/>
              <a:gd name="connsiteY97" fmla="*/ 2972031 h 3171710"/>
              <a:gd name="connsiteX98" fmla="*/ 7520719 w 12193149"/>
              <a:gd name="connsiteY98" fmla="*/ 2974584 h 3171710"/>
              <a:gd name="connsiteX99" fmla="*/ 7508559 w 12193149"/>
              <a:gd name="connsiteY99" fmla="*/ 2975919 h 3171710"/>
              <a:gd name="connsiteX100" fmla="*/ 7508188 w 12193149"/>
              <a:gd name="connsiteY100" fmla="*/ 2975592 h 3171710"/>
              <a:gd name="connsiteX101" fmla="*/ 7496943 w 12193149"/>
              <a:gd name="connsiteY101" fmla="*/ 2977544 h 3171710"/>
              <a:gd name="connsiteX102" fmla="*/ 7219707 w 12193149"/>
              <a:gd name="connsiteY102" fmla="*/ 2983651 h 3171710"/>
              <a:gd name="connsiteX103" fmla="*/ 7202249 w 12193149"/>
              <a:gd name="connsiteY103" fmla="*/ 2988201 h 3171710"/>
              <a:gd name="connsiteX104" fmla="*/ 7198152 w 12193149"/>
              <a:gd name="connsiteY104" fmla="*/ 2993559 h 3171710"/>
              <a:gd name="connsiteX105" fmla="*/ 7171956 w 12193149"/>
              <a:gd name="connsiteY105" fmla="*/ 2998207 h 3171710"/>
              <a:gd name="connsiteX106" fmla="*/ 7098136 w 12193149"/>
              <a:gd name="connsiteY106" fmla="*/ 3010435 h 3171710"/>
              <a:gd name="connsiteX107" fmla="*/ 7019644 w 12193149"/>
              <a:gd name="connsiteY107" fmla="*/ 3010061 h 3171710"/>
              <a:gd name="connsiteX108" fmla="*/ 6905294 w 12193149"/>
              <a:gd name="connsiteY108" fmla="*/ 3039567 h 3171710"/>
              <a:gd name="connsiteX109" fmla="*/ 6709370 w 12193149"/>
              <a:gd name="connsiteY109" fmla="*/ 3067522 h 3171710"/>
              <a:gd name="connsiteX110" fmla="*/ 6550602 w 12193149"/>
              <a:gd name="connsiteY110" fmla="*/ 3096298 h 3171710"/>
              <a:gd name="connsiteX111" fmla="*/ 6318708 w 12193149"/>
              <a:gd name="connsiteY111" fmla="*/ 3143098 h 3171710"/>
              <a:gd name="connsiteX112" fmla="*/ 6169822 w 12193149"/>
              <a:gd name="connsiteY112" fmla="*/ 3145185 h 3171710"/>
              <a:gd name="connsiteX113" fmla="*/ 6074996 w 12193149"/>
              <a:gd name="connsiteY113" fmla="*/ 3165647 h 3171710"/>
              <a:gd name="connsiteX114" fmla="*/ 6069677 w 12193149"/>
              <a:gd name="connsiteY114" fmla="*/ 3164110 h 3171710"/>
              <a:gd name="connsiteX115" fmla="*/ 6049786 w 12193149"/>
              <a:gd name="connsiteY115" fmla="*/ 3164793 h 3171710"/>
              <a:gd name="connsiteX116" fmla="*/ 6042433 w 12193149"/>
              <a:gd name="connsiteY116" fmla="*/ 3156444 h 3171710"/>
              <a:gd name="connsiteX117" fmla="*/ 6011238 w 12193149"/>
              <a:gd name="connsiteY117" fmla="*/ 3151351 h 3171710"/>
              <a:gd name="connsiteX118" fmla="*/ 5958523 w 12193149"/>
              <a:gd name="connsiteY118" fmla="*/ 3154995 h 3171710"/>
              <a:gd name="connsiteX119" fmla="*/ 5760067 w 12193149"/>
              <a:gd name="connsiteY119" fmla="*/ 3170687 h 3171710"/>
              <a:gd name="connsiteX120" fmla="*/ 5628108 w 12193149"/>
              <a:gd name="connsiteY120" fmla="*/ 3171710 h 3171710"/>
              <a:gd name="connsiteX121" fmla="*/ 5472054 w 12193149"/>
              <a:gd name="connsiteY121" fmla="*/ 3157690 h 3171710"/>
              <a:gd name="connsiteX122" fmla="*/ 5433909 w 12193149"/>
              <a:gd name="connsiteY122" fmla="*/ 3146437 h 3171710"/>
              <a:gd name="connsiteX123" fmla="*/ 5382817 w 12193149"/>
              <a:gd name="connsiteY123" fmla="*/ 3128735 h 3171710"/>
              <a:gd name="connsiteX124" fmla="*/ 5262912 w 12193149"/>
              <a:gd name="connsiteY124" fmla="*/ 3108318 h 3171710"/>
              <a:gd name="connsiteX125" fmla="*/ 5224109 w 12193149"/>
              <a:gd name="connsiteY125" fmla="*/ 3097194 h 3171710"/>
              <a:gd name="connsiteX126" fmla="*/ 5175808 w 12193149"/>
              <a:gd name="connsiteY126" fmla="*/ 3094204 h 3171710"/>
              <a:gd name="connsiteX127" fmla="*/ 5157702 w 12193149"/>
              <a:gd name="connsiteY127" fmla="*/ 3086981 h 3171710"/>
              <a:gd name="connsiteX128" fmla="*/ 5143747 w 12193149"/>
              <a:gd name="connsiteY128" fmla="*/ 3083581 h 3171710"/>
              <a:gd name="connsiteX129" fmla="*/ 5140744 w 12193149"/>
              <a:gd name="connsiteY129" fmla="*/ 3081480 h 3171710"/>
              <a:gd name="connsiteX130" fmla="*/ 5122807 w 12193149"/>
              <a:gd name="connsiteY130" fmla="*/ 3070627 h 3171710"/>
              <a:gd name="connsiteX131" fmla="*/ 5066938 w 12193149"/>
              <a:gd name="connsiteY131" fmla="*/ 3077198 h 3171710"/>
              <a:gd name="connsiteX132" fmla="*/ 5012662 w 12193149"/>
              <a:gd name="connsiteY132" fmla="*/ 3060817 h 3171710"/>
              <a:gd name="connsiteX133" fmla="*/ 4841589 w 12193149"/>
              <a:gd name="connsiteY133" fmla="*/ 3036800 h 3171710"/>
              <a:gd name="connsiteX134" fmla="*/ 4763595 w 12193149"/>
              <a:gd name="connsiteY134" fmla="*/ 3009032 h 3171710"/>
              <a:gd name="connsiteX135" fmla="*/ 4724334 w 12193149"/>
              <a:gd name="connsiteY135" fmla="*/ 3000018 h 3171710"/>
              <a:gd name="connsiteX136" fmla="*/ 4722324 w 12193149"/>
              <a:gd name="connsiteY136" fmla="*/ 2999269 h 3171710"/>
              <a:gd name="connsiteX137" fmla="*/ 4723259 w 12193149"/>
              <a:gd name="connsiteY137" fmla="*/ 2999058 h 3171710"/>
              <a:gd name="connsiteX138" fmla="*/ 4718350 w 12193149"/>
              <a:gd name="connsiteY138" fmla="*/ 2997788 h 3171710"/>
              <a:gd name="connsiteX139" fmla="*/ 4722324 w 12193149"/>
              <a:gd name="connsiteY139" fmla="*/ 2999269 h 3171710"/>
              <a:gd name="connsiteX140" fmla="*/ 4716674 w 12193149"/>
              <a:gd name="connsiteY140" fmla="*/ 3000544 h 3171710"/>
              <a:gd name="connsiteX141" fmla="*/ 4516962 w 12193149"/>
              <a:gd name="connsiteY141" fmla="*/ 2990642 h 3171710"/>
              <a:gd name="connsiteX142" fmla="*/ 4429691 w 12193149"/>
              <a:gd name="connsiteY142" fmla="*/ 2979991 h 3171710"/>
              <a:gd name="connsiteX143" fmla="*/ 4364023 w 12193149"/>
              <a:gd name="connsiteY143" fmla="*/ 2978645 h 3171710"/>
              <a:gd name="connsiteX144" fmla="*/ 4318114 w 12193149"/>
              <a:gd name="connsiteY144" fmla="*/ 2985260 h 3171710"/>
              <a:gd name="connsiteX145" fmla="*/ 4316258 w 12193149"/>
              <a:gd name="connsiteY145" fmla="*/ 2983919 h 3171710"/>
              <a:gd name="connsiteX146" fmla="*/ 4296292 w 12193149"/>
              <a:gd name="connsiteY146" fmla="*/ 2982040 h 3171710"/>
              <a:gd name="connsiteX147" fmla="*/ 4291212 w 12193149"/>
              <a:gd name="connsiteY147" fmla="*/ 2984957 h 3171710"/>
              <a:gd name="connsiteX148" fmla="*/ 4277290 w 12193149"/>
              <a:gd name="connsiteY148" fmla="*/ 2984711 h 3171710"/>
              <a:gd name="connsiteX149" fmla="*/ 4249265 w 12193149"/>
              <a:gd name="connsiteY149" fmla="*/ 2987035 h 3171710"/>
              <a:gd name="connsiteX150" fmla="*/ 4203199 w 12193149"/>
              <a:gd name="connsiteY150" fmla="*/ 2984240 h 3171710"/>
              <a:gd name="connsiteX151" fmla="*/ 4202893 w 12193149"/>
              <a:gd name="connsiteY151" fmla="*/ 2982981 h 3171710"/>
              <a:gd name="connsiteX152" fmla="*/ 4192396 w 12193149"/>
              <a:gd name="connsiteY152" fmla="*/ 2977347 h 3171710"/>
              <a:gd name="connsiteX153" fmla="*/ 4143893 w 12193149"/>
              <a:gd name="connsiteY153" fmla="*/ 2961482 h 3171710"/>
              <a:gd name="connsiteX154" fmla="*/ 4084245 w 12193149"/>
              <a:gd name="connsiteY154" fmla="*/ 2934949 h 3171710"/>
              <a:gd name="connsiteX155" fmla="*/ 4075694 w 12193149"/>
              <a:gd name="connsiteY155" fmla="*/ 2934114 h 3171710"/>
              <a:gd name="connsiteX156" fmla="*/ 4075575 w 12193149"/>
              <a:gd name="connsiteY156" fmla="*/ 2933815 h 3171710"/>
              <a:gd name="connsiteX157" fmla="*/ 4066658 w 12193149"/>
              <a:gd name="connsiteY157" fmla="*/ 2932371 h 3171710"/>
              <a:gd name="connsiteX158" fmla="*/ 4060102 w 12193149"/>
              <a:gd name="connsiteY158" fmla="*/ 2932589 h 3171710"/>
              <a:gd name="connsiteX159" fmla="*/ 4043512 w 12193149"/>
              <a:gd name="connsiteY159" fmla="*/ 2930968 h 3171710"/>
              <a:gd name="connsiteX160" fmla="*/ 4038145 w 12193149"/>
              <a:gd name="connsiteY160" fmla="*/ 2928534 h 3171710"/>
              <a:gd name="connsiteX161" fmla="*/ 4036511 w 12193149"/>
              <a:gd name="connsiteY161" fmla="*/ 2924867 h 3171710"/>
              <a:gd name="connsiteX162" fmla="*/ 4034926 w 12193149"/>
              <a:gd name="connsiteY162" fmla="*/ 2925102 h 3171710"/>
              <a:gd name="connsiteX163" fmla="*/ 4005686 w 12193149"/>
              <a:gd name="connsiteY163" fmla="*/ 2912534 h 3171710"/>
              <a:gd name="connsiteX164" fmla="*/ 3937994 w 12193149"/>
              <a:gd name="connsiteY164" fmla="*/ 2895077 h 3171710"/>
              <a:gd name="connsiteX165" fmla="*/ 3898423 w 12193149"/>
              <a:gd name="connsiteY165" fmla="*/ 2889422 h 3171710"/>
              <a:gd name="connsiteX166" fmla="*/ 3790908 w 12193149"/>
              <a:gd name="connsiteY166" fmla="*/ 2869184 h 3171710"/>
              <a:gd name="connsiteX167" fmla="*/ 3683661 w 12193149"/>
              <a:gd name="connsiteY167" fmla="*/ 2845261 h 3171710"/>
              <a:gd name="connsiteX168" fmla="*/ 3611183 w 12193149"/>
              <a:gd name="connsiteY168" fmla="*/ 2812990 h 3171710"/>
              <a:gd name="connsiteX169" fmla="*/ 3605003 w 12193149"/>
              <a:gd name="connsiteY169" fmla="*/ 2814352 h 3171710"/>
              <a:gd name="connsiteX170" fmla="*/ 3595884 w 12193149"/>
              <a:gd name="connsiteY170" fmla="*/ 2814516 h 3171710"/>
              <a:gd name="connsiteX171" fmla="*/ 3595649 w 12193149"/>
              <a:gd name="connsiteY171" fmla="*/ 2814247 h 3171710"/>
              <a:gd name="connsiteX172" fmla="*/ 3587126 w 12193149"/>
              <a:gd name="connsiteY172" fmla="*/ 2814937 h 3171710"/>
              <a:gd name="connsiteX173" fmla="*/ 3537283 w 12193149"/>
              <a:gd name="connsiteY173" fmla="*/ 2805238 h 3171710"/>
              <a:gd name="connsiteX174" fmla="*/ 3474371 w 12193149"/>
              <a:gd name="connsiteY174" fmla="*/ 2801577 h 3171710"/>
              <a:gd name="connsiteX175" fmla="*/ 3401876 w 12193149"/>
              <a:gd name="connsiteY175" fmla="*/ 2789529 h 3171710"/>
              <a:gd name="connsiteX176" fmla="*/ 3365036 w 12193149"/>
              <a:gd name="connsiteY176" fmla="*/ 2806481 h 3171710"/>
              <a:gd name="connsiteX177" fmla="*/ 3345174 w 12193149"/>
              <a:gd name="connsiteY177" fmla="*/ 2808163 h 3171710"/>
              <a:gd name="connsiteX178" fmla="*/ 3342846 w 12193149"/>
              <a:gd name="connsiteY178" fmla="*/ 2807188 h 3171710"/>
              <a:gd name="connsiteX179" fmla="*/ 3263504 w 12193149"/>
              <a:gd name="connsiteY179" fmla="*/ 2813065 h 3171710"/>
              <a:gd name="connsiteX180" fmla="*/ 3143704 w 12193149"/>
              <a:gd name="connsiteY180" fmla="*/ 2820840 h 3171710"/>
              <a:gd name="connsiteX181" fmla="*/ 3031439 w 12193149"/>
              <a:gd name="connsiteY181" fmla="*/ 2823483 h 3171710"/>
              <a:gd name="connsiteX182" fmla="*/ 2782717 w 12193149"/>
              <a:gd name="connsiteY182" fmla="*/ 2845304 h 3171710"/>
              <a:gd name="connsiteX183" fmla="*/ 2647675 w 12193149"/>
              <a:gd name="connsiteY183" fmla="*/ 2855840 h 3171710"/>
              <a:gd name="connsiteX184" fmla="*/ 2569176 w 12193149"/>
              <a:gd name="connsiteY184" fmla="*/ 2829599 h 3171710"/>
              <a:gd name="connsiteX185" fmla="*/ 2444403 w 12193149"/>
              <a:gd name="connsiteY185" fmla="*/ 2843500 h 3171710"/>
              <a:gd name="connsiteX186" fmla="*/ 2316260 w 12193149"/>
              <a:gd name="connsiteY186" fmla="*/ 2851967 h 3171710"/>
              <a:gd name="connsiteX187" fmla="*/ 2209726 w 12193149"/>
              <a:gd name="connsiteY187" fmla="*/ 2846734 h 3171710"/>
              <a:gd name="connsiteX188" fmla="*/ 2095813 w 12193149"/>
              <a:gd name="connsiteY188" fmla="*/ 2830023 h 3171710"/>
              <a:gd name="connsiteX189" fmla="*/ 1998504 w 12193149"/>
              <a:gd name="connsiteY189" fmla="*/ 2822003 h 3171710"/>
              <a:gd name="connsiteX190" fmla="*/ 1929320 w 12193149"/>
              <a:gd name="connsiteY190" fmla="*/ 2843948 h 3171710"/>
              <a:gd name="connsiteX191" fmla="*/ 1922798 w 12193149"/>
              <a:gd name="connsiteY191" fmla="*/ 2839117 h 3171710"/>
              <a:gd name="connsiteX192" fmla="*/ 1874228 w 12193149"/>
              <a:gd name="connsiteY192" fmla="*/ 2840712 h 3171710"/>
              <a:gd name="connsiteX193" fmla="*/ 1787803 w 12193149"/>
              <a:gd name="connsiteY193" fmla="*/ 2868334 h 3171710"/>
              <a:gd name="connsiteX194" fmla="*/ 1739352 w 12193149"/>
              <a:gd name="connsiteY194" fmla="*/ 2863283 h 3171710"/>
              <a:gd name="connsiteX195" fmla="*/ 1676219 w 12193149"/>
              <a:gd name="connsiteY195" fmla="*/ 2846934 h 3171710"/>
              <a:gd name="connsiteX196" fmla="*/ 1609817 w 12193149"/>
              <a:gd name="connsiteY196" fmla="*/ 2840037 h 3171710"/>
              <a:gd name="connsiteX197" fmla="*/ 1497258 w 12193149"/>
              <a:gd name="connsiteY197" fmla="*/ 2814447 h 3171710"/>
              <a:gd name="connsiteX198" fmla="*/ 1151127 w 12193149"/>
              <a:gd name="connsiteY198" fmla="*/ 2765012 h 3171710"/>
              <a:gd name="connsiteX199" fmla="*/ 859417 w 12193149"/>
              <a:gd name="connsiteY199" fmla="*/ 2755579 h 3171710"/>
              <a:gd name="connsiteX200" fmla="*/ 838688 w 12193149"/>
              <a:gd name="connsiteY200" fmla="*/ 2756792 h 3171710"/>
              <a:gd name="connsiteX201" fmla="*/ 817957 w 12193149"/>
              <a:gd name="connsiteY201" fmla="*/ 2754828 h 3171710"/>
              <a:gd name="connsiteX202" fmla="*/ 812654 w 12193149"/>
              <a:gd name="connsiteY202" fmla="*/ 2757722 h 3171710"/>
              <a:gd name="connsiteX203" fmla="*/ 721195 w 12193149"/>
              <a:gd name="connsiteY203" fmla="*/ 2756632 h 3171710"/>
              <a:gd name="connsiteX204" fmla="*/ 720890 w 12193149"/>
              <a:gd name="connsiteY204" fmla="*/ 2755370 h 3171710"/>
              <a:gd name="connsiteX205" fmla="*/ 710023 w 12193149"/>
              <a:gd name="connsiteY205" fmla="*/ 2749693 h 3171710"/>
              <a:gd name="connsiteX206" fmla="*/ 597940 w 12193149"/>
              <a:gd name="connsiteY206" fmla="*/ 2706835 h 3171710"/>
              <a:gd name="connsiteX207" fmla="*/ 579683 w 12193149"/>
              <a:gd name="connsiteY207" fmla="*/ 2704183 h 3171710"/>
              <a:gd name="connsiteX208" fmla="*/ 572865 w 12193149"/>
              <a:gd name="connsiteY208" fmla="*/ 2704372 h 3171710"/>
              <a:gd name="connsiteX209" fmla="*/ 446247 w 12193149"/>
              <a:gd name="connsiteY209" fmla="*/ 2666342 h 3171710"/>
              <a:gd name="connsiteX210" fmla="*/ 405163 w 12193149"/>
              <a:gd name="connsiteY210" fmla="*/ 2660519 h 3171710"/>
              <a:gd name="connsiteX211" fmla="*/ 293583 w 12193149"/>
              <a:gd name="connsiteY211" fmla="*/ 2639823 h 3171710"/>
              <a:gd name="connsiteX212" fmla="*/ 119529 w 12193149"/>
              <a:gd name="connsiteY212" fmla="*/ 2588018 h 3171710"/>
              <a:gd name="connsiteX213" fmla="*/ 16674 w 12193149"/>
              <a:gd name="connsiteY213" fmla="*/ 2585162 h 3171710"/>
              <a:gd name="connsiteX214" fmla="*/ 1150 w 12193149"/>
              <a:gd name="connsiteY214" fmla="*/ 2579693 h 3171710"/>
              <a:gd name="connsiteX215" fmla="*/ 1148 w 12193149"/>
              <a:gd name="connsiteY215" fmla="*/ 1049184 h 3171710"/>
              <a:gd name="connsiteX216" fmla="*/ 1148 w 12193149"/>
              <a:gd name="connsiteY216" fmla="*/ 0 h 3171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Lst>
            <a:rect l="l" t="t" r="r" b="b"/>
            <a:pathLst>
              <a:path w="12193149" h="3171710">
                <a:moveTo>
                  <a:pt x="1148" y="0"/>
                </a:moveTo>
                <a:lnTo>
                  <a:pt x="12181789" y="8189"/>
                </a:lnTo>
                <a:cubicBezTo>
                  <a:pt x="12181789" y="201435"/>
                  <a:pt x="12193149" y="1213464"/>
                  <a:pt x="12193149" y="1406710"/>
                </a:cubicBezTo>
                <a:lnTo>
                  <a:pt x="12185986" y="1411160"/>
                </a:lnTo>
                <a:cubicBezTo>
                  <a:pt x="12156393" y="1404401"/>
                  <a:pt x="12176978" y="1415299"/>
                  <a:pt x="12156363" y="1424337"/>
                </a:cubicBezTo>
                <a:cubicBezTo>
                  <a:pt x="12172308" y="1438279"/>
                  <a:pt x="12127905" y="1429847"/>
                  <a:pt x="12139215" y="1450150"/>
                </a:cubicBezTo>
                <a:cubicBezTo>
                  <a:pt x="12135103" y="1451151"/>
                  <a:pt x="12130766" y="1451483"/>
                  <a:pt x="12126327" y="1451661"/>
                </a:cubicBezTo>
                <a:lnTo>
                  <a:pt x="12124007" y="1451765"/>
                </a:lnTo>
                <a:lnTo>
                  <a:pt x="12116854" y="1455579"/>
                </a:lnTo>
                <a:lnTo>
                  <a:pt x="12099497" y="1455110"/>
                </a:lnTo>
                <a:cubicBezTo>
                  <a:pt x="12095162" y="1456775"/>
                  <a:pt x="12090978" y="1459336"/>
                  <a:pt x="12087073" y="1463312"/>
                </a:cubicBezTo>
                <a:cubicBezTo>
                  <a:pt x="12078890" y="1483714"/>
                  <a:pt x="12040481" y="1480817"/>
                  <a:pt x="12031073" y="1506980"/>
                </a:cubicBezTo>
                <a:cubicBezTo>
                  <a:pt x="12026399" y="1515225"/>
                  <a:pt x="12004497" y="1532326"/>
                  <a:pt x="11995833" y="1530429"/>
                </a:cubicBezTo>
                <a:cubicBezTo>
                  <a:pt x="11990333" y="1532938"/>
                  <a:pt x="11986699" y="1539016"/>
                  <a:pt x="11979717" y="1535132"/>
                </a:cubicBezTo>
                <a:cubicBezTo>
                  <a:pt x="11970382" y="1531211"/>
                  <a:pt x="11963763" y="1554233"/>
                  <a:pt x="11959046" y="1544529"/>
                </a:cubicBezTo>
                <a:lnTo>
                  <a:pt x="11920454" y="1557854"/>
                </a:lnTo>
                <a:cubicBezTo>
                  <a:pt x="11919152" y="1564914"/>
                  <a:pt x="11912619" y="1567116"/>
                  <a:pt x="11903656" y="1569397"/>
                </a:cubicBezTo>
                <a:lnTo>
                  <a:pt x="11895048" y="1571762"/>
                </a:lnTo>
                <a:lnTo>
                  <a:pt x="11891968" y="1582700"/>
                </a:lnTo>
                <a:cubicBezTo>
                  <a:pt x="11881074" y="1573372"/>
                  <a:pt x="11884523" y="1604713"/>
                  <a:pt x="11870776" y="1604787"/>
                </a:cubicBezTo>
                <a:lnTo>
                  <a:pt x="11813376" y="1624630"/>
                </a:lnTo>
                <a:lnTo>
                  <a:pt x="11590693" y="1790748"/>
                </a:lnTo>
                <a:cubicBezTo>
                  <a:pt x="11550201" y="1817685"/>
                  <a:pt x="11542649" y="1767741"/>
                  <a:pt x="11506817" y="1860594"/>
                </a:cubicBezTo>
                <a:cubicBezTo>
                  <a:pt x="11450023" y="1916431"/>
                  <a:pt x="11337127" y="2017145"/>
                  <a:pt x="11280332" y="2050542"/>
                </a:cubicBezTo>
                <a:cubicBezTo>
                  <a:pt x="11267547" y="2058142"/>
                  <a:pt x="11229147" y="2123560"/>
                  <a:pt x="11228309" y="2103207"/>
                </a:cubicBezTo>
                <a:cubicBezTo>
                  <a:pt x="11223950" y="2105174"/>
                  <a:pt x="11220761" y="2104651"/>
                  <a:pt x="11218087" y="2102932"/>
                </a:cubicBezTo>
                <a:lnTo>
                  <a:pt x="11217184" y="2101989"/>
                </a:lnTo>
                <a:lnTo>
                  <a:pt x="11188885" y="2119354"/>
                </a:lnTo>
                <a:lnTo>
                  <a:pt x="11184501" y="2119496"/>
                </a:lnTo>
                <a:lnTo>
                  <a:pt x="11166854" y="2133583"/>
                </a:lnTo>
                <a:lnTo>
                  <a:pt x="11157311" y="2139385"/>
                </a:lnTo>
                <a:lnTo>
                  <a:pt x="11155496" y="2144068"/>
                </a:lnTo>
                <a:cubicBezTo>
                  <a:pt x="11153045" y="2147436"/>
                  <a:pt x="11148902" y="2150083"/>
                  <a:pt x="11140961" y="2151086"/>
                </a:cubicBezTo>
                <a:lnTo>
                  <a:pt x="11138961" y="2150743"/>
                </a:lnTo>
                <a:lnTo>
                  <a:pt x="11128208" y="2160803"/>
                </a:lnTo>
                <a:cubicBezTo>
                  <a:pt x="11124962" y="2164785"/>
                  <a:pt x="11122359" y="2169258"/>
                  <a:pt x="11120691" y="2174395"/>
                </a:cubicBezTo>
                <a:cubicBezTo>
                  <a:pt x="11081770" y="2197656"/>
                  <a:pt x="10952581" y="2271077"/>
                  <a:pt x="10894683" y="2300370"/>
                </a:cubicBezTo>
                <a:cubicBezTo>
                  <a:pt x="10861781" y="2315405"/>
                  <a:pt x="10817803" y="2335857"/>
                  <a:pt x="10773300" y="2350162"/>
                </a:cubicBezTo>
                <a:cubicBezTo>
                  <a:pt x="10733414" y="2394390"/>
                  <a:pt x="10677791" y="2353706"/>
                  <a:pt x="10627668" y="2386200"/>
                </a:cubicBezTo>
                <a:cubicBezTo>
                  <a:pt x="10590276" y="2369074"/>
                  <a:pt x="10613693" y="2389253"/>
                  <a:pt x="10581895" y="2395660"/>
                </a:cubicBezTo>
                <a:cubicBezTo>
                  <a:pt x="10597733" y="2418627"/>
                  <a:pt x="10540912" y="2395212"/>
                  <a:pt x="10547790" y="2425394"/>
                </a:cubicBezTo>
                <a:cubicBezTo>
                  <a:pt x="10541784" y="2425603"/>
                  <a:pt x="10535750" y="2424857"/>
                  <a:pt x="10529643" y="2423878"/>
                </a:cubicBezTo>
                <a:lnTo>
                  <a:pt x="10526446" y="2423382"/>
                </a:lnTo>
                <a:lnTo>
                  <a:pt x="10515129" y="2426508"/>
                </a:lnTo>
                <a:lnTo>
                  <a:pt x="10491735" y="2421127"/>
                </a:lnTo>
                <a:cubicBezTo>
                  <a:pt x="10485147" y="2422161"/>
                  <a:pt x="10478389" y="2424430"/>
                  <a:pt x="10471418" y="2428664"/>
                </a:cubicBezTo>
                <a:cubicBezTo>
                  <a:pt x="10451763" y="2453636"/>
                  <a:pt x="10400774" y="2439247"/>
                  <a:pt x="10377042" y="2471569"/>
                </a:cubicBezTo>
                <a:cubicBezTo>
                  <a:pt x="10367240" y="2481286"/>
                  <a:pt x="10330319" y="2498097"/>
                  <a:pt x="10319338" y="2493192"/>
                </a:cubicBezTo>
                <a:cubicBezTo>
                  <a:pt x="10310813" y="2495031"/>
                  <a:pt x="10303331" y="2502144"/>
                  <a:pt x="10295467" y="2495050"/>
                </a:cubicBezTo>
                <a:cubicBezTo>
                  <a:pt x="10284420" y="2487261"/>
                  <a:pt x="10265794" y="2516157"/>
                  <a:pt x="10263443" y="2501919"/>
                </a:cubicBezTo>
                <a:lnTo>
                  <a:pt x="10205418" y="2509120"/>
                </a:lnTo>
                <a:cubicBezTo>
                  <a:pt x="10200696" y="2518180"/>
                  <a:pt x="10190895" y="2519327"/>
                  <a:pt x="10177759" y="2519914"/>
                </a:cubicBezTo>
                <a:lnTo>
                  <a:pt x="10165070" y="2520710"/>
                </a:lnTo>
                <a:lnTo>
                  <a:pt x="10156308" y="2534458"/>
                </a:lnTo>
                <a:cubicBezTo>
                  <a:pt x="10145406" y="2519028"/>
                  <a:pt x="10136981" y="2561781"/>
                  <a:pt x="10118267" y="2558113"/>
                </a:cubicBezTo>
                <a:lnTo>
                  <a:pt x="10083317" y="2570267"/>
                </a:lnTo>
                <a:cubicBezTo>
                  <a:pt x="10075718" y="2568198"/>
                  <a:pt x="10048011" y="2569526"/>
                  <a:pt x="10040388" y="2568603"/>
                </a:cubicBezTo>
                <a:cubicBezTo>
                  <a:pt x="9999609" y="2578704"/>
                  <a:pt x="9985545" y="2579194"/>
                  <a:pt x="9961167" y="2584118"/>
                </a:cubicBezTo>
                <a:cubicBezTo>
                  <a:pt x="9920131" y="2584260"/>
                  <a:pt x="9889892" y="2581061"/>
                  <a:pt x="9848940" y="2590886"/>
                </a:cubicBezTo>
                <a:lnTo>
                  <a:pt x="9729457" y="2611093"/>
                </a:lnTo>
                <a:cubicBezTo>
                  <a:pt x="9676207" y="2601507"/>
                  <a:pt x="9631235" y="2626730"/>
                  <a:pt x="9613704" y="2639342"/>
                </a:cubicBezTo>
                <a:cubicBezTo>
                  <a:pt x="9548152" y="2653618"/>
                  <a:pt x="9410970" y="2690964"/>
                  <a:pt x="9338590" y="2696264"/>
                </a:cubicBezTo>
                <a:lnTo>
                  <a:pt x="9232518" y="2720120"/>
                </a:lnTo>
                <a:lnTo>
                  <a:pt x="9156690" y="2730199"/>
                </a:lnTo>
                <a:lnTo>
                  <a:pt x="9054601" y="2737726"/>
                </a:lnTo>
                <a:lnTo>
                  <a:pt x="9006634" y="2741011"/>
                </a:lnTo>
                <a:lnTo>
                  <a:pt x="9006349" y="2740771"/>
                </a:lnTo>
                <a:cubicBezTo>
                  <a:pt x="9004294" y="2740551"/>
                  <a:pt x="9001475" y="2740879"/>
                  <a:pt x="8997380" y="2741982"/>
                </a:cubicBezTo>
                <a:lnTo>
                  <a:pt x="8991542" y="2744043"/>
                </a:lnTo>
                <a:lnTo>
                  <a:pt x="8975485" y="2747269"/>
                </a:lnTo>
                <a:lnTo>
                  <a:pt x="8969159" y="2746569"/>
                </a:lnTo>
                <a:lnTo>
                  <a:pt x="8964196" y="2744344"/>
                </a:lnTo>
                <a:cubicBezTo>
                  <a:pt x="8955841" y="2752295"/>
                  <a:pt x="8956668" y="2761243"/>
                  <a:pt x="8930136" y="2741156"/>
                </a:cubicBezTo>
                <a:cubicBezTo>
                  <a:pt x="8899182" y="2742176"/>
                  <a:pt x="8790451" y="2756831"/>
                  <a:pt x="8753592" y="2760388"/>
                </a:cubicBezTo>
                <a:cubicBezTo>
                  <a:pt x="8720970" y="2771108"/>
                  <a:pt x="8749345" y="2757447"/>
                  <a:pt x="8708995" y="2762489"/>
                </a:cubicBezTo>
                <a:cubicBezTo>
                  <a:pt x="8672757" y="2782024"/>
                  <a:pt x="8640293" y="2765584"/>
                  <a:pt x="8597219" y="2771061"/>
                </a:cubicBezTo>
                <a:lnTo>
                  <a:pt x="8526378" y="2756219"/>
                </a:lnTo>
                <a:lnTo>
                  <a:pt x="8512131" y="2762134"/>
                </a:lnTo>
                <a:lnTo>
                  <a:pt x="8507315" y="2765135"/>
                </a:lnTo>
                <a:cubicBezTo>
                  <a:pt x="8503797" y="2766912"/>
                  <a:pt x="8501196" y="2767723"/>
                  <a:pt x="8499116" y="2767873"/>
                </a:cubicBezTo>
                <a:lnTo>
                  <a:pt x="8498742" y="2767694"/>
                </a:lnTo>
                <a:lnTo>
                  <a:pt x="8491397" y="2770744"/>
                </a:lnTo>
                <a:lnTo>
                  <a:pt x="8368330" y="2784786"/>
                </a:lnTo>
                <a:cubicBezTo>
                  <a:pt x="8363173" y="2786811"/>
                  <a:pt x="8358881" y="2786463"/>
                  <a:pt x="8354947" y="2784980"/>
                </a:cubicBezTo>
                <a:lnTo>
                  <a:pt x="8321252" y="2801558"/>
                </a:lnTo>
                <a:lnTo>
                  <a:pt x="8315581" y="2801884"/>
                </a:lnTo>
                <a:lnTo>
                  <a:pt x="8296322" y="2815779"/>
                </a:lnTo>
                <a:lnTo>
                  <a:pt x="8285424" y="2821602"/>
                </a:lnTo>
                <a:lnTo>
                  <a:pt x="8284298" y="2826045"/>
                </a:lnTo>
                <a:cubicBezTo>
                  <a:pt x="8281994" y="2829290"/>
                  <a:pt x="8277300" y="2831938"/>
                  <a:pt x="8267224" y="2833220"/>
                </a:cubicBezTo>
                <a:lnTo>
                  <a:pt x="8264525" y="2832990"/>
                </a:lnTo>
                <a:lnTo>
                  <a:pt x="8253181" y="2842833"/>
                </a:lnTo>
                <a:cubicBezTo>
                  <a:pt x="8250007" y="2846683"/>
                  <a:pt x="8247795" y="2850965"/>
                  <a:pt x="8246982" y="2855825"/>
                </a:cubicBezTo>
                <a:cubicBezTo>
                  <a:pt x="8182975" y="2852918"/>
                  <a:pt x="8148279" y="2887040"/>
                  <a:pt x="8091420" y="2901986"/>
                </a:cubicBezTo>
                <a:cubicBezTo>
                  <a:pt x="8026616" y="2925128"/>
                  <a:pt x="7968218" y="2946364"/>
                  <a:pt x="7906555" y="2943959"/>
                </a:cubicBezTo>
                <a:cubicBezTo>
                  <a:pt x="7836267" y="2958871"/>
                  <a:pt x="7782114" y="2961102"/>
                  <a:pt x="7719893" y="2969674"/>
                </a:cubicBezTo>
                <a:lnTo>
                  <a:pt x="7615495" y="2966203"/>
                </a:lnTo>
                <a:lnTo>
                  <a:pt x="7528691" y="2972031"/>
                </a:lnTo>
                <a:lnTo>
                  <a:pt x="7520719" y="2974584"/>
                </a:lnTo>
                <a:cubicBezTo>
                  <a:pt x="7515141" y="2975923"/>
                  <a:pt x="7511320" y="2976273"/>
                  <a:pt x="7508559" y="2975919"/>
                </a:cubicBezTo>
                <a:lnTo>
                  <a:pt x="7508188" y="2975592"/>
                </a:lnTo>
                <a:lnTo>
                  <a:pt x="7496943" y="2977544"/>
                </a:lnTo>
                <a:lnTo>
                  <a:pt x="7219707" y="2983651"/>
                </a:lnTo>
                <a:lnTo>
                  <a:pt x="7202249" y="2988201"/>
                </a:lnTo>
                <a:lnTo>
                  <a:pt x="7198152" y="2993559"/>
                </a:lnTo>
                <a:cubicBezTo>
                  <a:pt x="7193259" y="2997082"/>
                  <a:pt x="7185654" y="2999221"/>
                  <a:pt x="7171956" y="2998207"/>
                </a:cubicBezTo>
                <a:lnTo>
                  <a:pt x="7098136" y="3010435"/>
                </a:lnTo>
                <a:cubicBezTo>
                  <a:pt x="7062296" y="3011413"/>
                  <a:pt x="7051336" y="3012390"/>
                  <a:pt x="7019644" y="3010061"/>
                </a:cubicBezTo>
                <a:cubicBezTo>
                  <a:pt x="6938675" y="3020999"/>
                  <a:pt x="6944793" y="3045165"/>
                  <a:pt x="6905294" y="3039567"/>
                </a:cubicBezTo>
                <a:cubicBezTo>
                  <a:pt x="6873070" y="3034359"/>
                  <a:pt x="6789137" y="3053433"/>
                  <a:pt x="6709370" y="3067522"/>
                </a:cubicBezTo>
                <a:cubicBezTo>
                  <a:pt x="6650254" y="3076977"/>
                  <a:pt x="6629253" y="3091078"/>
                  <a:pt x="6550602" y="3096298"/>
                </a:cubicBezTo>
                <a:cubicBezTo>
                  <a:pt x="6473302" y="3140388"/>
                  <a:pt x="6410843" y="3116665"/>
                  <a:pt x="6318708" y="3143098"/>
                </a:cubicBezTo>
                <a:cubicBezTo>
                  <a:pt x="6298698" y="3158620"/>
                  <a:pt x="6210439" y="3141427"/>
                  <a:pt x="6169822" y="3145185"/>
                </a:cubicBezTo>
                <a:cubicBezTo>
                  <a:pt x="6129203" y="3148943"/>
                  <a:pt x="6091688" y="3162491"/>
                  <a:pt x="6074996" y="3165647"/>
                </a:cubicBezTo>
                <a:lnTo>
                  <a:pt x="6069677" y="3164110"/>
                </a:lnTo>
                <a:lnTo>
                  <a:pt x="6049786" y="3164793"/>
                </a:lnTo>
                <a:lnTo>
                  <a:pt x="6042433" y="3156444"/>
                </a:lnTo>
                <a:lnTo>
                  <a:pt x="6011238" y="3151351"/>
                </a:lnTo>
                <a:cubicBezTo>
                  <a:pt x="5999830" y="3150764"/>
                  <a:pt x="5971276" y="3151677"/>
                  <a:pt x="5958523" y="3154995"/>
                </a:cubicBezTo>
                <a:lnTo>
                  <a:pt x="5760067" y="3170687"/>
                </a:lnTo>
                <a:lnTo>
                  <a:pt x="5628108" y="3171710"/>
                </a:lnTo>
                <a:lnTo>
                  <a:pt x="5472054" y="3157690"/>
                </a:lnTo>
                <a:cubicBezTo>
                  <a:pt x="5479284" y="3144662"/>
                  <a:pt x="5440157" y="3158728"/>
                  <a:pt x="5433909" y="3146437"/>
                </a:cubicBezTo>
                <a:cubicBezTo>
                  <a:pt x="5430517" y="3136405"/>
                  <a:pt x="5392976" y="3131721"/>
                  <a:pt x="5382817" y="3128735"/>
                </a:cubicBezTo>
                <a:lnTo>
                  <a:pt x="5262912" y="3108318"/>
                </a:lnTo>
                <a:cubicBezTo>
                  <a:pt x="5252746" y="3108134"/>
                  <a:pt x="5231699" y="3099824"/>
                  <a:pt x="5224109" y="3097194"/>
                </a:cubicBezTo>
                <a:lnTo>
                  <a:pt x="5175808" y="3094204"/>
                </a:lnTo>
                <a:lnTo>
                  <a:pt x="5157702" y="3086981"/>
                </a:lnTo>
                <a:lnTo>
                  <a:pt x="5143747" y="3083581"/>
                </a:lnTo>
                <a:lnTo>
                  <a:pt x="5140744" y="3081480"/>
                </a:lnTo>
                <a:cubicBezTo>
                  <a:pt x="5135026" y="3077440"/>
                  <a:pt x="5129229" y="3073629"/>
                  <a:pt x="5122807" y="3070627"/>
                </a:cubicBezTo>
                <a:cubicBezTo>
                  <a:pt x="5109467" y="3099246"/>
                  <a:pt x="5066004" y="3049810"/>
                  <a:pt x="5066938" y="3077198"/>
                </a:cubicBezTo>
                <a:cubicBezTo>
                  <a:pt x="5029345" y="3065682"/>
                  <a:pt x="5040096" y="3094771"/>
                  <a:pt x="5012662" y="3060817"/>
                </a:cubicBezTo>
                <a:cubicBezTo>
                  <a:pt x="4938174" y="3061200"/>
                  <a:pt x="4917504" y="3074207"/>
                  <a:pt x="4841589" y="3036800"/>
                </a:cubicBezTo>
                <a:cubicBezTo>
                  <a:pt x="4807890" y="3020158"/>
                  <a:pt x="4785258" y="3009012"/>
                  <a:pt x="4763595" y="3009032"/>
                </a:cubicBezTo>
                <a:cubicBezTo>
                  <a:pt x="4742475" y="3004532"/>
                  <a:pt x="4730631" y="3001709"/>
                  <a:pt x="4724334" y="3000018"/>
                </a:cubicBezTo>
                <a:lnTo>
                  <a:pt x="4722324" y="2999269"/>
                </a:lnTo>
                <a:lnTo>
                  <a:pt x="4723259" y="2999058"/>
                </a:lnTo>
                <a:cubicBezTo>
                  <a:pt x="4722296" y="2998416"/>
                  <a:pt x="4719415" y="2997810"/>
                  <a:pt x="4718350" y="2997788"/>
                </a:cubicBezTo>
                <a:lnTo>
                  <a:pt x="4722324" y="2999269"/>
                </a:lnTo>
                <a:lnTo>
                  <a:pt x="4716674" y="3000544"/>
                </a:lnTo>
                <a:cubicBezTo>
                  <a:pt x="4681300" y="2993588"/>
                  <a:pt x="4525895" y="2992780"/>
                  <a:pt x="4516962" y="2990642"/>
                </a:cubicBezTo>
                <a:cubicBezTo>
                  <a:pt x="4458971" y="2977530"/>
                  <a:pt x="4463810" y="2976789"/>
                  <a:pt x="4429691" y="2979991"/>
                </a:cubicBezTo>
                <a:cubicBezTo>
                  <a:pt x="4424455" y="2983362"/>
                  <a:pt x="4370126" y="2977068"/>
                  <a:pt x="4364023" y="2978645"/>
                </a:cubicBezTo>
                <a:lnTo>
                  <a:pt x="4318114" y="2985260"/>
                </a:lnTo>
                <a:lnTo>
                  <a:pt x="4316258" y="2983919"/>
                </a:lnTo>
                <a:cubicBezTo>
                  <a:pt x="4307275" y="2980548"/>
                  <a:pt x="4301145" y="2980549"/>
                  <a:pt x="4296292" y="2982040"/>
                </a:cubicBezTo>
                <a:lnTo>
                  <a:pt x="4291212" y="2984957"/>
                </a:lnTo>
                <a:lnTo>
                  <a:pt x="4277290" y="2984711"/>
                </a:lnTo>
                <a:lnTo>
                  <a:pt x="4249265" y="2987035"/>
                </a:lnTo>
                <a:lnTo>
                  <a:pt x="4203199" y="2984240"/>
                </a:lnTo>
                <a:cubicBezTo>
                  <a:pt x="4203096" y="2983820"/>
                  <a:pt x="4202995" y="2983401"/>
                  <a:pt x="4202893" y="2982981"/>
                </a:cubicBezTo>
                <a:cubicBezTo>
                  <a:pt x="4201267" y="2980144"/>
                  <a:pt x="4198292" y="2978025"/>
                  <a:pt x="4192396" y="2977347"/>
                </a:cubicBezTo>
                <a:cubicBezTo>
                  <a:pt x="4205365" y="2960058"/>
                  <a:pt x="4162425" y="2961953"/>
                  <a:pt x="4143893" y="2961482"/>
                </a:cubicBezTo>
                <a:cubicBezTo>
                  <a:pt x="4125868" y="2954416"/>
                  <a:pt x="4100250" y="2940836"/>
                  <a:pt x="4084245" y="2934949"/>
                </a:cubicBezTo>
                <a:lnTo>
                  <a:pt x="4075694" y="2934114"/>
                </a:lnTo>
                <a:cubicBezTo>
                  <a:pt x="4075655" y="2934013"/>
                  <a:pt x="4075614" y="2933914"/>
                  <a:pt x="4075575" y="2933815"/>
                </a:cubicBezTo>
                <a:cubicBezTo>
                  <a:pt x="4073829" y="2933031"/>
                  <a:pt x="4071057" y="2932530"/>
                  <a:pt x="4066658" y="2932371"/>
                </a:cubicBezTo>
                <a:lnTo>
                  <a:pt x="4060102" y="2932589"/>
                </a:lnTo>
                <a:lnTo>
                  <a:pt x="4043512" y="2930968"/>
                </a:lnTo>
                <a:lnTo>
                  <a:pt x="4038145" y="2928534"/>
                </a:lnTo>
                <a:lnTo>
                  <a:pt x="4036511" y="2924867"/>
                </a:lnTo>
                <a:lnTo>
                  <a:pt x="4034926" y="2925102"/>
                </a:lnTo>
                <a:cubicBezTo>
                  <a:pt x="4022576" y="2929966"/>
                  <a:pt x="4018025" y="2938342"/>
                  <a:pt x="4005686" y="2912534"/>
                </a:cubicBezTo>
                <a:lnTo>
                  <a:pt x="3937994" y="2895077"/>
                </a:lnTo>
                <a:cubicBezTo>
                  <a:pt x="3921658" y="2902801"/>
                  <a:pt x="3909686" y="2898112"/>
                  <a:pt x="3898423" y="2889422"/>
                </a:cubicBezTo>
                <a:cubicBezTo>
                  <a:pt x="3862243" y="2889918"/>
                  <a:pt x="3830779" y="2876048"/>
                  <a:pt x="3790908" y="2869184"/>
                </a:cubicBezTo>
                <a:cubicBezTo>
                  <a:pt x="3742158" y="2854478"/>
                  <a:pt x="3726280" y="2852501"/>
                  <a:pt x="3683661" y="2845261"/>
                </a:cubicBezTo>
                <a:lnTo>
                  <a:pt x="3611183" y="2812990"/>
                </a:lnTo>
                <a:lnTo>
                  <a:pt x="3605003" y="2814352"/>
                </a:lnTo>
                <a:cubicBezTo>
                  <a:pt x="3600731" y="2814971"/>
                  <a:pt x="3597877" y="2814971"/>
                  <a:pt x="3595884" y="2814516"/>
                </a:cubicBezTo>
                <a:lnTo>
                  <a:pt x="3595649" y="2814247"/>
                </a:lnTo>
                <a:lnTo>
                  <a:pt x="3587126" y="2814937"/>
                </a:lnTo>
                <a:cubicBezTo>
                  <a:pt x="3572774" y="2816728"/>
                  <a:pt x="3550540" y="2802529"/>
                  <a:pt x="3537283" y="2805238"/>
                </a:cubicBezTo>
                <a:cubicBezTo>
                  <a:pt x="3515092" y="2800942"/>
                  <a:pt x="3489773" y="2807207"/>
                  <a:pt x="3474371" y="2801577"/>
                </a:cubicBezTo>
                <a:lnTo>
                  <a:pt x="3401876" y="2789529"/>
                </a:lnTo>
                <a:lnTo>
                  <a:pt x="3365036" y="2806481"/>
                </a:lnTo>
                <a:cubicBezTo>
                  <a:pt x="3361007" y="2808779"/>
                  <a:pt x="3355145" y="2809857"/>
                  <a:pt x="3345174" y="2808163"/>
                </a:cubicBezTo>
                <a:lnTo>
                  <a:pt x="3342846" y="2807188"/>
                </a:lnTo>
                <a:cubicBezTo>
                  <a:pt x="3337528" y="2809659"/>
                  <a:pt x="3296694" y="2810789"/>
                  <a:pt x="3263504" y="2813065"/>
                </a:cubicBezTo>
                <a:cubicBezTo>
                  <a:pt x="3210873" y="2815406"/>
                  <a:pt x="3204538" y="2823378"/>
                  <a:pt x="3143704" y="2820840"/>
                </a:cubicBezTo>
                <a:cubicBezTo>
                  <a:pt x="3083839" y="2822069"/>
                  <a:pt x="3073438" y="2828075"/>
                  <a:pt x="3031439" y="2823483"/>
                </a:cubicBezTo>
                <a:lnTo>
                  <a:pt x="2782717" y="2845304"/>
                </a:lnTo>
                <a:cubicBezTo>
                  <a:pt x="2720447" y="2872959"/>
                  <a:pt x="2718750" y="2842390"/>
                  <a:pt x="2647675" y="2855840"/>
                </a:cubicBezTo>
                <a:cubicBezTo>
                  <a:pt x="2583664" y="2795905"/>
                  <a:pt x="2609849" y="2834173"/>
                  <a:pt x="2569176" y="2829599"/>
                </a:cubicBezTo>
                <a:lnTo>
                  <a:pt x="2444403" y="2843500"/>
                </a:lnTo>
                <a:cubicBezTo>
                  <a:pt x="2412730" y="2860060"/>
                  <a:pt x="2355175" y="2829971"/>
                  <a:pt x="2316260" y="2851967"/>
                </a:cubicBezTo>
                <a:cubicBezTo>
                  <a:pt x="2277148" y="2852505"/>
                  <a:pt x="2234330" y="2848310"/>
                  <a:pt x="2209726" y="2846734"/>
                </a:cubicBezTo>
                <a:cubicBezTo>
                  <a:pt x="2172984" y="2843077"/>
                  <a:pt x="2131016" y="2834145"/>
                  <a:pt x="2095813" y="2830023"/>
                </a:cubicBezTo>
                <a:cubicBezTo>
                  <a:pt x="2078687" y="2843632"/>
                  <a:pt x="2046700" y="2821328"/>
                  <a:pt x="1998504" y="2822003"/>
                </a:cubicBezTo>
                <a:cubicBezTo>
                  <a:pt x="1979851" y="2837650"/>
                  <a:pt x="1965997" y="2822267"/>
                  <a:pt x="1929320" y="2843948"/>
                </a:cubicBezTo>
                <a:cubicBezTo>
                  <a:pt x="1927506" y="2842156"/>
                  <a:pt x="1925308" y="2840529"/>
                  <a:pt x="1922798" y="2839117"/>
                </a:cubicBezTo>
                <a:cubicBezTo>
                  <a:pt x="1908224" y="2830923"/>
                  <a:pt x="1886476" y="2831636"/>
                  <a:pt x="1874228" y="2840712"/>
                </a:cubicBezTo>
                <a:cubicBezTo>
                  <a:pt x="1844711" y="2855471"/>
                  <a:pt x="1815838" y="2863248"/>
                  <a:pt x="1787803" y="2868334"/>
                </a:cubicBezTo>
                <a:lnTo>
                  <a:pt x="1739352" y="2863283"/>
                </a:lnTo>
                <a:cubicBezTo>
                  <a:pt x="1720756" y="2859717"/>
                  <a:pt x="1697809" y="2850808"/>
                  <a:pt x="1676219" y="2846934"/>
                </a:cubicBezTo>
                <a:cubicBezTo>
                  <a:pt x="1653856" y="2845729"/>
                  <a:pt x="1629782" y="2852334"/>
                  <a:pt x="1609817" y="2840037"/>
                </a:cubicBezTo>
                <a:cubicBezTo>
                  <a:pt x="1570834" y="2828361"/>
                  <a:pt x="1525521" y="2848516"/>
                  <a:pt x="1497258" y="2814447"/>
                </a:cubicBezTo>
                <a:cubicBezTo>
                  <a:pt x="1419429" y="2799738"/>
                  <a:pt x="1265224" y="2779725"/>
                  <a:pt x="1151127" y="2765012"/>
                </a:cubicBezTo>
                <a:cubicBezTo>
                  <a:pt x="1044820" y="2755201"/>
                  <a:pt x="911490" y="2756949"/>
                  <a:pt x="859417" y="2755579"/>
                </a:cubicBezTo>
                <a:lnTo>
                  <a:pt x="838688" y="2756792"/>
                </a:lnTo>
                <a:cubicBezTo>
                  <a:pt x="829380" y="2753383"/>
                  <a:pt x="823010" y="2753358"/>
                  <a:pt x="817957" y="2754828"/>
                </a:cubicBezTo>
                <a:lnTo>
                  <a:pt x="812654" y="2757722"/>
                </a:lnTo>
                <a:lnTo>
                  <a:pt x="721195" y="2756632"/>
                </a:lnTo>
                <a:cubicBezTo>
                  <a:pt x="721095" y="2756212"/>
                  <a:pt x="720991" y="2755791"/>
                  <a:pt x="720890" y="2755370"/>
                </a:cubicBezTo>
                <a:cubicBezTo>
                  <a:pt x="719222" y="2752527"/>
                  <a:pt x="716144" y="2750395"/>
                  <a:pt x="710023" y="2749693"/>
                </a:cubicBezTo>
                <a:cubicBezTo>
                  <a:pt x="689532" y="2741604"/>
                  <a:pt x="619665" y="2714421"/>
                  <a:pt x="597940" y="2706835"/>
                </a:cubicBezTo>
                <a:cubicBezTo>
                  <a:pt x="587430" y="2706236"/>
                  <a:pt x="583862" y="2704593"/>
                  <a:pt x="579683" y="2704183"/>
                </a:cubicBezTo>
                <a:lnTo>
                  <a:pt x="572865" y="2704372"/>
                </a:lnTo>
                <a:cubicBezTo>
                  <a:pt x="550627" y="2698066"/>
                  <a:pt x="474197" y="2673651"/>
                  <a:pt x="446247" y="2666342"/>
                </a:cubicBezTo>
                <a:cubicBezTo>
                  <a:pt x="429213" y="2673994"/>
                  <a:pt x="416808" y="2669256"/>
                  <a:pt x="405163" y="2660519"/>
                </a:cubicBezTo>
                <a:cubicBezTo>
                  <a:pt x="367566" y="2660861"/>
                  <a:pt x="334968" y="2646856"/>
                  <a:pt x="293583" y="2639823"/>
                </a:cubicBezTo>
                <a:lnTo>
                  <a:pt x="119529" y="2588018"/>
                </a:lnTo>
                <a:cubicBezTo>
                  <a:pt x="73377" y="2578908"/>
                  <a:pt x="36403" y="2586550"/>
                  <a:pt x="16674" y="2585162"/>
                </a:cubicBezTo>
                <a:lnTo>
                  <a:pt x="1150" y="2579693"/>
                </a:lnTo>
                <a:cubicBezTo>
                  <a:pt x="-1438" y="2323697"/>
                  <a:pt x="1148" y="1341304"/>
                  <a:pt x="1148" y="1049184"/>
                </a:cubicBezTo>
                <a:lnTo>
                  <a:pt x="1148" y="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79E4882-A243-0DA1-5242-D835824C1B68}"/>
              </a:ext>
            </a:extLst>
          </p:cNvPr>
          <p:cNvSpPr>
            <a:spLocks noGrp="1"/>
          </p:cNvSpPr>
          <p:nvPr>
            <p:ph type="title"/>
          </p:nvPr>
        </p:nvSpPr>
        <p:spPr>
          <a:xfrm>
            <a:off x="1086587" y="253923"/>
            <a:ext cx="9916632" cy="660477"/>
          </a:xfrm>
        </p:spPr>
        <p:txBody>
          <a:bodyPr>
            <a:normAutofit/>
          </a:bodyPr>
          <a:lstStyle/>
          <a:p>
            <a:r>
              <a:rPr lang="en-GB" sz="2800" dirty="0">
                <a:solidFill>
                  <a:schemeClr val="tx1">
                    <a:lumMod val="85000"/>
                    <a:lumOff val="15000"/>
                  </a:schemeClr>
                </a:solidFill>
                <a:latin typeface="Arial Black" panose="020B0A04020102020204" pitchFamily="34" charset="0"/>
              </a:rPr>
              <a:t>References </a:t>
            </a:r>
          </a:p>
        </p:txBody>
      </p:sp>
      <p:sp>
        <p:nvSpPr>
          <p:cNvPr id="3" name="Content Placeholder 2">
            <a:extLst>
              <a:ext uri="{FF2B5EF4-FFF2-40B4-BE49-F238E27FC236}">
                <a16:creationId xmlns:a16="http://schemas.microsoft.com/office/drawing/2014/main" id="{C9094F5D-AA19-D87D-1FA0-5E70E041B9D4}"/>
              </a:ext>
            </a:extLst>
          </p:cNvPr>
          <p:cNvSpPr>
            <a:spLocks noGrp="1"/>
          </p:cNvSpPr>
          <p:nvPr>
            <p:ph idx="1"/>
          </p:nvPr>
        </p:nvSpPr>
        <p:spPr>
          <a:xfrm>
            <a:off x="750439" y="1828800"/>
            <a:ext cx="10934962" cy="4288123"/>
          </a:xfrm>
        </p:spPr>
        <p:txBody>
          <a:bodyPr anchor="ctr">
            <a:noAutofit/>
          </a:bodyPr>
          <a:lstStyle/>
          <a:p>
            <a:r>
              <a:rPr lang="en-US" sz="1400" dirty="0">
                <a:solidFill>
                  <a:schemeClr val="tx1">
                    <a:lumMod val="85000"/>
                    <a:lumOff val="15000"/>
                  </a:schemeClr>
                </a:solidFill>
                <a:latin typeface="Arial" panose="020B0604020202020204" pitchFamily="34" charset="0"/>
                <a:cs typeface="Arial" panose="020B0604020202020204" pitchFamily="34" charset="0"/>
              </a:rPr>
              <a:t>Barfield, R. L. (2003). Students’ perceptions of and satisfaction with group grades and the group experience in the college classroom. </a:t>
            </a:r>
            <a:r>
              <a:rPr lang="en-US" sz="1400" i="1" dirty="0">
                <a:solidFill>
                  <a:schemeClr val="tx1">
                    <a:lumMod val="85000"/>
                    <a:lumOff val="15000"/>
                  </a:schemeClr>
                </a:solidFill>
                <a:latin typeface="Arial" panose="020B0604020202020204" pitchFamily="34" charset="0"/>
                <a:cs typeface="Arial" panose="020B0604020202020204" pitchFamily="34" charset="0"/>
              </a:rPr>
              <a:t>Assessment &amp; Evaluation in Higher Education, 28</a:t>
            </a:r>
            <a:r>
              <a:rPr lang="en-US" sz="1400" dirty="0">
                <a:solidFill>
                  <a:schemeClr val="tx1">
                    <a:lumMod val="85000"/>
                    <a:lumOff val="15000"/>
                  </a:schemeClr>
                </a:solidFill>
                <a:latin typeface="Arial" panose="020B0604020202020204" pitchFamily="34" charset="0"/>
                <a:cs typeface="Arial" panose="020B0604020202020204" pitchFamily="34" charset="0"/>
              </a:rPr>
              <a:t>(4), 355–369.</a:t>
            </a:r>
          </a:p>
          <a:p>
            <a:r>
              <a:rPr lang="en-US" sz="1400" dirty="0">
                <a:solidFill>
                  <a:schemeClr val="tx1">
                    <a:lumMod val="85000"/>
                    <a:lumOff val="15000"/>
                  </a:schemeClr>
                </a:solidFill>
                <a:latin typeface="Arial" panose="020B0604020202020204" pitchFamily="34" charset="0"/>
                <a:cs typeface="Arial" panose="020B0604020202020204" pitchFamily="34" charset="0"/>
              </a:rPr>
              <a:t>Boud, D., Cohen, R., &amp; Sampson, J. (1999). Peer learning and assessment. </a:t>
            </a:r>
            <a:r>
              <a:rPr lang="en-US" sz="1400" i="1" dirty="0">
                <a:solidFill>
                  <a:schemeClr val="tx1">
                    <a:lumMod val="85000"/>
                    <a:lumOff val="15000"/>
                  </a:schemeClr>
                </a:solidFill>
                <a:latin typeface="Arial" panose="020B0604020202020204" pitchFamily="34" charset="0"/>
                <a:cs typeface="Arial" panose="020B0604020202020204" pitchFamily="34" charset="0"/>
              </a:rPr>
              <a:t>Assessment &amp; Evaluation in Higher Education, 24</a:t>
            </a:r>
            <a:r>
              <a:rPr lang="en-US" sz="1400" dirty="0">
                <a:solidFill>
                  <a:schemeClr val="tx1">
                    <a:lumMod val="85000"/>
                    <a:lumOff val="15000"/>
                  </a:schemeClr>
                </a:solidFill>
                <a:latin typeface="Arial" panose="020B0604020202020204" pitchFamily="34" charset="0"/>
                <a:cs typeface="Arial" panose="020B0604020202020204" pitchFamily="34" charset="0"/>
              </a:rPr>
              <a:t>(4), 413–426.</a:t>
            </a:r>
          </a:p>
          <a:p>
            <a:r>
              <a:rPr lang="en-US" sz="1400" dirty="0">
                <a:solidFill>
                  <a:schemeClr val="tx1">
                    <a:lumMod val="85000"/>
                    <a:lumOff val="15000"/>
                  </a:schemeClr>
                </a:solidFill>
                <a:latin typeface="Arial" panose="020B0604020202020204" pitchFamily="34" charset="0"/>
                <a:cs typeface="Arial" panose="020B0604020202020204" pitchFamily="34" charset="0"/>
              </a:rPr>
              <a:t>Cantwell, R. H., &amp; Andrews, B. (2002). Cognitive and psychological factors underlying secondary students’ feelings towards group work. </a:t>
            </a:r>
            <a:r>
              <a:rPr lang="en-US" sz="1400" i="1" dirty="0">
                <a:solidFill>
                  <a:schemeClr val="tx1">
                    <a:lumMod val="85000"/>
                    <a:lumOff val="15000"/>
                  </a:schemeClr>
                </a:solidFill>
                <a:latin typeface="Arial" panose="020B0604020202020204" pitchFamily="34" charset="0"/>
                <a:cs typeface="Arial" panose="020B0604020202020204" pitchFamily="34" charset="0"/>
              </a:rPr>
              <a:t>Educational Psychology, 22</a:t>
            </a:r>
            <a:r>
              <a:rPr lang="en-US" sz="1400" dirty="0">
                <a:solidFill>
                  <a:schemeClr val="tx1">
                    <a:lumMod val="85000"/>
                    <a:lumOff val="15000"/>
                  </a:schemeClr>
                </a:solidFill>
                <a:latin typeface="Arial" panose="020B0604020202020204" pitchFamily="34" charset="0"/>
                <a:cs typeface="Arial" panose="020B0604020202020204" pitchFamily="34" charset="0"/>
              </a:rPr>
              <a:t>(1), 75–91.</a:t>
            </a:r>
          </a:p>
          <a:p>
            <a:r>
              <a:rPr lang="en-US" sz="1400" dirty="0">
                <a:solidFill>
                  <a:schemeClr val="tx1">
                    <a:lumMod val="85000"/>
                    <a:lumOff val="15000"/>
                  </a:schemeClr>
                </a:solidFill>
                <a:latin typeface="Arial" panose="020B0604020202020204" pitchFamily="34" charset="0"/>
                <a:cs typeface="Arial" panose="020B0604020202020204" pitchFamily="34" charset="0"/>
              </a:rPr>
              <a:t>Chen, H.-C. (2008). Cooperative learning on second/foreign language education: Theory and practice. </a:t>
            </a:r>
            <a:r>
              <a:rPr lang="en-US" sz="1400" dirty="0" err="1">
                <a:solidFill>
                  <a:schemeClr val="tx1">
                    <a:lumMod val="85000"/>
                    <a:lumOff val="15000"/>
                  </a:schemeClr>
                </a:solidFill>
                <a:latin typeface="Arial" panose="020B0604020202020204" pitchFamily="34" charset="0"/>
                <a:cs typeface="Arial" panose="020B0604020202020204" pitchFamily="34" charset="0"/>
              </a:rPr>
              <a:t>Acad</a:t>
            </a:r>
            <a:r>
              <a:rPr lang="en-US" sz="1400" dirty="0">
                <a:solidFill>
                  <a:schemeClr val="tx1">
                    <a:lumMod val="85000"/>
                    <a:lumOff val="15000"/>
                  </a:schemeClr>
                </a:solidFill>
                <a:latin typeface="Arial" panose="020B0604020202020204" pitchFamily="34" charset="0"/>
                <a:cs typeface="Arial" panose="020B0604020202020204" pitchFamily="34" charset="0"/>
              </a:rPr>
              <a:t> J Kang Ning, 10, 197–216.Chen, R. Y., &amp; Hird, B. (2006). Group work in the EFL classroom in China: A closer look. </a:t>
            </a:r>
            <a:r>
              <a:rPr lang="en-US" sz="1400" i="1" dirty="0">
                <a:solidFill>
                  <a:schemeClr val="tx1">
                    <a:lumMod val="85000"/>
                    <a:lumOff val="15000"/>
                  </a:schemeClr>
                </a:solidFill>
                <a:latin typeface="Arial" panose="020B0604020202020204" pitchFamily="34" charset="0"/>
                <a:cs typeface="Arial" panose="020B0604020202020204" pitchFamily="34" charset="0"/>
              </a:rPr>
              <a:t>RELC Journal, 37</a:t>
            </a:r>
            <a:r>
              <a:rPr lang="en-US" sz="1400" dirty="0">
                <a:solidFill>
                  <a:schemeClr val="tx1">
                    <a:lumMod val="85000"/>
                    <a:lumOff val="15000"/>
                  </a:schemeClr>
                </a:solidFill>
                <a:latin typeface="Arial" panose="020B0604020202020204" pitchFamily="34" charset="0"/>
                <a:cs typeface="Arial" panose="020B0604020202020204" pitchFamily="34" charset="0"/>
              </a:rPr>
              <a:t>(1), 91–103.</a:t>
            </a:r>
          </a:p>
          <a:p>
            <a:r>
              <a:rPr lang="en-US" sz="1400" dirty="0">
                <a:solidFill>
                  <a:schemeClr val="tx1">
                    <a:lumMod val="85000"/>
                    <a:lumOff val="15000"/>
                  </a:schemeClr>
                </a:solidFill>
                <a:latin typeface="Arial" panose="020B0604020202020204" pitchFamily="34" charset="0"/>
                <a:cs typeface="Arial" panose="020B0604020202020204" pitchFamily="34" charset="0"/>
              </a:rPr>
              <a:t>Johnston, C. G., James, R. H., Lye, J. N., &amp; McDonald, I. M. (2000). An evaluation of collaborative problem solving for learning economics. </a:t>
            </a:r>
            <a:r>
              <a:rPr lang="en-US" sz="1400" i="1" dirty="0">
                <a:solidFill>
                  <a:schemeClr val="tx1">
                    <a:lumMod val="85000"/>
                    <a:lumOff val="15000"/>
                  </a:schemeClr>
                </a:solidFill>
                <a:latin typeface="Arial" panose="020B0604020202020204" pitchFamily="34" charset="0"/>
                <a:cs typeface="Arial" panose="020B0604020202020204" pitchFamily="34" charset="0"/>
              </a:rPr>
              <a:t>Journal of Economic Education, 31</a:t>
            </a:r>
            <a:r>
              <a:rPr lang="en-US" sz="1400" dirty="0">
                <a:solidFill>
                  <a:schemeClr val="tx1">
                    <a:lumMod val="85000"/>
                    <a:lumOff val="15000"/>
                  </a:schemeClr>
                </a:solidFill>
                <a:latin typeface="Arial" panose="020B0604020202020204" pitchFamily="34" charset="0"/>
                <a:cs typeface="Arial" panose="020B0604020202020204" pitchFamily="34" charset="0"/>
              </a:rPr>
              <a:t>(1), 13–29.</a:t>
            </a:r>
          </a:p>
          <a:p>
            <a:r>
              <a:rPr lang="en-US" sz="1400" dirty="0">
                <a:solidFill>
                  <a:schemeClr val="tx1">
                    <a:lumMod val="85000"/>
                    <a:lumOff val="15000"/>
                  </a:schemeClr>
                </a:solidFill>
                <a:latin typeface="Arial" panose="020B0604020202020204" pitchFamily="34" charset="0"/>
                <a:cs typeface="Arial" panose="020B0604020202020204" pitchFamily="34" charset="0"/>
              </a:rPr>
              <a:t>O’Donnell, A. M., &amp; </a:t>
            </a:r>
            <a:r>
              <a:rPr lang="en-US" sz="1400" dirty="0" err="1">
                <a:solidFill>
                  <a:schemeClr val="tx1">
                    <a:lumMod val="85000"/>
                    <a:lumOff val="15000"/>
                  </a:schemeClr>
                </a:solidFill>
                <a:latin typeface="Arial" panose="020B0604020202020204" pitchFamily="34" charset="0"/>
                <a:cs typeface="Arial" panose="020B0604020202020204" pitchFamily="34" charset="0"/>
              </a:rPr>
              <a:t>Hmelo</a:t>
            </a:r>
            <a:r>
              <a:rPr lang="en-US" sz="1400" dirty="0">
                <a:solidFill>
                  <a:schemeClr val="tx1">
                    <a:lumMod val="85000"/>
                    <a:lumOff val="15000"/>
                  </a:schemeClr>
                </a:solidFill>
                <a:latin typeface="Arial" panose="020B0604020202020204" pitchFamily="34" charset="0"/>
                <a:cs typeface="Arial" panose="020B0604020202020204" pitchFamily="34" charset="0"/>
              </a:rPr>
              <a:t>-Silver, C. E. (2013). Introduction: What is collaborative learning? In </a:t>
            </a:r>
            <a:r>
              <a:rPr lang="en-US" sz="1400" i="1" dirty="0">
                <a:solidFill>
                  <a:schemeClr val="tx1">
                    <a:lumMod val="85000"/>
                    <a:lumOff val="15000"/>
                  </a:schemeClr>
                </a:solidFill>
                <a:latin typeface="Arial" panose="020B0604020202020204" pitchFamily="34" charset="0"/>
                <a:cs typeface="Arial" panose="020B0604020202020204" pitchFamily="34" charset="0"/>
              </a:rPr>
              <a:t>The International Handbook of Collaborative Learning </a:t>
            </a:r>
            <a:r>
              <a:rPr lang="en-US" sz="1400" dirty="0">
                <a:solidFill>
                  <a:schemeClr val="tx1">
                    <a:lumMod val="85000"/>
                    <a:lumOff val="15000"/>
                  </a:schemeClr>
                </a:solidFill>
                <a:latin typeface="Arial" panose="020B0604020202020204" pitchFamily="34" charset="0"/>
                <a:cs typeface="Arial" panose="020B0604020202020204" pitchFamily="34" charset="0"/>
              </a:rPr>
              <a:t>(p. 15). Routledge.</a:t>
            </a:r>
          </a:p>
          <a:p>
            <a:r>
              <a:rPr lang="en-US" sz="1400" dirty="0">
                <a:solidFill>
                  <a:schemeClr val="tx1">
                    <a:lumMod val="85000"/>
                    <a:lumOff val="15000"/>
                  </a:schemeClr>
                </a:solidFill>
                <a:latin typeface="Arial" panose="020B0604020202020204" pitchFamily="34" charset="0"/>
                <a:cs typeface="Arial" panose="020B0604020202020204" pitchFamily="34" charset="0"/>
              </a:rPr>
              <a:t>Singh, P. J. (2009). The nature and effectiveness of collaboration between firms, their customers and suppliers. </a:t>
            </a:r>
            <a:r>
              <a:rPr lang="en-US" sz="1400" i="1" dirty="0">
                <a:solidFill>
                  <a:schemeClr val="tx1">
                    <a:lumMod val="85000"/>
                    <a:lumOff val="15000"/>
                  </a:schemeClr>
                </a:solidFill>
                <a:latin typeface="Arial" panose="020B0604020202020204" pitchFamily="34" charset="0"/>
                <a:cs typeface="Arial" panose="020B0604020202020204" pitchFamily="34" charset="0"/>
              </a:rPr>
              <a:t>Supply Chain Management, 14</a:t>
            </a:r>
            <a:r>
              <a:rPr lang="en-US" sz="1400" dirty="0">
                <a:solidFill>
                  <a:schemeClr val="tx1">
                    <a:lumMod val="85000"/>
                    <a:lumOff val="15000"/>
                  </a:schemeClr>
                </a:solidFill>
                <a:latin typeface="Arial" panose="020B0604020202020204" pitchFamily="34" charset="0"/>
                <a:cs typeface="Arial" panose="020B0604020202020204" pitchFamily="34" charset="0"/>
              </a:rPr>
              <a:t>(3), 189–200.</a:t>
            </a:r>
          </a:p>
          <a:p>
            <a:r>
              <a:rPr lang="en-US" sz="1400" dirty="0">
                <a:solidFill>
                  <a:schemeClr val="tx1">
                    <a:lumMod val="85000"/>
                    <a:lumOff val="15000"/>
                  </a:schemeClr>
                </a:solidFill>
                <a:latin typeface="Arial" panose="020B0604020202020204" pitchFamily="34" charset="0"/>
                <a:cs typeface="Arial" panose="020B0604020202020204" pitchFamily="34" charset="0"/>
              </a:rPr>
              <a:t>Stacey, E. (1999). Collaborative learning in an online environment. </a:t>
            </a:r>
            <a:r>
              <a:rPr lang="en-US" sz="1400" i="1" dirty="0">
                <a:solidFill>
                  <a:schemeClr val="tx1">
                    <a:lumMod val="85000"/>
                    <a:lumOff val="15000"/>
                  </a:schemeClr>
                </a:solidFill>
                <a:latin typeface="Arial" panose="020B0604020202020204" pitchFamily="34" charset="0"/>
                <a:cs typeface="Arial" panose="020B0604020202020204" pitchFamily="34" charset="0"/>
              </a:rPr>
              <a:t>Journal of Distance Education, 14</a:t>
            </a:r>
            <a:r>
              <a:rPr lang="en-US" sz="1400" dirty="0">
                <a:solidFill>
                  <a:schemeClr val="tx1">
                    <a:lumMod val="85000"/>
                    <a:lumOff val="15000"/>
                  </a:schemeClr>
                </a:solidFill>
                <a:latin typeface="Arial" panose="020B0604020202020204" pitchFamily="34" charset="0"/>
                <a:cs typeface="Arial" panose="020B0604020202020204" pitchFamily="34" charset="0"/>
              </a:rPr>
              <a:t>(2), 14–33.</a:t>
            </a:r>
          </a:p>
          <a:p>
            <a:r>
              <a:rPr lang="en-US" sz="1400" dirty="0">
                <a:solidFill>
                  <a:schemeClr val="tx1">
                    <a:lumMod val="85000"/>
                    <a:lumOff val="15000"/>
                  </a:schemeClr>
                </a:solidFill>
                <a:latin typeface="Arial" panose="020B0604020202020204" pitchFamily="34" charset="0"/>
                <a:cs typeface="Arial" panose="020B0604020202020204" pitchFamily="34" charset="0"/>
              </a:rPr>
              <a:t>Valtonen, T., Leppänen, U., </a:t>
            </a:r>
            <a:r>
              <a:rPr lang="en-US" sz="1400" dirty="0" err="1">
                <a:solidFill>
                  <a:schemeClr val="tx1">
                    <a:lumMod val="85000"/>
                    <a:lumOff val="15000"/>
                  </a:schemeClr>
                </a:solidFill>
                <a:latin typeface="Arial" panose="020B0604020202020204" pitchFamily="34" charset="0"/>
                <a:cs typeface="Arial" panose="020B0604020202020204" pitchFamily="34" charset="0"/>
              </a:rPr>
              <a:t>Hyypia</a:t>
            </a:r>
            <a:r>
              <a:rPr lang="en-US" sz="1400" dirty="0">
                <a:solidFill>
                  <a:schemeClr val="tx1">
                    <a:lumMod val="85000"/>
                    <a:lumOff val="15000"/>
                  </a:schemeClr>
                </a:solidFill>
                <a:latin typeface="Arial" panose="020B0604020202020204" pitchFamily="34" charset="0"/>
                <a:cs typeface="Arial" panose="020B0604020202020204" pitchFamily="34" charset="0"/>
              </a:rPr>
              <a:t>, M., Kokko, A., Manninen, J., Vartiainen, H., … </a:t>
            </a:r>
            <a:r>
              <a:rPr lang="en-US" sz="1400" dirty="0" err="1">
                <a:solidFill>
                  <a:schemeClr val="tx1">
                    <a:lumMod val="85000"/>
                    <a:lumOff val="15000"/>
                  </a:schemeClr>
                </a:solidFill>
                <a:latin typeface="Arial" panose="020B0604020202020204" pitchFamily="34" charset="0"/>
                <a:cs typeface="Arial" panose="020B0604020202020204" pitchFamily="34" charset="0"/>
              </a:rPr>
              <a:t>Hirsto</a:t>
            </a:r>
            <a:r>
              <a:rPr lang="en-US" sz="1400" dirty="0">
                <a:solidFill>
                  <a:schemeClr val="tx1">
                    <a:lumMod val="85000"/>
                    <a:lumOff val="15000"/>
                  </a:schemeClr>
                </a:solidFill>
                <a:latin typeface="Arial" panose="020B0604020202020204" pitchFamily="34" charset="0"/>
                <a:cs typeface="Arial" panose="020B0604020202020204" pitchFamily="34" charset="0"/>
              </a:rPr>
              <a:t>, L. (2021). Learning environments preferred by university students: A shift toward informal and flexible learning environments. </a:t>
            </a:r>
            <a:r>
              <a:rPr lang="en-US" sz="1400" i="1" dirty="0">
                <a:solidFill>
                  <a:schemeClr val="tx1">
                    <a:lumMod val="85000"/>
                    <a:lumOff val="15000"/>
                  </a:schemeClr>
                </a:solidFill>
                <a:latin typeface="Arial" panose="020B0604020202020204" pitchFamily="34" charset="0"/>
                <a:cs typeface="Arial" panose="020B0604020202020204" pitchFamily="34" charset="0"/>
              </a:rPr>
              <a:t>Learning Environments Research, 24</a:t>
            </a:r>
            <a:r>
              <a:rPr lang="en-US" sz="1400" dirty="0">
                <a:solidFill>
                  <a:schemeClr val="tx1">
                    <a:lumMod val="85000"/>
                    <a:lumOff val="15000"/>
                  </a:schemeClr>
                </a:solidFill>
                <a:latin typeface="Arial" panose="020B0604020202020204" pitchFamily="34" charset="0"/>
                <a:cs typeface="Arial" panose="020B0604020202020204" pitchFamily="34" charset="0"/>
              </a:rPr>
              <a:t>(3), 371–388.</a:t>
            </a:r>
          </a:p>
          <a:p>
            <a:r>
              <a:rPr lang="en-US" sz="1400" dirty="0">
                <a:solidFill>
                  <a:schemeClr val="tx1">
                    <a:lumMod val="85000"/>
                    <a:lumOff val="15000"/>
                  </a:schemeClr>
                </a:solidFill>
                <a:latin typeface="Arial" panose="020B0604020202020204" pitchFamily="34" charset="0"/>
                <a:cs typeface="Arial" panose="020B0604020202020204" pitchFamily="34" charset="0"/>
              </a:rPr>
              <a:t>Voogt, J., Fisser, P., Good, J., Mishra, P., &amp; Yadav, A. (2015). Computers for schools: Technology integration in education -The way forward. </a:t>
            </a:r>
            <a:r>
              <a:rPr lang="en-US" sz="1400" i="1" dirty="0">
                <a:solidFill>
                  <a:schemeClr val="tx1">
                    <a:lumMod val="85000"/>
                    <a:lumOff val="15000"/>
                  </a:schemeClr>
                </a:solidFill>
                <a:latin typeface="Arial" panose="020B0604020202020204" pitchFamily="34" charset="0"/>
                <a:cs typeface="Arial" panose="020B0604020202020204" pitchFamily="34" charset="0"/>
              </a:rPr>
              <a:t>International Journal of Educational Research, </a:t>
            </a:r>
            <a:r>
              <a:rPr lang="en-US" sz="1400" dirty="0">
                <a:solidFill>
                  <a:schemeClr val="tx1">
                    <a:lumMod val="85000"/>
                    <a:lumOff val="15000"/>
                  </a:schemeClr>
                </a:solidFill>
                <a:latin typeface="Arial" panose="020B0604020202020204" pitchFamily="34" charset="0"/>
                <a:cs typeface="Arial" panose="020B0604020202020204" pitchFamily="34" charset="0"/>
              </a:rPr>
              <a:t>48, 133–142.</a:t>
            </a:r>
          </a:p>
          <a:p>
            <a:r>
              <a:rPr lang="en-US" sz="1400" dirty="0">
                <a:solidFill>
                  <a:schemeClr val="tx1">
                    <a:lumMod val="85000"/>
                    <a:lumOff val="15000"/>
                  </a:schemeClr>
                </a:solidFill>
                <a:latin typeface="Arial" panose="020B0604020202020204" pitchFamily="34" charset="0"/>
                <a:cs typeface="Arial" panose="020B0604020202020204" pitchFamily="34" charset="0"/>
              </a:rPr>
              <a:t>Vygotsky, L. S. (1978). </a:t>
            </a:r>
            <a:r>
              <a:rPr lang="en-US" sz="1400" i="1" dirty="0">
                <a:solidFill>
                  <a:schemeClr val="tx1">
                    <a:lumMod val="85000"/>
                    <a:lumOff val="15000"/>
                  </a:schemeClr>
                </a:solidFill>
                <a:latin typeface="Arial" panose="020B0604020202020204" pitchFamily="34" charset="0"/>
                <a:cs typeface="Arial" panose="020B0604020202020204" pitchFamily="34" charset="0"/>
              </a:rPr>
              <a:t>Mind in society: The development of higher psychological processes</a:t>
            </a:r>
            <a:r>
              <a:rPr lang="en-US" sz="1400" dirty="0">
                <a:solidFill>
                  <a:schemeClr val="tx1">
                    <a:lumMod val="85000"/>
                    <a:lumOff val="15000"/>
                  </a:schemeClr>
                </a:solidFill>
                <a:latin typeface="Arial" panose="020B0604020202020204" pitchFamily="34" charset="0"/>
                <a:cs typeface="Arial" panose="020B0604020202020204" pitchFamily="34" charset="0"/>
              </a:rPr>
              <a:t>. Harvard University Press.</a:t>
            </a:r>
            <a:endParaRPr lang="en-GB" sz="1400" dirty="0">
              <a:solidFill>
                <a:schemeClr val="tx1">
                  <a:lumMod val="85000"/>
                  <a:lumOff val="1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775372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25</TotalTime>
  <Words>905</Words>
  <PresentationFormat>Widescreen</PresentationFormat>
  <Paragraphs>33</Paragraphs>
  <Slides>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Aptos</vt:lpstr>
      <vt:lpstr>Aptos Display</vt:lpstr>
      <vt:lpstr>Arial</vt:lpstr>
      <vt:lpstr>Arial Black</vt:lpstr>
      <vt:lpstr>Office Theme</vt:lpstr>
      <vt:lpstr>Collaborative Learning in  Global Business</vt:lpstr>
      <vt:lpstr>Introduction to Collaborative Learning</vt:lpstr>
      <vt:lpstr>Enhancing Motivation for Global Teamwork </vt:lpstr>
      <vt:lpstr>Digital Collaboration Skills</vt:lpstr>
      <vt:lpstr>Collaboration Improves Global Problem-Solving</vt:lpstr>
      <vt:lpstr>Cross-Cultural Challenges in Global Teamwork</vt:lpstr>
      <vt:lpstr>Preparing Future Professionals for Global Leadership</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erms:created xsi:type="dcterms:W3CDTF">2025-12-02T21:00:14Z</dcterms:created>
  <dcterms:modified xsi:type="dcterms:W3CDTF">2025-12-02T21:25:22Z</dcterms:modified>
</cp:coreProperties>
</file>