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44" r:id="rId1"/>
    <p:sldMasterId id="2147483762" r:id="rId2"/>
  </p:sldMasterIdLst>
  <p:notesMasterIdLst>
    <p:notesMasterId r:id="rId11"/>
  </p:notesMasterIdLst>
  <p:sldIdLst>
    <p:sldId id="277" r:id="rId3"/>
    <p:sldId id="278" r:id="rId4"/>
    <p:sldId id="287" r:id="rId5"/>
    <p:sldId id="285" r:id="rId6"/>
    <p:sldId id="286" r:id="rId7"/>
    <p:sldId id="284" r:id="rId8"/>
    <p:sldId id="288" r:id="rId9"/>
    <p:sldId id="289"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016" autoAdjust="0"/>
    <p:restoredTop sz="94660"/>
  </p:normalViewPr>
  <p:slideViewPr>
    <p:cSldViewPr snapToGrid="0">
      <p:cViewPr varScale="1">
        <p:scale>
          <a:sx n="76" d="100"/>
          <a:sy n="76" d="100"/>
        </p:scale>
        <p:origin x="126" y="6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C8458CA-1EFF-4C03-85C1-9E36DA6CB420}" type="doc">
      <dgm:prSet loTypeId="urn:microsoft.com/office/officeart/2005/8/layout/cycle5" loCatId="cycle" qsTypeId="urn:microsoft.com/office/officeart/2005/8/quickstyle/simple4" qsCatId="simple" csTypeId="urn:microsoft.com/office/officeart/2005/8/colors/colorful1" csCatId="colorful" phldr="1"/>
      <dgm:spPr/>
      <dgm:t>
        <a:bodyPr/>
        <a:lstStyle/>
        <a:p>
          <a:endParaRPr lang="en-US"/>
        </a:p>
      </dgm:t>
    </dgm:pt>
    <dgm:pt modelId="{DB34361D-46F7-4C2B-AB94-018AA910C639}">
      <dgm:prSet phldrT="[Text]"/>
      <dgm:spPr/>
      <dgm:t>
        <a:bodyPr/>
        <a:lstStyle/>
        <a:p>
          <a:r>
            <a:rPr lang="en-US" b="1" dirty="0" err="1" smtClean="0"/>
            <a:t>Organisational</a:t>
          </a:r>
          <a:r>
            <a:rPr lang="en-US" b="1" dirty="0" smtClean="0"/>
            <a:t> developments</a:t>
          </a:r>
        </a:p>
        <a:p>
          <a:r>
            <a:rPr lang="en-US" b="1" dirty="0" smtClean="0"/>
            <a:t>competencies</a:t>
          </a:r>
          <a:endParaRPr lang="en-US" b="1" dirty="0"/>
        </a:p>
      </dgm:t>
    </dgm:pt>
    <dgm:pt modelId="{9FB6F5DF-BBCD-4D34-BEDB-67FD809597CA}" type="parTrans" cxnId="{DEAA74E0-058D-4FA1-909C-1A38D31B0EEA}">
      <dgm:prSet/>
      <dgm:spPr/>
      <dgm:t>
        <a:bodyPr/>
        <a:lstStyle/>
        <a:p>
          <a:endParaRPr lang="en-US" b="1"/>
        </a:p>
      </dgm:t>
    </dgm:pt>
    <dgm:pt modelId="{50A54C2D-3C87-44C9-94DF-015276CAC370}" type="sibTrans" cxnId="{DEAA74E0-058D-4FA1-909C-1A38D31B0EEA}">
      <dgm:prSet/>
      <dgm:spPr/>
      <dgm:t>
        <a:bodyPr/>
        <a:lstStyle/>
        <a:p>
          <a:endParaRPr lang="en-US" b="1"/>
        </a:p>
      </dgm:t>
    </dgm:pt>
    <dgm:pt modelId="{8C7F5DA4-1E8F-41F2-B524-FDD88270DF41}">
      <dgm:prSet phldrT="[Text]"/>
      <dgm:spPr/>
      <dgm:t>
        <a:bodyPr/>
        <a:lstStyle/>
        <a:p>
          <a:r>
            <a:rPr lang="en-US" b="1" dirty="0" smtClean="0"/>
            <a:t>Work itself</a:t>
          </a:r>
        </a:p>
        <a:p>
          <a:r>
            <a:rPr lang="en-US" b="1" dirty="0" smtClean="0"/>
            <a:t>Demands of current post</a:t>
          </a:r>
          <a:endParaRPr lang="en-US" b="1" dirty="0"/>
        </a:p>
      </dgm:t>
    </dgm:pt>
    <dgm:pt modelId="{403F37B2-EAB1-464D-AE9A-07FEDE20096F}" type="parTrans" cxnId="{9F9C3DEF-EDCE-4C74-AFD6-7DFBF9CB343D}">
      <dgm:prSet/>
      <dgm:spPr/>
      <dgm:t>
        <a:bodyPr/>
        <a:lstStyle/>
        <a:p>
          <a:endParaRPr lang="en-US" b="1"/>
        </a:p>
      </dgm:t>
    </dgm:pt>
    <dgm:pt modelId="{F4AB6F83-E38B-428D-9E3F-7BCA3283222B}" type="sibTrans" cxnId="{9F9C3DEF-EDCE-4C74-AFD6-7DFBF9CB343D}">
      <dgm:prSet/>
      <dgm:spPr/>
      <dgm:t>
        <a:bodyPr/>
        <a:lstStyle/>
        <a:p>
          <a:endParaRPr lang="en-US" b="1"/>
        </a:p>
      </dgm:t>
    </dgm:pt>
    <dgm:pt modelId="{C22D2B61-1143-4A67-B2A3-B74890090AA4}">
      <dgm:prSet phldrT="[Text]"/>
      <dgm:spPr/>
      <dgm:t>
        <a:bodyPr/>
        <a:lstStyle/>
        <a:p>
          <a:r>
            <a:rPr lang="en-US" b="1" dirty="0" smtClean="0"/>
            <a:t>Reflection</a:t>
          </a:r>
        </a:p>
        <a:p>
          <a:r>
            <a:rPr lang="en-US" b="1" dirty="0" smtClean="0"/>
            <a:t>Aspiration/ dreams</a:t>
          </a:r>
          <a:endParaRPr lang="en-US" b="1" dirty="0"/>
        </a:p>
      </dgm:t>
    </dgm:pt>
    <dgm:pt modelId="{C5816D28-99C4-47A4-A1A4-B85419D50AEB}" type="parTrans" cxnId="{7F0748AF-6479-4828-B0D9-A3B89CFD1041}">
      <dgm:prSet/>
      <dgm:spPr/>
      <dgm:t>
        <a:bodyPr/>
        <a:lstStyle/>
        <a:p>
          <a:endParaRPr lang="en-US" b="1"/>
        </a:p>
      </dgm:t>
    </dgm:pt>
    <dgm:pt modelId="{7476891C-EB9B-41FF-BDD0-4C6F2738433A}" type="sibTrans" cxnId="{7F0748AF-6479-4828-B0D9-A3B89CFD1041}">
      <dgm:prSet/>
      <dgm:spPr/>
      <dgm:t>
        <a:bodyPr/>
        <a:lstStyle/>
        <a:p>
          <a:endParaRPr lang="en-US" b="1"/>
        </a:p>
      </dgm:t>
    </dgm:pt>
    <dgm:pt modelId="{517F3904-98B6-41AC-8987-3FF892B1C67B}">
      <dgm:prSet phldrT="[Text]"/>
      <dgm:spPr/>
      <dgm:t>
        <a:bodyPr/>
        <a:lstStyle/>
        <a:p>
          <a:r>
            <a:rPr lang="en-US" b="1" dirty="0" smtClean="0"/>
            <a:t>Feedback form others</a:t>
          </a:r>
          <a:endParaRPr lang="en-US" b="1" dirty="0"/>
        </a:p>
      </dgm:t>
    </dgm:pt>
    <dgm:pt modelId="{6E3E68C4-863B-456F-BB15-CE250D7B2D06}" type="parTrans" cxnId="{43F26F98-6760-4272-A821-668C2942BF36}">
      <dgm:prSet/>
      <dgm:spPr/>
      <dgm:t>
        <a:bodyPr/>
        <a:lstStyle/>
        <a:p>
          <a:endParaRPr lang="en-US" b="1"/>
        </a:p>
      </dgm:t>
    </dgm:pt>
    <dgm:pt modelId="{1617E8AB-5132-405D-805A-1FAD63A44EC1}" type="sibTrans" cxnId="{43F26F98-6760-4272-A821-668C2942BF36}">
      <dgm:prSet/>
      <dgm:spPr/>
      <dgm:t>
        <a:bodyPr/>
        <a:lstStyle/>
        <a:p>
          <a:endParaRPr lang="en-US" b="1"/>
        </a:p>
      </dgm:t>
    </dgm:pt>
    <dgm:pt modelId="{39640085-8DB4-440B-8F8E-525604A84912}" type="pres">
      <dgm:prSet presAssocID="{3C8458CA-1EFF-4C03-85C1-9E36DA6CB420}" presName="cycle" presStyleCnt="0">
        <dgm:presLayoutVars>
          <dgm:dir/>
          <dgm:resizeHandles val="exact"/>
        </dgm:presLayoutVars>
      </dgm:prSet>
      <dgm:spPr/>
      <dgm:t>
        <a:bodyPr/>
        <a:lstStyle/>
        <a:p>
          <a:endParaRPr lang="en-US"/>
        </a:p>
      </dgm:t>
    </dgm:pt>
    <dgm:pt modelId="{035F49AF-967C-426D-BC4E-FB248221295D}" type="pres">
      <dgm:prSet presAssocID="{DB34361D-46F7-4C2B-AB94-018AA910C639}" presName="node" presStyleLbl="node1" presStyleIdx="0" presStyleCnt="4">
        <dgm:presLayoutVars>
          <dgm:bulletEnabled val="1"/>
        </dgm:presLayoutVars>
      </dgm:prSet>
      <dgm:spPr/>
      <dgm:t>
        <a:bodyPr/>
        <a:lstStyle/>
        <a:p>
          <a:endParaRPr lang="en-US"/>
        </a:p>
      </dgm:t>
    </dgm:pt>
    <dgm:pt modelId="{6D5A8163-F231-4678-91F8-954F70EEBB2B}" type="pres">
      <dgm:prSet presAssocID="{DB34361D-46F7-4C2B-AB94-018AA910C639}" presName="spNode" presStyleCnt="0"/>
      <dgm:spPr/>
    </dgm:pt>
    <dgm:pt modelId="{257F7932-5C3B-4747-996F-DCB400B9630A}" type="pres">
      <dgm:prSet presAssocID="{50A54C2D-3C87-44C9-94DF-015276CAC370}" presName="sibTrans" presStyleLbl="sibTrans1D1" presStyleIdx="0" presStyleCnt="4"/>
      <dgm:spPr/>
      <dgm:t>
        <a:bodyPr/>
        <a:lstStyle/>
        <a:p>
          <a:endParaRPr lang="en-US"/>
        </a:p>
      </dgm:t>
    </dgm:pt>
    <dgm:pt modelId="{1B222742-3DE4-4C62-91C4-218CB7BE2D53}" type="pres">
      <dgm:prSet presAssocID="{8C7F5DA4-1E8F-41F2-B524-FDD88270DF41}" presName="node" presStyleLbl="node1" presStyleIdx="1" presStyleCnt="4">
        <dgm:presLayoutVars>
          <dgm:bulletEnabled val="1"/>
        </dgm:presLayoutVars>
      </dgm:prSet>
      <dgm:spPr/>
      <dgm:t>
        <a:bodyPr/>
        <a:lstStyle/>
        <a:p>
          <a:endParaRPr lang="en-US"/>
        </a:p>
      </dgm:t>
    </dgm:pt>
    <dgm:pt modelId="{FE066E5A-57D6-4A69-91A3-FAA6EB52CB17}" type="pres">
      <dgm:prSet presAssocID="{8C7F5DA4-1E8F-41F2-B524-FDD88270DF41}" presName="spNode" presStyleCnt="0"/>
      <dgm:spPr/>
    </dgm:pt>
    <dgm:pt modelId="{F1AB56EF-67C0-466F-8665-56AA1AAECF4B}" type="pres">
      <dgm:prSet presAssocID="{F4AB6F83-E38B-428D-9E3F-7BCA3283222B}" presName="sibTrans" presStyleLbl="sibTrans1D1" presStyleIdx="1" presStyleCnt="4"/>
      <dgm:spPr/>
      <dgm:t>
        <a:bodyPr/>
        <a:lstStyle/>
        <a:p>
          <a:endParaRPr lang="en-US"/>
        </a:p>
      </dgm:t>
    </dgm:pt>
    <dgm:pt modelId="{AC660E22-FA34-4C59-8781-9C30A58CCF6D}" type="pres">
      <dgm:prSet presAssocID="{C22D2B61-1143-4A67-B2A3-B74890090AA4}" presName="node" presStyleLbl="node1" presStyleIdx="2" presStyleCnt="4">
        <dgm:presLayoutVars>
          <dgm:bulletEnabled val="1"/>
        </dgm:presLayoutVars>
      </dgm:prSet>
      <dgm:spPr/>
      <dgm:t>
        <a:bodyPr/>
        <a:lstStyle/>
        <a:p>
          <a:endParaRPr lang="en-US"/>
        </a:p>
      </dgm:t>
    </dgm:pt>
    <dgm:pt modelId="{B0FE7072-9C32-4D5A-AA2E-C69A0475F60B}" type="pres">
      <dgm:prSet presAssocID="{C22D2B61-1143-4A67-B2A3-B74890090AA4}" presName="spNode" presStyleCnt="0"/>
      <dgm:spPr/>
    </dgm:pt>
    <dgm:pt modelId="{3D927E08-6759-423C-8DDE-9FA84A31F968}" type="pres">
      <dgm:prSet presAssocID="{7476891C-EB9B-41FF-BDD0-4C6F2738433A}" presName="sibTrans" presStyleLbl="sibTrans1D1" presStyleIdx="2" presStyleCnt="4"/>
      <dgm:spPr/>
      <dgm:t>
        <a:bodyPr/>
        <a:lstStyle/>
        <a:p>
          <a:endParaRPr lang="en-US"/>
        </a:p>
      </dgm:t>
    </dgm:pt>
    <dgm:pt modelId="{0F3D601A-BE00-4CA0-8FB8-9FED857B2985}" type="pres">
      <dgm:prSet presAssocID="{517F3904-98B6-41AC-8987-3FF892B1C67B}" presName="node" presStyleLbl="node1" presStyleIdx="3" presStyleCnt="4">
        <dgm:presLayoutVars>
          <dgm:bulletEnabled val="1"/>
        </dgm:presLayoutVars>
      </dgm:prSet>
      <dgm:spPr/>
      <dgm:t>
        <a:bodyPr/>
        <a:lstStyle/>
        <a:p>
          <a:endParaRPr lang="en-US"/>
        </a:p>
      </dgm:t>
    </dgm:pt>
    <dgm:pt modelId="{19DEDD6E-49E7-45C1-A4B3-657BEFA8E388}" type="pres">
      <dgm:prSet presAssocID="{517F3904-98B6-41AC-8987-3FF892B1C67B}" presName="spNode" presStyleCnt="0"/>
      <dgm:spPr/>
    </dgm:pt>
    <dgm:pt modelId="{CF7A029E-3E70-45E5-B9AD-6AA8CE7A84B5}" type="pres">
      <dgm:prSet presAssocID="{1617E8AB-5132-405D-805A-1FAD63A44EC1}" presName="sibTrans" presStyleLbl="sibTrans1D1" presStyleIdx="3" presStyleCnt="4"/>
      <dgm:spPr/>
      <dgm:t>
        <a:bodyPr/>
        <a:lstStyle/>
        <a:p>
          <a:endParaRPr lang="en-US"/>
        </a:p>
      </dgm:t>
    </dgm:pt>
  </dgm:ptLst>
  <dgm:cxnLst>
    <dgm:cxn modelId="{A48B084B-D04F-4076-9148-802F0AD6D094}" type="presOf" srcId="{C22D2B61-1143-4A67-B2A3-B74890090AA4}" destId="{AC660E22-FA34-4C59-8781-9C30A58CCF6D}" srcOrd="0" destOrd="0" presId="urn:microsoft.com/office/officeart/2005/8/layout/cycle5"/>
    <dgm:cxn modelId="{C3FFACBD-BE11-431A-85A9-A6FC49109459}" type="presOf" srcId="{517F3904-98B6-41AC-8987-3FF892B1C67B}" destId="{0F3D601A-BE00-4CA0-8FB8-9FED857B2985}" srcOrd="0" destOrd="0" presId="urn:microsoft.com/office/officeart/2005/8/layout/cycle5"/>
    <dgm:cxn modelId="{7F0748AF-6479-4828-B0D9-A3B89CFD1041}" srcId="{3C8458CA-1EFF-4C03-85C1-9E36DA6CB420}" destId="{C22D2B61-1143-4A67-B2A3-B74890090AA4}" srcOrd="2" destOrd="0" parTransId="{C5816D28-99C4-47A4-A1A4-B85419D50AEB}" sibTransId="{7476891C-EB9B-41FF-BDD0-4C6F2738433A}"/>
    <dgm:cxn modelId="{E406B19E-12DC-45E5-8E03-F813EAC66B35}" type="presOf" srcId="{50A54C2D-3C87-44C9-94DF-015276CAC370}" destId="{257F7932-5C3B-4747-996F-DCB400B9630A}" srcOrd="0" destOrd="0" presId="urn:microsoft.com/office/officeart/2005/8/layout/cycle5"/>
    <dgm:cxn modelId="{DEAA74E0-058D-4FA1-909C-1A38D31B0EEA}" srcId="{3C8458CA-1EFF-4C03-85C1-9E36DA6CB420}" destId="{DB34361D-46F7-4C2B-AB94-018AA910C639}" srcOrd="0" destOrd="0" parTransId="{9FB6F5DF-BBCD-4D34-BEDB-67FD809597CA}" sibTransId="{50A54C2D-3C87-44C9-94DF-015276CAC370}"/>
    <dgm:cxn modelId="{8A4830D9-13E7-4DA5-86F0-36DCA4C441C8}" type="presOf" srcId="{7476891C-EB9B-41FF-BDD0-4C6F2738433A}" destId="{3D927E08-6759-423C-8DDE-9FA84A31F968}" srcOrd="0" destOrd="0" presId="urn:microsoft.com/office/officeart/2005/8/layout/cycle5"/>
    <dgm:cxn modelId="{9F9C3DEF-EDCE-4C74-AFD6-7DFBF9CB343D}" srcId="{3C8458CA-1EFF-4C03-85C1-9E36DA6CB420}" destId="{8C7F5DA4-1E8F-41F2-B524-FDD88270DF41}" srcOrd="1" destOrd="0" parTransId="{403F37B2-EAB1-464D-AE9A-07FEDE20096F}" sibTransId="{F4AB6F83-E38B-428D-9E3F-7BCA3283222B}"/>
    <dgm:cxn modelId="{0AB86B6E-CD81-44F1-9F05-3A863CA90FEC}" type="presOf" srcId="{F4AB6F83-E38B-428D-9E3F-7BCA3283222B}" destId="{F1AB56EF-67C0-466F-8665-56AA1AAECF4B}" srcOrd="0" destOrd="0" presId="urn:microsoft.com/office/officeart/2005/8/layout/cycle5"/>
    <dgm:cxn modelId="{3418C86F-640B-4C26-B4FF-2130D8F7FC4B}" type="presOf" srcId="{DB34361D-46F7-4C2B-AB94-018AA910C639}" destId="{035F49AF-967C-426D-BC4E-FB248221295D}" srcOrd="0" destOrd="0" presId="urn:microsoft.com/office/officeart/2005/8/layout/cycle5"/>
    <dgm:cxn modelId="{01B749B0-8F20-48CC-98AA-DFA06749A675}" type="presOf" srcId="{8C7F5DA4-1E8F-41F2-B524-FDD88270DF41}" destId="{1B222742-3DE4-4C62-91C4-218CB7BE2D53}" srcOrd="0" destOrd="0" presId="urn:microsoft.com/office/officeart/2005/8/layout/cycle5"/>
    <dgm:cxn modelId="{43F26F98-6760-4272-A821-668C2942BF36}" srcId="{3C8458CA-1EFF-4C03-85C1-9E36DA6CB420}" destId="{517F3904-98B6-41AC-8987-3FF892B1C67B}" srcOrd="3" destOrd="0" parTransId="{6E3E68C4-863B-456F-BB15-CE250D7B2D06}" sibTransId="{1617E8AB-5132-405D-805A-1FAD63A44EC1}"/>
    <dgm:cxn modelId="{F2E138FE-046C-4E23-BAB3-3AF990F22147}" type="presOf" srcId="{1617E8AB-5132-405D-805A-1FAD63A44EC1}" destId="{CF7A029E-3E70-45E5-B9AD-6AA8CE7A84B5}" srcOrd="0" destOrd="0" presId="urn:microsoft.com/office/officeart/2005/8/layout/cycle5"/>
    <dgm:cxn modelId="{8DC17030-AD8F-412A-93E4-EFE77E7C580D}" type="presOf" srcId="{3C8458CA-1EFF-4C03-85C1-9E36DA6CB420}" destId="{39640085-8DB4-440B-8F8E-525604A84912}" srcOrd="0" destOrd="0" presId="urn:microsoft.com/office/officeart/2005/8/layout/cycle5"/>
    <dgm:cxn modelId="{D9FBF47C-4B68-49B1-BE75-94C47C564B70}" type="presParOf" srcId="{39640085-8DB4-440B-8F8E-525604A84912}" destId="{035F49AF-967C-426D-BC4E-FB248221295D}" srcOrd="0" destOrd="0" presId="urn:microsoft.com/office/officeart/2005/8/layout/cycle5"/>
    <dgm:cxn modelId="{3771CCFB-2F76-463A-AE9A-3D56BDE1AC6D}" type="presParOf" srcId="{39640085-8DB4-440B-8F8E-525604A84912}" destId="{6D5A8163-F231-4678-91F8-954F70EEBB2B}" srcOrd="1" destOrd="0" presId="urn:microsoft.com/office/officeart/2005/8/layout/cycle5"/>
    <dgm:cxn modelId="{E09D532D-1A80-4032-8E89-3EBACFB7DA1F}" type="presParOf" srcId="{39640085-8DB4-440B-8F8E-525604A84912}" destId="{257F7932-5C3B-4747-996F-DCB400B9630A}" srcOrd="2" destOrd="0" presId="urn:microsoft.com/office/officeart/2005/8/layout/cycle5"/>
    <dgm:cxn modelId="{22C69E9C-0C1E-4547-94EC-DF7930080CE0}" type="presParOf" srcId="{39640085-8DB4-440B-8F8E-525604A84912}" destId="{1B222742-3DE4-4C62-91C4-218CB7BE2D53}" srcOrd="3" destOrd="0" presId="urn:microsoft.com/office/officeart/2005/8/layout/cycle5"/>
    <dgm:cxn modelId="{AA7D1153-838B-42DC-A50D-59C732394931}" type="presParOf" srcId="{39640085-8DB4-440B-8F8E-525604A84912}" destId="{FE066E5A-57D6-4A69-91A3-FAA6EB52CB17}" srcOrd="4" destOrd="0" presId="urn:microsoft.com/office/officeart/2005/8/layout/cycle5"/>
    <dgm:cxn modelId="{3CDD9098-5130-4446-9634-D897B8C9D19B}" type="presParOf" srcId="{39640085-8DB4-440B-8F8E-525604A84912}" destId="{F1AB56EF-67C0-466F-8665-56AA1AAECF4B}" srcOrd="5" destOrd="0" presId="urn:microsoft.com/office/officeart/2005/8/layout/cycle5"/>
    <dgm:cxn modelId="{B02E92D6-6F29-427F-A040-75DF9DE76D1C}" type="presParOf" srcId="{39640085-8DB4-440B-8F8E-525604A84912}" destId="{AC660E22-FA34-4C59-8781-9C30A58CCF6D}" srcOrd="6" destOrd="0" presId="urn:microsoft.com/office/officeart/2005/8/layout/cycle5"/>
    <dgm:cxn modelId="{76291396-3A7C-49B3-8E07-90DEA971E465}" type="presParOf" srcId="{39640085-8DB4-440B-8F8E-525604A84912}" destId="{B0FE7072-9C32-4D5A-AA2E-C69A0475F60B}" srcOrd="7" destOrd="0" presId="urn:microsoft.com/office/officeart/2005/8/layout/cycle5"/>
    <dgm:cxn modelId="{B7F1A253-9894-4C2D-862D-023189FAFDE8}" type="presParOf" srcId="{39640085-8DB4-440B-8F8E-525604A84912}" destId="{3D927E08-6759-423C-8DDE-9FA84A31F968}" srcOrd="8" destOrd="0" presId="urn:microsoft.com/office/officeart/2005/8/layout/cycle5"/>
    <dgm:cxn modelId="{3F4B567C-C9B0-41A0-9485-4A1DBF1DE8D7}" type="presParOf" srcId="{39640085-8DB4-440B-8F8E-525604A84912}" destId="{0F3D601A-BE00-4CA0-8FB8-9FED857B2985}" srcOrd="9" destOrd="0" presId="urn:microsoft.com/office/officeart/2005/8/layout/cycle5"/>
    <dgm:cxn modelId="{B23DAD07-B888-4971-A364-AD568F63D991}" type="presParOf" srcId="{39640085-8DB4-440B-8F8E-525604A84912}" destId="{19DEDD6E-49E7-45C1-A4B3-657BEFA8E388}" srcOrd="10" destOrd="0" presId="urn:microsoft.com/office/officeart/2005/8/layout/cycle5"/>
    <dgm:cxn modelId="{69B402F8-FAC4-480C-947F-F3883BBC1402}" type="presParOf" srcId="{39640085-8DB4-440B-8F8E-525604A84912}" destId="{CF7A029E-3E70-45E5-B9AD-6AA8CE7A84B5}" srcOrd="11" destOrd="0" presId="urn:microsoft.com/office/officeart/2005/8/layout/cycle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35F49AF-967C-426D-BC4E-FB248221295D}">
      <dsp:nvSpPr>
        <dsp:cNvPr id="0" name=""/>
        <dsp:cNvSpPr/>
      </dsp:nvSpPr>
      <dsp:spPr>
        <a:xfrm>
          <a:off x="3224609" y="1170"/>
          <a:ext cx="1678781" cy="1091207"/>
        </a:xfrm>
        <a:prstGeom prst="roundRect">
          <a:avLst/>
        </a:prstGeom>
        <a:gradFill rotWithShape="0">
          <a:gsLst>
            <a:gs pos="0">
              <a:schemeClr val="accent2">
                <a:hueOff val="0"/>
                <a:satOff val="0"/>
                <a:lumOff val="0"/>
                <a:alphaOff val="0"/>
                <a:tint val="98000"/>
                <a:lumMod val="114000"/>
              </a:schemeClr>
            </a:gs>
            <a:gs pos="100000">
              <a:schemeClr val="accent2">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n-US" sz="1600" b="1" kern="1200" dirty="0" err="1" smtClean="0"/>
            <a:t>Organisational</a:t>
          </a:r>
          <a:r>
            <a:rPr lang="en-US" sz="1600" b="1" kern="1200" dirty="0" smtClean="0"/>
            <a:t> developments</a:t>
          </a:r>
        </a:p>
        <a:p>
          <a:pPr lvl="0" algn="ctr" defTabSz="711200">
            <a:lnSpc>
              <a:spcPct val="90000"/>
            </a:lnSpc>
            <a:spcBef>
              <a:spcPct val="0"/>
            </a:spcBef>
            <a:spcAft>
              <a:spcPct val="35000"/>
            </a:spcAft>
          </a:pPr>
          <a:r>
            <a:rPr lang="en-US" sz="1600" b="1" kern="1200" dirty="0" smtClean="0"/>
            <a:t>competencies</a:t>
          </a:r>
          <a:endParaRPr lang="en-US" sz="1600" b="1" kern="1200" dirty="0"/>
        </a:p>
      </dsp:txBody>
      <dsp:txXfrm>
        <a:off x="3277877" y="54438"/>
        <a:ext cx="1572245" cy="984671"/>
      </dsp:txXfrm>
    </dsp:sp>
    <dsp:sp modelId="{257F7932-5C3B-4747-996F-DCB400B9630A}">
      <dsp:nvSpPr>
        <dsp:cNvPr id="0" name=""/>
        <dsp:cNvSpPr/>
      </dsp:nvSpPr>
      <dsp:spPr>
        <a:xfrm>
          <a:off x="2260065" y="546774"/>
          <a:ext cx="3607869" cy="3607869"/>
        </a:xfrm>
        <a:custGeom>
          <a:avLst/>
          <a:gdLst/>
          <a:ahLst/>
          <a:cxnLst/>
          <a:rect l="0" t="0" r="0" b="0"/>
          <a:pathLst>
            <a:path>
              <a:moveTo>
                <a:pt x="2875407" y="352684"/>
              </a:moveTo>
              <a:arcTo wR="1803934" hR="1803934" stAng="18386329" swAng="1634866"/>
            </a:path>
          </a:pathLst>
        </a:custGeom>
        <a:noFill/>
        <a:ln w="9525" cap="rnd" cmpd="sng" algn="ctr">
          <a:solidFill>
            <a:schemeClr val="accent2">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1B222742-3DE4-4C62-91C4-218CB7BE2D53}">
      <dsp:nvSpPr>
        <dsp:cNvPr id="0" name=""/>
        <dsp:cNvSpPr/>
      </dsp:nvSpPr>
      <dsp:spPr>
        <a:xfrm>
          <a:off x="5028544" y="1805105"/>
          <a:ext cx="1678781" cy="1091207"/>
        </a:xfrm>
        <a:prstGeom prst="roundRect">
          <a:avLst/>
        </a:prstGeom>
        <a:gradFill rotWithShape="0">
          <a:gsLst>
            <a:gs pos="0">
              <a:schemeClr val="accent3">
                <a:hueOff val="0"/>
                <a:satOff val="0"/>
                <a:lumOff val="0"/>
                <a:alphaOff val="0"/>
                <a:tint val="98000"/>
                <a:lumMod val="114000"/>
              </a:schemeClr>
            </a:gs>
            <a:gs pos="100000">
              <a:schemeClr val="accent3">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n-US" sz="1600" b="1" kern="1200" dirty="0" smtClean="0"/>
            <a:t>Work itself</a:t>
          </a:r>
        </a:p>
        <a:p>
          <a:pPr lvl="0" algn="ctr" defTabSz="711200">
            <a:lnSpc>
              <a:spcPct val="90000"/>
            </a:lnSpc>
            <a:spcBef>
              <a:spcPct val="0"/>
            </a:spcBef>
            <a:spcAft>
              <a:spcPct val="35000"/>
            </a:spcAft>
          </a:pPr>
          <a:r>
            <a:rPr lang="en-US" sz="1600" b="1" kern="1200" dirty="0" smtClean="0"/>
            <a:t>Demands of current post</a:t>
          </a:r>
          <a:endParaRPr lang="en-US" sz="1600" b="1" kern="1200" dirty="0"/>
        </a:p>
      </dsp:txBody>
      <dsp:txXfrm>
        <a:off x="5081812" y="1858373"/>
        <a:ext cx="1572245" cy="984671"/>
      </dsp:txXfrm>
    </dsp:sp>
    <dsp:sp modelId="{F1AB56EF-67C0-466F-8665-56AA1AAECF4B}">
      <dsp:nvSpPr>
        <dsp:cNvPr id="0" name=""/>
        <dsp:cNvSpPr/>
      </dsp:nvSpPr>
      <dsp:spPr>
        <a:xfrm>
          <a:off x="2260065" y="546774"/>
          <a:ext cx="3607869" cy="3607869"/>
        </a:xfrm>
        <a:custGeom>
          <a:avLst/>
          <a:gdLst/>
          <a:ahLst/>
          <a:cxnLst/>
          <a:rect l="0" t="0" r="0" b="0"/>
          <a:pathLst>
            <a:path>
              <a:moveTo>
                <a:pt x="3420950" y="2603584"/>
              </a:moveTo>
              <a:arcTo wR="1803934" hR="1803934" stAng="1578805" swAng="1634866"/>
            </a:path>
          </a:pathLst>
        </a:custGeom>
        <a:noFill/>
        <a:ln w="9525" cap="rnd" cmpd="sng" algn="ctr">
          <a:solidFill>
            <a:schemeClr val="accent3">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AC660E22-FA34-4C59-8781-9C30A58CCF6D}">
      <dsp:nvSpPr>
        <dsp:cNvPr id="0" name=""/>
        <dsp:cNvSpPr/>
      </dsp:nvSpPr>
      <dsp:spPr>
        <a:xfrm>
          <a:off x="3224609" y="3609040"/>
          <a:ext cx="1678781" cy="1091207"/>
        </a:xfrm>
        <a:prstGeom prst="roundRect">
          <a:avLst/>
        </a:prstGeom>
        <a:gradFill rotWithShape="0">
          <a:gsLst>
            <a:gs pos="0">
              <a:schemeClr val="accent4">
                <a:hueOff val="0"/>
                <a:satOff val="0"/>
                <a:lumOff val="0"/>
                <a:alphaOff val="0"/>
                <a:tint val="98000"/>
                <a:lumMod val="114000"/>
              </a:schemeClr>
            </a:gs>
            <a:gs pos="100000">
              <a:schemeClr val="accent4">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n-US" sz="1600" b="1" kern="1200" dirty="0" smtClean="0"/>
            <a:t>Reflection</a:t>
          </a:r>
        </a:p>
        <a:p>
          <a:pPr lvl="0" algn="ctr" defTabSz="711200">
            <a:lnSpc>
              <a:spcPct val="90000"/>
            </a:lnSpc>
            <a:spcBef>
              <a:spcPct val="0"/>
            </a:spcBef>
            <a:spcAft>
              <a:spcPct val="35000"/>
            </a:spcAft>
          </a:pPr>
          <a:r>
            <a:rPr lang="en-US" sz="1600" b="1" kern="1200" dirty="0" smtClean="0"/>
            <a:t>Aspiration/ dreams</a:t>
          </a:r>
          <a:endParaRPr lang="en-US" sz="1600" b="1" kern="1200" dirty="0"/>
        </a:p>
      </dsp:txBody>
      <dsp:txXfrm>
        <a:off x="3277877" y="3662308"/>
        <a:ext cx="1572245" cy="984671"/>
      </dsp:txXfrm>
    </dsp:sp>
    <dsp:sp modelId="{3D927E08-6759-423C-8DDE-9FA84A31F968}">
      <dsp:nvSpPr>
        <dsp:cNvPr id="0" name=""/>
        <dsp:cNvSpPr/>
      </dsp:nvSpPr>
      <dsp:spPr>
        <a:xfrm>
          <a:off x="2260065" y="546774"/>
          <a:ext cx="3607869" cy="3607869"/>
        </a:xfrm>
        <a:custGeom>
          <a:avLst/>
          <a:gdLst/>
          <a:ahLst/>
          <a:cxnLst/>
          <a:rect l="0" t="0" r="0" b="0"/>
          <a:pathLst>
            <a:path>
              <a:moveTo>
                <a:pt x="732462" y="3255185"/>
              </a:moveTo>
              <a:arcTo wR="1803934" hR="1803934" stAng="7586329" swAng="1634866"/>
            </a:path>
          </a:pathLst>
        </a:custGeom>
        <a:noFill/>
        <a:ln w="9525" cap="rnd" cmpd="sng" algn="ctr">
          <a:solidFill>
            <a:schemeClr val="accent4">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 modelId="{0F3D601A-BE00-4CA0-8FB8-9FED857B2985}">
      <dsp:nvSpPr>
        <dsp:cNvPr id="0" name=""/>
        <dsp:cNvSpPr/>
      </dsp:nvSpPr>
      <dsp:spPr>
        <a:xfrm>
          <a:off x="1420674" y="1805105"/>
          <a:ext cx="1678781" cy="1091207"/>
        </a:xfrm>
        <a:prstGeom prst="roundRect">
          <a:avLst/>
        </a:prstGeom>
        <a:gradFill rotWithShape="0">
          <a:gsLst>
            <a:gs pos="0">
              <a:schemeClr val="accent5">
                <a:hueOff val="0"/>
                <a:satOff val="0"/>
                <a:lumOff val="0"/>
                <a:alphaOff val="0"/>
                <a:tint val="98000"/>
                <a:lumMod val="114000"/>
              </a:schemeClr>
            </a:gs>
            <a:gs pos="100000">
              <a:schemeClr val="accent5">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n-US" sz="1600" b="1" kern="1200" dirty="0" smtClean="0"/>
            <a:t>Feedback form others</a:t>
          </a:r>
          <a:endParaRPr lang="en-US" sz="1600" b="1" kern="1200" dirty="0"/>
        </a:p>
      </dsp:txBody>
      <dsp:txXfrm>
        <a:off x="1473942" y="1858373"/>
        <a:ext cx="1572245" cy="984671"/>
      </dsp:txXfrm>
    </dsp:sp>
    <dsp:sp modelId="{CF7A029E-3E70-45E5-B9AD-6AA8CE7A84B5}">
      <dsp:nvSpPr>
        <dsp:cNvPr id="0" name=""/>
        <dsp:cNvSpPr/>
      </dsp:nvSpPr>
      <dsp:spPr>
        <a:xfrm>
          <a:off x="2260065" y="546774"/>
          <a:ext cx="3607869" cy="3607869"/>
        </a:xfrm>
        <a:custGeom>
          <a:avLst/>
          <a:gdLst/>
          <a:ahLst/>
          <a:cxnLst/>
          <a:rect l="0" t="0" r="0" b="0"/>
          <a:pathLst>
            <a:path>
              <a:moveTo>
                <a:pt x="186918" y="1004284"/>
              </a:moveTo>
              <a:arcTo wR="1803934" hR="1803934" stAng="12378805" swAng="1634866"/>
            </a:path>
          </a:pathLst>
        </a:custGeom>
        <a:noFill/>
        <a:ln w="9525" cap="rnd" cmpd="sng" algn="ctr">
          <a:solidFill>
            <a:schemeClr val="accent5">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cycle5">
  <dgm:title val=""/>
  <dgm:desc val=""/>
  <dgm:catLst>
    <dgm:cat type="cycle" pri="3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fact="-1"/>
          <dgm:constr type="diam" for="ch"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connDist"/>
                <dgm:constr type="begPad" refType="connDist" fact="0.2"/>
                <dgm:constr type="endPad" refType="connDist" fact="0.2"/>
              </dgm:constrLst>
              <dgm:ruleLst/>
            </dgm:layoutNode>
          </dgm:forEach>
        </dgm:if>
        <dgm:else name="Name16"/>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37FB791-805C-486F-A1EB-8A8A1E1B5FAA}" type="datetimeFigureOut">
              <a:rPr lang="en-GB" smtClean="0"/>
              <a:t>23/01/2018</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19AB8DB-B7BB-4B61-8D7A-EF8ED3C9AD7B}" type="slidenum">
              <a:rPr lang="en-GB" smtClean="0"/>
              <a:t>‹#›</a:t>
            </a:fld>
            <a:endParaRPr lang="en-GB"/>
          </a:p>
        </p:txBody>
      </p:sp>
    </p:spTree>
    <p:extLst>
      <p:ext uri="{BB962C8B-B14F-4D97-AF65-F5344CB8AC3E}">
        <p14:creationId xmlns:p14="http://schemas.microsoft.com/office/powerpoint/2010/main" val="41579866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FC982B11-8DC8-48C3-8D4B-6BE3095D6B6D}" type="slidenum">
              <a:rPr lang="en-GB" smtClean="0"/>
              <a:pPr/>
              <a:t>2</a:t>
            </a:fld>
            <a:endParaRPr lang="en-GB"/>
          </a:p>
        </p:txBody>
      </p:sp>
    </p:spTree>
    <p:extLst>
      <p:ext uri="{BB962C8B-B14F-4D97-AF65-F5344CB8AC3E}">
        <p14:creationId xmlns:p14="http://schemas.microsoft.com/office/powerpoint/2010/main" val="403060201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A. H. Maslow (1943)developed a theory of about human motivation following research done in United states. His theory known as hierarchy of needs gives a number of hierarchical levels to explain motivation. Firstly they are physiological needs.</a:t>
            </a:r>
            <a:r>
              <a:rPr lang="en-GB" baseline="0" dirty="0" smtClean="0"/>
              <a:t> Maslow said we are only motivated to fulfil all our safety needs when we have fulfilled our physiological ones. Thirdly there is sense of belonging wit others and fourthly we have esteem needs.</a:t>
            </a:r>
            <a:r>
              <a:rPr lang="en-GB" dirty="0" smtClean="0"/>
              <a:t> the notion of self actualisation – state on top of his hierarchy of needs where a person is engaged in a an activity that they lose all track</a:t>
            </a:r>
            <a:r>
              <a:rPr lang="en-GB" baseline="0" dirty="0" smtClean="0"/>
              <a:t> of time. Progression through his hierarchy was based on the notion that once a need was satisfied it was no loner acted as a motivator. Self actualisation was exception to this rule- once you have experienced it you want it more. It refers to the desire for </a:t>
            </a:r>
            <a:r>
              <a:rPr lang="en-GB" baseline="0" dirty="0" err="1" smtClean="0"/>
              <a:t>self-fulfillment</a:t>
            </a:r>
            <a:r>
              <a:rPr lang="en-GB" baseline="0" dirty="0" smtClean="0"/>
              <a:t>, namely, to the tendency for him to become actualized in what he is potentially. This tendency might be phrased as the desire to become more and more what one is, to become everything that one is capable of becoming</a:t>
            </a:r>
            <a:endParaRPr lang="en-GB" dirty="0" smtClean="0"/>
          </a:p>
          <a:p>
            <a:r>
              <a:rPr lang="en-GB" dirty="0" smtClean="0"/>
              <a:t>  Classifications of motivations must be based upon goals rather than upon instigating drives or motivated behaviour. Taking time to look in depth at what motivates you and forms the basic foundations of change.</a:t>
            </a:r>
          </a:p>
          <a:p>
            <a:endParaRPr lang="en-GB" dirty="0" smtClean="0"/>
          </a:p>
          <a:p>
            <a:r>
              <a:rPr lang="en-GB" dirty="0" smtClean="0"/>
              <a:t>10. Motivation theory should be human-</a:t>
            </a:r>
            <a:r>
              <a:rPr lang="en-GB" dirty="0" err="1" smtClean="0"/>
              <a:t>centered</a:t>
            </a:r>
            <a:r>
              <a:rPr lang="en-GB" dirty="0" smtClean="0"/>
              <a:t> rather than animal-</a:t>
            </a:r>
            <a:r>
              <a:rPr lang="en-GB" dirty="0" err="1" smtClean="0"/>
              <a:t>centered</a:t>
            </a:r>
            <a:endParaRPr lang="en-GB" dirty="0" smtClean="0"/>
          </a:p>
          <a:p>
            <a:endParaRPr lang="en-GB" dirty="0"/>
          </a:p>
        </p:txBody>
      </p:sp>
      <p:sp>
        <p:nvSpPr>
          <p:cNvPr id="4" name="Slide Number Placeholder 3"/>
          <p:cNvSpPr>
            <a:spLocks noGrp="1"/>
          </p:cNvSpPr>
          <p:nvPr>
            <p:ph type="sldNum" sz="quarter" idx="10"/>
          </p:nvPr>
        </p:nvSpPr>
        <p:spPr/>
        <p:txBody>
          <a:bodyPr/>
          <a:lstStyle/>
          <a:p>
            <a:fld id="{319AB8DB-B7BB-4B61-8D7A-EF8ED3C9AD7B}" type="slidenum">
              <a:rPr lang="en-GB" smtClean="0"/>
              <a:t>3</a:t>
            </a:fld>
            <a:endParaRPr lang="en-GB"/>
          </a:p>
        </p:txBody>
      </p:sp>
    </p:spTree>
    <p:extLst>
      <p:ext uri="{BB962C8B-B14F-4D97-AF65-F5344CB8AC3E}">
        <p14:creationId xmlns:p14="http://schemas.microsoft.com/office/powerpoint/2010/main" val="40860474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Developing ‘extraordinarily</a:t>
            </a:r>
            <a:r>
              <a:rPr lang="en-GB" baseline="0" dirty="0" smtClean="0"/>
              <a:t> realistic self-image (ERSI)’ – </a:t>
            </a:r>
            <a:r>
              <a:rPr lang="en-GB" baseline="0" dirty="0" err="1" smtClean="0"/>
              <a:t>Inglis</a:t>
            </a:r>
            <a:r>
              <a:rPr lang="en-GB" baseline="0" dirty="0" smtClean="0"/>
              <a:t> 1994 – so you know where you are at the beginning of the journey</a:t>
            </a:r>
          </a:p>
          <a:p>
            <a:r>
              <a:rPr lang="en-GB" baseline="0" dirty="0" err="1" smtClean="0"/>
              <a:t>Refelction</a:t>
            </a:r>
            <a:r>
              <a:rPr lang="en-GB" baseline="0" dirty="0" smtClean="0"/>
              <a:t> – in our view crucial skills required for our development through refection of own abilities</a:t>
            </a:r>
          </a:p>
          <a:p>
            <a:r>
              <a:rPr lang="en-GB" baseline="0" dirty="0" smtClean="0"/>
              <a:t>Feedback – useful to check our capacity and might </a:t>
            </a:r>
            <a:r>
              <a:rPr lang="en-GB" baseline="0" dirty="0" err="1" smtClean="0"/>
              <a:t>prvide</a:t>
            </a:r>
            <a:r>
              <a:rPr lang="en-GB" baseline="0" dirty="0" smtClean="0"/>
              <a:t> us with food for thought – another means of feed back is psychometric &amp; Self diagnostic </a:t>
            </a:r>
            <a:r>
              <a:rPr lang="en-GB" baseline="0" dirty="0" err="1" smtClean="0"/>
              <a:t>questrionnres</a:t>
            </a:r>
            <a:r>
              <a:rPr lang="en-GB" baseline="0" dirty="0" smtClean="0"/>
              <a:t> about ourselves and can </a:t>
            </a:r>
            <a:r>
              <a:rPr lang="en-GB" baseline="0" dirty="0" err="1" smtClean="0"/>
              <a:t>leed</a:t>
            </a:r>
            <a:r>
              <a:rPr lang="en-GB" baseline="0" dirty="0" smtClean="0"/>
              <a:t> to a </a:t>
            </a:r>
            <a:r>
              <a:rPr lang="en-GB" baseline="0" dirty="0" err="1" smtClean="0"/>
              <a:t>slef</a:t>
            </a:r>
            <a:r>
              <a:rPr lang="en-GB" baseline="0" dirty="0" smtClean="0"/>
              <a:t> insight and compare ourselves to others.</a:t>
            </a:r>
          </a:p>
          <a:p>
            <a:r>
              <a:rPr lang="en-GB" baseline="0" dirty="0" smtClean="0"/>
              <a:t>Organisational – its about functional or leadership  competencies  are an attempt to influence us by our employers with a view to working according to their strategic direction.</a:t>
            </a:r>
          </a:p>
          <a:p>
            <a:r>
              <a:rPr lang="en-GB" baseline="0" dirty="0" smtClean="0"/>
              <a:t>Work Itself – is an immediate emergency that encourages us to take action – a pressing problem that needs us to take an immediate action or we might not achieve our target.</a:t>
            </a:r>
          </a:p>
        </p:txBody>
      </p:sp>
      <p:sp>
        <p:nvSpPr>
          <p:cNvPr id="4" name="Slide Number Placeholder 3"/>
          <p:cNvSpPr>
            <a:spLocks noGrp="1"/>
          </p:cNvSpPr>
          <p:nvPr>
            <p:ph type="sldNum" sz="quarter" idx="10"/>
          </p:nvPr>
        </p:nvSpPr>
        <p:spPr/>
        <p:txBody>
          <a:bodyPr/>
          <a:lstStyle/>
          <a:p>
            <a:fld id="{319AB8DB-B7BB-4B61-8D7A-EF8ED3C9AD7B}" type="slidenum">
              <a:rPr lang="en-GB" smtClean="0"/>
              <a:t>4</a:t>
            </a:fld>
            <a:endParaRPr lang="en-GB"/>
          </a:p>
        </p:txBody>
      </p:sp>
    </p:spTree>
    <p:extLst>
      <p:ext uri="{BB962C8B-B14F-4D97-AF65-F5344CB8AC3E}">
        <p14:creationId xmlns:p14="http://schemas.microsoft.com/office/powerpoint/2010/main" val="22249070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smtClean="0"/>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9C64F3F4-CE19-49F8-9EF4-FF4EE52031C2}" type="datetimeFigureOut">
              <a:rPr lang="en-GB" smtClean="0"/>
              <a:t>23/01/2018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5790870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p>
            <a:fld id="{9C64F3F4-CE19-49F8-9EF4-FF4EE52031C2}" type="datetimeFigureOut">
              <a:rPr lang="en-GB" smtClean="0"/>
              <a:t>23/01/2018</a:t>
            </a:fld>
            <a:endParaRPr lang="en-GB"/>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5621976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23/01/2018</a:t>
            </a:fld>
            <a:endParaRPr lang="en-GB"/>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7897643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C64F3F4-CE19-49F8-9EF4-FF4EE52031C2}" type="datetimeFigureOut">
              <a:rPr lang="en-GB" smtClean="0"/>
              <a:t>23/01/2018</a:t>
            </a:fld>
            <a:endParaRPr lang="en-GB"/>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0124155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C64F3F4-CE19-49F8-9EF4-FF4EE52031C2}" type="datetimeFigureOut">
              <a:rPr lang="en-GB" smtClean="0"/>
              <a:t>23/01/2018</a:t>
            </a:fld>
            <a:endParaRPr lang="en-GB"/>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0864653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7" name="Date Placeholder 2"/>
          <p:cNvSpPr>
            <a:spLocks noGrp="1"/>
          </p:cNvSpPr>
          <p:nvPr>
            <p:ph type="dt" sz="half" idx="10"/>
          </p:nvPr>
        </p:nvSpPr>
        <p:spPr/>
        <p:txBody>
          <a:bodyPr/>
          <a:lstStyle/>
          <a:p>
            <a:fld id="{9C64F3F4-CE19-49F8-9EF4-FF4EE52031C2}" type="datetimeFigureOut">
              <a:rPr lang="en-GB" smtClean="0"/>
              <a:t>23/01/2018</a:t>
            </a:fld>
            <a:endParaRPr lang="en-GB"/>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414594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9C64F3F4-CE19-49F8-9EF4-FF4EE52031C2}" type="datetimeFigureOut">
              <a:rPr lang="en-GB" smtClean="0"/>
              <a:t>23/01/2018</a:t>
            </a:fld>
            <a:endParaRPr lang="en-GB"/>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5509317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7" name="Date Placeholder 4"/>
          <p:cNvSpPr>
            <a:spLocks noGrp="1"/>
          </p:cNvSpPr>
          <p:nvPr>
            <p:ph type="dt" sz="half" idx="10"/>
          </p:nvPr>
        </p:nvSpPr>
        <p:spPr/>
        <p:txBody>
          <a:bodyPr/>
          <a:lstStyle/>
          <a:p>
            <a:fld id="{9C64F3F4-CE19-49F8-9EF4-FF4EE52031C2}" type="datetimeFigureOut">
              <a:rPr lang="en-GB" smtClean="0"/>
              <a:t>23/01/2018</a:t>
            </a:fld>
            <a:endParaRPr lang="en-GB"/>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7592369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23/01/2018</a:t>
            </a:fld>
            <a:endParaRPr lang="en-GB"/>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5683819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pPr/>
              <a:t>23/01/2018</a:t>
            </a:fld>
            <a:endParaRPr lang="en-GB"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10249025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pPr/>
              <a:t>23/01/2018</a:t>
            </a:fld>
            <a:endParaRPr lang="en-GB"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311430946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smtClean="0"/>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smtClean="0"/>
              <a:t>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pPr/>
              <a:t>23/01/2018</a:t>
            </a:fld>
            <a:endParaRPr lang="en-GB"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73602505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pPr/>
              <a:t>23/01/2018</a:t>
            </a:fld>
            <a:endParaRPr lang="en-GB"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348054872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9C64F3F4-CE19-49F8-9EF4-FF4EE52031C2}" type="datetimeFigureOut">
              <a:rPr lang="en-GB" smtClean="0"/>
              <a:pPr/>
              <a:t>23/01/2018</a:t>
            </a:fld>
            <a:endParaRPr lang="en-GB"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109643452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9C64F3F4-CE19-49F8-9EF4-FF4EE52031C2}" type="datetimeFigureOut">
              <a:rPr lang="en-GB" smtClean="0"/>
              <a:pPr/>
              <a:t>23/01/2018</a:t>
            </a:fld>
            <a:endParaRPr lang="en-GB"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211496793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C64F3F4-CE19-49F8-9EF4-FF4EE52031C2}" type="datetimeFigureOut">
              <a:rPr lang="en-GB" smtClean="0"/>
              <a:t>23/01/2018</a:t>
            </a:fld>
            <a:endParaRPr lang="en-GB"/>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51058882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C64F3F4-CE19-49F8-9EF4-FF4EE52031C2}" type="datetimeFigureOut">
              <a:rPr lang="en-GB" smtClean="0"/>
              <a:t>23/01/2018</a:t>
            </a:fld>
            <a:endParaRPr lang="en-GB"/>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3555897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pPr defTabSz="914400">
              <a:defRPr/>
            </a:pPr>
            <a:fld id="{9C64F3F4-CE19-49F8-9EF4-FF4EE52031C2}" type="datetimeFigureOut">
              <a:rPr lang="en-GB" smtClean="0">
                <a:solidFill>
                  <a:prstClr val="black">
                    <a:tint val="75000"/>
                  </a:prstClr>
                </a:solidFill>
              </a:rPr>
              <a:pPr defTabSz="914400">
                <a:defRPr/>
              </a:pPr>
              <a:t>23/01/2018</a:t>
            </a:fld>
            <a:endParaRPr lang="en-GB">
              <a:solidFill>
                <a:prstClr val="black">
                  <a:tint val="75000"/>
                </a:prstClr>
              </a:solidFill>
            </a:endParaRPr>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pPr defTabSz="914400">
              <a:defRPr/>
            </a:pPr>
            <a:endParaRPr lang="en-GB">
              <a:solidFill>
                <a:prstClr val="black"/>
              </a:solidFill>
            </a:endParaRPr>
          </a:p>
        </p:txBody>
      </p:sp>
      <p:sp>
        <p:nvSpPr>
          <p:cNvPr id="6" name="Slide Number Placeholder 5"/>
          <p:cNvSpPr>
            <a:spLocks noGrp="1"/>
          </p:cNvSpPr>
          <p:nvPr>
            <p:ph type="sldNum" sz="quarter" idx="12"/>
          </p:nvPr>
        </p:nvSpPr>
        <p:spPr/>
        <p:txBody>
          <a:bodyPr/>
          <a:lstStyle/>
          <a:p>
            <a:pPr defTabSz="914400">
              <a:defRPr/>
            </a:pPr>
            <a:fld id="{AC82685A-BD3A-4230-8D85-804689F67293}" type="slidenum">
              <a:rPr lang="en-GB" smtClean="0">
                <a:solidFill>
                  <a:prstClr val="black">
                    <a:tint val="75000"/>
                  </a:prstClr>
                </a:solidFill>
              </a:rPr>
              <a:pPr defTabSz="914400">
                <a:defRPr/>
              </a:pPr>
              <a:t>‹#›</a:t>
            </a:fld>
            <a:endParaRPr lang="en-GB">
              <a:solidFill>
                <a:prstClr val="black">
                  <a:tint val="75000"/>
                </a:prstClr>
              </a:solidFill>
            </a:endParaRPr>
          </a:p>
        </p:txBody>
      </p:sp>
    </p:spTree>
    <p:extLst>
      <p:ext uri="{BB962C8B-B14F-4D97-AF65-F5344CB8AC3E}">
        <p14:creationId xmlns:p14="http://schemas.microsoft.com/office/powerpoint/2010/main" val="46237449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pPr defTabSz="914400">
              <a:defRPr/>
            </a:pPr>
            <a:fld id="{9C64F3F4-CE19-49F8-9EF4-FF4EE52031C2}" type="datetimeFigureOut">
              <a:rPr lang="en-GB" smtClean="0">
                <a:solidFill>
                  <a:prstClr val="black">
                    <a:tint val="75000"/>
                  </a:prstClr>
                </a:solidFill>
              </a:rPr>
              <a:pPr defTabSz="914400">
                <a:defRPr/>
              </a:pPr>
              <a:t>23/01/2018</a:t>
            </a:fld>
            <a:endParaRPr lang="en-GB">
              <a:solidFill>
                <a:prstClr val="black">
                  <a:tint val="75000"/>
                </a:prstClr>
              </a:solidFill>
            </a:endParaRPr>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pPr defTabSz="914400">
              <a:defRPr/>
            </a:pPr>
            <a:endParaRPr lang="en-GB" dirty="0">
              <a:solidFill>
                <a:prstClr val="black"/>
              </a:solidFill>
            </a:endParaRPr>
          </a:p>
        </p:txBody>
      </p:sp>
      <p:sp>
        <p:nvSpPr>
          <p:cNvPr id="6" name="Slide Number Placeholder 5"/>
          <p:cNvSpPr>
            <a:spLocks noGrp="1"/>
          </p:cNvSpPr>
          <p:nvPr>
            <p:ph type="sldNum" sz="quarter" idx="12"/>
          </p:nvPr>
        </p:nvSpPr>
        <p:spPr/>
        <p:txBody>
          <a:bodyPr/>
          <a:lstStyle/>
          <a:p>
            <a:pPr defTabSz="914400">
              <a:defRPr/>
            </a:pPr>
            <a:fld id="{AC82685A-BD3A-4230-8D85-804689F67293}" type="slidenum">
              <a:rPr lang="en-GB" smtClean="0">
                <a:solidFill>
                  <a:prstClr val="black">
                    <a:tint val="75000"/>
                  </a:prstClr>
                </a:solidFill>
              </a:rPr>
              <a:pPr defTabSz="914400">
                <a:defRPr/>
              </a:pPr>
              <a:t>‹#›</a:t>
            </a:fld>
            <a:endParaRPr lang="en-GB">
              <a:solidFill>
                <a:prstClr val="black">
                  <a:tint val="75000"/>
                </a:prstClr>
              </a:solidFill>
            </a:endParaRPr>
          </a:p>
        </p:txBody>
      </p:sp>
    </p:spTree>
    <p:extLst>
      <p:ext uri="{BB962C8B-B14F-4D97-AF65-F5344CB8AC3E}">
        <p14:creationId xmlns:p14="http://schemas.microsoft.com/office/powerpoint/2010/main" val="399013036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defTabSz="914400">
              <a:defRPr/>
            </a:pPr>
            <a:fld id="{9C64F3F4-CE19-49F8-9EF4-FF4EE52031C2}" type="datetimeFigureOut">
              <a:rPr lang="en-GB" smtClean="0">
                <a:solidFill>
                  <a:prstClr val="black">
                    <a:tint val="75000"/>
                  </a:prstClr>
                </a:solidFill>
              </a:rPr>
              <a:pPr defTabSz="914400">
                <a:defRPr/>
              </a:pPr>
              <a:t>23/01/2018</a:t>
            </a:fld>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pPr defTabSz="914400">
              <a:defRPr/>
            </a:pPr>
            <a:fld id="{AC82685A-BD3A-4230-8D85-804689F67293}" type="slidenum">
              <a:rPr lang="en-GB" smtClean="0">
                <a:solidFill>
                  <a:prstClr val="black">
                    <a:tint val="75000"/>
                  </a:prstClr>
                </a:solidFill>
              </a:rPr>
              <a:pPr defTabSz="914400">
                <a:defRPr/>
              </a:pPr>
              <a:t>‹#›</a:t>
            </a:fld>
            <a:endParaRPr lang="en-GB">
              <a:solidFill>
                <a:prstClr val="black">
                  <a:tint val="75000"/>
                </a:prstClr>
              </a:solidFill>
            </a:endParaRPr>
          </a:p>
        </p:txBody>
      </p:sp>
    </p:spTree>
    <p:extLst>
      <p:ext uri="{BB962C8B-B14F-4D97-AF65-F5344CB8AC3E}">
        <p14:creationId xmlns:p14="http://schemas.microsoft.com/office/powerpoint/2010/main" val="402866526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pPr defTabSz="914400">
              <a:defRPr/>
            </a:pPr>
            <a:fld id="{9C64F3F4-CE19-49F8-9EF4-FF4EE52031C2}" type="datetimeFigureOut">
              <a:rPr lang="en-GB" smtClean="0">
                <a:solidFill>
                  <a:prstClr val="black">
                    <a:tint val="75000"/>
                  </a:prstClr>
                </a:solidFill>
              </a:rPr>
              <a:pPr defTabSz="914400">
                <a:defRPr/>
              </a:pPr>
              <a:t>23/01/2018</a:t>
            </a:fld>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pPr defTabSz="914400">
              <a:defRPr/>
            </a:pPr>
            <a:fld id="{AC82685A-BD3A-4230-8D85-804689F67293}" type="slidenum">
              <a:rPr lang="en-GB" smtClean="0">
                <a:solidFill>
                  <a:prstClr val="black">
                    <a:tint val="75000"/>
                  </a:prstClr>
                </a:solidFill>
              </a:rPr>
              <a:pPr defTabSz="914400">
                <a:defRPr/>
              </a:pPr>
              <a:t>‹#›</a:t>
            </a:fld>
            <a:endParaRPr lang="en-GB">
              <a:solidFill>
                <a:prstClr val="black">
                  <a:tint val="75000"/>
                </a:prstClr>
              </a:solidFill>
            </a:endParaRPr>
          </a:p>
        </p:txBody>
      </p:sp>
    </p:spTree>
    <p:extLst>
      <p:ext uri="{BB962C8B-B14F-4D97-AF65-F5344CB8AC3E}">
        <p14:creationId xmlns:p14="http://schemas.microsoft.com/office/powerpoint/2010/main" val="41067467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pPr defTabSz="914400">
              <a:defRPr/>
            </a:pPr>
            <a:fld id="{9C64F3F4-CE19-49F8-9EF4-FF4EE52031C2}" type="datetimeFigureOut">
              <a:rPr lang="en-GB" smtClean="0">
                <a:solidFill>
                  <a:prstClr val="black">
                    <a:tint val="75000"/>
                  </a:prstClr>
                </a:solidFill>
              </a:rPr>
              <a:pPr defTabSz="914400">
                <a:defRPr/>
              </a:pPr>
              <a:t>23/01/2018</a:t>
            </a:fld>
            <a:endParaRPr lang="en-GB">
              <a:solidFill>
                <a:prstClr val="black">
                  <a:tint val="75000"/>
                </a:prstClr>
              </a:solidFill>
            </a:endParaRPr>
          </a:p>
        </p:txBody>
      </p:sp>
      <p:sp>
        <p:nvSpPr>
          <p:cNvPr id="9" name="Slide Number Placeholder 8"/>
          <p:cNvSpPr>
            <a:spLocks noGrp="1"/>
          </p:cNvSpPr>
          <p:nvPr>
            <p:ph type="sldNum" sz="quarter" idx="12"/>
          </p:nvPr>
        </p:nvSpPr>
        <p:spPr/>
        <p:txBody>
          <a:bodyPr/>
          <a:lstStyle/>
          <a:p>
            <a:pPr defTabSz="914400">
              <a:defRPr/>
            </a:pPr>
            <a:fld id="{AC82685A-BD3A-4230-8D85-804689F67293}" type="slidenum">
              <a:rPr lang="en-GB" smtClean="0">
                <a:solidFill>
                  <a:prstClr val="black">
                    <a:tint val="75000"/>
                  </a:prstClr>
                </a:solidFill>
              </a:rPr>
              <a:pPr defTabSz="914400">
                <a:defRPr/>
              </a:pPr>
              <a:t>‹#›</a:t>
            </a:fld>
            <a:endParaRPr lang="en-GB">
              <a:solidFill>
                <a:prstClr val="black">
                  <a:tint val="75000"/>
                </a:prstClr>
              </a:solidFill>
            </a:endParaRPr>
          </a:p>
        </p:txBody>
      </p:sp>
    </p:spTree>
    <p:extLst>
      <p:ext uri="{BB962C8B-B14F-4D97-AF65-F5344CB8AC3E}">
        <p14:creationId xmlns:p14="http://schemas.microsoft.com/office/powerpoint/2010/main" val="322345535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pPr defTabSz="914400">
              <a:defRPr/>
            </a:pPr>
            <a:fld id="{9C64F3F4-CE19-49F8-9EF4-FF4EE52031C2}" type="datetimeFigureOut">
              <a:rPr lang="en-GB" smtClean="0">
                <a:solidFill>
                  <a:prstClr val="black">
                    <a:tint val="75000"/>
                  </a:prstClr>
                </a:solidFill>
              </a:rPr>
              <a:pPr defTabSz="914400">
                <a:defRPr/>
              </a:pPr>
              <a:t>23/01/2018</a:t>
            </a:fld>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pPr defTabSz="914400">
              <a:defRPr/>
            </a:pPr>
            <a:fld id="{AC82685A-BD3A-4230-8D85-804689F67293}" type="slidenum">
              <a:rPr lang="en-GB" smtClean="0">
                <a:solidFill>
                  <a:prstClr val="black">
                    <a:tint val="75000"/>
                  </a:prstClr>
                </a:solidFill>
              </a:rPr>
              <a:pPr defTabSz="914400">
                <a:defRPr/>
              </a:pPr>
              <a:t>‹#›</a:t>
            </a:fld>
            <a:endParaRPr lang="en-GB">
              <a:solidFill>
                <a:prstClr val="black">
                  <a:tint val="75000"/>
                </a:prstClr>
              </a:solidFill>
            </a:endParaRPr>
          </a:p>
        </p:txBody>
      </p:sp>
    </p:spTree>
    <p:extLst>
      <p:ext uri="{BB962C8B-B14F-4D97-AF65-F5344CB8AC3E}">
        <p14:creationId xmlns:p14="http://schemas.microsoft.com/office/powerpoint/2010/main" val="70401663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defTabSz="914400">
              <a:defRPr/>
            </a:pPr>
            <a:fld id="{9C64F3F4-CE19-49F8-9EF4-FF4EE52031C2}" type="datetimeFigureOut">
              <a:rPr lang="en-GB" smtClean="0">
                <a:solidFill>
                  <a:prstClr val="black">
                    <a:tint val="75000"/>
                  </a:prstClr>
                </a:solidFill>
              </a:rPr>
              <a:pPr defTabSz="914400">
                <a:defRPr/>
              </a:pPr>
              <a:t>23/01/2018</a:t>
            </a:fld>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pPr defTabSz="914400">
              <a:defRPr/>
            </a:pPr>
            <a:fld id="{AC82685A-BD3A-4230-8D85-804689F67293}" type="slidenum">
              <a:rPr lang="en-GB" smtClean="0">
                <a:solidFill>
                  <a:prstClr val="black">
                    <a:tint val="75000"/>
                  </a:prstClr>
                </a:solidFill>
              </a:rPr>
              <a:pPr defTabSz="914400">
                <a:defRPr/>
              </a:pPr>
              <a:t>‹#›</a:t>
            </a:fld>
            <a:endParaRPr lang="en-GB">
              <a:solidFill>
                <a:prstClr val="black">
                  <a:tint val="75000"/>
                </a:prstClr>
              </a:solidFill>
            </a:endParaRPr>
          </a:p>
        </p:txBody>
      </p:sp>
    </p:spTree>
    <p:extLst>
      <p:ext uri="{BB962C8B-B14F-4D97-AF65-F5344CB8AC3E}">
        <p14:creationId xmlns:p14="http://schemas.microsoft.com/office/powerpoint/2010/main" val="90250348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pPr defTabSz="914400">
              <a:defRPr/>
            </a:pPr>
            <a:fld id="{9C64F3F4-CE19-49F8-9EF4-FF4EE52031C2}" type="datetimeFigureOut">
              <a:rPr lang="en-GB" smtClean="0">
                <a:solidFill>
                  <a:prstClr val="black">
                    <a:tint val="75000"/>
                  </a:prstClr>
                </a:solidFill>
              </a:rPr>
              <a:pPr defTabSz="914400">
                <a:defRPr/>
              </a:pPr>
              <a:t>23/01/2018</a:t>
            </a:fld>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pPr defTabSz="914400">
              <a:defRPr/>
            </a:pPr>
            <a:fld id="{AC82685A-BD3A-4230-8D85-804689F67293}" type="slidenum">
              <a:rPr lang="en-GB" smtClean="0">
                <a:solidFill>
                  <a:prstClr val="black">
                    <a:tint val="75000"/>
                  </a:prstClr>
                </a:solidFill>
              </a:rPr>
              <a:pPr defTabSz="914400">
                <a:defRPr/>
              </a:pPr>
              <a:t>‹#›</a:t>
            </a:fld>
            <a:endParaRPr lang="en-GB">
              <a:solidFill>
                <a:prstClr val="black">
                  <a:tint val="75000"/>
                </a:prstClr>
              </a:solidFill>
            </a:endParaRPr>
          </a:p>
        </p:txBody>
      </p:sp>
    </p:spTree>
    <p:extLst>
      <p:ext uri="{BB962C8B-B14F-4D97-AF65-F5344CB8AC3E}">
        <p14:creationId xmlns:p14="http://schemas.microsoft.com/office/powerpoint/2010/main" val="111543802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pPr defTabSz="914400">
              <a:defRPr/>
            </a:pPr>
            <a:fld id="{9C64F3F4-CE19-49F8-9EF4-FF4EE52031C2}" type="datetimeFigureOut">
              <a:rPr lang="en-GB" smtClean="0">
                <a:solidFill>
                  <a:prstClr val="black">
                    <a:tint val="75000"/>
                  </a:prstClr>
                </a:solidFill>
              </a:rPr>
              <a:pPr defTabSz="914400">
                <a:defRPr/>
              </a:pPr>
              <a:t>23/01/2018</a:t>
            </a:fld>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pPr defTabSz="914400">
              <a:defRPr/>
            </a:pPr>
            <a:fld id="{AC82685A-BD3A-4230-8D85-804689F67293}" type="slidenum">
              <a:rPr lang="en-GB" smtClean="0">
                <a:solidFill>
                  <a:prstClr val="black">
                    <a:tint val="75000"/>
                  </a:prstClr>
                </a:solidFill>
              </a:rPr>
              <a:pPr defTabSz="914400">
                <a:defRPr/>
              </a:pPr>
              <a:t>‹#›</a:t>
            </a:fld>
            <a:endParaRPr lang="en-GB">
              <a:solidFill>
                <a:prstClr val="black">
                  <a:tint val="75000"/>
                </a:prstClr>
              </a:solidFill>
            </a:endParaRPr>
          </a:p>
        </p:txBody>
      </p:sp>
    </p:spTree>
    <p:extLst>
      <p:ext uri="{BB962C8B-B14F-4D97-AF65-F5344CB8AC3E}">
        <p14:creationId xmlns:p14="http://schemas.microsoft.com/office/powerpoint/2010/main" val="426710546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pPr defTabSz="914400">
              <a:defRPr/>
            </a:pPr>
            <a:fld id="{9C64F3F4-CE19-49F8-9EF4-FF4EE52031C2}" type="datetimeFigureOut">
              <a:rPr lang="en-GB" smtClean="0">
                <a:solidFill>
                  <a:prstClr val="black">
                    <a:tint val="75000"/>
                  </a:prstClr>
                </a:solidFill>
              </a:rPr>
              <a:pPr defTabSz="914400">
                <a:defRPr/>
              </a:pPr>
              <a:t>23/01/2018</a:t>
            </a:fld>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pPr defTabSz="914400">
              <a:defRPr/>
            </a:pPr>
            <a:fld id="{AC82685A-BD3A-4230-8D85-804689F67293}" type="slidenum">
              <a:rPr lang="en-GB" smtClean="0">
                <a:solidFill>
                  <a:prstClr val="black">
                    <a:tint val="75000"/>
                  </a:prstClr>
                </a:solidFill>
              </a:rPr>
              <a:pPr defTabSz="914400">
                <a:defRPr/>
              </a:pPr>
              <a:t>‹#›</a:t>
            </a:fld>
            <a:endParaRPr lang="en-GB">
              <a:solidFill>
                <a:prstClr val="black">
                  <a:tint val="75000"/>
                </a:prstClr>
              </a:solidFill>
            </a:endParaRPr>
          </a:p>
        </p:txBody>
      </p:sp>
    </p:spTree>
    <p:extLst>
      <p:ext uri="{BB962C8B-B14F-4D97-AF65-F5344CB8AC3E}">
        <p14:creationId xmlns:p14="http://schemas.microsoft.com/office/powerpoint/2010/main" val="229997423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pPr defTabSz="914400">
              <a:defRPr/>
            </a:pPr>
            <a:fld id="{9C64F3F4-CE19-49F8-9EF4-FF4EE52031C2}" type="datetimeFigureOut">
              <a:rPr lang="en-GB" smtClean="0">
                <a:solidFill>
                  <a:prstClr val="black">
                    <a:tint val="75000"/>
                  </a:prstClr>
                </a:solidFill>
              </a:rPr>
              <a:pPr defTabSz="914400">
                <a:defRPr/>
              </a:pPr>
              <a:t>23/01/2018</a:t>
            </a:fld>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pPr defTabSz="914400">
              <a:defRPr/>
            </a:pPr>
            <a:fld id="{AC82685A-BD3A-4230-8D85-804689F67293}" type="slidenum">
              <a:rPr lang="en-GB" smtClean="0">
                <a:solidFill>
                  <a:prstClr val="black">
                    <a:tint val="75000"/>
                  </a:prstClr>
                </a:solidFill>
              </a:rPr>
              <a:pPr defTabSz="914400">
                <a:defRPr/>
              </a:pPr>
              <a:t>‹#›</a:t>
            </a:fld>
            <a:endParaRPr lang="en-GB">
              <a:solidFill>
                <a:prstClr val="black">
                  <a:tint val="75000"/>
                </a:prstClr>
              </a:solidFill>
            </a:endParaRPr>
          </a:p>
        </p:txBody>
      </p:sp>
    </p:spTree>
    <p:extLst>
      <p:ext uri="{BB962C8B-B14F-4D97-AF65-F5344CB8AC3E}">
        <p14:creationId xmlns:p14="http://schemas.microsoft.com/office/powerpoint/2010/main" val="6845381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5.xml"/><Relationship Id="rId13" Type="http://schemas.openxmlformats.org/officeDocument/2006/relationships/image" Target="../media/image6.jpg"/><Relationship Id="rId3" Type="http://schemas.openxmlformats.org/officeDocument/2006/relationships/slideLayout" Target="../slideLayouts/slideLayout20.xml"/><Relationship Id="rId7" Type="http://schemas.openxmlformats.org/officeDocument/2006/relationships/slideLayout" Target="../slideLayouts/slideLayout24.xml"/><Relationship Id="rId12" Type="http://schemas.openxmlformats.org/officeDocument/2006/relationships/theme" Target="../theme/theme2.xml"/><Relationship Id="rId2" Type="http://schemas.openxmlformats.org/officeDocument/2006/relationships/slideLayout" Target="../slideLayouts/slideLayout19.xml"/><Relationship Id="rId1" Type="http://schemas.openxmlformats.org/officeDocument/2006/relationships/slideLayout" Target="../slideLayouts/slideLayout18.xml"/><Relationship Id="rId6" Type="http://schemas.openxmlformats.org/officeDocument/2006/relationships/slideLayout" Target="../slideLayouts/slideLayout23.xml"/><Relationship Id="rId11" Type="http://schemas.openxmlformats.org/officeDocument/2006/relationships/slideLayout" Target="../slideLayouts/slideLayout28.xml"/><Relationship Id="rId5" Type="http://schemas.openxmlformats.org/officeDocument/2006/relationships/slideLayout" Target="../slideLayouts/slideLayout22.xml"/><Relationship Id="rId10" Type="http://schemas.openxmlformats.org/officeDocument/2006/relationships/slideLayout" Target="../slideLayouts/slideLayout27.xml"/><Relationship Id="rId4" Type="http://schemas.openxmlformats.org/officeDocument/2006/relationships/slideLayout" Target="../slideLayouts/slideLayout21.xml"/><Relationship Id="rId9"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9C64F3F4-CE19-49F8-9EF4-FF4EE52031C2}" type="datetimeFigureOut">
              <a:rPr lang="en-GB" smtClean="0"/>
              <a:pPr/>
              <a:t>23/01/2018</a:t>
            </a:fld>
            <a:endParaRPr lang="en-GB"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2461300619"/>
      </p:ext>
    </p:extLst>
  </p:cSld>
  <p:clrMap bg1="dk1" tx1="lt1" bg2="dk2" tx2="lt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 id="2147483756" r:id="rId12"/>
    <p:sldLayoutId id="2147483757" r:id="rId13"/>
    <p:sldLayoutId id="2147483758" r:id="rId14"/>
    <p:sldLayoutId id="2147483759" r:id="rId15"/>
    <p:sldLayoutId id="2147483760" r:id="rId16"/>
    <p:sldLayoutId id="2147483761"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335360" y="6525344"/>
            <a:ext cx="1294837"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pPr defTabSz="914400">
              <a:defRPr/>
            </a:pPr>
            <a:fld id="{9C64F3F4-CE19-49F8-9EF4-FF4EE52031C2}" type="datetimeFigureOut">
              <a:rPr lang="en-GB" smtClean="0">
                <a:solidFill>
                  <a:prstClr val="black">
                    <a:tint val="75000"/>
                  </a:prstClr>
                </a:solidFill>
              </a:rPr>
              <a:pPr defTabSz="914400">
                <a:defRPr/>
              </a:pPr>
              <a:t>23/01/2018</a:t>
            </a:fld>
            <a:endParaRPr lang="en-GB" dirty="0">
              <a:solidFill>
                <a:prstClr val="black">
                  <a:tint val="75000"/>
                </a:prstClr>
              </a:solidFill>
            </a:endParaRPr>
          </a:p>
        </p:txBody>
      </p:sp>
      <p:sp>
        <p:nvSpPr>
          <p:cNvPr id="6" name="Slide Number Placeholder 5"/>
          <p:cNvSpPr>
            <a:spLocks noGrp="1"/>
          </p:cNvSpPr>
          <p:nvPr>
            <p:ph type="sldNum" sz="quarter" idx="4"/>
          </p:nvPr>
        </p:nvSpPr>
        <p:spPr>
          <a:xfrm>
            <a:off x="10608501" y="6380973"/>
            <a:ext cx="973899" cy="340503"/>
          </a:xfrm>
          <a:prstGeom prst="rect">
            <a:avLst/>
          </a:prstGeom>
        </p:spPr>
        <p:txBody>
          <a:bodyPr vert="horz" lIns="91440" tIns="45720" rIns="91440" bIns="45720" rtlCol="0" anchor="ctr"/>
          <a:lstStyle>
            <a:lvl1pPr algn="r">
              <a:defRPr sz="1200">
                <a:solidFill>
                  <a:schemeClr val="tx1">
                    <a:tint val="75000"/>
                  </a:schemeClr>
                </a:solidFill>
              </a:defRPr>
            </a:lvl1pPr>
          </a:lstStyle>
          <a:p>
            <a:pPr defTabSz="914400">
              <a:defRPr/>
            </a:pPr>
            <a:fld id="{AC82685A-BD3A-4230-8D85-804689F67293}" type="slidenum">
              <a:rPr lang="en-GB" smtClean="0">
                <a:solidFill>
                  <a:prstClr val="black">
                    <a:tint val="75000"/>
                  </a:prstClr>
                </a:solidFill>
              </a:rPr>
              <a:pPr defTabSz="914400">
                <a:defRPr/>
              </a:pPr>
              <a:t>‹#›</a:t>
            </a:fld>
            <a:endParaRPr lang="en-GB" dirty="0">
              <a:solidFill>
                <a:prstClr val="black">
                  <a:tint val="75000"/>
                </a:prstClr>
              </a:solidFill>
            </a:endParaRPr>
          </a:p>
        </p:txBody>
      </p:sp>
    </p:spTree>
    <p:extLst>
      <p:ext uri="{BB962C8B-B14F-4D97-AF65-F5344CB8AC3E}">
        <p14:creationId xmlns:p14="http://schemas.microsoft.com/office/powerpoint/2010/main" val="1046862819"/>
      </p:ext>
    </p:extLst>
  </p:cSld>
  <p:clrMap bg1="lt1" tx1="dk1" bg2="lt2" tx2="dk2" accent1="accent1" accent2="accent2" accent3="accent3" accent4="accent4" accent5="accent5" accent6="accent6" hlink="hlink" folHlink="folHlink"/>
  <p:sldLayoutIdLst>
    <p:sldLayoutId id="2147483763" r:id="rId1"/>
    <p:sldLayoutId id="2147483764" r:id="rId2"/>
    <p:sldLayoutId id="2147483765" r:id="rId3"/>
    <p:sldLayoutId id="2147483766" r:id="rId4"/>
    <p:sldLayoutId id="2147483767" r:id="rId5"/>
    <p:sldLayoutId id="2147483768" r:id="rId6"/>
    <p:sldLayoutId id="2147483769" r:id="rId7"/>
    <p:sldLayoutId id="2147483770" r:id="rId8"/>
    <p:sldLayoutId id="2147483771" r:id="rId9"/>
    <p:sldLayoutId id="2147483772" r:id="rId10"/>
    <p:sldLayoutId id="214748377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xml"/><Relationship Id="rId1" Type="http://schemas.openxmlformats.org/officeDocument/2006/relationships/slideLayout" Target="../slideLayouts/slideLayout19.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9.gif"/></Relationships>
</file>

<file path=ppt/slides/_rels/slide4.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1.jpeg"/><Relationship Id="rId7" Type="http://schemas.openxmlformats.org/officeDocument/2006/relationships/diagramColors" Target="../diagrams/colors1.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5.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GB" altLang="en-US" b="1" dirty="0">
                <a:effectLst>
                  <a:outerShdw blurRad="38100" dist="38100" dir="2700000" algn="tl">
                    <a:srgbClr val="000000">
                      <a:alpha val="43137"/>
                    </a:srgbClr>
                  </a:outerShdw>
                </a:effectLst>
              </a:rPr>
              <a:t>CertHE Skills for the Workplace</a:t>
            </a:r>
            <a:r>
              <a:rPr lang="en-GB" altLang="en-US" dirty="0"/>
              <a:t/>
            </a:r>
            <a:br>
              <a:rPr lang="en-GB" altLang="en-US" dirty="0"/>
            </a:br>
            <a:r>
              <a:rPr lang="en-GB" altLang="en-US" dirty="0"/>
              <a:t>Module: BMSK4005</a:t>
            </a:r>
            <a:endParaRPr lang="en-GB" dirty="0"/>
          </a:p>
        </p:txBody>
      </p:sp>
      <p:sp>
        <p:nvSpPr>
          <p:cNvPr id="3" name="Subtitle 2"/>
          <p:cNvSpPr>
            <a:spLocks noGrp="1"/>
          </p:cNvSpPr>
          <p:nvPr>
            <p:ph type="subTitle" idx="1"/>
          </p:nvPr>
        </p:nvSpPr>
        <p:spPr/>
        <p:txBody>
          <a:bodyPr/>
          <a:lstStyle/>
          <a:p>
            <a:r>
              <a:rPr lang="en-GB" b="1" dirty="0">
                <a:solidFill>
                  <a:srgbClr val="FFFF00"/>
                </a:solidFill>
              </a:rPr>
              <a:t>Professional Career Development</a:t>
            </a:r>
          </a:p>
          <a:p>
            <a:endParaRPr lang="en-GB" b="1" dirty="0">
              <a:solidFill>
                <a:srgbClr val="FFFF00"/>
              </a:solidFill>
            </a:endParaRPr>
          </a:p>
          <a:p>
            <a:endParaRPr lang="en-GB" b="1" dirty="0">
              <a:solidFill>
                <a:srgbClr val="FFFF00"/>
              </a:solidFill>
            </a:endParaRPr>
          </a:p>
        </p:txBody>
      </p:sp>
    </p:spTree>
    <p:extLst>
      <p:ext uri="{BB962C8B-B14F-4D97-AF65-F5344CB8AC3E}">
        <p14:creationId xmlns:p14="http://schemas.microsoft.com/office/powerpoint/2010/main" val="81641445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Overview of </a:t>
            </a:r>
            <a:r>
              <a:rPr lang="en-GB" dirty="0" smtClean="0"/>
              <a:t>Session 1</a:t>
            </a:r>
            <a:endParaRPr lang="en-GB" dirty="0"/>
          </a:p>
        </p:txBody>
      </p:sp>
      <p:sp useBgFill="1">
        <p:nvSpPr>
          <p:cNvPr id="3" name="Content Placeholder 2"/>
          <p:cNvSpPr>
            <a:spLocks noGrp="1"/>
          </p:cNvSpPr>
          <p:nvPr>
            <p:ph idx="1"/>
          </p:nvPr>
        </p:nvSpPr>
        <p:spPr/>
        <p:txBody>
          <a:bodyPr>
            <a:normAutofit/>
          </a:bodyPr>
          <a:lstStyle/>
          <a:p>
            <a:r>
              <a:rPr lang="en-GB" dirty="0" smtClean="0"/>
              <a:t>Applying SWOT</a:t>
            </a:r>
          </a:p>
          <a:p>
            <a:r>
              <a:rPr lang="en-GB" dirty="0" smtClean="0"/>
              <a:t>SMART Goal</a:t>
            </a:r>
          </a:p>
          <a:p>
            <a:r>
              <a:rPr lang="en-GB" dirty="0" smtClean="0"/>
              <a:t>Go Mad model</a:t>
            </a:r>
          </a:p>
          <a:p>
            <a:r>
              <a:rPr lang="en-GB" dirty="0" smtClean="0"/>
              <a:t>Learning Cycle</a:t>
            </a:r>
          </a:p>
          <a:p>
            <a:pPr marL="0" indent="0">
              <a:buNone/>
            </a:pPr>
            <a:endParaRPr lang="en-GB"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48129" y="3068960"/>
            <a:ext cx="3226475" cy="3070862"/>
          </a:xfrm>
          <a:prstGeom prst="rect">
            <a:avLst/>
          </a:prstGeom>
        </p:spPr>
      </p:pic>
    </p:spTree>
    <p:extLst>
      <p:ext uri="{BB962C8B-B14F-4D97-AF65-F5344CB8AC3E}">
        <p14:creationId xmlns:p14="http://schemas.microsoft.com/office/powerpoint/2010/main" val="239276773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accent5">
                <a:shade val="45000"/>
                <a:satMod val="135000"/>
              </a:schemeClr>
              <a:prstClr val="white"/>
            </a:duotone>
          </a:blip>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smtClean="0"/>
              <a:t>Maslow’s Theory of Needs </a:t>
            </a:r>
            <a:endParaRPr lang="en-GB" b="1" dirty="0"/>
          </a:p>
        </p:txBody>
      </p:sp>
      <p:pic>
        <p:nvPicPr>
          <p:cNvPr id="4" name="Content Placeholder 3"/>
          <p:cNvPicPr>
            <a:picLocks noGrp="1" noChangeAspect="1"/>
          </p:cNvPicPr>
          <p:nvPr>
            <p:ph idx="1"/>
          </p:nvPr>
        </p:nvPicPr>
        <p:blipFill>
          <a:blip r:embed="rId4">
            <a:extLst>
              <a:ext uri="{28A0092B-C50C-407E-A947-70E740481C1C}">
                <a14:useLocalDpi xmlns:a14="http://schemas.microsoft.com/office/drawing/2010/main" val="0"/>
              </a:ext>
            </a:extLst>
          </a:blip>
          <a:stretch>
            <a:fillRect/>
          </a:stretch>
        </p:blipFill>
        <p:spPr>
          <a:xfrm>
            <a:off x="2351315" y="1230768"/>
            <a:ext cx="5976256" cy="5184371"/>
          </a:xfrm>
        </p:spPr>
      </p:pic>
    </p:spTree>
    <p:extLst>
      <p:ext uri="{BB962C8B-B14F-4D97-AF65-F5344CB8AC3E}">
        <p14:creationId xmlns:p14="http://schemas.microsoft.com/office/powerpoint/2010/main" val="4987275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accent5">
                <a:shade val="45000"/>
                <a:satMod val="135000"/>
              </a:schemeClr>
              <a:prstClr val="white"/>
            </a:duotone>
          </a:blip>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smtClean="0"/>
              <a:t>Self assessment – Skills Audit</a:t>
            </a:r>
            <a:endParaRPr lang="en-GB" b="1" dirty="0"/>
          </a:p>
        </p:txBody>
      </p:sp>
      <p:graphicFrame>
        <p:nvGraphicFramePr>
          <p:cNvPr id="4" name="Diagram 3"/>
          <p:cNvGraphicFramePr/>
          <p:nvPr>
            <p:extLst>
              <p:ext uri="{D42A27DB-BD31-4B8C-83A1-F6EECF244321}">
                <p14:modId xmlns:p14="http://schemas.microsoft.com/office/powerpoint/2010/main" val="3205905030"/>
              </p:ext>
            </p:extLst>
          </p:nvPr>
        </p:nvGraphicFramePr>
        <p:xfrm>
          <a:off x="2032000" y="1436914"/>
          <a:ext cx="8128000" cy="470141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41692103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accent5">
                <a:shade val="45000"/>
                <a:satMod val="135000"/>
              </a:schemeClr>
              <a:prstClr val="white"/>
            </a:duotone>
          </a:blip>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Measuring Personal Effectiveness</a:t>
            </a:r>
            <a:endParaRPr lang="en-GB"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77243" y="1853248"/>
            <a:ext cx="5546271" cy="3697514"/>
          </a:xfrm>
          <a:prstGeom prst="rect">
            <a:avLst/>
          </a:prstGeom>
        </p:spPr>
      </p:pic>
    </p:spTree>
    <p:extLst>
      <p:ext uri="{BB962C8B-B14F-4D97-AF65-F5344CB8AC3E}">
        <p14:creationId xmlns:p14="http://schemas.microsoft.com/office/powerpoint/2010/main" val="17514624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accent5">
                <a:shade val="45000"/>
                <a:satMod val="135000"/>
              </a:schemeClr>
              <a:prstClr val="white"/>
            </a:duotone>
          </a:blip>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SWOT Conversion Strategies</a:t>
            </a:r>
            <a:endParaRPr lang="en-GB" dirty="0"/>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10642" y="1295400"/>
            <a:ext cx="4718957" cy="4718957"/>
          </a:xfrm>
          <a:prstGeom prst="rect">
            <a:avLst/>
          </a:prstGeom>
        </p:spPr>
      </p:pic>
    </p:spTree>
    <p:extLst>
      <p:ext uri="{BB962C8B-B14F-4D97-AF65-F5344CB8AC3E}">
        <p14:creationId xmlns:p14="http://schemas.microsoft.com/office/powerpoint/2010/main" val="29382205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accent5">
                <a:shade val="45000"/>
                <a:satMod val="135000"/>
              </a:schemeClr>
              <a:prstClr val="white"/>
            </a:duotone>
          </a:blip>
          <a:stretch/>
        </a:blipFill>
        <a:effectLst/>
      </p:bgPr>
    </p:bg>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1114" y="202477"/>
            <a:ext cx="9470572" cy="6539232"/>
          </a:xfrm>
          <a:prstGeom prst="rect">
            <a:avLst/>
          </a:prstGeom>
        </p:spPr>
      </p:pic>
    </p:spTree>
    <p:extLst>
      <p:ext uri="{BB962C8B-B14F-4D97-AF65-F5344CB8AC3E}">
        <p14:creationId xmlns:p14="http://schemas.microsoft.com/office/powerpoint/2010/main" val="23193848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685800" y="1244600"/>
            <a:ext cx="10972800" cy="2870200"/>
          </a:xfrm>
        </p:spPr>
        <p:txBody>
          <a:bodyPr>
            <a:normAutofit/>
          </a:bodyPr>
          <a:lstStyle/>
          <a:p>
            <a:pPr algn="l"/>
            <a:r>
              <a:rPr lang="en-GB" dirty="0" smtClean="0"/>
              <a:t>Complete Learning Log</a:t>
            </a:r>
            <a:br>
              <a:rPr lang="en-GB" dirty="0" smtClean="0"/>
            </a:br>
            <a:r>
              <a:rPr lang="en-GB" dirty="0" smtClean="0"/>
              <a:t>Complete setting yourself a SMART gaol</a:t>
            </a:r>
            <a:br>
              <a:rPr lang="en-GB" dirty="0" smtClean="0"/>
            </a:br>
            <a:r>
              <a:rPr lang="en-GB" dirty="0" smtClean="0"/>
              <a:t>Further reading: Research Go MAD model</a:t>
            </a:r>
            <a:endParaRPr lang="en-GB" dirty="0"/>
          </a:p>
        </p:txBody>
      </p:sp>
    </p:spTree>
    <p:extLst>
      <p:ext uri="{BB962C8B-B14F-4D97-AF65-F5344CB8AC3E}">
        <p14:creationId xmlns:p14="http://schemas.microsoft.com/office/powerpoint/2010/main" val="349102985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2.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281</TotalTime>
  <Words>447</Words>
  <Application>Microsoft Office PowerPoint</Application>
  <PresentationFormat>Widescreen</PresentationFormat>
  <Paragraphs>31</Paragraphs>
  <Slides>8</Slides>
  <Notes>3</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8</vt:i4>
      </vt:variant>
    </vt:vector>
  </HeadingPairs>
  <TitlesOfParts>
    <vt:vector size="15" baseType="lpstr">
      <vt:lpstr>Arial</vt:lpstr>
      <vt:lpstr>Calibri</vt:lpstr>
      <vt:lpstr>Century Gothic</vt:lpstr>
      <vt:lpstr>Myriad Pro</vt:lpstr>
      <vt:lpstr>Wingdings 3</vt:lpstr>
      <vt:lpstr>Ion</vt:lpstr>
      <vt:lpstr>20140311PresentationUWTSDTemplate</vt:lpstr>
      <vt:lpstr>CertHE Skills for the Workplace Module: BMSK4005</vt:lpstr>
      <vt:lpstr>Overview of Session 1</vt:lpstr>
      <vt:lpstr>Maslow’s Theory of Needs </vt:lpstr>
      <vt:lpstr>Self assessment – Skills Audit</vt:lpstr>
      <vt:lpstr>Measuring Personal Effectiveness</vt:lpstr>
      <vt:lpstr>SWOT Conversion Strategies</vt:lpstr>
      <vt:lpstr>PowerPoint Presentation</vt:lpstr>
      <vt:lpstr>Complete Learning Log Complete setting yourself a SMART gaol Further reading: Research Go MAD model</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Learning Cycle (Kolb, D. (1984))</dc:title>
  <dc:creator>Shehla Khan</dc:creator>
  <cp:lastModifiedBy>Shehla Khan</cp:lastModifiedBy>
  <cp:revision>18</cp:revision>
  <dcterms:created xsi:type="dcterms:W3CDTF">2018-01-12T11:16:16Z</dcterms:created>
  <dcterms:modified xsi:type="dcterms:W3CDTF">2018-01-23T11:31:14Z</dcterms:modified>
</cp:coreProperties>
</file>