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2" r:id="rId1"/>
  </p:sldMasterIdLst>
  <p:sldIdLst>
    <p:sldId id="270" r:id="rId2"/>
    <p:sldId id="256" r:id="rId3"/>
    <p:sldId id="264" r:id="rId4"/>
    <p:sldId id="258" r:id="rId5"/>
    <p:sldId id="260" r:id="rId6"/>
    <p:sldId id="272" r:id="rId7"/>
    <p:sldId id="268" r:id="rId8"/>
    <p:sldId id="261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9AA41C"/>
    <a:srgbClr val="B1608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1796B8A-FDE9-4962-B065-80CE0373E7AE}" v="61" dt="2022-03-29T14:20:01.57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980" autoAdjust="0"/>
    <p:restoredTop sz="94660"/>
  </p:normalViewPr>
  <p:slideViewPr>
    <p:cSldViewPr snapToGrid="0">
      <p:cViewPr varScale="1">
        <p:scale>
          <a:sx n="80" d="100"/>
          <a:sy n="80" d="100"/>
        </p:scale>
        <p:origin x="60" y="1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microsoft.com/office/2015/10/relationships/revisionInfo" Target="revisionInfo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Leanne GORDON" userId="69935c55a9797a93" providerId="LiveId" clId="{A1796B8A-FDE9-4962-B065-80CE0373E7AE}"/>
    <pc:docChg chg="undo custSel addSld delSld modSld sldOrd">
      <pc:chgData name="Leanne GORDON" userId="69935c55a9797a93" providerId="LiveId" clId="{A1796B8A-FDE9-4962-B065-80CE0373E7AE}" dt="2022-03-29T14:29:03.749" v="1417" actId="1076"/>
      <pc:docMkLst>
        <pc:docMk/>
      </pc:docMkLst>
      <pc:sldChg chg="addSp modSp mod">
        <pc:chgData name="Leanne GORDON" userId="69935c55a9797a93" providerId="LiveId" clId="{A1796B8A-FDE9-4962-B065-80CE0373E7AE}" dt="2022-03-29T13:25:27.287" v="1362" actId="13926"/>
        <pc:sldMkLst>
          <pc:docMk/>
          <pc:sldMk cId="2217680853" sldId="256"/>
        </pc:sldMkLst>
        <pc:spChg chg="mod">
          <ac:chgData name="Leanne GORDON" userId="69935c55a9797a93" providerId="LiveId" clId="{A1796B8A-FDE9-4962-B065-80CE0373E7AE}" dt="2022-03-29T13:25:27.287" v="1362" actId="13926"/>
          <ac:spMkLst>
            <pc:docMk/>
            <pc:sldMk cId="2217680853" sldId="256"/>
            <ac:spMk id="12" creationId="{A7E7B107-F1B8-4CBB-AF5B-26203A9C1ED8}"/>
          </ac:spMkLst>
        </pc:spChg>
        <pc:picChg chg="add mod">
          <ac:chgData name="Leanne GORDON" userId="69935c55a9797a93" providerId="LiveId" clId="{A1796B8A-FDE9-4962-B065-80CE0373E7AE}" dt="2022-03-28T15:12:37.132" v="92" actId="14100"/>
          <ac:picMkLst>
            <pc:docMk/>
            <pc:sldMk cId="2217680853" sldId="256"/>
            <ac:picMk id="3" creationId="{11F3238A-FF4A-4125-8A01-A4EFCB4AFA8F}"/>
          </ac:picMkLst>
        </pc:picChg>
      </pc:sldChg>
      <pc:sldChg chg="addSp delSp modSp mod modTransition">
        <pc:chgData name="Leanne GORDON" userId="69935c55a9797a93" providerId="LiveId" clId="{A1796B8A-FDE9-4962-B065-80CE0373E7AE}" dt="2022-03-29T14:19:58.213" v="1397"/>
        <pc:sldMkLst>
          <pc:docMk/>
          <pc:sldMk cId="514384134" sldId="258"/>
        </pc:sldMkLst>
        <pc:spChg chg="add mod">
          <ac:chgData name="Leanne GORDON" userId="69935c55a9797a93" providerId="LiveId" clId="{A1796B8A-FDE9-4962-B065-80CE0373E7AE}" dt="2022-03-28T15:03:31.846" v="84" actId="20577"/>
          <ac:spMkLst>
            <pc:docMk/>
            <pc:sldMk cId="514384134" sldId="258"/>
            <ac:spMk id="2" creationId="{100F7AD2-37B7-4D1B-B819-6F184B19421B}"/>
          </ac:spMkLst>
        </pc:spChg>
        <pc:spChg chg="add del mod">
          <ac:chgData name="Leanne GORDON" userId="69935c55a9797a93" providerId="LiveId" clId="{A1796B8A-FDE9-4962-B065-80CE0373E7AE}" dt="2022-03-28T15:33:10.084" v="549" actId="1076"/>
          <ac:spMkLst>
            <pc:docMk/>
            <pc:sldMk cId="514384134" sldId="258"/>
            <ac:spMk id="3" creationId="{01FD2A74-ECE1-4CDA-B0A2-13EFF9357689}"/>
          </ac:spMkLst>
        </pc:spChg>
        <pc:spChg chg="add mod">
          <ac:chgData name="Leanne GORDON" userId="69935c55a9797a93" providerId="LiveId" clId="{A1796B8A-FDE9-4962-B065-80CE0373E7AE}" dt="2022-03-29T11:26:22.422" v="1167" actId="5793"/>
          <ac:spMkLst>
            <pc:docMk/>
            <pc:sldMk cId="514384134" sldId="258"/>
            <ac:spMk id="5" creationId="{6C5BD6BC-4155-4A35-9A19-7AF13A3B967F}"/>
          </ac:spMkLst>
        </pc:spChg>
        <pc:spChg chg="mod">
          <ac:chgData name="Leanne GORDON" userId="69935c55a9797a93" providerId="LiveId" clId="{A1796B8A-FDE9-4962-B065-80CE0373E7AE}" dt="2022-03-29T13:25:13.539" v="1361" actId="13926"/>
          <ac:spMkLst>
            <pc:docMk/>
            <pc:sldMk cId="514384134" sldId="258"/>
            <ac:spMk id="12" creationId="{A7E7B107-F1B8-4CBB-AF5B-26203A9C1ED8}"/>
          </ac:spMkLst>
        </pc:spChg>
      </pc:sldChg>
      <pc:sldChg chg="addSp delSp modSp del mod">
        <pc:chgData name="Leanne GORDON" userId="69935c55a9797a93" providerId="LiveId" clId="{A1796B8A-FDE9-4962-B065-80CE0373E7AE}" dt="2022-03-29T11:18:23.754" v="1131" actId="47"/>
        <pc:sldMkLst>
          <pc:docMk/>
          <pc:sldMk cId="3528650605" sldId="259"/>
        </pc:sldMkLst>
        <pc:spChg chg="mod">
          <ac:chgData name="Leanne GORDON" userId="69935c55a9797a93" providerId="LiveId" clId="{A1796B8A-FDE9-4962-B065-80CE0373E7AE}" dt="2022-03-29T11:07:03.020" v="990" actId="1076"/>
          <ac:spMkLst>
            <pc:docMk/>
            <pc:sldMk cId="3528650605" sldId="259"/>
            <ac:spMk id="2" creationId="{D9198819-07F0-4017-94EC-83767E97A36E}"/>
          </ac:spMkLst>
        </pc:spChg>
        <pc:spChg chg="mod">
          <ac:chgData name="Leanne GORDON" userId="69935c55a9797a93" providerId="LiveId" clId="{A1796B8A-FDE9-4962-B065-80CE0373E7AE}" dt="2022-03-29T11:08:25.817" v="1083" actId="20577"/>
          <ac:spMkLst>
            <pc:docMk/>
            <pc:sldMk cId="3528650605" sldId="259"/>
            <ac:spMk id="6" creationId="{1155D54B-69D9-4245-8042-3F5F64C6C4AB}"/>
          </ac:spMkLst>
        </pc:spChg>
        <pc:spChg chg="mod">
          <ac:chgData name="Leanne GORDON" userId="69935c55a9797a93" providerId="LiveId" clId="{A1796B8A-FDE9-4962-B065-80CE0373E7AE}" dt="2022-03-29T11:07:03.020" v="990" actId="1076"/>
          <ac:spMkLst>
            <pc:docMk/>
            <pc:sldMk cId="3528650605" sldId="259"/>
            <ac:spMk id="12" creationId="{A7E7B107-F1B8-4CBB-AF5B-26203A9C1ED8}"/>
          </ac:spMkLst>
        </pc:spChg>
        <pc:picChg chg="mod">
          <ac:chgData name="Leanne GORDON" userId="69935c55a9797a93" providerId="LiveId" clId="{A1796B8A-FDE9-4962-B065-80CE0373E7AE}" dt="2022-03-29T11:16:13.995" v="1124" actId="14100"/>
          <ac:picMkLst>
            <pc:docMk/>
            <pc:sldMk cId="3528650605" sldId="259"/>
            <ac:picMk id="4" creationId="{C94E413D-BF87-8423-273C-BB46BBECBA2C}"/>
          </ac:picMkLst>
        </pc:picChg>
        <pc:picChg chg="add del mod">
          <ac:chgData name="Leanne GORDON" userId="69935c55a9797a93" providerId="LiveId" clId="{A1796B8A-FDE9-4962-B065-80CE0373E7AE}" dt="2022-03-28T15:12:17.366" v="88" actId="21"/>
          <ac:picMkLst>
            <pc:docMk/>
            <pc:sldMk cId="3528650605" sldId="259"/>
            <ac:picMk id="5" creationId="{53197E5B-3C7E-4FA2-B36A-51DA7707C344}"/>
          </ac:picMkLst>
        </pc:picChg>
        <pc:picChg chg="add del mod">
          <ac:chgData name="Leanne GORDON" userId="69935c55a9797a93" providerId="LiveId" clId="{A1796B8A-FDE9-4962-B065-80CE0373E7AE}" dt="2022-03-29T11:16:20.413" v="1125"/>
          <ac:picMkLst>
            <pc:docMk/>
            <pc:sldMk cId="3528650605" sldId="259"/>
            <ac:picMk id="1026" creationId="{1326B800-D2F5-49B2-9FB4-1F6516C9DC21}"/>
          </ac:picMkLst>
        </pc:picChg>
      </pc:sldChg>
      <pc:sldChg chg="addSp delSp modSp mod ord modTransition">
        <pc:chgData name="Leanne GORDON" userId="69935c55a9797a93" providerId="LiveId" clId="{A1796B8A-FDE9-4962-B065-80CE0373E7AE}" dt="2022-03-29T14:20:02.458" v="1405" actId="1035"/>
        <pc:sldMkLst>
          <pc:docMk/>
          <pc:sldMk cId="564012099" sldId="260"/>
        </pc:sldMkLst>
        <pc:spChg chg="add del mod">
          <ac:chgData name="Leanne GORDON" userId="69935c55a9797a93" providerId="LiveId" clId="{A1796B8A-FDE9-4962-B065-80CE0373E7AE}" dt="2022-03-28T15:27:51.633" v="231"/>
          <ac:spMkLst>
            <pc:docMk/>
            <pc:sldMk cId="564012099" sldId="260"/>
            <ac:spMk id="2" creationId="{75EFB15D-9E97-4DD6-9870-DC2EBEA5BBCD}"/>
          </ac:spMkLst>
        </pc:spChg>
        <pc:spChg chg="add mod">
          <ac:chgData name="Leanne GORDON" userId="69935c55a9797a93" providerId="LiveId" clId="{A1796B8A-FDE9-4962-B065-80CE0373E7AE}" dt="2022-03-29T10:33:30.409" v="634" actId="1076"/>
          <ac:spMkLst>
            <pc:docMk/>
            <pc:sldMk cId="564012099" sldId="260"/>
            <ac:spMk id="6" creationId="{0637D443-A9FB-460E-BF4F-DF1C8F1CFA36}"/>
          </ac:spMkLst>
        </pc:spChg>
        <pc:spChg chg="add del mod">
          <ac:chgData name="Leanne GORDON" userId="69935c55a9797a93" providerId="LiveId" clId="{A1796B8A-FDE9-4962-B065-80CE0373E7AE}" dt="2022-03-29T13:25:05.698" v="1360" actId="13926"/>
          <ac:spMkLst>
            <pc:docMk/>
            <pc:sldMk cId="564012099" sldId="260"/>
            <ac:spMk id="12" creationId="{A7E7B107-F1B8-4CBB-AF5B-26203A9C1ED8}"/>
          </ac:spMkLst>
        </pc:spChg>
        <pc:picChg chg="add del mod">
          <ac:chgData name="Leanne GORDON" userId="69935c55a9797a93" providerId="LiveId" clId="{A1796B8A-FDE9-4962-B065-80CE0373E7AE}" dt="2022-03-29T14:20:02.458" v="1405" actId="1035"/>
          <ac:picMkLst>
            <pc:docMk/>
            <pc:sldMk cId="564012099" sldId="260"/>
            <ac:picMk id="4" creationId="{C94E413D-BF87-8423-273C-BB46BBECBA2C}"/>
          </ac:picMkLst>
        </pc:picChg>
        <pc:picChg chg="add mod">
          <ac:chgData name="Leanne GORDON" userId="69935c55a9797a93" providerId="LiveId" clId="{A1796B8A-FDE9-4962-B065-80CE0373E7AE}" dt="2022-03-29T11:27:19.517" v="1172" actId="1076"/>
          <ac:picMkLst>
            <pc:docMk/>
            <pc:sldMk cId="564012099" sldId="260"/>
            <ac:picMk id="5" creationId="{4482236D-EE20-4256-98FA-206B5945815B}"/>
          </ac:picMkLst>
        </pc:picChg>
      </pc:sldChg>
      <pc:sldChg chg="addSp modSp add del mod ord">
        <pc:chgData name="Leanne GORDON" userId="69935c55a9797a93" providerId="LiveId" clId="{A1796B8A-FDE9-4962-B065-80CE0373E7AE}" dt="2022-03-29T14:29:03.749" v="1417" actId="1076"/>
        <pc:sldMkLst>
          <pc:docMk/>
          <pc:sldMk cId="1879733815" sldId="261"/>
        </pc:sldMkLst>
        <pc:spChg chg="mod">
          <ac:chgData name="Leanne GORDON" userId="69935c55a9797a93" providerId="LiveId" clId="{A1796B8A-FDE9-4962-B065-80CE0373E7AE}" dt="2022-03-29T14:28:58.937" v="1416" actId="1076"/>
          <ac:spMkLst>
            <pc:docMk/>
            <pc:sldMk cId="1879733815" sldId="261"/>
            <ac:spMk id="2" creationId="{75EFB15D-9E97-4DD6-9870-DC2EBEA5BBCD}"/>
          </ac:spMkLst>
        </pc:spChg>
        <pc:spChg chg="add mod">
          <ac:chgData name="Leanne GORDON" userId="69935c55a9797a93" providerId="LiveId" clId="{A1796B8A-FDE9-4962-B065-80CE0373E7AE}" dt="2022-03-29T13:26:00.553" v="1364" actId="13926"/>
          <ac:spMkLst>
            <pc:docMk/>
            <pc:sldMk cId="1879733815" sldId="261"/>
            <ac:spMk id="6" creationId="{64879D34-A82C-4C6A-BBB1-1F82436EA48D}"/>
          </ac:spMkLst>
        </pc:spChg>
        <pc:spChg chg="add mod">
          <ac:chgData name="Leanne GORDON" userId="69935c55a9797a93" providerId="LiveId" clId="{A1796B8A-FDE9-4962-B065-80CE0373E7AE}" dt="2022-03-29T14:29:03.749" v="1417" actId="1076"/>
          <ac:spMkLst>
            <pc:docMk/>
            <pc:sldMk cId="1879733815" sldId="261"/>
            <ac:spMk id="7" creationId="{0776C7AE-4425-4BA3-8EE5-3F08BFDBB5DE}"/>
          </ac:spMkLst>
        </pc:spChg>
        <pc:spChg chg="mod">
          <ac:chgData name="Leanne GORDON" userId="69935c55a9797a93" providerId="LiveId" clId="{A1796B8A-FDE9-4962-B065-80CE0373E7AE}" dt="2022-03-29T13:26:21.407" v="1366" actId="255"/>
          <ac:spMkLst>
            <pc:docMk/>
            <pc:sldMk cId="1879733815" sldId="261"/>
            <ac:spMk id="12" creationId="{A7E7B107-F1B8-4CBB-AF5B-26203A9C1ED8}"/>
          </ac:spMkLst>
        </pc:spChg>
      </pc:sldChg>
      <pc:sldChg chg="new del">
        <pc:chgData name="Leanne GORDON" userId="69935c55a9797a93" providerId="LiveId" clId="{A1796B8A-FDE9-4962-B065-80CE0373E7AE}" dt="2022-03-29T08:59:48.093" v="616" actId="680"/>
        <pc:sldMkLst>
          <pc:docMk/>
          <pc:sldMk cId="678450367" sldId="262"/>
        </pc:sldMkLst>
      </pc:sldChg>
      <pc:sldChg chg="new del">
        <pc:chgData name="Leanne GORDON" userId="69935c55a9797a93" providerId="LiveId" clId="{A1796B8A-FDE9-4962-B065-80CE0373E7AE}" dt="2022-03-29T11:04:38.420" v="922" actId="47"/>
        <pc:sldMkLst>
          <pc:docMk/>
          <pc:sldMk cId="2509107685" sldId="262"/>
        </pc:sldMkLst>
      </pc:sldChg>
      <pc:sldChg chg="new del">
        <pc:chgData name="Leanne GORDON" userId="69935c55a9797a93" providerId="LiveId" clId="{A1796B8A-FDE9-4962-B065-80CE0373E7AE}" dt="2022-03-29T08:59:54.040" v="618" actId="680"/>
        <pc:sldMkLst>
          <pc:docMk/>
          <pc:sldMk cId="3230482027" sldId="262"/>
        </pc:sldMkLst>
      </pc:sldChg>
      <pc:sldChg chg="addSp delSp modSp add del mod">
        <pc:chgData name="Leanne GORDON" userId="69935c55a9797a93" providerId="LiveId" clId="{A1796B8A-FDE9-4962-B065-80CE0373E7AE}" dt="2022-03-29T11:27:30.292" v="1174" actId="47"/>
        <pc:sldMkLst>
          <pc:docMk/>
          <pc:sldMk cId="5821167" sldId="263"/>
        </pc:sldMkLst>
        <pc:spChg chg="del mod">
          <ac:chgData name="Leanne GORDON" userId="69935c55a9797a93" providerId="LiveId" clId="{A1796B8A-FDE9-4962-B065-80CE0373E7AE}" dt="2022-03-29T11:04:45.940" v="925"/>
          <ac:spMkLst>
            <pc:docMk/>
            <pc:sldMk cId="5821167" sldId="263"/>
            <ac:spMk id="12" creationId="{A7E7B107-F1B8-4CBB-AF5B-26203A9C1ED8}"/>
          </ac:spMkLst>
        </pc:spChg>
        <pc:picChg chg="add mod">
          <ac:chgData name="Leanne GORDON" userId="69935c55a9797a93" providerId="LiveId" clId="{A1796B8A-FDE9-4962-B065-80CE0373E7AE}" dt="2022-03-29T11:12:50.433" v="1119" actId="1076"/>
          <ac:picMkLst>
            <pc:docMk/>
            <pc:sldMk cId="5821167" sldId="263"/>
            <ac:picMk id="3" creationId="{24869CEB-5158-4F51-B62A-54B436319467}"/>
          </ac:picMkLst>
        </pc:picChg>
        <pc:picChg chg="mod">
          <ac:chgData name="Leanne GORDON" userId="69935c55a9797a93" providerId="LiveId" clId="{A1796B8A-FDE9-4962-B065-80CE0373E7AE}" dt="2022-03-29T11:27:28.044" v="1173" actId="1076"/>
          <ac:picMkLst>
            <pc:docMk/>
            <pc:sldMk cId="5821167" sldId="263"/>
            <ac:picMk id="4" creationId="{C94E413D-BF87-8423-273C-BB46BBECBA2C}"/>
          </ac:picMkLst>
        </pc:picChg>
      </pc:sldChg>
      <pc:sldChg chg="addSp delSp modSp new mod ord modTransition setBg">
        <pc:chgData name="Leanne GORDON" userId="69935c55a9797a93" providerId="LiveId" clId="{A1796B8A-FDE9-4962-B065-80CE0373E7AE}" dt="2022-03-29T14:19:59.554" v="1401"/>
        <pc:sldMkLst>
          <pc:docMk/>
          <pc:sldMk cId="235649486" sldId="264"/>
        </pc:sldMkLst>
        <pc:spChg chg="del mod">
          <ac:chgData name="Leanne GORDON" userId="69935c55a9797a93" providerId="LiveId" clId="{A1796B8A-FDE9-4962-B065-80CE0373E7AE}" dt="2022-03-29T11:16:39.103" v="1129" actId="478"/>
          <ac:spMkLst>
            <pc:docMk/>
            <pc:sldMk cId="235649486" sldId="264"/>
            <ac:spMk id="2" creationId="{22C0E61E-D7CC-47E4-8B68-E0015490CDF6}"/>
          </ac:spMkLst>
        </pc:spChg>
        <pc:spChg chg="del">
          <ac:chgData name="Leanne GORDON" userId="69935c55a9797a93" providerId="LiveId" clId="{A1796B8A-FDE9-4962-B065-80CE0373E7AE}" dt="2022-03-29T11:16:33.942" v="1127"/>
          <ac:spMkLst>
            <pc:docMk/>
            <pc:sldMk cId="235649486" sldId="264"/>
            <ac:spMk id="3" creationId="{7E406FB4-DACB-4881-92F6-9FB46AE1665B}"/>
          </ac:spMkLst>
        </pc:spChg>
        <pc:spChg chg="add">
          <ac:chgData name="Leanne GORDON" userId="69935c55a9797a93" providerId="LiveId" clId="{A1796B8A-FDE9-4962-B065-80CE0373E7AE}" dt="2022-03-29T11:16:42.708" v="1130" actId="26606"/>
          <ac:spMkLst>
            <pc:docMk/>
            <pc:sldMk cId="235649486" sldId="264"/>
            <ac:spMk id="71" creationId="{76D32598-E3DA-4501-BFB4-5D4B48F3B140}"/>
          </ac:spMkLst>
        </pc:spChg>
        <pc:spChg chg="add">
          <ac:chgData name="Leanne GORDON" userId="69935c55a9797a93" providerId="LiveId" clId="{A1796B8A-FDE9-4962-B065-80CE0373E7AE}" dt="2022-03-29T11:16:42.708" v="1130" actId="26606"/>
          <ac:spMkLst>
            <pc:docMk/>
            <pc:sldMk cId="235649486" sldId="264"/>
            <ac:spMk id="73" creationId="{5E4B973A-8BBF-4048-AFEE-C6E3088C6442}"/>
          </ac:spMkLst>
        </pc:spChg>
        <pc:spChg chg="add">
          <ac:chgData name="Leanne GORDON" userId="69935c55a9797a93" providerId="LiveId" clId="{A1796B8A-FDE9-4962-B065-80CE0373E7AE}" dt="2022-03-29T11:16:42.708" v="1130" actId="26606"/>
          <ac:spMkLst>
            <pc:docMk/>
            <pc:sldMk cId="235649486" sldId="264"/>
            <ac:spMk id="75" creationId="{F8B9E1F5-B063-4315-A954-F340478DA908}"/>
          </ac:spMkLst>
        </pc:spChg>
        <pc:picChg chg="add del mod ord">
          <ac:chgData name="Leanne GORDON" userId="69935c55a9797a93" providerId="LiveId" clId="{A1796B8A-FDE9-4962-B065-80CE0373E7AE}" dt="2022-03-29T11:19:50.356" v="1140"/>
          <ac:picMkLst>
            <pc:docMk/>
            <pc:sldMk cId="235649486" sldId="264"/>
            <ac:picMk id="10" creationId="{F49944F9-5162-49F4-90A0-C388F968435A}"/>
          </ac:picMkLst>
        </pc:picChg>
        <pc:picChg chg="add mod">
          <ac:chgData name="Leanne GORDON" userId="69935c55a9797a93" providerId="LiveId" clId="{A1796B8A-FDE9-4962-B065-80CE0373E7AE}" dt="2022-03-29T14:18:13.527" v="1381" actId="1076"/>
          <ac:picMkLst>
            <pc:docMk/>
            <pc:sldMk cId="235649486" sldId="264"/>
            <ac:picMk id="2050" creationId="{05A03B7B-09EC-4E73-8D3C-C3FEC387C289}"/>
          </ac:picMkLst>
        </pc:picChg>
        <pc:cxnChg chg="add">
          <ac:chgData name="Leanne GORDON" userId="69935c55a9797a93" providerId="LiveId" clId="{A1796B8A-FDE9-4962-B065-80CE0373E7AE}" dt="2022-03-29T11:16:42.708" v="1130" actId="26606"/>
          <ac:cxnSpMkLst>
            <pc:docMk/>
            <pc:sldMk cId="235649486" sldId="264"/>
            <ac:cxnSpMk id="77" creationId="{BC285879-A8BE-48EA-B72D-8D4135047E21}"/>
          </ac:cxnSpMkLst>
        </pc:cxnChg>
        <pc:cxnChg chg="add">
          <ac:chgData name="Leanne GORDON" userId="69935c55a9797a93" providerId="LiveId" clId="{A1796B8A-FDE9-4962-B065-80CE0373E7AE}" dt="2022-03-29T11:16:42.708" v="1130" actId="26606"/>
          <ac:cxnSpMkLst>
            <pc:docMk/>
            <pc:sldMk cId="235649486" sldId="264"/>
            <ac:cxnSpMk id="79" creationId="{5D0002A5-5632-4B3D-9D26-3CDEACAF84BD}"/>
          </ac:cxnSpMkLst>
        </pc:cxnChg>
      </pc:sldChg>
      <pc:sldChg chg="new del">
        <pc:chgData name="Leanne GORDON" userId="69935c55a9797a93" providerId="LiveId" clId="{A1796B8A-FDE9-4962-B065-80CE0373E7AE}" dt="2022-03-29T11:18:31.235" v="1133" actId="47"/>
        <pc:sldMkLst>
          <pc:docMk/>
          <pc:sldMk cId="796925472" sldId="265"/>
        </pc:sldMkLst>
      </pc:sldChg>
      <pc:sldChg chg="new del ord">
        <pc:chgData name="Leanne GORDON" userId="69935c55a9797a93" providerId="LiveId" clId="{A1796B8A-FDE9-4962-B065-80CE0373E7AE}" dt="2022-03-29T11:47:44.275" v="1180" actId="47"/>
        <pc:sldMkLst>
          <pc:docMk/>
          <pc:sldMk cId="1057845072" sldId="265"/>
        </pc:sldMkLst>
      </pc:sldChg>
      <pc:sldChg chg="delSp modSp add del mod setBg delDesignElem">
        <pc:chgData name="Leanne GORDON" userId="69935c55a9797a93" providerId="LiveId" clId="{A1796B8A-FDE9-4962-B065-80CE0373E7AE}" dt="2022-03-29T11:54:16.673" v="1195" actId="47"/>
        <pc:sldMkLst>
          <pc:docMk/>
          <pc:sldMk cId="838252674" sldId="266"/>
        </pc:sldMkLst>
        <pc:spChg chg="del">
          <ac:chgData name="Leanne GORDON" userId="69935c55a9797a93" providerId="LiveId" clId="{A1796B8A-FDE9-4962-B065-80CE0373E7AE}" dt="2022-03-29T11:47:41.565" v="1179"/>
          <ac:spMkLst>
            <pc:docMk/>
            <pc:sldMk cId="838252674" sldId="266"/>
            <ac:spMk id="9" creationId="{75955B3A-C08D-43E6-ABEF-A4F616FB682B}"/>
          </ac:spMkLst>
        </pc:spChg>
        <pc:spChg chg="del">
          <ac:chgData name="Leanne GORDON" userId="69935c55a9797a93" providerId="LiveId" clId="{A1796B8A-FDE9-4962-B065-80CE0373E7AE}" dt="2022-03-29T11:47:41.565" v="1179"/>
          <ac:spMkLst>
            <pc:docMk/>
            <pc:sldMk cId="838252674" sldId="266"/>
            <ac:spMk id="11" creationId="{C719694A-8B4E-4127-9C08-9B8F39B6F284}"/>
          </ac:spMkLst>
        </pc:spChg>
        <pc:spChg chg="del mod">
          <ac:chgData name="Leanne GORDON" userId="69935c55a9797a93" providerId="LiveId" clId="{A1796B8A-FDE9-4962-B065-80CE0373E7AE}" dt="2022-03-29T11:47:50.221" v="1184"/>
          <ac:spMkLst>
            <pc:docMk/>
            <pc:sldMk cId="838252674" sldId="266"/>
            <ac:spMk id="12" creationId="{A7E7B107-F1B8-4CBB-AF5B-26203A9C1ED8}"/>
          </ac:spMkLst>
        </pc:spChg>
        <pc:spChg chg="del">
          <ac:chgData name="Leanne GORDON" userId="69935c55a9797a93" providerId="LiveId" clId="{A1796B8A-FDE9-4962-B065-80CE0373E7AE}" dt="2022-03-29T11:47:41.565" v="1179"/>
          <ac:spMkLst>
            <pc:docMk/>
            <pc:sldMk cId="838252674" sldId="266"/>
            <ac:spMk id="13" creationId="{52D36E6B-D7EF-409B-B48D-1628C06EE123}"/>
          </ac:spMkLst>
        </pc:spChg>
        <pc:spChg chg="del">
          <ac:chgData name="Leanne GORDON" userId="69935c55a9797a93" providerId="LiveId" clId="{A1796B8A-FDE9-4962-B065-80CE0373E7AE}" dt="2022-03-29T11:47:41.565" v="1179"/>
          <ac:spMkLst>
            <pc:docMk/>
            <pc:sldMk cId="838252674" sldId="266"/>
            <ac:spMk id="15" creationId="{816D2053-BB10-4615-A38D-86EEC0D863E8}"/>
          </ac:spMkLst>
        </pc:spChg>
        <pc:picChg chg="del">
          <ac:chgData name="Leanne GORDON" userId="69935c55a9797a93" providerId="LiveId" clId="{A1796B8A-FDE9-4962-B065-80CE0373E7AE}" dt="2022-03-29T11:47:51.921" v="1185" actId="478"/>
          <ac:picMkLst>
            <pc:docMk/>
            <pc:sldMk cId="838252674" sldId="266"/>
            <ac:picMk id="3" creationId="{11F3238A-FF4A-4125-8A01-A4EFCB4AFA8F}"/>
          </ac:picMkLst>
        </pc:picChg>
        <pc:picChg chg="del">
          <ac:chgData name="Leanne GORDON" userId="69935c55a9797a93" providerId="LiveId" clId="{A1796B8A-FDE9-4962-B065-80CE0373E7AE}" dt="2022-03-29T11:54:09.611" v="1194" actId="478"/>
          <ac:picMkLst>
            <pc:docMk/>
            <pc:sldMk cId="838252674" sldId="266"/>
            <ac:picMk id="4" creationId="{C94E413D-BF87-8423-273C-BB46BBECBA2C}"/>
          </ac:picMkLst>
        </pc:picChg>
        <pc:picChg chg="del">
          <ac:chgData name="Leanne GORDON" userId="69935c55a9797a93" providerId="LiveId" clId="{A1796B8A-FDE9-4962-B065-80CE0373E7AE}" dt="2022-03-29T11:47:50.215" v="1182" actId="478"/>
          <ac:picMkLst>
            <pc:docMk/>
            <pc:sldMk cId="838252674" sldId="266"/>
            <ac:picMk id="7" creationId="{BE1C768A-2222-4F75-8EF0-6C51BABAC7E1}"/>
          </ac:picMkLst>
        </pc:picChg>
        <pc:cxnChg chg="del">
          <ac:chgData name="Leanne GORDON" userId="69935c55a9797a93" providerId="LiveId" clId="{A1796B8A-FDE9-4962-B065-80CE0373E7AE}" dt="2022-03-29T11:47:41.565" v="1179"/>
          <ac:cxnSpMkLst>
            <pc:docMk/>
            <pc:sldMk cId="838252674" sldId="266"/>
            <ac:cxnSpMk id="17" creationId="{CF2CC60F-C99A-48C5-856F-3C79856E9E9F}"/>
          </ac:cxnSpMkLst>
        </pc:cxnChg>
        <pc:cxnChg chg="del">
          <ac:chgData name="Leanne GORDON" userId="69935c55a9797a93" providerId="LiveId" clId="{A1796B8A-FDE9-4962-B065-80CE0373E7AE}" dt="2022-03-29T11:47:41.565" v="1179"/>
          <ac:cxnSpMkLst>
            <pc:docMk/>
            <pc:sldMk cId="838252674" sldId="266"/>
            <ac:cxnSpMk id="19" creationId="{D8A2ED1C-4B10-41E7-9BF6-7447B99B9850}"/>
          </ac:cxnSpMkLst>
        </pc:cxnChg>
      </pc:sldChg>
      <pc:sldChg chg="addSp delSp modSp new del mod setBg">
        <pc:chgData name="Leanne GORDON" userId="69935c55a9797a93" providerId="LiveId" clId="{A1796B8A-FDE9-4962-B065-80CE0373E7AE}" dt="2022-03-29T11:53:40.244" v="1193" actId="47"/>
        <pc:sldMkLst>
          <pc:docMk/>
          <pc:sldMk cId="1216549526" sldId="267"/>
        </pc:sldMkLst>
        <pc:spChg chg="add del">
          <ac:chgData name="Leanne GORDON" userId="69935c55a9797a93" providerId="LiveId" clId="{A1796B8A-FDE9-4962-B065-80CE0373E7AE}" dt="2022-03-29T11:50:04.628" v="1190" actId="26606"/>
          <ac:spMkLst>
            <pc:docMk/>
            <pc:sldMk cId="1216549526" sldId="267"/>
            <ac:spMk id="2" creationId="{22F91F9D-38BA-4746-A7EE-C76119366490}"/>
          </ac:spMkLst>
        </pc:spChg>
        <pc:spChg chg="add del">
          <ac:chgData name="Leanne GORDON" userId="69935c55a9797a93" providerId="LiveId" clId="{A1796B8A-FDE9-4962-B065-80CE0373E7AE}" dt="2022-03-29T11:50:04.628" v="1190" actId="26606"/>
          <ac:spMkLst>
            <pc:docMk/>
            <pc:sldMk cId="1216549526" sldId="267"/>
            <ac:spMk id="3" creationId="{03E12EA0-4983-4C79-8E47-28EC8613654A}"/>
          </ac:spMkLst>
        </pc:spChg>
        <pc:spChg chg="add mod">
          <ac:chgData name="Leanne GORDON" userId="69935c55a9797a93" providerId="LiveId" clId="{A1796B8A-FDE9-4962-B065-80CE0373E7AE}" dt="2022-03-29T11:52:47.595" v="1191" actId="478"/>
          <ac:spMkLst>
            <pc:docMk/>
            <pc:sldMk cId="1216549526" sldId="267"/>
            <ac:spMk id="6" creationId="{1E8C129A-306D-44BA-8D81-A8A2679BCF3B}"/>
          </ac:spMkLst>
        </pc:spChg>
        <pc:spChg chg="add del">
          <ac:chgData name="Leanne GORDON" userId="69935c55a9797a93" providerId="LiveId" clId="{A1796B8A-FDE9-4962-B065-80CE0373E7AE}" dt="2022-03-29T11:50:04.588" v="1189" actId="26606"/>
          <ac:spMkLst>
            <pc:docMk/>
            <pc:sldMk cId="1216549526" sldId="267"/>
            <ac:spMk id="9" creationId="{429E1EE9-E4C2-40A9-B9DE-FF110156C161}"/>
          </ac:spMkLst>
        </pc:spChg>
        <pc:spChg chg="add del">
          <ac:chgData name="Leanne GORDON" userId="69935c55a9797a93" providerId="LiveId" clId="{A1796B8A-FDE9-4962-B065-80CE0373E7AE}" dt="2022-03-29T11:50:04.588" v="1189" actId="26606"/>
          <ac:spMkLst>
            <pc:docMk/>
            <pc:sldMk cId="1216549526" sldId="267"/>
            <ac:spMk id="11" creationId="{1FF5E391-13EA-4378-95B1-C734881812E2}"/>
          </ac:spMkLst>
        </pc:spChg>
        <pc:spChg chg="add del">
          <ac:chgData name="Leanne GORDON" userId="69935c55a9797a93" providerId="LiveId" clId="{A1796B8A-FDE9-4962-B065-80CE0373E7AE}" dt="2022-03-29T11:50:04.588" v="1189" actId="26606"/>
          <ac:spMkLst>
            <pc:docMk/>
            <pc:sldMk cId="1216549526" sldId="267"/>
            <ac:spMk id="13" creationId="{AD0DC7A3-7ED0-4155-ADCF-D332541FAFBF}"/>
          </ac:spMkLst>
        </pc:spChg>
        <pc:spChg chg="add">
          <ac:chgData name="Leanne GORDON" userId="69935c55a9797a93" providerId="LiveId" clId="{A1796B8A-FDE9-4962-B065-80CE0373E7AE}" dt="2022-03-29T11:50:04.628" v="1190" actId="26606"/>
          <ac:spMkLst>
            <pc:docMk/>
            <pc:sldMk cId="1216549526" sldId="267"/>
            <ac:spMk id="19" creationId="{76D32598-E3DA-4501-BFB4-5D4B48F3B140}"/>
          </ac:spMkLst>
        </pc:spChg>
        <pc:spChg chg="add">
          <ac:chgData name="Leanne GORDON" userId="69935c55a9797a93" providerId="LiveId" clId="{A1796B8A-FDE9-4962-B065-80CE0373E7AE}" dt="2022-03-29T11:50:04.628" v="1190" actId="26606"/>
          <ac:spMkLst>
            <pc:docMk/>
            <pc:sldMk cId="1216549526" sldId="267"/>
            <ac:spMk id="20" creationId="{5E4B973A-8BBF-4048-AFEE-C6E3088C6442}"/>
          </ac:spMkLst>
        </pc:spChg>
        <pc:spChg chg="add">
          <ac:chgData name="Leanne GORDON" userId="69935c55a9797a93" providerId="LiveId" clId="{A1796B8A-FDE9-4962-B065-80CE0373E7AE}" dt="2022-03-29T11:50:04.628" v="1190" actId="26606"/>
          <ac:spMkLst>
            <pc:docMk/>
            <pc:sldMk cId="1216549526" sldId="267"/>
            <ac:spMk id="21" creationId="{F8B9E1F5-B063-4315-A954-F340478DA908}"/>
          </ac:spMkLst>
        </pc:spChg>
        <pc:picChg chg="add del mod">
          <ac:chgData name="Leanne GORDON" userId="69935c55a9797a93" providerId="LiveId" clId="{A1796B8A-FDE9-4962-B065-80CE0373E7AE}" dt="2022-03-29T11:52:47.595" v="1191" actId="478"/>
          <ac:picMkLst>
            <pc:docMk/>
            <pc:sldMk cId="1216549526" sldId="267"/>
            <ac:picMk id="4" creationId="{C3C29836-7AA5-4CA4-9BD3-B0361AF7B1B8}"/>
          </ac:picMkLst>
        </pc:picChg>
        <pc:cxnChg chg="add del">
          <ac:chgData name="Leanne GORDON" userId="69935c55a9797a93" providerId="LiveId" clId="{A1796B8A-FDE9-4962-B065-80CE0373E7AE}" dt="2022-03-29T11:50:04.588" v="1189" actId="26606"/>
          <ac:cxnSpMkLst>
            <pc:docMk/>
            <pc:sldMk cId="1216549526" sldId="267"/>
            <ac:cxnSpMk id="15" creationId="{4CDF7082-55B3-4B7D-8ECF-F1C96C500DB1}"/>
          </ac:cxnSpMkLst>
        </pc:cxnChg>
        <pc:cxnChg chg="add del">
          <ac:chgData name="Leanne GORDON" userId="69935c55a9797a93" providerId="LiveId" clId="{A1796B8A-FDE9-4962-B065-80CE0373E7AE}" dt="2022-03-29T11:50:04.588" v="1189" actId="26606"/>
          <ac:cxnSpMkLst>
            <pc:docMk/>
            <pc:sldMk cId="1216549526" sldId="267"/>
            <ac:cxnSpMk id="17" creationId="{67D64140-8BC6-4CD1-8C2A-FB5BCE23548F}"/>
          </ac:cxnSpMkLst>
        </pc:cxnChg>
        <pc:cxnChg chg="add">
          <ac:chgData name="Leanne GORDON" userId="69935c55a9797a93" providerId="LiveId" clId="{A1796B8A-FDE9-4962-B065-80CE0373E7AE}" dt="2022-03-29T11:50:04.628" v="1190" actId="26606"/>
          <ac:cxnSpMkLst>
            <pc:docMk/>
            <pc:sldMk cId="1216549526" sldId="267"/>
            <ac:cxnSpMk id="22" creationId="{BC285879-A8BE-48EA-B72D-8D4135047E21}"/>
          </ac:cxnSpMkLst>
        </pc:cxnChg>
        <pc:cxnChg chg="add">
          <ac:chgData name="Leanne GORDON" userId="69935c55a9797a93" providerId="LiveId" clId="{A1796B8A-FDE9-4962-B065-80CE0373E7AE}" dt="2022-03-29T11:50:04.628" v="1190" actId="26606"/>
          <ac:cxnSpMkLst>
            <pc:docMk/>
            <pc:sldMk cId="1216549526" sldId="267"/>
            <ac:cxnSpMk id="23" creationId="{5D0002A5-5632-4B3D-9D26-3CDEACAF84BD}"/>
          </ac:cxnSpMkLst>
        </pc:cxnChg>
      </pc:sldChg>
      <pc:sldChg chg="modSp add del mod">
        <pc:chgData name="Leanne GORDON" userId="69935c55a9797a93" providerId="LiveId" clId="{A1796B8A-FDE9-4962-B065-80CE0373E7AE}" dt="2022-03-29T14:20:05.628" v="1408" actId="47"/>
        <pc:sldMkLst>
          <pc:docMk/>
          <pc:sldMk cId="3691353093" sldId="268"/>
        </pc:sldMkLst>
        <pc:graphicFrameChg chg="modGraphic">
          <ac:chgData name="Leanne GORDON" userId="69935c55a9797a93" providerId="LiveId" clId="{A1796B8A-FDE9-4962-B065-80CE0373E7AE}" dt="2022-03-29T13:27:24.970" v="1367" actId="207"/>
          <ac:graphicFrameMkLst>
            <pc:docMk/>
            <pc:sldMk cId="3691353093" sldId="268"/>
            <ac:graphicFrameMk id="4" creationId="{45286591-9DEE-40D6-861B-569E5A9D47E2}"/>
          </ac:graphicFrameMkLst>
        </pc:graphicFrameChg>
      </pc:sldChg>
      <pc:sldChg chg="new del">
        <pc:chgData name="Leanne GORDON" userId="69935c55a9797a93" providerId="LiveId" clId="{A1796B8A-FDE9-4962-B065-80CE0373E7AE}" dt="2022-03-29T12:11:46.517" v="1197" actId="47"/>
        <pc:sldMkLst>
          <pc:docMk/>
          <pc:sldMk cId="95588161" sldId="269"/>
        </pc:sldMkLst>
      </pc:sldChg>
      <pc:sldChg chg="new del">
        <pc:chgData name="Leanne GORDON" userId="69935c55a9797a93" providerId="LiveId" clId="{A1796B8A-FDE9-4962-B065-80CE0373E7AE}" dt="2022-03-29T12:11:51.679" v="1199" actId="680"/>
        <pc:sldMkLst>
          <pc:docMk/>
          <pc:sldMk cId="2145583766" sldId="269"/>
        </pc:sldMkLst>
      </pc:sldChg>
      <pc:sldChg chg="new del ord">
        <pc:chgData name="Leanne GORDON" userId="69935c55a9797a93" providerId="LiveId" clId="{A1796B8A-FDE9-4962-B065-80CE0373E7AE}" dt="2022-03-29T13:17:36.511" v="1205" actId="47"/>
        <pc:sldMkLst>
          <pc:docMk/>
          <pc:sldMk cId="4257447439" sldId="269"/>
        </pc:sldMkLst>
      </pc:sldChg>
      <pc:sldChg chg="addSp delSp modSp add mod modTransition setBg delDesignElem">
        <pc:chgData name="Leanne GORDON" userId="69935c55a9797a93" providerId="LiveId" clId="{A1796B8A-FDE9-4962-B065-80CE0373E7AE}" dt="2022-03-29T14:20:01.573" v="1404"/>
        <pc:sldMkLst>
          <pc:docMk/>
          <pc:sldMk cId="3414875540" sldId="270"/>
        </pc:sldMkLst>
        <pc:spChg chg="del">
          <ac:chgData name="Leanne GORDON" userId="69935c55a9797a93" providerId="LiveId" clId="{A1796B8A-FDE9-4962-B065-80CE0373E7AE}" dt="2022-03-29T13:17:30.665" v="1204"/>
          <ac:spMkLst>
            <pc:docMk/>
            <pc:sldMk cId="3414875540" sldId="270"/>
            <ac:spMk id="9" creationId="{75955B3A-C08D-43E6-ABEF-A4F616FB682B}"/>
          </ac:spMkLst>
        </pc:spChg>
        <pc:spChg chg="del">
          <ac:chgData name="Leanne GORDON" userId="69935c55a9797a93" providerId="LiveId" clId="{A1796B8A-FDE9-4962-B065-80CE0373E7AE}" dt="2022-03-29T13:17:30.665" v="1204"/>
          <ac:spMkLst>
            <pc:docMk/>
            <pc:sldMk cId="3414875540" sldId="270"/>
            <ac:spMk id="11" creationId="{C719694A-8B4E-4127-9C08-9B8F39B6F284}"/>
          </ac:spMkLst>
        </pc:spChg>
        <pc:spChg chg="del mod">
          <ac:chgData name="Leanne GORDON" userId="69935c55a9797a93" providerId="LiveId" clId="{A1796B8A-FDE9-4962-B065-80CE0373E7AE}" dt="2022-03-29T13:17:45.168" v="1209"/>
          <ac:spMkLst>
            <pc:docMk/>
            <pc:sldMk cId="3414875540" sldId="270"/>
            <ac:spMk id="12" creationId="{A7E7B107-F1B8-4CBB-AF5B-26203A9C1ED8}"/>
          </ac:spMkLst>
        </pc:spChg>
        <pc:spChg chg="del">
          <ac:chgData name="Leanne GORDON" userId="69935c55a9797a93" providerId="LiveId" clId="{A1796B8A-FDE9-4962-B065-80CE0373E7AE}" dt="2022-03-29T13:17:30.665" v="1204"/>
          <ac:spMkLst>
            <pc:docMk/>
            <pc:sldMk cId="3414875540" sldId="270"/>
            <ac:spMk id="13" creationId="{52D36E6B-D7EF-409B-B48D-1628C06EE123}"/>
          </ac:spMkLst>
        </pc:spChg>
        <pc:spChg chg="add mod">
          <ac:chgData name="Leanne GORDON" userId="69935c55a9797a93" providerId="LiveId" clId="{A1796B8A-FDE9-4962-B065-80CE0373E7AE}" dt="2022-03-29T13:22:01.175" v="1314" actId="1076"/>
          <ac:spMkLst>
            <pc:docMk/>
            <pc:sldMk cId="3414875540" sldId="270"/>
            <ac:spMk id="14" creationId="{889E77FE-6323-40BD-8157-FAB7A907CACE}"/>
          </ac:spMkLst>
        </pc:spChg>
        <pc:spChg chg="del">
          <ac:chgData name="Leanne GORDON" userId="69935c55a9797a93" providerId="LiveId" clId="{A1796B8A-FDE9-4962-B065-80CE0373E7AE}" dt="2022-03-29T13:17:30.665" v="1204"/>
          <ac:spMkLst>
            <pc:docMk/>
            <pc:sldMk cId="3414875540" sldId="270"/>
            <ac:spMk id="15" creationId="{816D2053-BB10-4615-A38D-86EEC0D863E8}"/>
          </ac:spMkLst>
        </pc:spChg>
        <pc:picChg chg="del">
          <ac:chgData name="Leanne GORDON" userId="69935c55a9797a93" providerId="LiveId" clId="{A1796B8A-FDE9-4962-B065-80CE0373E7AE}" dt="2022-03-29T13:17:46.849" v="1210" actId="478"/>
          <ac:picMkLst>
            <pc:docMk/>
            <pc:sldMk cId="3414875540" sldId="270"/>
            <ac:picMk id="3" creationId="{11F3238A-FF4A-4125-8A01-A4EFCB4AFA8F}"/>
          </ac:picMkLst>
        </pc:picChg>
        <pc:picChg chg="mod">
          <ac:chgData name="Leanne GORDON" userId="69935c55a9797a93" providerId="LiveId" clId="{A1796B8A-FDE9-4962-B065-80CE0373E7AE}" dt="2022-03-29T13:20:56.881" v="1269" actId="1076"/>
          <ac:picMkLst>
            <pc:docMk/>
            <pc:sldMk cId="3414875540" sldId="270"/>
            <ac:picMk id="4" creationId="{C94E413D-BF87-8423-273C-BB46BBECBA2C}"/>
          </ac:picMkLst>
        </pc:picChg>
        <pc:picChg chg="del">
          <ac:chgData name="Leanne GORDON" userId="69935c55a9797a93" providerId="LiveId" clId="{A1796B8A-FDE9-4962-B065-80CE0373E7AE}" dt="2022-03-29T13:17:45.159" v="1207" actId="478"/>
          <ac:picMkLst>
            <pc:docMk/>
            <pc:sldMk cId="3414875540" sldId="270"/>
            <ac:picMk id="7" creationId="{BE1C768A-2222-4F75-8EF0-6C51BABAC7E1}"/>
          </ac:picMkLst>
        </pc:picChg>
        <pc:cxnChg chg="del">
          <ac:chgData name="Leanne GORDON" userId="69935c55a9797a93" providerId="LiveId" clId="{A1796B8A-FDE9-4962-B065-80CE0373E7AE}" dt="2022-03-29T13:17:30.665" v="1204"/>
          <ac:cxnSpMkLst>
            <pc:docMk/>
            <pc:sldMk cId="3414875540" sldId="270"/>
            <ac:cxnSpMk id="17" creationId="{CF2CC60F-C99A-48C5-856F-3C79856E9E9F}"/>
          </ac:cxnSpMkLst>
        </pc:cxnChg>
        <pc:cxnChg chg="del">
          <ac:chgData name="Leanne GORDON" userId="69935c55a9797a93" providerId="LiveId" clId="{A1796B8A-FDE9-4962-B065-80CE0373E7AE}" dt="2022-03-29T13:17:30.665" v="1204"/>
          <ac:cxnSpMkLst>
            <pc:docMk/>
            <pc:sldMk cId="3414875540" sldId="270"/>
            <ac:cxnSpMk id="19" creationId="{D8A2ED1C-4B10-41E7-9BF6-7447B99B9850}"/>
          </ac:cxnSpMkLst>
        </pc:cxnChg>
      </pc:sldChg>
      <pc:sldChg chg="new add del">
        <pc:chgData name="Leanne GORDON" userId="69935c55a9797a93" providerId="LiveId" clId="{A1796B8A-FDE9-4962-B065-80CE0373E7AE}" dt="2022-03-29T14:20:00.255" v="1403" actId="680"/>
        <pc:sldMkLst>
          <pc:docMk/>
          <pc:sldMk cId="87444853" sldId="271"/>
        </pc:sldMkLst>
      </pc:sldChg>
      <pc:sldChg chg="new del">
        <pc:chgData name="Leanne GORDON" userId="69935c55a9797a93" providerId="LiveId" clId="{A1796B8A-FDE9-4962-B065-80CE0373E7AE}" dt="2022-03-29T14:19:56.441" v="1392" actId="680"/>
        <pc:sldMkLst>
          <pc:docMk/>
          <pc:sldMk cId="259583385" sldId="271"/>
        </pc:sldMkLst>
      </pc:sldChg>
      <pc:sldChg chg="new del">
        <pc:chgData name="Leanne GORDON" userId="69935c55a9797a93" providerId="LiveId" clId="{A1796B8A-FDE9-4962-B065-80CE0373E7AE}" dt="2022-03-29T13:42:59.710" v="1372" actId="680"/>
        <pc:sldMkLst>
          <pc:docMk/>
          <pc:sldMk cId="1832631435" sldId="271"/>
        </pc:sldMkLst>
      </pc:sldChg>
      <pc:sldChg chg="new del">
        <pc:chgData name="Leanne GORDON" userId="69935c55a9797a93" providerId="LiveId" clId="{A1796B8A-FDE9-4962-B065-80CE0373E7AE}" dt="2022-03-29T13:22:51.352" v="1321" actId="47"/>
        <pc:sldMkLst>
          <pc:docMk/>
          <pc:sldMk cId="3441406166" sldId="271"/>
        </pc:sldMkLst>
      </pc:sldChg>
      <pc:sldChg chg="delSp modSp add del mod">
        <pc:chgData name="Leanne GORDON" userId="69935c55a9797a93" providerId="LiveId" clId="{A1796B8A-FDE9-4962-B065-80CE0373E7AE}" dt="2022-03-29T14:20:03.260" v="1406" actId="47"/>
        <pc:sldMkLst>
          <pc:docMk/>
          <pc:sldMk cId="1386235119" sldId="272"/>
        </pc:sldMkLst>
        <pc:spChg chg="del mod">
          <ac:chgData name="Leanne GORDON" userId="69935c55a9797a93" providerId="LiveId" clId="{A1796B8A-FDE9-4962-B065-80CE0373E7AE}" dt="2022-03-29T13:23:35.773" v="1323" actId="478"/>
          <ac:spMkLst>
            <pc:docMk/>
            <pc:sldMk cId="1386235119" sldId="272"/>
            <ac:spMk id="6" creationId="{0637D443-A9FB-460E-BF4F-DF1C8F1CFA36}"/>
          </ac:spMkLst>
        </pc:spChg>
        <pc:spChg chg="mod">
          <ac:chgData name="Leanne GORDON" userId="69935c55a9797a93" providerId="LiveId" clId="{A1796B8A-FDE9-4962-B065-80CE0373E7AE}" dt="2022-03-29T13:24:51.316" v="1359" actId="255"/>
          <ac:spMkLst>
            <pc:docMk/>
            <pc:sldMk cId="1386235119" sldId="272"/>
            <ac:spMk id="12" creationId="{A7E7B107-F1B8-4CBB-AF5B-26203A9C1ED8}"/>
          </ac:spMkLst>
        </pc:spChg>
        <pc:picChg chg="del">
          <ac:chgData name="Leanne GORDON" userId="69935c55a9797a93" providerId="LiveId" clId="{A1796B8A-FDE9-4962-B065-80CE0373E7AE}" dt="2022-03-29T13:23:38.844" v="1324" actId="478"/>
          <ac:picMkLst>
            <pc:docMk/>
            <pc:sldMk cId="1386235119" sldId="272"/>
            <ac:picMk id="5" creationId="{4482236D-EE20-4256-98FA-206B5945815B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BC7A07-96C3-42AF-943D-953C86C3DAA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463557"/>
            <a:ext cx="9144000" cy="2387600"/>
          </a:xfrm>
        </p:spPr>
        <p:txBody>
          <a:bodyPr anchor="b">
            <a:normAutofit/>
          </a:bodyPr>
          <a:lstStyle>
            <a:lvl1pPr algn="ctr">
              <a:lnSpc>
                <a:spcPct val="90000"/>
              </a:lnSpc>
              <a:defRPr sz="5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CEE38DF-F503-4E79-B1B0-16489708A1B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943232"/>
            <a:ext cx="9144000" cy="1655762"/>
          </a:xfrm>
        </p:spPr>
        <p:txBody>
          <a:bodyPr>
            <a:normAutofit/>
          </a:bodyPr>
          <a:lstStyle>
            <a:lvl1pPr marL="0" indent="0" algn="ctr">
              <a:lnSpc>
                <a:spcPts val="3200"/>
              </a:lnSpc>
              <a:buNone/>
              <a:defRPr sz="2400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C1D965B-87A4-4F43-BE02-800BCCDF42E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20624" y="6217920"/>
            <a:ext cx="2743200" cy="640080"/>
          </a:xfrm>
        </p:spPr>
        <p:txBody>
          <a:bodyPr anchor="ctr" anchorCtr="0"/>
          <a:lstStyle/>
          <a:p>
            <a:fld id="{403CB87E-4591-47A1-9046-CF63F17215EF}" type="datetime2">
              <a:rPr lang="en-US" smtClean="0"/>
              <a:t>Tuesday, March 29, 2022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89ED35B-CBF1-40D9-BAA7-CF9E1E22B8F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767328" y="6217920"/>
            <a:ext cx="7196328" cy="640080"/>
          </a:xfrm>
        </p:spPr>
        <p:txBody>
          <a:bodyPr anchor="ctr" anchorCtr="0"/>
          <a:lstStyle/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D26653A-450D-4BDE-8718-99F2D931425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503152" y="0"/>
            <a:ext cx="685800" cy="685800"/>
          </a:xfrm>
        </p:spPr>
        <p:txBody>
          <a:bodyPr/>
          <a:lstStyle>
            <a:lvl1pPr algn="ctr">
              <a:defRPr/>
            </a:lvl1pPr>
          </a:lstStyle>
          <a:p>
            <a:fld id="{3A4F6043-7A67-491B-98BC-F933DED7226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542935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914413-82C1-4EBC-8C6B-BC5F842D13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0624" y="365125"/>
            <a:ext cx="10543032" cy="1325563"/>
          </a:xfrm>
        </p:spPr>
        <p:txBody>
          <a:bodyPr>
            <a:normAutofit/>
          </a:bodyPr>
          <a:lstStyle>
            <a:lvl1pPr>
              <a:lnSpc>
                <a:spcPct val="90000"/>
              </a:lnSpc>
              <a:defRPr sz="5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8F029A-192E-4A44-ACC7-6C5212C777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0625" y="1825625"/>
            <a:ext cx="10543031" cy="4206383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8D1A7D4-E57E-4789-896B-B2A051BF94F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20624" y="6217920"/>
            <a:ext cx="2743200" cy="64008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F33DE70B-B772-416E-A790-995760B1742E}" type="datetime2">
              <a:rPr lang="en-US" smtClean="0"/>
              <a:t>Tuesday, March 29, 2022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07B63EE-3B35-4F8A-BDA3-E778BFE14C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8339EF2-7937-4C30-A883-7F7BD02802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algn="ctr">
              <a:defRPr>
                <a:solidFill>
                  <a:schemeClr val="tx2"/>
                </a:solidFill>
              </a:defRPr>
            </a:lvl1pPr>
          </a:lstStyle>
          <a:p>
            <a:fld id="{3A4F6043-7A67-491B-98BC-F933DED7226D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9333957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CAF4BC-D1E9-40F0-A26B-9EA9B6B697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0624" y="1081941"/>
            <a:ext cx="10543032" cy="2852737"/>
          </a:xfrm>
        </p:spPr>
        <p:txBody>
          <a:bodyPr anchor="b">
            <a:normAutofit/>
          </a:bodyPr>
          <a:lstStyle>
            <a:lvl1pPr>
              <a:defRPr sz="4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F7974A6-FAB9-47DA-8F1A-701DFC8DF32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20624" y="3961666"/>
            <a:ext cx="10543032" cy="1500187"/>
          </a:xfrm>
        </p:spPr>
        <p:txBody>
          <a:bodyPr>
            <a:noAutofit/>
          </a:bodyPr>
          <a:lstStyle>
            <a:lvl1pPr marL="0" indent="0">
              <a:buNone/>
              <a:defRPr sz="22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564E2B4-314C-4D4F-8938-E437A2EF527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760CDE-A6F1-4138-AF12-ED09E8E5FB6B}" type="datetime2">
              <a:rPr lang="en-US" smtClean="0"/>
              <a:t>Tuesday, March 29, 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2442F23-6986-4A36-97F0-13F305A2DEB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4BA1B9-2423-42BD-A553-DC5703F624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4F6043-7A67-491B-98BC-F933DED7226D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5079325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264F76-994F-4AB5-B17B-46C0C2FA5A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0624" y="365125"/>
            <a:ext cx="10543032" cy="1325563"/>
          </a:xfrm>
        </p:spPr>
        <p:txBody>
          <a:bodyPr>
            <a:normAutofit/>
          </a:bodyPr>
          <a:lstStyle>
            <a:lvl1pPr>
              <a:defRPr sz="5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5A69B3B-A540-4556-98C8-1F49704A794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20624" y="1825625"/>
            <a:ext cx="5599176" cy="4206382"/>
          </a:xfrm>
        </p:spPr>
        <p:txBody>
          <a:bodyPr/>
          <a:lstStyle>
            <a:lvl1pPr marL="457200" indent="-457200">
              <a:buFont typeface="Wingdings 2" panose="05020102010507070707" pitchFamily="18" charset="2"/>
              <a:buChar char="¬"/>
              <a:defRPr/>
            </a:lvl1pPr>
            <a:lvl2pPr marL="800100" indent="-342900">
              <a:buFont typeface="Wingdings 2" panose="05020102010507070707" pitchFamily="18" charset="2"/>
              <a:buChar char="¬"/>
              <a:defRPr/>
            </a:lvl2pPr>
            <a:lvl3pPr marL="1257300" indent="-342900">
              <a:buFont typeface="Wingdings 2" panose="05020102010507070707" pitchFamily="18" charset="2"/>
              <a:buChar char="¬"/>
              <a:defRPr/>
            </a:lvl3pPr>
            <a:lvl4pPr marL="1657350" indent="-285750">
              <a:buFont typeface="Wingdings 2" panose="05020102010507070707" pitchFamily="18" charset="2"/>
              <a:buChar char="¬"/>
              <a:defRPr/>
            </a:lvl4pPr>
            <a:lvl5pPr marL="2114550" indent="-285750">
              <a:buFont typeface="Wingdings 2" panose="05020102010507070707" pitchFamily="18" charset="2"/>
              <a:buChar char="¬"/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EC72438-7C63-48F2-9D6F-2461BFD6D5E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4791456" cy="4206382"/>
          </a:xfrm>
        </p:spPr>
        <p:txBody>
          <a:bodyPr/>
          <a:lstStyle>
            <a:lvl1pPr marL="228600" indent="-228600">
              <a:buFont typeface="Wingdings 2" panose="05020102010507070707" pitchFamily="18" charset="2"/>
              <a:buChar char="¬"/>
              <a:defRPr/>
            </a:lvl1pPr>
            <a:lvl2pPr marL="685800" indent="-228600">
              <a:buFont typeface="Wingdings 2" panose="05020102010507070707" pitchFamily="18" charset="2"/>
              <a:buChar char="¬"/>
              <a:defRPr/>
            </a:lvl2pPr>
            <a:lvl3pPr marL="1143000" indent="-228600">
              <a:buFont typeface="Wingdings 2" panose="05020102010507070707" pitchFamily="18" charset="2"/>
              <a:buChar char="¬"/>
              <a:defRPr/>
            </a:lvl3pPr>
            <a:lvl4pPr marL="1600200" indent="-228600">
              <a:buFont typeface="Wingdings 2" panose="05020102010507070707" pitchFamily="18" charset="2"/>
              <a:buChar char="¬"/>
              <a:defRPr/>
            </a:lvl4pPr>
            <a:lvl5pPr marL="2057400" indent="-228600">
              <a:buFont typeface="Wingdings 2" panose="05020102010507070707" pitchFamily="18" charset="2"/>
              <a:buChar char="¬"/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3FA1B49-6AAA-4DA7-970F-B75899F1AB5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15F8B1-DB7B-4D28-A97D-40FB2DD1EF78}" type="datetime2">
              <a:rPr lang="en-US" smtClean="0"/>
              <a:t>Tuesday, March 29, 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EE3649A-B9A2-4737-B47E-758DC14068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50C1407-C705-451C-878E-8175DCCD50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4F6043-7A67-491B-98BC-F933DED7226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2586987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2F9955-0460-4A20-8FC6-3005955600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0624" y="365125"/>
            <a:ext cx="10543032" cy="1325563"/>
          </a:xfrm>
        </p:spPr>
        <p:txBody>
          <a:bodyPr>
            <a:normAutofit/>
          </a:bodyPr>
          <a:lstStyle>
            <a:lvl1pPr>
              <a:defRPr sz="5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F95DDA7-4AAD-4EBE-880C-200E5F10A6C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20624" y="1681163"/>
            <a:ext cx="5549697" cy="823912"/>
          </a:xfrm>
        </p:spPr>
        <p:txBody>
          <a:bodyPr anchor="b">
            <a:normAutofit/>
          </a:bodyPr>
          <a:lstStyle>
            <a:lvl1pPr marL="0" indent="0">
              <a:buNone/>
              <a:defRPr sz="32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9717496-E470-4CF6-884C-F07390A4688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20624" y="2505075"/>
            <a:ext cx="5549697" cy="3526932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8C438EA-D381-4F22-A911-ECDD6D04FB3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5970321" y="1681163"/>
            <a:ext cx="4993335" cy="823912"/>
          </a:xfrm>
        </p:spPr>
        <p:txBody>
          <a:bodyPr anchor="b">
            <a:normAutofit/>
          </a:bodyPr>
          <a:lstStyle>
            <a:lvl1pPr marL="0" indent="0">
              <a:buNone/>
              <a:defRPr sz="32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3F255FA-A04D-49F2-8DB4-3CC082D0DBC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5970321" y="2505075"/>
            <a:ext cx="4993335" cy="3526932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A6298F3-0AEC-4811-99A4-B78AE3A70B1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20624" y="6217920"/>
            <a:ext cx="2743200" cy="640080"/>
          </a:xfrm>
        </p:spPr>
        <p:txBody>
          <a:bodyPr/>
          <a:lstStyle/>
          <a:p>
            <a:fld id="{14039161-23B8-4738-9069-73EBE8884FDD}" type="datetime2">
              <a:rPr lang="en-US" smtClean="0"/>
              <a:t>Tuesday, March 29, 2022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A7690B4-8A9A-4717-8B0B-2C92129265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328F00A-44BE-4E0A-B1CE-1FC489654F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4F6043-7A67-491B-98BC-F933DED7226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0248046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91F235-FBFF-453E-B90A-5758ED47C7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0624" y="938306"/>
            <a:ext cx="10543032" cy="1325563"/>
          </a:xfrm>
        </p:spPr>
        <p:txBody>
          <a:bodyPr>
            <a:normAutofit/>
          </a:bodyPr>
          <a:lstStyle>
            <a:lvl1pPr>
              <a:defRPr sz="5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443A871-5A76-4349-99F0-C46C7738047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994D44-7693-499F-AC6C-11696134FE3F}" type="datetime2">
              <a:rPr lang="en-US" smtClean="0"/>
              <a:t>Tuesday, March 29, 2022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472E803-8BD9-40A2-8389-C19DA11480E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05414ED-B772-4B84-813E-E34C9A97C0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4F6043-7A67-491B-98BC-F933DED7226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2745386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E562BDD-CBFF-4046-A6B2-A9ECCB7EA14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3AF2AE-472C-4EF3-ABB2-24BAA9AE3CF7}" type="datetime2">
              <a:rPr lang="en-US" smtClean="0"/>
              <a:t>Tuesday, March 29, 2022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690B5F6-6C28-4A86-AFD0-D7F93D46194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5910D5C-1634-451B-8D99-4D47EB3A11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4F6043-7A67-491B-98BC-F933DED7226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842775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712261-8522-4437-B612-7C7100D188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0624" y="457200"/>
            <a:ext cx="10543032" cy="1600200"/>
          </a:xfrm>
        </p:spPr>
        <p:txBody>
          <a:bodyPr anchor="b">
            <a:noAutofit/>
          </a:bodyPr>
          <a:lstStyle>
            <a:lvl1pPr>
              <a:defRPr sz="5200">
                <a:latin typeface="Dante (Headings)2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1BAA0AF-3F50-42BD-84B4-E70C3D004FB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2199340"/>
            <a:ext cx="5780468" cy="3661710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99C702B-2C4D-4590-8BEE-31940145C77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20624" y="2199340"/>
            <a:ext cx="4489180" cy="3669647"/>
          </a:xfrm>
        </p:spPr>
        <p:txBody>
          <a:bodyPr>
            <a:normAutofit/>
          </a:bodyPr>
          <a:lstStyle>
            <a:lvl1pPr marL="0" indent="0">
              <a:buNone/>
              <a:defRPr sz="22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794813E-250B-4422-AE46-5E1AB964A41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20624" y="6217920"/>
            <a:ext cx="2743200" cy="640080"/>
          </a:xfrm>
        </p:spPr>
        <p:txBody>
          <a:bodyPr/>
          <a:lstStyle/>
          <a:p>
            <a:fld id="{EAEA162C-A7C1-4263-9453-1BAFF8C39559}" type="datetime2">
              <a:rPr lang="en-US" smtClean="0"/>
              <a:t>Tuesday, March 29, 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1CB5B81-E9CC-45F3-8EF1-35D2C8FF15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5DA7E97-5A73-4602-9582-6CDACB9185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4F6043-7A67-491B-98BC-F933DED7226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3714474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95334B-3019-4CA1-B658-7790019224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0624" y="457200"/>
            <a:ext cx="4489180" cy="1600200"/>
          </a:xfrm>
        </p:spPr>
        <p:txBody>
          <a:bodyPr anchor="b">
            <a:normAutofit/>
          </a:bodyPr>
          <a:lstStyle>
            <a:lvl1pPr>
              <a:defRPr sz="4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FD3CC12-FD6B-41A3-BF67-D600CC4383A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>
            <a:normAutofit/>
          </a:bodyPr>
          <a:lstStyle>
            <a:lvl1pPr marL="0" indent="0">
              <a:buNone/>
              <a:defRPr sz="24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DDB2BD5-DC18-460B-BFCC-5B2447D2B09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20624" y="2199340"/>
            <a:ext cx="4489180" cy="3669647"/>
          </a:xfrm>
        </p:spPr>
        <p:txBody>
          <a:bodyPr>
            <a:normAutofit/>
          </a:bodyPr>
          <a:lstStyle>
            <a:lvl1pPr marL="0" indent="0">
              <a:buNone/>
              <a:defRPr sz="22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BAF6305-9768-4792-866C-91238D45695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20624" y="6217920"/>
            <a:ext cx="2743200" cy="640080"/>
          </a:xfrm>
        </p:spPr>
        <p:txBody>
          <a:bodyPr/>
          <a:lstStyle/>
          <a:p>
            <a:fld id="{64DF6793-3458-4587-8168-65F0C37A92D2}" type="datetime2">
              <a:rPr lang="en-US" smtClean="0"/>
              <a:t>Tuesday, March 29, 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CDBF050-0FF1-499F-936E-FAAE50DC3D3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8902C2E-1542-46B4-85B1-7A4B3F7724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4F6043-7A67-491B-98BC-F933DED7226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324869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7D930A-6467-4C46-BA13-A0F5EC12FF6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5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841977A-7872-4BE8-8C5C-D2099BEDBB7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2CB8191-8A0C-4077-9A2D-0255BF81A9D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A17F0E-8070-4DFE-A821-9A699EDBAD7E}" type="datetime2">
              <a:rPr lang="en-US" smtClean="0"/>
              <a:t>Tuesday, March 29, 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F441B40-57AC-45F3-9AAC-DC2BEBB1218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B6D65F4-29FA-451A-878F-768E426A7E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4F6043-7A67-491B-98BC-F933DED7226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341002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D76A9FC-D582-4FC8-B641-9F77B4DD15B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23A1683-12F6-4BA6-AD1A-F98C6095145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31141D6-1E1A-4A54-A9B4-57F86865FC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8D34AE-C7BF-46E5-A968-01C6641F6476}" type="datetime2">
              <a:rPr lang="en-US" smtClean="0"/>
              <a:t>Tuesday, March 29, 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57541D6-4702-4421-AEB2-D6CA3AADBA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C3C9F43-CD60-4C38-94C9-0E6D3B7224F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4F6043-7A67-491B-98BC-F933DED7226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1433483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4586836B-C327-49CB-ADF2-2E730C4A91BF}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alpha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88310F61-136C-42B3-981B-FDE3DD0A8135}"/>
              </a:ext>
            </a:extLst>
          </p:cNvPr>
          <p:cNvSpPr/>
          <p:nvPr/>
        </p:nvSpPr>
        <p:spPr>
          <a:xfrm>
            <a:off x="1478322" y="709375"/>
            <a:ext cx="10713675" cy="54194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92AF870-601F-4570-A8A9-1003F8939C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0624" y="365125"/>
            <a:ext cx="1054303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BCCCECD-B6E7-4C40-8A84-65FD5A3F0AE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20624" y="1825625"/>
            <a:ext cx="10543032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43EFA4D-0E39-4E26-B43C-5D1084B3BAE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420624" y="6217920"/>
            <a:ext cx="2743200" cy="64008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fld id="{E8352ED3-3C46-4C9A-9738-67B2D875E7E2}" type="datetime2">
              <a:rPr lang="en-US" smtClean="0"/>
              <a:pPr/>
              <a:t>Tuesday, March 29, 2022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E8851EA-2F2C-4012-8B96-51179BDD11B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767328" y="6217920"/>
            <a:ext cx="7196328" cy="64008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7BB8ACB-7A60-4D76-A149-0C57A30E016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503152" y="0"/>
            <a:ext cx="685800" cy="6858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3A4F6043-7A67-491B-98BC-F933DED7226D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654999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1" r:id="rId1"/>
    <p:sldLayoutId id="2147483742" r:id="rId2"/>
    <p:sldLayoutId id="2147483743" r:id="rId3"/>
    <p:sldLayoutId id="2147483744" r:id="rId4"/>
    <p:sldLayoutId id="2147483745" r:id="rId5"/>
    <p:sldLayoutId id="2147483746" r:id="rId6"/>
    <p:sldLayoutId id="2147483747" r:id="rId7"/>
    <p:sldLayoutId id="2147483748" r:id="rId8"/>
    <p:sldLayoutId id="2147483749" r:id="rId9"/>
    <p:sldLayoutId id="2147483750" r:id="rId10"/>
    <p:sldLayoutId id="2147483751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Wingdings 2" panose="05020102010507070707" pitchFamily="18" charset="2"/>
        <a:buChar char=""/>
        <a:defRPr sz="2000" kern="1200">
          <a:solidFill>
            <a:schemeClr val="tx2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accent2"/>
        </a:buClr>
        <a:buFont typeface="Wingdings 2" panose="05020102010507070707" pitchFamily="18" charset="2"/>
        <a:buChar char=""/>
        <a:defRPr sz="1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accent2"/>
        </a:buClr>
        <a:buFont typeface="Wingdings 2" panose="05020102010507070707" pitchFamily="18" charset="2"/>
        <a:buChar char=""/>
        <a:defRPr sz="16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accent2"/>
        </a:buClr>
        <a:buFont typeface="Wingdings 2" panose="05020102010507070707" pitchFamily="18" charset="2"/>
        <a:buChar char=""/>
        <a:defRPr sz="14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accent2"/>
        </a:buClr>
        <a:buFont typeface="Wingdings 2" panose="05020102010507070707" pitchFamily="18" charset="2"/>
        <a:buChar char=""/>
        <a:defRPr sz="12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198819-07F0-4017-94EC-83767E97A36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22899" y="3854831"/>
            <a:ext cx="5278995" cy="2156581"/>
          </a:xfrm>
        </p:spPr>
        <p:txBody>
          <a:bodyPr anchor="t">
            <a:normAutofit/>
          </a:bodyPr>
          <a:lstStyle/>
          <a:p>
            <a:br>
              <a:rPr lang="en-GB" sz="4800" dirty="0"/>
            </a:br>
            <a:endParaRPr lang="en-GB" sz="4800" dirty="0"/>
          </a:p>
        </p:txBody>
      </p:sp>
      <p:pic>
        <p:nvPicPr>
          <p:cNvPr id="4" name="Picture 3" descr="Blue and pink marble-like design">
            <a:extLst>
              <a:ext uri="{FF2B5EF4-FFF2-40B4-BE49-F238E27FC236}">
                <a16:creationId xmlns:a16="http://schemas.microsoft.com/office/drawing/2014/main" id="{C94E413D-BF87-8423-273C-BB46BBECBA2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25690" r="-1" b="27918"/>
          <a:stretch/>
        </p:blipFill>
        <p:spPr>
          <a:xfrm>
            <a:off x="422145" y="10"/>
            <a:ext cx="11082529" cy="5836246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889E77FE-6323-40BD-8157-FAB7A907CACE}"/>
              </a:ext>
            </a:extLst>
          </p:cNvPr>
          <p:cNvSpPr txBox="1"/>
          <p:nvPr/>
        </p:nvSpPr>
        <p:spPr>
          <a:xfrm>
            <a:off x="601006" y="1021744"/>
            <a:ext cx="6094674" cy="39703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 algn="ctr">
              <a:buNone/>
            </a:pPr>
            <a:r>
              <a:rPr lang="en-GB" sz="2800" b="1" dirty="0">
                <a:solidFill>
                  <a:srgbClr val="FFFF00"/>
                </a:solidFill>
                <a:highlight>
                  <a:srgbClr val="000080"/>
                </a:highlight>
                <a:latin typeface="+mj-lt"/>
              </a:rPr>
              <a:t>Name: ROWENA BENNETT</a:t>
            </a:r>
          </a:p>
          <a:p>
            <a:pPr marL="0" indent="0" algn="ctr">
              <a:buNone/>
            </a:pPr>
            <a:r>
              <a:rPr lang="en-GB" sz="2800" b="1" dirty="0">
                <a:solidFill>
                  <a:srgbClr val="FFFF00"/>
                </a:solidFill>
                <a:highlight>
                  <a:srgbClr val="000080"/>
                </a:highlight>
                <a:latin typeface="+mj-lt"/>
              </a:rPr>
              <a:t>Student number:2029311</a:t>
            </a:r>
          </a:p>
          <a:p>
            <a:pPr marL="0" indent="0" algn="ctr">
              <a:buNone/>
            </a:pPr>
            <a:endParaRPr lang="en-GB" sz="2800" b="1" dirty="0">
              <a:solidFill>
                <a:srgbClr val="FFFF00"/>
              </a:solidFill>
              <a:highlight>
                <a:srgbClr val="000080"/>
              </a:highlight>
              <a:latin typeface="+mj-lt"/>
            </a:endParaRPr>
          </a:p>
          <a:p>
            <a:pPr marL="0" indent="0" algn="ctr">
              <a:buNone/>
            </a:pPr>
            <a:r>
              <a:rPr lang="en-GB" sz="2800" b="1" dirty="0">
                <a:solidFill>
                  <a:srgbClr val="FFFF00"/>
                </a:solidFill>
                <a:highlight>
                  <a:srgbClr val="000080"/>
                </a:highlight>
                <a:latin typeface="+mj-lt"/>
              </a:rPr>
              <a:t>EFFECTIVE TEAMWORKING AND COMMUNICATION</a:t>
            </a:r>
          </a:p>
          <a:p>
            <a:pPr marL="0" indent="0" algn="ctr">
              <a:buNone/>
            </a:pPr>
            <a:endParaRPr lang="en-GB" sz="2800" b="1" dirty="0">
              <a:solidFill>
                <a:srgbClr val="FFFF00"/>
              </a:solidFill>
              <a:highlight>
                <a:srgbClr val="000080"/>
              </a:highlight>
              <a:latin typeface="+mj-lt"/>
            </a:endParaRPr>
          </a:p>
          <a:p>
            <a:pPr marL="0" indent="0" algn="ctr">
              <a:buNone/>
            </a:pPr>
            <a:r>
              <a:rPr lang="fr-FR" sz="2800" b="1" dirty="0">
                <a:solidFill>
                  <a:srgbClr val="FFFF00"/>
                </a:solidFill>
                <a:highlight>
                  <a:srgbClr val="000080"/>
                </a:highlight>
                <a:latin typeface="+mj-lt"/>
              </a:rPr>
              <a:t>Module code: BMSW 4002</a:t>
            </a:r>
            <a:br>
              <a:rPr lang="fr-FR" sz="2800" b="1" dirty="0">
                <a:solidFill>
                  <a:srgbClr val="FFFF00"/>
                </a:solidFill>
                <a:highlight>
                  <a:srgbClr val="000080"/>
                </a:highlight>
                <a:latin typeface="+mj-lt"/>
              </a:rPr>
            </a:br>
            <a:r>
              <a:rPr lang="fr-FR" sz="2800" b="1" dirty="0" err="1">
                <a:solidFill>
                  <a:srgbClr val="FFFF00"/>
                </a:solidFill>
                <a:highlight>
                  <a:srgbClr val="000080"/>
                </a:highlight>
                <a:latin typeface="+mj-lt"/>
              </a:rPr>
              <a:t>Lecturer</a:t>
            </a:r>
            <a:r>
              <a:rPr lang="fr-FR" sz="2800" b="1" dirty="0">
                <a:solidFill>
                  <a:srgbClr val="FFFF00"/>
                </a:solidFill>
                <a:highlight>
                  <a:srgbClr val="000080"/>
                </a:highlight>
                <a:latin typeface="+mj-lt"/>
              </a:rPr>
              <a:t>: Joanne Davies</a:t>
            </a:r>
            <a:br>
              <a:rPr lang="en-GB" sz="2800" b="1" dirty="0">
                <a:solidFill>
                  <a:srgbClr val="FFFF00"/>
                </a:solidFill>
                <a:highlight>
                  <a:srgbClr val="000080"/>
                </a:highlight>
                <a:latin typeface="+mj-lt"/>
              </a:rPr>
            </a:br>
            <a:endParaRPr lang="en-GB" sz="2800" b="1" dirty="0">
              <a:solidFill>
                <a:srgbClr val="FFFF00"/>
              </a:solidFill>
              <a:highlight>
                <a:srgbClr val="000080"/>
              </a:highlight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341487554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5955B3A-C08D-43E6-ABEF-A4F616FB68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C719694A-8B4E-4127-9C08-9B8F39B6F2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solidFill>
            <a:schemeClr val="bg2">
              <a:alpha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52D36E6B-D7EF-409B-B48D-1628C06EE1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46276" y="685800"/>
            <a:ext cx="10744200" cy="54864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9198819-07F0-4017-94EC-83767E97A36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22899" y="3854831"/>
            <a:ext cx="5278995" cy="2156581"/>
          </a:xfrm>
        </p:spPr>
        <p:txBody>
          <a:bodyPr anchor="t">
            <a:normAutofit/>
          </a:bodyPr>
          <a:lstStyle/>
          <a:p>
            <a:br>
              <a:rPr lang="en-GB" sz="4800" dirty="0"/>
            </a:br>
            <a:endParaRPr lang="en-GB" sz="4800" dirty="0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816D2053-BB10-4615-A38D-86EEC0D863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1568677"/>
            <a:ext cx="422144" cy="461665"/>
          </a:xfrm>
          <a:prstGeom prst="rect">
            <a:avLst/>
          </a:prstGeom>
          <a:solidFill>
            <a:srgbClr val="F76FA3">
              <a:alpha val="25000"/>
            </a:srgbClr>
          </a:solidFill>
          <a:ln w="25400" cap="flat">
            <a:noFill/>
            <a:prstDash val="solid"/>
            <a:round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0" tIns="0" rIns="0" bIns="0" numCol="1" spcCol="38100" rtlCol="0" anchor="ctr">
            <a:spAutoFit/>
          </a:bodyPr>
          <a:lstStyle/>
          <a:p>
            <a:pPr marL="0" marR="0" indent="0" algn="ctr" defTabSz="825500" rtl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endParaRPr kumimoji="0" lang="en-US" sz="3000" b="0" i="0" u="none" strike="noStrike" cap="none" spc="0" normalizeH="0" baseline="0">
              <a:ln>
                <a:noFill/>
              </a:ln>
              <a:solidFill>
                <a:srgbClr val="000000"/>
              </a:solidFill>
              <a:effectLst/>
              <a:uFillTx/>
              <a:latin typeface="Helvetica Neue Medium"/>
              <a:ea typeface="Helvetica Neue Medium"/>
              <a:cs typeface="Helvetica Neue Medium"/>
              <a:sym typeface="Helvetica Neue Medium"/>
            </a:endParaRPr>
          </a:p>
        </p:txBody>
      </p:sp>
      <p:pic>
        <p:nvPicPr>
          <p:cNvPr id="4" name="Picture 3" descr="Blue and pink marble-like design">
            <a:extLst>
              <a:ext uri="{FF2B5EF4-FFF2-40B4-BE49-F238E27FC236}">
                <a16:creationId xmlns:a16="http://schemas.microsoft.com/office/drawing/2014/main" id="{C94E413D-BF87-8423-273C-BB46BBECBA2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25690" r="-1" b="27918"/>
          <a:stretch/>
        </p:blipFill>
        <p:spPr>
          <a:xfrm>
            <a:off x="422145" y="10"/>
            <a:ext cx="11082529" cy="5836246"/>
          </a:xfrm>
          <a:prstGeom prst="rect">
            <a:avLst/>
          </a:prstGeom>
        </p:spPr>
      </p:pic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CF2CC60F-C99A-48C5-856F-3C79856E9E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11496184" y="5610"/>
            <a:ext cx="0" cy="6858000"/>
          </a:xfrm>
          <a:prstGeom prst="line">
            <a:avLst/>
          </a:prstGeom>
          <a:ln w="9525" cap="rnd">
            <a:solidFill>
              <a:srgbClr val="F76FA3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D8A2ED1C-4B10-41E7-9BF6-7447B99B98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524" y="6172200"/>
            <a:ext cx="12192000" cy="0"/>
          </a:xfrm>
          <a:prstGeom prst="line">
            <a:avLst/>
          </a:prstGeom>
          <a:ln w="9525" cap="rnd">
            <a:solidFill>
              <a:srgbClr val="F76FA3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Box 11">
            <a:extLst>
              <a:ext uri="{FF2B5EF4-FFF2-40B4-BE49-F238E27FC236}">
                <a16:creationId xmlns:a16="http://schemas.microsoft.com/office/drawing/2014/main" id="{A7E7B107-F1B8-4CBB-AF5B-26203A9C1ED8}"/>
              </a:ext>
            </a:extLst>
          </p:cNvPr>
          <p:cNvSpPr txBox="1"/>
          <p:nvPr/>
        </p:nvSpPr>
        <p:spPr>
          <a:xfrm>
            <a:off x="1143111" y="310101"/>
            <a:ext cx="8740359" cy="212365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4400" b="1" dirty="0">
                <a:solidFill>
                  <a:srgbClr val="FFFF00"/>
                </a:solidFill>
                <a:effectLst/>
                <a:highlight>
                  <a:srgbClr val="000080"/>
                </a:highlight>
                <a:latin typeface="Arial" panose="020B0604020202020204" pitchFamily="34" charset="0"/>
                <a:ea typeface="Arial" panose="020B0604020202020204" pitchFamily="34" charset="0"/>
              </a:rPr>
              <a:t>Strategies for Effective Communication in a Health and social care setting</a:t>
            </a:r>
            <a:endParaRPr lang="en-GB" sz="4400" dirty="0">
              <a:solidFill>
                <a:srgbClr val="FFFF00"/>
              </a:solidFill>
              <a:highlight>
                <a:srgbClr val="000080"/>
              </a:highlight>
            </a:endParaRPr>
          </a:p>
        </p:txBody>
      </p:sp>
      <p:pic>
        <p:nvPicPr>
          <p:cNvPr id="7" name="Picture 6" descr="Logo, company name&#10;&#10;Description automatically generated">
            <a:extLst>
              <a:ext uri="{FF2B5EF4-FFF2-40B4-BE49-F238E27FC236}">
                <a16:creationId xmlns:a16="http://schemas.microsoft.com/office/drawing/2014/main" id="{BE1C768A-2222-4F75-8EF0-6C51BABAC7E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5815" y="2433759"/>
            <a:ext cx="3948337" cy="2791598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11F3238A-FF4A-4125-8A01-A4EFCB4AFA8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723638" y="2433759"/>
            <a:ext cx="4580453" cy="27549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1768085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7030A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1" name="Background Solid Rectangle">
            <a:extLst>
              <a:ext uri="{FF2B5EF4-FFF2-40B4-BE49-F238E27FC236}">
                <a16:creationId xmlns:a16="http://schemas.microsoft.com/office/drawing/2014/main" id="{76D32598-E3DA-4501-BFB4-5D4B48F3B1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73" name="Background Gray Rectangle">
            <a:extLst>
              <a:ext uri="{FF2B5EF4-FFF2-40B4-BE49-F238E27FC236}">
                <a16:creationId xmlns:a16="http://schemas.microsoft.com/office/drawing/2014/main" id="{5E4B973A-8BBF-4048-AFEE-C6E3088C64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solidFill>
            <a:schemeClr val="bg2">
              <a:alpha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75" name="White Rectangle">
            <a:extLst>
              <a:ext uri="{FF2B5EF4-FFF2-40B4-BE49-F238E27FC236}">
                <a16:creationId xmlns:a16="http://schemas.microsoft.com/office/drawing/2014/main" id="{F8B9E1F5-B063-4315-A954-F340478DA9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46276" y="685800"/>
            <a:ext cx="10744200" cy="54864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050" name="Picture 2" descr="See the source image">
            <a:extLst>
              <a:ext uri="{FF2B5EF4-FFF2-40B4-BE49-F238E27FC236}">
                <a16:creationId xmlns:a16="http://schemas.microsoft.com/office/drawing/2014/main" id="{05A03B7B-09EC-4E73-8D3C-C3FEC387C289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341" r="-2" b="3552"/>
          <a:stretch/>
        </p:blipFill>
        <p:spPr bwMode="auto">
          <a:xfrm>
            <a:off x="776939" y="13560"/>
            <a:ext cx="10716192" cy="61609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77" name="Vertical Connector">
            <a:extLst>
              <a:ext uri="{FF2B5EF4-FFF2-40B4-BE49-F238E27FC236}">
                <a16:creationId xmlns:a16="http://schemas.microsoft.com/office/drawing/2014/main" id="{BC285879-A8BE-48EA-B72D-8D4135047E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11496184" y="5610"/>
            <a:ext cx="0" cy="6858000"/>
          </a:xfrm>
          <a:prstGeom prst="line">
            <a:avLst/>
          </a:prstGeom>
          <a:ln w="9525" cap="rnd">
            <a:solidFill>
              <a:srgbClr val="FFF402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9" name="Horizontal Connector 2">
            <a:extLst>
              <a:ext uri="{FF2B5EF4-FFF2-40B4-BE49-F238E27FC236}">
                <a16:creationId xmlns:a16="http://schemas.microsoft.com/office/drawing/2014/main" id="{5D0002A5-5632-4B3D-9D26-3CDEACAF84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524" y="6172200"/>
            <a:ext cx="12192000" cy="0"/>
          </a:xfrm>
          <a:prstGeom prst="line">
            <a:avLst/>
          </a:prstGeom>
          <a:ln w="9525" cap="rnd">
            <a:solidFill>
              <a:srgbClr val="FFF402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564948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Blue and pink marble-like design">
            <a:extLst>
              <a:ext uri="{FF2B5EF4-FFF2-40B4-BE49-F238E27FC236}">
                <a16:creationId xmlns:a16="http://schemas.microsoft.com/office/drawing/2014/main" id="{C94E413D-BF87-8423-273C-BB46BBECBA2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25690" r="-1" b="27918"/>
          <a:stretch/>
        </p:blipFill>
        <p:spPr>
          <a:xfrm>
            <a:off x="422145" y="11"/>
            <a:ext cx="11082529" cy="2838606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A7E7B107-F1B8-4CBB-AF5B-26203A9C1ED8}"/>
              </a:ext>
            </a:extLst>
          </p:cNvPr>
          <p:cNvSpPr txBox="1"/>
          <p:nvPr/>
        </p:nvSpPr>
        <p:spPr>
          <a:xfrm>
            <a:off x="1143111" y="310101"/>
            <a:ext cx="8740359" cy="221708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 algn="ctr">
              <a:lnSpc>
                <a:spcPct val="150000"/>
              </a:lnSpc>
              <a:buSzPts val="1200"/>
              <a:tabLst>
                <a:tab pos="596900" algn="l"/>
                <a:tab pos="597535" algn="l"/>
              </a:tabLst>
            </a:pPr>
            <a:r>
              <a:rPr lang="en-US" sz="3200" b="1" spc="-15" dirty="0">
                <a:solidFill>
                  <a:srgbClr val="FFFF00"/>
                </a:solidFill>
                <a:highlight>
                  <a:srgbClr val="000080"/>
                </a:highlight>
                <a:latin typeface="Arial" panose="020B0604020202020204" pitchFamily="34" charset="0"/>
                <a:ea typeface="Arial" panose="020B0604020202020204" pitchFamily="34" charset="0"/>
              </a:rPr>
              <a:t>T</a:t>
            </a:r>
            <a:r>
              <a:rPr lang="en-US" sz="3200" b="1" spc="-15" dirty="0">
                <a:solidFill>
                  <a:srgbClr val="FFFF00"/>
                </a:solidFill>
                <a:effectLst/>
                <a:highlight>
                  <a:srgbClr val="000080"/>
                </a:highlight>
                <a:latin typeface="Arial" panose="020B0604020202020204" pitchFamily="34" charset="0"/>
                <a:ea typeface="Arial" panose="020B0604020202020204" pitchFamily="34" charset="0"/>
              </a:rPr>
              <a:t>ypes of barriers that can prevent effective</a:t>
            </a:r>
            <a:r>
              <a:rPr lang="en-US" sz="3200" b="1" spc="-25" dirty="0">
                <a:solidFill>
                  <a:srgbClr val="FFFF00"/>
                </a:solidFill>
                <a:effectLst/>
                <a:highlight>
                  <a:srgbClr val="000080"/>
                </a:highlight>
                <a:latin typeface="Arial" panose="020B0604020202020204" pitchFamily="34" charset="0"/>
                <a:ea typeface="Arial" panose="020B0604020202020204" pitchFamily="34" charset="0"/>
              </a:rPr>
              <a:t> </a:t>
            </a:r>
            <a:r>
              <a:rPr lang="en-US" sz="3200" b="1" spc="-15" dirty="0">
                <a:solidFill>
                  <a:srgbClr val="FFFF00"/>
                </a:solidFill>
                <a:effectLst/>
                <a:highlight>
                  <a:srgbClr val="000080"/>
                </a:highlight>
                <a:latin typeface="Arial" panose="020B0604020202020204" pitchFamily="34" charset="0"/>
                <a:ea typeface="Arial" panose="020B0604020202020204" pitchFamily="34" charset="0"/>
              </a:rPr>
              <a:t>communication between the staff and patients</a:t>
            </a:r>
            <a:endParaRPr lang="en-GB" sz="3200" spc="-15" dirty="0">
              <a:solidFill>
                <a:srgbClr val="FFFF00"/>
              </a:solidFill>
              <a:effectLst/>
              <a:highlight>
                <a:srgbClr val="000080"/>
              </a:highlight>
              <a:latin typeface="Arial" panose="020B0604020202020204" pitchFamily="34" charset="0"/>
              <a:ea typeface="Arial" panose="020B0604020202020204" pitchFamily="34" charset="0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100F7AD2-37B7-4D1B-B819-6F184B19421B}"/>
              </a:ext>
            </a:extLst>
          </p:cNvPr>
          <p:cNvSpPr txBox="1"/>
          <p:nvPr/>
        </p:nvSpPr>
        <p:spPr>
          <a:xfrm>
            <a:off x="2258170" y="3872285"/>
            <a:ext cx="539098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  <a:p>
            <a:endParaRPr lang="en-GB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1FD2A74-ECE1-4CDA-B0A2-13EFF9357689}"/>
              </a:ext>
            </a:extLst>
          </p:cNvPr>
          <p:cNvSpPr txBox="1"/>
          <p:nvPr/>
        </p:nvSpPr>
        <p:spPr>
          <a:xfrm>
            <a:off x="295438" y="3307743"/>
            <a:ext cx="6521010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>
                <a:solidFill>
                  <a:srgbClr val="7030A0"/>
                </a:solidFill>
              </a:rPr>
              <a:t>The main causes of relationship difficulties appear to be communication problems.(Robinson, 2002)</a:t>
            </a:r>
            <a:endParaRPr lang="en-US" sz="3200" b="1" kern="1200" dirty="0">
              <a:solidFill>
                <a:srgbClr val="7030A0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C5BD6BC-4155-4A35-9A19-7AF13A3B967F}"/>
              </a:ext>
            </a:extLst>
          </p:cNvPr>
          <p:cNvSpPr txBox="1"/>
          <p:nvPr/>
        </p:nvSpPr>
        <p:spPr>
          <a:xfrm>
            <a:off x="7028954" y="3283889"/>
            <a:ext cx="6408751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accent1">
                    <a:lumMod val="75000"/>
                  </a:schemeClr>
                </a:solidFill>
              </a:rPr>
              <a:t>Lack of cultural knowledge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accent1">
                    <a:lumMod val="75000"/>
                  </a:schemeClr>
                </a:solidFill>
              </a:rPr>
              <a:t>Language barriers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accent1">
                    <a:lumMod val="75000"/>
                  </a:schemeClr>
                </a:solidFill>
              </a:rPr>
              <a:t>Physical 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accent1">
                    <a:lumMod val="75000"/>
                  </a:schemeClr>
                </a:solidFill>
              </a:rPr>
              <a:t>Ill health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accent1">
                    <a:lumMod val="75000"/>
                  </a:schemeClr>
                </a:solidFill>
              </a:rPr>
              <a:t>Sight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accent1">
                    <a:lumMod val="75000"/>
                  </a:schemeClr>
                </a:solidFill>
              </a:rPr>
              <a:t>Listening 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accent1">
                    <a:lumMod val="75000"/>
                  </a:schemeClr>
                </a:solidFill>
              </a:rPr>
              <a:t>Emotions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accent1">
                    <a:lumMod val="75000"/>
                  </a:schemeClr>
                </a:solidFill>
              </a:rPr>
              <a:t>Organisational structure</a:t>
            </a:r>
          </a:p>
          <a:p>
            <a:pPr algn="just"/>
            <a:endParaRPr lang="en-GB" sz="2400" dirty="0">
              <a:solidFill>
                <a:schemeClr val="accent1">
                  <a:lumMod val="75000"/>
                </a:schemeClr>
              </a:solidFill>
            </a:endParaRPr>
          </a:p>
          <a:p>
            <a:pPr marL="285750" indent="-285750" algn="just">
              <a:buFont typeface="Arial" panose="020B0604020202020204" pitchFamily="34" charset="0"/>
              <a:buChar char="•"/>
            </a:pPr>
            <a:endParaRPr lang="en-GB" sz="2400" dirty="0">
              <a:solidFill>
                <a:schemeClr val="accent1">
                  <a:lumMod val="75000"/>
                </a:schemeClr>
              </a:solidFill>
            </a:endParaRPr>
          </a:p>
          <a:p>
            <a:pPr marL="285750" indent="-285750" algn="just">
              <a:buFont typeface="Arial" panose="020B0604020202020204" pitchFamily="34" charset="0"/>
              <a:buChar char="•"/>
            </a:pPr>
            <a:endParaRPr lang="en-GB" sz="2400" dirty="0">
              <a:solidFill>
                <a:schemeClr val="accent1">
                  <a:lumMod val="75000"/>
                </a:schemeClr>
              </a:solidFill>
            </a:endParaRPr>
          </a:p>
          <a:p>
            <a:pPr marL="285750" indent="-285750" algn="just">
              <a:buFont typeface="Arial" panose="020B0604020202020204" pitchFamily="34" charset="0"/>
              <a:buChar char="•"/>
            </a:pPr>
            <a:endParaRPr lang="en-GB" sz="2400" dirty="0">
              <a:solidFill>
                <a:schemeClr val="accent1">
                  <a:lumMod val="75000"/>
                </a:schemeClr>
              </a:solidFill>
            </a:endParaRPr>
          </a:p>
          <a:p>
            <a:pPr marL="285750" indent="-285750" algn="just">
              <a:buFont typeface="Arial" panose="020B0604020202020204" pitchFamily="34" charset="0"/>
              <a:buChar char="•"/>
            </a:pPr>
            <a:endParaRPr lang="en-GB" sz="2400" dirty="0">
              <a:solidFill>
                <a:schemeClr val="accent1">
                  <a:lumMod val="75000"/>
                </a:schemeClr>
              </a:solidFill>
            </a:endParaRPr>
          </a:p>
          <a:p>
            <a:pPr algn="just"/>
            <a:endParaRPr lang="en-GB" sz="2400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1438413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Blue and pink marble-like design">
            <a:extLst>
              <a:ext uri="{FF2B5EF4-FFF2-40B4-BE49-F238E27FC236}">
                <a16:creationId xmlns:a16="http://schemas.microsoft.com/office/drawing/2014/main" id="{C94E413D-BF87-8423-273C-BB46BBECBA2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25690" r="-1" b="27918"/>
          <a:stretch/>
        </p:blipFill>
        <p:spPr>
          <a:xfrm>
            <a:off x="422145" y="11"/>
            <a:ext cx="11082529" cy="2838606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A7E7B107-F1B8-4CBB-AF5B-26203A9C1ED8}"/>
              </a:ext>
            </a:extLst>
          </p:cNvPr>
          <p:cNvSpPr txBox="1"/>
          <p:nvPr/>
        </p:nvSpPr>
        <p:spPr>
          <a:xfrm>
            <a:off x="1143111" y="310101"/>
            <a:ext cx="8740359" cy="248266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lvl="0" indent="-342900" algn="ctr">
              <a:lnSpc>
                <a:spcPct val="150000"/>
              </a:lnSpc>
              <a:buSzPts val="1200"/>
              <a:buFont typeface="Arial" panose="020B0604020202020204" pitchFamily="34" charset="0"/>
              <a:buChar char="-"/>
              <a:tabLst>
                <a:tab pos="596900" algn="l"/>
                <a:tab pos="597535" algn="l"/>
              </a:tabLst>
            </a:pPr>
            <a:r>
              <a:rPr lang="en-US" sz="3600" b="1" spc="-15" dirty="0">
                <a:solidFill>
                  <a:srgbClr val="FFFF00"/>
                </a:solidFill>
                <a:effectLst/>
                <a:highlight>
                  <a:srgbClr val="000080"/>
                </a:highlight>
                <a:latin typeface="Arial" panose="020B0604020202020204" pitchFamily="34" charset="0"/>
                <a:ea typeface="Arial" panose="020B0604020202020204" pitchFamily="34" charset="0"/>
              </a:rPr>
              <a:t>The impact of effective communication on the staff and patients.</a:t>
            </a:r>
            <a:endParaRPr lang="en-GB" sz="3600" spc="-15" dirty="0">
              <a:solidFill>
                <a:srgbClr val="FFFF00"/>
              </a:solidFill>
              <a:effectLst/>
              <a:highlight>
                <a:srgbClr val="000080"/>
              </a:highlight>
              <a:latin typeface="Arial" panose="020B0604020202020204" pitchFamily="34" charset="0"/>
              <a:ea typeface="Arial" panose="020B0604020202020204" pitchFamily="34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637D443-A9FB-460E-BF4F-DF1C8F1CFA36}"/>
              </a:ext>
            </a:extLst>
          </p:cNvPr>
          <p:cNvSpPr txBox="1"/>
          <p:nvPr/>
        </p:nvSpPr>
        <p:spPr>
          <a:xfrm>
            <a:off x="482973" y="3341536"/>
            <a:ext cx="6094674" cy="230832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b="1" i="0" dirty="0">
                <a:solidFill>
                  <a:srgbClr val="0070C0"/>
                </a:solidFill>
                <a:effectLst/>
                <a:latin typeface="Arial" panose="020B0604020202020204" pitchFamily="34" charset="0"/>
              </a:rPr>
              <a:t>Messages in health and social care settings are considered successful when they are understood by the recipient, be it a patient, a family member, or a health care professional.</a:t>
            </a:r>
          </a:p>
          <a:p>
            <a:pPr algn="ctr"/>
            <a:br>
              <a:rPr lang="en-GB" b="1" i="0" dirty="0">
                <a:solidFill>
                  <a:srgbClr val="0070C0"/>
                </a:solidFill>
                <a:effectLst/>
                <a:latin typeface="Arial" panose="020B0604020202020204" pitchFamily="34" charset="0"/>
              </a:rPr>
            </a:br>
            <a:endParaRPr lang="en-GB" b="1" i="0" dirty="0">
              <a:solidFill>
                <a:srgbClr val="0070C0"/>
              </a:solidFill>
              <a:effectLst/>
              <a:latin typeface="Arial" panose="020B0604020202020204" pitchFamily="34" charset="0"/>
            </a:endParaRPr>
          </a:p>
          <a:p>
            <a:pPr algn="ctr"/>
            <a:r>
              <a:rPr lang="en-GB" b="1" i="0" dirty="0">
                <a:solidFill>
                  <a:srgbClr val="0070C0"/>
                </a:solidFill>
                <a:effectLst/>
                <a:latin typeface="Arial" panose="020B0604020202020204" pitchFamily="34" charset="0"/>
              </a:rPr>
              <a:t>To achieve this, the message must be clear, consistent, transparent, accessible, and inclusive.</a:t>
            </a:r>
          </a:p>
        </p:txBody>
      </p:sp>
      <p:pic>
        <p:nvPicPr>
          <p:cNvPr id="5" name="Picture 4" descr="A picture containing person&#10;&#10;Description automatically generated">
            <a:extLst>
              <a:ext uri="{FF2B5EF4-FFF2-40B4-BE49-F238E27FC236}">
                <a16:creationId xmlns:a16="http://schemas.microsoft.com/office/drawing/2014/main" id="{4482236D-EE20-4256-98FA-206B5945815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33023" y="3214516"/>
            <a:ext cx="3561199" cy="23741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6401209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Blue and pink marble-like design">
            <a:extLst>
              <a:ext uri="{FF2B5EF4-FFF2-40B4-BE49-F238E27FC236}">
                <a16:creationId xmlns:a16="http://schemas.microsoft.com/office/drawing/2014/main" id="{C94E413D-BF87-8423-273C-BB46BBECBA2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25690" r="-1" b="27918"/>
          <a:stretch/>
        </p:blipFill>
        <p:spPr>
          <a:xfrm>
            <a:off x="422145" y="11"/>
            <a:ext cx="11082529" cy="2838606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A7E7B107-F1B8-4CBB-AF5B-26203A9C1ED8}"/>
              </a:ext>
            </a:extLst>
          </p:cNvPr>
          <p:cNvSpPr txBox="1"/>
          <p:nvPr/>
        </p:nvSpPr>
        <p:spPr>
          <a:xfrm>
            <a:off x="1143111" y="310101"/>
            <a:ext cx="8740359" cy="9912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lvl="0" indent="-342900" algn="ctr">
              <a:lnSpc>
                <a:spcPct val="150000"/>
              </a:lnSpc>
              <a:buSzPts val="1200"/>
              <a:buFont typeface="Arial" panose="020B0604020202020204" pitchFamily="34" charset="0"/>
              <a:buChar char="-"/>
              <a:tabLst>
                <a:tab pos="596900" algn="l"/>
                <a:tab pos="597535" algn="l"/>
              </a:tabLst>
            </a:pPr>
            <a:r>
              <a:rPr lang="en-US" sz="4400" b="1" spc="-15" dirty="0">
                <a:solidFill>
                  <a:srgbClr val="FFFF00"/>
                </a:solidFill>
                <a:effectLst/>
                <a:highlight>
                  <a:srgbClr val="000080"/>
                </a:highlight>
                <a:latin typeface="+mj-lt"/>
                <a:ea typeface="Arial" panose="020B0604020202020204" pitchFamily="34" charset="0"/>
              </a:rPr>
              <a:t>CONCLUSION/SUMMARY</a:t>
            </a:r>
            <a:endParaRPr lang="en-GB" sz="4400" spc="-15" dirty="0">
              <a:solidFill>
                <a:srgbClr val="FFFF00"/>
              </a:solidFill>
              <a:effectLst/>
              <a:highlight>
                <a:srgbClr val="000080"/>
              </a:highlight>
              <a:latin typeface="+mj-lt"/>
              <a:ea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8623511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45286591-9DEE-40D6-861B-569E5A9D47E2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96413799"/>
              </p:ext>
            </p:extLst>
          </p:nvPr>
        </p:nvGraphicFramePr>
        <p:xfrm>
          <a:off x="946205" y="485030"/>
          <a:ext cx="10099524" cy="5379219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642686">
                  <a:extLst>
                    <a:ext uri="{9D8B030D-6E8A-4147-A177-3AD203B41FA5}">
                      <a16:colId xmlns:a16="http://schemas.microsoft.com/office/drawing/2014/main" val="1381715570"/>
                    </a:ext>
                  </a:extLst>
                </a:gridCol>
                <a:gridCol w="6456838">
                  <a:extLst>
                    <a:ext uri="{9D8B030D-6E8A-4147-A177-3AD203B41FA5}">
                      <a16:colId xmlns:a16="http://schemas.microsoft.com/office/drawing/2014/main" val="3579679796"/>
                    </a:ext>
                  </a:extLst>
                </a:gridCol>
              </a:tblGrid>
              <a:tr h="878673"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solidFill>
                            <a:srgbClr val="002060"/>
                          </a:solidFill>
                        </a:rPr>
                        <a:t>Teamwork Evaluation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solidFill>
                            <a:srgbClr val="002060"/>
                          </a:solidFill>
                        </a:rPr>
                        <a:t>Team responses.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60018179"/>
                  </a:ext>
                </a:extLst>
              </a:tr>
              <a:tr h="878673"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rgbClr val="002060"/>
                          </a:solidFill>
                        </a:rPr>
                        <a:t>Who was in your team?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rgbClr val="002060"/>
                          </a:solidFill>
                        </a:rPr>
                        <a:t>CLAIRE , TERA, SHANAE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18373457"/>
                  </a:ext>
                </a:extLst>
              </a:tr>
              <a:tr h="910371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>
                          <a:solidFill>
                            <a:srgbClr val="002060"/>
                          </a:solidFill>
                        </a:rPr>
                        <a:t>What were the key strengths of your team? </a:t>
                      </a:r>
                    </a:p>
                    <a:p>
                      <a:endParaRPr lang="en-GB" dirty="0">
                        <a:solidFill>
                          <a:srgbClr val="00206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rgbClr val="002060"/>
                          </a:solidFill>
                        </a:rPr>
                        <a:t>NOONE COMMUNICATED</a:t>
                      </a:r>
                    </a:p>
                    <a:p>
                      <a:endParaRPr lang="en-GB" dirty="0">
                        <a:solidFill>
                          <a:srgbClr val="002060"/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07276796"/>
                  </a:ext>
                </a:extLst>
              </a:tr>
              <a:tr h="910371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>
                          <a:solidFill>
                            <a:srgbClr val="002060"/>
                          </a:solidFill>
                        </a:rPr>
                        <a:t>What were the challenges that you overcame as a team?</a:t>
                      </a:r>
                    </a:p>
                    <a:p>
                      <a:endParaRPr lang="en-GB" dirty="0">
                        <a:solidFill>
                          <a:srgbClr val="00206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rgbClr val="002060"/>
                          </a:solidFill>
                        </a:rPr>
                        <a:t>NONE AS I HAVE ENDED UP PRESENTING INDIVIDUALLY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13256840"/>
                  </a:ext>
                </a:extLst>
              </a:tr>
              <a:tr h="910371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>
                          <a:solidFill>
                            <a:srgbClr val="002060"/>
                          </a:solidFill>
                        </a:rPr>
                        <a:t>What would you do differently if you worked as a team again?</a:t>
                      </a:r>
                    </a:p>
                    <a:p>
                      <a:endParaRPr lang="en-GB" dirty="0">
                        <a:solidFill>
                          <a:srgbClr val="00206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rgbClr val="002060"/>
                          </a:solidFill>
                        </a:rPr>
                        <a:t>CHOOSE MEMBERS THAT WERE MORE MOTIVATED TO WORK AS A TEAM EQUALLY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71358641"/>
                  </a:ext>
                </a:extLst>
              </a:tr>
              <a:tr h="878673"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rgbClr val="002060"/>
                          </a:solidFill>
                        </a:rPr>
                        <a:t>How would you rate your team working? Out of 10?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rgbClr val="002060"/>
                          </a:solidFill>
                        </a:rPr>
                        <a:t> N/A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9410535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69135309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Blue and pink marble-like design">
            <a:extLst>
              <a:ext uri="{FF2B5EF4-FFF2-40B4-BE49-F238E27FC236}">
                <a16:creationId xmlns:a16="http://schemas.microsoft.com/office/drawing/2014/main" id="{C94E413D-BF87-8423-273C-BB46BBECBA2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25690" r="-1" b="27918"/>
          <a:stretch/>
        </p:blipFill>
        <p:spPr>
          <a:xfrm>
            <a:off x="422145" y="11"/>
            <a:ext cx="11082529" cy="2838606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A7E7B107-F1B8-4CBB-AF5B-26203A9C1ED8}"/>
              </a:ext>
            </a:extLst>
          </p:cNvPr>
          <p:cNvSpPr txBox="1"/>
          <p:nvPr/>
        </p:nvSpPr>
        <p:spPr>
          <a:xfrm>
            <a:off x="1143111" y="310101"/>
            <a:ext cx="8740359" cy="106343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 algn="ctr">
              <a:lnSpc>
                <a:spcPct val="150000"/>
              </a:lnSpc>
              <a:buSzPts val="1200"/>
              <a:tabLst>
                <a:tab pos="596900" algn="l"/>
                <a:tab pos="597535" algn="l"/>
              </a:tabLst>
            </a:pPr>
            <a:r>
              <a:rPr lang="en-US" sz="4800" b="1" spc="-15" dirty="0">
                <a:solidFill>
                  <a:srgbClr val="FFFF00"/>
                </a:solidFill>
                <a:highlight>
                  <a:srgbClr val="000080"/>
                </a:highlight>
                <a:latin typeface="Arial" panose="020B0604020202020204" pitchFamily="34" charset="0"/>
                <a:ea typeface="Arial" panose="020B0604020202020204" pitchFamily="34" charset="0"/>
              </a:rPr>
              <a:t>REFERENCES</a:t>
            </a:r>
            <a:endParaRPr lang="en-GB" sz="4800" spc="-15" dirty="0">
              <a:solidFill>
                <a:srgbClr val="FFFF00"/>
              </a:solidFill>
              <a:effectLst/>
              <a:highlight>
                <a:srgbClr val="000080"/>
              </a:highlight>
              <a:latin typeface="Arial" panose="020B0604020202020204" pitchFamily="34" charset="0"/>
              <a:ea typeface="Arial" panose="020B0604020202020204" pitchFamily="34" charset="0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75EFB15D-9E97-4DD6-9870-DC2EBEA5BBCD}"/>
              </a:ext>
            </a:extLst>
          </p:cNvPr>
          <p:cNvSpPr txBox="1"/>
          <p:nvPr/>
        </p:nvSpPr>
        <p:spPr>
          <a:xfrm>
            <a:off x="628154" y="4120764"/>
            <a:ext cx="784793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  <a:p>
            <a:r>
              <a:rPr lang="en-GB" b="1" dirty="0">
                <a:solidFill>
                  <a:srgbClr val="0070C0"/>
                </a:solidFill>
              </a:rPr>
              <a:t>  Robinson, M. (2002) </a:t>
            </a:r>
            <a:r>
              <a:rPr lang="en-GB" b="1" i="1" dirty="0">
                <a:solidFill>
                  <a:srgbClr val="0070C0"/>
                </a:solidFill>
              </a:rPr>
              <a:t>Communication and health in a multi-ethnic society</a:t>
            </a:r>
            <a:r>
              <a:rPr lang="en-GB" b="1" dirty="0">
                <a:solidFill>
                  <a:srgbClr val="0070C0"/>
                </a:solidFill>
              </a:rPr>
              <a:t>. 1st ed. Bristol: Policy Press.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4879D34-A82C-4C6A-BBB1-1F82436EA48D}"/>
              </a:ext>
            </a:extLst>
          </p:cNvPr>
          <p:cNvSpPr txBox="1"/>
          <p:nvPr/>
        </p:nvSpPr>
        <p:spPr>
          <a:xfrm>
            <a:off x="628154" y="3231068"/>
            <a:ext cx="6094674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1" dirty="0">
                <a:solidFill>
                  <a:schemeClr val="accent1">
                    <a:lumMod val="75000"/>
                  </a:schemeClr>
                </a:solidFill>
              </a:rPr>
              <a:t>Kale, E. (2012) ‘Challenges in Healthcare in Multi-Ethnic Societies : Communication As a Barrier To Achieving Health Equity’, in. </a:t>
            </a:r>
            <a:r>
              <a:rPr lang="en-GB" b="1" i="1" dirty="0" err="1">
                <a:solidFill>
                  <a:schemeClr val="accent1">
                    <a:lumMod val="75000"/>
                  </a:schemeClr>
                </a:solidFill>
              </a:rPr>
              <a:t>IntechOpen</a:t>
            </a:r>
            <a:r>
              <a:rPr lang="en-GB" b="1" i="1" dirty="0">
                <a:solidFill>
                  <a:schemeClr val="accent1">
                    <a:lumMod val="75000"/>
                  </a:schemeClr>
                </a:solidFill>
              </a:rPr>
              <a:t>. </a:t>
            </a:r>
            <a:r>
              <a:rPr lang="en-GB" b="1" dirty="0">
                <a:solidFill>
                  <a:schemeClr val="accent1">
                    <a:lumMod val="75000"/>
                  </a:schemeClr>
                </a:solidFill>
              </a:rPr>
              <a:t>doi:10.5772/38259.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776C7AE-4425-4BA3-8EE5-3F08BFDBB5DE}"/>
              </a:ext>
            </a:extLst>
          </p:cNvPr>
          <p:cNvSpPr txBox="1"/>
          <p:nvPr/>
        </p:nvSpPr>
        <p:spPr>
          <a:xfrm>
            <a:off x="753497" y="5070571"/>
            <a:ext cx="6094674" cy="14773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1" i="0" dirty="0">
                <a:solidFill>
                  <a:srgbClr val="002060"/>
                </a:solidFill>
                <a:effectLst/>
                <a:latin typeface="Open Sans" panose="020B0606030504020204" pitchFamily="34" charset="0"/>
              </a:rPr>
              <a:t>Slideshare.net. 2022. </a:t>
            </a:r>
            <a:r>
              <a:rPr lang="en-GB" b="1" i="1" dirty="0">
                <a:solidFill>
                  <a:srgbClr val="002060"/>
                </a:solidFill>
                <a:effectLst/>
                <a:latin typeface="Open Sans" panose="020B0606030504020204" pitchFamily="34" charset="0"/>
              </a:rPr>
              <a:t>Role of manager in effective communication</a:t>
            </a:r>
            <a:r>
              <a:rPr lang="en-GB" b="1" i="0" dirty="0">
                <a:solidFill>
                  <a:srgbClr val="002060"/>
                </a:solidFill>
                <a:effectLst/>
                <a:latin typeface="Open Sans" panose="020B0606030504020204" pitchFamily="34" charset="0"/>
              </a:rPr>
              <a:t>. [online] Available at: &lt;https://www.slideshare.net/nicolechia96/role-of-manager-in-effective-communication&gt; [Accessed 29 March 2022].</a:t>
            </a:r>
            <a:endParaRPr lang="en-GB" b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79733815"/>
      </p:ext>
    </p:extLst>
  </p:cSld>
  <p:clrMapOvr>
    <a:masterClrMapping/>
  </p:clrMapOvr>
</p:sld>
</file>

<file path=ppt/theme/theme1.xml><?xml version="1.0" encoding="utf-8"?>
<a:theme xmlns:a="http://schemas.openxmlformats.org/drawingml/2006/main" name="OffsetVTI">
  <a:themeElements>
    <a:clrScheme name="Office">
      <a:dk1>
        <a:srgbClr val="000000"/>
      </a:dk1>
      <a:lt1>
        <a:srgbClr val="FFFFFF"/>
      </a:lt1>
      <a:dk2>
        <a:srgbClr val="57495C"/>
      </a:dk2>
      <a:lt2>
        <a:srgbClr val="E7E6E6"/>
      </a:lt2>
      <a:accent1>
        <a:srgbClr val="F07C98"/>
      </a:accent1>
      <a:accent2>
        <a:srgbClr val="A6778D"/>
      </a:accent2>
      <a:accent3>
        <a:srgbClr val="768BA6"/>
      </a:accent3>
      <a:accent4>
        <a:srgbClr val="E8908B"/>
      </a:accent4>
      <a:accent5>
        <a:srgbClr val="C47A93"/>
      </a:accent5>
      <a:accent6>
        <a:srgbClr val="70A8DB"/>
      </a:accent6>
      <a:hlink>
        <a:srgbClr val="EB8067"/>
      </a:hlink>
      <a:folHlink>
        <a:srgbClr val="7BC7C0"/>
      </a:folHlink>
    </a:clrScheme>
    <a:fontScheme name="Dante">
      <a:majorFont>
        <a:latin typeface="Georgia Pro"/>
        <a:ea typeface=""/>
        <a:cs typeface=""/>
      </a:majorFont>
      <a:minorFont>
        <a:latin typeface="Georgia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setVTI" id="{17A3166B-76FF-4669-8F6D-D4251AE158D8}" vid="{4532814A-B5F8-4CFD-BC69-A007D492DA47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1530</TotalTime>
  <Words>328</Words>
  <Application>Microsoft Office PowerPoint</Application>
  <PresentationFormat>Widescreen</PresentationFormat>
  <Paragraphs>45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5" baseType="lpstr">
      <vt:lpstr>Dante (Headings)2</vt:lpstr>
      <vt:lpstr>Helvetica Neue Medium</vt:lpstr>
      <vt:lpstr>Arial</vt:lpstr>
      <vt:lpstr>Georgia Pro</vt:lpstr>
      <vt:lpstr>Open Sans</vt:lpstr>
      <vt:lpstr>Wingdings 2</vt:lpstr>
      <vt:lpstr>OffsetVTI</vt:lpstr>
      <vt:lpstr> </vt:lpstr>
      <vt:lpstr>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</dc:title>
  <dc:creator>Leanne GORDON</dc:creator>
  <cp:lastModifiedBy>Leanne GORDON</cp:lastModifiedBy>
  <cp:revision>1</cp:revision>
  <dcterms:created xsi:type="dcterms:W3CDTF">2022-03-28T10:14:39Z</dcterms:created>
  <dcterms:modified xsi:type="dcterms:W3CDTF">2022-03-29T14:29:08Z</dcterms:modified>
</cp:coreProperties>
</file>