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61" r:id="rId4"/>
    <p:sldId id="259" r:id="rId5"/>
    <p:sldId id="260"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26CB32-EA9B-D470-E0BD-E9CE97483209}" v="3202" dt="2026-02-23T22:09:20.576"/>
    <p1510:client id="{6C7D9CC8-3E32-CE33-91B2-EBCB168ECAA2}" v="1510" dt="2026-02-22T11:09:52.661"/>
    <p1510:client id="{8A98833F-9875-6700-2CCC-E70B28458305}" v="3834" dt="2026-02-23T14:37:17.6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yla Ward (2513984)" userId="S::2513984@student.uwtsd.ac.uk::11168b1e-30d5-4fd4-af41-857a0eb54625" providerId="AD" clId="Web-{FF8D24F2-99B9-3DA3-C548-DAD8DA96E19D}"/>
    <pc:docChg chg="modSld addMainMaster delMainMaster">
      <pc:chgData name="Tayla Ward (2513984)" userId="S::2513984@student.uwtsd.ac.uk::11168b1e-30d5-4fd4-af41-857a0eb54625" providerId="AD" clId="Web-{FF8D24F2-99B9-3DA3-C548-DAD8DA96E19D}" dt="2026-02-22T09:59:36.504" v="2"/>
      <pc:docMkLst>
        <pc:docMk/>
      </pc:docMkLst>
      <pc:sldChg chg="addSp delSp modSp mod setBg modClrScheme chgLayout">
        <pc:chgData name="Tayla Ward (2513984)" userId="S::2513984@student.uwtsd.ac.uk::11168b1e-30d5-4fd4-af41-857a0eb54625" providerId="AD" clId="Web-{FF8D24F2-99B9-3DA3-C548-DAD8DA96E19D}" dt="2026-02-22T09:59:36.504" v="2"/>
        <pc:sldMkLst>
          <pc:docMk/>
          <pc:sldMk cId="109857222" sldId="256"/>
        </pc:sldMkLst>
        <pc:spChg chg="mod">
          <ac:chgData name="Tayla Ward (2513984)" userId="S::2513984@student.uwtsd.ac.uk::11168b1e-30d5-4fd4-af41-857a0eb54625" providerId="AD" clId="Web-{FF8D24F2-99B9-3DA3-C548-DAD8DA96E19D}" dt="2026-02-22T09:59:36.504" v="2"/>
          <ac:spMkLst>
            <pc:docMk/>
            <pc:sldMk cId="109857222" sldId="256"/>
            <ac:spMk id="2" creationId="{00000000-0000-0000-0000-000000000000}"/>
          </ac:spMkLst>
        </pc:spChg>
        <pc:spChg chg="mod">
          <ac:chgData name="Tayla Ward (2513984)" userId="S::2513984@student.uwtsd.ac.uk::11168b1e-30d5-4fd4-af41-857a0eb54625" providerId="AD" clId="Web-{FF8D24F2-99B9-3DA3-C548-DAD8DA96E19D}" dt="2026-02-22T09:59:36.504" v="2"/>
          <ac:spMkLst>
            <pc:docMk/>
            <pc:sldMk cId="109857222" sldId="256"/>
            <ac:spMk id="3" creationId="{00000000-0000-0000-0000-000000000000}"/>
          </ac:spMkLst>
        </pc:spChg>
        <pc:spChg chg="add del">
          <ac:chgData name="Tayla Ward (2513984)" userId="S::2513984@student.uwtsd.ac.uk::11168b1e-30d5-4fd4-af41-857a0eb54625" providerId="AD" clId="Web-{FF8D24F2-99B9-3DA3-C548-DAD8DA96E19D}" dt="2026-02-22T09:59:36.458" v="1"/>
          <ac:spMkLst>
            <pc:docMk/>
            <pc:sldMk cId="109857222" sldId="256"/>
            <ac:spMk id="9" creationId="{B6D694DB-A3FC-4F14-A225-17BEBA4416DA}"/>
          </ac:spMkLst>
        </pc:spChg>
        <pc:spChg chg="add">
          <ac:chgData name="Tayla Ward (2513984)" userId="S::2513984@student.uwtsd.ac.uk::11168b1e-30d5-4fd4-af41-857a0eb54625" providerId="AD" clId="Web-{FF8D24F2-99B9-3DA3-C548-DAD8DA96E19D}" dt="2026-02-22T09:59:36.504" v="2"/>
          <ac:spMkLst>
            <pc:docMk/>
            <pc:sldMk cId="109857222" sldId="256"/>
            <ac:spMk id="19" creationId="{ED587E41-605C-A8E4-8BA5-0E0B3797C9AA}"/>
          </ac:spMkLst>
        </pc:spChg>
        <pc:spChg chg="add">
          <ac:chgData name="Tayla Ward (2513984)" userId="S::2513984@student.uwtsd.ac.uk::11168b1e-30d5-4fd4-af41-857a0eb54625" providerId="AD" clId="Web-{FF8D24F2-99B9-3DA3-C548-DAD8DA96E19D}" dt="2026-02-22T09:59:36.504" v="2"/>
          <ac:spMkLst>
            <pc:docMk/>
            <pc:sldMk cId="109857222" sldId="256"/>
            <ac:spMk id="21" creationId="{EBD48A03-0DF9-3063-CB15-1BC2AEC79F1C}"/>
          </ac:spMkLst>
        </pc:spChg>
        <pc:grpChg chg="add del">
          <ac:chgData name="Tayla Ward (2513984)" userId="S::2513984@student.uwtsd.ac.uk::11168b1e-30d5-4fd4-af41-857a0eb54625" providerId="AD" clId="Web-{FF8D24F2-99B9-3DA3-C548-DAD8DA96E19D}" dt="2026-02-22T09:59:36.458" v="1"/>
          <ac:grpSpMkLst>
            <pc:docMk/>
            <pc:sldMk cId="109857222" sldId="256"/>
            <ac:grpSpMk id="11" creationId="{3A87D413-7BAA-462C-B2E4-D3E7F1B8498D}"/>
          </ac:grpSpMkLst>
        </pc:grpChg>
        <pc:picChg chg="add del">
          <ac:chgData name="Tayla Ward (2513984)" userId="S::2513984@student.uwtsd.ac.uk::11168b1e-30d5-4fd4-af41-857a0eb54625" providerId="AD" clId="Web-{FF8D24F2-99B9-3DA3-C548-DAD8DA96E19D}" dt="2026-02-22T09:59:36.458" v="1"/>
          <ac:picMkLst>
            <pc:docMk/>
            <pc:sldMk cId="109857222" sldId="256"/>
            <ac:picMk id="4" creationId="{C806D494-67BC-DE5E-8CA3-D9D8BAE026FB}"/>
          </ac:picMkLst>
        </pc:picChg>
        <pc:picChg chg="add">
          <ac:chgData name="Tayla Ward (2513984)" userId="S::2513984@student.uwtsd.ac.uk::11168b1e-30d5-4fd4-af41-857a0eb54625" providerId="AD" clId="Web-{FF8D24F2-99B9-3DA3-C548-DAD8DA96E19D}" dt="2026-02-22T09:59:36.504" v="2"/>
          <ac:picMkLst>
            <pc:docMk/>
            <pc:sldMk cId="109857222" sldId="256"/>
            <ac:picMk id="20" creationId="{3CA34087-C345-2FA5-2DF8-764CD57872D7}"/>
          </ac:picMkLst>
        </pc:picChg>
      </pc:sldChg>
      <pc:sldMasterChg chg="add del addSldLayout delSldLayout">
        <pc:chgData name="Tayla Ward (2513984)" userId="S::2513984@student.uwtsd.ac.uk::11168b1e-30d5-4fd4-af41-857a0eb54625" providerId="AD" clId="Web-{FF8D24F2-99B9-3DA3-C548-DAD8DA96E19D}" dt="2026-02-22T09:59:36.504" v="2"/>
        <pc:sldMasterMkLst>
          <pc:docMk/>
          <pc:sldMasterMk cId="2460954070" sldId="2147483660"/>
        </pc:sldMasterMkLst>
        <pc:sldLayoutChg chg="add del">
          <pc:chgData name="Tayla Ward (2513984)" userId="S::2513984@student.uwtsd.ac.uk::11168b1e-30d5-4fd4-af41-857a0eb54625" providerId="AD" clId="Web-{FF8D24F2-99B9-3DA3-C548-DAD8DA96E19D}" dt="2026-02-22T09:59:36.504" v="2"/>
          <pc:sldLayoutMkLst>
            <pc:docMk/>
            <pc:sldMasterMk cId="2460954070" sldId="2147483660"/>
            <pc:sldLayoutMk cId="2385387890" sldId="2147483661"/>
          </pc:sldLayoutMkLst>
        </pc:sldLayoutChg>
        <pc:sldLayoutChg chg="add del">
          <pc:chgData name="Tayla Ward (2513984)" userId="S::2513984@student.uwtsd.ac.uk::11168b1e-30d5-4fd4-af41-857a0eb54625" providerId="AD" clId="Web-{FF8D24F2-99B9-3DA3-C548-DAD8DA96E19D}" dt="2026-02-22T09:59:36.504" v="2"/>
          <pc:sldLayoutMkLst>
            <pc:docMk/>
            <pc:sldMasterMk cId="2460954070" sldId="2147483660"/>
            <pc:sldLayoutMk cId="949138452" sldId="2147483662"/>
          </pc:sldLayoutMkLst>
        </pc:sldLayoutChg>
        <pc:sldLayoutChg chg="add del">
          <pc:chgData name="Tayla Ward (2513984)" userId="S::2513984@student.uwtsd.ac.uk::11168b1e-30d5-4fd4-af41-857a0eb54625" providerId="AD" clId="Web-{FF8D24F2-99B9-3DA3-C548-DAD8DA96E19D}" dt="2026-02-22T09:59:36.504" v="2"/>
          <pc:sldLayoutMkLst>
            <pc:docMk/>
            <pc:sldMasterMk cId="2460954070" sldId="2147483660"/>
            <pc:sldLayoutMk cId="2591524520" sldId="2147483663"/>
          </pc:sldLayoutMkLst>
        </pc:sldLayoutChg>
        <pc:sldLayoutChg chg="add del">
          <pc:chgData name="Tayla Ward (2513984)" userId="S::2513984@student.uwtsd.ac.uk::11168b1e-30d5-4fd4-af41-857a0eb54625" providerId="AD" clId="Web-{FF8D24F2-99B9-3DA3-C548-DAD8DA96E19D}" dt="2026-02-22T09:59:36.504" v="2"/>
          <pc:sldLayoutMkLst>
            <pc:docMk/>
            <pc:sldMasterMk cId="2460954070" sldId="2147483660"/>
            <pc:sldLayoutMk cId="1203092039" sldId="2147483664"/>
          </pc:sldLayoutMkLst>
        </pc:sldLayoutChg>
        <pc:sldLayoutChg chg="add del">
          <pc:chgData name="Tayla Ward (2513984)" userId="S::2513984@student.uwtsd.ac.uk::11168b1e-30d5-4fd4-af41-857a0eb54625" providerId="AD" clId="Web-{FF8D24F2-99B9-3DA3-C548-DAD8DA96E19D}" dt="2026-02-22T09:59:36.504" v="2"/>
          <pc:sldLayoutMkLst>
            <pc:docMk/>
            <pc:sldMasterMk cId="2460954070" sldId="2147483660"/>
            <pc:sldLayoutMk cId="3733172339" sldId="2147483665"/>
          </pc:sldLayoutMkLst>
        </pc:sldLayoutChg>
        <pc:sldLayoutChg chg="add del">
          <pc:chgData name="Tayla Ward (2513984)" userId="S::2513984@student.uwtsd.ac.uk::11168b1e-30d5-4fd4-af41-857a0eb54625" providerId="AD" clId="Web-{FF8D24F2-99B9-3DA3-C548-DAD8DA96E19D}" dt="2026-02-22T09:59:36.504" v="2"/>
          <pc:sldLayoutMkLst>
            <pc:docMk/>
            <pc:sldMasterMk cId="2460954070" sldId="2147483660"/>
            <pc:sldLayoutMk cId="3210312558" sldId="2147483666"/>
          </pc:sldLayoutMkLst>
        </pc:sldLayoutChg>
        <pc:sldLayoutChg chg="add del">
          <pc:chgData name="Tayla Ward (2513984)" userId="S::2513984@student.uwtsd.ac.uk::11168b1e-30d5-4fd4-af41-857a0eb54625" providerId="AD" clId="Web-{FF8D24F2-99B9-3DA3-C548-DAD8DA96E19D}" dt="2026-02-22T09:59:36.504" v="2"/>
          <pc:sldLayoutMkLst>
            <pc:docMk/>
            <pc:sldMasterMk cId="2460954070" sldId="2147483660"/>
            <pc:sldLayoutMk cId="3146388984" sldId="2147483667"/>
          </pc:sldLayoutMkLst>
        </pc:sldLayoutChg>
        <pc:sldLayoutChg chg="add del">
          <pc:chgData name="Tayla Ward (2513984)" userId="S::2513984@student.uwtsd.ac.uk::11168b1e-30d5-4fd4-af41-857a0eb54625" providerId="AD" clId="Web-{FF8D24F2-99B9-3DA3-C548-DAD8DA96E19D}" dt="2026-02-22T09:59:36.504" v="2"/>
          <pc:sldLayoutMkLst>
            <pc:docMk/>
            <pc:sldMasterMk cId="2460954070" sldId="2147483660"/>
            <pc:sldLayoutMk cId="3171841454" sldId="2147483668"/>
          </pc:sldLayoutMkLst>
        </pc:sldLayoutChg>
        <pc:sldLayoutChg chg="add del">
          <pc:chgData name="Tayla Ward (2513984)" userId="S::2513984@student.uwtsd.ac.uk::11168b1e-30d5-4fd4-af41-857a0eb54625" providerId="AD" clId="Web-{FF8D24F2-99B9-3DA3-C548-DAD8DA96E19D}" dt="2026-02-22T09:59:36.504" v="2"/>
          <pc:sldLayoutMkLst>
            <pc:docMk/>
            <pc:sldMasterMk cId="2460954070" sldId="2147483660"/>
            <pc:sldLayoutMk cId="1718958274" sldId="2147483669"/>
          </pc:sldLayoutMkLst>
        </pc:sldLayoutChg>
        <pc:sldLayoutChg chg="add del">
          <pc:chgData name="Tayla Ward (2513984)" userId="S::2513984@student.uwtsd.ac.uk::11168b1e-30d5-4fd4-af41-857a0eb54625" providerId="AD" clId="Web-{FF8D24F2-99B9-3DA3-C548-DAD8DA96E19D}" dt="2026-02-22T09:59:36.504" v="2"/>
          <pc:sldLayoutMkLst>
            <pc:docMk/>
            <pc:sldMasterMk cId="2460954070" sldId="2147483660"/>
            <pc:sldLayoutMk cId="2202905451" sldId="2147483670"/>
          </pc:sldLayoutMkLst>
        </pc:sldLayoutChg>
        <pc:sldLayoutChg chg="add del">
          <pc:chgData name="Tayla Ward (2513984)" userId="S::2513984@student.uwtsd.ac.uk::11168b1e-30d5-4fd4-af41-857a0eb54625" providerId="AD" clId="Web-{FF8D24F2-99B9-3DA3-C548-DAD8DA96E19D}" dt="2026-02-22T09:59:36.504" v="2"/>
          <pc:sldLayoutMkLst>
            <pc:docMk/>
            <pc:sldMasterMk cId="2460954070" sldId="2147483660"/>
            <pc:sldLayoutMk cId="3479445657" sldId="2147483671"/>
          </pc:sldLayoutMkLst>
        </pc:sldLayoutChg>
      </pc:sldMasterChg>
      <pc:sldMasterChg chg="add addSldLayout">
        <pc:chgData name="Tayla Ward (2513984)" userId="S::2513984@student.uwtsd.ac.uk::11168b1e-30d5-4fd4-af41-857a0eb54625" providerId="AD" clId="Web-{FF8D24F2-99B9-3DA3-C548-DAD8DA96E19D}" dt="2026-02-22T09:59:36.504" v="2"/>
        <pc:sldMasterMkLst>
          <pc:docMk/>
          <pc:sldMasterMk cId="3152077376" sldId="2147483672"/>
        </pc:sldMasterMkLst>
        <pc:sldLayoutChg chg="add">
          <pc:chgData name="Tayla Ward (2513984)" userId="S::2513984@student.uwtsd.ac.uk::11168b1e-30d5-4fd4-af41-857a0eb54625" providerId="AD" clId="Web-{FF8D24F2-99B9-3DA3-C548-DAD8DA96E19D}" dt="2026-02-22T09:59:36.504" v="2"/>
          <pc:sldLayoutMkLst>
            <pc:docMk/>
            <pc:sldMasterMk cId="3152077376" sldId="2147483672"/>
            <pc:sldLayoutMk cId="1140526168" sldId="2147483673"/>
          </pc:sldLayoutMkLst>
        </pc:sldLayoutChg>
        <pc:sldLayoutChg chg="add">
          <pc:chgData name="Tayla Ward (2513984)" userId="S::2513984@student.uwtsd.ac.uk::11168b1e-30d5-4fd4-af41-857a0eb54625" providerId="AD" clId="Web-{FF8D24F2-99B9-3DA3-C548-DAD8DA96E19D}" dt="2026-02-22T09:59:36.504" v="2"/>
          <pc:sldLayoutMkLst>
            <pc:docMk/>
            <pc:sldMasterMk cId="3152077376" sldId="2147483672"/>
            <pc:sldLayoutMk cId="912210848" sldId="2147483674"/>
          </pc:sldLayoutMkLst>
        </pc:sldLayoutChg>
        <pc:sldLayoutChg chg="add">
          <pc:chgData name="Tayla Ward (2513984)" userId="S::2513984@student.uwtsd.ac.uk::11168b1e-30d5-4fd4-af41-857a0eb54625" providerId="AD" clId="Web-{FF8D24F2-99B9-3DA3-C548-DAD8DA96E19D}" dt="2026-02-22T09:59:36.504" v="2"/>
          <pc:sldLayoutMkLst>
            <pc:docMk/>
            <pc:sldMasterMk cId="3152077376" sldId="2147483672"/>
            <pc:sldLayoutMk cId="3689936612" sldId="2147483675"/>
          </pc:sldLayoutMkLst>
        </pc:sldLayoutChg>
        <pc:sldLayoutChg chg="add">
          <pc:chgData name="Tayla Ward (2513984)" userId="S::2513984@student.uwtsd.ac.uk::11168b1e-30d5-4fd4-af41-857a0eb54625" providerId="AD" clId="Web-{FF8D24F2-99B9-3DA3-C548-DAD8DA96E19D}" dt="2026-02-22T09:59:36.504" v="2"/>
          <pc:sldLayoutMkLst>
            <pc:docMk/>
            <pc:sldMasterMk cId="3152077376" sldId="2147483672"/>
            <pc:sldLayoutMk cId="1181988306" sldId="2147483676"/>
          </pc:sldLayoutMkLst>
        </pc:sldLayoutChg>
        <pc:sldLayoutChg chg="add">
          <pc:chgData name="Tayla Ward (2513984)" userId="S::2513984@student.uwtsd.ac.uk::11168b1e-30d5-4fd4-af41-857a0eb54625" providerId="AD" clId="Web-{FF8D24F2-99B9-3DA3-C548-DAD8DA96E19D}" dt="2026-02-22T09:59:36.504" v="2"/>
          <pc:sldLayoutMkLst>
            <pc:docMk/>
            <pc:sldMasterMk cId="3152077376" sldId="2147483672"/>
            <pc:sldLayoutMk cId="2320398073" sldId="2147483677"/>
          </pc:sldLayoutMkLst>
        </pc:sldLayoutChg>
        <pc:sldLayoutChg chg="add">
          <pc:chgData name="Tayla Ward (2513984)" userId="S::2513984@student.uwtsd.ac.uk::11168b1e-30d5-4fd4-af41-857a0eb54625" providerId="AD" clId="Web-{FF8D24F2-99B9-3DA3-C548-DAD8DA96E19D}" dt="2026-02-22T09:59:36.504" v="2"/>
          <pc:sldLayoutMkLst>
            <pc:docMk/>
            <pc:sldMasterMk cId="3152077376" sldId="2147483672"/>
            <pc:sldLayoutMk cId="3699077805" sldId="2147483678"/>
          </pc:sldLayoutMkLst>
        </pc:sldLayoutChg>
        <pc:sldLayoutChg chg="add">
          <pc:chgData name="Tayla Ward (2513984)" userId="S::2513984@student.uwtsd.ac.uk::11168b1e-30d5-4fd4-af41-857a0eb54625" providerId="AD" clId="Web-{FF8D24F2-99B9-3DA3-C548-DAD8DA96E19D}" dt="2026-02-22T09:59:36.504" v="2"/>
          <pc:sldLayoutMkLst>
            <pc:docMk/>
            <pc:sldMasterMk cId="3152077376" sldId="2147483672"/>
            <pc:sldLayoutMk cId="2382031439" sldId="2147483679"/>
          </pc:sldLayoutMkLst>
        </pc:sldLayoutChg>
        <pc:sldLayoutChg chg="add">
          <pc:chgData name="Tayla Ward (2513984)" userId="S::2513984@student.uwtsd.ac.uk::11168b1e-30d5-4fd4-af41-857a0eb54625" providerId="AD" clId="Web-{FF8D24F2-99B9-3DA3-C548-DAD8DA96E19D}" dt="2026-02-22T09:59:36.504" v="2"/>
          <pc:sldLayoutMkLst>
            <pc:docMk/>
            <pc:sldMasterMk cId="3152077376" sldId="2147483672"/>
            <pc:sldLayoutMk cId="1846427535" sldId="2147483680"/>
          </pc:sldLayoutMkLst>
        </pc:sldLayoutChg>
        <pc:sldLayoutChg chg="add">
          <pc:chgData name="Tayla Ward (2513984)" userId="S::2513984@student.uwtsd.ac.uk::11168b1e-30d5-4fd4-af41-857a0eb54625" providerId="AD" clId="Web-{FF8D24F2-99B9-3DA3-C548-DAD8DA96E19D}" dt="2026-02-22T09:59:36.504" v="2"/>
          <pc:sldLayoutMkLst>
            <pc:docMk/>
            <pc:sldMasterMk cId="3152077376" sldId="2147483672"/>
            <pc:sldLayoutMk cId="4265396209" sldId="2147483681"/>
          </pc:sldLayoutMkLst>
        </pc:sldLayoutChg>
        <pc:sldLayoutChg chg="add">
          <pc:chgData name="Tayla Ward (2513984)" userId="S::2513984@student.uwtsd.ac.uk::11168b1e-30d5-4fd4-af41-857a0eb54625" providerId="AD" clId="Web-{FF8D24F2-99B9-3DA3-C548-DAD8DA96E19D}" dt="2026-02-22T09:59:36.504" v="2"/>
          <pc:sldLayoutMkLst>
            <pc:docMk/>
            <pc:sldMasterMk cId="3152077376" sldId="2147483672"/>
            <pc:sldLayoutMk cId="3758281647" sldId="2147483682"/>
          </pc:sldLayoutMkLst>
        </pc:sldLayoutChg>
        <pc:sldLayoutChg chg="add">
          <pc:chgData name="Tayla Ward (2513984)" userId="S::2513984@student.uwtsd.ac.uk::11168b1e-30d5-4fd4-af41-857a0eb54625" providerId="AD" clId="Web-{FF8D24F2-99B9-3DA3-C548-DAD8DA96E19D}" dt="2026-02-22T09:59:36.504" v="2"/>
          <pc:sldLayoutMkLst>
            <pc:docMk/>
            <pc:sldMasterMk cId="3152077376" sldId="2147483672"/>
            <pc:sldLayoutMk cId="2064148254" sldId="2147483683"/>
          </pc:sldLayoutMkLst>
        </pc:sldLayoutChg>
      </pc:sldMasterChg>
      <pc:sldMasterChg chg="add del addSldLayout delSldLayout">
        <pc:chgData name="Tayla Ward (2513984)" userId="S::2513984@student.uwtsd.ac.uk::11168b1e-30d5-4fd4-af41-857a0eb54625" providerId="AD" clId="Web-{FF8D24F2-99B9-3DA3-C548-DAD8DA96E19D}" dt="2026-02-22T09:59:36.458" v="1"/>
        <pc:sldMasterMkLst>
          <pc:docMk/>
          <pc:sldMasterMk cId="3931212890" sldId="2147483773"/>
        </pc:sldMasterMkLst>
        <pc:sldLayoutChg chg="add del">
          <pc:chgData name="Tayla Ward (2513984)" userId="S::2513984@student.uwtsd.ac.uk::11168b1e-30d5-4fd4-af41-857a0eb54625" providerId="AD" clId="Web-{FF8D24F2-99B9-3DA3-C548-DAD8DA96E19D}" dt="2026-02-22T09:59:36.458" v="1"/>
          <pc:sldLayoutMkLst>
            <pc:docMk/>
            <pc:sldMasterMk cId="3931212890" sldId="2147483773"/>
            <pc:sldLayoutMk cId="2694947331" sldId="2147483762"/>
          </pc:sldLayoutMkLst>
        </pc:sldLayoutChg>
        <pc:sldLayoutChg chg="add del">
          <pc:chgData name="Tayla Ward (2513984)" userId="S::2513984@student.uwtsd.ac.uk::11168b1e-30d5-4fd4-af41-857a0eb54625" providerId="AD" clId="Web-{FF8D24F2-99B9-3DA3-C548-DAD8DA96E19D}" dt="2026-02-22T09:59:36.458" v="1"/>
          <pc:sldLayoutMkLst>
            <pc:docMk/>
            <pc:sldMasterMk cId="3931212890" sldId="2147483773"/>
            <pc:sldLayoutMk cId="2705707076" sldId="2147483763"/>
          </pc:sldLayoutMkLst>
        </pc:sldLayoutChg>
        <pc:sldLayoutChg chg="add del">
          <pc:chgData name="Tayla Ward (2513984)" userId="S::2513984@student.uwtsd.ac.uk::11168b1e-30d5-4fd4-af41-857a0eb54625" providerId="AD" clId="Web-{FF8D24F2-99B9-3DA3-C548-DAD8DA96E19D}" dt="2026-02-22T09:59:36.458" v="1"/>
          <pc:sldLayoutMkLst>
            <pc:docMk/>
            <pc:sldMasterMk cId="3931212890" sldId="2147483773"/>
            <pc:sldLayoutMk cId="2175482607" sldId="2147483764"/>
          </pc:sldLayoutMkLst>
        </pc:sldLayoutChg>
        <pc:sldLayoutChg chg="add del">
          <pc:chgData name="Tayla Ward (2513984)" userId="S::2513984@student.uwtsd.ac.uk::11168b1e-30d5-4fd4-af41-857a0eb54625" providerId="AD" clId="Web-{FF8D24F2-99B9-3DA3-C548-DAD8DA96E19D}" dt="2026-02-22T09:59:36.458" v="1"/>
          <pc:sldLayoutMkLst>
            <pc:docMk/>
            <pc:sldMasterMk cId="3931212890" sldId="2147483773"/>
            <pc:sldLayoutMk cId="2933384781" sldId="2147483765"/>
          </pc:sldLayoutMkLst>
        </pc:sldLayoutChg>
        <pc:sldLayoutChg chg="add del">
          <pc:chgData name="Tayla Ward (2513984)" userId="S::2513984@student.uwtsd.ac.uk::11168b1e-30d5-4fd4-af41-857a0eb54625" providerId="AD" clId="Web-{FF8D24F2-99B9-3DA3-C548-DAD8DA96E19D}" dt="2026-02-22T09:59:36.458" v="1"/>
          <pc:sldLayoutMkLst>
            <pc:docMk/>
            <pc:sldMasterMk cId="3931212890" sldId="2147483773"/>
            <pc:sldLayoutMk cId="378148238" sldId="2147483766"/>
          </pc:sldLayoutMkLst>
        </pc:sldLayoutChg>
        <pc:sldLayoutChg chg="add del">
          <pc:chgData name="Tayla Ward (2513984)" userId="S::2513984@student.uwtsd.ac.uk::11168b1e-30d5-4fd4-af41-857a0eb54625" providerId="AD" clId="Web-{FF8D24F2-99B9-3DA3-C548-DAD8DA96E19D}" dt="2026-02-22T09:59:36.458" v="1"/>
          <pc:sldLayoutMkLst>
            <pc:docMk/>
            <pc:sldMasterMk cId="3931212890" sldId="2147483773"/>
            <pc:sldLayoutMk cId="3717936044" sldId="2147483767"/>
          </pc:sldLayoutMkLst>
        </pc:sldLayoutChg>
        <pc:sldLayoutChg chg="add del">
          <pc:chgData name="Tayla Ward (2513984)" userId="S::2513984@student.uwtsd.ac.uk::11168b1e-30d5-4fd4-af41-857a0eb54625" providerId="AD" clId="Web-{FF8D24F2-99B9-3DA3-C548-DAD8DA96E19D}" dt="2026-02-22T09:59:36.458" v="1"/>
          <pc:sldLayoutMkLst>
            <pc:docMk/>
            <pc:sldMasterMk cId="3931212890" sldId="2147483773"/>
            <pc:sldLayoutMk cId="3864829776" sldId="2147483768"/>
          </pc:sldLayoutMkLst>
        </pc:sldLayoutChg>
        <pc:sldLayoutChg chg="add del">
          <pc:chgData name="Tayla Ward (2513984)" userId="S::2513984@student.uwtsd.ac.uk::11168b1e-30d5-4fd4-af41-857a0eb54625" providerId="AD" clId="Web-{FF8D24F2-99B9-3DA3-C548-DAD8DA96E19D}" dt="2026-02-22T09:59:36.458" v="1"/>
          <pc:sldLayoutMkLst>
            <pc:docMk/>
            <pc:sldMasterMk cId="3931212890" sldId="2147483773"/>
            <pc:sldLayoutMk cId="3306865005" sldId="2147483769"/>
          </pc:sldLayoutMkLst>
        </pc:sldLayoutChg>
        <pc:sldLayoutChg chg="add del">
          <pc:chgData name="Tayla Ward (2513984)" userId="S::2513984@student.uwtsd.ac.uk::11168b1e-30d5-4fd4-af41-857a0eb54625" providerId="AD" clId="Web-{FF8D24F2-99B9-3DA3-C548-DAD8DA96E19D}" dt="2026-02-22T09:59:36.458" v="1"/>
          <pc:sldLayoutMkLst>
            <pc:docMk/>
            <pc:sldMasterMk cId="3931212890" sldId="2147483773"/>
            <pc:sldLayoutMk cId="1441071731" sldId="2147483770"/>
          </pc:sldLayoutMkLst>
        </pc:sldLayoutChg>
        <pc:sldLayoutChg chg="add del">
          <pc:chgData name="Tayla Ward (2513984)" userId="S::2513984@student.uwtsd.ac.uk::11168b1e-30d5-4fd4-af41-857a0eb54625" providerId="AD" clId="Web-{FF8D24F2-99B9-3DA3-C548-DAD8DA96E19D}" dt="2026-02-22T09:59:36.458" v="1"/>
          <pc:sldLayoutMkLst>
            <pc:docMk/>
            <pc:sldMasterMk cId="3931212890" sldId="2147483773"/>
            <pc:sldLayoutMk cId="3549717792" sldId="2147483771"/>
          </pc:sldLayoutMkLst>
        </pc:sldLayoutChg>
        <pc:sldLayoutChg chg="add del">
          <pc:chgData name="Tayla Ward (2513984)" userId="S::2513984@student.uwtsd.ac.uk::11168b1e-30d5-4fd4-af41-857a0eb54625" providerId="AD" clId="Web-{FF8D24F2-99B9-3DA3-C548-DAD8DA96E19D}" dt="2026-02-22T09:59:36.458" v="1"/>
          <pc:sldLayoutMkLst>
            <pc:docMk/>
            <pc:sldMasterMk cId="3931212890" sldId="2147483773"/>
            <pc:sldLayoutMk cId="855028641" sldId="2147483772"/>
          </pc:sldLayoutMkLst>
        </pc:sldLayoutChg>
      </pc:sldMasterChg>
    </pc:docChg>
  </pc:docChgLst>
  <pc:docChgLst>
    <pc:chgData name="Tayla Ward (2513984)" userId="S::2513984@student.uwtsd.ac.uk::11168b1e-30d5-4fd4-af41-857a0eb54625" providerId="AD" clId="Web-{8A98833F-9875-6700-2CCC-E70B28458305}"/>
    <pc:docChg chg="addSld delSld modSld">
      <pc:chgData name="Tayla Ward (2513984)" userId="S::2513984@student.uwtsd.ac.uk::11168b1e-30d5-4fd4-af41-857a0eb54625" providerId="AD" clId="Web-{8A98833F-9875-6700-2CCC-E70B28458305}" dt="2026-02-23T14:37:17.620" v="2747"/>
      <pc:docMkLst>
        <pc:docMk/>
      </pc:docMkLst>
      <pc:sldChg chg="addSp delSp modSp">
        <pc:chgData name="Tayla Ward (2513984)" userId="S::2513984@student.uwtsd.ac.uk::11168b1e-30d5-4fd4-af41-857a0eb54625" providerId="AD" clId="Web-{8A98833F-9875-6700-2CCC-E70B28458305}" dt="2026-02-23T14:25:46.861" v="2679" actId="20577"/>
        <pc:sldMkLst>
          <pc:docMk/>
          <pc:sldMk cId="109857222" sldId="256"/>
        </pc:sldMkLst>
        <pc:spChg chg="mod">
          <ac:chgData name="Tayla Ward (2513984)" userId="S::2513984@student.uwtsd.ac.uk::11168b1e-30d5-4fd4-af41-857a0eb54625" providerId="AD" clId="Web-{8A98833F-9875-6700-2CCC-E70B28458305}" dt="2026-02-22T23:47:12.975" v="858" actId="20577"/>
          <ac:spMkLst>
            <pc:docMk/>
            <pc:sldMk cId="109857222" sldId="256"/>
            <ac:spMk id="2" creationId="{00000000-0000-0000-0000-000000000000}"/>
          </ac:spMkLst>
        </pc:spChg>
        <pc:spChg chg="add mod">
          <ac:chgData name="Tayla Ward (2513984)" userId="S::2513984@student.uwtsd.ac.uk::11168b1e-30d5-4fd4-af41-857a0eb54625" providerId="AD" clId="Web-{8A98833F-9875-6700-2CCC-E70B28458305}" dt="2026-02-23T00:42:26.192" v="1169" actId="1076"/>
          <ac:spMkLst>
            <pc:docMk/>
            <pc:sldMk cId="109857222" sldId="256"/>
            <ac:spMk id="4" creationId="{07A61444-A2BF-CCD9-F526-ABFFD404F892}"/>
          </ac:spMkLst>
        </pc:spChg>
        <pc:spChg chg="mod">
          <ac:chgData name="Tayla Ward (2513984)" userId="S::2513984@student.uwtsd.ac.uk::11168b1e-30d5-4fd4-af41-857a0eb54625" providerId="AD" clId="Web-{8A98833F-9875-6700-2CCC-E70B28458305}" dt="2026-02-22T23:31:53.936" v="629" actId="20577"/>
          <ac:spMkLst>
            <pc:docMk/>
            <pc:sldMk cId="109857222" sldId="256"/>
            <ac:spMk id="5" creationId="{7D3BC771-C7EB-9590-BB46-502D5F4FFF5C}"/>
          </ac:spMkLst>
        </pc:spChg>
        <pc:spChg chg="add mod">
          <ac:chgData name="Tayla Ward (2513984)" userId="S::2513984@student.uwtsd.ac.uk::11168b1e-30d5-4fd4-af41-857a0eb54625" providerId="AD" clId="Web-{8A98833F-9875-6700-2CCC-E70B28458305}" dt="2026-02-22T23:53:53.666" v="873" actId="1076"/>
          <ac:spMkLst>
            <pc:docMk/>
            <pc:sldMk cId="109857222" sldId="256"/>
            <ac:spMk id="6" creationId="{6C4A73A8-0B53-EFDE-C41F-8A82BCFD45CC}"/>
          </ac:spMkLst>
        </pc:spChg>
        <pc:spChg chg="mod">
          <ac:chgData name="Tayla Ward (2513984)" userId="S::2513984@student.uwtsd.ac.uk::11168b1e-30d5-4fd4-af41-857a0eb54625" providerId="AD" clId="Web-{8A98833F-9875-6700-2CCC-E70B28458305}" dt="2026-02-23T00:41:08.142" v="1161" actId="20577"/>
          <ac:spMkLst>
            <pc:docMk/>
            <pc:sldMk cId="109857222" sldId="256"/>
            <ac:spMk id="7" creationId="{3C2970B7-C881-C29A-AD09-0715660C7748}"/>
          </ac:spMkLst>
        </pc:spChg>
        <pc:spChg chg="mod">
          <ac:chgData name="Tayla Ward (2513984)" userId="S::2513984@student.uwtsd.ac.uk::11168b1e-30d5-4fd4-af41-857a0eb54625" providerId="AD" clId="Web-{8A98833F-9875-6700-2CCC-E70B28458305}" dt="2026-02-22T23:31:49.045" v="627" actId="20577"/>
          <ac:spMkLst>
            <pc:docMk/>
            <pc:sldMk cId="109857222" sldId="256"/>
            <ac:spMk id="8" creationId="{17F173BA-29C5-CB9B-DE15-0D2CBBA4B260}"/>
          </ac:spMkLst>
        </pc:spChg>
        <pc:spChg chg="mod">
          <ac:chgData name="Tayla Ward (2513984)" userId="S::2513984@student.uwtsd.ac.uk::11168b1e-30d5-4fd4-af41-857a0eb54625" providerId="AD" clId="Web-{8A98833F-9875-6700-2CCC-E70B28458305}" dt="2026-02-23T00:41:17.939" v="1163" actId="20577"/>
          <ac:spMkLst>
            <pc:docMk/>
            <pc:sldMk cId="109857222" sldId="256"/>
            <ac:spMk id="9" creationId="{333E1A6A-4FCA-D0DE-EE9E-F57942E727E6}"/>
          </ac:spMkLst>
        </pc:spChg>
        <pc:spChg chg="mod">
          <ac:chgData name="Tayla Ward (2513984)" userId="S::2513984@student.uwtsd.ac.uk::11168b1e-30d5-4fd4-af41-857a0eb54625" providerId="AD" clId="Web-{8A98833F-9875-6700-2CCC-E70B28458305}" dt="2026-02-22T23:31:59.405" v="630" actId="20577"/>
          <ac:spMkLst>
            <pc:docMk/>
            <pc:sldMk cId="109857222" sldId="256"/>
            <ac:spMk id="10" creationId="{BDE938CE-3AA3-EB57-C5B7-257456E3CB97}"/>
          </ac:spMkLst>
        </pc:spChg>
        <pc:spChg chg="mod">
          <ac:chgData name="Tayla Ward (2513984)" userId="S::2513984@student.uwtsd.ac.uk::11168b1e-30d5-4fd4-af41-857a0eb54625" providerId="AD" clId="Web-{8A98833F-9875-6700-2CCC-E70B28458305}" dt="2026-02-23T00:41:25.049" v="1164" actId="20577"/>
          <ac:spMkLst>
            <pc:docMk/>
            <pc:sldMk cId="109857222" sldId="256"/>
            <ac:spMk id="11" creationId="{3C127334-7135-25C6-A050-31A4C007E9C2}"/>
          </ac:spMkLst>
        </pc:spChg>
        <pc:spChg chg="mod">
          <ac:chgData name="Tayla Ward (2513984)" userId="S::2513984@student.uwtsd.ac.uk::11168b1e-30d5-4fd4-af41-857a0eb54625" providerId="AD" clId="Web-{8A98833F-9875-6700-2CCC-E70B28458305}" dt="2026-02-23T14:25:46.861" v="2679" actId="20577"/>
          <ac:spMkLst>
            <pc:docMk/>
            <pc:sldMk cId="109857222" sldId="256"/>
            <ac:spMk id="13" creationId="{88E9EEB3-3C4F-012C-1B35-9461297C26EE}"/>
          </ac:spMkLst>
        </pc:spChg>
        <pc:spChg chg="add mod">
          <ac:chgData name="Tayla Ward (2513984)" userId="S::2513984@student.uwtsd.ac.uk::11168b1e-30d5-4fd4-af41-857a0eb54625" providerId="AD" clId="Web-{8A98833F-9875-6700-2CCC-E70B28458305}" dt="2026-02-23T00:41:39.877" v="1167" actId="20577"/>
          <ac:spMkLst>
            <pc:docMk/>
            <pc:sldMk cId="109857222" sldId="256"/>
            <ac:spMk id="15" creationId="{300788E0-B731-F4E5-1100-D186E44FDCAE}"/>
          </ac:spMkLst>
        </pc:spChg>
        <pc:spChg chg="del">
          <ac:chgData name="Tayla Ward (2513984)" userId="S::2513984@student.uwtsd.ac.uk::11168b1e-30d5-4fd4-af41-857a0eb54625" providerId="AD" clId="Web-{8A98833F-9875-6700-2CCC-E70B28458305}" dt="2026-02-22T23:00:50.014" v="79"/>
          <ac:spMkLst>
            <pc:docMk/>
            <pc:sldMk cId="109857222" sldId="256"/>
            <ac:spMk id="21" creationId="{EBD48A03-0DF9-3063-CB15-1BC2AEC79F1C}"/>
          </ac:spMkLst>
        </pc:spChg>
        <pc:picChg chg="add mod">
          <ac:chgData name="Tayla Ward (2513984)" userId="S::2513984@student.uwtsd.ac.uk::11168b1e-30d5-4fd4-af41-857a0eb54625" providerId="AD" clId="Web-{8A98833F-9875-6700-2CCC-E70B28458305}" dt="2026-02-22T23:57:50.205" v="886" actId="1076"/>
          <ac:picMkLst>
            <pc:docMk/>
            <pc:sldMk cId="109857222" sldId="256"/>
            <ac:picMk id="16" creationId="{EB190BCD-AF6C-E585-9994-5C2DF7475442}"/>
          </ac:picMkLst>
        </pc:picChg>
      </pc:sldChg>
      <pc:sldChg chg="modSp new">
        <pc:chgData name="Tayla Ward (2513984)" userId="S::2513984@student.uwtsd.ac.uk::11168b1e-30d5-4fd4-af41-857a0eb54625" providerId="AD" clId="Web-{8A98833F-9875-6700-2CCC-E70B28458305}" dt="2026-02-23T14:37:08.698" v="2746" actId="20577"/>
        <pc:sldMkLst>
          <pc:docMk/>
          <pc:sldMk cId="60278012" sldId="257"/>
        </pc:sldMkLst>
        <pc:spChg chg="mod">
          <ac:chgData name="Tayla Ward (2513984)" userId="S::2513984@student.uwtsd.ac.uk::11168b1e-30d5-4fd4-af41-857a0eb54625" providerId="AD" clId="Web-{8A98833F-9875-6700-2CCC-E70B28458305}" dt="2026-02-23T13:27:53.459" v="1210" actId="1076"/>
          <ac:spMkLst>
            <pc:docMk/>
            <pc:sldMk cId="60278012" sldId="257"/>
            <ac:spMk id="2" creationId="{C998329E-FF03-B7F9-792B-2018BF6CFDDF}"/>
          </ac:spMkLst>
        </pc:spChg>
        <pc:spChg chg="mod">
          <ac:chgData name="Tayla Ward (2513984)" userId="S::2513984@student.uwtsd.ac.uk::11168b1e-30d5-4fd4-af41-857a0eb54625" providerId="AD" clId="Web-{8A98833F-9875-6700-2CCC-E70B28458305}" dt="2026-02-23T14:37:08.698" v="2746" actId="20577"/>
          <ac:spMkLst>
            <pc:docMk/>
            <pc:sldMk cId="60278012" sldId="257"/>
            <ac:spMk id="3" creationId="{1E620BC3-FFA3-EEA8-7798-8E054E058FA8}"/>
          </ac:spMkLst>
        </pc:spChg>
      </pc:sldChg>
      <pc:sldChg chg="modSp new del">
        <pc:chgData name="Tayla Ward (2513984)" userId="S::2513984@student.uwtsd.ac.uk::11168b1e-30d5-4fd4-af41-857a0eb54625" providerId="AD" clId="Web-{8A98833F-9875-6700-2CCC-E70B28458305}" dt="2026-02-23T14:37:17.620" v="2747"/>
        <pc:sldMkLst>
          <pc:docMk/>
          <pc:sldMk cId="1039718840" sldId="258"/>
        </pc:sldMkLst>
        <pc:spChg chg="mod">
          <ac:chgData name="Tayla Ward (2513984)" userId="S::2513984@student.uwtsd.ac.uk::11168b1e-30d5-4fd4-af41-857a0eb54625" providerId="AD" clId="Web-{8A98833F-9875-6700-2CCC-E70B28458305}" dt="2026-02-23T14:01:39.615" v="2206" actId="20577"/>
          <ac:spMkLst>
            <pc:docMk/>
            <pc:sldMk cId="1039718840" sldId="258"/>
            <ac:spMk id="2" creationId="{B3898933-3068-FDEC-172F-BB2D74C70C27}"/>
          </ac:spMkLst>
        </pc:spChg>
        <pc:spChg chg="mod">
          <ac:chgData name="Tayla Ward (2513984)" userId="S::2513984@student.uwtsd.ac.uk::11168b1e-30d5-4fd4-af41-857a0eb54625" providerId="AD" clId="Web-{8A98833F-9875-6700-2CCC-E70B28458305}" dt="2026-02-23T14:29:00.435" v="2725" actId="20577"/>
          <ac:spMkLst>
            <pc:docMk/>
            <pc:sldMk cId="1039718840" sldId="258"/>
            <ac:spMk id="3" creationId="{F254D1C3-8505-6473-7398-E551D6916991}"/>
          </ac:spMkLst>
        </pc:spChg>
      </pc:sldChg>
      <pc:sldChg chg="new">
        <pc:chgData name="Tayla Ward (2513984)" userId="S::2513984@student.uwtsd.ac.uk::11168b1e-30d5-4fd4-af41-857a0eb54625" providerId="AD" clId="Web-{8A98833F-9875-6700-2CCC-E70B28458305}" dt="2026-02-23T14:30:59.361" v="2729"/>
        <pc:sldMkLst>
          <pc:docMk/>
          <pc:sldMk cId="2405589397" sldId="259"/>
        </pc:sldMkLst>
      </pc:sldChg>
    </pc:docChg>
  </pc:docChgLst>
  <pc:docChgLst>
    <pc:chgData name="Tayla Ward (2513984)" userId="S::2513984@student.uwtsd.ac.uk::11168b1e-30d5-4fd4-af41-857a0eb54625" providerId="AD" clId="Web-{6C7D9CC8-3E32-CE33-91B2-EBCB168ECAA2}"/>
    <pc:docChg chg="modSld">
      <pc:chgData name="Tayla Ward (2513984)" userId="S::2513984@student.uwtsd.ac.uk::11168b1e-30d5-4fd4-af41-857a0eb54625" providerId="AD" clId="Web-{6C7D9CC8-3E32-CE33-91B2-EBCB168ECAA2}" dt="2026-02-22T11:09:52.661" v="851"/>
      <pc:docMkLst>
        <pc:docMk/>
      </pc:docMkLst>
      <pc:sldChg chg="addSp delSp modSp">
        <pc:chgData name="Tayla Ward (2513984)" userId="S::2513984@student.uwtsd.ac.uk::11168b1e-30d5-4fd4-af41-857a0eb54625" providerId="AD" clId="Web-{6C7D9CC8-3E32-CE33-91B2-EBCB168ECAA2}" dt="2026-02-22T11:09:52.661" v="851"/>
        <pc:sldMkLst>
          <pc:docMk/>
          <pc:sldMk cId="109857222" sldId="256"/>
        </pc:sldMkLst>
        <pc:spChg chg="mod">
          <ac:chgData name="Tayla Ward (2513984)" userId="S::2513984@student.uwtsd.ac.uk::11168b1e-30d5-4fd4-af41-857a0eb54625" providerId="AD" clId="Web-{6C7D9CC8-3E32-CE33-91B2-EBCB168ECAA2}" dt="2026-02-22T11:08:04.300" v="839" actId="14100"/>
          <ac:spMkLst>
            <pc:docMk/>
            <pc:sldMk cId="109857222" sldId="256"/>
            <ac:spMk id="2" creationId="{00000000-0000-0000-0000-000000000000}"/>
          </ac:spMkLst>
        </pc:spChg>
        <pc:spChg chg="mod">
          <ac:chgData name="Tayla Ward (2513984)" userId="S::2513984@student.uwtsd.ac.uk::11168b1e-30d5-4fd4-af41-857a0eb54625" providerId="AD" clId="Web-{6C7D9CC8-3E32-CE33-91B2-EBCB168ECAA2}" dt="2026-02-22T11:05:25.938" v="819" actId="14100"/>
          <ac:spMkLst>
            <pc:docMk/>
            <pc:sldMk cId="109857222" sldId="256"/>
            <ac:spMk id="3" creationId="{00000000-0000-0000-0000-000000000000}"/>
          </ac:spMkLst>
        </pc:spChg>
        <pc:spChg chg="add del">
          <ac:chgData name="Tayla Ward (2513984)" userId="S::2513984@student.uwtsd.ac.uk::11168b1e-30d5-4fd4-af41-857a0eb54625" providerId="AD" clId="Web-{6C7D9CC8-3E32-CE33-91B2-EBCB168ECAA2}" dt="2026-02-22T10:14:20.644" v="23"/>
          <ac:spMkLst>
            <pc:docMk/>
            <pc:sldMk cId="109857222" sldId="256"/>
            <ac:spMk id="4" creationId="{2CF8B930-2E3A-4EC0-D433-7C5A0F22F391}"/>
          </ac:spMkLst>
        </pc:spChg>
        <pc:spChg chg="add mod">
          <ac:chgData name="Tayla Ward (2513984)" userId="S::2513984@student.uwtsd.ac.uk::11168b1e-30d5-4fd4-af41-857a0eb54625" providerId="AD" clId="Web-{6C7D9CC8-3E32-CE33-91B2-EBCB168ECAA2}" dt="2026-02-22T11:08:32.613" v="843" actId="1076"/>
          <ac:spMkLst>
            <pc:docMk/>
            <pc:sldMk cId="109857222" sldId="256"/>
            <ac:spMk id="5" creationId="{7D3BC771-C7EB-9590-BB46-502D5F4FFF5C}"/>
          </ac:spMkLst>
        </pc:spChg>
        <pc:spChg chg="add del">
          <ac:chgData name="Tayla Ward (2513984)" userId="S::2513984@student.uwtsd.ac.uk::11168b1e-30d5-4fd4-af41-857a0eb54625" providerId="AD" clId="Web-{6C7D9CC8-3E32-CE33-91B2-EBCB168ECAA2}" dt="2026-02-22T10:15:20.223" v="43"/>
          <ac:spMkLst>
            <pc:docMk/>
            <pc:sldMk cId="109857222" sldId="256"/>
            <ac:spMk id="6" creationId="{A3633E28-306F-9C99-3015-55A0E4A93AC6}"/>
          </ac:spMkLst>
        </pc:spChg>
        <pc:spChg chg="add mod">
          <ac:chgData name="Tayla Ward (2513984)" userId="S::2513984@student.uwtsd.ac.uk::11168b1e-30d5-4fd4-af41-857a0eb54625" providerId="AD" clId="Web-{6C7D9CC8-3E32-CE33-91B2-EBCB168ECAA2}" dt="2026-02-22T11:08:27.175" v="842" actId="1076"/>
          <ac:spMkLst>
            <pc:docMk/>
            <pc:sldMk cId="109857222" sldId="256"/>
            <ac:spMk id="7" creationId="{3C2970B7-C881-C29A-AD09-0715660C7748}"/>
          </ac:spMkLst>
        </pc:spChg>
        <pc:spChg chg="add mod">
          <ac:chgData name="Tayla Ward (2513984)" userId="S::2513984@student.uwtsd.ac.uk::11168b1e-30d5-4fd4-af41-857a0eb54625" providerId="AD" clId="Web-{6C7D9CC8-3E32-CE33-91B2-EBCB168ECAA2}" dt="2026-02-22T11:07:18.784" v="833" actId="1076"/>
          <ac:spMkLst>
            <pc:docMk/>
            <pc:sldMk cId="109857222" sldId="256"/>
            <ac:spMk id="8" creationId="{17F173BA-29C5-CB9B-DE15-0D2CBBA4B260}"/>
          </ac:spMkLst>
        </pc:spChg>
        <pc:spChg chg="add mod">
          <ac:chgData name="Tayla Ward (2513984)" userId="S::2513984@student.uwtsd.ac.uk::11168b1e-30d5-4fd4-af41-857a0eb54625" providerId="AD" clId="Web-{6C7D9CC8-3E32-CE33-91B2-EBCB168ECAA2}" dt="2026-02-22T11:08:42.035" v="844" actId="1076"/>
          <ac:spMkLst>
            <pc:docMk/>
            <pc:sldMk cId="109857222" sldId="256"/>
            <ac:spMk id="9" creationId="{333E1A6A-4FCA-D0DE-EE9E-F57942E727E6}"/>
          </ac:spMkLst>
        </pc:spChg>
        <pc:spChg chg="add mod">
          <ac:chgData name="Tayla Ward (2513984)" userId="S::2513984@student.uwtsd.ac.uk::11168b1e-30d5-4fd4-af41-857a0eb54625" providerId="AD" clId="Web-{6C7D9CC8-3E32-CE33-91B2-EBCB168ECAA2}" dt="2026-02-22T11:08:16.003" v="841" actId="1076"/>
          <ac:spMkLst>
            <pc:docMk/>
            <pc:sldMk cId="109857222" sldId="256"/>
            <ac:spMk id="10" creationId="{BDE938CE-3AA3-EB57-C5B7-257456E3CB97}"/>
          </ac:spMkLst>
        </pc:spChg>
        <pc:spChg chg="add mod">
          <ac:chgData name="Tayla Ward (2513984)" userId="S::2513984@student.uwtsd.ac.uk::11168b1e-30d5-4fd4-af41-857a0eb54625" providerId="AD" clId="Web-{6C7D9CC8-3E32-CE33-91B2-EBCB168ECAA2}" dt="2026-02-22T11:08:11.535" v="840" actId="1076"/>
          <ac:spMkLst>
            <pc:docMk/>
            <pc:sldMk cId="109857222" sldId="256"/>
            <ac:spMk id="11" creationId="{3C127334-7135-25C6-A050-31A4C007E9C2}"/>
          </ac:spMkLst>
        </pc:spChg>
        <pc:spChg chg="add mod">
          <ac:chgData name="Tayla Ward (2513984)" userId="S::2513984@student.uwtsd.ac.uk::11168b1e-30d5-4fd4-af41-857a0eb54625" providerId="AD" clId="Web-{6C7D9CC8-3E32-CE33-91B2-EBCB168ECAA2}" dt="2026-02-22T11:09:37.739" v="850"/>
          <ac:spMkLst>
            <pc:docMk/>
            <pc:sldMk cId="109857222" sldId="256"/>
            <ac:spMk id="13" creationId="{88E9EEB3-3C4F-012C-1B35-9461297C26EE}"/>
          </ac:spMkLst>
        </pc:spChg>
        <pc:spChg chg="add">
          <ac:chgData name="Tayla Ward (2513984)" userId="S::2513984@student.uwtsd.ac.uk::11168b1e-30d5-4fd4-af41-857a0eb54625" providerId="AD" clId="Web-{6C7D9CC8-3E32-CE33-91B2-EBCB168ECAA2}" dt="2026-02-22T11:09:52.661" v="851"/>
          <ac:spMkLst>
            <pc:docMk/>
            <pc:sldMk cId="109857222" sldId="256"/>
            <ac:spMk id="14" creationId="{A1B428DE-A03B-5869-25A5-6F48084BA87A}"/>
          </ac:spMkLst>
        </pc:spChg>
        <pc:picChg chg="add mod">
          <ac:chgData name="Tayla Ward (2513984)" userId="S::2513984@student.uwtsd.ac.uk::11168b1e-30d5-4fd4-af41-857a0eb54625" providerId="AD" clId="Web-{6C7D9CC8-3E32-CE33-91B2-EBCB168ECAA2}" dt="2026-02-22T11:09:02.848" v="848" actId="14100"/>
          <ac:picMkLst>
            <pc:docMk/>
            <pc:sldMk cId="109857222" sldId="256"/>
            <ac:picMk id="12" creationId="{80F34856-9D3E-0372-C570-91CBF72EA31C}"/>
          </ac:picMkLst>
        </pc:picChg>
        <pc:picChg chg="mod">
          <ac:chgData name="Tayla Ward (2513984)" userId="S::2513984@student.uwtsd.ac.uk::11168b1e-30d5-4fd4-af41-857a0eb54625" providerId="AD" clId="Web-{6C7D9CC8-3E32-CE33-91B2-EBCB168ECAA2}" dt="2026-02-22T11:07:48.925" v="836" actId="1076"/>
          <ac:picMkLst>
            <pc:docMk/>
            <pc:sldMk cId="109857222" sldId="256"/>
            <ac:picMk id="20" creationId="{3CA34087-C345-2FA5-2DF8-764CD57872D7}"/>
          </ac:picMkLst>
        </pc:picChg>
      </pc:sldChg>
    </pc:docChg>
  </pc:docChgLst>
  <pc:docChgLst>
    <pc:chgData name="Tayla Ward (2513984)" userId="S::2513984@student.uwtsd.ac.uk::11168b1e-30d5-4fd4-af41-857a0eb54625" providerId="AD" clId="Web-{5D26CB32-EA9B-D470-E0BD-E9CE97483209}"/>
    <pc:docChg chg="addSld modSld">
      <pc:chgData name="Tayla Ward (2513984)" userId="S::2513984@student.uwtsd.ac.uk::11168b1e-30d5-4fd4-af41-857a0eb54625" providerId="AD" clId="Web-{5D26CB32-EA9B-D470-E0BD-E9CE97483209}" dt="2026-02-23T22:09:20.576" v="3168" actId="20577"/>
      <pc:docMkLst>
        <pc:docMk/>
      </pc:docMkLst>
      <pc:sldChg chg="addSp modSp">
        <pc:chgData name="Tayla Ward (2513984)" userId="S::2513984@student.uwtsd.ac.uk::11168b1e-30d5-4fd4-af41-857a0eb54625" providerId="AD" clId="Web-{5D26CB32-EA9B-D470-E0BD-E9CE97483209}" dt="2026-02-23T18:21:04.095" v="711" actId="1076"/>
        <pc:sldMkLst>
          <pc:docMk/>
          <pc:sldMk cId="109857222" sldId="256"/>
        </pc:sldMkLst>
        <pc:spChg chg="add mod">
          <ac:chgData name="Tayla Ward (2513984)" userId="S::2513984@student.uwtsd.ac.uk::11168b1e-30d5-4fd4-af41-857a0eb54625" providerId="AD" clId="Web-{5D26CB32-EA9B-D470-E0BD-E9CE97483209}" dt="2026-02-23T18:21:04.095" v="711" actId="1076"/>
          <ac:spMkLst>
            <pc:docMk/>
            <pc:sldMk cId="109857222" sldId="256"/>
            <ac:spMk id="17" creationId="{425F79F8-0A76-BD71-70A2-AAF1019BC3D0}"/>
          </ac:spMkLst>
        </pc:spChg>
      </pc:sldChg>
      <pc:sldChg chg="addSp modSp">
        <pc:chgData name="Tayla Ward (2513984)" userId="S::2513984@student.uwtsd.ac.uk::11168b1e-30d5-4fd4-af41-857a0eb54625" providerId="AD" clId="Web-{5D26CB32-EA9B-D470-E0BD-E9CE97483209}" dt="2026-02-23T22:09:20.576" v="3168" actId="20577"/>
        <pc:sldMkLst>
          <pc:docMk/>
          <pc:sldMk cId="60278012" sldId="257"/>
        </pc:sldMkLst>
        <pc:spChg chg="mod">
          <ac:chgData name="Tayla Ward (2513984)" userId="S::2513984@student.uwtsd.ac.uk::11168b1e-30d5-4fd4-af41-857a0eb54625" providerId="AD" clId="Web-{5D26CB32-EA9B-D470-E0BD-E9CE97483209}" dt="2026-02-23T22:09:20.576" v="3168" actId="20577"/>
          <ac:spMkLst>
            <pc:docMk/>
            <pc:sldMk cId="60278012" sldId="257"/>
            <ac:spMk id="3" creationId="{1E620BC3-FFA3-EEA8-7798-8E054E058FA8}"/>
          </ac:spMkLst>
        </pc:spChg>
        <pc:spChg chg="add mod">
          <ac:chgData name="Tayla Ward (2513984)" userId="S::2513984@student.uwtsd.ac.uk::11168b1e-30d5-4fd4-af41-857a0eb54625" providerId="AD" clId="Web-{5D26CB32-EA9B-D470-E0BD-E9CE97483209}" dt="2026-02-23T18:50:49.227" v="967" actId="20577"/>
          <ac:spMkLst>
            <pc:docMk/>
            <pc:sldMk cId="60278012" sldId="257"/>
            <ac:spMk id="4" creationId="{B566E072-592A-2A00-6FC0-01660DB274CB}"/>
          </ac:spMkLst>
        </pc:spChg>
      </pc:sldChg>
      <pc:sldChg chg="addSp modSp">
        <pc:chgData name="Tayla Ward (2513984)" userId="S::2513984@student.uwtsd.ac.uk::11168b1e-30d5-4fd4-af41-857a0eb54625" providerId="AD" clId="Web-{5D26CB32-EA9B-D470-E0BD-E9CE97483209}" dt="2026-02-23T22:08:37.446" v="3164" actId="20577"/>
        <pc:sldMkLst>
          <pc:docMk/>
          <pc:sldMk cId="2405589397" sldId="259"/>
        </pc:sldMkLst>
        <pc:spChg chg="mod">
          <ac:chgData name="Tayla Ward (2513984)" userId="S::2513984@student.uwtsd.ac.uk::11168b1e-30d5-4fd4-af41-857a0eb54625" providerId="AD" clId="Web-{5D26CB32-EA9B-D470-E0BD-E9CE97483209}" dt="2026-02-23T20:21:22.609" v="1792" actId="14100"/>
          <ac:spMkLst>
            <pc:docMk/>
            <pc:sldMk cId="2405589397" sldId="259"/>
            <ac:spMk id="2" creationId="{9E780D9D-D1C6-A041-5297-5BE541EF405B}"/>
          </ac:spMkLst>
        </pc:spChg>
        <pc:spChg chg="mod">
          <ac:chgData name="Tayla Ward (2513984)" userId="S::2513984@student.uwtsd.ac.uk::11168b1e-30d5-4fd4-af41-857a0eb54625" providerId="AD" clId="Web-{5D26CB32-EA9B-D470-E0BD-E9CE97483209}" dt="2026-02-23T22:08:37.446" v="3164" actId="20577"/>
          <ac:spMkLst>
            <pc:docMk/>
            <pc:sldMk cId="2405589397" sldId="259"/>
            <ac:spMk id="3" creationId="{CB1CBEB0-AB48-1E79-A50D-556C2E921E1E}"/>
          </ac:spMkLst>
        </pc:spChg>
        <pc:spChg chg="add mod">
          <ac:chgData name="Tayla Ward (2513984)" userId="S::2513984@student.uwtsd.ac.uk::11168b1e-30d5-4fd4-af41-857a0eb54625" providerId="AD" clId="Web-{5D26CB32-EA9B-D470-E0BD-E9CE97483209}" dt="2026-02-23T20:21:43.703" v="1794" actId="14100"/>
          <ac:spMkLst>
            <pc:docMk/>
            <pc:sldMk cId="2405589397" sldId="259"/>
            <ac:spMk id="4" creationId="{85F18DAB-10D4-3258-A8B2-9FE7A35FEA4C}"/>
          </ac:spMkLst>
        </pc:spChg>
      </pc:sldChg>
      <pc:sldChg chg="addSp modSp new">
        <pc:chgData name="Tayla Ward (2513984)" userId="S::2513984@student.uwtsd.ac.uk::11168b1e-30d5-4fd4-af41-857a0eb54625" providerId="AD" clId="Web-{5D26CB32-EA9B-D470-E0BD-E9CE97483209}" dt="2026-02-23T22:08:56.808" v="3166" actId="20577"/>
        <pc:sldMkLst>
          <pc:docMk/>
          <pc:sldMk cId="3733036753" sldId="260"/>
        </pc:sldMkLst>
        <pc:spChg chg="mod">
          <ac:chgData name="Tayla Ward (2513984)" userId="S::2513984@student.uwtsd.ac.uk::11168b1e-30d5-4fd4-af41-857a0eb54625" providerId="AD" clId="Web-{5D26CB32-EA9B-D470-E0BD-E9CE97483209}" dt="2026-02-23T21:13:24.488" v="2270" actId="20577"/>
          <ac:spMkLst>
            <pc:docMk/>
            <pc:sldMk cId="3733036753" sldId="260"/>
            <ac:spMk id="2" creationId="{718B27A3-1C4A-9AA9-FB86-663D4BB35D7C}"/>
          </ac:spMkLst>
        </pc:spChg>
        <pc:spChg chg="mod">
          <ac:chgData name="Tayla Ward (2513984)" userId="S::2513984@student.uwtsd.ac.uk::11168b1e-30d5-4fd4-af41-857a0eb54625" providerId="AD" clId="Web-{5D26CB32-EA9B-D470-E0BD-E9CE97483209}" dt="2026-02-23T22:08:56.808" v="3166" actId="20577"/>
          <ac:spMkLst>
            <pc:docMk/>
            <pc:sldMk cId="3733036753" sldId="260"/>
            <ac:spMk id="3" creationId="{3BF1CF29-60D7-4A51-F8D6-C984780FEE5A}"/>
          </ac:spMkLst>
        </pc:spChg>
        <pc:spChg chg="add mod">
          <ac:chgData name="Tayla Ward (2513984)" userId="S::2513984@student.uwtsd.ac.uk::11168b1e-30d5-4fd4-af41-857a0eb54625" providerId="AD" clId="Web-{5D26CB32-EA9B-D470-E0BD-E9CE97483209}" dt="2026-02-23T21:17:19.163" v="2294" actId="20577"/>
          <ac:spMkLst>
            <pc:docMk/>
            <pc:sldMk cId="3733036753" sldId="260"/>
            <ac:spMk id="4" creationId="{7FDDCCC8-FBB9-3F3B-CBA7-E8B1D9CB2462}"/>
          </ac:spMkLst>
        </pc:spChg>
      </pc:sldChg>
      <pc:sldChg chg="delSp modSp new">
        <pc:chgData name="Tayla Ward (2513984)" userId="S::2513984@student.uwtsd.ac.uk::11168b1e-30d5-4fd4-af41-857a0eb54625" providerId="AD" clId="Web-{5D26CB32-EA9B-D470-E0BD-E9CE97483209}" dt="2026-02-23T22:09:11.247" v="3167" actId="20577"/>
        <pc:sldMkLst>
          <pc:docMk/>
          <pc:sldMk cId="1461875713" sldId="261"/>
        </pc:sldMkLst>
        <pc:spChg chg="del mod">
          <ac:chgData name="Tayla Ward (2513984)" userId="S::2513984@student.uwtsd.ac.uk::11168b1e-30d5-4fd4-af41-857a0eb54625" providerId="AD" clId="Web-{5D26CB32-EA9B-D470-E0BD-E9CE97483209}" dt="2026-02-23T22:00:44.109" v="2867"/>
          <ac:spMkLst>
            <pc:docMk/>
            <pc:sldMk cId="1461875713" sldId="261"/>
            <ac:spMk id="2" creationId="{E63F3212-F193-D471-53CF-0A15F2393787}"/>
          </ac:spMkLst>
        </pc:spChg>
        <pc:spChg chg="mod">
          <ac:chgData name="Tayla Ward (2513984)" userId="S::2513984@student.uwtsd.ac.uk::11168b1e-30d5-4fd4-af41-857a0eb54625" providerId="AD" clId="Web-{5D26CB32-EA9B-D470-E0BD-E9CE97483209}" dt="2026-02-23T22:09:11.247" v="3167" actId="20577"/>
          <ac:spMkLst>
            <pc:docMk/>
            <pc:sldMk cId="1461875713" sldId="261"/>
            <ac:spMk id="3" creationId="{06747E9D-7497-C1F7-BC21-6CD04A63E59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2/23/2026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405261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2/23/2026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122108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2/23/2026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89936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2/23/2026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819883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2/23/2026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20398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2/23/2026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990778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2/23/2026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820314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2/23/2026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46427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2/23/2026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653962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2/23/2026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58281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2/23/2026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641482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2/23/2026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15207737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www.hse.gov.uk/healthservices/domiciliary-care.htm#:~:text=Care%20is%20often%20provided%20within,This%20page%20covers" TargetMode="External"/><Relationship Id="rId13" Type="http://schemas.openxmlformats.org/officeDocument/2006/relationships/hyperlink" Target="https://www.northamptongeneral.nhs.uk/About/OurHistory/History-of-Ambulance.pdf" TargetMode="External"/><Relationship Id="rId3" Type="http://schemas.openxmlformats.org/officeDocument/2006/relationships/hyperlink" Target="https://careskillsacademy.co.uk/articles/who-needs-domiciliary-care/#:~:text=Domiciliary%20care%20is%20an%20essential,dementia%20or%20mental%20health%20support" TargetMode="External"/><Relationship Id="rId7" Type="http://schemas.openxmlformats.org/officeDocument/2006/relationships/hyperlink" Target="https://www.health-ni.gov.uk/articles/domiciliary-care" TargetMode="External"/><Relationship Id="rId12" Type="http://schemas.openxmlformats.org/officeDocument/2006/relationships/hyperlink" Target="https://www.sja.org.uk/about-us/" TargetMode="External"/><Relationship Id="rId2" Type="http://schemas.openxmlformats.org/officeDocument/2006/relationships/hyperlink" Target="https://www.cqc.org.uk/press-release/birmingham-domiciliary-care-agency-rated-inadequate-and-placed-special-measures-cqc" TargetMode="External"/><Relationship Id="rId1" Type="http://schemas.openxmlformats.org/officeDocument/2006/relationships/slideLayout" Target="../slideLayouts/slideLayout2.xml"/><Relationship Id="rId6" Type="http://schemas.openxmlformats.org/officeDocument/2006/relationships/hyperlink" Target="https://caredemy.co.uk/what-is-domiciliary-care-and-how-does-it-work/?gad_source=1&amp;gad_campaignid=23071147606&amp;gbraid=0AAAAABZeP4UBRYYgSG6qXfVXTeg8F3A9e&amp;gclid=EAIaIQobChMI-ouf96_ukgMVrKKDBx1NdwuhEAAYAyAAEgI11vD_BwE" TargetMode="External"/><Relationship Id="rId11" Type="http://schemas.openxmlformats.org/officeDocument/2006/relationships/hyperlink" Target="https://www.paramedicpractice.com/content/features/the-ambulance-service-the-past-present-and-future" TargetMode="External"/><Relationship Id="rId5" Type="http://schemas.openxmlformats.org/officeDocument/2006/relationships/hyperlink" Target="https://www.lakeshorecare.co.uk/the-evolution-of-home-care-from-charity-to-essential-service/" TargetMode="External"/><Relationship Id="rId10" Type="http://schemas.openxmlformats.org/officeDocument/2006/relationships/hyperlink" Target="https://www.londonambulance.nhs.uk/about-us/our-history/our-history-a-timeline/" TargetMode="External"/><Relationship Id="rId4" Type="http://schemas.openxmlformats.org/officeDocument/2006/relationships/hyperlink" Target="https://www.england.nhs.uk/2025/03/staff-leaving-the-nhs-among-lowest-in-over-a-decade/" TargetMode="External"/><Relationship Id="rId9" Type="http://schemas.openxmlformats.org/officeDocument/2006/relationships/hyperlink" Target="https://aace.org.uk/news/expanded-role-for-ambulance-services-could-benefit-patients-and-staf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D587E41-605C-A8E4-8BA5-0E0B3797C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20" name="Picture 19">
            <a:extLst>
              <a:ext uri="{FF2B5EF4-FFF2-40B4-BE49-F238E27FC236}">
                <a16:creationId xmlns:a16="http://schemas.microsoft.com/office/drawing/2014/main" id="{3CA34087-C345-2FA5-2DF8-764CD57872D7}"/>
              </a:ext>
            </a:extLst>
          </p:cNvPr>
          <p:cNvPicPr>
            <a:picLocks noChangeAspect="1"/>
          </p:cNvPicPr>
          <p:nvPr/>
        </p:nvPicPr>
        <p:blipFill>
          <a:blip r:embed="rId2"/>
          <a:srcRect l="9092" t="27860" r="-7" b="3954"/>
          <a:stretch>
            <a:fillRect/>
          </a:stretch>
        </p:blipFill>
        <p:spPr>
          <a:xfrm>
            <a:off x="20" y="10"/>
            <a:ext cx="12191980" cy="6857990"/>
          </a:xfrm>
          <a:prstGeom prst="rect">
            <a:avLst/>
          </a:prstGeom>
        </p:spPr>
      </p:pic>
      <p:sp>
        <p:nvSpPr>
          <p:cNvPr id="2" name="Title 1"/>
          <p:cNvSpPr>
            <a:spLocks noGrp="1"/>
          </p:cNvSpPr>
          <p:nvPr>
            <p:ph type="ctrTitle"/>
          </p:nvPr>
        </p:nvSpPr>
        <p:spPr>
          <a:xfrm>
            <a:off x="2896505" y="2397"/>
            <a:ext cx="6898570" cy="444605"/>
          </a:xfrm>
          <a:solidFill>
            <a:srgbClr val="ED7D31"/>
          </a:solidFill>
        </p:spPr>
        <p:txBody>
          <a:bodyPr anchor="ctr">
            <a:normAutofit fontScale="90000"/>
          </a:bodyPr>
          <a:lstStyle/>
          <a:p>
            <a:pPr algn="l"/>
            <a:r>
              <a:rPr lang="en-GB" dirty="0"/>
              <a:t>Domiciliary </a:t>
            </a:r>
            <a:r>
              <a:rPr lang="en-GB"/>
              <a:t>care services.</a:t>
            </a:r>
            <a:endParaRPr lang="en-GB" dirty="0"/>
          </a:p>
        </p:txBody>
      </p:sp>
      <p:sp>
        <p:nvSpPr>
          <p:cNvPr id="3" name="Subtitle 2"/>
          <p:cNvSpPr>
            <a:spLocks noGrp="1"/>
          </p:cNvSpPr>
          <p:nvPr>
            <p:ph type="subTitle" idx="1"/>
          </p:nvPr>
        </p:nvSpPr>
        <p:spPr>
          <a:xfrm flipV="1">
            <a:off x="8638618" y="6755805"/>
            <a:ext cx="3307509" cy="543560"/>
          </a:xfrm>
        </p:spPr>
        <p:txBody>
          <a:bodyPr anchor="ctr">
            <a:normAutofit/>
          </a:bodyPr>
          <a:lstStyle/>
          <a:p>
            <a:pPr algn="r"/>
            <a:endParaRPr lang="en-GB" sz="1900"/>
          </a:p>
        </p:txBody>
      </p:sp>
      <p:sp>
        <p:nvSpPr>
          <p:cNvPr id="5" name="TextBox 4">
            <a:extLst>
              <a:ext uri="{FF2B5EF4-FFF2-40B4-BE49-F238E27FC236}">
                <a16:creationId xmlns:a16="http://schemas.microsoft.com/office/drawing/2014/main" id="{7D3BC771-C7EB-9590-BB46-502D5F4FFF5C}"/>
              </a:ext>
            </a:extLst>
          </p:cNvPr>
          <p:cNvSpPr txBox="1"/>
          <p:nvPr/>
        </p:nvSpPr>
        <p:spPr>
          <a:xfrm>
            <a:off x="161242" y="1103821"/>
            <a:ext cx="2346879" cy="646331"/>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Explanation of DCS</a:t>
            </a:r>
          </a:p>
        </p:txBody>
      </p:sp>
      <p:sp>
        <p:nvSpPr>
          <p:cNvPr id="7" name="TextBox 6">
            <a:extLst>
              <a:ext uri="{FF2B5EF4-FFF2-40B4-BE49-F238E27FC236}">
                <a16:creationId xmlns:a16="http://schemas.microsoft.com/office/drawing/2014/main" id="{3C2970B7-C881-C29A-AD09-0715660C7748}"/>
              </a:ext>
            </a:extLst>
          </p:cNvPr>
          <p:cNvSpPr txBox="1"/>
          <p:nvPr/>
        </p:nvSpPr>
        <p:spPr>
          <a:xfrm>
            <a:off x="2243" y="1884263"/>
            <a:ext cx="2898189" cy="1938992"/>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a:t>
            </a:r>
            <a:r>
              <a:rPr lang="en-GB" sz="1200" dirty="0">
                <a:latin typeface="Arial"/>
                <a:ea typeface="Calibri"/>
                <a:cs typeface="Arial"/>
              </a:rPr>
              <a:t>Domiciliary care is personalized care, supporting home assisted living, this service helps individuals requiring care to have around the clock whilst in the comfort of their own home, this service offers Various ways of care, from personal care, medication &amp; health, daily living support, companionship</a:t>
            </a:r>
            <a:r>
              <a:rPr lang="en-GB" dirty="0">
                <a:latin typeface="Arial"/>
                <a:ea typeface="Calibri"/>
                <a:cs typeface="Arial"/>
              </a:rPr>
              <a:t>.  </a:t>
            </a:r>
            <a:r>
              <a:rPr lang="en-GB" sz="1100" dirty="0">
                <a:latin typeface="Arial"/>
                <a:ea typeface="Calibri"/>
                <a:cs typeface="Arial"/>
              </a:rPr>
              <a:t>(caredem</a:t>
            </a:r>
            <a:r>
              <a:rPr lang="en-GB" sz="1100">
                <a:latin typeface="Arial"/>
                <a:ea typeface="Calibri"/>
                <a:cs typeface="Arial"/>
              </a:rPr>
              <a:t>y,2021)</a:t>
            </a:r>
            <a:endParaRPr lang="en-GB" sz="1100">
              <a:latin typeface="Arial"/>
              <a:cs typeface="Arial"/>
            </a:endParaRPr>
          </a:p>
        </p:txBody>
      </p:sp>
      <p:sp>
        <p:nvSpPr>
          <p:cNvPr id="8" name="TextBox 7">
            <a:extLst>
              <a:ext uri="{FF2B5EF4-FFF2-40B4-BE49-F238E27FC236}">
                <a16:creationId xmlns:a16="http://schemas.microsoft.com/office/drawing/2014/main" id="{17F173BA-29C5-CB9B-DE15-0D2CBBA4B260}"/>
              </a:ext>
            </a:extLst>
          </p:cNvPr>
          <p:cNvSpPr txBox="1"/>
          <p:nvPr/>
        </p:nvSpPr>
        <p:spPr>
          <a:xfrm>
            <a:off x="3950260" y="679914"/>
            <a:ext cx="2590169" cy="369332"/>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Brief history of DCS</a:t>
            </a:r>
          </a:p>
        </p:txBody>
      </p:sp>
      <p:sp>
        <p:nvSpPr>
          <p:cNvPr id="9" name="TextBox 8">
            <a:extLst>
              <a:ext uri="{FF2B5EF4-FFF2-40B4-BE49-F238E27FC236}">
                <a16:creationId xmlns:a16="http://schemas.microsoft.com/office/drawing/2014/main" id="{333E1A6A-4FCA-D0DE-EE9E-F57942E727E6}"/>
              </a:ext>
            </a:extLst>
          </p:cNvPr>
          <p:cNvSpPr txBox="1"/>
          <p:nvPr/>
        </p:nvSpPr>
        <p:spPr>
          <a:xfrm>
            <a:off x="3808374" y="1119204"/>
            <a:ext cx="3178207" cy="1785104"/>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latin typeface="Arial"/>
                <a:cs typeface="Arial"/>
              </a:rPr>
              <a:t>The first instance of home care was in the 13th century, When a monk named brother Giles of Assisi provided care to the sick and elderly in their homes, the national health service act of (1948) made it the responsibility of the government to provide home care to those who need it. The introduction of direct </a:t>
            </a:r>
            <a:r>
              <a:rPr lang="en-GB" sz="1100">
                <a:latin typeface="Arial"/>
                <a:cs typeface="Arial"/>
              </a:rPr>
              <a:t>payments in (1997) gave individuals more </a:t>
            </a:r>
            <a:r>
              <a:rPr lang="en-GB" sz="1100" dirty="0">
                <a:latin typeface="Arial"/>
                <a:cs typeface="Arial"/>
              </a:rPr>
              <a:t>control over their budgets, allowing them to choose the service best met for their needs (lakeshore care, 2024)</a:t>
            </a:r>
          </a:p>
        </p:txBody>
      </p:sp>
      <p:sp>
        <p:nvSpPr>
          <p:cNvPr id="10" name="TextBox 9">
            <a:extLst>
              <a:ext uri="{FF2B5EF4-FFF2-40B4-BE49-F238E27FC236}">
                <a16:creationId xmlns:a16="http://schemas.microsoft.com/office/drawing/2014/main" id="{BDE938CE-3AA3-EB57-C5B7-257456E3CB97}"/>
              </a:ext>
            </a:extLst>
          </p:cNvPr>
          <p:cNvSpPr txBox="1"/>
          <p:nvPr/>
        </p:nvSpPr>
        <p:spPr>
          <a:xfrm>
            <a:off x="7916913" y="933914"/>
            <a:ext cx="3262213" cy="369332"/>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Function of the service </a:t>
            </a:r>
          </a:p>
        </p:txBody>
      </p:sp>
      <p:sp>
        <p:nvSpPr>
          <p:cNvPr id="11" name="TextBox 10">
            <a:extLst>
              <a:ext uri="{FF2B5EF4-FFF2-40B4-BE49-F238E27FC236}">
                <a16:creationId xmlns:a16="http://schemas.microsoft.com/office/drawing/2014/main" id="{3C127334-7135-25C6-A050-31A4C007E9C2}"/>
              </a:ext>
            </a:extLst>
          </p:cNvPr>
          <p:cNvSpPr txBox="1"/>
          <p:nvPr/>
        </p:nvSpPr>
        <p:spPr>
          <a:xfrm>
            <a:off x="7887970" y="1467371"/>
            <a:ext cx="3290215" cy="1954381"/>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latin typeface="Arial"/>
                <a:cs typeface="Arial"/>
              </a:rPr>
              <a:t>DCS is a  service for those needing care personalised to their needs, these services range from daily check-ins, household chores, domiciliary care is a critical Component of the health and social care sector aiming to Maintain a person dignity and quality of life. This service functions in many ways including in home or outside home tasks. This service is necessary to Maintain an individual in an acceptable level of health, hygiene, dignity, </a:t>
            </a:r>
            <a:r>
              <a:rPr lang="en-GB" sz="1100">
                <a:latin typeface="Arial"/>
                <a:cs typeface="Arial"/>
              </a:rPr>
              <a:t>Safety, </a:t>
            </a:r>
            <a:r>
              <a:rPr lang="en-GB" sz="1100" dirty="0">
                <a:latin typeface="Arial"/>
                <a:cs typeface="Arial"/>
              </a:rPr>
              <a:t> ease in their home (department of health, 2026)</a:t>
            </a:r>
          </a:p>
        </p:txBody>
      </p:sp>
      <p:pic>
        <p:nvPicPr>
          <p:cNvPr id="12" name="Picture 11" descr="Domiciliary care Images - Free Download on Freepik">
            <a:extLst>
              <a:ext uri="{FF2B5EF4-FFF2-40B4-BE49-F238E27FC236}">
                <a16:creationId xmlns:a16="http://schemas.microsoft.com/office/drawing/2014/main" id="{80F34856-9D3E-0372-C570-91CBF72EA31C}"/>
              </a:ext>
            </a:extLst>
          </p:cNvPr>
          <p:cNvPicPr>
            <a:picLocks noChangeAspect="1"/>
          </p:cNvPicPr>
          <p:nvPr/>
        </p:nvPicPr>
        <p:blipFill>
          <a:blip r:embed="rId3"/>
          <a:stretch>
            <a:fillRect/>
          </a:stretch>
        </p:blipFill>
        <p:spPr>
          <a:xfrm>
            <a:off x="365760" y="15970"/>
            <a:ext cx="2143760" cy="1034859"/>
          </a:xfrm>
          <a:prstGeom prst="rect">
            <a:avLst/>
          </a:prstGeom>
        </p:spPr>
      </p:pic>
      <p:sp>
        <p:nvSpPr>
          <p:cNvPr id="13" name="TextBox 12">
            <a:extLst>
              <a:ext uri="{FF2B5EF4-FFF2-40B4-BE49-F238E27FC236}">
                <a16:creationId xmlns:a16="http://schemas.microsoft.com/office/drawing/2014/main" id="{88E9EEB3-3C4F-012C-1B35-9461297C26EE}"/>
              </a:ext>
            </a:extLst>
          </p:cNvPr>
          <p:cNvSpPr txBox="1"/>
          <p:nvPr/>
        </p:nvSpPr>
        <p:spPr>
          <a:xfrm>
            <a:off x="369275" y="4808415"/>
            <a:ext cx="3638060" cy="1892826"/>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latin typeface="Arial"/>
                <a:cs typeface="Arial"/>
              </a:rPr>
              <a:t>The domiciliary care service in the </a:t>
            </a:r>
            <a:r>
              <a:rPr lang="en-GB" sz="1100" dirty="0" err="1">
                <a:latin typeface="Arial"/>
                <a:cs typeface="Arial"/>
              </a:rPr>
              <a:t>uk</a:t>
            </a:r>
            <a:r>
              <a:rPr lang="en-GB" sz="1100" dirty="0">
                <a:latin typeface="Arial"/>
                <a:cs typeface="Arial"/>
              </a:rPr>
              <a:t> is currently facing severe staff shortages, 1 in (10.1%)  hospital and community health care workers left the NHS in the last 12 months up to September 2024-nearly 21,300 fewer than in the same period up to September 2022 when 1 in 8 (12.5%) left the health service (NHS, 2025)  this proportion is at its lowest since the (COVID 19) pandemic </a:t>
            </a:r>
            <a:r>
              <a:rPr lang="en-GB" sz="1100" dirty="0" err="1">
                <a:latin typeface="Arial"/>
                <a:cs typeface="Arial"/>
              </a:rPr>
              <a:t>whe</a:t>
            </a:r>
            <a:r>
              <a:rPr lang="en-GB" sz="1100" dirty="0">
                <a:latin typeface="Arial"/>
                <a:cs typeface="Arial"/>
              </a:rPr>
              <a:t>n the leavers rate fell to 9.2%.</a:t>
            </a:r>
            <a:br>
              <a:rPr lang="en-GB" sz="1100" dirty="0">
                <a:latin typeface="Arial"/>
                <a:cs typeface="Arial"/>
              </a:rPr>
            </a:br>
            <a:br>
              <a:rPr lang="en-GB" sz="1100" dirty="0">
                <a:latin typeface="Arial"/>
                <a:cs typeface="Arial"/>
              </a:rPr>
            </a:br>
            <a:endParaRPr lang="en-GB">
              <a:latin typeface="Arial"/>
              <a:cs typeface="Arial"/>
            </a:endParaRPr>
          </a:p>
        </p:txBody>
      </p:sp>
      <p:sp>
        <p:nvSpPr>
          <p:cNvPr id="14" name="TextBox 13">
            <a:extLst>
              <a:ext uri="{FF2B5EF4-FFF2-40B4-BE49-F238E27FC236}">
                <a16:creationId xmlns:a16="http://schemas.microsoft.com/office/drawing/2014/main" id="{A1B428DE-A03B-5869-25A5-6F48084BA87A}"/>
              </a:ext>
            </a:extLst>
          </p:cNvPr>
          <p:cNvSpPr txBox="1"/>
          <p:nvPr/>
        </p:nvSpPr>
        <p:spPr>
          <a:xfrm>
            <a:off x="317500" y="3835400"/>
            <a:ext cx="2654300" cy="2286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07A61444-A2BF-CCD9-F526-ABFFD404F892}"/>
              </a:ext>
            </a:extLst>
          </p:cNvPr>
          <p:cNvSpPr txBox="1"/>
          <p:nvPr/>
        </p:nvSpPr>
        <p:spPr>
          <a:xfrm>
            <a:off x="580037" y="4065462"/>
            <a:ext cx="2844609" cy="646331"/>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Recruitment </a:t>
            </a:r>
            <a:r>
              <a:rPr lang="en-GB" b="1"/>
              <a:t>challenges within </a:t>
            </a:r>
            <a:r>
              <a:rPr lang="en-GB" b="1" dirty="0"/>
              <a:t>DCS</a:t>
            </a:r>
          </a:p>
        </p:txBody>
      </p:sp>
      <p:sp>
        <p:nvSpPr>
          <p:cNvPr id="6" name="TextBox 5">
            <a:extLst>
              <a:ext uri="{FF2B5EF4-FFF2-40B4-BE49-F238E27FC236}">
                <a16:creationId xmlns:a16="http://schemas.microsoft.com/office/drawing/2014/main" id="{6C4A73A8-0B53-EFDE-C41F-8A82BCFD45CC}"/>
              </a:ext>
            </a:extLst>
          </p:cNvPr>
          <p:cNvSpPr txBox="1"/>
          <p:nvPr/>
        </p:nvSpPr>
        <p:spPr>
          <a:xfrm>
            <a:off x="7883398" y="4273199"/>
            <a:ext cx="3057955" cy="646331"/>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Inadequate care within DCS</a:t>
            </a:r>
          </a:p>
        </p:txBody>
      </p:sp>
      <p:sp>
        <p:nvSpPr>
          <p:cNvPr id="15" name="TextBox 14">
            <a:extLst>
              <a:ext uri="{FF2B5EF4-FFF2-40B4-BE49-F238E27FC236}">
                <a16:creationId xmlns:a16="http://schemas.microsoft.com/office/drawing/2014/main" id="{300788E0-B731-F4E5-1100-D186E44FDCAE}"/>
              </a:ext>
            </a:extLst>
          </p:cNvPr>
          <p:cNvSpPr txBox="1"/>
          <p:nvPr/>
        </p:nvSpPr>
        <p:spPr>
          <a:xfrm>
            <a:off x="6349568" y="4977460"/>
            <a:ext cx="5774557" cy="1785104"/>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latin typeface="Arial"/>
                <a:cs typeface="Arial"/>
              </a:rPr>
              <a:t>A huge challenge was found within the service of (DHS) (2023) when multiple reports of inadequate care was reported, concerns for safety, the quality of care within the service of DCS by (alliance care ltd) leading to an inspection, the outcome of this inspection was rated as inadequate with areas of improvement. This Service was placed in special measures  meaning it will be kept under close review ensuring people are kept safe and well inspectors found that people person-</a:t>
            </a:r>
            <a:r>
              <a:rPr lang="en-GB" sz="1100" dirty="0" err="1">
                <a:latin typeface="Arial"/>
                <a:cs typeface="Arial"/>
              </a:rPr>
              <a:t>Centered</a:t>
            </a:r>
            <a:r>
              <a:rPr lang="en-GB" sz="1100" dirty="0">
                <a:latin typeface="Arial"/>
                <a:cs typeface="Arial"/>
              </a:rPr>
              <a:t> needs were not effectively and planned for, many Staff have not received recent training in key areas, training systems failing to give up to date training within the staff of alliance care ltd, these challenges have led to this care agency Being put under special measures by (CQC) (Care quality commission, 2023)</a:t>
            </a:r>
          </a:p>
        </p:txBody>
      </p:sp>
      <p:pic>
        <p:nvPicPr>
          <p:cNvPr id="16" name="Picture 15" descr="What is Domiciliary Care? A Complete Guide for You">
            <a:extLst>
              <a:ext uri="{FF2B5EF4-FFF2-40B4-BE49-F238E27FC236}">
                <a16:creationId xmlns:a16="http://schemas.microsoft.com/office/drawing/2014/main" id="{EB190BCD-AF6C-E585-9994-5C2DF7475442}"/>
              </a:ext>
            </a:extLst>
          </p:cNvPr>
          <p:cNvPicPr>
            <a:picLocks noChangeAspect="1"/>
          </p:cNvPicPr>
          <p:nvPr/>
        </p:nvPicPr>
        <p:blipFill>
          <a:blip r:embed="rId4"/>
          <a:stretch>
            <a:fillRect/>
          </a:stretch>
        </p:blipFill>
        <p:spPr>
          <a:xfrm>
            <a:off x="4256399" y="3329353"/>
            <a:ext cx="2729636" cy="1477108"/>
          </a:xfrm>
          <a:prstGeom prst="rect">
            <a:avLst/>
          </a:prstGeom>
        </p:spPr>
      </p:pic>
      <p:sp>
        <p:nvSpPr>
          <p:cNvPr id="17" name="TextBox 16">
            <a:extLst>
              <a:ext uri="{FF2B5EF4-FFF2-40B4-BE49-F238E27FC236}">
                <a16:creationId xmlns:a16="http://schemas.microsoft.com/office/drawing/2014/main" id="{425F79F8-0A76-BD71-70A2-AAF1019BC3D0}"/>
              </a:ext>
            </a:extLst>
          </p:cNvPr>
          <p:cNvSpPr txBox="1"/>
          <p:nvPr/>
        </p:nvSpPr>
        <p:spPr>
          <a:xfrm>
            <a:off x="10132102" y="14499"/>
            <a:ext cx="21001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2513984 Tayla</a:t>
            </a:r>
            <a:r>
              <a:rPr lang="en-GB" dirty="0"/>
              <a:t> ward</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8329E-FF03-B7F9-792B-2018BF6CFDDF}"/>
              </a:ext>
            </a:extLst>
          </p:cNvPr>
          <p:cNvSpPr>
            <a:spLocks noGrp="1"/>
          </p:cNvSpPr>
          <p:nvPr>
            <p:ph type="title"/>
          </p:nvPr>
        </p:nvSpPr>
        <p:spPr>
          <a:xfrm>
            <a:off x="3977171" y="-2345"/>
            <a:ext cx="4721700" cy="581274"/>
          </a:xfrm>
        </p:spPr>
        <p:txBody>
          <a:bodyPr>
            <a:normAutofit fontScale="90000"/>
          </a:bodyPr>
          <a:lstStyle/>
          <a:p>
            <a:r>
              <a:rPr lang="en-GB" sz="2400"/>
              <a:t>Domiciliary care service</a:t>
            </a:r>
            <a:r>
              <a:rPr lang="en-GB" dirty="0"/>
              <a:t> </a:t>
            </a:r>
          </a:p>
        </p:txBody>
      </p:sp>
      <p:sp>
        <p:nvSpPr>
          <p:cNvPr id="3" name="Content Placeholder 2">
            <a:extLst>
              <a:ext uri="{FF2B5EF4-FFF2-40B4-BE49-F238E27FC236}">
                <a16:creationId xmlns:a16="http://schemas.microsoft.com/office/drawing/2014/main" id="{1E620BC3-FFA3-EEA8-7798-8E054E058FA8}"/>
              </a:ext>
            </a:extLst>
          </p:cNvPr>
          <p:cNvSpPr>
            <a:spLocks noGrp="1"/>
          </p:cNvSpPr>
          <p:nvPr>
            <p:ph idx="1"/>
          </p:nvPr>
        </p:nvSpPr>
        <p:spPr>
          <a:xfrm>
            <a:off x="612647" y="566671"/>
            <a:ext cx="10653579" cy="5742689"/>
          </a:xfrm>
        </p:spPr>
        <p:txBody>
          <a:bodyPr vert="horz" lIns="91440" tIns="45720" rIns="91440" bIns="45720" rtlCol="0" anchor="t">
            <a:normAutofit/>
          </a:bodyPr>
          <a:lstStyle/>
          <a:p>
            <a:pPr marL="0" indent="0">
              <a:buNone/>
            </a:pPr>
            <a:r>
              <a:rPr lang="en-GB" sz="1100" dirty="0">
                <a:latin typeface="Arial"/>
                <a:cs typeface="Arial"/>
              </a:rPr>
              <a:t>The service I have chosen is domiciliary Care,  this care service is provided to individuals needing care from their own home. This service may involve household tasks such as Maintaining hygiene of the home, meal preps, (DCS) can also help with personal care of the client such as bathing, dressing, these tasks are carried out by trained employees ensuring the client is maintaining an acceptable level of health, hygiene, dignity, safety and ease in their own home, this is regulated by bodies such as care quality commission, (department of health) (care skills academy,2023).</a:t>
            </a:r>
          </a:p>
          <a:p>
            <a:pPr marL="0" indent="0">
              <a:buNone/>
            </a:pPr>
            <a:r>
              <a:rPr lang="en-GB" sz="1100" dirty="0">
                <a:latin typeface="Arial"/>
                <a:cs typeface="Arial"/>
              </a:rPr>
              <a:t>Domiciliary care is an essential type of social care, this care service are caring for elderly, individuals with disabilities and those who have been diagnosed with long-term illnesses, this Service allows those needing support to have it from their own homes (</a:t>
            </a:r>
            <a:r>
              <a:rPr lang="en-GB" sz="1100">
                <a:latin typeface="Arial"/>
                <a:cs typeface="Arial"/>
              </a:rPr>
              <a:t>Care skills academy, 2023) </a:t>
            </a:r>
            <a:endParaRPr lang="en-GB" sz="1100" dirty="0">
              <a:latin typeface="Arial"/>
              <a:cs typeface="Arial"/>
            </a:endParaRPr>
          </a:p>
          <a:p>
            <a:pPr marL="0" indent="0">
              <a:buNone/>
            </a:pPr>
            <a:r>
              <a:rPr lang="en-GB" sz="1100" dirty="0">
                <a:latin typeface="Arial"/>
                <a:cs typeface="Arial"/>
              </a:rPr>
              <a:t>Domiciliary care service is provided by (NHS) staff, personal assistances known as (PA's), care agency staff, local authority home care services, the carer provided </a:t>
            </a:r>
            <a:r>
              <a:rPr lang="en-GB" sz="1100">
                <a:latin typeface="Arial"/>
                <a:cs typeface="Arial"/>
              </a:rPr>
              <a:t>will be correctly trained to the needs of the person receiving this care service, (health and safety Executive) </a:t>
            </a:r>
            <a:endParaRPr lang="en-GB" sz="1100" dirty="0">
              <a:latin typeface="Arial"/>
              <a:cs typeface="Arial"/>
            </a:endParaRPr>
          </a:p>
          <a:p>
            <a:pPr marL="0" indent="0">
              <a:buNone/>
            </a:pPr>
            <a:r>
              <a:rPr lang="en-GB" sz="1100" dirty="0">
                <a:latin typeface="Arial"/>
                <a:cs typeface="Arial"/>
              </a:rPr>
              <a:t>This service is provided within the Patients own </a:t>
            </a:r>
            <a:r>
              <a:rPr lang="en-GB" sz="1100">
                <a:latin typeface="Arial"/>
                <a:cs typeface="Arial"/>
              </a:rPr>
              <a:t>Home this care is delivered by trained carers though agencies or private arrangements. </a:t>
            </a:r>
            <a:endParaRPr lang="en-GB" sz="1100" dirty="0">
              <a:latin typeface="Arial"/>
              <a:cs typeface="Arial"/>
            </a:endParaRPr>
          </a:p>
        </p:txBody>
      </p:sp>
      <p:sp>
        <p:nvSpPr>
          <p:cNvPr id="4" name="TextBox 3">
            <a:extLst>
              <a:ext uri="{FF2B5EF4-FFF2-40B4-BE49-F238E27FC236}">
                <a16:creationId xmlns:a16="http://schemas.microsoft.com/office/drawing/2014/main" id="{B566E072-592A-2A00-6FC0-01660DB274CB}"/>
              </a:ext>
            </a:extLst>
          </p:cNvPr>
          <p:cNvSpPr txBox="1"/>
          <p:nvPr/>
        </p:nvSpPr>
        <p:spPr>
          <a:xfrm>
            <a:off x="8414550" y="56004"/>
            <a:ext cx="33742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2513984 Tayla</a:t>
            </a:r>
            <a:r>
              <a:rPr lang="en-GB" dirty="0"/>
              <a:t> ward </a:t>
            </a:r>
          </a:p>
        </p:txBody>
      </p:sp>
    </p:spTree>
    <p:extLst>
      <p:ext uri="{BB962C8B-B14F-4D97-AF65-F5344CB8AC3E}">
        <p14:creationId xmlns:p14="http://schemas.microsoft.com/office/powerpoint/2010/main" val="602780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747E9D-7497-C1F7-BC21-6CD04A63E593}"/>
              </a:ext>
            </a:extLst>
          </p:cNvPr>
          <p:cNvSpPr>
            <a:spLocks noGrp="1"/>
          </p:cNvSpPr>
          <p:nvPr>
            <p:ph idx="1"/>
          </p:nvPr>
        </p:nvSpPr>
        <p:spPr/>
        <p:txBody>
          <a:bodyPr vert="horz" lIns="91440" tIns="45720" rIns="91440" bIns="45720" rtlCol="0" anchor="t">
            <a:normAutofit/>
          </a:bodyPr>
          <a:lstStyle/>
          <a:p>
            <a:pPr marL="0" indent="0">
              <a:buNone/>
            </a:pPr>
            <a:r>
              <a:rPr lang="en-GB">
                <a:latin typeface="Arial"/>
                <a:cs typeface="Arial"/>
              </a:rPr>
              <a:t>Tayla ward</a:t>
            </a:r>
            <a:endParaRPr lang="en-GB" dirty="0">
              <a:latin typeface="Arial"/>
              <a:cs typeface="Arial"/>
            </a:endParaRPr>
          </a:p>
          <a:p>
            <a:pPr marL="0" indent="0">
              <a:buNone/>
            </a:pPr>
            <a:r>
              <a:rPr lang="en-GB">
                <a:latin typeface="Arial"/>
                <a:cs typeface="Arial"/>
              </a:rPr>
              <a:t>2513984</a:t>
            </a:r>
            <a:endParaRPr lang="en-GB" dirty="0">
              <a:latin typeface="Arial"/>
              <a:cs typeface="Arial"/>
            </a:endParaRPr>
          </a:p>
          <a:p>
            <a:pPr marL="0" indent="0">
              <a:buNone/>
            </a:pPr>
            <a:r>
              <a:rPr lang="en-GB">
                <a:latin typeface="Arial"/>
                <a:cs typeface="Arial"/>
              </a:rPr>
              <a:t>LCHS4003</a:t>
            </a:r>
            <a:endParaRPr lang="en-GB" dirty="0">
              <a:latin typeface="Arial"/>
              <a:cs typeface="Arial"/>
            </a:endParaRPr>
          </a:p>
          <a:p>
            <a:pPr marL="0" indent="0">
              <a:buNone/>
            </a:pPr>
            <a:r>
              <a:rPr lang="en-GB" dirty="0">
                <a:latin typeface="Arial"/>
                <a:cs typeface="Arial"/>
              </a:rPr>
              <a:t>Daniel </a:t>
            </a:r>
            <a:r>
              <a:rPr lang="en-GB" dirty="0" err="1">
                <a:latin typeface="Arial"/>
                <a:cs typeface="Arial"/>
              </a:rPr>
              <a:t>Hanura</a:t>
            </a:r>
            <a:r>
              <a:rPr lang="en-GB" dirty="0">
                <a:latin typeface="Arial"/>
                <a:cs typeface="Arial"/>
              </a:rPr>
              <a:t> </a:t>
            </a:r>
          </a:p>
          <a:p>
            <a:pPr marL="0" indent="0">
              <a:buNone/>
            </a:pPr>
            <a:endParaRPr lang="en-GB" dirty="0">
              <a:latin typeface="Arial"/>
              <a:cs typeface="Arial"/>
            </a:endParaRPr>
          </a:p>
          <a:p>
            <a:pPr marL="0" indent="0">
              <a:buNone/>
            </a:pPr>
            <a:endParaRPr lang="en-GB" dirty="0"/>
          </a:p>
        </p:txBody>
      </p:sp>
    </p:spTree>
    <p:extLst>
      <p:ext uri="{BB962C8B-B14F-4D97-AF65-F5344CB8AC3E}">
        <p14:creationId xmlns:p14="http://schemas.microsoft.com/office/powerpoint/2010/main" val="14618757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80D9D-D1C6-A041-5297-5BE541EF405B}"/>
              </a:ext>
            </a:extLst>
          </p:cNvPr>
          <p:cNvSpPr>
            <a:spLocks noGrp="1"/>
          </p:cNvSpPr>
          <p:nvPr>
            <p:ph type="title"/>
          </p:nvPr>
        </p:nvSpPr>
        <p:spPr>
          <a:xfrm>
            <a:off x="4433086" y="16284"/>
            <a:ext cx="2751742" cy="432888"/>
          </a:xfrm>
        </p:spPr>
        <p:txBody>
          <a:bodyPr>
            <a:normAutofit/>
          </a:bodyPr>
          <a:lstStyle/>
          <a:p>
            <a:r>
              <a:rPr lang="en-GB" sz="1800" dirty="0"/>
              <a:t>Ambulance serv</a:t>
            </a:r>
            <a:r>
              <a:rPr lang="en-GB" sz="1800"/>
              <a:t>ices </a:t>
            </a:r>
            <a:endParaRPr lang="en-GB" sz="1800" dirty="0"/>
          </a:p>
        </p:txBody>
      </p:sp>
      <p:sp>
        <p:nvSpPr>
          <p:cNvPr id="3" name="Content Placeholder 2">
            <a:extLst>
              <a:ext uri="{FF2B5EF4-FFF2-40B4-BE49-F238E27FC236}">
                <a16:creationId xmlns:a16="http://schemas.microsoft.com/office/drawing/2014/main" id="{CB1CBEB0-AB48-1E79-A50D-556C2E921E1E}"/>
              </a:ext>
            </a:extLst>
          </p:cNvPr>
          <p:cNvSpPr>
            <a:spLocks noGrp="1"/>
          </p:cNvSpPr>
          <p:nvPr>
            <p:ph idx="1"/>
          </p:nvPr>
        </p:nvSpPr>
        <p:spPr>
          <a:xfrm>
            <a:off x="-3215" y="337670"/>
            <a:ext cx="12198453" cy="6524923"/>
          </a:xfrm>
        </p:spPr>
        <p:txBody>
          <a:bodyPr vert="horz" lIns="91440" tIns="45720" rIns="91440" bIns="45720" rtlCol="0" anchor="t">
            <a:normAutofit/>
          </a:bodyPr>
          <a:lstStyle/>
          <a:p>
            <a:pPr marL="0" indent="0">
              <a:buNone/>
            </a:pPr>
            <a:r>
              <a:rPr lang="en-GB" sz="1100" dirty="0">
                <a:latin typeface="Arial"/>
                <a:cs typeface="Arial"/>
              </a:rPr>
              <a:t>The concept of ambulance service began in Europe with the knights of St. John during the crusades in the 11th century, the knights of St. john received Instruction in first-aid treatment from Arab and Greek doctors and acted as the first Emergency workers, they treated soldiers from both sides of the war and provided care to the poor, sick and injured pilgrims. In 1882 St john ambulance Association introduced invalid transport corps free of charge to the poor. Becomes St johns Ambulance brigade in 1887, 1912 horse drawn ambulances was replaced by motor vehicles, in the year 1937 999 telephone to ambulance service was introduced, in the year of 1946 national health service acts requires local authorities provide ambulances 'where necessary', 1970/80 modernisation of communications. Introduction of helicopters and motorbikes to speed up response times.  Defibrillators became portable and introduces onto all ambulances. (history of Ambulance service, 2016),  The Ambulance service has developed dramatically since the 11th century with the St Johns Ambulance service, it was recorded that in 2024 St Jhons ambulance kept the public safe at over 10,000 events across the country, recruited  over 29,000 young responders to help keep the streets safe, (St Jhons ambulance, 2026).  in 2012 the college of </a:t>
            </a:r>
            <a:r>
              <a:rPr lang="en-GB" sz="1100">
                <a:latin typeface="Arial"/>
                <a:cs typeface="Arial"/>
              </a:rPr>
              <a:t>paramedics was doing a campaign for a formal position where an undergraduate degree is the prerequisite for entry (journal of paramedic practise, 2012) ,</a:t>
            </a:r>
            <a:endParaRPr lang="en-GB" sz="1100" dirty="0">
              <a:latin typeface="Arial"/>
              <a:cs typeface="Arial"/>
            </a:endParaRPr>
          </a:p>
          <a:p>
            <a:pPr marL="0" indent="0">
              <a:buNone/>
            </a:pPr>
            <a:r>
              <a:rPr lang="en-GB" sz="1100" dirty="0">
                <a:latin typeface="Arial"/>
                <a:cs typeface="Arial"/>
              </a:rPr>
              <a:t>In the 1950s the London's county council's ambulance service moved to headquarters at waterloo road  but quickly realising it wouldn’t be large enough by the early 1960s it was agreed a new headquarters would be built further up waterloo road. 'London', the Services newsletter, described it as 'the promise land'.  A London-wide Service was created in 1965 when one ambulance was formed in London from parts of nine existing services. It comprised 1,000 vehicles and 2,500 staff. (London ambulance service,  NHS).</a:t>
            </a:r>
          </a:p>
          <a:p>
            <a:pPr marL="0" indent="0">
              <a:buNone/>
            </a:pPr>
            <a:r>
              <a:rPr lang="en-GB" sz="1100">
                <a:latin typeface="Arial"/>
                <a:cs typeface="Arial"/>
              </a:rPr>
              <a:t>NHS ambulance leaders are calling for a Fres</a:t>
            </a:r>
            <a:r>
              <a:rPr lang="en-GB" sz="1100" dirty="0">
                <a:latin typeface="Arial"/>
                <a:cs typeface="Arial"/>
              </a:rPr>
              <a:t>h approach to designing and delivering urgent and emergency care, including an expanded role for paramedics in helping to treat people at home </a:t>
            </a:r>
            <a:r>
              <a:rPr lang="en-GB" sz="1100">
                <a:latin typeface="Arial"/>
                <a:cs typeface="Arial"/>
              </a:rPr>
              <a:t>and ease pressure of hospitals (AACE, 2024),</a:t>
            </a:r>
            <a:endParaRPr lang="en-GB" sz="1100" dirty="0">
              <a:latin typeface="Arial"/>
              <a:cs typeface="Arial"/>
            </a:endParaRPr>
          </a:p>
          <a:p>
            <a:pPr marL="0" indent="0">
              <a:buNone/>
            </a:pPr>
            <a:r>
              <a:rPr lang="en-GB" sz="1100" dirty="0">
                <a:latin typeface="Arial"/>
                <a:cs typeface="Arial"/>
              </a:rPr>
              <a:t>Evaluating this service, Ambulances are a crucial part of emergency medical systems being able to get to the scene of an emergency, being able to give lifesaving medical care at the scene of an incident, continuing treatment via the ambulance on the way to the nearest hospital, however they do face challenges from health care demands, response Time pressures this can </a:t>
            </a:r>
            <a:r>
              <a:rPr lang="en-GB" sz="1100" err="1">
                <a:latin typeface="Arial"/>
                <a:cs typeface="Arial"/>
              </a:rPr>
              <a:t>hav</a:t>
            </a:r>
            <a:r>
              <a:rPr lang="en-GB" sz="1100" dirty="0">
                <a:latin typeface="Arial"/>
                <a:cs typeface="Arial"/>
              </a:rPr>
              <a:t>e a huge impact on getting to the scene of a Critically ill patient needing urgent care as they could be traffic congestion, increased emergency call pressures leading to a longer estimated time of arrival to the scene, the ambulance service has key qualities emergency services </a:t>
            </a:r>
            <a:r>
              <a:rPr lang="en-GB" sz="1100">
                <a:latin typeface="Arial"/>
                <a:cs typeface="Arial"/>
              </a:rPr>
              <a:t>require in everyday life but also faces its challenges.</a:t>
            </a:r>
            <a:endParaRPr lang="en-GB" sz="1100" dirty="0">
              <a:latin typeface="Arial"/>
              <a:cs typeface="Arial"/>
            </a:endParaRPr>
          </a:p>
          <a:p>
            <a:pPr marL="0" indent="0">
              <a:buNone/>
            </a:pPr>
            <a:r>
              <a:rPr lang="en-GB" sz="1100" dirty="0">
                <a:latin typeface="Arial"/>
                <a:cs typeface="Arial"/>
              </a:rPr>
              <a:t>Within the ambulance service is very significant as this service enhances the quality of life and plays a huge part of day to day life, this service provides person-centred care quickly and effectively, the ambulance service is improving life's of staff within the NHS suffering from ongoing pressure ensuring patients are checked over, are not receiving  unnecessary admissions before being admitted making sure they have reason to be treated and seen by the staff members on duty, without this service the NHS would be under immense amounts of pressure, patients life's would be lost due </a:t>
            </a:r>
            <a:r>
              <a:rPr lang="en-GB" sz="1100" err="1">
                <a:latin typeface="Arial"/>
                <a:cs typeface="Arial"/>
              </a:rPr>
              <a:t>th</a:t>
            </a:r>
            <a:r>
              <a:rPr lang="en-GB" sz="1100" dirty="0">
                <a:latin typeface="Arial"/>
                <a:cs typeface="Arial"/>
              </a:rPr>
              <a:t>em not receiving help on time or correctly, with the ambulance service delivering rapid response and delivering modern day equipment fit for the needs of each individual </a:t>
            </a:r>
            <a:r>
              <a:rPr lang="en-GB" sz="1100">
                <a:latin typeface="Arial"/>
                <a:cs typeface="Arial"/>
              </a:rPr>
              <a:t>patient this service is a vital part of our everyday need. </a:t>
            </a:r>
          </a:p>
          <a:p>
            <a:pPr marL="0" indent="0">
              <a:buNone/>
            </a:pPr>
            <a:endParaRPr lang="en-GB" sz="1100" dirty="0">
              <a:latin typeface="Arial"/>
              <a:cs typeface="Arial"/>
            </a:endParaRPr>
          </a:p>
          <a:p>
            <a:pPr marL="0" indent="0">
              <a:buNone/>
            </a:pPr>
            <a:endParaRPr lang="en-GB" sz="1100" dirty="0">
              <a:latin typeface="Arial"/>
              <a:cs typeface="Arial"/>
            </a:endParaRPr>
          </a:p>
        </p:txBody>
      </p:sp>
      <p:sp>
        <p:nvSpPr>
          <p:cNvPr id="4" name="TextBox 3">
            <a:extLst>
              <a:ext uri="{FF2B5EF4-FFF2-40B4-BE49-F238E27FC236}">
                <a16:creationId xmlns:a16="http://schemas.microsoft.com/office/drawing/2014/main" id="{85F18DAB-10D4-3258-A8B2-9FE7A35FEA4C}"/>
              </a:ext>
            </a:extLst>
          </p:cNvPr>
          <p:cNvSpPr txBox="1"/>
          <p:nvPr/>
        </p:nvSpPr>
        <p:spPr>
          <a:xfrm>
            <a:off x="9459488" y="5058"/>
            <a:ext cx="27335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2513984 Tayla</a:t>
            </a:r>
            <a:r>
              <a:rPr lang="en-GB" dirty="0"/>
              <a:t> ward </a:t>
            </a:r>
          </a:p>
        </p:txBody>
      </p:sp>
    </p:spTree>
    <p:extLst>
      <p:ext uri="{BB962C8B-B14F-4D97-AF65-F5344CB8AC3E}">
        <p14:creationId xmlns:p14="http://schemas.microsoft.com/office/powerpoint/2010/main" val="24055893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B27A3-1C4A-9AA9-FB86-663D4BB35D7C}"/>
              </a:ext>
            </a:extLst>
          </p:cNvPr>
          <p:cNvSpPr>
            <a:spLocks noGrp="1"/>
          </p:cNvSpPr>
          <p:nvPr>
            <p:ph type="title"/>
          </p:nvPr>
        </p:nvSpPr>
        <p:spPr>
          <a:xfrm>
            <a:off x="5195854" y="-448"/>
            <a:ext cx="1475961" cy="672817"/>
          </a:xfrm>
        </p:spPr>
        <p:txBody>
          <a:bodyPr>
            <a:normAutofit/>
          </a:bodyPr>
          <a:lstStyle/>
          <a:p>
            <a:r>
              <a:rPr lang="en-GB" sz="1800"/>
              <a:t>Reference</a:t>
            </a:r>
          </a:p>
        </p:txBody>
      </p:sp>
      <p:sp>
        <p:nvSpPr>
          <p:cNvPr id="3" name="Content Placeholder 2">
            <a:extLst>
              <a:ext uri="{FF2B5EF4-FFF2-40B4-BE49-F238E27FC236}">
                <a16:creationId xmlns:a16="http://schemas.microsoft.com/office/drawing/2014/main" id="{3BF1CF29-60D7-4A51-F8D6-C984780FEE5A}"/>
              </a:ext>
            </a:extLst>
          </p:cNvPr>
          <p:cNvSpPr>
            <a:spLocks noGrp="1"/>
          </p:cNvSpPr>
          <p:nvPr>
            <p:ph idx="1"/>
          </p:nvPr>
        </p:nvSpPr>
        <p:spPr>
          <a:xfrm>
            <a:off x="612647" y="326003"/>
            <a:ext cx="10653579" cy="5983357"/>
          </a:xfrm>
        </p:spPr>
        <p:txBody>
          <a:bodyPr vert="horz" lIns="91440" tIns="45720" rIns="91440" bIns="45720" rtlCol="0" anchor="t">
            <a:normAutofit/>
          </a:bodyPr>
          <a:lstStyle/>
          <a:p>
            <a:pPr marL="0" indent="0">
              <a:buNone/>
            </a:pPr>
            <a:r>
              <a:rPr lang="en-GB" sz="1100">
                <a:latin typeface="Arial"/>
                <a:cs typeface="Arial"/>
              </a:rPr>
              <a:t>Care quality commission, Birmingham domiciliary care agency is rated inadequate and placed in Special measures by CQC , 2023 </a:t>
            </a:r>
            <a:r>
              <a:rPr lang="en-GB" sz="1100" dirty="0">
                <a:latin typeface="Arial"/>
                <a:cs typeface="Arial"/>
                <a:hlinkClick r:id="rId2"/>
              </a:rPr>
              <a:t>https://www.cqc.org.uk/press-</a:t>
            </a:r>
            <a:r>
              <a:rPr lang="en-GB" sz="1100" dirty="0">
                <a:latin typeface="Arial"/>
                <a:cs typeface="Arial"/>
                <a:hlinkClick r:id="rId3"/>
              </a:rPr>
              <a:t>release/birmingham-domiciliary-care-agency-rated-inadequate-and-placed-special-measures-cqc</a:t>
            </a:r>
            <a:r>
              <a:rPr lang="en-GB" sz="1100" dirty="0">
                <a:latin typeface="Arial"/>
                <a:cs typeface="Arial"/>
              </a:rPr>
              <a:t> </a:t>
            </a:r>
            <a:endParaRPr lang="en-US" sz="1100">
              <a:latin typeface="Arial"/>
              <a:cs typeface="Arial"/>
            </a:endParaRPr>
          </a:p>
          <a:p>
            <a:pPr marL="0" indent="0">
              <a:buNone/>
            </a:pPr>
            <a:r>
              <a:rPr lang="en-GB" sz="1100">
                <a:latin typeface="Arial"/>
                <a:cs typeface="Arial"/>
              </a:rPr>
              <a:t>NHS England, staff leaving the NHS among lowest in over a decade, 2025, </a:t>
            </a:r>
            <a:r>
              <a:rPr lang="en-GB" sz="1100" dirty="0">
                <a:latin typeface="Arial"/>
                <a:cs typeface="Arial"/>
                <a:hlinkClick r:id="rId4"/>
              </a:rPr>
              <a:t>https://www.england.nhs.uk/2025/03/staff-leaving-the-nhs-among-lowest-in-over-a-decade/</a:t>
            </a:r>
            <a:r>
              <a:rPr lang="en-GB" sz="1100" dirty="0">
                <a:latin typeface="Arial"/>
                <a:cs typeface="Arial"/>
              </a:rPr>
              <a:t> </a:t>
            </a:r>
            <a:endParaRPr lang="en-US" sz="1100">
              <a:latin typeface="Arial"/>
              <a:cs typeface="Arial"/>
            </a:endParaRPr>
          </a:p>
          <a:p>
            <a:pPr marL="0" indent="0">
              <a:buNone/>
            </a:pPr>
            <a:r>
              <a:rPr lang="en-GB" sz="1100">
                <a:latin typeface="Arial"/>
                <a:cs typeface="Arial"/>
              </a:rPr>
              <a:t>Lakeshore care, 2024, the evolution of home care : from charity to essential service, </a:t>
            </a:r>
            <a:r>
              <a:rPr lang="en-GB" sz="1100" dirty="0">
                <a:latin typeface="Arial"/>
                <a:cs typeface="Arial"/>
                <a:hlinkClick r:id="rId5"/>
              </a:rPr>
              <a:t>https://www.lakeshorecare.co.uk/the-evolution-of-home-care-from-charity-to-essential-service/</a:t>
            </a:r>
            <a:r>
              <a:rPr lang="en-GB" sz="1100" dirty="0">
                <a:latin typeface="Arial"/>
                <a:cs typeface="Arial"/>
              </a:rPr>
              <a:t> </a:t>
            </a:r>
            <a:endParaRPr lang="en-US" sz="1100">
              <a:latin typeface="Arial"/>
              <a:cs typeface="Arial"/>
            </a:endParaRPr>
          </a:p>
          <a:p>
            <a:pPr marL="0" indent="0">
              <a:buNone/>
            </a:pPr>
            <a:r>
              <a:rPr lang="en-GB" sz="1100">
                <a:latin typeface="Arial"/>
                <a:cs typeface="Arial"/>
              </a:rPr>
              <a:t>Care demy, what is domiciliary care and how does it work?, Charlene, 2021 </a:t>
            </a:r>
            <a:r>
              <a:rPr lang="en-GB" sz="1100" dirty="0">
                <a:latin typeface="Arial"/>
                <a:cs typeface="Arial"/>
                <a:hlinkClick r:id="rId6"/>
              </a:rPr>
              <a:t>https://caredemy.co.uk/what-is-domiciliary-care-and-how-does-it-</a:t>
            </a:r>
            <a:r>
              <a:rPr lang="en-GB" sz="1100" dirty="0">
                <a:latin typeface="Arial"/>
                <a:cs typeface="Arial"/>
                <a:hlinkClick r:id="rId3"/>
              </a:rPr>
              <a:t>work/?gad_source=1&amp;gad_campaignid=23071147606&amp;gbraid=0AAAAABZeP4UBRYYgSG6qXfVXTeg8F3A9e&amp;gclid=EAIaIQobChMI-ouf96_ukgMVrKKDBx1NdwuhEAAYAyAAEgI11vD_BwE</a:t>
            </a:r>
            <a:r>
              <a:rPr lang="en-GB" sz="1100" dirty="0">
                <a:latin typeface="Arial"/>
                <a:cs typeface="Arial"/>
              </a:rPr>
              <a:t> </a:t>
            </a:r>
            <a:endParaRPr lang="en-US" sz="1100">
              <a:latin typeface="Arial"/>
              <a:cs typeface="Arial"/>
            </a:endParaRPr>
          </a:p>
          <a:p>
            <a:pPr marL="0" indent="0">
              <a:buNone/>
            </a:pPr>
            <a:r>
              <a:rPr lang="en-GB" sz="1100">
                <a:latin typeface="Arial"/>
                <a:cs typeface="Arial"/>
              </a:rPr>
              <a:t>Department of health, domiciliary care, </a:t>
            </a:r>
            <a:r>
              <a:rPr lang="en-GB" sz="1100" dirty="0">
                <a:latin typeface="Arial"/>
                <a:cs typeface="Arial"/>
                <a:hlinkClick r:id="rId7"/>
              </a:rPr>
              <a:t>https://www.health-ni.gov.uk/articles/domiciliary-care</a:t>
            </a:r>
            <a:r>
              <a:rPr lang="en-GB" sz="1100" dirty="0">
                <a:latin typeface="Arial"/>
                <a:cs typeface="Arial"/>
              </a:rPr>
              <a:t> </a:t>
            </a:r>
            <a:endParaRPr lang="en-US" sz="1100">
              <a:latin typeface="Arial"/>
              <a:cs typeface="Arial"/>
            </a:endParaRPr>
          </a:p>
          <a:p>
            <a:pPr marL="0" indent="0">
              <a:buNone/>
            </a:pPr>
            <a:r>
              <a:rPr lang="en-GB" sz="1100">
                <a:latin typeface="Arial"/>
                <a:cs typeface="Arial"/>
              </a:rPr>
              <a:t>Health and safety Executive, care provided in peoples own homes, </a:t>
            </a:r>
            <a:r>
              <a:rPr lang="en-GB" sz="1100" dirty="0">
                <a:latin typeface="Arial"/>
                <a:cs typeface="Arial"/>
                <a:hlinkClick r:id="rId8"/>
              </a:rPr>
              <a:t>https://www.hse.gov.uk/healthservices/domiciliary-care.htm#:~:text=Care%20is%20often%20provided%20within,This%20page%20covers</a:t>
            </a:r>
            <a:r>
              <a:rPr lang="en-GB" sz="1100" dirty="0">
                <a:latin typeface="Arial"/>
                <a:cs typeface="Arial"/>
              </a:rPr>
              <a:t>: </a:t>
            </a:r>
            <a:endParaRPr lang="en-US" sz="1100">
              <a:latin typeface="Arial"/>
              <a:cs typeface="Arial"/>
            </a:endParaRPr>
          </a:p>
          <a:p>
            <a:pPr marL="0" indent="0">
              <a:buNone/>
            </a:pPr>
            <a:r>
              <a:rPr lang="en-GB" sz="1100" dirty="0" err="1">
                <a:latin typeface="Arial"/>
                <a:cs typeface="Arial"/>
              </a:rPr>
              <a:t>Careskills</a:t>
            </a:r>
            <a:r>
              <a:rPr lang="en-GB" sz="1100" dirty="0">
                <a:latin typeface="Arial"/>
                <a:cs typeface="Arial"/>
              </a:rPr>
              <a:t> academy, who needs domiciliary care?, 2023 </a:t>
            </a:r>
            <a:r>
              <a:rPr lang="en-GB" sz="1100" dirty="0">
                <a:latin typeface="Arial"/>
                <a:cs typeface="Arial"/>
                <a:hlinkClick r:id="rId3"/>
              </a:rPr>
              <a:t>https://careskillsacademy.co.uk/articles/who-needs-domiciliary-care/#:~:text=Domiciliary%20care%20is%20an%20essential,dementia%20or%20mental%20health%20support</a:t>
            </a:r>
            <a:r>
              <a:rPr lang="en-GB" sz="1100" dirty="0">
                <a:latin typeface="Arial"/>
                <a:cs typeface="Arial"/>
              </a:rPr>
              <a:t>. </a:t>
            </a:r>
          </a:p>
          <a:p>
            <a:pPr marL="0" indent="0">
              <a:buNone/>
            </a:pPr>
            <a:r>
              <a:rPr lang="en-GB" sz="1100" dirty="0">
                <a:latin typeface="Arial"/>
                <a:cs typeface="Arial"/>
              </a:rPr>
              <a:t>(AACE, expanded role for ambulance services could benefit patients and staff, 2024, </a:t>
            </a:r>
            <a:r>
              <a:rPr lang="en-GB" sz="1100" dirty="0">
                <a:latin typeface="Arial"/>
                <a:cs typeface="Arial"/>
                <a:hlinkClick r:id="rId9"/>
              </a:rPr>
              <a:t>https://aace.org.uk/news/expanded-role-for-ambulance-services-could-benefit-patients-and-staff/</a:t>
            </a:r>
            <a:r>
              <a:rPr lang="en-GB" sz="1100" dirty="0">
                <a:latin typeface="Arial"/>
                <a:cs typeface="Arial"/>
              </a:rPr>
              <a:t> </a:t>
            </a:r>
          </a:p>
          <a:p>
            <a:pPr marL="0" indent="0">
              <a:buNone/>
            </a:pPr>
            <a:r>
              <a:rPr lang="en-GB" sz="1100" dirty="0" err="1">
                <a:latin typeface="Arial"/>
                <a:cs typeface="Arial"/>
              </a:rPr>
              <a:t>Londons</a:t>
            </a:r>
            <a:r>
              <a:rPr lang="en-GB" sz="1100" dirty="0">
                <a:latin typeface="Arial"/>
                <a:cs typeface="Arial"/>
              </a:rPr>
              <a:t> ambulance service, NHS, our history – a timeline, </a:t>
            </a:r>
            <a:r>
              <a:rPr lang="en-GB" sz="1100" dirty="0">
                <a:latin typeface="Arial"/>
                <a:cs typeface="Arial"/>
                <a:hlinkClick r:id="rId10"/>
              </a:rPr>
              <a:t>https://www.londonambulance.nhs.uk/about-us/our-history/our-history-a-timeline/</a:t>
            </a:r>
            <a:r>
              <a:rPr lang="en-GB" sz="1100" dirty="0">
                <a:latin typeface="Arial"/>
                <a:cs typeface="Arial"/>
              </a:rPr>
              <a:t> </a:t>
            </a:r>
          </a:p>
          <a:p>
            <a:pPr marL="0" indent="0">
              <a:buNone/>
            </a:pPr>
            <a:r>
              <a:rPr lang="en-GB" sz="1100" dirty="0">
                <a:latin typeface="Arial"/>
                <a:cs typeface="Arial"/>
              </a:rPr>
              <a:t>Journal of paramedic practice, the ambulance service: past, future and present, 2012, </a:t>
            </a:r>
            <a:r>
              <a:rPr lang="en-GB" sz="1100" dirty="0">
                <a:latin typeface="Arial"/>
                <a:cs typeface="Arial"/>
                <a:hlinkClick r:id="rId11"/>
              </a:rPr>
              <a:t>https://www.paramedicpractice.com/content/features/the-ambulance-service-the-past-present-and-future</a:t>
            </a:r>
            <a:r>
              <a:rPr lang="en-GB" sz="1100" dirty="0">
                <a:latin typeface="Arial"/>
                <a:cs typeface="Arial"/>
              </a:rPr>
              <a:t> </a:t>
            </a:r>
          </a:p>
          <a:p>
            <a:pPr marL="0" indent="0">
              <a:buNone/>
            </a:pPr>
            <a:r>
              <a:rPr lang="en-GB" sz="1100">
                <a:latin typeface="Arial"/>
                <a:cs typeface="Arial"/>
              </a:rPr>
              <a:t>St Jhons ambulance, 2026, </a:t>
            </a:r>
            <a:r>
              <a:rPr lang="en-GB" sz="1100" dirty="0">
                <a:latin typeface="Arial"/>
                <a:cs typeface="Arial"/>
                <a:hlinkClick r:id="rId12"/>
              </a:rPr>
              <a:t>https://www.sja.org.uk/about-us/</a:t>
            </a:r>
            <a:endParaRPr lang="en-GB" sz="1100" dirty="0">
              <a:latin typeface="Arial"/>
              <a:cs typeface="Arial"/>
            </a:endParaRPr>
          </a:p>
          <a:p>
            <a:pPr marL="0" indent="0">
              <a:buNone/>
            </a:pPr>
            <a:r>
              <a:rPr lang="en-GB" sz="1100" dirty="0">
                <a:latin typeface="Arial"/>
                <a:cs typeface="Arial"/>
              </a:rPr>
              <a:t> </a:t>
            </a:r>
            <a:r>
              <a:rPr lang="en-GB" sz="1100">
                <a:latin typeface="Arial"/>
                <a:cs typeface="Arial"/>
              </a:rPr>
              <a:t>History of ambulance service, 2016, </a:t>
            </a:r>
            <a:r>
              <a:rPr lang="en-GB" sz="1100" dirty="0">
                <a:latin typeface="Arial"/>
                <a:cs typeface="Arial"/>
                <a:hlinkClick r:id="rId13"/>
              </a:rPr>
              <a:t>https://www.northamptongeneral.nhs.uk/About/OurHistory/History-of-Ambulance.pdf</a:t>
            </a:r>
            <a:r>
              <a:rPr lang="en-GB" sz="1100" dirty="0">
                <a:latin typeface="Arial"/>
                <a:cs typeface="Arial"/>
              </a:rPr>
              <a:t> </a:t>
            </a:r>
            <a:endParaRPr lang="en-GB" sz="1100">
              <a:latin typeface="Arial"/>
              <a:cs typeface="Arial"/>
            </a:endParaRPr>
          </a:p>
        </p:txBody>
      </p:sp>
      <p:sp>
        <p:nvSpPr>
          <p:cNvPr id="4" name="TextBox 3">
            <a:extLst>
              <a:ext uri="{FF2B5EF4-FFF2-40B4-BE49-F238E27FC236}">
                <a16:creationId xmlns:a16="http://schemas.microsoft.com/office/drawing/2014/main" id="{7FDDCCC8-FBB9-3F3B-CBA7-E8B1D9CB2462}"/>
              </a:ext>
            </a:extLst>
          </p:cNvPr>
          <p:cNvSpPr txBox="1"/>
          <p:nvPr/>
        </p:nvSpPr>
        <p:spPr>
          <a:xfrm>
            <a:off x="814848" y="-2873"/>
            <a:ext cx="333221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t>Task 1, 2 </a:t>
            </a:r>
          </a:p>
        </p:txBody>
      </p:sp>
    </p:spTree>
    <p:extLst>
      <p:ext uri="{BB962C8B-B14F-4D97-AF65-F5344CB8AC3E}">
        <p14:creationId xmlns:p14="http://schemas.microsoft.com/office/powerpoint/2010/main" val="3733036753"/>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VanillaVTI</vt:lpstr>
      <vt:lpstr>Domiciliary care services.</vt:lpstr>
      <vt:lpstr>Domiciliary care service </vt:lpstr>
      <vt:lpstr>PowerPoint Presentation</vt:lpstr>
      <vt:lpstr>Ambulance services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1564</cp:revision>
  <dcterms:created xsi:type="dcterms:W3CDTF">2026-02-22T09:58:47Z</dcterms:created>
  <dcterms:modified xsi:type="dcterms:W3CDTF">2026-02-23T22:09:47Z</dcterms:modified>
</cp:coreProperties>
</file>