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02DDAA-52BA-2008-6BBD-C013223C9E94}" v="2404" dt="2025-11-17T01:08:55.513"/>
    <p1510:client id="{E2ABAB9D-8A16-CAE5-93CA-6415804BE533}" v="1096" dt="2025-11-16T22:06:22.7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tha Valentina Martin Jukisz (2416089)" userId="S::2416089@student.uwtsd.ac.uk::ea339cef-fcf5-4a3d-9992-5878cdc6e631" providerId="AD" clId="Web-{9F02DDAA-52BA-2008-6BBD-C013223C9E94}"/>
    <pc:docChg chg="modSld">
      <pc:chgData name="Samantha Valentina Martin Jukisz (2416089)" userId="S::2416089@student.uwtsd.ac.uk::ea339cef-fcf5-4a3d-9992-5878cdc6e631" providerId="AD" clId="Web-{9F02DDAA-52BA-2008-6BBD-C013223C9E94}" dt="2025-11-17T01:08:55.513" v="2450" actId="20577"/>
      <pc:docMkLst>
        <pc:docMk/>
      </pc:docMkLst>
      <pc:sldChg chg="modSp">
        <pc:chgData name="Samantha Valentina Martin Jukisz (2416089)" userId="S::2416089@student.uwtsd.ac.uk::ea339cef-fcf5-4a3d-9992-5878cdc6e631" providerId="AD" clId="Web-{9F02DDAA-52BA-2008-6BBD-C013223C9E94}" dt="2025-11-17T01:08:55.513" v="2450" actId="20577"/>
        <pc:sldMkLst>
          <pc:docMk/>
          <pc:sldMk cId="109857222" sldId="256"/>
        </pc:sldMkLst>
        <pc:spChg chg="mod">
          <ac:chgData name="Samantha Valentina Martin Jukisz (2416089)" userId="S::2416089@student.uwtsd.ac.uk::ea339cef-fcf5-4a3d-9992-5878cdc6e631" providerId="AD" clId="Web-{9F02DDAA-52BA-2008-6BBD-C013223C9E94}" dt="2025-11-17T01:08:55.513" v="2450" actId="20577"/>
          <ac:spMkLst>
            <pc:docMk/>
            <pc:sldMk cId="109857222" sldId="256"/>
            <ac:spMk id="3" creationId="{00000000-0000-0000-0000-000000000000}"/>
          </ac:spMkLst>
        </pc:spChg>
      </pc:sldChg>
      <pc:sldChg chg="modSp">
        <pc:chgData name="Samantha Valentina Martin Jukisz (2416089)" userId="S::2416089@student.uwtsd.ac.uk::ea339cef-fcf5-4a3d-9992-5878cdc6e631" providerId="AD" clId="Web-{9F02DDAA-52BA-2008-6BBD-C013223C9E94}" dt="2025-11-17T00:14:36.367" v="2161" actId="20577"/>
        <pc:sldMkLst>
          <pc:docMk/>
          <pc:sldMk cId="1495667629" sldId="258"/>
        </pc:sldMkLst>
        <pc:spChg chg="mod">
          <ac:chgData name="Samantha Valentina Martin Jukisz (2416089)" userId="S::2416089@student.uwtsd.ac.uk::ea339cef-fcf5-4a3d-9992-5878cdc6e631" providerId="AD" clId="Web-{9F02DDAA-52BA-2008-6BBD-C013223C9E94}" dt="2025-11-17T00:14:36.367" v="2161" actId="20577"/>
          <ac:spMkLst>
            <pc:docMk/>
            <pc:sldMk cId="1495667629" sldId="258"/>
            <ac:spMk id="3" creationId="{7DDFF1E8-F03D-66A4-A1FA-63DFDB7BD5CC}"/>
          </ac:spMkLst>
        </pc:spChg>
      </pc:sldChg>
      <pc:sldChg chg="addSp modSp mod setBg">
        <pc:chgData name="Samantha Valentina Martin Jukisz (2416089)" userId="S::2416089@student.uwtsd.ac.uk::ea339cef-fcf5-4a3d-9992-5878cdc6e631" providerId="AD" clId="Web-{9F02DDAA-52BA-2008-6BBD-C013223C9E94}" dt="2025-11-17T01:02:48.406" v="2428" actId="1076"/>
        <pc:sldMkLst>
          <pc:docMk/>
          <pc:sldMk cId="934248095" sldId="259"/>
        </pc:sldMkLst>
        <pc:spChg chg="mod">
          <ac:chgData name="Samantha Valentina Martin Jukisz (2416089)" userId="S::2416089@student.uwtsd.ac.uk::ea339cef-fcf5-4a3d-9992-5878cdc6e631" providerId="AD" clId="Web-{9F02DDAA-52BA-2008-6BBD-C013223C9E94}" dt="2025-11-16T22:45:33.709" v="1019"/>
          <ac:spMkLst>
            <pc:docMk/>
            <pc:sldMk cId="934248095" sldId="259"/>
            <ac:spMk id="2" creationId="{8A599A39-6152-4912-90F7-CF515D04BC55}"/>
          </ac:spMkLst>
        </pc:spChg>
        <pc:spChg chg="mod">
          <ac:chgData name="Samantha Valentina Martin Jukisz (2416089)" userId="S::2416089@student.uwtsd.ac.uk::ea339cef-fcf5-4a3d-9992-5878cdc6e631" providerId="AD" clId="Web-{9F02DDAA-52BA-2008-6BBD-C013223C9E94}" dt="2025-11-17T01:02:48.406" v="2428" actId="1076"/>
          <ac:spMkLst>
            <pc:docMk/>
            <pc:sldMk cId="934248095" sldId="259"/>
            <ac:spMk id="3" creationId="{65CEC6BC-AC65-3D5F-930F-9AA756E0B9B3}"/>
          </ac:spMkLst>
        </pc:spChg>
        <pc:spChg chg="add">
          <ac:chgData name="Samantha Valentina Martin Jukisz (2416089)" userId="S::2416089@student.uwtsd.ac.uk::ea339cef-fcf5-4a3d-9992-5878cdc6e631" providerId="AD" clId="Web-{9F02DDAA-52BA-2008-6BBD-C013223C9E94}" dt="2025-11-16T22:45:33.709" v="1019"/>
          <ac:spMkLst>
            <pc:docMk/>
            <pc:sldMk cId="934248095" sldId="259"/>
            <ac:spMk id="8" creationId="{7509B08A-C1EC-478C-86AF-60ADE06D9BBB}"/>
          </ac:spMkLst>
        </pc:spChg>
        <pc:spChg chg="add">
          <ac:chgData name="Samantha Valentina Martin Jukisz (2416089)" userId="S::2416089@student.uwtsd.ac.uk::ea339cef-fcf5-4a3d-9992-5878cdc6e631" providerId="AD" clId="Web-{9F02DDAA-52BA-2008-6BBD-C013223C9E94}" dt="2025-11-16T22:45:33.709" v="1019"/>
          <ac:spMkLst>
            <pc:docMk/>
            <pc:sldMk cId="934248095" sldId="259"/>
            <ac:spMk id="10" creationId="{221CC330-4259-4C32-BF8B-5FE13FFABB3A}"/>
          </ac:spMkLst>
        </pc:spChg>
      </pc:sldChg>
      <pc:sldChg chg="modSp">
        <pc:chgData name="Samantha Valentina Martin Jukisz (2416089)" userId="S::2416089@student.uwtsd.ac.uk::ea339cef-fcf5-4a3d-9992-5878cdc6e631" providerId="AD" clId="Web-{9F02DDAA-52BA-2008-6BBD-C013223C9E94}" dt="2025-11-17T01:04:51.388" v="2440" actId="20577"/>
        <pc:sldMkLst>
          <pc:docMk/>
          <pc:sldMk cId="2986308566" sldId="260"/>
        </pc:sldMkLst>
        <pc:spChg chg="mod">
          <ac:chgData name="Samantha Valentina Martin Jukisz (2416089)" userId="S::2416089@student.uwtsd.ac.uk::ea339cef-fcf5-4a3d-9992-5878cdc6e631" providerId="AD" clId="Web-{9F02DDAA-52BA-2008-6BBD-C013223C9E94}" dt="2025-11-17T01:04:51.388" v="2440" actId="20577"/>
          <ac:spMkLst>
            <pc:docMk/>
            <pc:sldMk cId="2986308566" sldId="260"/>
            <ac:spMk id="6" creationId="{A8583426-BBB6-5299-F8B1-7675C82E5947}"/>
          </ac:spMkLst>
        </pc:spChg>
      </pc:sldChg>
      <pc:sldChg chg="modSp">
        <pc:chgData name="Samantha Valentina Martin Jukisz (2416089)" userId="S::2416089@student.uwtsd.ac.uk::ea339cef-fcf5-4a3d-9992-5878cdc6e631" providerId="AD" clId="Web-{9F02DDAA-52BA-2008-6BBD-C013223C9E94}" dt="2025-11-17T00:16:12.901" v="2198" actId="20577"/>
        <pc:sldMkLst>
          <pc:docMk/>
          <pc:sldMk cId="815341432" sldId="261"/>
        </pc:sldMkLst>
        <pc:spChg chg="mod">
          <ac:chgData name="Samantha Valentina Martin Jukisz (2416089)" userId="S::2416089@student.uwtsd.ac.uk::ea339cef-fcf5-4a3d-9992-5878cdc6e631" providerId="AD" clId="Web-{9F02DDAA-52BA-2008-6BBD-C013223C9E94}" dt="2025-11-17T00:16:12.901" v="2198" actId="20577"/>
          <ac:spMkLst>
            <pc:docMk/>
            <pc:sldMk cId="815341432" sldId="261"/>
            <ac:spMk id="3" creationId="{76F0E4AD-4D7B-135A-94C0-13984779C47A}"/>
          </ac:spMkLst>
        </pc:spChg>
      </pc:sldChg>
      <pc:sldChg chg="addSp delSp modSp">
        <pc:chgData name="Samantha Valentina Martin Jukisz (2416089)" userId="S::2416089@student.uwtsd.ac.uk::ea339cef-fcf5-4a3d-9992-5878cdc6e631" providerId="AD" clId="Web-{9F02DDAA-52BA-2008-6BBD-C013223C9E94}" dt="2025-11-17T00:53:16.325" v="2377" actId="20577"/>
        <pc:sldMkLst>
          <pc:docMk/>
          <pc:sldMk cId="1292556833" sldId="262"/>
        </pc:sldMkLst>
        <pc:spChg chg="mod">
          <ac:chgData name="Samantha Valentina Martin Jukisz (2416089)" userId="S::2416089@student.uwtsd.ac.uk::ea339cef-fcf5-4a3d-9992-5878cdc6e631" providerId="AD" clId="Web-{9F02DDAA-52BA-2008-6BBD-C013223C9E94}" dt="2025-11-16T22:41:59.493" v="1016" actId="20577"/>
          <ac:spMkLst>
            <pc:docMk/>
            <pc:sldMk cId="1292556833" sldId="262"/>
            <ac:spMk id="2" creationId="{347F4DB0-4527-FF58-E5C7-9323B9DCA515}"/>
          </ac:spMkLst>
        </pc:spChg>
        <pc:spChg chg="del mod">
          <ac:chgData name="Samantha Valentina Martin Jukisz (2416089)" userId="S::2416089@student.uwtsd.ac.uk::ea339cef-fcf5-4a3d-9992-5878cdc6e631" providerId="AD" clId="Web-{9F02DDAA-52BA-2008-6BBD-C013223C9E94}" dt="2025-11-16T22:45:21.349" v="1018"/>
          <ac:spMkLst>
            <pc:docMk/>
            <pc:sldMk cId="1292556833" sldId="262"/>
            <ac:spMk id="3" creationId="{EC240595-4FBD-5C07-3E2F-55C95606BAF9}"/>
          </ac:spMkLst>
        </pc:spChg>
        <pc:graphicFrameChg chg="add modGraphic">
          <ac:chgData name="Samantha Valentina Martin Jukisz (2416089)" userId="S::2416089@student.uwtsd.ac.uk::ea339cef-fcf5-4a3d-9992-5878cdc6e631" providerId="AD" clId="Web-{9F02DDAA-52BA-2008-6BBD-C013223C9E94}" dt="2025-11-17T00:53:16.325" v="2377" actId="20577"/>
          <ac:graphicFrameMkLst>
            <pc:docMk/>
            <pc:sldMk cId="1292556833" sldId="262"/>
            <ac:graphicFrameMk id="5" creationId="{A0459EFA-5C4B-61AC-85B9-4F8E55E3BBCB}"/>
          </ac:graphicFrameMkLst>
        </pc:graphicFrameChg>
      </pc:sldChg>
      <pc:sldChg chg="addSp modSp mod setBg">
        <pc:chgData name="Samantha Valentina Martin Jukisz (2416089)" userId="S::2416089@student.uwtsd.ac.uk::ea339cef-fcf5-4a3d-9992-5878cdc6e631" providerId="AD" clId="Web-{9F02DDAA-52BA-2008-6BBD-C013223C9E94}" dt="2025-11-17T01:06:19.051" v="2443" actId="20577"/>
        <pc:sldMkLst>
          <pc:docMk/>
          <pc:sldMk cId="642945199" sldId="263"/>
        </pc:sldMkLst>
        <pc:spChg chg="mod">
          <ac:chgData name="Samantha Valentina Martin Jukisz (2416089)" userId="S::2416089@student.uwtsd.ac.uk::ea339cef-fcf5-4a3d-9992-5878cdc6e631" providerId="AD" clId="Web-{9F02DDAA-52BA-2008-6BBD-C013223C9E94}" dt="2025-11-16T22:43:12.952" v="1017"/>
          <ac:spMkLst>
            <pc:docMk/>
            <pc:sldMk cId="642945199" sldId="263"/>
            <ac:spMk id="2" creationId="{EDDEC0A7-6E55-A2D9-9040-DFC9A103EBF6}"/>
          </ac:spMkLst>
        </pc:spChg>
        <pc:spChg chg="mod">
          <ac:chgData name="Samantha Valentina Martin Jukisz (2416089)" userId="S::2416089@student.uwtsd.ac.uk::ea339cef-fcf5-4a3d-9992-5878cdc6e631" providerId="AD" clId="Web-{9F02DDAA-52BA-2008-6BBD-C013223C9E94}" dt="2025-11-17T01:06:19.051" v="2443" actId="20577"/>
          <ac:spMkLst>
            <pc:docMk/>
            <pc:sldMk cId="642945199" sldId="263"/>
            <ac:spMk id="3" creationId="{B75756A3-321F-9FA2-A3EF-2B63C16A387A}"/>
          </ac:spMkLst>
        </pc:spChg>
        <pc:spChg chg="add">
          <ac:chgData name="Samantha Valentina Martin Jukisz (2416089)" userId="S::2416089@student.uwtsd.ac.uk::ea339cef-fcf5-4a3d-9992-5878cdc6e631" providerId="AD" clId="Web-{9F02DDAA-52BA-2008-6BBD-C013223C9E94}" dt="2025-11-16T22:43:12.952" v="1017"/>
          <ac:spMkLst>
            <pc:docMk/>
            <pc:sldMk cId="642945199" sldId="263"/>
            <ac:spMk id="8" creationId="{290FE681-1E05-478A-89DC-5F7AB37CFD77}"/>
          </ac:spMkLst>
        </pc:spChg>
        <pc:cxnChg chg="add">
          <ac:chgData name="Samantha Valentina Martin Jukisz (2416089)" userId="S::2416089@student.uwtsd.ac.uk::ea339cef-fcf5-4a3d-9992-5878cdc6e631" providerId="AD" clId="Web-{9F02DDAA-52BA-2008-6BBD-C013223C9E94}" dt="2025-11-16T22:43:12.952" v="1017"/>
          <ac:cxnSpMkLst>
            <pc:docMk/>
            <pc:sldMk cId="642945199" sldId="263"/>
            <ac:cxnSpMk id="10" creationId="{2E2F21DC-5F0E-42CF-B89C-C1E25E175CB8}"/>
          </ac:cxnSpMkLst>
        </pc:cxnChg>
      </pc:sldChg>
      <pc:sldChg chg="addSp modSp mod setBg">
        <pc:chgData name="Samantha Valentina Martin Jukisz (2416089)" userId="S::2416089@student.uwtsd.ac.uk::ea339cef-fcf5-4a3d-9992-5878cdc6e631" providerId="AD" clId="Web-{9F02DDAA-52BA-2008-6BBD-C013223C9E94}" dt="2025-11-17T01:07:38.541" v="2447" actId="20577"/>
        <pc:sldMkLst>
          <pc:docMk/>
          <pc:sldMk cId="3972540428" sldId="264"/>
        </pc:sldMkLst>
        <pc:spChg chg="mod ord">
          <ac:chgData name="Samantha Valentina Martin Jukisz (2416089)" userId="S::2416089@student.uwtsd.ac.uk::ea339cef-fcf5-4a3d-9992-5878cdc6e631" providerId="AD" clId="Web-{9F02DDAA-52BA-2008-6BBD-C013223C9E94}" dt="2025-11-16T22:55:54.443" v="1218"/>
          <ac:spMkLst>
            <pc:docMk/>
            <pc:sldMk cId="3972540428" sldId="264"/>
            <ac:spMk id="2" creationId="{92AF489A-0853-7CF7-2160-B73AAB515B45}"/>
          </ac:spMkLst>
        </pc:spChg>
        <pc:spChg chg="mod">
          <ac:chgData name="Samantha Valentina Martin Jukisz (2416089)" userId="S::2416089@student.uwtsd.ac.uk::ea339cef-fcf5-4a3d-9992-5878cdc6e631" providerId="AD" clId="Web-{9F02DDAA-52BA-2008-6BBD-C013223C9E94}" dt="2025-11-17T01:07:38.541" v="2447" actId="20577"/>
          <ac:spMkLst>
            <pc:docMk/>
            <pc:sldMk cId="3972540428" sldId="264"/>
            <ac:spMk id="3" creationId="{D039951C-ABE3-B173-7906-1BFB1AB9B16C}"/>
          </ac:spMkLst>
        </pc:spChg>
        <pc:spChg chg="add">
          <ac:chgData name="Samantha Valentina Martin Jukisz (2416089)" userId="S::2416089@student.uwtsd.ac.uk::ea339cef-fcf5-4a3d-9992-5878cdc6e631" providerId="AD" clId="Web-{9F02DDAA-52BA-2008-6BBD-C013223C9E94}" dt="2025-11-16T22:55:54.443" v="1218"/>
          <ac:spMkLst>
            <pc:docMk/>
            <pc:sldMk cId="3972540428" sldId="264"/>
            <ac:spMk id="8" creationId="{781BBDC9-2DC6-4959-AC3D-49A5DCB05DA7}"/>
          </ac:spMkLst>
        </pc:spChg>
        <pc:spChg chg="add">
          <ac:chgData name="Samantha Valentina Martin Jukisz (2416089)" userId="S::2416089@student.uwtsd.ac.uk::ea339cef-fcf5-4a3d-9992-5878cdc6e631" providerId="AD" clId="Web-{9F02DDAA-52BA-2008-6BBD-C013223C9E94}" dt="2025-11-16T22:55:54.443" v="1218"/>
          <ac:spMkLst>
            <pc:docMk/>
            <pc:sldMk cId="3972540428" sldId="264"/>
            <ac:spMk id="10" creationId="{08452CCF-4A27-488A-AAF4-424933CFC925}"/>
          </ac:spMkLst>
        </pc:spChg>
        <pc:spChg chg="add">
          <ac:chgData name="Samantha Valentina Martin Jukisz (2416089)" userId="S::2416089@student.uwtsd.ac.uk::ea339cef-fcf5-4a3d-9992-5878cdc6e631" providerId="AD" clId="Web-{9F02DDAA-52BA-2008-6BBD-C013223C9E94}" dt="2025-11-16T22:55:54.443" v="1218"/>
          <ac:spMkLst>
            <pc:docMk/>
            <pc:sldMk cId="3972540428" sldId="264"/>
            <ac:spMk id="12" creationId="{4B74BB55-8517-4CFE-9389-81D0E6F81F00}"/>
          </ac:spMkLst>
        </pc:spChg>
        <pc:grpChg chg="add">
          <ac:chgData name="Samantha Valentina Martin Jukisz (2416089)" userId="S::2416089@student.uwtsd.ac.uk::ea339cef-fcf5-4a3d-9992-5878cdc6e631" providerId="AD" clId="Web-{9F02DDAA-52BA-2008-6BBD-C013223C9E94}" dt="2025-11-16T22:55:54.443" v="1218"/>
          <ac:grpSpMkLst>
            <pc:docMk/>
            <pc:sldMk cId="3972540428" sldId="264"/>
            <ac:grpSpMk id="14" creationId="{543190CD-45FC-4DE0-B596-17D4DE53E972}"/>
          </ac:grpSpMkLst>
        </pc:grpChg>
      </pc:sldChg>
      <pc:sldChg chg="addSp modSp mod setBg">
        <pc:chgData name="Samantha Valentina Martin Jukisz (2416089)" userId="S::2416089@student.uwtsd.ac.uk::ea339cef-fcf5-4a3d-9992-5878cdc6e631" providerId="AD" clId="Web-{9F02DDAA-52BA-2008-6BBD-C013223C9E94}" dt="2025-11-17T00:36:44.304" v="2315" actId="20577"/>
        <pc:sldMkLst>
          <pc:docMk/>
          <pc:sldMk cId="1813428373" sldId="265"/>
        </pc:sldMkLst>
        <pc:spChg chg="mod">
          <ac:chgData name="Samantha Valentina Martin Jukisz (2416089)" userId="S::2416089@student.uwtsd.ac.uk::ea339cef-fcf5-4a3d-9992-5878cdc6e631" providerId="AD" clId="Web-{9F02DDAA-52BA-2008-6BBD-C013223C9E94}" dt="2025-11-16T23:11:32.338" v="1495" actId="20577"/>
          <ac:spMkLst>
            <pc:docMk/>
            <pc:sldMk cId="1813428373" sldId="265"/>
            <ac:spMk id="2" creationId="{46491776-860D-0347-EB12-ACFBE675C09E}"/>
          </ac:spMkLst>
        </pc:spChg>
        <pc:spChg chg="mod">
          <ac:chgData name="Samantha Valentina Martin Jukisz (2416089)" userId="S::2416089@student.uwtsd.ac.uk::ea339cef-fcf5-4a3d-9992-5878cdc6e631" providerId="AD" clId="Web-{9F02DDAA-52BA-2008-6BBD-C013223C9E94}" dt="2025-11-17T00:36:44.304" v="2315" actId="20577"/>
          <ac:spMkLst>
            <pc:docMk/>
            <pc:sldMk cId="1813428373" sldId="265"/>
            <ac:spMk id="3" creationId="{117E8033-B6D7-4246-5426-B146A1B79189}"/>
          </ac:spMkLst>
        </pc:spChg>
        <pc:spChg chg="add">
          <ac:chgData name="Samantha Valentina Martin Jukisz (2416089)" userId="S::2416089@student.uwtsd.ac.uk::ea339cef-fcf5-4a3d-9992-5878cdc6e631" providerId="AD" clId="Web-{9F02DDAA-52BA-2008-6BBD-C013223C9E94}" dt="2025-11-16T23:02:36.335" v="1402"/>
          <ac:spMkLst>
            <pc:docMk/>
            <pc:sldMk cId="1813428373" sldId="265"/>
            <ac:spMk id="9" creationId="{929448D9-8F1D-4CFE-93BA-E0272F0DBD6E}"/>
          </ac:spMkLst>
        </pc:spChg>
        <pc:grpChg chg="add">
          <ac:chgData name="Samantha Valentina Martin Jukisz (2416089)" userId="S::2416089@student.uwtsd.ac.uk::ea339cef-fcf5-4a3d-9992-5878cdc6e631" providerId="AD" clId="Web-{9F02DDAA-52BA-2008-6BBD-C013223C9E94}" dt="2025-11-16T23:02:36.335" v="1402"/>
          <ac:grpSpMkLst>
            <pc:docMk/>
            <pc:sldMk cId="1813428373" sldId="265"/>
            <ac:grpSpMk id="11" creationId="{94749DEA-AC6C-4834-A330-03A1796B8929}"/>
          </ac:grpSpMkLst>
        </pc:grpChg>
        <pc:picChg chg="add">
          <ac:chgData name="Samantha Valentina Martin Jukisz (2416089)" userId="S::2416089@student.uwtsd.ac.uk::ea339cef-fcf5-4a3d-9992-5878cdc6e631" providerId="AD" clId="Web-{9F02DDAA-52BA-2008-6BBD-C013223C9E94}" dt="2025-11-16T23:02:36.335" v="1402"/>
          <ac:picMkLst>
            <pc:docMk/>
            <pc:sldMk cId="1813428373" sldId="265"/>
            <ac:picMk id="5" creationId="{42F6A549-291E-941E-D4BA-FBFB6C4363FD}"/>
          </ac:picMkLst>
        </pc:picChg>
      </pc:sldChg>
      <pc:sldChg chg="addSp delSp modSp mod setBg">
        <pc:chgData name="Samantha Valentina Martin Jukisz (2416089)" userId="S::2416089@student.uwtsd.ac.uk::ea339cef-fcf5-4a3d-9992-5878cdc6e631" providerId="AD" clId="Web-{9F02DDAA-52BA-2008-6BBD-C013223C9E94}" dt="2025-11-17T00:17:34.560" v="2222" actId="20577"/>
        <pc:sldMkLst>
          <pc:docMk/>
          <pc:sldMk cId="3421604499" sldId="266"/>
        </pc:sldMkLst>
        <pc:spChg chg="mod">
          <ac:chgData name="Samantha Valentina Martin Jukisz (2416089)" userId="S::2416089@student.uwtsd.ac.uk::ea339cef-fcf5-4a3d-9992-5878cdc6e631" providerId="AD" clId="Web-{9F02DDAA-52BA-2008-6BBD-C013223C9E94}" dt="2025-11-16T23:31:00.325" v="1729"/>
          <ac:spMkLst>
            <pc:docMk/>
            <pc:sldMk cId="3421604499" sldId="266"/>
            <ac:spMk id="2" creationId="{2358DB73-E24E-8C29-1E29-DB7079161063}"/>
          </ac:spMkLst>
        </pc:spChg>
        <pc:spChg chg="mod">
          <ac:chgData name="Samantha Valentina Martin Jukisz (2416089)" userId="S::2416089@student.uwtsd.ac.uk::ea339cef-fcf5-4a3d-9992-5878cdc6e631" providerId="AD" clId="Web-{9F02DDAA-52BA-2008-6BBD-C013223C9E94}" dt="2025-11-17T00:17:34.560" v="2222" actId="20577"/>
          <ac:spMkLst>
            <pc:docMk/>
            <pc:sldMk cId="3421604499" sldId="266"/>
            <ac:spMk id="3" creationId="{67F4DF73-E519-2510-8B45-68614EA15905}"/>
          </ac:spMkLst>
        </pc:spChg>
        <pc:spChg chg="add del">
          <ac:chgData name="Samantha Valentina Martin Jukisz (2416089)" userId="S::2416089@student.uwtsd.ac.uk::ea339cef-fcf5-4a3d-9992-5878cdc6e631" providerId="AD" clId="Web-{9F02DDAA-52BA-2008-6BBD-C013223C9E94}" dt="2025-11-16T23:31:00.325" v="1729"/>
          <ac:spMkLst>
            <pc:docMk/>
            <pc:sldMk cId="3421604499" sldId="266"/>
            <ac:spMk id="8" creationId="{290FE681-1E05-478A-89DC-5F7AB37CFD77}"/>
          </ac:spMkLst>
        </pc:spChg>
        <pc:spChg chg="add">
          <ac:chgData name="Samantha Valentina Martin Jukisz (2416089)" userId="S::2416089@student.uwtsd.ac.uk::ea339cef-fcf5-4a3d-9992-5878cdc6e631" providerId="AD" clId="Web-{9F02DDAA-52BA-2008-6BBD-C013223C9E94}" dt="2025-11-16T23:31:00.325" v="1729"/>
          <ac:spMkLst>
            <pc:docMk/>
            <pc:sldMk cId="3421604499" sldId="266"/>
            <ac:spMk id="17" creationId="{9ACA6826-032C-4799-B079-15DB2A6CBD93}"/>
          </ac:spMkLst>
        </pc:spChg>
        <pc:grpChg chg="add">
          <ac:chgData name="Samantha Valentina Martin Jukisz (2416089)" userId="S::2416089@student.uwtsd.ac.uk::ea339cef-fcf5-4a3d-9992-5878cdc6e631" providerId="AD" clId="Web-{9F02DDAA-52BA-2008-6BBD-C013223C9E94}" dt="2025-11-16T23:31:00.325" v="1729"/>
          <ac:grpSpMkLst>
            <pc:docMk/>
            <pc:sldMk cId="3421604499" sldId="266"/>
            <ac:grpSpMk id="19" creationId="{DD58A807-BD0E-4B1D-A523-2F20E7FE2695}"/>
          </ac:grpSpMkLst>
        </pc:grpChg>
        <pc:picChg chg="add">
          <ac:chgData name="Samantha Valentina Martin Jukisz (2416089)" userId="S::2416089@student.uwtsd.ac.uk::ea339cef-fcf5-4a3d-9992-5878cdc6e631" providerId="AD" clId="Web-{9F02DDAA-52BA-2008-6BBD-C013223C9E94}" dt="2025-11-16T23:31:00.325" v="1729"/>
          <ac:picMkLst>
            <pc:docMk/>
            <pc:sldMk cId="3421604499" sldId="266"/>
            <ac:picMk id="14" creationId="{14595B32-F843-7FEE-6359-3C5782230BC1}"/>
          </ac:picMkLst>
        </pc:picChg>
        <pc:cxnChg chg="add del">
          <ac:chgData name="Samantha Valentina Martin Jukisz (2416089)" userId="S::2416089@student.uwtsd.ac.uk::ea339cef-fcf5-4a3d-9992-5878cdc6e631" providerId="AD" clId="Web-{9F02DDAA-52BA-2008-6BBD-C013223C9E94}" dt="2025-11-16T23:31:00.325" v="1729"/>
          <ac:cxnSpMkLst>
            <pc:docMk/>
            <pc:sldMk cId="3421604499" sldId="266"/>
            <ac:cxnSpMk id="10" creationId="{2E2F21DC-5F0E-42CF-B89C-C1E25E175CB8}"/>
          </ac:cxnSpMkLst>
        </pc:cxnChg>
      </pc:sldChg>
      <pc:sldChg chg="addSp modSp mod setBg">
        <pc:chgData name="Samantha Valentina Martin Jukisz (2416089)" userId="S::2416089@student.uwtsd.ac.uk::ea339cef-fcf5-4a3d-9992-5878cdc6e631" providerId="AD" clId="Web-{9F02DDAA-52BA-2008-6BBD-C013223C9E94}" dt="2025-11-17T00:17:52.295" v="2237" actId="20577"/>
        <pc:sldMkLst>
          <pc:docMk/>
          <pc:sldMk cId="2150880211" sldId="267"/>
        </pc:sldMkLst>
        <pc:spChg chg="mod">
          <ac:chgData name="Samantha Valentina Martin Jukisz (2416089)" userId="S::2416089@student.uwtsd.ac.uk::ea339cef-fcf5-4a3d-9992-5878cdc6e631" providerId="AD" clId="Web-{9F02DDAA-52BA-2008-6BBD-C013223C9E94}" dt="2025-11-16T23:46:08.025" v="1733" actId="20577"/>
          <ac:spMkLst>
            <pc:docMk/>
            <pc:sldMk cId="2150880211" sldId="267"/>
            <ac:spMk id="2" creationId="{36DA4627-1B93-267A-E851-1703A9AD03DB}"/>
          </ac:spMkLst>
        </pc:spChg>
        <pc:spChg chg="mod">
          <ac:chgData name="Samantha Valentina Martin Jukisz (2416089)" userId="S::2416089@student.uwtsd.ac.uk::ea339cef-fcf5-4a3d-9992-5878cdc6e631" providerId="AD" clId="Web-{9F02DDAA-52BA-2008-6BBD-C013223C9E94}" dt="2025-11-17T00:17:52.295" v="2237" actId="20577"/>
          <ac:spMkLst>
            <pc:docMk/>
            <pc:sldMk cId="2150880211" sldId="267"/>
            <ac:spMk id="3" creationId="{99537224-97CF-1298-FF76-BF553D671F34}"/>
          </ac:spMkLst>
        </pc:spChg>
        <pc:spChg chg="add">
          <ac:chgData name="Samantha Valentina Martin Jukisz (2416089)" userId="S::2416089@student.uwtsd.ac.uk::ea339cef-fcf5-4a3d-9992-5878cdc6e631" providerId="AD" clId="Web-{9F02DDAA-52BA-2008-6BBD-C013223C9E94}" dt="2025-11-16T23:45:24.461" v="1730"/>
          <ac:spMkLst>
            <pc:docMk/>
            <pc:sldMk cId="2150880211" sldId="267"/>
            <ac:spMk id="8" creationId="{290FE681-1E05-478A-89DC-5F7AB37CFD77}"/>
          </ac:spMkLst>
        </pc:spChg>
        <pc:cxnChg chg="add">
          <ac:chgData name="Samantha Valentina Martin Jukisz (2416089)" userId="S::2416089@student.uwtsd.ac.uk::ea339cef-fcf5-4a3d-9992-5878cdc6e631" providerId="AD" clId="Web-{9F02DDAA-52BA-2008-6BBD-C013223C9E94}" dt="2025-11-16T23:45:24.461" v="1730"/>
          <ac:cxnSpMkLst>
            <pc:docMk/>
            <pc:sldMk cId="2150880211" sldId="267"/>
            <ac:cxnSpMk id="10" creationId="{2E2F21DC-5F0E-42CF-B89C-C1E25E175CB8}"/>
          </ac:cxnSpMkLst>
        </pc:cxnChg>
      </pc:sldChg>
      <pc:sldChg chg="addSp modSp mod setBg">
        <pc:chgData name="Samantha Valentina Martin Jukisz (2416089)" userId="S::2416089@student.uwtsd.ac.uk::ea339cef-fcf5-4a3d-9992-5878cdc6e631" providerId="AD" clId="Web-{9F02DDAA-52BA-2008-6BBD-C013223C9E94}" dt="2025-11-17T01:08:42.653" v="2449" actId="20577"/>
        <pc:sldMkLst>
          <pc:docMk/>
          <pc:sldMk cId="2472441417" sldId="268"/>
        </pc:sldMkLst>
        <pc:spChg chg="mod">
          <ac:chgData name="Samantha Valentina Martin Jukisz (2416089)" userId="S::2416089@student.uwtsd.ac.uk::ea339cef-fcf5-4a3d-9992-5878cdc6e631" providerId="AD" clId="Web-{9F02DDAA-52BA-2008-6BBD-C013223C9E94}" dt="2025-11-16T23:54:17.590" v="1952"/>
          <ac:spMkLst>
            <pc:docMk/>
            <pc:sldMk cId="2472441417" sldId="268"/>
            <ac:spMk id="2" creationId="{3447938C-316C-76D0-8C6A-5E443958C79C}"/>
          </ac:spMkLst>
        </pc:spChg>
        <pc:spChg chg="mod">
          <ac:chgData name="Samantha Valentina Martin Jukisz (2416089)" userId="S::2416089@student.uwtsd.ac.uk::ea339cef-fcf5-4a3d-9992-5878cdc6e631" providerId="AD" clId="Web-{9F02DDAA-52BA-2008-6BBD-C013223C9E94}" dt="2025-11-17T01:08:42.653" v="2449" actId="20577"/>
          <ac:spMkLst>
            <pc:docMk/>
            <pc:sldMk cId="2472441417" sldId="268"/>
            <ac:spMk id="3" creationId="{8EE6125E-BF17-B790-EC71-709333EE4607}"/>
          </ac:spMkLst>
        </pc:spChg>
        <pc:spChg chg="add">
          <ac:chgData name="Samantha Valentina Martin Jukisz (2416089)" userId="S::2416089@student.uwtsd.ac.uk::ea339cef-fcf5-4a3d-9992-5878cdc6e631" providerId="AD" clId="Web-{9F02DDAA-52BA-2008-6BBD-C013223C9E94}" dt="2025-11-16T23:54:17.590" v="1952"/>
          <ac:spMkLst>
            <pc:docMk/>
            <pc:sldMk cId="2472441417" sldId="268"/>
            <ac:spMk id="8" creationId="{781BBDC9-2DC6-4959-AC3D-49A5DCB05DA7}"/>
          </ac:spMkLst>
        </pc:spChg>
        <pc:spChg chg="add">
          <ac:chgData name="Samantha Valentina Martin Jukisz (2416089)" userId="S::2416089@student.uwtsd.ac.uk::ea339cef-fcf5-4a3d-9992-5878cdc6e631" providerId="AD" clId="Web-{9F02DDAA-52BA-2008-6BBD-C013223C9E94}" dt="2025-11-16T23:54:17.590" v="1952"/>
          <ac:spMkLst>
            <pc:docMk/>
            <pc:sldMk cId="2472441417" sldId="268"/>
            <ac:spMk id="10" creationId="{4B74BB55-8517-4CFE-9389-81D0E6F81F00}"/>
          </ac:spMkLst>
        </pc:spChg>
        <pc:spChg chg="add">
          <ac:chgData name="Samantha Valentina Martin Jukisz (2416089)" userId="S::2416089@student.uwtsd.ac.uk::ea339cef-fcf5-4a3d-9992-5878cdc6e631" providerId="AD" clId="Web-{9F02DDAA-52BA-2008-6BBD-C013223C9E94}" dt="2025-11-16T23:54:17.590" v="1952"/>
          <ac:spMkLst>
            <pc:docMk/>
            <pc:sldMk cId="2472441417" sldId="268"/>
            <ac:spMk id="19" creationId="{08452CCF-4A27-488A-AAF4-424933CFC925}"/>
          </ac:spMkLst>
        </pc:spChg>
        <pc:grpChg chg="add">
          <ac:chgData name="Samantha Valentina Martin Jukisz (2416089)" userId="S::2416089@student.uwtsd.ac.uk::ea339cef-fcf5-4a3d-9992-5878cdc6e631" providerId="AD" clId="Web-{9F02DDAA-52BA-2008-6BBD-C013223C9E94}" dt="2025-11-16T23:54:17.590" v="1952"/>
          <ac:grpSpMkLst>
            <pc:docMk/>
            <pc:sldMk cId="2472441417" sldId="268"/>
            <ac:grpSpMk id="12" creationId="{A3F7C935-E41E-4E8D-91DF-D3BAB9521DF0}"/>
          </ac:grpSpMkLst>
        </pc:grpChg>
      </pc:sldChg>
      <pc:sldChg chg="addSp delSp modSp mod setBg setClrOvrMap">
        <pc:chgData name="Samantha Valentina Martin Jukisz (2416089)" userId="S::2416089@student.uwtsd.ac.uk::ea339cef-fcf5-4a3d-9992-5878cdc6e631" providerId="AD" clId="Web-{9F02DDAA-52BA-2008-6BBD-C013223C9E94}" dt="2025-11-17T00:56:54.363" v="2397" actId="20577"/>
        <pc:sldMkLst>
          <pc:docMk/>
          <pc:sldMk cId="411212419" sldId="269"/>
        </pc:sldMkLst>
        <pc:spChg chg="mod">
          <ac:chgData name="Samantha Valentina Martin Jukisz (2416089)" userId="S::2416089@student.uwtsd.ac.uk::ea339cef-fcf5-4a3d-9992-5878cdc6e631" providerId="AD" clId="Web-{9F02DDAA-52BA-2008-6BBD-C013223C9E94}" dt="2025-11-17T00:54:45.264" v="2386"/>
          <ac:spMkLst>
            <pc:docMk/>
            <pc:sldMk cId="411212419" sldId="269"/>
            <ac:spMk id="2" creationId="{97ED094E-2014-8E4C-FEB4-2EAC421C7BD5}"/>
          </ac:spMkLst>
        </pc:spChg>
        <pc:spChg chg="mod">
          <ac:chgData name="Samantha Valentina Martin Jukisz (2416089)" userId="S::2416089@student.uwtsd.ac.uk::ea339cef-fcf5-4a3d-9992-5878cdc6e631" providerId="AD" clId="Web-{9F02DDAA-52BA-2008-6BBD-C013223C9E94}" dt="2025-11-17T00:56:54.363" v="2397" actId="20577"/>
          <ac:spMkLst>
            <pc:docMk/>
            <pc:sldMk cId="411212419" sldId="269"/>
            <ac:spMk id="3" creationId="{453A98B5-C830-14EA-2140-61B6DC555725}"/>
          </ac:spMkLst>
        </pc:spChg>
        <pc:spChg chg="add del">
          <ac:chgData name="Samantha Valentina Martin Jukisz (2416089)" userId="S::2416089@student.uwtsd.ac.uk::ea339cef-fcf5-4a3d-9992-5878cdc6e631" providerId="AD" clId="Web-{9F02DDAA-52BA-2008-6BBD-C013223C9E94}" dt="2025-11-17T00:54:45.264" v="2386"/>
          <ac:spMkLst>
            <pc:docMk/>
            <pc:sldMk cId="411212419" sldId="269"/>
            <ac:spMk id="8" creationId="{CADF2543-1B6F-4FBC-A7AF-53A0430E05AB}"/>
          </ac:spMkLst>
        </pc:spChg>
        <pc:spChg chg="add">
          <ac:chgData name="Samantha Valentina Martin Jukisz (2416089)" userId="S::2416089@student.uwtsd.ac.uk::ea339cef-fcf5-4a3d-9992-5878cdc6e631" providerId="AD" clId="Web-{9F02DDAA-52BA-2008-6BBD-C013223C9E94}" dt="2025-11-17T00:54:45.264" v="2386"/>
          <ac:spMkLst>
            <pc:docMk/>
            <pc:sldMk cId="411212419" sldId="269"/>
            <ac:spMk id="20" creationId="{AD2D45C7-2E37-44FD-AC77-116CD14B9ED9}"/>
          </ac:spMkLst>
        </pc:spChg>
        <pc:spChg chg="add">
          <ac:chgData name="Samantha Valentina Martin Jukisz (2416089)" userId="S::2416089@student.uwtsd.ac.uk::ea339cef-fcf5-4a3d-9992-5878cdc6e631" providerId="AD" clId="Web-{9F02DDAA-52BA-2008-6BBD-C013223C9E94}" dt="2025-11-17T00:54:45.264" v="2386"/>
          <ac:spMkLst>
            <pc:docMk/>
            <pc:sldMk cId="411212419" sldId="269"/>
            <ac:spMk id="22" creationId="{1FF88480-2CF1-4C54-8CE3-2CA9CD9FF896}"/>
          </ac:spMkLst>
        </pc:spChg>
        <pc:grpChg chg="add del">
          <ac:chgData name="Samantha Valentina Martin Jukisz (2416089)" userId="S::2416089@student.uwtsd.ac.uk::ea339cef-fcf5-4a3d-9992-5878cdc6e631" providerId="AD" clId="Web-{9F02DDAA-52BA-2008-6BBD-C013223C9E94}" dt="2025-11-17T00:54:45.264" v="2386"/>
          <ac:grpSpMkLst>
            <pc:docMk/>
            <pc:sldMk cId="411212419" sldId="269"/>
            <ac:grpSpMk id="10" creationId="{A80A6E81-6B71-43DF-877B-E964A9A4CB68}"/>
          </ac:grpSpMkLst>
        </pc:grpChg>
      </pc:sldChg>
    </pc:docChg>
  </pc:docChgLst>
  <pc:docChgLst>
    <pc:chgData name="Samantha Valentina Martin Jukisz (2416089)" userId="S::2416089@student.uwtsd.ac.uk::ea339cef-fcf5-4a3d-9992-5878cdc6e631" providerId="AD" clId="Web-{E2ABAB9D-8A16-CAE5-93CA-6415804BE533}"/>
    <pc:docChg chg="mod addSld modSld addMainMaster delMainMaster">
      <pc:chgData name="Samantha Valentina Martin Jukisz (2416089)" userId="S::2416089@student.uwtsd.ac.uk::ea339cef-fcf5-4a3d-9992-5878cdc6e631" providerId="AD" clId="Web-{E2ABAB9D-8A16-CAE5-93CA-6415804BE533}" dt="2025-11-16T22:06:22.783" v="1074" actId="20577"/>
      <pc:docMkLst>
        <pc:docMk/>
      </pc:docMkLst>
      <pc:sldChg chg="addSp delSp modSp mod modClrScheme chgLayout">
        <pc:chgData name="Samantha Valentina Martin Jukisz (2416089)" userId="S::2416089@student.uwtsd.ac.uk::ea339cef-fcf5-4a3d-9992-5878cdc6e631" providerId="AD" clId="Web-{E2ABAB9D-8A16-CAE5-93CA-6415804BE533}" dt="2025-11-16T21:02:23.970" v="101" actId="14100"/>
        <pc:sldMkLst>
          <pc:docMk/>
          <pc:sldMk cId="109857222" sldId="256"/>
        </pc:sldMkLst>
        <pc:spChg chg="del mod ord">
          <ac:chgData name="Samantha Valentina Martin Jukisz (2416089)" userId="S::2416089@student.uwtsd.ac.uk::ea339cef-fcf5-4a3d-9992-5878cdc6e631" providerId="AD" clId="Web-{E2ABAB9D-8A16-CAE5-93CA-6415804BE533}" dt="2025-11-16T20:55:58.663" v="17"/>
          <ac:spMkLst>
            <pc:docMk/>
            <pc:sldMk cId="109857222" sldId="256"/>
            <ac:spMk id="2" creationId="{00000000-0000-0000-0000-000000000000}"/>
          </ac:spMkLst>
        </pc:spChg>
        <pc:spChg chg="mod ord">
          <ac:chgData name="Samantha Valentina Martin Jukisz (2416089)" userId="S::2416089@student.uwtsd.ac.uk::ea339cef-fcf5-4a3d-9992-5878cdc6e631" providerId="AD" clId="Web-{E2ABAB9D-8A16-CAE5-93CA-6415804BE533}" dt="2025-11-16T21:01:37.126" v="94" actId="20577"/>
          <ac:spMkLst>
            <pc:docMk/>
            <pc:sldMk cId="109857222" sldId="256"/>
            <ac:spMk id="3" creationId="{00000000-0000-0000-0000-000000000000}"/>
          </ac:spMkLst>
        </pc:spChg>
        <pc:picChg chg="add mod">
          <ac:chgData name="Samantha Valentina Martin Jukisz (2416089)" userId="S::2416089@student.uwtsd.ac.uk::ea339cef-fcf5-4a3d-9992-5878cdc6e631" providerId="AD" clId="Web-{E2ABAB9D-8A16-CAE5-93CA-6415804BE533}" dt="2025-11-16T21:02:23.970" v="101" actId="14100"/>
          <ac:picMkLst>
            <pc:docMk/>
            <pc:sldMk cId="109857222" sldId="256"/>
            <ac:picMk id="4" creationId="{AEC3E205-336B-5D13-6F25-98668309233C}"/>
          </ac:picMkLst>
        </pc:picChg>
      </pc:sldChg>
      <pc:sldChg chg="addSp delSp modSp new mod setBg">
        <pc:chgData name="Samantha Valentina Martin Jukisz (2416089)" userId="S::2416089@student.uwtsd.ac.uk::ea339cef-fcf5-4a3d-9992-5878cdc6e631" providerId="AD" clId="Web-{E2ABAB9D-8A16-CAE5-93CA-6415804BE533}" dt="2025-11-16T21:14:35.341" v="170" actId="20577"/>
        <pc:sldMkLst>
          <pc:docMk/>
          <pc:sldMk cId="3103629867" sldId="257"/>
        </pc:sldMkLst>
        <pc:spChg chg="del">
          <ac:chgData name="Samantha Valentina Martin Jukisz (2416089)" userId="S::2416089@student.uwtsd.ac.uk::ea339cef-fcf5-4a3d-9992-5878cdc6e631" providerId="AD" clId="Web-{E2ABAB9D-8A16-CAE5-93CA-6415804BE533}" dt="2025-11-16T21:04:52.055" v="143"/>
          <ac:spMkLst>
            <pc:docMk/>
            <pc:sldMk cId="3103629867" sldId="257"/>
            <ac:spMk id="2" creationId="{076D665E-B926-5479-51F8-95635B9C7C5F}"/>
          </ac:spMkLst>
        </pc:spChg>
        <pc:spChg chg="mod">
          <ac:chgData name="Samantha Valentina Martin Jukisz (2416089)" userId="S::2416089@student.uwtsd.ac.uk::ea339cef-fcf5-4a3d-9992-5878cdc6e631" providerId="AD" clId="Web-{E2ABAB9D-8A16-CAE5-93CA-6415804BE533}" dt="2025-11-16T21:14:35.341" v="170" actId="20577"/>
          <ac:spMkLst>
            <pc:docMk/>
            <pc:sldMk cId="3103629867" sldId="257"/>
            <ac:spMk id="3" creationId="{6E1A2AAA-8FB3-FC82-26E3-96440F07EA3E}"/>
          </ac:spMkLst>
        </pc:spChg>
        <pc:spChg chg="add">
          <ac:chgData name="Samantha Valentina Martin Jukisz (2416089)" userId="S::2416089@student.uwtsd.ac.uk::ea339cef-fcf5-4a3d-9992-5878cdc6e631" providerId="AD" clId="Web-{E2ABAB9D-8A16-CAE5-93CA-6415804BE533}" dt="2025-11-16T21:05:04.477" v="144"/>
          <ac:spMkLst>
            <pc:docMk/>
            <pc:sldMk cId="3103629867" sldId="257"/>
            <ac:spMk id="8" creationId="{F4E5D790-EF7E-4E52-B208-793079B497B6}"/>
          </ac:spMkLst>
        </pc:spChg>
        <pc:spChg chg="add">
          <ac:chgData name="Samantha Valentina Martin Jukisz (2416089)" userId="S::2416089@student.uwtsd.ac.uk::ea339cef-fcf5-4a3d-9992-5878cdc6e631" providerId="AD" clId="Web-{E2ABAB9D-8A16-CAE5-93CA-6415804BE533}" dt="2025-11-16T21:05:04.477" v="144"/>
          <ac:spMkLst>
            <pc:docMk/>
            <pc:sldMk cId="3103629867" sldId="257"/>
            <ac:spMk id="10" creationId="{479F3ED9-A242-463F-84AE-C4B05016BD36}"/>
          </ac:spMkLst>
        </pc:spChg>
      </pc:sldChg>
      <pc:sldChg chg="modSp new">
        <pc:chgData name="Samantha Valentina Martin Jukisz (2416089)" userId="S::2416089@student.uwtsd.ac.uk::ea339cef-fcf5-4a3d-9992-5878cdc6e631" providerId="AD" clId="Web-{E2ABAB9D-8A16-CAE5-93CA-6415804BE533}" dt="2025-11-16T21:20:38.739" v="354" actId="20577"/>
        <pc:sldMkLst>
          <pc:docMk/>
          <pc:sldMk cId="1495667629" sldId="258"/>
        </pc:sldMkLst>
        <pc:spChg chg="mod">
          <ac:chgData name="Samantha Valentina Martin Jukisz (2416089)" userId="S::2416089@student.uwtsd.ac.uk::ea339cef-fcf5-4a3d-9992-5878cdc6e631" providerId="AD" clId="Web-{E2ABAB9D-8A16-CAE5-93CA-6415804BE533}" dt="2025-11-16T21:20:38.739" v="354" actId="20577"/>
          <ac:spMkLst>
            <pc:docMk/>
            <pc:sldMk cId="1495667629" sldId="258"/>
            <ac:spMk id="2" creationId="{FE27E15D-ACFA-C90A-9B5E-AEA76D73A750}"/>
          </ac:spMkLst>
        </pc:spChg>
        <pc:spChg chg="mod">
          <ac:chgData name="Samantha Valentina Martin Jukisz (2416089)" userId="S::2416089@student.uwtsd.ac.uk::ea339cef-fcf5-4a3d-9992-5878cdc6e631" providerId="AD" clId="Web-{E2ABAB9D-8A16-CAE5-93CA-6415804BE533}" dt="2025-11-16T21:17:55.032" v="267" actId="20577"/>
          <ac:spMkLst>
            <pc:docMk/>
            <pc:sldMk cId="1495667629" sldId="258"/>
            <ac:spMk id="3" creationId="{7DDFF1E8-F03D-66A4-A1FA-63DFDB7BD5CC}"/>
          </ac:spMkLst>
        </pc:spChg>
      </pc:sldChg>
      <pc:sldChg chg="modSp new">
        <pc:chgData name="Samantha Valentina Martin Jukisz (2416089)" userId="S::2416089@student.uwtsd.ac.uk::ea339cef-fcf5-4a3d-9992-5878cdc6e631" providerId="AD" clId="Web-{E2ABAB9D-8A16-CAE5-93CA-6415804BE533}" dt="2025-11-16T21:20:32.645" v="353" actId="20577"/>
        <pc:sldMkLst>
          <pc:docMk/>
          <pc:sldMk cId="934248095" sldId="259"/>
        </pc:sldMkLst>
        <pc:spChg chg="mod">
          <ac:chgData name="Samantha Valentina Martin Jukisz (2416089)" userId="S::2416089@student.uwtsd.ac.uk::ea339cef-fcf5-4a3d-9992-5878cdc6e631" providerId="AD" clId="Web-{E2ABAB9D-8A16-CAE5-93CA-6415804BE533}" dt="2025-11-16T21:20:32.645" v="353" actId="20577"/>
          <ac:spMkLst>
            <pc:docMk/>
            <pc:sldMk cId="934248095" sldId="259"/>
            <ac:spMk id="2" creationId="{8A599A39-6152-4912-90F7-CF515D04BC55}"/>
          </ac:spMkLst>
        </pc:spChg>
        <pc:spChg chg="mod">
          <ac:chgData name="Samantha Valentina Martin Jukisz (2416089)" userId="S::2416089@student.uwtsd.ac.uk::ea339cef-fcf5-4a3d-9992-5878cdc6e631" providerId="AD" clId="Web-{E2ABAB9D-8A16-CAE5-93CA-6415804BE533}" dt="2025-11-16T21:20:28.723" v="351" actId="20577"/>
          <ac:spMkLst>
            <pc:docMk/>
            <pc:sldMk cId="934248095" sldId="259"/>
            <ac:spMk id="3" creationId="{65CEC6BC-AC65-3D5F-930F-9AA756E0B9B3}"/>
          </ac:spMkLst>
        </pc:spChg>
      </pc:sldChg>
      <pc:sldChg chg="addSp delSp modSp new mod setBg">
        <pc:chgData name="Samantha Valentina Martin Jukisz (2416089)" userId="S::2416089@student.uwtsd.ac.uk::ea339cef-fcf5-4a3d-9992-5878cdc6e631" providerId="AD" clId="Web-{E2ABAB9D-8A16-CAE5-93CA-6415804BE533}" dt="2025-11-16T21:25:53.213" v="455" actId="20577"/>
        <pc:sldMkLst>
          <pc:docMk/>
          <pc:sldMk cId="2986308566" sldId="260"/>
        </pc:sldMkLst>
        <pc:spChg chg="mod">
          <ac:chgData name="Samantha Valentina Martin Jukisz (2416089)" userId="S::2416089@student.uwtsd.ac.uk::ea339cef-fcf5-4a3d-9992-5878cdc6e631" providerId="AD" clId="Web-{E2ABAB9D-8A16-CAE5-93CA-6415804BE533}" dt="2025-11-16T21:23:26.741" v="376" actId="20577"/>
          <ac:spMkLst>
            <pc:docMk/>
            <pc:sldMk cId="2986308566" sldId="260"/>
            <ac:spMk id="2" creationId="{CDC40013-395C-5FFF-57E4-659BD78ECDC9}"/>
          </ac:spMkLst>
        </pc:spChg>
        <pc:spChg chg="del mod">
          <ac:chgData name="Samantha Valentina Martin Jukisz (2416089)" userId="S::2416089@student.uwtsd.ac.uk::ea339cef-fcf5-4a3d-9992-5878cdc6e631" providerId="AD" clId="Web-{E2ABAB9D-8A16-CAE5-93CA-6415804BE533}" dt="2025-11-16T21:22:30.990" v="373"/>
          <ac:spMkLst>
            <pc:docMk/>
            <pc:sldMk cId="2986308566" sldId="260"/>
            <ac:spMk id="3" creationId="{02AA0596-D379-A217-CDE0-9518B0F9FBAB}"/>
          </ac:spMkLst>
        </pc:spChg>
        <pc:spChg chg="add mod">
          <ac:chgData name="Samantha Valentina Martin Jukisz (2416089)" userId="S::2416089@student.uwtsd.ac.uk::ea339cef-fcf5-4a3d-9992-5878cdc6e631" providerId="AD" clId="Web-{E2ABAB9D-8A16-CAE5-93CA-6415804BE533}" dt="2025-11-16T21:25:53.213" v="455" actId="20577"/>
          <ac:spMkLst>
            <pc:docMk/>
            <pc:sldMk cId="2986308566" sldId="260"/>
            <ac:spMk id="6" creationId="{A8583426-BBB6-5299-F8B1-7675C82E5947}"/>
          </ac:spMkLst>
        </pc:spChg>
        <pc:spChg chg="add">
          <ac:chgData name="Samantha Valentina Martin Jukisz (2416089)" userId="S::2416089@student.uwtsd.ac.uk::ea339cef-fcf5-4a3d-9992-5878cdc6e631" providerId="AD" clId="Web-{E2ABAB9D-8A16-CAE5-93CA-6415804BE533}" dt="2025-11-16T21:23:16.959" v="375"/>
          <ac:spMkLst>
            <pc:docMk/>
            <pc:sldMk cId="2986308566" sldId="260"/>
            <ac:spMk id="11" creationId="{290FE681-1E05-478A-89DC-5F7AB37CFD77}"/>
          </ac:spMkLst>
        </pc:spChg>
        <pc:picChg chg="add del mod ord">
          <ac:chgData name="Samantha Valentina Martin Jukisz (2416089)" userId="S::2416089@student.uwtsd.ac.uk::ea339cef-fcf5-4a3d-9992-5878cdc6e631" providerId="AD" clId="Web-{E2ABAB9D-8A16-CAE5-93CA-6415804BE533}" dt="2025-11-16T21:22:49.240" v="374"/>
          <ac:picMkLst>
            <pc:docMk/>
            <pc:sldMk cId="2986308566" sldId="260"/>
            <ac:picMk id="4" creationId="{F3F7E217-8A52-2544-7C20-38601C2517B4}"/>
          </ac:picMkLst>
        </pc:picChg>
        <pc:cxnChg chg="add">
          <ac:chgData name="Samantha Valentina Martin Jukisz (2416089)" userId="S::2416089@student.uwtsd.ac.uk::ea339cef-fcf5-4a3d-9992-5878cdc6e631" providerId="AD" clId="Web-{E2ABAB9D-8A16-CAE5-93CA-6415804BE533}" dt="2025-11-16T21:23:16.959" v="375"/>
          <ac:cxnSpMkLst>
            <pc:docMk/>
            <pc:sldMk cId="2986308566" sldId="260"/>
            <ac:cxnSpMk id="13" creationId="{2E2F21DC-5F0E-42CF-B89C-C1E25E175CB8}"/>
          </ac:cxnSpMkLst>
        </pc:cxnChg>
      </pc:sldChg>
      <pc:sldChg chg="addSp delSp modSp new">
        <pc:chgData name="Samantha Valentina Martin Jukisz (2416089)" userId="S::2416089@student.uwtsd.ac.uk::ea339cef-fcf5-4a3d-9992-5878cdc6e631" providerId="AD" clId="Web-{E2ABAB9D-8A16-CAE5-93CA-6415804BE533}" dt="2025-11-16T21:38:54.410" v="732" actId="20577"/>
        <pc:sldMkLst>
          <pc:docMk/>
          <pc:sldMk cId="815341432" sldId="261"/>
        </pc:sldMkLst>
        <pc:spChg chg="mod">
          <ac:chgData name="Samantha Valentina Martin Jukisz (2416089)" userId="S::2416089@student.uwtsd.ac.uk::ea339cef-fcf5-4a3d-9992-5878cdc6e631" providerId="AD" clId="Web-{E2ABAB9D-8A16-CAE5-93CA-6415804BE533}" dt="2025-11-16T21:29:10.661" v="530" actId="14100"/>
          <ac:spMkLst>
            <pc:docMk/>
            <pc:sldMk cId="815341432" sldId="261"/>
            <ac:spMk id="2" creationId="{1AC549A2-A8A3-1DBB-CD9A-27D9F1E0A4E1}"/>
          </ac:spMkLst>
        </pc:spChg>
        <pc:spChg chg="mod">
          <ac:chgData name="Samantha Valentina Martin Jukisz (2416089)" userId="S::2416089@student.uwtsd.ac.uk::ea339cef-fcf5-4a3d-9992-5878cdc6e631" providerId="AD" clId="Web-{E2ABAB9D-8A16-CAE5-93CA-6415804BE533}" dt="2025-11-16T21:38:54.410" v="732" actId="20577"/>
          <ac:spMkLst>
            <pc:docMk/>
            <pc:sldMk cId="815341432" sldId="261"/>
            <ac:spMk id="3" creationId="{76F0E4AD-4D7B-135A-94C0-13984779C47A}"/>
          </ac:spMkLst>
        </pc:spChg>
        <pc:spChg chg="add del mod">
          <ac:chgData name="Samantha Valentina Martin Jukisz (2416089)" userId="S::2416089@student.uwtsd.ac.uk::ea339cef-fcf5-4a3d-9992-5878cdc6e631" providerId="AD" clId="Web-{E2ABAB9D-8A16-CAE5-93CA-6415804BE533}" dt="2025-11-16T21:29:27.849" v="533"/>
          <ac:spMkLst>
            <pc:docMk/>
            <pc:sldMk cId="815341432" sldId="261"/>
            <ac:spMk id="4" creationId="{18040884-F4CD-3F13-95B9-2DD445AED2E0}"/>
          </ac:spMkLst>
        </pc:spChg>
        <pc:spChg chg="add del">
          <ac:chgData name="Samantha Valentina Martin Jukisz (2416089)" userId="S::2416089@student.uwtsd.ac.uk::ea339cef-fcf5-4a3d-9992-5878cdc6e631" providerId="AD" clId="Web-{E2ABAB9D-8A16-CAE5-93CA-6415804BE533}" dt="2025-11-16T21:29:58.319" v="535"/>
          <ac:spMkLst>
            <pc:docMk/>
            <pc:sldMk cId="815341432" sldId="261"/>
            <ac:spMk id="5" creationId="{1D760C38-E2E4-4183-F958-D5A8C1FC22B7}"/>
          </ac:spMkLst>
        </pc:spChg>
      </pc:sldChg>
      <pc:sldChg chg="modSp new">
        <pc:chgData name="Samantha Valentina Martin Jukisz (2416089)" userId="S::2416089@student.uwtsd.ac.uk::ea339cef-fcf5-4a3d-9992-5878cdc6e631" providerId="AD" clId="Web-{E2ABAB9D-8A16-CAE5-93CA-6415804BE533}" dt="2025-11-16T21:37:35.096" v="727" actId="20577"/>
        <pc:sldMkLst>
          <pc:docMk/>
          <pc:sldMk cId="1292556833" sldId="262"/>
        </pc:sldMkLst>
        <pc:spChg chg="mod">
          <ac:chgData name="Samantha Valentina Martin Jukisz (2416089)" userId="S::2416089@student.uwtsd.ac.uk::ea339cef-fcf5-4a3d-9992-5878cdc6e631" providerId="AD" clId="Web-{E2ABAB9D-8A16-CAE5-93CA-6415804BE533}" dt="2025-11-16T21:32:19.604" v="606" actId="1076"/>
          <ac:spMkLst>
            <pc:docMk/>
            <pc:sldMk cId="1292556833" sldId="262"/>
            <ac:spMk id="2" creationId="{347F4DB0-4527-FF58-E5C7-9323B9DCA515}"/>
          </ac:spMkLst>
        </pc:spChg>
        <pc:spChg chg="mod">
          <ac:chgData name="Samantha Valentina Martin Jukisz (2416089)" userId="S::2416089@student.uwtsd.ac.uk::ea339cef-fcf5-4a3d-9992-5878cdc6e631" providerId="AD" clId="Web-{E2ABAB9D-8A16-CAE5-93CA-6415804BE533}" dt="2025-11-16T21:37:35.096" v="727" actId="20577"/>
          <ac:spMkLst>
            <pc:docMk/>
            <pc:sldMk cId="1292556833" sldId="262"/>
            <ac:spMk id="3" creationId="{EC240595-4FBD-5C07-3E2F-55C95606BAF9}"/>
          </ac:spMkLst>
        </pc:spChg>
      </pc:sldChg>
      <pc:sldChg chg="modSp new">
        <pc:chgData name="Samantha Valentina Martin Jukisz (2416089)" userId="S::2416089@student.uwtsd.ac.uk::ea339cef-fcf5-4a3d-9992-5878cdc6e631" providerId="AD" clId="Web-{E2ABAB9D-8A16-CAE5-93CA-6415804BE533}" dt="2025-11-16T21:41:06.353" v="796" actId="20577"/>
        <pc:sldMkLst>
          <pc:docMk/>
          <pc:sldMk cId="642945199" sldId="263"/>
        </pc:sldMkLst>
        <pc:spChg chg="mod">
          <ac:chgData name="Samantha Valentina Martin Jukisz (2416089)" userId="S::2416089@student.uwtsd.ac.uk::ea339cef-fcf5-4a3d-9992-5878cdc6e631" providerId="AD" clId="Web-{E2ABAB9D-8A16-CAE5-93CA-6415804BE533}" dt="2025-11-16T21:39:38.743" v="748" actId="20577"/>
          <ac:spMkLst>
            <pc:docMk/>
            <pc:sldMk cId="642945199" sldId="263"/>
            <ac:spMk id="2" creationId="{EDDEC0A7-6E55-A2D9-9040-DFC9A103EBF6}"/>
          </ac:spMkLst>
        </pc:spChg>
        <pc:spChg chg="mod">
          <ac:chgData name="Samantha Valentina Martin Jukisz (2416089)" userId="S::2416089@student.uwtsd.ac.uk::ea339cef-fcf5-4a3d-9992-5878cdc6e631" providerId="AD" clId="Web-{E2ABAB9D-8A16-CAE5-93CA-6415804BE533}" dt="2025-11-16T21:41:06.353" v="796" actId="20577"/>
          <ac:spMkLst>
            <pc:docMk/>
            <pc:sldMk cId="642945199" sldId="263"/>
            <ac:spMk id="3" creationId="{B75756A3-321F-9FA2-A3EF-2B63C16A387A}"/>
          </ac:spMkLst>
        </pc:spChg>
      </pc:sldChg>
      <pc:sldChg chg="modSp new">
        <pc:chgData name="Samantha Valentina Martin Jukisz (2416089)" userId="S::2416089@student.uwtsd.ac.uk::ea339cef-fcf5-4a3d-9992-5878cdc6e631" providerId="AD" clId="Web-{E2ABAB9D-8A16-CAE5-93CA-6415804BE533}" dt="2025-11-16T22:00:15.340" v="879" actId="20577"/>
        <pc:sldMkLst>
          <pc:docMk/>
          <pc:sldMk cId="3972540428" sldId="264"/>
        </pc:sldMkLst>
        <pc:spChg chg="mod">
          <ac:chgData name="Samantha Valentina Martin Jukisz (2416089)" userId="S::2416089@student.uwtsd.ac.uk::ea339cef-fcf5-4a3d-9992-5878cdc6e631" providerId="AD" clId="Web-{E2ABAB9D-8A16-CAE5-93CA-6415804BE533}" dt="2025-11-16T21:58:58.371" v="807" actId="20577"/>
          <ac:spMkLst>
            <pc:docMk/>
            <pc:sldMk cId="3972540428" sldId="264"/>
            <ac:spMk id="2" creationId="{92AF489A-0853-7CF7-2160-B73AAB515B45}"/>
          </ac:spMkLst>
        </pc:spChg>
        <pc:spChg chg="mod">
          <ac:chgData name="Samantha Valentina Martin Jukisz (2416089)" userId="S::2416089@student.uwtsd.ac.uk::ea339cef-fcf5-4a3d-9992-5878cdc6e631" providerId="AD" clId="Web-{E2ABAB9D-8A16-CAE5-93CA-6415804BE533}" dt="2025-11-16T22:00:15.340" v="879" actId="20577"/>
          <ac:spMkLst>
            <pc:docMk/>
            <pc:sldMk cId="3972540428" sldId="264"/>
            <ac:spMk id="3" creationId="{D039951C-ABE3-B173-7906-1BFB1AB9B16C}"/>
          </ac:spMkLst>
        </pc:spChg>
      </pc:sldChg>
      <pc:sldChg chg="modSp new">
        <pc:chgData name="Samantha Valentina Martin Jukisz (2416089)" userId="S::2416089@student.uwtsd.ac.uk::ea339cef-fcf5-4a3d-9992-5878cdc6e631" providerId="AD" clId="Web-{E2ABAB9D-8A16-CAE5-93CA-6415804BE533}" dt="2025-11-16T22:02:38.421" v="930" actId="20577"/>
        <pc:sldMkLst>
          <pc:docMk/>
          <pc:sldMk cId="1813428373" sldId="265"/>
        </pc:sldMkLst>
        <pc:spChg chg="mod">
          <ac:chgData name="Samantha Valentina Martin Jukisz (2416089)" userId="S::2416089@student.uwtsd.ac.uk::ea339cef-fcf5-4a3d-9992-5878cdc6e631" providerId="AD" clId="Web-{E2ABAB9D-8A16-CAE5-93CA-6415804BE533}" dt="2025-11-16T22:01:34.951" v="885" actId="20577"/>
          <ac:spMkLst>
            <pc:docMk/>
            <pc:sldMk cId="1813428373" sldId="265"/>
            <ac:spMk id="2" creationId="{46491776-860D-0347-EB12-ACFBE675C09E}"/>
          </ac:spMkLst>
        </pc:spChg>
        <pc:spChg chg="mod">
          <ac:chgData name="Samantha Valentina Martin Jukisz (2416089)" userId="S::2416089@student.uwtsd.ac.uk::ea339cef-fcf5-4a3d-9992-5878cdc6e631" providerId="AD" clId="Web-{E2ABAB9D-8A16-CAE5-93CA-6415804BE533}" dt="2025-11-16T22:02:38.421" v="930" actId="20577"/>
          <ac:spMkLst>
            <pc:docMk/>
            <pc:sldMk cId="1813428373" sldId="265"/>
            <ac:spMk id="3" creationId="{117E8033-B6D7-4246-5426-B146A1B79189}"/>
          </ac:spMkLst>
        </pc:spChg>
      </pc:sldChg>
      <pc:sldChg chg="modSp new">
        <pc:chgData name="Samantha Valentina Martin Jukisz (2416089)" userId="S::2416089@student.uwtsd.ac.uk::ea339cef-fcf5-4a3d-9992-5878cdc6e631" providerId="AD" clId="Web-{E2ABAB9D-8A16-CAE5-93CA-6415804BE533}" dt="2025-11-16T22:03:40.359" v="976" actId="20577"/>
        <pc:sldMkLst>
          <pc:docMk/>
          <pc:sldMk cId="3421604499" sldId="266"/>
        </pc:sldMkLst>
        <pc:spChg chg="mod">
          <ac:chgData name="Samantha Valentina Martin Jukisz (2416089)" userId="S::2416089@student.uwtsd.ac.uk::ea339cef-fcf5-4a3d-9992-5878cdc6e631" providerId="AD" clId="Web-{E2ABAB9D-8A16-CAE5-93CA-6415804BE533}" dt="2025-11-16T22:02:52.875" v="942" actId="20577"/>
          <ac:spMkLst>
            <pc:docMk/>
            <pc:sldMk cId="3421604499" sldId="266"/>
            <ac:spMk id="2" creationId="{2358DB73-E24E-8C29-1E29-DB7079161063}"/>
          </ac:spMkLst>
        </pc:spChg>
        <pc:spChg chg="mod">
          <ac:chgData name="Samantha Valentina Martin Jukisz (2416089)" userId="S::2416089@student.uwtsd.ac.uk::ea339cef-fcf5-4a3d-9992-5878cdc6e631" providerId="AD" clId="Web-{E2ABAB9D-8A16-CAE5-93CA-6415804BE533}" dt="2025-11-16T22:03:40.359" v="976" actId="20577"/>
          <ac:spMkLst>
            <pc:docMk/>
            <pc:sldMk cId="3421604499" sldId="266"/>
            <ac:spMk id="3" creationId="{67F4DF73-E519-2510-8B45-68614EA15905}"/>
          </ac:spMkLst>
        </pc:spChg>
      </pc:sldChg>
      <pc:sldChg chg="modSp new">
        <pc:chgData name="Samantha Valentina Martin Jukisz (2416089)" userId="S::2416089@student.uwtsd.ac.uk::ea339cef-fcf5-4a3d-9992-5878cdc6e631" providerId="AD" clId="Web-{E2ABAB9D-8A16-CAE5-93CA-6415804BE533}" dt="2025-11-16T22:05:23.314" v="1028" actId="20577"/>
        <pc:sldMkLst>
          <pc:docMk/>
          <pc:sldMk cId="2150880211" sldId="267"/>
        </pc:sldMkLst>
        <pc:spChg chg="mod">
          <ac:chgData name="Samantha Valentina Martin Jukisz (2416089)" userId="S::2416089@student.uwtsd.ac.uk::ea339cef-fcf5-4a3d-9992-5878cdc6e631" providerId="AD" clId="Web-{E2ABAB9D-8A16-CAE5-93CA-6415804BE533}" dt="2025-11-16T22:04:00.328" v="985" actId="20577"/>
          <ac:spMkLst>
            <pc:docMk/>
            <pc:sldMk cId="2150880211" sldId="267"/>
            <ac:spMk id="2" creationId="{36DA4627-1B93-267A-E851-1703A9AD03DB}"/>
          </ac:spMkLst>
        </pc:spChg>
        <pc:spChg chg="mod">
          <ac:chgData name="Samantha Valentina Martin Jukisz (2416089)" userId="S::2416089@student.uwtsd.ac.uk::ea339cef-fcf5-4a3d-9992-5878cdc6e631" providerId="AD" clId="Web-{E2ABAB9D-8A16-CAE5-93CA-6415804BE533}" dt="2025-11-16T22:05:23.314" v="1028" actId="20577"/>
          <ac:spMkLst>
            <pc:docMk/>
            <pc:sldMk cId="2150880211" sldId="267"/>
            <ac:spMk id="3" creationId="{99537224-97CF-1298-FF76-BF553D671F34}"/>
          </ac:spMkLst>
        </pc:spChg>
      </pc:sldChg>
      <pc:sldChg chg="modSp new">
        <pc:chgData name="Samantha Valentina Martin Jukisz (2416089)" userId="S::2416089@student.uwtsd.ac.uk::ea339cef-fcf5-4a3d-9992-5878cdc6e631" providerId="AD" clId="Web-{E2ABAB9D-8A16-CAE5-93CA-6415804BE533}" dt="2025-11-16T22:06:22.783" v="1074" actId="20577"/>
        <pc:sldMkLst>
          <pc:docMk/>
          <pc:sldMk cId="2472441417" sldId="268"/>
        </pc:sldMkLst>
        <pc:spChg chg="mod">
          <ac:chgData name="Samantha Valentina Martin Jukisz (2416089)" userId="S::2416089@student.uwtsd.ac.uk::ea339cef-fcf5-4a3d-9992-5878cdc6e631" providerId="AD" clId="Web-{E2ABAB9D-8A16-CAE5-93CA-6415804BE533}" dt="2025-11-16T22:05:30.064" v="1031" actId="20577"/>
          <ac:spMkLst>
            <pc:docMk/>
            <pc:sldMk cId="2472441417" sldId="268"/>
            <ac:spMk id="2" creationId="{3447938C-316C-76D0-8C6A-5E443958C79C}"/>
          </ac:spMkLst>
        </pc:spChg>
        <pc:spChg chg="mod">
          <ac:chgData name="Samantha Valentina Martin Jukisz (2416089)" userId="S::2416089@student.uwtsd.ac.uk::ea339cef-fcf5-4a3d-9992-5878cdc6e631" providerId="AD" clId="Web-{E2ABAB9D-8A16-CAE5-93CA-6415804BE533}" dt="2025-11-16T22:06:22.783" v="1074" actId="20577"/>
          <ac:spMkLst>
            <pc:docMk/>
            <pc:sldMk cId="2472441417" sldId="268"/>
            <ac:spMk id="3" creationId="{8EE6125E-BF17-B790-EC71-709333EE4607}"/>
          </ac:spMkLst>
        </pc:spChg>
      </pc:sldChg>
      <pc:sldChg chg="new">
        <pc:chgData name="Samantha Valentina Martin Jukisz (2416089)" userId="S::2416089@student.uwtsd.ac.uk::ea339cef-fcf5-4a3d-9992-5878cdc6e631" providerId="AD" clId="Web-{E2ABAB9D-8A16-CAE5-93CA-6415804BE533}" dt="2025-11-16T21:41:21.400" v="801"/>
        <pc:sldMkLst>
          <pc:docMk/>
          <pc:sldMk cId="411212419" sldId="269"/>
        </pc:sldMkLst>
      </pc:sldChg>
      <pc:sldMasterChg chg="del delSldLayout">
        <pc:chgData name="Samantha Valentina Martin Jukisz (2416089)" userId="S::2416089@student.uwtsd.ac.uk::ea339cef-fcf5-4a3d-9992-5878cdc6e631" providerId="AD" clId="Web-{E2ABAB9D-8A16-CAE5-93CA-6415804BE533}" dt="2025-11-16T20:53:54.330" v="0"/>
        <pc:sldMasterMkLst>
          <pc:docMk/>
          <pc:sldMasterMk cId="2460954070" sldId="2147483660"/>
        </pc:sldMasterMkLst>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2385387890" sldId="2147483661"/>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949138452" sldId="2147483662"/>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2591524520" sldId="2147483663"/>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1203092039" sldId="2147483664"/>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3733172339" sldId="2147483665"/>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3210312558" sldId="2147483666"/>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3146388984" sldId="2147483667"/>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3171841454" sldId="2147483668"/>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1718958274" sldId="2147483669"/>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2202905451" sldId="2147483670"/>
          </pc:sldLayoutMkLst>
        </pc:sldLayoutChg>
        <pc:sldLayoutChg chg="del">
          <pc:chgData name="Samantha Valentina Martin Jukisz (2416089)" userId="S::2416089@student.uwtsd.ac.uk::ea339cef-fcf5-4a3d-9992-5878cdc6e631" providerId="AD" clId="Web-{E2ABAB9D-8A16-CAE5-93CA-6415804BE533}" dt="2025-11-16T20:53:54.330" v="0"/>
          <pc:sldLayoutMkLst>
            <pc:docMk/>
            <pc:sldMasterMk cId="2460954070" sldId="2147483660"/>
            <pc:sldLayoutMk cId="3479445657" sldId="2147483671"/>
          </pc:sldLayoutMkLst>
        </pc:sldLayoutChg>
      </pc:sldMasterChg>
      <pc:sldMasterChg chg="add addSldLayout modSldLayout">
        <pc:chgData name="Samantha Valentina Martin Jukisz (2416089)" userId="S::2416089@student.uwtsd.ac.uk::ea339cef-fcf5-4a3d-9992-5878cdc6e631" providerId="AD" clId="Web-{E2ABAB9D-8A16-CAE5-93CA-6415804BE533}" dt="2025-11-16T20:53:54.330" v="0"/>
        <pc:sldMasterMkLst>
          <pc:docMk/>
          <pc:sldMasterMk cId="4062254139" sldId="2147483672"/>
        </pc:sldMasterMkLst>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850241238" sldId="2147483673"/>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2554015199" sldId="2147483674"/>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4006134136" sldId="2147483675"/>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3817517271" sldId="2147483676"/>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2985990331" sldId="2147483677"/>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1148026674" sldId="2147483678"/>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3845978638" sldId="2147483679"/>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395495042" sldId="2147483680"/>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2072356105" sldId="2147483681"/>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3335504621" sldId="2147483682"/>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3866090693" sldId="2147483683"/>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805886689" sldId="2147483684"/>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1831418183" sldId="2147483685"/>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3347446633" sldId="2147483686"/>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2971794396" sldId="2147483687"/>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3025862249" sldId="2147483688"/>
          </pc:sldLayoutMkLst>
        </pc:sldLayoutChg>
        <pc:sldLayoutChg chg="add mod replId">
          <pc:chgData name="Samantha Valentina Martin Jukisz (2416089)" userId="S::2416089@student.uwtsd.ac.uk::ea339cef-fcf5-4a3d-9992-5878cdc6e631" providerId="AD" clId="Web-{E2ABAB9D-8A16-CAE5-93CA-6415804BE533}" dt="2025-11-16T20:53:54.330" v="0"/>
          <pc:sldLayoutMkLst>
            <pc:docMk/>
            <pc:sldMasterMk cId="4062254139" sldId="2147483672"/>
            <pc:sldLayoutMk cId="2959322694" sldId="214748368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CFF257-7EF0-489D-BAC7-3D750A5A18D3}"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7EB5D664-282F-480F-86F3-37628F4BB3DC}">
      <dgm:prSet/>
      <dgm:spPr/>
      <dgm:t>
        <a:bodyPr/>
        <a:lstStyle/>
        <a:p>
          <a:r>
            <a:rPr lang="en-GB"/>
            <a:t>Sensorimotor (0-2) :Learns through senses and movements.(touching ,looking ,mouthing)</a:t>
          </a:r>
          <a:endParaRPr lang="en-US"/>
        </a:p>
      </dgm:t>
    </dgm:pt>
    <dgm:pt modelId="{F6D3FE8B-A3F6-4DA9-B87D-D36256E88F99}" type="parTrans" cxnId="{60FAB12B-AE79-42A3-99F9-1A2D00B12EB7}">
      <dgm:prSet/>
      <dgm:spPr/>
      <dgm:t>
        <a:bodyPr/>
        <a:lstStyle/>
        <a:p>
          <a:endParaRPr lang="en-US"/>
        </a:p>
      </dgm:t>
    </dgm:pt>
    <dgm:pt modelId="{684CA946-D900-4921-8E7E-953590B8D71C}" type="sibTrans" cxnId="{60FAB12B-AE79-42A3-99F9-1A2D00B12EB7}">
      <dgm:prSet/>
      <dgm:spPr/>
      <dgm:t>
        <a:bodyPr/>
        <a:lstStyle/>
        <a:p>
          <a:endParaRPr lang="en-US"/>
        </a:p>
      </dgm:t>
    </dgm:pt>
    <dgm:pt modelId="{18867239-5194-4F17-B254-DE75ACBFE9A1}">
      <dgm:prSet/>
      <dgm:spPr/>
      <dgm:t>
        <a:bodyPr/>
        <a:lstStyle/>
        <a:p>
          <a:r>
            <a:rPr lang="en-GB"/>
            <a:t>Preparational (2-7): Develops language and uses symbols.</a:t>
          </a:r>
          <a:endParaRPr lang="en-US"/>
        </a:p>
      </dgm:t>
    </dgm:pt>
    <dgm:pt modelId="{EB9CF3E9-9DD6-4B92-B88F-53C1587F1C27}" type="parTrans" cxnId="{D51335EA-FCFE-43E0-AFB0-69B9B0DBC8F6}">
      <dgm:prSet/>
      <dgm:spPr/>
      <dgm:t>
        <a:bodyPr/>
        <a:lstStyle/>
        <a:p>
          <a:endParaRPr lang="en-US"/>
        </a:p>
      </dgm:t>
    </dgm:pt>
    <dgm:pt modelId="{A6265010-4596-4AB6-BA5E-82D74914AF55}" type="sibTrans" cxnId="{D51335EA-FCFE-43E0-AFB0-69B9B0DBC8F6}">
      <dgm:prSet/>
      <dgm:spPr/>
      <dgm:t>
        <a:bodyPr/>
        <a:lstStyle/>
        <a:p>
          <a:endParaRPr lang="en-US"/>
        </a:p>
      </dgm:t>
    </dgm:pt>
    <dgm:pt modelId="{49908B17-E4B8-489B-B720-456C28EBBCB1}">
      <dgm:prSet/>
      <dgm:spPr/>
      <dgm:t>
        <a:bodyPr/>
        <a:lstStyle/>
        <a:p>
          <a:r>
            <a:rPr lang="en-GB"/>
            <a:t>Concrete operational (7-11):Thinks more logically about things, tied to concrete situations</a:t>
          </a:r>
          <a:endParaRPr lang="en-US"/>
        </a:p>
      </dgm:t>
    </dgm:pt>
    <dgm:pt modelId="{C799E059-E13B-4B39-AAFA-2A4E26BBA039}" type="parTrans" cxnId="{4DF1C0D6-773B-4CA5-878E-0AA1C8073D5C}">
      <dgm:prSet/>
      <dgm:spPr/>
      <dgm:t>
        <a:bodyPr/>
        <a:lstStyle/>
        <a:p>
          <a:endParaRPr lang="en-US"/>
        </a:p>
      </dgm:t>
    </dgm:pt>
    <dgm:pt modelId="{E0AEA0E9-B175-44DE-A97F-350ADA20F892}" type="sibTrans" cxnId="{4DF1C0D6-773B-4CA5-878E-0AA1C8073D5C}">
      <dgm:prSet/>
      <dgm:spPr/>
      <dgm:t>
        <a:bodyPr/>
        <a:lstStyle/>
        <a:p>
          <a:endParaRPr lang="en-US"/>
        </a:p>
      </dgm:t>
    </dgm:pt>
    <dgm:pt modelId="{430B21D4-E959-4E5C-88C4-271A1C736FD7}">
      <dgm:prSet/>
      <dgm:spPr/>
      <dgm:t>
        <a:bodyPr/>
        <a:lstStyle/>
        <a:p>
          <a:r>
            <a:rPr lang="en-GB"/>
            <a:t>Formal operational (11+):Develops abstract and hypothetical thinking and thinks more about the future and moral issues.</a:t>
          </a:r>
          <a:endParaRPr lang="en-US"/>
        </a:p>
      </dgm:t>
    </dgm:pt>
    <dgm:pt modelId="{E0378242-966E-451E-AB6F-6E506AD9A0EE}" type="parTrans" cxnId="{F1745871-4D01-474D-8DE0-F22E955F963F}">
      <dgm:prSet/>
      <dgm:spPr/>
      <dgm:t>
        <a:bodyPr/>
        <a:lstStyle/>
        <a:p>
          <a:endParaRPr lang="en-US"/>
        </a:p>
      </dgm:t>
    </dgm:pt>
    <dgm:pt modelId="{800EF5D5-9F72-49CE-BD7D-63C779AE46A1}" type="sibTrans" cxnId="{F1745871-4D01-474D-8DE0-F22E955F963F}">
      <dgm:prSet/>
      <dgm:spPr/>
      <dgm:t>
        <a:bodyPr/>
        <a:lstStyle/>
        <a:p>
          <a:endParaRPr lang="en-US"/>
        </a:p>
      </dgm:t>
    </dgm:pt>
    <dgm:pt modelId="{BB51EE9E-CAC8-46A2-8105-EE5A96EBFD09}">
      <dgm:prSet phldr="0"/>
      <dgm:spPr/>
      <dgm:t>
        <a:bodyPr/>
        <a:lstStyle/>
        <a:p>
          <a:pPr rtl="0"/>
          <a:r>
            <a:rPr lang="en-GB">
              <a:latin typeface="Century Gothic" panose="020B0502020202020204"/>
            </a:rPr>
            <a:t>Based on guidance on child development and early approaches(UNICEF,20240):</a:t>
          </a:r>
        </a:p>
      </dgm:t>
    </dgm:pt>
    <dgm:pt modelId="{001FE59B-E33A-4ED0-91C5-22C8B24F274D}" type="parTrans" cxnId="{8777D775-9CF7-406B-BE92-30143DF163DF}">
      <dgm:prSet/>
      <dgm:spPr/>
    </dgm:pt>
    <dgm:pt modelId="{792B1ACC-2A57-4217-AE8A-BB3DCD61FE73}" type="sibTrans" cxnId="{8777D775-9CF7-406B-BE92-30143DF163DF}">
      <dgm:prSet/>
      <dgm:spPr/>
    </dgm:pt>
    <dgm:pt modelId="{9CC44032-D36B-4981-8DC2-BA92797D5838}" type="pres">
      <dgm:prSet presAssocID="{DACFF257-7EF0-489D-BAC7-3D750A5A18D3}" presName="vert0" presStyleCnt="0">
        <dgm:presLayoutVars>
          <dgm:dir/>
          <dgm:animOne val="branch"/>
          <dgm:animLvl val="lvl"/>
        </dgm:presLayoutVars>
      </dgm:prSet>
      <dgm:spPr/>
    </dgm:pt>
    <dgm:pt modelId="{CF13EC5F-4A10-4D5F-8942-4CD8B0CF284F}" type="pres">
      <dgm:prSet presAssocID="{BB51EE9E-CAC8-46A2-8105-EE5A96EBFD09}" presName="thickLine" presStyleLbl="alignNode1" presStyleIdx="0" presStyleCnt="5"/>
      <dgm:spPr/>
    </dgm:pt>
    <dgm:pt modelId="{89BED6EE-B0F2-45CE-A051-B5EB7DD2E18A}" type="pres">
      <dgm:prSet presAssocID="{BB51EE9E-CAC8-46A2-8105-EE5A96EBFD09}" presName="horz1" presStyleCnt="0"/>
      <dgm:spPr/>
    </dgm:pt>
    <dgm:pt modelId="{F8847C38-6F66-4A1A-B34F-2961724F485E}" type="pres">
      <dgm:prSet presAssocID="{BB51EE9E-CAC8-46A2-8105-EE5A96EBFD09}" presName="tx1" presStyleLbl="revTx" presStyleIdx="0" presStyleCnt="5"/>
      <dgm:spPr/>
    </dgm:pt>
    <dgm:pt modelId="{1B465213-20C9-4962-A23F-787FF7B0852C}" type="pres">
      <dgm:prSet presAssocID="{BB51EE9E-CAC8-46A2-8105-EE5A96EBFD09}" presName="vert1" presStyleCnt="0"/>
      <dgm:spPr/>
    </dgm:pt>
    <dgm:pt modelId="{20A065C0-7E6F-4D91-B030-BA1B58764C12}" type="pres">
      <dgm:prSet presAssocID="{7EB5D664-282F-480F-86F3-37628F4BB3DC}" presName="thickLine" presStyleLbl="alignNode1" presStyleIdx="1" presStyleCnt="5"/>
      <dgm:spPr/>
    </dgm:pt>
    <dgm:pt modelId="{A90436DC-E885-4B6C-AD58-0DAC9FB2344B}" type="pres">
      <dgm:prSet presAssocID="{7EB5D664-282F-480F-86F3-37628F4BB3DC}" presName="horz1" presStyleCnt="0"/>
      <dgm:spPr/>
    </dgm:pt>
    <dgm:pt modelId="{4BA85C36-9213-4B27-8A0F-9CC3DEED5010}" type="pres">
      <dgm:prSet presAssocID="{7EB5D664-282F-480F-86F3-37628F4BB3DC}" presName="tx1" presStyleLbl="revTx" presStyleIdx="1" presStyleCnt="5"/>
      <dgm:spPr/>
    </dgm:pt>
    <dgm:pt modelId="{516AAE25-FA36-4DEF-A4BD-AAEBC5952440}" type="pres">
      <dgm:prSet presAssocID="{7EB5D664-282F-480F-86F3-37628F4BB3DC}" presName="vert1" presStyleCnt="0"/>
      <dgm:spPr/>
    </dgm:pt>
    <dgm:pt modelId="{0B0B1416-CAE6-4218-8F8F-8DEFF6259A70}" type="pres">
      <dgm:prSet presAssocID="{18867239-5194-4F17-B254-DE75ACBFE9A1}" presName="thickLine" presStyleLbl="alignNode1" presStyleIdx="2" presStyleCnt="5"/>
      <dgm:spPr/>
    </dgm:pt>
    <dgm:pt modelId="{7F169A5A-A76B-4C78-AEFF-2D2405FCA732}" type="pres">
      <dgm:prSet presAssocID="{18867239-5194-4F17-B254-DE75ACBFE9A1}" presName="horz1" presStyleCnt="0"/>
      <dgm:spPr/>
    </dgm:pt>
    <dgm:pt modelId="{C9497B79-C3BC-443E-B272-B294801EEE24}" type="pres">
      <dgm:prSet presAssocID="{18867239-5194-4F17-B254-DE75ACBFE9A1}" presName="tx1" presStyleLbl="revTx" presStyleIdx="2" presStyleCnt="5"/>
      <dgm:spPr/>
    </dgm:pt>
    <dgm:pt modelId="{0119DC6D-D71C-449B-8536-49D299EF3E49}" type="pres">
      <dgm:prSet presAssocID="{18867239-5194-4F17-B254-DE75ACBFE9A1}" presName="vert1" presStyleCnt="0"/>
      <dgm:spPr/>
    </dgm:pt>
    <dgm:pt modelId="{0E3B3B3F-44A3-420F-B362-A3EC8A48E81C}" type="pres">
      <dgm:prSet presAssocID="{49908B17-E4B8-489B-B720-456C28EBBCB1}" presName="thickLine" presStyleLbl="alignNode1" presStyleIdx="3" presStyleCnt="5"/>
      <dgm:spPr/>
    </dgm:pt>
    <dgm:pt modelId="{B587C2AE-A298-4FAC-B5DB-EDACEFEC4A2E}" type="pres">
      <dgm:prSet presAssocID="{49908B17-E4B8-489B-B720-456C28EBBCB1}" presName="horz1" presStyleCnt="0"/>
      <dgm:spPr/>
    </dgm:pt>
    <dgm:pt modelId="{CC12EA89-3803-4C91-B981-2373263B46BB}" type="pres">
      <dgm:prSet presAssocID="{49908B17-E4B8-489B-B720-456C28EBBCB1}" presName="tx1" presStyleLbl="revTx" presStyleIdx="3" presStyleCnt="5"/>
      <dgm:spPr/>
    </dgm:pt>
    <dgm:pt modelId="{3C00EC9C-4223-4628-B242-5F3CB77A8D39}" type="pres">
      <dgm:prSet presAssocID="{49908B17-E4B8-489B-B720-456C28EBBCB1}" presName="vert1" presStyleCnt="0"/>
      <dgm:spPr/>
    </dgm:pt>
    <dgm:pt modelId="{F9EF8EED-D4A0-4A07-990B-2E6D463AB921}" type="pres">
      <dgm:prSet presAssocID="{430B21D4-E959-4E5C-88C4-271A1C736FD7}" presName="thickLine" presStyleLbl="alignNode1" presStyleIdx="4" presStyleCnt="5"/>
      <dgm:spPr/>
    </dgm:pt>
    <dgm:pt modelId="{2CCA4BBB-137A-48E5-80B8-B247704C13C2}" type="pres">
      <dgm:prSet presAssocID="{430B21D4-E959-4E5C-88C4-271A1C736FD7}" presName="horz1" presStyleCnt="0"/>
      <dgm:spPr/>
    </dgm:pt>
    <dgm:pt modelId="{698C7415-5069-49B1-89EA-C459CAB80A5B}" type="pres">
      <dgm:prSet presAssocID="{430B21D4-E959-4E5C-88C4-271A1C736FD7}" presName="tx1" presStyleLbl="revTx" presStyleIdx="4" presStyleCnt="5"/>
      <dgm:spPr/>
    </dgm:pt>
    <dgm:pt modelId="{132D1F55-91CD-4030-B29A-A55BDE5C9289}" type="pres">
      <dgm:prSet presAssocID="{430B21D4-E959-4E5C-88C4-271A1C736FD7}" presName="vert1" presStyleCnt="0"/>
      <dgm:spPr/>
    </dgm:pt>
  </dgm:ptLst>
  <dgm:cxnLst>
    <dgm:cxn modelId="{117F8220-EE74-4F86-B0D6-75A165450F5F}" type="presOf" srcId="{BB51EE9E-CAC8-46A2-8105-EE5A96EBFD09}" destId="{F8847C38-6F66-4A1A-B34F-2961724F485E}" srcOrd="0" destOrd="0" presId="urn:microsoft.com/office/officeart/2008/layout/LinedList"/>
    <dgm:cxn modelId="{60FAB12B-AE79-42A3-99F9-1A2D00B12EB7}" srcId="{DACFF257-7EF0-489D-BAC7-3D750A5A18D3}" destId="{7EB5D664-282F-480F-86F3-37628F4BB3DC}" srcOrd="1" destOrd="0" parTransId="{F6D3FE8B-A3F6-4DA9-B87D-D36256E88F99}" sibTransId="{684CA946-D900-4921-8E7E-953590B8D71C}"/>
    <dgm:cxn modelId="{BFF1174F-30BF-403A-990D-9377A90DEE2C}" type="presOf" srcId="{430B21D4-E959-4E5C-88C4-271A1C736FD7}" destId="{698C7415-5069-49B1-89EA-C459CAB80A5B}" srcOrd="0" destOrd="0" presId="urn:microsoft.com/office/officeart/2008/layout/LinedList"/>
    <dgm:cxn modelId="{F1745871-4D01-474D-8DE0-F22E955F963F}" srcId="{DACFF257-7EF0-489D-BAC7-3D750A5A18D3}" destId="{430B21D4-E959-4E5C-88C4-271A1C736FD7}" srcOrd="4" destOrd="0" parTransId="{E0378242-966E-451E-AB6F-6E506AD9A0EE}" sibTransId="{800EF5D5-9F72-49CE-BD7D-63C779AE46A1}"/>
    <dgm:cxn modelId="{3F6CCC53-8946-49DD-B2EC-670081C08823}" type="presOf" srcId="{DACFF257-7EF0-489D-BAC7-3D750A5A18D3}" destId="{9CC44032-D36B-4981-8DC2-BA92797D5838}" srcOrd="0" destOrd="0" presId="urn:microsoft.com/office/officeart/2008/layout/LinedList"/>
    <dgm:cxn modelId="{8777D775-9CF7-406B-BE92-30143DF163DF}" srcId="{DACFF257-7EF0-489D-BAC7-3D750A5A18D3}" destId="{BB51EE9E-CAC8-46A2-8105-EE5A96EBFD09}" srcOrd="0" destOrd="0" parTransId="{001FE59B-E33A-4ED0-91C5-22C8B24F274D}" sibTransId="{792B1ACC-2A57-4217-AE8A-BB3DCD61FE73}"/>
    <dgm:cxn modelId="{B2D4D855-100C-4B47-A786-58D392E0E54E}" type="presOf" srcId="{49908B17-E4B8-489B-B720-456C28EBBCB1}" destId="{CC12EA89-3803-4C91-B981-2373263B46BB}" srcOrd="0" destOrd="0" presId="urn:microsoft.com/office/officeart/2008/layout/LinedList"/>
    <dgm:cxn modelId="{BE672A92-5E6D-4303-9F45-A38CF7A536FF}" type="presOf" srcId="{7EB5D664-282F-480F-86F3-37628F4BB3DC}" destId="{4BA85C36-9213-4B27-8A0F-9CC3DEED5010}" srcOrd="0" destOrd="0" presId="urn:microsoft.com/office/officeart/2008/layout/LinedList"/>
    <dgm:cxn modelId="{E3287FAF-725F-47B4-A3B3-8E9DFFC4E3A0}" type="presOf" srcId="{18867239-5194-4F17-B254-DE75ACBFE9A1}" destId="{C9497B79-C3BC-443E-B272-B294801EEE24}" srcOrd="0" destOrd="0" presId="urn:microsoft.com/office/officeart/2008/layout/LinedList"/>
    <dgm:cxn modelId="{4DF1C0D6-773B-4CA5-878E-0AA1C8073D5C}" srcId="{DACFF257-7EF0-489D-BAC7-3D750A5A18D3}" destId="{49908B17-E4B8-489B-B720-456C28EBBCB1}" srcOrd="3" destOrd="0" parTransId="{C799E059-E13B-4B39-AAFA-2A4E26BBA039}" sibTransId="{E0AEA0E9-B175-44DE-A97F-350ADA20F892}"/>
    <dgm:cxn modelId="{D51335EA-FCFE-43E0-AFB0-69B9B0DBC8F6}" srcId="{DACFF257-7EF0-489D-BAC7-3D750A5A18D3}" destId="{18867239-5194-4F17-B254-DE75ACBFE9A1}" srcOrd="2" destOrd="0" parTransId="{EB9CF3E9-9DD6-4B92-B88F-53C1587F1C27}" sibTransId="{A6265010-4596-4AB6-BA5E-82D74914AF55}"/>
    <dgm:cxn modelId="{A3C177FD-2197-4977-B35E-381B79A24743}" type="presParOf" srcId="{9CC44032-D36B-4981-8DC2-BA92797D5838}" destId="{CF13EC5F-4A10-4D5F-8942-4CD8B0CF284F}" srcOrd="0" destOrd="0" presId="urn:microsoft.com/office/officeart/2008/layout/LinedList"/>
    <dgm:cxn modelId="{ACCB4CB4-1D26-4FFE-9FCF-FA637D176E82}" type="presParOf" srcId="{9CC44032-D36B-4981-8DC2-BA92797D5838}" destId="{89BED6EE-B0F2-45CE-A051-B5EB7DD2E18A}" srcOrd="1" destOrd="0" presId="urn:microsoft.com/office/officeart/2008/layout/LinedList"/>
    <dgm:cxn modelId="{2BB74DAE-7E15-49D2-9445-F7FB2AAC1609}" type="presParOf" srcId="{89BED6EE-B0F2-45CE-A051-B5EB7DD2E18A}" destId="{F8847C38-6F66-4A1A-B34F-2961724F485E}" srcOrd="0" destOrd="0" presId="urn:microsoft.com/office/officeart/2008/layout/LinedList"/>
    <dgm:cxn modelId="{FB1D96AF-95FC-4D12-840C-9DFA6283B20E}" type="presParOf" srcId="{89BED6EE-B0F2-45CE-A051-B5EB7DD2E18A}" destId="{1B465213-20C9-4962-A23F-787FF7B0852C}" srcOrd="1" destOrd="0" presId="urn:microsoft.com/office/officeart/2008/layout/LinedList"/>
    <dgm:cxn modelId="{6E968041-4E95-4B69-B6C8-DB862B38A7DD}" type="presParOf" srcId="{9CC44032-D36B-4981-8DC2-BA92797D5838}" destId="{20A065C0-7E6F-4D91-B030-BA1B58764C12}" srcOrd="2" destOrd="0" presId="urn:microsoft.com/office/officeart/2008/layout/LinedList"/>
    <dgm:cxn modelId="{C6E3ACC4-B894-4D64-B689-0C0FBDE1E948}" type="presParOf" srcId="{9CC44032-D36B-4981-8DC2-BA92797D5838}" destId="{A90436DC-E885-4B6C-AD58-0DAC9FB2344B}" srcOrd="3" destOrd="0" presId="urn:microsoft.com/office/officeart/2008/layout/LinedList"/>
    <dgm:cxn modelId="{1DAA118E-09B3-4151-9ED4-D4D39DB0B97B}" type="presParOf" srcId="{A90436DC-E885-4B6C-AD58-0DAC9FB2344B}" destId="{4BA85C36-9213-4B27-8A0F-9CC3DEED5010}" srcOrd="0" destOrd="0" presId="urn:microsoft.com/office/officeart/2008/layout/LinedList"/>
    <dgm:cxn modelId="{457C818C-C3D9-4C86-8F92-F1A0E8EAA427}" type="presParOf" srcId="{A90436DC-E885-4B6C-AD58-0DAC9FB2344B}" destId="{516AAE25-FA36-4DEF-A4BD-AAEBC5952440}" srcOrd="1" destOrd="0" presId="urn:microsoft.com/office/officeart/2008/layout/LinedList"/>
    <dgm:cxn modelId="{7B592996-4885-4227-938C-422A19699A0B}" type="presParOf" srcId="{9CC44032-D36B-4981-8DC2-BA92797D5838}" destId="{0B0B1416-CAE6-4218-8F8F-8DEFF6259A70}" srcOrd="4" destOrd="0" presId="urn:microsoft.com/office/officeart/2008/layout/LinedList"/>
    <dgm:cxn modelId="{90A7C1E1-B4B2-4714-AF01-7DAE40EE97CF}" type="presParOf" srcId="{9CC44032-D36B-4981-8DC2-BA92797D5838}" destId="{7F169A5A-A76B-4C78-AEFF-2D2405FCA732}" srcOrd="5" destOrd="0" presId="urn:microsoft.com/office/officeart/2008/layout/LinedList"/>
    <dgm:cxn modelId="{7B5F1FF1-E8EB-405F-90B9-58055AA3219F}" type="presParOf" srcId="{7F169A5A-A76B-4C78-AEFF-2D2405FCA732}" destId="{C9497B79-C3BC-443E-B272-B294801EEE24}" srcOrd="0" destOrd="0" presId="urn:microsoft.com/office/officeart/2008/layout/LinedList"/>
    <dgm:cxn modelId="{C304E91F-2649-4F58-BCCA-55C4DBFEA3C0}" type="presParOf" srcId="{7F169A5A-A76B-4C78-AEFF-2D2405FCA732}" destId="{0119DC6D-D71C-449B-8536-49D299EF3E49}" srcOrd="1" destOrd="0" presId="urn:microsoft.com/office/officeart/2008/layout/LinedList"/>
    <dgm:cxn modelId="{137D6E9F-6DD5-471A-B3BE-DAC2D7CC6C69}" type="presParOf" srcId="{9CC44032-D36B-4981-8DC2-BA92797D5838}" destId="{0E3B3B3F-44A3-420F-B362-A3EC8A48E81C}" srcOrd="6" destOrd="0" presId="urn:microsoft.com/office/officeart/2008/layout/LinedList"/>
    <dgm:cxn modelId="{A4FDA5A6-8B0F-431A-94D5-F71613C3E32E}" type="presParOf" srcId="{9CC44032-D36B-4981-8DC2-BA92797D5838}" destId="{B587C2AE-A298-4FAC-B5DB-EDACEFEC4A2E}" srcOrd="7" destOrd="0" presId="urn:microsoft.com/office/officeart/2008/layout/LinedList"/>
    <dgm:cxn modelId="{B1C410D2-25AC-47FE-BF0D-D53F7BE7AAD2}" type="presParOf" srcId="{B587C2AE-A298-4FAC-B5DB-EDACEFEC4A2E}" destId="{CC12EA89-3803-4C91-B981-2373263B46BB}" srcOrd="0" destOrd="0" presId="urn:microsoft.com/office/officeart/2008/layout/LinedList"/>
    <dgm:cxn modelId="{55E7A29F-37A6-4D58-9FD6-546678CFBABE}" type="presParOf" srcId="{B587C2AE-A298-4FAC-B5DB-EDACEFEC4A2E}" destId="{3C00EC9C-4223-4628-B242-5F3CB77A8D39}" srcOrd="1" destOrd="0" presId="urn:microsoft.com/office/officeart/2008/layout/LinedList"/>
    <dgm:cxn modelId="{CBDB83AC-DA87-494B-8A3C-DC447C1E3573}" type="presParOf" srcId="{9CC44032-D36B-4981-8DC2-BA92797D5838}" destId="{F9EF8EED-D4A0-4A07-990B-2E6D463AB921}" srcOrd="8" destOrd="0" presId="urn:microsoft.com/office/officeart/2008/layout/LinedList"/>
    <dgm:cxn modelId="{26AFA87A-2BDC-47ED-90C3-25645A5DD1E8}" type="presParOf" srcId="{9CC44032-D36B-4981-8DC2-BA92797D5838}" destId="{2CCA4BBB-137A-48E5-80B8-B247704C13C2}" srcOrd="9" destOrd="0" presId="urn:microsoft.com/office/officeart/2008/layout/LinedList"/>
    <dgm:cxn modelId="{E1D59D23-BF91-4C12-9163-BB3EB105C035}" type="presParOf" srcId="{2CCA4BBB-137A-48E5-80B8-B247704C13C2}" destId="{698C7415-5069-49B1-89EA-C459CAB80A5B}" srcOrd="0" destOrd="0" presId="urn:microsoft.com/office/officeart/2008/layout/LinedList"/>
    <dgm:cxn modelId="{05DE9EB3-E1A4-491C-A0CF-B16B16373AE6}" type="presParOf" srcId="{2CCA4BBB-137A-48E5-80B8-B247704C13C2}" destId="{132D1F55-91CD-4030-B29A-A55BDE5C928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3EC5F-4A10-4D5F-8942-4CD8B0CF284F}">
      <dsp:nvSpPr>
        <dsp:cNvPr id="0" name=""/>
        <dsp:cNvSpPr/>
      </dsp:nvSpPr>
      <dsp:spPr>
        <a:xfrm>
          <a:off x="0" y="605"/>
          <a:ext cx="6457246"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847C38-6F66-4A1A-B34F-2961724F485E}">
      <dsp:nvSpPr>
        <dsp:cNvPr id="0" name=""/>
        <dsp:cNvSpPr/>
      </dsp:nvSpPr>
      <dsp:spPr>
        <a:xfrm>
          <a:off x="0" y="605"/>
          <a:ext cx="6457246" cy="991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Century Gothic" panose="020B0502020202020204"/>
            </a:rPr>
            <a:t>Based on guidance on child development and early approaches(UNICEF,20240):</a:t>
          </a:r>
        </a:p>
      </dsp:txBody>
      <dsp:txXfrm>
        <a:off x="0" y="605"/>
        <a:ext cx="6457246" cy="991486"/>
      </dsp:txXfrm>
    </dsp:sp>
    <dsp:sp modelId="{20A065C0-7E6F-4D91-B030-BA1B58764C12}">
      <dsp:nvSpPr>
        <dsp:cNvPr id="0" name=""/>
        <dsp:cNvSpPr/>
      </dsp:nvSpPr>
      <dsp:spPr>
        <a:xfrm>
          <a:off x="0" y="992091"/>
          <a:ext cx="6457246"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A85C36-9213-4B27-8A0F-9CC3DEED5010}">
      <dsp:nvSpPr>
        <dsp:cNvPr id="0" name=""/>
        <dsp:cNvSpPr/>
      </dsp:nvSpPr>
      <dsp:spPr>
        <a:xfrm>
          <a:off x="0" y="992091"/>
          <a:ext cx="6457246" cy="991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Sensorimotor (0-2) :Learns through senses and movements.(touching ,looking ,mouthing)</a:t>
          </a:r>
          <a:endParaRPr lang="en-US" sz="2000" kern="1200"/>
        </a:p>
      </dsp:txBody>
      <dsp:txXfrm>
        <a:off x="0" y="992091"/>
        <a:ext cx="6457246" cy="991486"/>
      </dsp:txXfrm>
    </dsp:sp>
    <dsp:sp modelId="{0B0B1416-CAE6-4218-8F8F-8DEFF6259A70}">
      <dsp:nvSpPr>
        <dsp:cNvPr id="0" name=""/>
        <dsp:cNvSpPr/>
      </dsp:nvSpPr>
      <dsp:spPr>
        <a:xfrm>
          <a:off x="0" y="1983578"/>
          <a:ext cx="6457246"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497B79-C3BC-443E-B272-B294801EEE24}">
      <dsp:nvSpPr>
        <dsp:cNvPr id="0" name=""/>
        <dsp:cNvSpPr/>
      </dsp:nvSpPr>
      <dsp:spPr>
        <a:xfrm>
          <a:off x="0" y="1983578"/>
          <a:ext cx="6457246" cy="991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Preparational (2-7): Develops language and uses symbols.</a:t>
          </a:r>
          <a:endParaRPr lang="en-US" sz="2000" kern="1200"/>
        </a:p>
      </dsp:txBody>
      <dsp:txXfrm>
        <a:off x="0" y="1983578"/>
        <a:ext cx="6457246" cy="991486"/>
      </dsp:txXfrm>
    </dsp:sp>
    <dsp:sp modelId="{0E3B3B3F-44A3-420F-B362-A3EC8A48E81C}">
      <dsp:nvSpPr>
        <dsp:cNvPr id="0" name=""/>
        <dsp:cNvSpPr/>
      </dsp:nvSpPr>
      <dsp:spPr>
        <a:xfrm>
          <a:off x="0" y="2975065"/>
          <a:ext cx="6457246"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12EA89-3803-4C91-B981-2373263B46BB}">
      <dsp:nvSpPr>
        <dsp:cNvPr id="0" name=""/>
        <dsp:cNvSpPr/>
      </dsp:nvSpPr>
      <dsp:spPr>
        <a:xfrm>
          <a:off x="0" y="2975065"/>
          <a:ext cx="6457246" cy="991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Concrete operational (7-11):Thinks more logically about things, tied to concrete situations</a:t>
          </a:r>
          <a:endParaRPr lang="en-US" sz="2000" kern="1200"/>
        </a:p>
      </dsp:txBody>
      <dsp:txXfrm>
        <a:off x="0" y="2975065"/>
        <a:ext cx="6457246" cy="991486"/>
      </dsp:txXfrm>
    </dsp:sp>
    <dsp:sp modelId="{F9EF8EED-D4A0-4A07-990B-2E6D463AB921}">
      <dsp:nvSpPr>
        <dsp:cNvPr id="0" name=""/>
        <dsp:cNvSpPr/>
      </dsp:nvSpPr>
      <dsp:spPr>
        <a:xfrm>
          <a:off x="0" y="3966552"/>
          <a:ext cx="6457246"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8C7415-5069-49B1-89EA-C459CAB80A5B}">
      <dsp:nvSpPr>
        <dsp:cNvPr id="0" name=""/>
        <dsp:cNvSpPr/>
      </dsp:nvSpPr>
      <dsp:spPr>
        <a:xfrm>
          <a:off x="0" y="3966552"/>
          <a:ext cx="6457246" cy="991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Formal operational (11+):Develops abstract and hypothetical thinking and thinks more about the future and moral issues.</a:t>
          </a:r>
          <a:endParaRPr lang="en-US" sz="2000" kern="1200"/>
        </a:p>
      </dsp:txBody>
      <dsp:txXfrm>
        <a:off x="0" y="3966552"/>
        <a:ext cx="6457246" cy="99148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50241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54015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06134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11/16/2025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17517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85990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48026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45978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5495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72356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35504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66090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805886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314181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33474466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717943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258622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59322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11/16/2025</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406225413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what0-18.nhs.uk/parentscarers/your-childs-development" TargetMode="External"/><Relationship Id="rId7" Type="http://schemas.openxmlformats.org/officeDocument/2006/relationships/hyperlink" Target="https://www.zerotothree.org/issue-areas/early-learning/" TargetMode="External"/><Relationship Id="rId2" Type="http://schemas.openxmlformats.org/officeDocument/2006/relationships/hyperlink" Target="https://www.cdc.gov/act-early/milestones/index.html" TargetMode="External"/><Relationship Id="rId1" Type="http://schemas.openxmlformats.org/officeDocument/2006/relationships/slideLayout" Target="../slideLayouts/slideLayout2.xml"/><Relationship Id="rId6" Type="http://schemas.openxmlformats.org/officeDocument/2006/relationships/hyperlink" Target="https://www.webmd.com/children/piaget-stages-of-development" TargetMode="External"/><Relationship Id="rId5" Type="http://schemas.openxmlformats.org/officeDocument/2006/relationships/hyperlink" Target="https://www.unicef.org/early-childhood-development" TargetMode="External"/><Relationship Id="rId4" Type="http://schemas.openxmlformats.org/officeDocument/2006/relationships/hyperlink" Target="https://www.simplypsychology.org/piage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2" y="1168401"/>
            <a:ext cx="6400800" cy="4622799"/>
          </a:xfrm>
        </p:spPr>
        <p:txBody>
          <a:bodyPr>
            <a:normAutofit/>
          </a:bodyPr>
          <a:lstStyle/>
          <a:p>
            <a:r>
              <a:rPr lang="en-GB" sz="1800">
                <a:solidFill>
                  <a:srgbClr val="FFD002"/>
                </a:solidFill>
                <a:latin typeface="Wingdings 3"/>
                <a:sym typeface="Wingdings 3"/>
              </a:rPr>
              <a:t>´</a:t>
            </a:r>
            <a:r>
              <a:rPr lang="en-GB" sz="1800" u="sng">
                <a:solidFill>
                  <a:srgbClr val="FEFFFF"/>
                </a:solidFill>
              </a:rPr>
              <a:t>Module Title: </a:t>
            </a:r>
            <a:r>
              <a:rPr lang="en-GB" b="1">
                <a:solidFill>
                  <a:schemeClr val="tx1"/>
                </a:solidFill>
              </a:rPr>
              <a:t>Psychology in Health and Social Care </a:t>
            </a:r>
            <a:endParaRPr lang="en-GB" sz="1800" b="1">
              <a:solidFill>
                <a:schemeClr val="tx1"/>
              </a:solidFill>
            </a:endParaRPr>
          </a:p>
          <a:p>
            <a:r>
              <a:rPr lang="en-GB" sz="1800">
                <a:solidFill>
                  <a:srgbClr val="FFD002"/>
                </a:solidFill>
                <a:latin typeface="Wingdings 3"/>
                <a:sym typeface="Wingdings 3"/>
              </a:rPr>
              <a:t>´</a:t>
            </a:r>
            <a:r>
              <a:rPr lang="en-GB" sz="1800" u="sng">
                <a:solidFill>
                  <a:srgbClr val="FEFFFF"/>
                </a:solidFill>
              </a:rPr>
              <a:t>Module Number</a:t>
            </a:r>
            <a:r>
              <a:rPr lang="en-GB" sz="1800">
                <a:solidFill>
                  <a:srgbClr val="FEFFFF"/>
                </a:solidFill>
              </a:rPr>
              <a:t>: </a:t>
            </a:r>
            <a:r>
              <a:rPr lang="en-GB" sz="1800" b="1">
                <a:solidFill>
                  <a:srgbClr val="FEFFFF"/>
                </a:solidFill>
              </a:rPr>
              <a:t>(LCHS4010_LON) </a:t>
            </a:r>
            <a:endParaRPr lang="en-GB" b="1">
              <a:solidFill>
                <a:srgbClr val="0F496F"/>
              </a:solidFill>
              <a:latin typeface="Century Gothic" panose="020B0502020202020204"/>
            </a:endParaRPr>
          </a:p>
          <a:p>
            <a:r>
              <a:rPr lang="en-GB" sz="1800">
                <a:solidFill>
                  <a:srgbClr val="FFD002"/>
                </a:solidFill>
                <a:latin typeface="Wingdings 3"/>
                <a:sym typeface="Wingdings 3"/>
              </a:rPr>
              <a:t>´</a:t>
            </a:r>
            <a:r>
              <a:rPr lang="en-GB" sz="1800" u="sng">
                <a:solidFill>
                  <a:srgbClr val="FEFFFF"/>
                </a:solidFill>
              </a:rPr>
              <a:t>Assignment No</a:t>
            </a:r>
            <a:r>
              <a:rPr lang="en-GB" sz="1800" i="1">
                <a:solidFill>
                  <a:srgbClr val="FEFFFF"/>
                </a:solidFill>
              </a:rPr>
              <a:t>:     </a:t>
            </a:r>
            <a:r>
              <a:rPr lang="en-GB" sz="1800" b="1" i="1">
                <a:solidFill>
                  <a:srgbClr val="FEFFFF"/>
                </a:solidFill>
              </a:rPr>
              <a:t>ASSIGNMENT 1</a:t>
            </a:r>
            <a:endParaRPr lang="en-GB"/>
          </a:p>
          <a:p>
            <a:r>
              <a:rPr lang="en-GB" sz="1800">
                <a:solidFill>
                  <a:srgbClr val="FFD002"/>
                </a:solidFill>
                <a:latin typeface="Wingdings 3"/>
                <a:sym typeface="Wingdings 3"/>
              </a:rPr>
              <a:t>´</a:t>
            </a:r>
            <a:r>
              <a:rPr lang="en-GB" sz="1800" u="sng">
                <a:solidFill>
                  <a:srgbClr val="FEFFFF"/>
                </a:solidFill>
              </a:rPr>
              <a:t>Student Name</a:t>
            </a:r>
            <a:r>
              <a:rPr lang="en-GB" sz="1800" b="1" i="1">
                <a:solidFill>
                  <a:srgbClr val="FEFFFF"/>
                </a:solidFill>
              </a:rPr>
              <a:t>: Samantha Martin</a:t>
            </a:r>
            <a:endParaRPr lang="en-GB"/>
          </a:p>
          <a:p>
            <a:r>
              <a:rPr lang="en-GB" sz="1800">
                <a:solidFill>
                  <a:srgbClr val="FFD002"/>
                </a:solidFill>
                <a:latin typeface="Wingdings 3"/>
                <a:sym typeface="Wingdings 3"/>
              </a:rPr>
              <a:t>´</a:t>
            </a:r>
            <a:r>
              <a:rPr lang="en-GB" sz="1800" u="sng">
                <a:solidFill>
                  <a:srgbClr val="FEFFFF"/>
                </a:solidFill>
              </a:rPr>
              <a:t>Student ID: 2416089</a:t>
            </a:r>
            <a:endParaRPr lang="en-GB"/>
          </a:p>
          <a:p>
            <a:r>
              <a:rPr lang="en-GB" sz="1800">
                <a:solidFill>
                  <a:srgbClr val="FFD002"/>
                </a:solidFill>
                <a:latin typeface="Wingdings 3"/>
                <a:sym typeface="Wingdings 3"/>
              </a:rPr>
              <a:t>´</a:t>
            </a:r>
            <a:r>
              <a:rPr lang="en-GB" sz="1800" u="sng">
                <a:solidFill>
                  <a:srgbClr val="FEFFFF"/>
                </a:solidFill>
              </a:rPr>
              <a:t>Lecturer’s Name</a:t>
            </a:r>
            <a:r>
              <a:rPr lang="en-GB" sz="1800" b="1" i="1">
                <a:solidFill>
                  <a:srgbClr val="FEFFFF"/>
                </a:solidFill>
              </a:rPr>
              <a:t>: Christopher </a:t>
            </a:r>
            <a:r>
              <a:rPr lang="en-GB" sz="1800" b="1" i="1" err="1">
                <a:solidFill>
                  <a:srgbClr val="FEFFFF"/>
                </a:solidFill>
              </a:rPr>
              <a:t>Mufava</a:t>
            </a:r>
            <a:endParaRPr lang="en-GB" sz="1800" b="1" i="1">
              <a:solidFill>
                <a:srgbClr val="FEFFFF"/>
              </a:solidFill>
            </a:endParaRPr>
          </a:p>
          <a:p>
            <a:endParaRPr lang="en-GB" sz="1800" b="1" i="1">
              <a:solidFill>
                <a:srgbClr val="FEFFFF"/>
              </a:solidFill>
            </a:endParaRPr>
          </a:p>
          <a:p>
            <a:endParaRPr lang="en-GB" sz="1800" b="1" i="1">
              <a:solidFill>
                <a:srgbClr val="FEFFFF"/>
              </a:solidFill>
            </a:endParaRPr>
          </a:p>
          <a:p>
            <a:endParaRPr lang="en-GB" sz="1800" b="1" i="1">
              <a:solidFill>
                <a:srgbClr val="FEFFFF"/>
              </a:solidFill>
            </a:endParaRPr>
          </a:p>
        </p:txBody>
      </p:sp>
      <p:pic>
        <p:nvPicPr>
          <p:cNvPr id="4" name="Picture 3" descr="A close up of black text&#10;&#10;AI-generated content may be incorrect.">
            <a:extLst>
              <a:ext uri="{FF2B5EF4-FFF2-40B4-BE49-F238E27FC236}">
                <a16:creationId xmlns:a16="http://schemas.microsoft.com/office/drawing/2014/main" id="{AEC3E205-336B-5D13-6F25-98668309233C}"/>
              </a:ext>
            </a:extLst>
          </p:cNvPr>
          <p:cNvPicPr>
            <a:picLocks noChangeAspect="1"/>
          </p:cNvPicPr>
          <p:nvPr/>
        </p:nvPicPr>
        <p:blipFill>
          <a:blip r:embed="rId2"/>
          <a:stretch>
            <a:fillRect/>
          </a:stretch>
        </p:blipFill>
        <p:spPr>
          <a:xfrm>
            <a:off x="7934997" y="5538834"/>
            <a:ext cx="4257580" cy="1322149"/>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4E5D790-EF7E-4E52-B208-793079B49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5" y="2"/>
            <a:ext cx="12192000" cy="6858000"/>
          </a:xfrm>
          <a:prstGeom prst="rect">
            <a:avLst/>
          </a:prstGeom>
          <a:solidFill>
            <a:schemeClr val="bg2">
              <a:alpha val="6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Snip Diagonal Corner Rectangle 6">
            <a:extLst>
              <a:ext uri="{FF2B5EF4-FFF2-40B4-BE49-F238E27FC236}">
                <a16:creationId xmlns:a16="http://schemas.microsoft.com/office/drawing/2014/main" id="{479F3ED9-A242-463F-84AE-C4B05016BD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snip2DiagRect">
            <a:avLst>
              <a:gd name="adj1" fmla="val 0"/>
              <a:gd name="adj2" fmla="val 37605"/>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E1A2AAA-8FB3-FC82-26E3-96440F07EA3E}"/>
              </a:ext>
            </a:extLst>
          </p:cNvPr>
          <p:cNvSpPr>
            <a:spLocks noGrp="1"/>
          </p:cNvSpPr>
          <p:nvPr>
            <p:ph idx="1"/>
          </p:nvPr>
        </p:nvSpPr>
        <p:spPr>
          <a:xfrm>
            <a:off x="1663927" y="891082"/>
            <a:ext cx="8534400" cy="3615267"/>
          </a:xfrm>
        </p:spPr>
        <p:txBody>
          <a:bodyPr>
            <a:normAutofit/>
          </a:bodyPr>
          <a:lstStyle/>
          <a:p>
            <a:r>
              <a:rPr lang="en-GB"/>
              <a:t>AI ACKNOWLEDGMENT: Only used for spell checks tools</a:t>
            </a:r>
          </a:p>
          <a:p>
            <a:pPr marL="0" indent="0">
              <a:buClr>
                <a:srgbClr val="FFFFFF"/>
              </a:buClr>
              <a:buNone/>
            </a:pPr>
            <a:endParaRPr lang="en-GB"/>
          </a:p>
        </p:txBody>
      </p:sp>
    </p:spTree>
    <p:extLst>
      <p:ext uri="{BB962C8B-B14F-4D97-AF65-F5344CB8AC3E}">
        <p14:creationId xmlns:p14="http://schemas.microsoft.com/office/powerpoint/2010/main" val="3103629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7E15D-ACFA-C90A-9B5E-AEA76D73A750}"/>
              </a:ext>
            </a:extLst>
          </p:cNvPr>
          <p:cNvSpPr>
            <a:spLocks noGrp="1"/>
          </p:cNvSpPr>
          <p:nvPr>
            <p:ph type="title"/>
          </p:nvPr>
        </p:nvSpPr>
        <p:spPr>
          <a:xfrm>
            <a:off x="684212" y="346362"/>
            <a:ext cx="8534400" cy="1507067"/>
          </a:xfrm>
        </p:spPr>
        <p:txBody>
          <a:bodyPr/>
          <a:lstStyle/>
          <a:p>
            <a:r>
              <a:rPr lang="en-GB" b="1"/>
              <a:t>Developmental Psychology:</a:t>
            </a:r>
          </a:p>
        </p:txBody>
      </p:sp>
      <p:sp>
        <p:nvSpPr>
          <p:cNvPr id="3" name="Content Placeholder 2">
            <a:extLst>
              <a:ext uri="{FF2B5EF4-FFF2-40B4-BE49-F238E27FC236}">
                <a16:creationId xmlns:a16="http://schemas.microsoft.com/office/drawing/2014/main" id="{7DDFF1E8-F03D-66A4-A1FA-63DFDB7BD5CC}"/>
              </a:ext>
            </a:extLst>
          </p:cNvPr>
          <p:cNvSpPr>
            <a:spLocks noGrp="1"/>
          </p:cNvSpPr>
          <p:nvPr>
            <p:ph idx="1"/>
          </p:nvPr>
        </p:nvSpPr>
        <p:spPr>
          <a:xfrm>
            <a:off x="684212" y="2148224"/>
            <a:ext cx="8534400" cy="4092479"/>
          </a:xfrm>
        </p:spPr>
        <p:txBody>
          <a:bodyPr>
            <a:normAutofit lnSpcReduction="10000"/>
          </a:bodyPr>
          <a:lstStyle/>
          <a:p>
            <a:pPr marL="457200" lvl="1" indent="0">
              <a:buNone/>
            </a:pPr>
            <a:r>
              <a:rPr lang="en-GB" sz="2400" b="1"/>
              <a:t>What is Developmental Psychology?</a:t>
            </a:r>
            <a:endParaRPr lang="en-US" sz="2400" b="1">
              <a:solidFill>
                <a:schemeClr val="tx1"/>
              </a:solidFill>
            </a:endParaRPr>
          </a:p>
          <a:p>
            <a:pPr marL="457200" lvl="1" indent="0">
              <a:buNone/>
            </a:pPr>
            <a:endParaRPr lang="en-GB" sz="2400">
              <a:solidFill>
                <a:schemeClr val="tx1"/>
              </a:solidFill>
            </a:endParaRPr>
          </a:p>
          <a:p>
            <a:pPr lvl="1">
              <a:buClr>
                <a:srgbClr val="FFFFFF"/>
              </a:buClr>
              <a:buFont typeface="Courier New" panose="05040102010807070707" pitchFamily="18" charset="2"/>
              <a:buChar char="o"/>
            </a:pPr>
            <a:r>
              <a:rPr lang="en-GB" sz="2400">
                <a:solidFill>
                  <a:schemeClr val="tx1"/>
                </a:solidFill>
              </a:rPr>
              <a:t>The study of physical, cognitive, emotional and social development across the lifespan, focusing on how children grow and change over the time.(Berk,2018)</a:t>
            </a:r>
          </a:p>
          <a:p>
            <a:pPr lvl="1">
              <a:buClr>
                <a:srgbClr val="FFFFFF"/>
              </a:buClr>
              <a:buFont typeface="Courier New" panose="05040102010807070707" pitchFamily="18" charset="2"/>
              <a:buChar char="o"/>
            </a:pPr>
            <a:r>
              <a:rPr lang="en-GB" sz="2400">
                <a:solidFill>
                  <a:schemeClr val="tx1"/>
                </a:solidFill>
              </a:rPr>
              <a:t>Developmental psychology helps us understand the milestones children typically reach as well as the internal and external influences that affect their behaviour and learning.(Simply Psychology,2023)</a:t>
            </a:r>
          </a:p>
        </p:txBody>
      </p:sp>
    </p:spTree>
    <p:extLst>
      <p:ext uri="{BB962C8B-B14F-4D97-AF65-F5344CB8AC3E}">
        <p14:creationId xmlns:p14="http://schemas.microsoft.com/office/powerpoint/2010/main" val="1495667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09B08A-C1EC-478C-86AF-60ADE06D9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599A39-6152-4912-90F7-CF515D04BC55}"/>
              </a:ext>
            </a:extLst>
          </p:cNvPr>
          <p:cNvSpPr>
            <a:spLocks noGrp="1"/>
          </p:cNvSpPr>
          <p:nvPr>
            <p:ph type="title"/>
          </p:nvPr>
        </p:nvSpPr>
        <p:spPr>
          <a:xfrm>
            <a:off x="640290" y="685800"/>
            <a:ext cx="4818656" cy="4603749"/>
          </a:xfrm>
        </p:spPr>
        <p:txBody>
          <a:bodyPr>
            <a:normAutofit/>
          </a:bodyPr>
          <a:lstStyle/>
          <a:p>
            <a:pPr algn="r"/>
            <a:r>
              <a:rPr lang="en-GB" sz="5200" b="1"/>
              <a:t>Case study: AMira</a:t>
            </a:r>
          </a:p>
        </p:txBody>
      </p:sp>
      <p:sp>
        <p:nvSpPr>
          <p:cNvPr id="10" name="Rectangle 9">
            <a:extLst>
              <a:ext uri="{FF2B5EF4-FFF2-40B4-BE49-F238E27FC236}">
                <a16:creationId xmlns:a16="http://schemas.microsoft.com/office/drawing/2014/main" id="{221CC330-4259-4C32-BF8B-5FE13FFAB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5CEC6BC-AC65-3D5F-930F-9AA756E0B9B3}"/>
              </a:ext>
            </a:extLst>
          </p:cNvPr>
          <p:cNvSpPr>
            <a:spLocks noGrp="1"/>
          </p:cNvSpPr>
          <p:nvPr>
            <p:ph idx="1"/>
          </p:nvPr>
        </p:nvSpPr>
        <p:spPr>
          <a:xfrm>
            <a:off x="6625651" y="1127276"/>
            <a:ext cx="4878959" cy="4603750"/>
          </a:xfrm>
        </p:spPr>
        <p:txBody>
          <a:bodyPr vert="horz" lIns="91440" tIns="45720" rIns="91440" bIns="45720" rtlCol="0" anchor="ctr">
            <a:noAutofit/>
          </a:bodyPr>
          <a:lstStyle/>
          <a:p>
            <a:pPr>
              <a:lnSpc>
                <a:spcPct val="90000"/>
              </a:lnSpc>
            </a:pPr>
            <a:r>
              <a:rPr lang="en-GB">
                <a:solidFill>
                  <a:schemeClr val="tx1"/>
                </a:solidFill>
              </a:rPr>
              <a:t>Amira is a 3 years old that recently started nursery.(CDC,2024)</a:t>
            </a:r>
            <a:endParaRPr lang="en-US">
              <a:solidFill>
                <a:schemeClr val="tx1"/>
              </a:solidFill>
            </a:endParaRPr>
          </a:p>
          <a:p>
            <a:pPr>
              <a:lnSpc>
                <a:spcPct val="90000"/>
              </a:lnSpc>
              <a:buClr>
                <a:srgbClr val="FFFFFF"/>
              </a:buClr>
            </a:pPr>
            <a:r>
              <a:rPr lang="en-GB">
                <a:solidFill>
                  <a:schemeClr val="tx1"/>
                </a:solidFill>
              </a:rPr>
              <a:t>She shows clear signs of separation anxiety which is normal at this age but it may also affect her ability to get used to ithe new environment. </a:t>
            </a:r>
          </a:p>
          <a:p>
            <a:pPr>
              <a:lnSpc>
                <a:spcPct val="90000"/>
              </a:lnSpc>
              <a:buClr>
                <a:srgbClr val="FFFFFF"/>
              </a:buClr>
            </a:pPr>
            <a:r>
              <a:rPr lang="en-GB">
                <a:solidFill>
                  <a:schemeClr val="tx1"/>
                </a:solidFill>
              </a:rPr>
              <a:t>Her very limited verbal communication makes it harder for her to express her needs which can then lead to frustration.</a:t>
            </a:r>
          </a:p>
          <a:p>
            <a:pPr>
              <a:lnSpc>
                <a:spcPct val="90000"/>
              </a:lnSpc>
              <a:buClr>
                <a:srgbClr val="FFFFFF"/>
              </a:buClr>
            </a:pPr>
            <a:r>
              <a:rPr lang="en-GB">
                <a:solidFill>
                  <a:schemeClr val="tx1"/>
                </a:solidFill>
              </a:rPr>
              <a:t>Lastly Amira shows difficulties when joining any type of group play which then suggests difficulties with confidence and early social skills (NHS,2023)</a:t>
            </a:r>
          </a:p>
        </p:txBody>
      </p:sp>
    </p:spTree>
    <p:extLst>
      <p:ext uri="{BB962C8B-B14F-4D97-AF65-F5344CB8AC3E}">
        <p14:creationId xmlns:p14="http://schemas.microsoft.com/office/powerpoint/2010/main" val="934248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C40013-395C-5FFF-57E4-659BD78ECDC9}"/>
              </a:ext>
            </a:extLst>
          </p:cNvPr>
          <p:cNvSpPr>
            <a:spLocks noGrp="1"/>
          </p:cNvSpPr>
          <p:nvPr>
            <p:ph type="title"/>
          </p:nvPr>
        </p:nvSpPr>
        <p:spPr>
          <a:xfrm>
            <a:off x="684212" y="685799"/>
            <a:ext cx="3747111" cy="4892040"/>
          </a:xfrm>
        </p:spPr>
        <p:txBody>
          <a:bodyPr>
            <a:normAutofit/>
          </a:bodyPr>
          <a:lstStyle/>
          <a:p>
            <a:pPr algn="ctr"/>
            <a:r>
              <a:rPr lang="en-GB"/>
              <a:t>PIES DEVELOPMENT.</a:t>
            </a:r>
          </a:p>
        </p:txBody>
      </p:sp>
      <p:cxnSp>
        <p:nvCxnSpPr>
          <p:cNvPr id="13" name="Straight Connector 12">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A8583426-BBB6-5299-F8B1-7675C82E5947}"/>
              </a:ext>
            </a:extLst>
          </p:cNvPr>
          <p:cNvSpPr>
            <a:spLocks noGrp="1"/>
          </p:cNvSpPr>
          <p:nvPr>
            <p:ph idx="1"/>
          </p:nvPr>
        </p:nvSpPr>
        <p:spPr>
          <a:xfrm>
            <a:off x="4979962" y="685799"/>
            <a:ext cx="6288260" cy="4892040"/>
          </a:xfrm>
        </p:spPr>
        <p:txBody>
          <a:bodyPr>
            <a:normAutofit/>
          </a:bodyPr>
          <a:lstStyle/>
          <a:p>
            <a:r>
              <a:rPr lang="en-GB">
                <a:solidFill>
                  <a:schemeClr val="tx1"/>
                </a:solidFill>
              </a:rPr>
              <a:t>Physical – development of fine and gross motor skills, as well as settling into routines such as feeding.</a:t>
            </a:r>
          </a:p>
          <a:p>
            <a:pPr>
              <a:buClr>
                <a:srgbClr val="FFFFFF"/>
              </a:buClr>
            </a:pPr>
            <a:r>
              <a:rPr lang="en-GB">
                <a:solidFill>
                  <a:schemeClr val="tx1"/>
                </a:solidFill>
              </a:rPr>
              <a:t>Intellectual – Rapid language development and early symbolic play ; from the foundation of later thinking skills (Simply Psychology,2023)</a:t>
            </a:r>
          </a:p>
          <a:p>
            <a:pPr>
              <a:buClr>
                <a:srgbClr val="FFFFFF"/>
              </a:buClr>
            </a:pPr>
            <a:r>
              <a:rPr lang="en-GB">
                <a:solidFill>
                  <a:schemeClr val="tx1"/>
                </a:solidFill>
              </a:rPr>
              <a:t>Emotional – Managing separation ,building confidence and beginning to identify strong emotions such as anxiety.</a:t>
            </a:r>
          </a:p>
          <a:p>
            <a:pPr>
              <a:buClr>
                <a:srgbClr val="FFFFFF"/>
              </a:buClr>
            </a:pPr>
            <a:r>
              <a:rPr lang="en-GB">
                <a:solidFill>
                  <a:schemeClr val="tx1"/>
                </a:solidFill>
              </a:rPr>
              <a:t>Social –Learning to interact with peers, group interaction and take turns through guided </a:t>
            </a:r>
            <a:r>
              <a:rPr lang="en-GB" err="1">
                <a:solidFill>
                  <a:schemeClr val="tx1"/>
                </a:solidFill>
              </a:rPr>
              <a:t>plsy</a:t>
            </a:r>
            <a:r>
              <a:rPr lang="en-GB">
                <a:solidFill>
                  <a:schemeClr val="tx1"/>
                </a:solidFill>
              </a:rPr>
              <a:t> experiences.</a:t>
            </a:r>
          </a:p>
        </p:txBody>
      </p:sp>
    </p:spTree>
    <p:extLst>
      <p:ext uri="{BB962C8B-B14F-4D97-AF65-F5344CB8AC3E}">
        <p14:creationId xmlns:p14="http://schemas.microsoft.com/office/powerpoint/2010/main" val="2986308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549A2-A8A3-1DBB-CD9A-27D9F1E0A4E1}"/>
              </a:ext>
            </a:extLst>
          </p:cNvPr>
          <p:cNvSpPr>
            <a:spLocks noGrp="1"/>
          </p:cNvSpPr>
          <p:nvPr>
            <p:ph type="title"/>
          </p:nvPr>
        </p:nvSpPr>
        <p:spPr>
          <a:xfrm>
            <a:off x="322967" y="462843"/>
            <a:ext cx="6016978" cy="1507067"/>
          </a:xfrm>
        </p:spPr>
        <p:txBody>
          <a:bodyPr/>
          <a:lstStyle/>
          <a:p>
            <a:r>
              <a:rPr lang="en-GB"/>
              <a:t>Piaget: key concepts</a:t>
            </a:r>
          </a:p>
        </p:txBody>
      </p:sp>
      <p:sp>
        <p:nvSpPr>
          <p:cNvPr id="3" name="Content Placeholder 2">
            <a:extLst>
              <a:ext uri="{FF2B5EF4-FFF2-40B4-BE49-F238E27FC236}">
                <a16:creationId xmlns:a16="http://schemas.microsoft.com/office/drawing/2014/main" id="{76F0E4AD-4D7B-135A-94C0-13984779C47A}"/>
              </a:ext>
            </a:extLst>
          </p:cNvPr>
          <p:cNvSpPr>
            <a:spLocks noGrp="1"/>
          </p:cNvSpPr>
          <p:nvPr>
            <p:ph idx="1"/>
          </p:nvPr>
        </p:nvSpPr>
        <p:spPr>
          <a:xfrm>
            <a:off x="322968" y="1690511"/>
            <a:ext cx="9561689" cy="4066822"/>
          </a:xfrm>
        </p:spPr>
        <p:txBody>
          <a:bodyPr/>
          <a:lstStyle/>
          <a:p>
            <a:r>
              <a:rPr lang="en-GB">
                <a:solidFill>
                  <a:schemeClr val="tx1"/>
                </a:solidFill>
              </a:rPr>
              <a:t>Constructivist theory -   Piaget's constructivist theory explains that children actively build their own knowledge through exploring and interacting with their environment.</a:t>
            </a:r>
          </a:p>
          <a:p>
            <a:pPr>
              <a:buClr>
                <a:srgbClr val="FFFFFF"/>
              </a:buClr>
            </a:pPr>
            <a:r>
              <a:rPr lang="en-GB" b="1">
                <a:solidFill>
                  <a:schemeClr val="tx1"/>
                </a:solidFill>
              </a:rPr>
              <a:t>Schemas, assimilation, accommodation, equilibration</a:t>
            </a:r>
          </a:p>
          <a:p>
            <a:pPr>
              <a:buClr>
                <a:srgbClr val="FFFFFF"/>
              </a:buClr>
            </a:pPr>
            <a:r>
              <a:rPr lang="en-GB">
                <a:solidFill>
                  <a:schemeClr val="tx1"/>
                </a:solidFill>
              </a:rPr>
              <a:t>Schemas which are mental structures used to organise knowledge.</a:t>
            </a:r>
          </a:p>
          <a:p>
            <a:pPr>
              <a:buClr>
                <a:srgbClr val="FFFFFF"/>
              </a:buClr>
            </a:pPr>
            <a:r>
              <a:rPr lang="en-GB">
                <a:solidFill>
                  <a:schemeClr val="tx1"/>
                </a:solidFill>
              </a:rPr>
              <a:t>Assimilation is where new information is introduced into existing schemas.</a:t>
            </a:r>
          </a:p>
          <a:p>
            <a:pPr>
              <a:buClr>
                <a:srgbClr val="FFFFFF"/>
              </a:buClr>
            </a:pPr>
            <a:r>
              <a:rPr lang="en-GB">
                <a:solidFill>
                  <a:schemeClr val="tx1"/>
                </a:solidFill>
              </a:rPr>
              <a:t>Accommodation is where existing schemas are changed to incorporate new experiences.</a:t>
            </a:r>
          </a:p>
          <a:p>
            <a:pPr>
              <a:buClr>
                <a:srgbClr val="FFFFFF"/>
              </a:buClr>
            </a:pPr>
            <a:r>
              <a:rPr lang="en-GB">
                <a:solidFill>
                  <a:schemeClr val="tx1"/>
                </a:solidFill>
              </a:rPr>
              <a:t>Equilibration is the process of balancing both to support the learning.(Simply Psychology,2023)</a:t>
            </a:r>
          </a:p>
        </p:txBody>
      </p:sp>
    </p:spTree>
    <p:extLst>
      <p:ext uri="{BB962C8B-B14F-4D97-AF65-F5344CB8AC3E}">
        <p14:creationId xmlns:p14="http://schemas.microsoft.com/office/powerpoint/2010/main" val="815341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F4DB0-4527-FF58-E5C7-9323B9DCA515}"/>
              </a:ext>
            </a:extLst>
          </p:cNvPr>
          <p:cNvSpPr>
            <a:spLocks noGrp="1"/>
          </p:cNvSpPr>
          <p:nvPr>
            <p:ph type="title"/>
          </p:nvPr>
        </p:nvSpPr>
        <p:spPr>
          <a:xfrm>
            <a:off x="650345" y="2675466"/>
            <a:ext cx="3917245" cy="1507067"/>
          </a:xfrm>
        </p:spPr>
        <p:txBody>
          <a:bodyPr/>
          <a:lstStyle/>
          <a:p>
            <a:r>
              <a:rPr lang="en-GB"/>
              <a:t>PIAGET :sTages</a:t>
            </a:r>
          </a:p>
        </p:txBody>
      </p:sp>
      <p:graphicFrame>
        <p:nvGraphicFramePr>
          <p:cNvPr id="5" name="Content Placeholder 2">
            <a:extLst>
              <a:ext uri="{FF2B5EF4-FFF2-40B4-BE49-F238E27FC236}">
                <a16:creationId xmlns:a16="http://schemas.microsoft.com/office/drawing/2014/main" id="{A0459EFA-5C4B-61AC-85B9-4F8E55E3BBCB}"/>
              </a:ext>
            </a:extLst>
          </p:cNvPr>
          <p:cNvGraphicFramePr>
            <a:graphicFrameLocks noGrp="1"/>
          </p:cNvGraphicFramePr>
          <p:nvPr>
            <p:ph idx="1"/>
          </p:nvPr>
        </p:nvGraphicFramePr>
        <p:xfrm>
          <a:off x="5357811" y="787401"/>
          <a:ext cx="6457246" cy="49586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2556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DEC0A7-6E55-A2D9-9040-DFC9A103EBF6}"/>
              </a:ext>
            </a:extLst>
          </p:cNvPr>
          <p:cNvSpPr>
            <a:spLocks noGrp="1"/>
          </p:cNvSpPr>
          <p:nvPr>
            <p:ph type="title"/>
          </p:nvPr>
        </p:nvSpPr>
        <p:spPr>
          <a:xfrm>
            <a:off x="684212" y="685799"/>
            <a:ext cx="3747111" cy="4892040"/>
          </a:xfrm>
        </p:spPr>
        <p:txBody>
          <a:bodyPr>
            <a:normAutofit/>
          </a:bodyPr>
          <a:lstStyle/>
          <a:p>
            <a:pPr algn="r"/>
            <a:r>
              <a:rPr lang="en-GB"/>
              <a:t>APPLYING PIAGET TO AMIRA:</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75756A3-321F-9FA2-A3EF-2B63C16A387A}"/>
              </a:ext>
            </a:extLst>
          </p:cNvPr>
          <p:cNvSpPr>
            <a:spLocks noGrp="1"/>
          </p:cNvSpPr>
          <p:nvPr>
            <p:ph idx="1"/>
          </p:nvPr>
        </p:nvSpPr>
        <p:spPr>
          <a:xfrm>
            <a:off x="4979962" y="685799"/>
            <a:ext cx="6288260" cy="4892040"/>
          </a:xfrm>
        </p:spPr>
        <p:txBody>
          <a:bodyPr>
            <a:normAutofit/>
          </a:bodyPr>
          <a:lstStyle/>
          <a:p>
            <a:r>
              <a:rPr lang="en-GB">
                <a:solidFill>
                  <a:schemeClr val="tx1"/>
                </a:solidFill>
              </a:rPr>
              <a:t>Amira is currently in the preoperational stage, which then helps explaining her developing use of symbolic play and imagination.</a:t>
            </a:r>
          </a:p>
          <a:p>
            <a:pPr>
              <a:buClr>
                <a:srgbClr val="FFFFFF"/>
              </a:buClr>
            </a:pPr>
            <a:r>
              <a:rPr lang="en-GB">
                <a:solidFill>
                  <a:schemeClr val="tx1"/>
                </a:solidFill>
              </a:rPr>
              <a:t>Children in this stage often find it harder to see things from another person's perspective which may then affect Amiras peer interactions.</a:t>
            </a:r>
          </a:p>
          <a:p>
            <a:pPr>
              <a:buClr>
                <a:srgbClr val="FFFFFF"/>
              </a:buClr>
            </a:pPr>
            <a:r>
              <a:rPr lang="en-GB">
                <a:solidFill>
                  <a:schemeClr val="tx1"/>
                </a:solidFill>
              </a:rPr>
              <a:t>Her limited language skills may also reduce her ability to join in verbal play or express her emotions effectively.</a:t>
            </a:r>
          </a:p>
          <a:p>
            <a:pPr marL="0" indent="0">
              <a:buNone/>
            </a:pPr>
            <a:endParaRPr lang="en-GB">
              <a:solidFill>
                <a:schemeClr val="tx1"/>
              </a:solidFill>
            </a:endParaRPr>
          </a:p>
        </p:txBody>
      </p:sp>
    </p:spTree>
    <p:extLst>
      <p:ext uri="{BB962C8B-B14F-4D97-AF65-F5344CB8AC3E}">
        <p14:creationId xmlns:p14="http://schemas.microsoft.com/office/powerpoint/2010/main" val="642945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039951C-ABE3-B173-7906-1BFB1AB9B16C}"/>
              </a:ext>
            </a:extLst>
          </p:cNvPr>
          <p:cNvSpPr>
            <a:spLocks noGrp="1"/>
          </p:cNvSpPr>
          <p:nvPr>
            <p:ph idx="1"/>
          </p:nvPr>
        </p:nvSpPr>
        <p:spPr>
          <a:xfrm>
            <a:off x="684212" y="685800"/>
            <a:ext cx="4754563" cy="5410200"/>
          </a:xfrm>
        </p:spPr>
        <p:txBody>
          <a:bodyPr>
            <a:normAutofit/>
          </a:bodyPr>
          <a:lstStyle/>
          <a:p>
            <a:r>
              <a:rPr lang="en-GB" sz="1800">
                <a:solidFill>
                  <a:schemeClr val="tx1"/>
                </a:solidFill>
              </a:rPr>
              <a:t>Use symbolic play activities to support communication and imagination.</a:t>
            </a:r>
          </a:p>
          <a:p>
            <a:pPr>
              <a:buClr>
                <a:srgbClr val="FFFFFF"/>
              </a:buClr>
            </a:pPr>
            <a:r>
              <a:rPr lang="en-GB" sz="1800">
                <a:solidFill>
                  <a:schemeClr val="tx1"/>
                </a:solidFill>
              </a:rPr>
              <a:t>Provide predictable routines and soft transitions to reduce her anxiety and support emotional regulation.</a:t>
            </a:r>
          </a:p>
          <a:p>
            <a:pPr>
              <a:buClr>
                <a:srgbClr val="FFFFFF"/>
              </a:buClr>
            </a:pPr>
            <a:r>
              <a:rPr lang="en-GB" sz="1800">
                <a:solidFill>
                  <a:schemeClr val="tx1"/>
                </a:solidFill>
              </a:rPr>
              <a:t>Offer her hands on activities such as puzzles, blocks and role play materials which could encourage her active learning as Piaget recommended.</a:t>
            </a:r>
          </a:p>
          <a:p>
            <a:pPr>
              <a:buClr>
                <a:srgbClr val="FFFFFF"/>
              </a:buClr>
            </a:pPr>
            <a:r>
              <a:rPr lang="en-GB" sz="1800">
                <a:solidFill>
                  <a:schemeClr val="tx1"/>
                </a:solidFill>
              </a:rPr>
              <a:t>Adults can also model language by narrating actions and emotions, helping Amira build confidence and vocabulary.</a:t>
            </a:r>
          </a:p>
          <a:p>
            <a:pPr>
              <a:buClr>
                <a:srgbClr val="FFFFFF"/>
              </a:buClr>
            </a:pPr>
            <a:r>
              <a:rPr lang="en-GB" sz="1200">
                <a:solidFill>
                  <a:schemeClr val="tx1"/>
                </a:solidFill>
              </a:rPr>
              <a:t>Based on guidance on child development and early learning approaches (ZERO TO THREE,2024)</a:t>
            </a:r>
          </a:p>
        </p:txBody>
      </p:sp>
      <p:sp>
        <p:nvSpPr>
          <p:cNvPr id="10" name="Rectangle 9">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4657345" cy="6858000"/>
          </a:xfrm>
          <a:prstGeom prst="rect">
            <a:avLst/>
          </a:prstGeom>
          <a:solidFill>
            <a:schemeClr val="bg2">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AF489A-0853-7CF7-2160-B73AAB515B45}"/>
              </a:ext>
            </a:extLst>
          </p:cNvPr>
          <p:cNvSpPr>
            <a:spLocks noGrp="1"/>
          </p:cNvSpPr>
          <p:nvPr>
            <p:ph type="title"/>
          </p:nvPr>
        </p:nvSpPr>
        <p:spPr>
          <a:xfrm>
            <a:off x="6662057" y="685800"/>
            <a:ext cx="3592286" cy="5308599"/>
          </a:xfrm>
        </p:spPr>
        <p:txBody>
          <a:bodyPr>
            <a:normAutofit/>
          </a:bodyPr>
          <a:lstStyle/>
          <a:p>
            <a:r>
              <a:rPr lang="en-GB" sz="3200"/>
              <a:t>STRATERGIES:</a:t>
            </a:r>
          </a:p>
        </p:txBody>
      </p:sp>
      <p:sp>
        <p:nvSpPr>
          <p:cNvPr id="12" name="Rectangle 11">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3344" y="0"/>
            <a:ext cx="1438656" cy="6858000"/>
          </a:xfrm>
          <a:prstGeom prst="rect">
            <a:avLst/>
          </a:prstGeom>
          <a:solidFill>
            <a:schemeClr val="bg2">
              <a:lumMod val="50000"/>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4" name="Group 13">
            <a:extLst>
              <a:ext uri="{FF2B5EF4-FFF2-40B4-BE49-F238E27FC236}">
                <a16:creationId xmlns:a16="http://schemas.microsoft.com/office/drawing/2014/main" id="{543190CD-45FC-4DE0-B596-17D4DE53E9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69288" y="3770390"/>
            <a:ext cx="1419541" cy="1660354"/>
            <a:chOff x="10292292" y="2963333"/>
            <a:chExt cx="1896535" cy="2218267"/>
          </a:xfrm>
        </p:grpSpPr>
        <p:cxnSp>
          <p:nvCxnSpPr>
            <p:cNvPr id="15" name="Straight Connector 14">
              <a:extLst>
                <a:ext uri="{FF2B5EF4-FFF2-40B4-BE49-F238E27FC236}">
                  <a16:creationId xmlns:a16="http://schemas.microsoft.com/office/drawing/2014/main" id="{3BD4334C-2554-4361-8CFF-394E624CF4A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alpha val="70000"/>
                </a:srgb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9FC3CBA7-AF68-4075-BAC7-623C34B4F4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alpha val="70000"/>
                </a:srgb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CA6C7307-1C78-4C8A-BF3D-FA420F177A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alpha val="70000"/>
                </a:srgb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44CD1F94-6C7C-4E8F-9336-E312E9F5C7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alpha val="70000"/>
                </a:srgbClr>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A5B11C2A-D791-46E1-B954-1184FB0802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alpha val="70000"/>
                </a:srgb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972540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9448D9-8F1D-4CFE-93BA-E0272F0DBD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491776-860D-0347-EB12-ACFBE675C09E}"/>
              </a:ext>
            </a:extLst>
          </p:cNvPr>
          <p:cNvSpPr>
            <a:spLocks noGrp="1"/>
          </p:cNvSpPr>
          <p:nvPr>
            <p:ph type="title"/>
          </p:nvPr>
        </p:nvSpPr>
        <p:spPr>
          <a:xfrm>
            <a:off x="684212" y="4487332"/>
            <a:ext cx="7543800" cy="1507067"/>
          </a:xfrm>
        </p:spPr>
        <p:txBody>
          <a:bodyPr>
            <a:normAutofit/>
          </a:bodyPr>
          <a:lstStyle/>
          <a:p>
            <a:r>
              <a:rPr lang="en-GB"/>
              <a:t> Nature and Nurture</a:t>
            </a:r>
          </a:p>
        </p:txBody>
      </p:sp>
      <p:sp>
        <p:nvSpPr>
          <p:cNvPr id="3" name="Content Placeholder 2">
            <a:extLst>
              <a:ext uri="{FF2B5EF4-FFF2-40B4-BE49-F238E27FC236}">
                <a16:creationId xmlns:a16="http://schemas.microsoft.com/office/drawing/2014/main" id="{117E8033-B6D7-4246-5426-B146A1B79189}"/>
              </a:ext>
            </a:extLst>
          </p:cNvPr>
          <p:cNvSpPr>
            <a:spLocks noGrp="1"/>
          </p:cNvSpPr>
          <p:nvPr>
            <p:ph idx="1"/>
          </p:nvPr>
        </p:nvSpPr>
        <p:spPr>
          <a:xfrm>
            <a:off x="684211" y="685800"/>
            <a:ext cx="7493137" cy="3615267"/>
          </a:xfrm>
        </p:spPr>
        <p:txBody>
          <a:bodyPr>
            <a:normAutofit/>
          </a:bodyPr>
          <a:lstStyle/>
          <a:p>
            <a:r>
              <a:rPr lang="en-GB"/>
              <a:t>Biological factors such as brain maturation, genetics, and temperament influence how quickly and easily a child learns new stills..</a:t>
            </a:r>
            <a:endParaRPr lang="en-US"/>
          </a:p>
          <a:p>
            <a:pPr>
              <a:buClr>
                <a:srgbClr val="FFFFFF"/>
              </a:buClr>
            </a:pPr>
            <a:r>
              <a:rPr lang="en-GB"/>
              <a:t>Environmental influences including caregiver support, the home environment, cultural expectations and nursery setting also shape development.</a:t>
            </a:r>
          </a:p>
          <a:p>
            <a:pPr>
              <a:buClr>
                <a:srgbClr val="FFFFFF"/>
              </a:buClr>
            </a:pPr>
            <a:r>
              <a:rPr lang="en-GB"/>
              <a:t>Amira's adjustment to nursery reflects the interaction of these nature and nurture factors. (Verywell Mind,2024)</a:t>
            </a:r>
          </a:p>
        </p:txBody>
      </p:sp>
      <p:pic>
        <p:nvPicPr>
          <p:cNvPr id="5" name="Picture 4" descr="Computer Generated Lights">
            <a:extLst>
              <a:ext uri="{FF2B5EF4-FFF2-40B4-BE49-F238E27FC236}">
                <a16:creationId xmlns:a16="http://schemas.microsoft.com/office/drawing/2014/main" id="{42F6A549-291E-941E-D4BA-FBFB6C4363FD}"/>
              </a:ext>
            </a:extLst>
          </p:cNvPr>
          <p:cNvPicPr>
            <a:picLocks noChangeAspect="1"/>
          </p:cNvPicPr>
          <p:nvPr/>
        </p:nvPicPr>
        <p:blipFill>
          <a:blip r:embed="rId2"/>
          <a:srcRect l="27373" r="36239" b="-60"/>
          <a:stretch>
            <a:fillRect/>
          </a:stretch>
        </p:blipFill>
        <p:spPr>
          <a:xfrm>
            <a:off x="8820603" y="10"/>
            <a:ext cx="3371397" cy="6857990"/>
          </a:xfrm>
          <a:prstGeom prst="rect">
            <a:avLst/>
          </a:prstGeom>
          <a:effectLst>
            <a:innerShdw blurRad="57150" dist="38100" dir="14460000">
              <a:prstClr val="black">
                <a:alpha val="70000"/>
              </a:prstClr>
            </a:innerShdw>
          </a:effectLst>
        </p:spPr>
      </p:pic>
      <p:grpSp>
        <p:nvGrpSpPr>
          <p:cNvPr id="11" name="Group 10">
            <a:extLst>
              <a:ext uri="{FF2B5EF4-FFF2-40B4-BE49-F238E27FC236}">
                <a16:creationId xmlns:a16="http://schemas.microsoft.com/office/drawing/2014/main" id="{94749DEA-AC6C-4834-A330-03A1796B89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2" name="Straight Connector 11">
              <a:extLst>
                <a:ext uri="{FF2B5EF4-FFF2-40B4-BE49-F238E27FC236}">
                  <a16:creationId xmlns:a16="http://schemas.microsoft.com/office/drawing/2014/main" id="{20CBC5D1-BAF0-454E-9D7C-68370AA954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8ABB9F45-32F7-4915-A94F-F1E34B32DE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94EA6F09-00FD-4C50-A2DF-D0B1CC4C9AB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4B8B975B-2618-4734-A401-FAB7451901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4EF4B123-0577-4F10-986B-6BD86396A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813428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ACA6826-032C-4799-B079-15DB2A6C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58DB73-E24E-8C29-1E29-DB7079161063}"/>
              </a:ext>
            </a:extLst>
          </p:cNvPr>
          <p:cNvSpPr>
            <a:spLocks noGrp="1"/>
          </p:cNvSpPr>
          <p:nvPr>
            <p:ph type="title"/>
          </p:nvPr>
        </p:nvSpPr>
        <p:spPr>
          <a:xfrm>
            <a:off x="684212" y="4487332"/>
            <a:ext cx="8534400" cy="1507067"/>
          </a:xfrm>
        </p:spPr>
        <p:txBody>
          <a:bodyPr>
            <a:normAutofit/>
          </a:bodyPr>
          <a:lstStyle/>
          <a:p>
            <a:r>
              <a:rPr lang="en-GB"/>
              <a:t>Strengths of </a:t>
            </a:r>
            <a:r>
              <a:rPr lang="en-GB" err="1"/>
              <a:t>piaget's</a:t>
            </a:r>
            <a:r>
              <a:rPr lang="en-GB"/>
              <a:t> theory</a:t>
            </a:r>
          </a:p>
        </p:txBody>
      </p:sp>
      <p:sp>
        <p:nvSpPr>
          <p:cNvPr id="3" name="Content Placeholder 2">
            <a:extLst>
              <a:ext uri="{FF2B5EF4-FFF2-40B4-BE49-F238E27FC236}">
                <a16:creationId xmlns:a16="http://schemas.microsoft.com/office/drawing/2014/main" id="{67F4DF73-E519-2510-8B45-68614EA15905}"/>
              </a:ext>
            </a:extLst>
          </p:cNvPr>
          <p:cNvSpPr>
            <a:spLocks noGrp="1"/>
          </p:cNvSpPr>
          <p:nvPr>
            <p:ph idx="1"/>
          </p:nvPr>
        </p:nvSpPr>
        <p:spPr>
          <a:xfrm>
            <a:off x="684212" y="685800"/>
            <a:ext cx="7201259" cy="3615267"/>
          </a:xfrm>
        </p:spPr>
        <p:txBody>
          <a:bodyPr>
            <a:normAutofit/>
          </a:bodyPr>
          <a:lstStyle/>
          <a:p>
            <a:r>
              <a:rPr lang="en-GB"/>
              <a:t>Piaget's theory provides clear and structured developmental stages, which helps practitioners identify typical patterns of thinking at different ages.</a:t>
            </a:r>
          </a:p>
          <a:p>
            <a:pPr>
              <a:buClr>
                <a:srgbClr val="FFFFFF"/>
              </a:buClr>
            </a:pPr>
            <a:r>
              <a:rPr lang="en-GB"/>
              <a:t>It also highlights the importance of active learning, where children explore and discover through hands on experience.</a:t>
            </a:r>
          </a:p>
          <a:p>
            <a:pPr>
              <a:buClr>
                <a:srgbClr val="FFFFFF"/>
              </a:buClr>
            </a:pPr>
            <a:r>
              <a:rPr lang="en-GB"/>
              <a:t>This approach aligns well with early years practice and supports planning appropriate activities for children like Amira (NHS,2023).</a:t>
            </a:r>
          </a:p>
        </p:txBody>
      </p:sp>
      <p:pic>
        <p:nvPicPr>
          <p:cNvPr id="14" name="Graphic 13" descr="Head with Gears">
            <a:extLst>
              <a:ext uri="{FF2B5EF4-FFF2-40B4-BE49-F238E27FC236}">
                <a16:creationId xmlns:a16="http://schemas.microsoft.com/office/drawing/2014/main" id="{14595B32-F843-7FEE-6359-3C5782230BC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19504" y="1054101"/>
            <a:ext cx="3185108" cy="3185108"/>
          </a:xfrm>
          <a:prstGeom prst="rect">
            <a:avLst/>
          </a:prstGeom>
          <a:effectLst>
            <a:innerShdw blurRad="57150" dist="38100" dir="14460000">
              <a:prstClr val="black">
                <a:alpha val="70000"/>
              </a:prstClr>
            </a:innerShdw>
          </a:effectLst>
        </p:spPr>
      </p:pic>
      <p:grpSp>
        <p:nvGrpSpPr>
          <p:cNvPr id="19" name="Group 18">
            <a:extLst>
              <a:ext uri="{FF2B5EF4-FFF2-40B4-BE49-F238E27FC236}">
                <a16:creationId xmlns:a16="http://schemas.microsoft.com/office/drawing/2014/main" id="{DD58A807-BD0E-4B1D-A523-2F20E7FE26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33837"/>
            <a:ext cx="2981858" cy="3208867"/>
            <a:chOff x="9206969" y="2963333"/>
            <a:chExt cx="2981858" cy="3208867"/>
          </a:xfrm>
        </p:grpSpPr>
        <p:cxnSp>
          <p:nvCxnSpPr>
            <p:cNvPr id="20" name="Straight Connector 19">
              <a:extLst>
                <a:ext uri="{FF2B5EF4-FFF2-40B4-BE49-F238E27FC236}">
                  <a16:creationId xmlns:a16="http://schemas.microsoft.com/office/drawing/2014/main" id="{AC82FD88-0436-4D5C-B5A2-7B90191949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E2706DBD-9DBD-49D6-80EB-C896096D2F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251C7442-3F0F-49E3-9389-D6B4BAE14A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BA614368-43A5-4794-BA71-09F8585F9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3F42B96B-0C70-40CB-A027-175F2A1657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4216044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DA4627-1B93-267A-E851-1703A9AD03DB}"/>
              </a:ext>
            </a:extLst>
          </p:cNvPr>
          <p:cNvSpPr>
            <a:spLocks noGrp="1"/>
          </p:cNvSpPr>
          <p:nvPr>
            <p:ph type="title"/>
          </p:nvPr>
        </p:nvSpPr>
        <p:spPr>
          <a:xfrm>
            <a:off x="684212" y="685799"/>
            <a:ext cx="3747111" cy="4892040"/>
          </a:xfrm>
        </p:spPr>
        <p:txBody>
          <a:bodyPr>
            <a:normAutofit/>
          </a:bodyPr>
          <a:lstStyle/>
          <a:p>
            <a:pPr algn="ctr"/>
            <a:r>
              <a:rPr lang="en-GB"/>
              <a:t>Weaknesses of </a:t>
            </a:r>
            <a:r>
              <a:rPr lang="en-GB" err="1"/>
              <a:t>piaget's</a:t>
            </a:r>
            <a:r>
              <a:rPr lang="en-GB"/>
              <a:t> theory</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9537224-97CF-1298-FF76-BF553D671F34}"/>
              </a:ext>
            </a:extLst>
          </p:cNvPr>
          <p:cNvSpPr>
            <a:spLocks noGrp="1"/>
          </p:cNvSpPr>
          <p:nvPr>
            <p:ph idx="1"/>
          </p:nvPr>
        </p:nvSpPr>
        <p:spPr>
          <a:xfrm>
            <a:off x="4979962" y="685799"/>
            <a:ext cx="6288260" cy="4892040"/>
          </a:xfrm>
        </p:spPr>
        <p:txBody>
          <a:bodyPr>
            <a:normAutofit/>
          </a:bodyPr>
          <a:lstStyle/>
          <a:p>
            <a:r>
              <a:rPr lang="en-GB">
                <a:solidFill>
                  <a:schemeClr val="tx1"/>
                </a:solidFill>
              </a:rPr>
              <a:t>Piaget has been criticised for underestimating  children's abilities, as later research shows they may achieve certain skills earlier with appropriate support.</a:t>
            </a:r>
            <a:endParaRPr lang="en-US">
              <a:solidFill>
                <a:schemeClr val="tx1"/>
              </a:solidFill>
            </a:endParaRPr>
          </a:p>
          <a:p>
            <a:pPr>
              <a:buClr>
                <a:srgbClr val="FFFFFF"/>
              </a:buClr>
            </a:pPr>
            <a:r>
              <a:rPr lang="en-GB">
                <a:solidFill>
                  <a:schemeClr val="tx1"/>
                </a:solidFill>
              </a:rPr>
              <a:t>His theory also places limited emphasis on cultural and social influences, areas that theorists like Vygotsky argue  play a key role in learning.</a:t>
            </a:r>
          </a:p>
          <a:p>
            <a:pPr>
              <a:buClr>
                <a:srgbClr val="FFFFFF"/>
              </a:buClr>
            </a:pPr>
            <a:r>
              <a:rPr lang="en-GB">
                <a:solidFill>
                  <a:schemeClr val="tx1"/>
                </a:solidFill>
              </a:rPr>
              <a:t>Additionally, the stages are not always regid, children can show abilities from different stages depending on the context (</a:t>
            </a:r>
            <a:r>
              <a:rPr lang="en-GB" err="1">
                <a:solidFill>
                  <a:schemeClr val="tx1"/>
                </a:solidFill>
              </a:rPr>
              <a:t>Verywell</a:t>
            </a:r>
            <a:r>
              <a:rPr lang="en-GB">
                <a:solidFill>
                  <a:schemeClr val="tx1"/>
                </a:solidFill>
              </a:rPr>
              <a:t> Mind,2024)</a:t>
            </a:r>
          </a:p>
        </p:txBody>
      </p:sp>
    </p:spTree>
    <p:extLst>
      <p:ext uri="{BB962C8B-B14F-4D97-AF65-F5344CB8AC3E}">
        <p14:creationId xmlns:p14="http://schemas.microsoft.com/office/powerpoint/2010/main" val="2150880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2" name="Group 11">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13" name="Straight Connector 12">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19" name="Rectangle 18">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47938C-316C-76D0-8C6A-5E443958C79C}"/>
              </a:ext>
            </a:extLst>
          </p:cNvPr>
          <p:cNvSpPr>
            <a:spLocks noGrp="1"/>
          </p:cNvSpPr>
          <p:nvPr>
            <p:ph type="title"/>
          </p:nvPr>
        </p:nvSpPr>
        <p:spPr>
          <a:xfrm>
            <a:off x="1834919" y="685800"/>
            <a:ext cx="3705269" cy="5308599"/>
          </a:xfrm>
        </p:spPr>
        <p:txBody>
          <a:bodyPr>
            <a:normAutofit/>
          </a:bodyPr>
          <a:lstStyle/>
          <a:p>
            <a:r>
              <a:rPr lang="en-GB" sz="3200">
                <a:solidFill>
                  <a:srgbClr val="FFFFFF"/>
                </a:solidFill>
              </a:rPr>
              <a:t>Conclusion</a:t>
            </a:r>
          </a:p>
        </p:txBody>
      </p:sp>
      <p:sp>
        <p:nvSpPr>
          <p:cNvPr id="3" name="Content Placeholder 2">
            <a:extLst>
              <a:ext uri="{FF2B5EF4-FFF2-40B4-BE49-F238E27FC236}">
                <a16:creationId xmlns:a16="http://schemas.microsoft.com/office/drawing/2014/main" id="{8EE6125E-BF17-B790-EC71-709333EE4607}"/>
              </a:ext>
            </a:extLst>
          </p:cNvPr>
          <p:cNvSpPr>
            <a:spLocks noGrp="1"/>
          </p:cNvSpPr>
          <p:nvPr>
            <p:ph idx="1"/>
          </p:nvPr>
        </p:nvSpPr>
        <p:spPr>
          <a:xfrm>
            <a:off x="6516553" y="685800"/>
            <a:ext cx="4754563" cy="5410200"/>
          </a:xfrm>
        </p:spPr>
        <p:txBody>
          <a:bodyPr>
            <a:normAutofit/>
          </a:bodyPr>
          <a:lstStyle/>
          <a:p>
            <a:r>
              <a:rPr lang="en-GB" sz="1800">
                <a:solidFill>
                  <a:srgbClr val="FFFFFF"/>
                </a:solidFill>
              </a:rPr>
              <a:t>Piaget's theory helps explain Amiras behaviours, challenges and strengths at his stage of development. By understanding how she processes information, practicioners can also provide play based, supportive strategies to promote her learning and emotional wellbeing.</a:t>
            </a:r>
          </a:p>
          <a:p>
            <a:pPr>
              <a:buClr>
                <a:srgbClr val="FFFFFF"/>
              </a:buClr>
            </a:pPr>
            <a:r>
              <a:rPr lang="en-GB" sz="1800">
                <a:solidFill>
                  <a:srgbClr val="FFFFFF"/>
                </a:solidFill>
              </a:rPr>
              <a:t>A holistic approach, considering her physical, intellectual, emotional and social needs will support her progress in the nursery environment (Simply Psychology,2023)</a:t>
            </a:r>
          </a:p>
        </p:txBody>
      </p:sp>
    </p:spTree>
    <p:extLst>
      <p:ext uri="{BB962C8B-B14F-4D97-AF65-F5344CB8AC3E}">
        <p14:creationId xmlns:p14="http://schemas.microsoft.com/office/powerpoint/2010/main" val="24724414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0" name="Snip Diagonal Corner Rectangle 6">
            <a:extLst>
              <a:ext uri="{FF2B5EF4-FFF2-40B4-BE49-F238E27FC236}">
                <a16:creationId xmlns:a16="http://schemas.microsoft.com/office/drawing/2014/main" id="{AD2D45C7-2E37-44FD-AC77-116CD14B9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rect">
            <a:avLst/>
          </a:prstGeom>
          <a:ln>
            <a:noFill/>
          </a:ln>
        </p:spPr>
        <p:style>
          <a:lnRef idx="2">
            <a:schemeClr val="accent2"/>
          </a:lnRef>
          <a:fillRef idx="1002">
            <a:schemeClr val="dk2"/>
          </a:fillRef>
          <a:effectRef idx="0">
            <a:schemeClr val="accent2"/>
          </a:effectRef>
          <a:fontRef idx="minor">
            <a:schemeClr val="dk1"/>
          </a:fontRef>
        </p:style>
        <p:txBody>
          <a:bodyPr wrap="square" rtlCol="0" anchor="ctr">
            <a:noAutofit/>
          </a:bodyPr>
          <a:lstStyle/>
          <a:p>
            <a:pPr algn="ctr"/>
            <a:endParaRPr lang="en-US"/>
          </a:p>
        </p:txBody>
      </p:sp>
      <p:sp useBgFill="1">
        <p:nvSpPr>
          <p:cNvPr id="22" name="Snip Single Corner Rectangle 17">
            <a:extLst>
              <a:ext uri="{FF2B5EF4-FFF2-40B4-BE49-F238E27FC236}">
                <a16:creationId xmlns:a16="http://schemas.microsoft.com/office/drawing/2014/main" id="{1FF88480-2CF1-4C54-8CE3-2CA9CD9FF8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12188825" cy="6857999"/>
          </a:xfrm>
          <a:prstGeom prst="snip1Rect">
            <a:avLst>
              <a:gd name="adj" fmla="val 50000"/>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7ED094E-2014-8E4C-FEB4-2EAC421C7BD5}"/>
              </a:ext>
            </a:extLst>
          </p:cNvPr>
          <p:cNvSpPr>
            <a:spLocks noGrp="1"/>
          </p:cNvSpPr>
          <p:nvPr>
            <p:ph type="title"/>
          </p:nvPr>
        </p:nvSpPr>
        <p:spPr>
          <a:xfrm>
            <a:off x="684212" y="4487332"/>
            <a:ext cx="8534400" cy="1507067"/>
          </a:xfrm>
        </p:spPr>
        <p:txBody>
          <a:bodyPr>
            <a:normAutofit/>
          </a:bodyPr>
          <a:lstStyle/>
          <a:p>
            <a:r>
              <a:rPr lang="en-GB" sz="4000">
                <a:solidFill>
                  <a:schemeClr val="tx2"/>
                </a:solidFill>
              </a:rPr>
              <a:t>Reference list:</a:t>
            </a:r>
          </a:p>
        </p:txBody>
      </p:sp>
      <p:sp>
        <p:nvSpPr>
          <p:cNvPr id="3" name="Content Placeholder 2">
            <a:extLst>
              <a:ext uri="{FF2B5EF4-FFF2-40B4-BE49-F238E27FC236}">
                <a16:creationId xmlns:a16="http://schemas.microsoft.com/office/drawing/2014/main" id="{453A98B5-C830-14EA-2140-61B6DC555725}"/>
              </a:ext>
            </a:extLst>
          </p:cNvPr>
          <p:cNvSpPr>
            <a:spLocks noGrp="1"/>
          </p:cNvSpPr>
          <p:nvPr>
            <p:ph idx="1"/>
          </p:nvPr>
        </p:nvSpPr>
        <p:spPr>
          <a:xfrm>
            <a:off x="684212" y="685800"/>
            <a:ext cx="8534400" cy="3615267"/>
          </a:xfrm>
        </p:spPr>
        <p:txBody>
          <a:bodyPr>
            <a:normAutofit/>
          </a:bodyPr>
          <a:lstStyle/>
          <a:p>
            <a:pPr>
              <a:lnSpc>
                <a:spcPct val="90000"/>
              </a:lnSpc>
              <a:buClr>
                <a:srgbClr val="FFFFFF"/>
              </a:buClr>
            </a:pPr>
            <a:r>
              <a:rPr lang="en-GB" sz="1400">
                <a:solidFill>
                  <a:schemeClr val="tx1"/>
                </a:solidFill>
                <a:latin typeface="Helvetica Neue"/>
              </a:rPr>
              <a:t>CDC (2024) CDC's developmental milestones. Available at: </a:t>
            </a:r>
            <a:r>
              <a:rPr lang="en-GB" sz="1400">
                <a:solidFill>
                  <a:schemeClr val="tx1"/>
                </a:solidFill>
                <a:latin typeface="Helvetica Neue"/>
                <a:hlinkClick r:id="rId2">
                  <a:extLst>
                    <a:ext uri="{A12FA001-AC4F-418D-AE19-62706E023703}">
                      <ahyp:hlinkClr xmlns:ahyp="http://schemas.microsoft.com/office/drawing/2018/hyperlinkcolor" val="tx"/>
                    </a:ext>
                  </a:extLst>
                </a:hlinkClick>
              </a:rPr>
              <a:t>https://www.cdc.gov/act-early/milestones/index.html</a:t>
            </a:r>
            <a:r>
              <a:rPr lang="en-GB" sz="1400">
                <a:solidFill>
                  <a:schemeClr val="tx1"/>
                </a:solidFill>
                <a:latin typeface="Helvetica Neue"/>
              </a:rPr>
              <a:t> </a:t>
            </a:r>
          </a:p>
          <a:p>
            <a:pPr>
              <a:lnSpc>
                <a:spcPct val="90000"/>
              </a:lnSpc>
              <a:buClr>
                <a:srgbClr val="FFFFFF"/>
              </a:buClr>
            </a:pPr>
            <a:r>
              <a:rPr lang="en-GB" sz="1400">
                <a:solidFill>
                  <a:schemeClr val="tx1"/>
                </a:solidFill>
                <a:latin typeface="Helvetica Neue"/>
              </a:rPr>
              <a:t>NHS (2023) Developmental milestones. Available at: </a:t>
            </a:r>
            <a:r>
              <a:rPr lang="en-GB" sz="1400">
                <a:solidFill>
                  <a:schemeClr val="tx1"/>
                </a:solidFill>
                <a:latin typeface="Helvetica Neue"/>
                <a:hlinkClick r:id="rId3">
                  <a:extLst>
                    <a:ext uri="{A12FA001-AC4F-418D-AE19-62706E023703}">
                      <ahyp:hlinkClr xmlns:ahyp="http://schemas.microsoft.com/office/drawing/2018/hyperlinkcolor" val="tx"/>
                    </a:ext>
                  </a:extLst>
                </a:hlinkClick>
              </a:rPr>
              <a:t>https://www.what0-18.nhs.uk/parentscarers/your-childs-development</a:t>
            </a:r>
            <a:r>
              <a:rPr lang="en-GB" sz="1400">
                <a:solidFill>
                  <a:schemeClr val="tx1"/>
                </a:solidFill>
                <a:latin typeface="Helvetica Neue"/>
              </a:rPr>
              <a:t> </a:t>
            </a:r>
            <a:endParaRPr lang="en-GB" sz="1400">
              <a:solidFill>
                <a:schemeClr val="tx1"/>
              </a:solidFill>
              <a:latin typeface="Century Gothic" panose="020B0502020202020204"/>
            </a:endParaRPr>
          </a:p>
          <a:p>
            <a:pPr>
              <a:lnSpc>
                <a:spcPct val="90000"/>
              </a:lnSpc>
              <a:buClr>
                <a:srgbClr val="FFFFFF"/>
              </a:buClr>
            </a:pPr>
            <a:r>
              <a:rPr lang="en-GB" sz="1400">
                <a:solidFill>
                  <a:schemeClr val="tx1"/>
                </a:solidFill>
                <a:latin typeface="Helvetica Neue"/>
              </a:rPr>
              <a:t>Simply Psychology (2023) Piaget's theory and stages of cognitive development. Available at: </a:t>
            </a:r>
            <a:r>
              <a:rPr lang="en-GB" sz="1400">
                <a:solidFill>
                  <a:schemeClr val="tx1"/>
                </a:solidFill>
                <a:latin typeface="Helvetica Neue"/>
                <a:hlinkClick r:id="rId4">
                  <a:extLst>
                    <a:ext uri="{A12FA001-AC4F-418D-AE19-62706E023703}">
                      <ahyp:hlinkClr xmlns:ahyp="http://schemas.microsoft.com/office/drawing/2018/hyperlinkcolor" val="tx"/>
                    </a:ext>
                  </a:extLst>
                </a:hlinkClick>
              </a:rPr>
              <a:t>https://www.simplypsychology.org/piaget.html</a:t>
            </a:r>
            <a:r>
              <a:rPr lang="en-GB" sz="1400">
                <a:solidFill>
                  <a:schemeClr val="tx1"/>
                </a:solidFill>
                <a:latin typeface="Helvetica Neue"/>
              </a:rPr>
              <a:t> </a:t>
            </a:r>
            <a:endParaRPr lang="en-GB" sz="1400">
              <a:solidFill>
                <a:schemeClr val="tx1"/>
              </a:solidFill>
              <a:latin typeface="Century Gothic" panose="020B0502020202020204"/>
            </a:endParaRPr>
          </a:p>
          <a:p>
            <a:pPr>
              <a:lnSpc>
                <a:spcPct val="90000"/>
              </a:lnSpc>
              <a:buClr>
                <a:srgbClr val="FFFFFF"/>
              </a:buClr>
            </a:pPr>
            <a:r>
              <a:rPr lang="en-GB" sz="1400">
                <a:solidFill>
                  <a:schemeClr val="tx1"/>
                </a:solidFill>
                <a:latin typeface="Helvetica Neue"/>
              </a:rPr>
              <a:t>UNICEF (2024) Early childhood development. Available at: </a:t>
            </a:r>
            <a:r>
              <a:rPr lang="en-GB" sz="1400">
                <a:solidFill>
                  <a:schemeClr val="tx1"/>
                </a:solidFill>
                <a:latin typeface="Helvetica Neue"/>
                <a:hlinkClick r:id="rId5">
                  <a:extLst>
                    <a:ext uri="{A12FA001-AC4F-418D-AE19-62706E023703}">
                      <ahyp:hlinkClr xmlns:ahyp="http://schemas.microsoft.com/office/drawing/2018/hyperlinkcolor" val="tx"/>
                    </a:ext>
                  </a:extLst>
                </a:hlinkClick>
              </a:rPr>
              <a:t>https://www.unicef.org/early-childhood-development</a:t>
            </a:r>
            <a:r>
              <a:rPr lang="en-GB" sz="1400">
                <a:solidFill>
                  <a:schemeClr val="tx1"/>
                </a:solidFill>
                <a:latin typeface="Helvetica Neue"/>
              </a:rPr>
              <a:t> </a:t>
            </a:r>
            <a:endParaRPr lang="en-GB" sz="1400">
              <a:solidFill>
                <a:schemeClr val="tx1"/>
              </a:solidFill>
              <a:latin typeface="Century Gothic" panose="020B0502020202020204"/>
            </a:endParaRPr>
          </a:p>
          <a:p>
            <a:pPr>
              <a:lnSpc>
                <a:spcPct val="90000"/>
              </a:lnSpc>
              <a:buClr>
                <a:srgbClr val="FFFFFF"/>
              </a:buClr>
            </a:pPr>
            <a:r>
              <a:rPr lang="en-GB" sz="1400">
                <a:solidFill>
                  <a:schemeClr val="tx1"/>
                </a:solidFill>
                <a:latin typeface="Helvetica Neue"/>
              </a:rPr>
              <a:t>Verywell Mind (2024) Piaget cognitive stages of development. Available at: </a:t>
            </a:r>
            <a:r>
              <a:rPr lang="en-GB" sz="1400">
                <a:solidFill>
                  <a:schemeClr val="tx1"/>
                </a:solidFill>
                <a:latin typeface="Helvetica Neue"/>
                <a:hlinkClick r:id="rId6">
                  <a:extLst>
                    <a:ext uri="{A12FA001-AC4F-418D-AE19-62706E023703}">
                      <ahyp:hlinkClr xmlns:ahyp="http://schemas.microsoft.com/office/drawing/2018/hyperlinkcolor" val="tx"/>
                    </a:ext>
                  </a:extLst>
                </a:hlinkClick>
              </a:rPr>
              <a:t>https://www.webmd.com/children/piaget-stages-of-development</a:t>
            </a:r>
            <a:r>
              <a:rPr lang="en-GB" sz="1400">
                <a:solidFill>
                  <a:schemeClr val="tx1"/>
                </a:solidFill>
                <a:latin typeface="Helvetica Neue"/>
              </a:rPr>
              <a:t> </a:t>
            </a:r>
            <a:endParaRPr lang="en-GB" sz="1400">
              <a:solidFill>
                <a:schemeClr val="tx1"/>
              </a:solidFill>
            </a:endParaRPr>
          </a:p>
          <a:p>
            <a:pPr>
              <a:lnSpc>
                <a:spcPct val="90000"/>
              </a:lnSpc>
              <a:buClr>
                <a:srgbClr val="FFFFFF"/>
              </a:buClr>
            </a:pPr>
            <a:r>
              <a:rPr lang="en-GB" sz="1400">
                <a:solidFill>
                  <a:schemeClr val="tx1"/>
                </a:solidFill>
                <a:latin typeface="Helvetica Neue"/>
              </a:rPr>
              <a:t>ZERO TO THREE (2024) Early learning and development guidelines. Available at: </a:t>
            </a:r>
            <a:r>
              <a:rPr lang="en-GB" sz="1400">
                <a:solidFill>
                  <a:schemeClr val="tx1"/>
                </a:solidFill>
                <a:latin typeface="Helvetica Neue"/>
                <a:hlinkClick r:id="rId7">
                  <a:extLst>
                    <a:ext uri="{A12FA001-AC4F-418D-AE19-62706E023703}">
                      <ahyp:hlinkClr xmlns:ahyp="http://schemas.microsoft.com/office/drawing/2018/hyperlinkcolor" val="tx"/>
                    </a:ext>
                  </a:extLst>
                </a:hlinkClick>
              </a:rPr>
              <a:t>https://www.zerotothree.org/issue-areas/early-learning/</a:t>
            </a:r>
            <a:r>
              <a:rPr lang="en-GB" sz="1400">
                <a:solidFill>
                  <a:schemeClr val="tx1"/>
                </a:solidFill>
                <a:latin typeface="Helvetica Neue"/>
              </a:rPr>
              <a:t> </a:t>
            </a:r>
            <a:endParaRPr lang="en-GB" sz="1400">
              <a:solidFill>
                <a:schemeClr val="tx1"/>
              </a:solidFill>
              <a:latin typeface="Century Gothic" panose="020B0502020202020204"/>
            </a:endParaRPr>
          </a:p>
        </p:txBody>
      </p:sp>
    </p:spTree>
    <p:extLst>
      <p:ext uri="{BB962C8B-B14F-4D97-AF65-F5344CB8AC3E}">
        <p14:creationId xmlns:p14="http://schemas.microsoft.com/office/powerpoint/2010/main" val="411212419"/>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Slice</vt:lpstr>
      <vt:lpstr>PowerPoint Presentation</vt:lpstr>
      <vt:lpstr>PowerPoint Presentation</vt:lpstr>
      <vt:lpstr>Developmental Psychology:</vt:lpstr>
      <vt:lpstr>Case study: AMira</vt:lpstr>
      <vt:lpstr>PIES DEVELOPMENT.</vt:lpstr>
      <vt:lpstr>Piaget: key concepts</vt:lpstr>
      <vt:lpstr>PIAGET :sTages</vt:lpstr>
      <vt:lpstr>APPLYING PIAGET TO AMIRA:</vt:lpstr>
      <vt:lpstr>STRATERGIES:</vt:lpstr>
      <vt:lpstr> Nature and Nurture</vt:lpstr>
      <vt:lpstr>Strengths of piaget's theory</vt:lpstr>
      <vt:lpstr>Weaknesses of piaget's theory</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2025-11-16T20:53:30Z</dcterms:created>
  <dcterms:modified xsi:type="dcterms:W3CDTF">2025-11-17T01:09:20Z</dcterms:modified>
</cp:coreProperties>
</file>