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06BB3CE-50B1-462A-A724-1E628B0D7A0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E8D7514-D971-4ADA-A695-DB978BC9DB1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International Travel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Passenger </a:t>
            </a:r>
            <a:r>
              <a:rPr lang="en-GB" dirty="0"/>
              <a:t>T</a:t>
            </a:r>
            <a:r>
              <a:rPr lang="en-GB" dirty="0" smtClean="0"/>
              <a:t>ravel Directive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64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Package Definition Widened</a:t>
            </a:r>
          </a:p>
          <a:p>
            <a:r>
              <a:rPr lang="en-GB" dirty="0" smtClean="0"/>
              <a:t>Protection</a:t>
            </a:r>
          </a:p>
          <a:p>
            <a:r>
              <a:rPr lang="en-GB" dirty="0" smtClean="0"/>
              <a:t>Bonding</a:t>
            </a:r>
          </a:p>
          <a:p>
            <a:r>
              <a:rPr lang="en-GB" dirty="0" smtClean="0"/>
              <a:t>Online</a:t>
            </a:r>
          </a:p>
          <a:p>
            <a:r>
              <a:rPr lang="en-GB" dirty="0" smtClean="0"/>
              <a:t>Low cost Airlines</a:t>
            </a:r>
          </a:p>
          <a:p>
            <a:r>
              <a:rPr lang="en-GB" dirty="0" smtClean="0"/>
              <a:t>Assisted Travel Arrangements</a:t>
            </a:r>
          </a:p>
          <a:p>
            <a:r>
              <a:rPr lang="en-GB" dirty="0" smtClean="0"/>
              <a:t>Covers Package Organisers responsibilities</a:t>
            </a:r>
          </a:p>
          <a:p>
            <a:r>
              <a:rPr lang="en-GB" dirty="0" smtClean="0"/>
              <a:t>Retailers not liable </a:t>
            </a:r>
          </a:p>
          <a:p>
            <a:r>
              <a:rPr lang="en-GB" dirty="0" smtClean="0"/>
              <a:t>Business Travel is excluded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 Directive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56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Pre arranged Packaged</a:t>
            </a:r>
          </a:p>
          <a:p>
            <a:r>
              <a:rPr lang="en-GB" dirty="0" smtClean="0"/>
              <a:t>Ready Made Holidays from Tour Operators where 2 elements or more </a:t>
            </a:r>
            <a:r>
              <a:rPr lang="en-GB" dirty="0" err="1" smtClean="0"/>
              <a:t>ie</a:t>
            </a:r>
            <a:r>
              <a:rPr lang="en-GB" dirty="0" smtClean="0"/>
              <a:t> transport, accommodation or other </a:t>
            </a:r>
            <a:r>
              <a:rPr lang="en-GB" dirty="0" err="1" smtClean="0"/>
              <a:t>ie</a:t>
            </a:r>
            <a:r>
              <a:rPr lang="en-GB" dirty="0" smtClean="0"/>
              <a:t> car hire are included</a:t>
            </a:r>
          </a:p>
          <a:p>
            <a:r>
              <a:rPr lang="en-GB" dirty="0" smtClean="0"/>
              <a:t>Customised Packages – Selection of components bought by the traveller from a single business online or agency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Packages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88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Linked travel arrangements are now also included in some cases</a:t>
            </a:r>
          </a:p>
          <a:p>
            <a:r>
              <a:rPr lang="en-GB" dirty="0" smtClean="0"/>
              <a:t>If booked and then the </a:t>
            </a:r>
            <a:r>
              <a:rPr lang="en-GB" dirty="0" err="1" smtClean="0"/>
              <a:t>pax</a:t>
            </a:r>
            <a:r>
              <a:rPr lang="en-GB" dirty="0" smtClean="0"/>
              <a:t> is invited to book another service via a targeted link or similar, if it is booked within 24 hours……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Linked Travel Packages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037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</TotalTime>
  <Words>114</Words>
  <Application>Microsoft Office PowerPoint</Application>
  <PresentationFormat>On-screen Show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Concourse</vt:lpstr>
      <vt:lpstr>International Travel Operations</vt:lpstr>
      <vt:lpstr>EU Directive</vt:lpstr>
      <vt:lpstr>Packages</vt:lpstr>
      <vt:lpstr>Linked Travel Packages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Administrator</dc:creator>
  <cp:lastModifiedBy>Administrator</cp:lastModifiedBy>
  <cp:revision>1</cp:revision>
  <dcterms:created xsi:type="dcterms:W3CDTF">2015-11-23T16:47:43Z</dcterms:created>
  <dcterms:modified xsi:type="dcterms:W3CDTF">2015-11-23T16:54:28Z</dcterms:modified>
</cp:coreProperties>
</file>