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5" autoAdjust="0"/>
    <p:restoredTop sz="94660"/>
  </p:normalViewPr>
  <p:slideViewPr>
    <p:cSldViewPr>
      <p:cViewPr varScale="1">
        <p:scale>
          <a:sx n="44" d="100"/>
          <a:sy n="44" d="100"/>
        </p:scale>
        <p:origin x="1440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41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AB7E191-35D4-4198-B04D-A0058BC20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459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59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0F138-E7C1-4CA8-A2F8-F664F15DE5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FC99A-11C1-485E-9367-BF192DC249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525E7-1C36-43C5-8037-4F1BC18043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BE8A67-10A1-458E-A945-7624C93E98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D6E530-595C-4D4F-A950-98D4233C8F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FCEA4D-77E3-4433-82AA-91FB9DB78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447FE4-8C35-43DE-B366-8E7CB1EAE2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9C486C-85E9-4506-9A48-876204D4F9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C2E78F-A00D-4627-92D6-FE8DC6EDB1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19854-505B-49A1-A2DF-5B806BB149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619B22-A3C1-4D3F-8554-02292A4D7D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35C19C6B-0295-4CAE-B78E-9E79DAC71E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355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GB" sz="2400">
                <a:latin typeface="Times New Roman" pitchFamily="18" charset="0"/>
              </a:endParaRPr>
            </a:p>
          </p:txBody>
        </p:sp>
        <p:sp>
          <p:nvSpPr>
            <p:cNvPr id="2355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 sz="2400">
                <a:latin typeface="Times New Roman" pitchFamily="18" charset="0"/>
              </a:endParaRPr>
            </a:p>
          </p:txBody>
        </p:sp>
        <p:sp>
          <p:nvSpPr>
            <p:cNvPr id="2355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hlink"/>
                </a:solidFill>
              </a:endParaRPr>
            </a:p>
          </p:txBody>
        </p:sp>
        <p:sp>
          <p:nvSpPr>
            <p:cNvPr id="2356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hlink"/>
                </a:solidFill>
              </a:endParaRPr>
            </a:p>
          </p:txBody>
        </p:sp>
        <p:sp>
          <p:nvSpPr>
            <p:cNvPr id="2356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accent2"/>
                </a:solidFill>
              </a:endParaRPr>
            </a:p>
          </p:txBody>
        </p:sp>
        <p:sp>
          <p:nvSpPr>
            <p:cNvPr id="2356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hlink"/>
                </a:solidFill>
              </a:endParaRPr>
            </a:p>
          </p:txBody>
        </p:sp>
        <p:sp>
          <p:nvSpPr>
            <p:cNvPr id="2356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 sz="2400">
                <a:latin typeface="Times New Roman" pitchFamily="18" charset="0"/>
              </a:endParaRPr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accent2"/>
                </a:solidFill>
              </a:endParaRPr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356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Learning for Children and </a:t>
            </a:r>
            <a:r>
              <a:rPr lang="en-GB"/>
              <a:t>Young People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/>
            <a:r>
              <a:rPr lang="en-GB"/>
              <a:t>Common Principles of an Early Years Curriculum</a:t>
            </a:r>
          </a:p>
          <a:p>
            <a:pPr eaLnBrk="1" hangingPunct="1"/>
            <a:r>
              <a:rPr lang="en-GB"/>
              <a:t>                              </a:t>
            </a:r>
            <a:endParaRPr lang="en-US" sz="2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884238"/>
          </a:xfrm>
        </p:spPr>
        <p:txBody>
          <a:bodyPr/>
          <a:lstStyle/>
          <a:p>
            <a:pPr eaLnBrk="1" hangingPunct="1"/>
            <a:r>
              <a:rPr lang="en-GB" sz="3600"/>
              <a:t>Role of Curriculum in Early Years</a:t>
            </a:r>
            <a:endParaRPr lang="en-US" sz="360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4545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/>
              <a:t>Early years learning takes place within a curriculum.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May be formal learning in school or nursery or informal at home with parents, or a combination of both.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Childminders often provide a curriculum which includes both formal and informal activities.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A comparison of early years curricula provided in different countries shows there is no consensus as to the most effective means of teaching young children.</a:t>
            </a:r>
            <a:endParaRPr lang="en-US" sz="2800"/>
          </a:p>
          <a:p>
            <a:pPr eaLnBrk="1" hangingPunct="1">
              <a:lnSpc>
                <a:spcPct val="80000"/>
              </a:lnSpc>
            </a:pPr>
            <a:endParaRPr lang="en-US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884238"/>
          </a:xfrm>
        </p:spPr>
        <p:txBody>
          <a:bodyPr/>
          <a:lstStyle/>
          <a:p>
            <a:pPr eaLnBrk="1" hangingPunct="1"/>
            <a:r>
              <a:rPr lang="en-GB" sz="3600"/>
              <a:t>Different Curriculum Approaches</a:t>
            </a:r>
            <a:endParaRPr lang="en-US" sz="36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3830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z="2800"/>
              <a:t>Some curricula emphasise knowledge content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/>
              <a:t>whilst others emphasise the process of learning:</a:t>
            </a:r>
          </a:p>
          <a:p>
            <a:pPr eaLnBrk="1" hangingPunct="1"/>
            <a:r>
              <a:rPr lang="en-GB" sz="2800"/>
              <a:t>Curriculum Approaches:</a:t>
            </a:r>
          </a:p>
          <a:p>
            <a:pPr lvl="1" eaLnBrk="1" hangingPunct="1"/>
            <a:r>
              <a:rPr lang="en-GB" sz="2500"/>
              <a:t>Content-driven e.g. Foundation Phase &amp; National Curriculum</a:t>
            </a:r>
          </a:p>
          <a:p>
            <a:pPr lvl="1" eaLnBrk="1" hangingPunct="1"/>
            <a:r>
              <a:rPr lang="en-GB" sz="2500"/>
              <a:t>Process-led which reflects needs of Society e.g. Te Whariki -New Zealand Early Years, Reggio Emilia approach and Forest schools </a:t>
            </a:r>
          </a:p>
          <a:p>
            <a:pPr lvl="1" eaLnBrk="1" hangingPunct="1"/>
            <a:r>
              <a:rPr lang="en-GB" sz="2500"/>
              <a:t>Individual needs-led e.g. Steiner</a:t>
            </a:r>
            <a:endParaRPr lang="en-US" sz="2500"/>
          </a:p>
          <a:p>
            <a:pPr eaLnBrk="1" hangingPunct="1"/>
            <a:endParaRPr lang="en-US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/>
              <a:t>Common Principles of Early </a:t>
            </a:r>
            <a:br>
              <a:rPr lang="en-GB" sz="3600"/>
            </a:br>
            <a:r>
              <a:rPr lang="en-GB" sz="3600"/>
              <a:t>Childhood Education</a:t>
            </a:r>
            <a:endParaRPr lang="en-US" sz="36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Childhood is part of life, not simply a preparation for the future.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 whole child is considered to be important.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Learning is not compartmentalised, for everything links.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Motivation, resulting in child-initiated, self-directed study is valued.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Self-discipline is emphasised.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There are specially receptive periods for learning at different stages of development.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What children do (rather than what they cannot do) is the starting point in a child’s education.</a:t>
            </a:r>
            <a:endParaRPr 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/>
              <a:t>Common Principles of Early </a:t>
            </a:r>
            <a:br>
              <a:rPr lang="en-GB" sz="3600"/>
            </a:br>
            <a:r>
              <a:rPr lang="en-GB" sz="3600"/>
              <a:t>Childhood Education</a:t>
            </a:r>
            <a:endParaRPr lang="en-US" sz="360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/>
              <a:t>There is an inner life in the child which emerges especially under favourable conditions.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/>
              <a:t>The people (both adults and children) with whom the child interacts are of central importance.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/>
              <a:t>The child’s education is seen as an interaction between the child and the environment the child is in, including, in particular, other people and knowledge itself.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These 10 Principles are based on the philosophical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approaches of 3 figures which Bruce considers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most important, influential pioneers in this field i.e.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Froebel, Montessori and Steiner.           </a:t>
            </a:r>
            <a:r>
              <a:rPr lang="en-GB" sz="1800"/>
              <a:t>(Bruce 1987:10)</a:t>
            </a:r>
            <a:endParaRPr lang="en-US" sz="1800"/>
          </a:p>
          <a:p>
            <a:pPr eaLnBrk="1" hangingPunct="1">
              <a:lnSpc>
                <a:spcPct val="90000"/>
              </a:lnSpc>
            </a:pPr>
            <a:endParaRPr lang="en-US"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/>
              <a:t>Principles for a Developmental Curriculum</a:t>
            </a:r>
            <a:endParaRPr lang="en-US" sz="360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Each child is an individual and should be respected and treated as such.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 early years are a period of development in their own right, and education of the young children should be seen as a specialism with its own valid criteria of appropriate practice.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 role of the educator of young children is to engage actively with what most concerns the child, and to support learning through these preoccupations.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Each child’s cultural and linguistic heritage is seen as the basics of learning.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An anti-discriminatory approach is the basis of all respect-worthy education and is essential for a developmentally appropriate curriculum.</a:t>
            </a:r>
          </a:p>
          <a:p>
            <a:pPr eaLnBrk="1" hangingPunct="1">
              <a:lnSpc>
                <a:spcPct val="80000"/>
              </a:lnSpc>
            </a:pPr>
            <a:endParaRPr lang="en-US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/>
              <a:t>Principles for a Developmental Curriculum</a:t>
            </a:r>
            <a:endParaRPr lang="en-US" sz="360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All children should be offered equal opportunities to progress </a:t>
            </a:r>
            <a:r>
              <a:rPr lang="en-GB" sz="2400"/>
              <a:t>and develop and </a:t>
            </a:r>
            <a:r>
              <a:rPr lang="en-GB" sz="2400" dirty="0"/>
              <a:t>should have equal access to good quality provision. The concepts of multiculturalism and anti-racism are essential to this whole educational approach.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Partnership with parents should be given priority as the most effective means of ensuring consistency and continuity in children’s experiences, and in the curriculum offered to them.</a:t>
            </a:r>
          </a:p>
          <a:p>
            <a:pPr eaLnBrk="1" hangingPunct="1">
              <a:lnSpc>
                <a:spcPct val="80000"/>
              </a:lnSpc>
            </a:pPr>
            <a:endParaRPr lang="en-GB" sz="1600" dirty="0"/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600" dirty="0"/>
              <a:t>(Hurst &amp; Joseph 1998:xi)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708</TotalTime>
  <Words>534</Words>
  <Application>Microsoft Office PowerPoint</Application>
  <PresentationFormat>On-screen Show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Times New Roman</vt:lpstr>
      <vt:lpstr>Wingdings</vt:lpstr>
      <vt:lpstr>Pixel</vt:lpstr>
      <vt:lpstr>Learning for Children and Young People</vt:lpstr>
      <vt:lpstr>Role of Curriculum in Early Years</vt:lpstr>
      <vt:lpstr>Different Curriculum Approaches</vt:lpstr>
      <vt:lpstr>Common Principles of Early  Childhood Education</vt:lpstr>
      <vt:lpstr>Common Principles of Early  Childhood Education</vt:lpstr>
      <vt:lpstr>Principles for a Developmental Curriculum</vt:lpstr>
      <vt:lpstr>Principles for a Developmental Curriculum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Matters</dc:title>
  <dc:creator>Karen Hudson</dc:creator>
  <cp:lastModifiedBy>Karen Hudson</cp:lastModifiedBy>
  <cp:revision>27</cp:revision>
  <dcterms:created xsi:type="dcterms:W3CDTF">2007-01-02T10:50:26Z</dcterms:created>
  <dcterms:modified xsi:type="dcterms:W3CDTF">2020-01-09T16:51:53Z</dcterms:modified>
</cp:coreProperties>
</file>