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8" r:id="rId2"/>
    <p:sldId id="257" r:id="rId3"/>
    <p:sldId id="259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  <a:srgbClr val="9900FF"/>
    <a:srgbClr val="006699"/>
    <a:srgbClr val="FF33CC"/>
    <a:srgbClr val="00FFFF"/>
    <a:srgbClr val="FF7C80"/>
    <a:srgbClr val="9999FF"/>
    <a:srgbClr val="FFFF66"/>
    <a:srgbClr val="3399FF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CCDF6BC-64B6-40BC-9FFC-124B13DEB9E7}" v="728" dt="2021-05-08T17:30:27.5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75" d="100"/>
          <a:sy n="75" d="100"/>
        </p:scale>
        <p:origin x="392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omi Oddie" userId="3afb3b68-8cdd-46a4-96de-926eec81e451" providerId="ADAL" clId="{9CCDF6BC-64B6-40BC-9FFC-124B13DEB9E7}"/>
    <pc:docChg chg="undo redo custSel addSld delSld modSld sldOrd">
      <pc:chgData name="Naomi Oddie" userId="3afb3b68-8cdd-46a4-96de-926eec81e451" providerId="ADAL" clId="{9CCDF6BC-64B6-40BC-9FFC-124B13DEB9E7}" dt="2021-05-08T17:56:39.913" v="3580" actId="1076"/>
      <pc:docMkLst>
        <pc:docMk/>
      </pc:docMkLst>
      <pc:sldChg chg="addSp delSp modSp del mod setBg delDesignElem">
        <pc:chgData name="Naomi Oddie" userId="3afb3b68-8cdd-46a4-96de-926eec81e451" providerId="ADAL" clId="{9CCDF6BC-64B6-40BC-9FFC-124B13DEB9E7}" dt="2021-05-08T13:00:20.788" v="1557" actId="47"/>
        <pc:sldMkLst>
          <pc:docMk/>
          <pc:sldMk cId="3206282699" sldId="256"/>
        </pc:sldMkLst>
        <pc:spChg chg="mod">
          <ac:chgData name="Naomi Oddie" userId="3afb3b68-8cdd-46a4-96de-926eec81e451" providerId="ADAL" clId="{9CCDF6BC-64B6-40BC-9FFC-124B13DEB9E7}" dt="2021-05-08T12:00:45.859" v="219" actId="1076"/>
          <ac:spMkLst>
            <pc:docMk/>
            <pc:sldMk cId="3206282699" sldId="256"/>
            <ac:spMk id="2" creationId="{05B014B7-87A3-47B0-9A0B-471CC97CA77D}"/>
          </ac:spMkLst>
        </pc:spChg>
        <pc:spChg chg="mod">
          <ac:chgData name="Naomi Oddie" userId="3afb3b68-8cdd-46a4-96de-926eec81e451" providerId="ADAL" clId="{9CCDF6BC-64B6-40BC-9FFC-124B13DEB9E7}" dt="2021-05-08T11:59:55.434" v="208" actId="688"/>
          <ac:spMkLst>
            <pc:docMk/>
            <pc:sldMk cId="3206282699" sldId="256"/>
            <ac:spMk id="5" creationId="{29A4DCC6-BD6F-4410-80A5-D6E86D143960}"/>
          </ac:spMkLst>
        </pc:spChg>
        <pc:spChg chg="add del mod">
          <ac:chgData name="Naomi Oddie" userId="3afb3b68-8cdd-46a4-96de-926eec81e451" providerId="ADAL" clId="{9CCDF6BC-64B6-40BC-9FFC-124B13DEB9E7}" dt="2021-05-06T17:42:09.220" v="82"/>
          <ac:spMkLst>
            <pc:docMk/>
            <pc:sldMk cId="3206282699" sldId="256"/>
            <ac:spMk id="6" creationId="{4E71B04A-47F7-44E5-B7EC-D630FDAAD834}"/>
          </ac:spMkLst>
        </pc:spChg>
        <pc:spChg chg="add del mod">
          <ac:chgData name="Naomi Oddie" userId="3afb3b68-8cdd-46a4-96de-926eec81e451" providerId="ADAL" clId="{9CCDF6BC-64B6-40BC-9FFC-124B13DEB9E7}" dt="2021-05-08T11:55:13.769" v="141" actId="33987"/>
          <ac:spMkLst>
            <pc:docMk/>
            <pc:sldMk cId="3206282699" sldId="256"/>
            <ac:spMk id="6" creationId="{C59F1500-B900-49FD-9095-867F13157F09}"/>
          </ac:spMkLst>
        </pc:spChg>
        <pc:spChg chg="add mod">
          <ac:chgData name="Naomi Oddie" userId="3afb3b68-8cdd-46a4-96de-926eec81e451" providerId="ADAL" clId="{9CCDF6BC-64B6-40BC-9FFC-124B13DEB9E7}" dt="2021-05-08T12:31:16.157" v="536" actId="207"/>
          <ac:spMkLst>
            <pc:docMk/>
            <pc:sldMk cId="3206282699" sldId="256"/>
            <ac:spMk id="8" creationId="{1F75221C-52CC-4EB5-BD89-704D10CE1379}"/>
          </ac:spMkLst>
        </pc:spChg>
        <pc:spChg chg="mod">
          <ac:chgData name="Naomi Oddie" userId="3afb3b68-8cdd-46a4-96de-926eec81e451" providerId="ADAL" clId="{9CCDF6BC-64B6-40BC-9FFC-124B13DEB9E7}" dt="2021-05-08T11:59:10.498" v="175" actId="1076"/>
          <ac:spMkLst>
            <pc:docMk/>
            <pc:sldMk cId="3206282699" sldId="256"/>
            <ac:spMk id="13" creationId="{B04A2CCE-F102-435A-8C75-96BAF6E615B6}"/>
          </ac:spMkLst>
        </pc:spChg>
        <pc:spChg chg="mod">
          <ac:chgData name="Naomi Oddie" userId="3afb3b68-8cdd-46a4-96de-926eec81e451" providerId="ADAL" clId="{9CCDF6BC-64B6-40BC-9FFC-124B13DEB9E7}" dt="2021-05-08T11:59:14.581" v="177" actId="1076"/>
          <ac:spMkLst>
            <pc:docMk/>
            <pc:sldMk cId="3206282699" sldId="256"/>
            <ac:spMk id="14" creationId="{092FCA93-4CF7-46F0-970F-A0927AF1C142}"/>
          </ac:spMkLst>
        </pc:spChg>
        <pc:spChg chg="add del mod">
          <ac:chgData name="Naomi Oddie" userId="3afb3b68-8cdd-46a4-96de-926eec81e451" providerId="ADAL" clId="{9CCDF6BC-64B6-40BC-9FFC-124B13DEB9E7}" dt="2021-05-08T12:06:24.196" v="367" actId="478"/>
          <ac:spMkLst>
            <pc:docMk/>
            <pc:sldMk cId="3206282699" sldId="256"/>
            <ac:spMk id="16" creationId="{CB8A35EC-7FE6-45EE-B08F-B4AD39AC015C}"/>
          </ac:spMkLst>
        </pc:spChg>
        <pc:spChg chg="mod">
          <ac:chgData name="Naomi Oddie" userId="3afb3b68-8cdd-46a4-96de-926eec81e451" providerId="ADAL" clId="{9CCDF6BC-64B6-40BC-9FFC-124B13DEB9E7}" dt="2021-05-08T11:58:38.035" v="170" actId="1076"/>
          <ac:spMkLst>
            <pc:docMk/>
            <pc:sldMk cId="3206282699" sldId="256"/>
            <ac:spMk id="18" creationId="{A16C4581-AABC-48B5-B041-F698C312CA65}"/>
          </ac:spMkLst>
        </pc:spChg>
        <pc:spChg chg="mod">
          <ac:chgData name="Naomi Oddie" userId="3afb3b68-8cdd-46a4-96de-926eec81e451" providerId="ADAL" clId="{9CCDF6BC-64B6-40BC-9FFC-124B13DEB9E7}" dt="2021-05-08T11:58:48.653" v="171" actId="1076"/>
          <ac:spMkLst>
            <pc:docMk/>
            <pc:sldMk cId="3206282699" sldId="256"/>
            <ac:spMk id="19" creationId="{5E2E493E-4A8E-471C-960B-E1F649C9DC71}"/>
          </ac:spMkLst>
        </pc:spChg>
        <pc:spChg chg="mod">
          <ac:chgData name="Naomi Oddie" userId="3afb3b68-8cdd-46a4-96de-926eec81e451" providerId="ADAL" clId="{9CCDF6BC-64B6-40BC-9FFC-124B13DEB9E7}" dt="2021-05-08T12:00:54.992" v="221" actId="1076"/>
          <ac:spMkLst>
            <pc:docMk/>
            <pc:sldMk cId="3206282699" sldId="256"/>
            <ac:spMk id="20" creationId="{E17E02DA-1040-43EA-8B56-5A57CB1E72CD}"/>
          </ac:spMkLst>
        </pc:spChg>
        <pc:spChg chg="add mod">
          <ac:chgData name="Naomi Oddie" userId="3afb3b68-8cdd-46a4-96de-926eec81e451" providerId="ADAL" clId="{9CCDF6BC-64B6-40BC-9FFC-124B13DEB9E7}" dt="2021-05-08T12:18:26.180" v="427" actId="571"/>
          <ac:spMkLst>
            <pc:docMk/>
            <pc:sldMk cId="3206282699" sldId="256"/>
            <ac:spMk id="28" creationId="{37F7B174-5DF4-444A-8C54-B735FB82D931}"/>
          </ac:spMkLst>
        </pc:spChg>
        <pc:spChg chg="add mod">
          <ac:chgData name="Naomi Oddie" userId="3afb3b68-8cdd-46a4-96de-926eec81e451" providerId="ADAL" clId="{9CCDF6BC-64B6-40BC-9FFC-124B13DEB9E7}" dt="2021-05-08T12:18:26.180" v="427" actId="571"/>
          <ac:spMkLst>
            <pc:docMk/>
            <pc:sldMk cId="3206282699" sldId="256"/>
            <ac:spMk id="29" creationId="{C2D22D38-F515-4A97-8665-9181CD5CD856}"/>
          </ac:spMkLst>
        </pc:spChg>
        <pc:spChg chg="del">
          <ac:chgData name="Naomi Oddie" userId="3afb3b68-8cdd-46a4-96de-926eec81e451" providerId="ADAL" clId="{9CCDF6BC-64B6-40BC-9FFC-124B13DEB9E7}" dt="2021-05-08T11:51:54.105" v="94"/>
          <ac:spMkLst>
            <pc:docMk/>
            <pc:sldMk cId="3206282699" sldId="256"/>
            <ac:spMk id="226" creationId="{16B067B1-F4E5-4FDF-813D-C9E872E80075}"/>
          </ac:spMkLst>
        </pc:spChg>
        <pc:picChg chg="mod">
          <ac:chgData name="Naomi Oddie" userId="3afb3b68-8cdd-46a4-96de-926eec81e451" providerId="ADAL" clId="{9CCDF6BC-64B6-40BC-9FFC-124B13DEB9E7}" dt="2021-05-08T11:59:14.581" v="177" actId="1076"/>
          <ac:picMkLst>
            <pc:docMk/>
            <pc:sldMk cId="3206282699" sldId="256"/>
            <ac:picMk id="3" creationId="{14AB96BA-5C6A-4FAB-9DA9-927CE116A676}"/>
          </ac:picMkLst>
        </pc:picChg>
        <pc:picChg chg="mod modCrop">
          <ac:chgData name="Naomi Oddie" userId="3afb3b68-8cdd-46a4-96de-926eec81e451" providerId="ADAL" clId="{9CCDF6BC-64B6-40BC-9FFC-124B13DEB9E7}" dt="2021-05-08T12:00:25.493" v="215" actId="1076"/>
          <ac:picMkLst>
            <pc:docMk/>
            <pc:sldMk cId="3206282699" sldId="256"/>
            <ac:picMk id="4" creationId="{F557B7D6-E73A-4850-80B2-85494748E4A4}"/>
          </ac:picMkLst>
        </pc:picChg>
        <pc:picChg chg="mod">
          <ac:chgData name="Naomi Oddie" userId="3afb3b68-8cdd-46a4-96de-926eec81e451" providerId="ADAL" clId="{9CCDF6BC-64B6-40BC-9FFC-124B13DEB9E7}" dt="2021-05-08T11:58:38.035" v="170" actId="1076"/>
          <ac:picMkLst>
            <pc:docMk/>
            <pc:sldMk cId="3206282699" sldId="256"/>
            <ac:picMk id="7" creationId="{774240CD-0C51-4906-9B71-78C7C55A9B6A}"/>
          </ac:picMkLst>
        </pc:picChg>
        <pc:picChg chg="add del mod">
          <ac:chgData name="Naomi Oddie" userId="3afb3b68-8cdd-46a4-96de-926eec81e451" providerId="ADAL" clId="{9CCDF6BC-64B6-40BC-9FFC-124B13DEB9E7}" dt="2021-05-08T12:04:37.331" v="272" actId="478"/>
          <ac:picMkLst>
            <pc:docMk/>
            <pc:sldMk cId="3206282699" sldId="256"/>
            <ac:picMk id="9" creationId="{98F49782-D685-4D4C-80F7-F44783397257}"/>
          </ac:picMkLst>
        </pc:picChg>
        <pc:picChg chg="mod">
          <ac:chgData name="Naomi Oddie" userId="3afb3b68-8cdd-46a4-96de-926eec81e451" providerId="ADAL" clId="{9CCDF6BC-64B6-40BC-9FFC-124B13DEB9E7}" dt="2021-05-08T11:58:48.653" v="171" actId="1076"/>
          <ac:picMkLst>
            <pc:docMk/>
            <pc:sldMk cId="3206282699" sldId="256"/>
            <ac:picMk id="11" creationId="{08E1AC3A-AA87-405A-8301-4323D9BE6982}"/>
          </ac:picMkLst>
        </pc:picChg>
        <pc:picChg chg="mod">
          <ac:chgData name="Naomi Oddie" userId="3afb3b68-8cdd-46a4-96de-926eec81e451" providerId="ADAL" clId="{9CCDF6BC-64B6-40BC-9FFC-124B13DEB9E7}" dt="2021-05-08T12:00:24.438" v="214" actId="1076"/>
          <ac:picMkLst>
            <pc:docMk/>
            <pc:sldMk cId="3206282699" sldId="256"/>
            <ac:picMk id="12" creationId="{FEF1F475-35FC-4DF0-BFA2-1BA9CE679F3C}"/>
          </ac:picMkLst>
        </pc:picChg>
        <pc:picChg chg="add mod">
          <ac:chgData name="Naomi Oddie" userId="3afb3b68-8cdd-46a4-96de-926eec81e451" providerId="ADAL" clId="{9CCDF6BC-64B6-40BC-9FFC-124B13DEB9E7}" dt="2021-05-08T12:03:45.866" v="267" actId="1076"/>
          <ac:picMkLst>
            <pc:docMk/>
            <pc:sldMk cId="3206282699" sldId="256"/>
            <ac:picMk id="15" creationId="{F518F531-24DD-4072-9928-7ECE56530498}"/>
          </ac:picMkLst>
        </pc:picChg>
        <pc:picChg chg="add mod">
          <ac:chgData name="Naomi Oddie" userId="3afb3b68-8cdd-46a4-96de-926eec81e451" providerId="ADAL" clId="{9CCDF6BC-64B6-40BC-9FFC-124B13DEB9E7}" dt="2021-05-08T12:18:26.180" v="427" actId="571"/>
          <ac:picMkLst>
            <pc:docMk/>
            <pc:sldMk cId="3206282699" sldId="256"/>
            <ac:picMk id="27" creationId="{B8601D33-DA1D-4B64-AEDE-6F23759486F0}"/>
          </ac:picMkLst>
        </pc:picChg>
        <pc:picChg chg="mod">
          <ac:chgData name="Naomi Oddie" userId="3afb3b68-8cdd-46a4-96de-926eec81e451" providerId="ADAL" clId="{9CCDF6BC-64B6-40BC-9FFC-124B13DEB9E7}" dt="2021-05-08T12:03:37.911" v="263" actId="1076"/>
          <ac:picMkLst>
            <pc:docMk/>
            <pc:sldMk cId="3206282699" sldId="256"/>
            <ac:picMk id="216" creationId="{22EE499A-78E3-4A9D-B31F-C932CC713494}"/>
          </ac:picMkLst>
        </pc:picChg>
        <pc:picChg chg="mod">
          <ac:chgData name="Naomi Oddie" userId="3afb3b68-8cdd-46a4-96de-926eec81e451" providerId="ADAL" clId="{9CCDF6BC-64B6-40BC-9FFC-124B13DEB9E7}" dt="2021-05-08T11:59:10.498" v="175" actId="1076"/>
          <ac:picMkLst>
            <pc:docMk/>
            <pc:sldMk cId="3206282699" sldId="256"/>
            <ac:picMk id="5122" creationId="{66E157DA-2540-425B-A08B-3E2DC69234AF}"/>
          </ac:picMkLst>
        </pc:picChg>
        <pc:picChg chg="mod">
          <ac:chgData name="Naomi Oddie" userId="3afb3b68-8cdd-46a4-96de-926eec81e451" providerId="ADAL" clId="{9CCDF6BC-64B6-40BC-9FFC-124B13DEB9E7}" dt="2021-05-08T12:00:49.270" v="220" actId="1076"/>
          <ac:picMkLst>
            <pc:docMk/>
            <pc:sldMk cId="3206282699" sldId="256"/>
            <ac:picMk id="15362" creationId="{872CD05E-1AEF-4556-91BE-6362700879F6}"/>
          </ac:picMkLst>
        </pc:picChg>
        <pc:cxnChg chg="add del mod">
          <ac:chgData name="Naomi Oddie" userId="3afb3b68-8cdd-46a4-96de-926eec81e451" providerId="ADAL" clId="{9CCDF6BC-64B6-40BC-9FFC-124B13DEB9E7}" dt="2021-05-08T12:05:54.642" v="365" actId="11529"/>
          <ac:cxnSpMkLst>
            <pc:docMk/>
            <pc:sldMk cId="3206282699" sldId="256"/>
            <ac:cxnSpMk id="21" creationId="{9E96A30C-628E-482C-8C9D-BD94BF9CF27F}"/>
          </ac:cxnSpMkLst>
        </pc:cxnChg>
        <pc:cxnChg chg="del">
          <ac:chgData name="Naomi Oddie" userId="3afb3b68-8cdd-46a4-96de-926eec81e451" providerId="ADAL" clId="{9CCDF6BC-64B6-40BC-9FFC-124B13DEB9E7}" dt="2021-05-08T11:51:54.105" v="94"/>
          <ac:cxnSpMkLst>
            <pc:docMk/>
            <pc:sldMk cId="3206282699" sldId="256"/>
            <ac:cxnSpMk id="225" creationId="{353C1207-D1C8-49E3-8837-E2B89D366FAE}"/>
          </ac:cxnSpMkLst>
        </pc:cxnChg>
      </pc:sldChg>
      <pc:sldChg chg="addSp delSp modSp mod ord">
        <pc:chgData name="Naomi Oddie" userId="3afb3b68-8cdd-46a4-96de-926eec81e451" providerId="ADAL" clId="{9CCDF6BC-64B6-40BC-9FFC-124B13DEB9E7}" dt="2021-05-08T17:56:39.913" v="3580" actId="1076"/>
        <pc:sldMkLst>
          <pc:docMk/>
          <pc:sldMk cId="1003391564" sldId="257"/>
        </pc:sldMkLst>
        <pc:spChg chg="del">
          <ac:chgData name="Naomi Oddie" userId="3afb3b68-8cdd-46a4-96de-926eec81e451" providerId="ADAL" clId="{9CCDF6BC-64B6-40BC-9FFC-124B13DEB9E7}" dt="2021-05-08T13:02:00.760" v="1569" actId="478"/>
          <ac:spMkLst>
            <pc:docMk/>
            <pc:sldMk cId="1003391564" sldId="257"/>
            <ac:spMk id="3" creationId="{FE96A550-0C64-4AB4-8C0A-2F51611A0E69}"/>
          </ac:spMkLst>
        </pc:spChg>
        <pc:spChg chg="add mod">
          <ac:chgData name="Naomi Oddie" userId="3afb3b68-8cdd-46a4-96de-926eec81e451" providerId="ADAL" clId="{9CCDF6BC-64B6-40BC-9FFC-124B13DEB9E7}" dt="2021-05-08T17:56:39.913" v="3580" actId="1076"/>
          <ac:spMkLst>
            <pc:docMk/>
            <pc:sldMk cId="1003391564" sldId="257"/>
            <ac:spMk id="4" creationId="{9642267A-C620-4314-88DB-D18E25D57BD2}"/>
          </ac:spMkLst>
        </pc:spChg>
        <pc:spChg chg="del mod">
          <ac:chgData name="Naomi Oddie" userId="3afb3b68-8cdd-46a4-96de-926eec81e451" providerId="ADAL" clId="{9CCDF6BC-64B6-40BC-9FFC-124B13DEB9E7}" dt="2021-05-08T13:02:03.580" v="1570" actId="478"/>
          <ac:spMkLst>
            <pc:docMk/>
            <pc:sldMk cId="1003391564" sldId="257"/>
            <ac:spMk id="5" creationId="{BCFC37C6-395C-4F76-B16A-2B2991868BA3}"/>
          </ac:spMkLst>
        </pc:spChg>
        <pc:spChg chg="add mod">
          <ac:chgData name="Naomi Oddie" userId="3afb3b68-8cdd-46a4-96de-926eec81e451" providerId="ADAL" clId="{9CCDF6BC-64B6-40BC-9FFC-124B13DEB9E7}" dt="2021-05-08T17:55:06.827" v="3576" actId="1076"/>
          <ac:spMkLst>
            <pc:docMk/>
            <pc:sldMk cId="1003391564" sldId="257"/>
            <ac:spMk id="6" creationId="{855DF7CF-1705-4071-9430-EC7CDBBD6683}"/>
          </ac:spMkLst>
        </pc:spChg>
        <pc:spChg chg="del mod">
          <ac:chgData name="Naomi Oddie" userId="3afb3b68-8cdd-46a4-96de-926eec81e451" providerId="ADAL" clId="{9CCDF6BC-64B6-40BC-9FFC-124B13DEB9E7}" dt="2021-05-08T13:01:57.149" v="1568" actId="478"/>
          <ac:spMkLst>
            <pc:docMk/>
            <pc:sldMk cId="1003391564" sldId="257"/>
            <ac:spMk id="7" creationId="{7E54BEA4-BA08-4507-9D7E-E50AF3AB619F}"/>
          </ac:spMkLst>
        </pc:spChg>
        <pc:spChg chg="add del mod">
          <ac:chgData name="Naomi Oddie" userId="3afb3b68-8cdd-46a4-96de-926eec81e451" providerId="ADAL" clId="{9CCDF6BC-64B6-40BC-9FFC-124B13DEB9E7}" dt="2021-05-08T13:17:52.461" v="1812"/>
          <ac:spMkLst>
            <pc:docMk/>
            <pc:sldMk cId="1003391564" sldId="257"/>
            <ac:spMk id="8" creationId="{F1B1DB35-8F9F-4DA9-9129-67A9795C0C24}"/>
          </ac:spMkLst>
        </pc:spChg>
        <pc:spChg chg="del mod">
          <ac:chgData name="Naomi Oddie" userId="3afb3b68-8cdd-46a4-96de-926eec81e451" providerId="ADAL" clId="{9CCDF6BC-64B6-40BC-9FFC-124B13DEB9E7}" dt="2021-05-08T13:02:07.004" v="1571" actId="478"/>
          <ac:spMkLst>
            <pc:docMk/>
            <pc:sldMk cId="1003391564" sldId="257"/>
            <ac:spMk id="9" creationId="{8B6D7D0C-87B6-427C-A7E3-67673AD31FE4}"/>
          </ac:spMkLst>
        </pc:spChg>
        <pc:spChg chg="add mod">
          <ac:chgData name="Naomi Oddie" userId="3afb3b68-8cdd-46a4-96de-926eec81e451" providerId="ADAL" clId="{9CCDF6BC-64B6-40BC-9FFC-124B13DEB9E7}" dt="2021-05-08T16:02:51.163" v="3364" actId="1076"/>
          <ac:spMkLst>
            <pc:docMk/>
            <pc:sldMk cId="1003391564" sldId="257"/>
            <ac:spMk id="10" creationId="{B3F40FA8-B061-44B2-8ED9-BE6FA666FEBC}"/>
          </ac:spMkLst>
        </pc:spChg>
        <pc:spChg chg="del mod">
          <ac:chgData name="Naomi Oddie" userId="3afb3b68-8cdd-46a4-96de-926eec81e451" providerId="ADAL" clId="{9CCDF6BC-64B6-40BC-9FFC-124B13DEB9E7}" dt="2021-05-08T13:02:09.915" v="1572" actId="478"/>
          <ac:spMkLst>
            <pc:docMk/>
            <pc:sldMk cId="1003391564" sldId="257"/>
            <ac:spMk id="11" creationId="{D7C95F55-5A40-4D8C-89D5-680359F5CEA8}"/>
          </ac:spMkLst>
        </pc:spChg>
        <pc:spChg chg="add del mod">
          <ac:chgData name="Naomi Oddie" userId="3afb3b68-8cdd-46a4-96de-926eec81e451" providerId="ADAL" clId="{9CCDF6BC-64B6-40BC-9FFC-124B13DEB9E7}" dt="2021-05-08T17:55:18.392" v="3579"/>
          <ac:spMkLst>
            <pc:docMk/>
            <pc:sldMk cId="1003391564" sldId="257"/>
            <ac:spMk id="12" creationId="{4529F935-EBCC-4830-B5AC-37EAA4FEB1A8}"/>
          </ac:spMkLst>
        </pc:spChg>
        <pc:spChg chg="add mod">
          <ac:chgData name="Naomi Oddie" userId="3afb3b68-8cdd-46a4-96de-926eec81e451" providerId="ADAL" clId="{9CCDF6BC-64B6-40BC-9FFC-124B13DEB9E7}" dt="2021-05-08T17:55:16.864" v="3577" actId="1076"/>
          <ac:spMkLst>
            <pc:docMk/>
            <pc:sldMk cId="1003391564" sldId="257"/>
            <ac:spMk id="13" creationId="{8CE8D1B3-68CA-4C57-9263-C435C38CE6BF}"/>
          </ac:spMkLst>
        </pc:spChg>
        <pc:spChg chg="del">
          <ac:chgData name="Naomi Oddie" userId="3afb3b68-8cdd-46a4-96de-926eec81e451" providerId="ADAL" clId="{9CCDF6BC-64B6-40BC-9FFC-124B13DEB9E7}" dt="2021-05-08T13:02:13.594" v="1573" actId="478"/>
          <ac:spMkLst>
            <pc:docMk/>
            <pc:sldMk cId="1003391564" sldId="257"/>
            <ac:spMk id="17" creationId="{16E57794-722E-4905-8C40-3ED55F67B379}"/>
          </ac:spMkLst>
        </pc:spChg>
        <pc:spChg chg="del mod">
          <ac:chgData name="Naomi Oddie" userId="3afb3b68-8cdd-46a4-96de-926eec81e451" providerId="ADAL" clId="{9CCDF6BC-64B6-40BC-9FFC-124B13DEB9E7}" dt="2021-05-08T13:02:16.379" v="1574" actId="478"/>
          <ac:spMkLst>
            <pc:docMk/>
            <pc:sldMk cId="1003391564" sldId="257"/>
            <ac:spMk id="19" creationId="{33A9AAEF-291B-41DB-ABAC-CC3150959313}"/>
          </ac:spMkLst>
        </pc:spChg>
        <pc:spChg chg="add mod">
          <ac:chgData name="Naomi Oddie" userId="3afb3b68-8cdd-46a4-96de-926eec81e451" providerId="ADAL" clId="{9CCDF6BC-64B6-40BC-9FFC-124B13DEB9E7}" dt="2021-05-08T17:54:33.038" v="3573" actId="1076"/>
          <ac:spMkLst>
            <pc:docMk/>
            <pc:sldMk cId="1003391564" sldId="257"/>
            <ac:spMk id="20" creationId="{1FD90214-2CAF-486B-B4B8-495239BA5780}"/>
          </ac:spMkLst>
        </pc:spChg>
        <pc:spChg chg="del mod">
          <ac:chgData name="Naomi Oddie" userId="3afb3b68-8cdd-46a4-96de-926eec81e451" providerId="ADAL" clId="{9CCDF6BC-64B6-40BC-9FFC-124B13DEB9E7}" dt="2021-05-08T13:01:39.029" v="1566" actId="478"/>
          <ac:spMkLst>
            <pc:docMk/>
            <pc:sldMk cId="1003391564" sldId="257"/>
            <ac:spMk id="21" creationId="{5A8041C9-85BB-4C8E-9F4A-DB29C5EDC5FE}"/>
          </ac:spMkLst>
        </pc:spChg>
        <pc:spChg chg="del mod">
          <ac:chgData name="Naomi Oddie" userId="3afb3b68-8cdd-46a4-96de-926eec81e451" providerId="ADAL" clId="{9CCDF6BC-64B6-40BC-9FFC-124B13DEB9E7}" dt="2021-05-08T13:01:29.450" v="1563" actId="478"/>
          <ac:spMkLst>
            <pc:docMk/>
            <pc:sldMk cId="1003391564" sldId="257"/>
            <ac:spMk id="23" creationId="{ED64DC8E-8C26-43A2-985C-9AA73345FDE5}"/>
          </ac:spMkLst>
        </pc:spChg>
      </pc:sldChg>
      <pc:sldChg chg="addSp delSp modSp new mod">
        <pc:chgData name="Naomi Oddie" userId="3afb3b68-8cdd-46a4-96de-926eec81e451" providerId="ADAL" clId="{9CCDF6BC-64B6-40BC-9FFC-124B13DEB9E7}" dt="2021-05-08T17:54:12.297" v="3569" actId="478"/>
        <pc:sldMkLst>
          <pc:docMk/>
          <pc:sldMk cId="4120107190" sldId="258"/>
        </pc:sldMkLst>
        <pc:spChg chg="add del">
          <ac:chgData name="Naomi Oddie" userId="3afb3b68-8cdd-46a4-96de-926eec81e451" providerId="ADAL" clId="{9CCDF6BC-64B6-40BC-9FFC-124B13DEB9E7}" dt="2021-05-08T12:17:31.586" v="418" actId="478"/>
          <ac:spMkLst>
            <pc:docMk/>
            <pc:sldMk cId="4120107190" sldId="258"/>
            <ac:spMk id="4" creationId="{5677CA45-9776-4086-ADDC-DA828BAF3D0D}"/>
          </ac:spMkLst>
        </pc:spChg>
        <pc:spChg chg="add mod">
          <ac:chgData name="Naomi Oddie" userId="3afb3b68-8cdd-46a4-96de-926eec81e451" providerId="ADAL" clId="{9CCDF6BC-64B6-40BC-9FFC-124B13DEB9E7}" dt="2021-05-08T12:21:38.573" v="468" actId="1582"/>
          <ac:spMkLst>
            <pc:docMk/>
            <pc:sldMk cId="4120107190" sldId="258"/>
            <ac:spMk id="5" creationId="{EC56EE0D-C997-4CE4-BE58-970B0BA13295}"/>
          </ac:spMkLst>
        </pc:spChg>
        <pc:spChg chg="add mod">
          <ac:chgData name="Naomi Oddie" userId="3afb3b68-8cdd-46a4-96de-926eec81e451" providerId="ADAL" clId="{9CCDF6BC-64B6-40BC-9FFC-124B13DEB9E7}" dt="2021-05-08T12:47:40.380" v="1402" actId="1076"/>
          <ac:spMkLst>
            <pc:docMk/>
            <pc:sldMk cId="4120107190" sldId="258"/>
            <ac:spMk id="8" creationId="{DDCE6558-EB4B-4DD1-8EE2-A3B60FA5131F}"/>
          </ac:spMkLst>
        </pc:spChg>
        <pc:spChg chg="add mod">
          <ac:chgData name="Naomi Oddie" userId="3afb3b68-8cdd-46a4-96de-926eec81e451" providerId="ADAL" clId="{9CCDF6BC-64B6-40BC-9FFC-124B13DEB9E7}" dt="2021-05-08T12:48:12.139" v="1409" actId="1076"/>
          <ac:spMkLst>
            <pc:docMk/>
            <pc:sldMk cId="4120107190" sldId="258"/>
            <ac:spMk id="11" creationId="{01FB15EB-9E3E-488F-8073-9E1A93A77613}"/>
          </ac:spMkLst>
        </pc:spChg>
        <pc:spChg chg="add mod">
          <ac:chgData name="Naomi Oddie" userId="3afb3b68-8cdd-46a4-96de-926eec81e451" providerId="ADAL" clId="{9CCDF6BC-64B6-40BC-9FFC-124B13DEB9E7}" dt="2021-05-08T12:46:46.972" v="1392" actId="1076"/>
          <ac:spMkLst>
            <pc:docMk/>
            <pc:sldMk cId="4120107190" sldId="258"/>
            <ac:spMk id="12" creationId="{20EDC759-72F2-4F3C-8F21-D007DBD197CD}"/>
          </ac:spMkLst>
        </pc:spChg>
        <pc:spChg chg="add mod">
          <ac:chgData name="Naomi Oddie" userId="3afb3b68-8cdd-46a4-96de-926eec81e451" providerId="ADAL" clId="{9CCDF6BC-64B6-40BC-9FFC-124B13DEB9E7}" dt="2021-05-08T12:24:16.229" v="484" actId="207"/>
          <ac:spMkLst>
            <pc:docMk/>
            <pc:sldMk cId="4120107190" sldId="258"/>
            <ac:spMk id="13" creationId="{B09BA9BB-12D7-43C8-8FED-233B1CA793E0}"/>
          </ac:spMkLst>
        </pc:spChg>
        <pc:spChg chg="add mod">
          <ac:chgData name="Naomi Oddie" userId="3afb3b68-8cdd-46a4-96de-926eec81e451" providerId="ADAL" clId="{9CCDF6BC-64B6-40BC-9FFC-124B13DEB9E7}" dt="2021-05-08T12:48:24.935" v="1411" actId="1076"/>
          <ac:spMkLst>
            <pc:docMk/>
            <pc:sldMk cId="4120107190" sldId="258"/>
            <ac:spMk id="14" creationId="{C26ACD65-50B2-4644-B823-BA55C376801C}"/>
          </ac:spMkLst>
        </pc:spChg>
        <pc:spChg chg="add del mod">
          <ac:chgData name="Naomi Oddie" userId="3afb3b68-8cdd-46a4-96de-926eec81e451" providerId="ADAL" clId="{9CCDF6BC-64B6-40BC-9FFC-124B13DEB9E7}" dt="2021-05-08T12:26:14.746" v="496" actId="478"/>
          <ac:spMkLst>
            <pc:docMk/>
            <pc:sldMk cId="4120107190" sldId="258"/>
            <ac:spMk id="15" creationId="{44EEA916-5DE9-44AE-B6FD-56DD4218E49B}"/>
          </ac:spMkLst>
        </pc:spChg>
        <pc:spChg chg="add del mod">
          <ac:chgData name="Naomi Oddie" userId="3afb3b68-8cdd-46a4-96de-926eec81e451" providerId="ADAL" clId="{9CCDF6BC-64B6-40BC-9FFC-124B13DEB9E7}" dt="2021-05-08T12:42:08.269" v="837" actId="478"/>
          <ac:spMkLst>
            <pc:docMk/>
            <pc:sldMk cId="4120107190" sldId="258"/>
            <ac:spMk id="16" creationId="{D418DF3E-9003-4DD4-A99C-002CB629C94A}"/>
          </ac:spMkLst>
        </pc:spChg>
        <pc:spChg chg="add del mod ord">
          <ac:chgData name="Naomi Oddie" userId="3afb3b68-8cdd-46a4-96de-926eec81e451" providerId="ADAL" clId="{9CCDF6BC-64B6-40BC-9FFC-124B13DEB9E7}" dt="2021-05-08T12:37:44.312" v="648" actId="478"/>
          <ac:spMkLst>
            <pc:docMk/>
            <pc:sldMk cId="4120107190" sldId="258"/>
            <ac:spMk id="18" creationId="{49703871-A759-4341-B423-74E319666152}"/>
          </ac:spMkLst>
        </pc:spChg>
        <pc:spChg chg="add mod">
          <ac:chgData name="Naomi Oddie" userId="3afb3b68-8cdd-46a4-96de-926eec81e451" providerId="ADAL" clId="{9CCDF6BC-64B6-40BC-9FFC-124B13DEB9E7}" dt="2021-05-08T12:57:47.312" v="1511" actId="1076"/>
          <ac:spMkLst>
            <pc:docMk/>
            <pc:sldMk cId="4120107190" sldId="258"/>
            <ac:spMk id="19" creationId="{F94ABCAC-4E4E-477E-BF38-DCA96DF376E3}"/>
          </ac:spMkLst>
        </pc:spChg>
        <pc:spChg chg="add del mod">
          <ac:chgData name="Naomi Oddie" userId="3afb3b68-8cdd-46a4-96de-926eec81e451" providerId="ADAL" clId="{9CCDF6BC-64B6-40BC-9FFC-124B13DEB9E7}" dt="2021-05-08T12:49:06.797" v="1415" actId="22"/>
          <ac:spMkLst>
            <pc:docMk/>
            <pc:sldMk cId="4120107190" sldId="258"/>
            <ac:spMk id="24" creationId="{1723A057-44E7-43D7-819B-E9469D269169}"/>
          </ac:spMkLst>
        </pc:spChg>
        <pc:spChg chg="add mod">
          <ac:chgData name="Naomi Oddie" userId="3afb3b68-8cdd-46a4-96de-926eec81e451" providerId="ADAL" clId="{9CCDF6BC-64B6-40BC-9FFC-124B13DEB9E7}" dt="2021-05-08T12:59:20.223" v="1543" actId="1076"/>
          <ac:spMkLst>
            <pc:docMk/>
            <pc:sldMk cId="4120107190" sldId="258"/>
            <ac:spMk id="27" creationId="{4FC4B46F-8CE6-4B3E-ADB0-6775D3CE063D}"/>
          </ac:spMkLst>
        </pc:spChg>
        <pc:spChg chg="add mod">
          <ac:chgData name="Naomi Oddie" userId="3afb3b68-8cdd-46a4-96de-926eec81e451" providerId="ADAL" clId="{9CCDF6BC-64B6-40BC-9FFC-124B13DEB9E7}" dt="2021-05-08T13:00:05.241" v="1556" actId="1076"/>
          <ac:spMkLst>
            <pc:docMk/>
            <pc:sldMk cId="4120107190" sldId="258"/>
            <ac:spMk id="28" creationId="{53416FFE-2B2C-4179-9684-A6C42D9676E8}"/>
          </ac:spMkLst>
        </pc:spChg>
        <pc:spChg chg="add del mod">
          <ac:chgData name="Naomi Oddie" userId="3afb3b68-8cdd-46a4-96de-926eec81e451" providerId="ADAL" clId="{9CCDF6BC-64B6-40BC-9FFC-124B13DEB9E7}" dt="2021-05-08T17:54:12.297" v="3569" actId="478"/>
          <ac:spMkLst>
            <pc:docMk/>
            <pc:sldMk cId="4120107190" sldId="258"/>
            <ac:spMk id="31" creationId="{AE32A9AD-7D9E-4E47-AF1A-1183D0CC8C29}"/>
          </ac:spMkLst>
        </pc:spChg>
        <pc:picChg chg="add mod modCrop">
          <ac:chgData name="Naomi Oddie" userId="3afb3b68-8cdd-46a4-96de-926eec81e451" providerId="ADAL" clId="{9CCDF6BC-64B6-40BC-9FFC-124B13DEB9E7}" dt="2021-05-08T12:42:55.483" v="847" actId="1076"/>
          <ac:picMkLst>
            <pc:docMk/>
            <pc:sldMk cId="4120107190" sldId="258"/>
            <ac:picMk id="3" creationId="{B7A0102E-0A1D-4285-9531-D4B31420F0DF}"/>
          </ac:picMkLst>
        </pc:picChg>
        <pc:picChg chg="add mod">
          <ac:chgData name="Naomi Oddie" userId="3afb3b68-8cdd-46a4-96de-926eec81e451" providerId="ADAL" clId="{9CCDF6BC-64B6-40BC-9FFC-124B13DEB9E7}" dt="2021-05-08T12:48:08.500" v="1408" actId="1076"/>
          <ac:picMkLst>
            <pc:docMk/>
            <pc:sldMk cId="4120107190" sldId="258"/>
            <ac:picMk id="6" creationId="{385C1469-2096-49E0-8C03-22084F4F86D3}"/>
          </ac:picMkLst>
        </pc:picChg>
        <pc:picChg chg="add mod">
          <ac:chgData name="Naomi Oddie" userId="3afb3b68-8cdd-46a4-96de-926eec81e451" providerId="ADAL" clId="{9CCDF6BC-64B6-40BC-9FFC-124B13DEB9E7}" dt="2021-05-08T12:48:02.969" v="1407" actId="14100"/>
          <ac:picMkLst>
            <pc:docMk/>
            <pc:sldMk cId="4120107190" sldId="258"/>
            <ac:picMk id="7" creationId="{08B6B293-D208-4C60-B1B1-937EA1BBBD3A}"/>
          </ac:picMkLst>
        </pc:picChg>
        <pc:picChg chg="add mod">
          <ac:chgData name="Naomi Oddie" userId="3afb3b68-8cdd-46a4-96de-926eec81e451" providerId="ADAL" clId="{9CCDF6BC-64B6-40BC-9FFC-124B13DEB9E7}" dt="2021-05-08T12:18:56.454" v="434" actId="1076"/>
          <ac:picMkLst>
            <pc:docMk/>
            <pc:sldMk cId="4120107190" sldId="258"/>
            <ac:picMk id="9" creationId="{50A6D19C-051B-4906-AAD7-1AA7BE757586}"/>
          </ac:picMkLst>
        </pc:picChg>
        <pc:picChg chg="add mod">
          <ac:chgData name="Naomi Oddie" userId="3afb3b68-8cdd-46a4-96de-926eec81e451" providerId="ADAL" clId="{9CCDF6BC-64B6-40BC-9FFC-124B13DEB9E7}" dt="2021-05-08T12:48:18.926" v="1410" actId="1076"/>
          <ac:picMkLst>
            <pc:docMk/>
            <pc:sldMk cId="4120107190" sldId="258"/>
            <ac:picMk id="10" creationId="{F388A8A2-47EC-4392-9CF4-73312F926501}"/>
          </ac:picMkLst>
        </pc:picChg>
        <pc:picChg chg="add del mod">
          <ac:chgData name="Naomi Oddie" userId="3afb3b68-8cdd-46a4-96de-926eec81e451" providerId="ADAL" clId="{9CCDF6BC-64B6-40BC-9FFC-124B13DEB9E7}" dt="2021-05-08T12:59:27.152" v="1544" actId="14100"/>
          <ac:picMkLst>
            <pc:docMk/>
            <pc:sldMk cId="4120107190" sldId="258"/>
            <ac:picMk id="17" creationId="{F30CA4CF-9C60-4210-866A-C0F5190D0C9A}"/>
          </ac:picMkLst>
        </pc:picChg>
        <pc:picChg chg="add mod">
          <ac:chgData name="Naomi Oddie" userId="3afb3b68-8cdd-46a4-96de-926eec81e451" providerId="ADAL" clId="{9CCDF6BC-64B6-40BC-9FFC-124B13DEB9E7}" dt="2021-05-08T12:57:49.478" v="1512" actId="1076"/>
          <ac:picMkLst>
            <pc:docMk/>
            <pc:sldMk cId="4120107190" sldId="258"/>
            <ac:picMk id="20" creationId="{3D4D02B3-F220-4C5D-BB3A-F3A45C04552C}"/>
          </ac:picMkLst>
        </pc:picChg>
        <pc:picChg chg="add mod">
          <ac:chgData name="Naomi Oddie" userId="3afb3b68-8cdd-46a4-96de-926eec81e451" providerId="ADAL" clId="{9CCDF6BC-64B6-40BC-9FFC-124B13DEB9E7}" dt="2021-05-08T12:59:16.487" v="1542" actId="1076"/>
          <ac:picMkLst>
            <pc:docMk/>
            <pc:sldMk cId="4120107190" sldId="258"/>
            <ac:picMk id="21" creationId="{C34A9380-81A2-4928-AE83-C4D3EE625B83}"/>
          </ac:picMkLst>
        </pc:picChg>
        <pc:picChg chg="add mod">
          <ac:chgData name="Naomi Oddie" userId="3afb3b68-8cdd-46a4-96de-926eec81e451" providerId="ADAL" clId="{9CCDF6BC-64B6-40BC-9FFC-124B13DEB9E7}" dt="2021-05-08T12:59:54.881" v="1545" actId="1076"/>
          <ac:picMkLst>
            <pc:docMk/>
            <pc:sldMk cId="4120107190" sldId="258"/>
            <ac:picMk id="22" creationId="{8E57A0CD-EBA1-49FE-949D-877362A34F95}"/>
          </ac:picMkLst>
        </pc:picChg>
        <pc:picChg chg="add del mod">
          <ac:chgData name="Naomi Oddie" userId="3afb3b68-8cdd-46a4-96de-926eec81e451" providerId="ADAL" clId="{9CCDF6BC-64B6-40BC-9FFC-124B13DEB9E7}" dt="2021-05-08T12:49:55.737" v="1423" actId="478"/>
          <ac:picMkLst>
            <pc:docMk/>
            <pc:sldMk cId="4120107190" sldId="258"/>
            <ac:picMk id="26" creationId="{AAD3B2CF-AB03-4415-A268-7D275967888E}"/>
          </ac:picMkLst>
        </pc:picChg>
        <pc:picChg chg="add del mod">
          <ac:chgData name="Naomi Oddie" userId="3afb3b68-8cdd-46a4-96de-926eec81e451" providerId="ADAL" clId="{9CCDF6BC-64B6-40BC-9FFC-124B13DEB9E7}" dt="2021-05-08T17:54:08.809" v="3568" actId="478"/>
          <ac:picMkLst>
            <pc:docMk/>
            <pc:sldMk cId="4120107190" sldId="258"/>
            <ac:picMk id="29" creationId="{02805A92-BEA7-441F-A653-EEA9A6916D54}"/>
          </ac:picMkLst>
        </pc:picChg>
      </pc:sldChg>
      <pc:sldChg chg="addSp modSp new mod">
        <pc:chgData name="Naomi Oddie" userId="3afb3b68-8cdd-46a4-96de-926eec81e451" providerId="ADAL" clId="{9CCDF6BC-64B6-40BC-9FFC-124B13DEB9E7}" dt="2021-05-08T17:30:42.694" v="3561" actId="20577"/>
        <pc:sldMkLst>
          <pc:docMk/>
          <pc:sldMk cId="3171581654" sldId="259"/>
        </pc:sldMkLst>
        <pc:spChg chg="add mod">
          <ac:chgData name="Naomi Oddie" userId="3afb3b68-8cdd-46a4-96de-926eec81e451" providerId="ADAL" clId="{9CCDF6BC-64B6-40BC-9FFC-124B13DEB9E7}" dt="2021-05-08T17:30:42.694" v="3561" actId="20577"/>
          <ac:spMkLst>
            <pc:docMk/>
            <pc:sldMk cId="3171581654" sldId="259"/>
            <ac:spMk id="2" creationId="{397ACEFF-0C26-43ED-88A3-A88139BE7D3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6A4B53A7-3209-46A6-9454-F38EAC8F11E7}" type="datetimeFigureOut">
              <a:rPr lang="en-US" smtClean="0"/>
              <a:t>5/8/2021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2277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5/8/2021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3316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6A4B53A7-3209-46A6-9454-F38EAC8F11E7}" type="datetimeFigureOut">
              <a:rPr lang="en-US" smtClean="0"/>
              <a:t>5/8/2021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0589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5/8/2021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24759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5/8/2021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4767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5/8/2021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56177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5/8/2021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0330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5/8/2021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31493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5/8/2021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1729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pPr/>
              <a:t>5/8/2021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0795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6A4B53A7-3209-46A6-9454-F38EAC8F11E7}" type="datetimeFigureOut">
              <a:rPr lang="en-US" smtClean="0"/>
              <a:pPr/>
              <a:t>5/8/2021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7CE633F-9882-4A5C-83A2-1109D0C7326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33167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6A4B53A7-3209-46A6-9454-F38EAC8F11E7}" type="datetimeFigureOut">
              <a:rPr lang="en-US" smtClean="0"/>
              <a:pPr/>
              <a:t>5/8/2021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7CE633F-9882-4A5C-83A2-1109D0C7326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901748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6A4B53A7-3209-46A6-9454-F38EAC8F11E7}" type="datetimeFigureOut">
              <a:rPr lang="en-US" smtClean="0"/>
              <a:pPr/>
              <a:t>5/8/2021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7CE633F-9882-4A5C-83A2-1109D0C7326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13399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pPr/>
              <a:t>5/8/2021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94224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pPr/>
              <a:t>5/8/2021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43423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5/8/2021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21303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6A4B53A7-3209-46A6-9454-F38EAC8F11E7}" type="datetimeFigureOut">
              <a:rPr lang="en-US" smtClean="0"/>
              <a:t>5/8/2021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8243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4B53A7-3209-46A6-9454-F38EAC8F11E7}" type="datetimeFigureOut">
              <a:rPr lang="en-US" smtClean="0"/>
              <a:pPr/>
              <a:t>5/8/2021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CE633F-9882-4A5C-83A2-1109D0C7326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8347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  <p:sldLayoutId id="2147483737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0.png"/><Relationship Id="rId5" Type="http://schemas.openxmlformats.org/officeDocument/2006/relationships/image" Target="../media/image6.png"/><Relationship Id="rId10" Type="http://schemas.openxmlformats.org/officeDocument/2006/relationships/hyperlink" Target="http://www.pngall.com/stop-sign-png" TargetMode="External"/><Relationship Id="rId4" Type="http://schemas.openxmlformats.org/officeDocument/2006/relationships/image" Target="../media/image5.jpe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search-proquest-com.ezproxy.uwtsd.ac.uk/indexingvolumeissuelinkhandler/47258/Choice/02016Y11Y01$23Nov+2016$3b++Vol.+54+$283$29/54/3?accountid=130472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ho.int/mental_health/world-mental-health-day/2018/en/#:~:text=age%20of%2014-,Half%20of%20all%20mental%20illness%20begins%20by%20the%20age%20of,%2D29%2Dyear%2Dolds" TargetMode="External"/><Relationship Id="rId2" Type="http://schemas.openxmlformats.org/officeDocument/2006/relationships/hyperlink" Target="https://www.ohchr.org/en/professionalinterest/pages/crc.aspx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youngminds.org.uk/media/1233/youngminds-annual-report-15-16-final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7A0102E-0A1D-4285-9531-D4B31420F0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761" t="11009" r="33876" b="7034"/>
          <a:stretch/>
        </p:blipFill>
        <p:spPr>
          <a:xfrm flipH="1">
            <a:off x="-2059" y="445012"/>
            <a:ext cx="2589719" cy="27662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Arc 4">
            <a:extLst>
              <a:ext uri="{FF2B5EF4-FFF2-40B4-BE49-F238E27FC236}">
                <a16:creationId xmlns:a16="http://schemas.microsoft.com/office/drawing/2014/main" id="{EC56EE0D-C997-4CE4-BE58-970B0BA13295}"/>
              </a:ext>
            </a:extLst>
          </p:cNvPr>
          <p:cNvSpPr/>
          <p:nvPr/>
        </p:nvSpPr>
        <p:spPr>
          <a:xfrm>
            <a:off x="-8579796" y="3429000"/>
            <a:ext cx="17120681" cy="6804498"/>
          </a:xfrm>
          <a:prstGeom prst="arc">
            <a:avLst>
              <a:gd name="adj1" fmla="val 16200000"/>
              <a:gd name="adj2" fmla="val 108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A picture containing toy, vector graphics&#10;&#10;Description automatically generated">
            <a:extLst>
              <a:ext uri="{FF2B5EF4-FFF2-40B4-BE49-F238E27FC236}">
                <a16:creationId xmlns:a16="http://schemas.microsoft.com/office/drawing/2014/main" id="{385C1469-2096-49E0-8C03-22084F4F86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0688" y="3275158"/>
            <a:ext cx="3922227" cy="2037522"/>
          </a:xfrm>
          <a:prstGeom prst="rect">
            <a:avLst/>
          </a:prstGeom>
        </p:spPr>
      </p:pic>
      <p:pic>
        <p:nvPicPr>
          <p:cNvPr id="7" name="Picture 2" descr="Bullying Images | Free Vectors, Stock Photos &amp; PSD">
            <a:extLst>
              <a:ext uri="{FF2B5EF4-FFF2-40B4-BE49-F238E27FC236}">
                <a16:creationId xmlns:a16="http://schemas.microsoft.com/office/drawing/2014/main" id="{08B6B293-D208-4C60-B1B1-937EA1BBBD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0828" y="4323344"/>
            <a:ext cx="1613556" cy="1074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DCE6558-EB4B-4DD1-8EE2-A3B60FA5131F}"/>
              </a:ext>
            </a:extLst>
          </p:cNvPr>
          <p:cNvSpPr txBox="1"/>
          <p:nvPr/>
        </p:nvSpPr>
        <p:spPr>
          <a:xfrm rot="1854523">
            <a:off x="3647502" y="4864883"/>
            <a:ext cx="4125857" cy="3310111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12743840"/>
              </a:avLst>
            </a:prstTxWarp>
            <a:spAutoFit/>
          </a:bodyPr>
          <a:lstStyle/>
          <a:p>
            <a:r>
              <a:rPr lang="en-GB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WHAT</a:t>
            </a:r>
            <a:r>
              <a:rPr lang="en-GB" sz="4000" b="1" dirty="0"/>
              <a:t> </a:t>
            </a:r>
            <a:r>
              <a:rPr lang="en-GB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IS</a:t>
            </a:r>
            <a:r>
              <a:rPr lang="en-GB" sz="4000" b="1" dirty="0"/>
              <a:t> </a:t>
            </a:r>
            <a:r>
              <a:rPr lang="en-GB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BULLYING</a:t>
            </a:r>
            <a:r>
              <a:rPr lang="en-GB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?</a:t>
            </a:r>
            <a:endParaRPr lang="en-GB" sz="4000" b="1" dirty="0"/>
          </a:p>
        </p:txBody>
      </p:sp>
      <p:pic>
        <p:nvPicPr>
          <p:cNvPr id="9" name="Picture 8" descr="A picture containing text&#10;&#10;Description automatically generated">
            <a:extLst>
              <a:ext uri="{FF2B5EF4-FFF2-40B4-BE49-F238E27FC236}">
                <a16:creationId xmlns:a16="http://schemas.microsoft.com/office/drawing/2014/main" id="{50A6D19C-051B-4906-AAD7-1AA7BE7575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21539"/>
            <a:ext cx="1782117" cy="1336587"/>
          </a:xfrm>
          <a:prstGeom prst="rect">
            <a:avLst/>
          </a:prstGeom>
        </p:spPr>
      </p:pic>
      <p:pic>
        <p:nvPicPr>
          <p:cNvPr id="10" name="Picture 9" descr="A group of people&#10;&#10;Description automatically generated with low confidence">
            <a:extLst>
              <a:ext uri="{FF2B5EF4-FFF2-40B4-BE49-F238E27FC236}">
                <a16:creationId xmlns:a16="http://schemas.microsoft.com/office/drawing/2014/main" id="{F388A8A2-47EC-4392-9CF4-73312F92650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3903" y="5216362"/>
            <a:ext cx="2351991" cy="1336588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1FB15EB-9E3E-488F-8073-9E1A93A77613}"/>
              </a:ext>
            </a:extLst>
          </p:cNvPr>
          <p:cNvSpPr/>
          <p:nvPr/>
        </p:nvSpPr>
        <p:spPr>
          <a:xfrm>
            <a:off x="2215932" y="3885129"/>
            <a:ext cx="2388149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b="1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Verbal</a:t>
            </a:r>
            <a:r>
              <a:rPr lang="en-US" b="1" cap="none" spc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b="1" cap="none" spc="0" dirty="0">
                <a:ln w="0"/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Bullying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0EDC759-72F2-4F3C-8F21-D007DBD197CD}"/>
              </a:ext>
            </a:extLst>
          </p:cNvPr>
          <p:cNvSpPr/>
          <p:nvPr/>
        </p:nvSpPr>
        <p:spPr>
          <a:xfrm>
            <a:off x="-215761" y="4842933"/>
            <a:ext cx="2248184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b="1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Cyber</a:t>
            </a:r>
            <a:r>
              <a:rPr lang="en-US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b="1" dirty="0">
                <a:ln w="0"/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Bullying</a:t>
            </a:r>
            <a:endParaRPr lang="en-US" b="1" cap="none" spc="0" dirty="0">
              <a:ln w="0"/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09BA9BB-12D7-43C8-8FED-233B1CA793E0}"/>
              </a:ext>
            </a:extLst>
          </p:cNvPr>
          <p:cNvSpPr/>
          <p:nvPr/>
        </p:nvSpPr>
        <p:spPr>
          <a:xfrm>
            <a:off x="1162364" y="5856975"/>
            <a:ext cx="207940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Physical</a:t>
            </a:r>
            <a:r>
              <a:rPr lang="en-US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000" b="1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Bullying</a:t>
            </a:r>
            <a:r>
              <a:rPr lang="en-US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en-US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26ACD65-50B2-4644-B823-BA55C376801C}"/>
              </a:ext>
            </a:extLst>
          </p:cNvPr>
          <p:cNvSpPr/>
          <p:nvPr/>
        </p:nvSpPr>
        <p:spPr>
          <a:xfrm rot="4952112">
            <a:off x="5471508" y="5509966"/>
            <a:ext cx="461665" cy="2135560"/>
          </a:xfrm>
          <a:prstGeom prst="rect">
            <a:avLst/>
          </a:prstGeom>
          <a:noFill/>
        </p:spPr>
        <p:txBody>
          <a:bodyPr vert="vert270" wrap="square" lIns="91440" tIns="45720" rIns="91440" bIns="45720">
            <a:spAutoFit/>
          </a:bodyPr>
          <a:lstStyle/>
          <a:p>
            <a:pPr algn="ctr"/>
            <a:r>
              <a:rPr lang="en-US" b="1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Social</a:t>
            </a:r>
            <a:r>
              <a:rPr lang="en-US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Bullying</a:t>
            </a:r>
            <a:endParaRPr lang="en-US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" name="Picture 16" descr="Timeline&#10;&#10;Description automatically generated">
            <a:extLst>
              <a:ext uri="{FF2B5EF4-FFF2-40B4-BE49-F238E27FC236}">
                <a16:creationId xmlns:a16="http://schemas.microsoft.com/office/drawing/2014/main" id="{F30CA4CF-9C60-4210-866A-C0F5190D0C9A}"/>
              </a:ext>
            </a:extLst>
          </p:cNvPr>
          <p:cNvPicPr>
            <a:picLocks noChangeAspect="1"/>
          </p:cNvPicPr>
          <p:nvPr/>
        </p:nvPicPr>
        <p:blipFill>
          <a:blip r:embed="rId7">
            <a:alphaModFix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100000"/>
                    </a14:imgEffect>
                    <a14:imgEffect>
                      <a14:brightnessContrast bright="61000" contrast="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872" y="1422298"/>
            <a:ext cx="4850630" cy="1586867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F94ABCAC-4E4E-477E-BF38-DCA96DF376E3}"/>
              </a:ext>
            </a:extLst>
          </p:cNvPr>
          <p:cNvSpPr/>
          <p:nvPr/>
        </p:nvSpPr>
        <p:spPr>
          <a:xfrm>
            <a:off x="2295177" y="1699189"/>
            <a:ext cx="2985113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dirty="0">
                <a:ln w="0"/>
                <a:solidFill>
                  <a:srgbClr val="C00000"/>
                </a:solidFill>
                <a:effectLst>
                  <a:reflection blurRad="6350" stA="53000" endA="300" endPos="35500" dir="5400000" sy="-90000" algn="bl" rotWithShape="0"/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HELP</a:t>
            </a:r>
          </a:p>
        </p:txBody>
      </p:sp>
      <p:pic>
        <p:nvPicPr>
          <p:cNvPr id="20" name="Picture 19" descr="Logo&#10;&#10;Description automatically generated">
            <a:extLst>
              <a:ext uri="{FF2B5EF4-FFF2-40B4-BE49-F238E27FC236}">
                <a16:creationId xmlns:a16="http://schemas.microsoft.com/office/drawing/2014/main" id="{3D4D02B3-F220-4C5D-BB3A-F3A45C04552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4884896" y="1702546"/>
            <a:ext cx="1245952" cy="129944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34A9380-81A2-4928-AE83-C4D3EE625B8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376817" y="4750661"/>
            <a:ext cx="2358349" cy="208058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E57A0CD-EBA1-49FE-949D-877362A34F9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494361" y="-56463"/>
            <a:ext cx="1697639" cy="1478761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4FC4B46F-8CE6-4B3E-ADB0-6775D3CE063D}"/>
              </a:ext>
            </a:extLst>
          </p:cNvPr>
          <p:cNvSpPr/>
          <p:nvPr/>
        </p:nvSpPr>
        <p:spPr>
          <a:xfrm>
            <a:off x="7277739" y="3105651"/>
            <a:ext cx="493331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</a:t>
            </a:r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</a:t>
            </a:r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</a:t>
            </a:r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</a:t>
            </a:r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k</a:t>
            </a:r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</a:t>
            </a:r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u</a:t>
            </a:r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</a:t>
            </a:r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66FF33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</a:t>
            </a:r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</a:t>
            </a:r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9966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</a:t>
            </a:r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3399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</a:t>
            </a:r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66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</a:t>
            </a:r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9999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</a:t>
            </a:r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7C8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</a:t>
            </a:r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</a:t>
            </a:r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</a:t>
            </a:r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33CC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h</a:t>
            </a:r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6699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</a:t>
            </a:r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99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 </a:t>
            </a:r>
            <a:r>
              <a:rPr 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!</a:t>
            </a:r>
            <a:endParaRPr lang="en-US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3416FFE-2B2C-4179-9684-A6C42D9676E8}"/>
              </a:ext>
            </a:extLst>
          </p:cNvPr>
          <p:cNvSpPr/>
          <p:nvPr/>
        </p:nvSpPr>
        <p:spPr>
          <a:xfrm>
            <a:off x="2782610" y="558141"/>
            <a:ext cx="75168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Ethel say’s we can all </a:t>
            </a:r>
          </a:p>
        </p:txBody>
      </p:sp>
    </p:spTree>
    <p:extLst>
      <p:ext uri="{BB962C8B-B14F-4D97-AF65-F5344CB8AC3E}">
        <p14:creationId xmlns:p14="http://schemas.microsoft.com/office/powerpoint/2010/main" val="41201071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642267A-C620-4314-88DB-D18E25D57BD2}"/>
              </a:ext>
            </a:extLst>
          </p:cNvPr>
          <p:cNvSpPr txBox="1"/>
          <p:nvPr/>
        </p:nvSpPr>
        <p:spPr>
          <a:xfrm>
            <a:off x="4612260" y="515129"/>
            <a:ext cx="296747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/>
              <a:t>References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5DF7CF-1705-4071-9430-EC7CDBBD6683}"/>
              </a:ext>
            </a:extLst>
          </p:cNvPr>
          <p:cNvSpPr txBox="1"/>
          <p:nvPr/>
        </p:nvSpPr>
        <p:spPr>
          <a:xfrm>
            <a:off x="0" y="5463526"/>
            <a:ext cx="1171786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Ethel porpoise (2021)[image] available at school website- unable to reference due to privacy laws.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3F40FA8-B061-44B2-8ED9-BE6FA666FEBC}"/>
              </a:ext>
            </a:extLst>
          </p:cNvPr>
          <p:cNvSpPr txBox="1"/>
          <p:nvPr/>
        </p:nvSpPr>
        <p:spPr>
          <a:xfrm>
            <a:off x="23282" y="1394474"/>
            <a:ext cx="1186603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Allen, M and  Donkin, A. Ace Report (2015)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The Impact of Adverse Experiences in the Home on the Health of Children and Young People, and Inequalities in Prevalence and Effects PHE evidence review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available at: -https://www.researchgate.net/publication/303691729_Matilda_Allen_and_Angela_Donkin_The_Impact_of_Adverse_Experiences_in_the_Home_on_the_Health_of_Children_and_Young_People_and_Inequalities_in_Prevalence_and_Effects_PHE_evidence_review  (Accessed May 2021)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Aubrey, k and Riley, A (2019)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understanding and using educational theories: Bronfenbrenner’s theory : </a:t>
            </a:r>
            <a:r>
              <a:rPr lang="en-GB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London:SAGE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 publications inc.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CE8D1B3-68CA-4C57-9263-C435C38CE6BF}"/>
              </a:ext>
            </a:extLst>
          </p:cNvPr>
          <p:cNvSpPr txBox="1"/>
          <p:nvPr/>
        </p:nvSpPr>
        <p:spPr>
          <a:xfrm>
            <a:off x="0" y="3095828"/>
            <a:ext cx="11717867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Bandura, A (1971)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social learning theory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- Stanford university: New York: General learning press.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Berger, C, R (2015)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Knowledge, structure and social interaction theory:</a:t>
            </a:r>
            <a:r>
              <a:rPr lang="en-GB" sz="1400" b="0" i="0" dirty="0">
                <a:solidFill>
                  <a:srgbClr val="555555"/>
                </a:solidFill>
                <a:effectLst/>
                <a:latin typeface="Roboto" panose="02000000000000000000" pitchFamily="2" charset="0"/>
              </a:rPr>
              <a:t> ICA International </a:t>
            </a:r>
            <a:r>
              <a:rPr lang="en-GB" sz="1400" b="0" i="0" dirty="0" err="1">
                <a:solidFill>
                  <a:srgbClr val="555555"/>
                </a:solidFill>
                <a:effectLst/>
                <a:latin typeface="Roboto" panose="02000000000000000000" pitchFamily="2" charset="0"/>
              </a:rPr>
              <a:t>Encyclopedia’s</a:t>
            </a:r>
            <a:r>
              <a:rPr lang="en-GB" sz="1400" b="0" i="0" dirty="0">
                <a:solidFill>
                  <a:srgbClr val="555555"/>
                </a:solidFill>
                <a:effectLst/>
                <a:latin typeface="Roboto" panose="02000000000000000000" pitchFamily="2" charset="0"/>
              </a:rPr>
              <a:t> of Communication:</a:t>
            </a:r>
            <a:r>
              <a:rPr lang="nl-NL" sz="1400" b="0" i="0" u="sng" dirty="0">
                <a:solidFill>
                  <a:srgbClr val="1B3C72"/>
                </a:solidFill>
                <a:effectLst/>
                <a:latin typeface="Roboto" panose="02000000000000000000" pitchFamily="2" charset="0"/>
                <a:hlinkClick r:id="rId2" tooltip="Click to search for more items from this issue"/>
              </a:rPr>
              <a:t> Vol. 54, Iss. 3, </a:t>
            </a:r>
            <a:r>
              <a:rPr lang="nl-NL" sz="1400" b="0" i="0" dirty="0">
                <a:solidFill>
                  <a:srgbClr val="555555"/>
                </a:solidFill>
                <a:effectLst/>
                <a:latin typeface="Roboto" panose="02000000000000000000" pitchFamily="2" charset="0"/>
              </a:rPr>
              <a:t> (Nov 2016): 364. </a:t>
            </a:r>
            <a:r>
              <a:rPr lang="en-GB" sz="1400" b="0" i="0" dirty="0">
                <a:solidFill>
                  <a:srgbClr val="555555"/>
                </a:solidFill>
                <a:effectLst/>
                <a:latin typeface="Roboto" panose="02000000000000000000" pitchFamily="2" charset="0"/>
              </a:rPr>
              <a:t>Wiley Blackwell- </a:t>
            </a:r>
            <a:r>
              <a:rPr lang="en-GB" sz="1400" dirty="0">
                <a:solidFill>
                  <a:srgbClr val="555555"/>
                </a:solidFill>
                <a:latin typeface="Roboto" panose="02000000000000000000" pitchFamily="2" charset="0"/>
              </a:rPr>
              <a:t>N</a:t>
            </a:r>
            <a:r>
              <a:rPr lang="en-GB" sz="1400" b="0" i="0" dirty="0">
                <a:solidFill>
                  <a:srgbClr val="555555"/>
                </a:solidFill>
                <a:effectLst/>
                <a:latin typeface="Roboto" panose="02000000000000000000" pitchFamily="2" charset="0"/>
              </a:rPr>
              <a:t>ew </a:t>
            </a:r>
            <a:r>
              <a:rPr lang="en-GB" sz="1400" dirty="0">
                <a:solidFill>
                  <a:srgbClr val="555555"/>
                </a:solidFill>
                <a:latin typeface="Roboto" panose="02000000000000000000" pitchFamily="2" charset="0"/>
              </a:rPr>
              <a:t>J</a:t>
            </a:r>
            <a:r>
              <a:rPr lang="en-GB" sz="1400" b="0" i="0" dirty="0">
                <a:solidFill>
                  <a:srgbClr val="555555"/>
                </a:solidFill>
                <a:effectLst/>
                <a:latin typeface="Roboto" panose="02000000000000000000" pitchFamily="2" charset="0"/>
              </a:rPr>
              <a:t>ersey America.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solidFill>
                <a:srgbClr val="555555"/>
              </a:solidFill>
              <a:latin typeface="Roboto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b="0" i="0" dirty="0">
              <a:solidFill>
                <a:srgbClr val="555555"/>
              </a:solidFill>
              <a:effectLst/>
              <a:latin typeface="Roboto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b="0" i="0" dirty="0">
              <a:solidFill>
                <a:srgbClr val="555555"/>
              </a:solidFill>
              <a:effectLst/>
              <a:latin typeface="Roboto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b="0" i="0" dirty="0">
              <a:solidFill>
                <a:srgbClr val="555555"/>
              </a:solidFill>
              <a:effectLst/>
              <a:latin typeface="Roboto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555555"/>
                </a:solidFill>
                <a:latin typeface="Roboto" panose="02000000000000000000" pitchFamily="2" charset="0"/>
              </a:rPr>
              <a:t>Donaldson, G (2015) </a:t>
            </a:r>
            <a:r>
              <a:rPr lang="en-GB" sz="1400" i="1" dirty="0">
                <a:solidFill>
                  <a:srgbClr val="555555"/>
                </a:solidFill>
                <a:latin typeface="Roboto" panose="02000000000000000000" pitchFamily="2" charset="0"/>
              </a:rPr>
              <a:t>Successful Futures :</a:t>
            </a:r>
            <a:r>
              <a:rPr lang="en-GB" sz="1400" dirty="0">
                <a:solidFill>
                  <a:srgbClr val="555555"/>
                </a:solidFill>
                <a:latin typeface="Roboto" panose="02000000000000000000" pitchFamily="2" charset="0"/>
              </a:rPr>
              <a:t>Available at: -https://gov.wales/sites/default/files/publications/2018-03/successful-futures.pdf Accessed April 2021)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solidFill>
                <a:srgbClr val="555555"/>
              </a:solidFill>
              <a:latin typeface="Roboto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solidFill>
                <a:srgbClr val="555555"/>
              </a:solidFill>
              <a:latin typeface="Roboto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solidFill>
                <a:srgbClr val="555555"/>
              </a:solidFill>
              <a:latin typeface="Roboto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555555"/>
                </a:solidFill>
                <a:latin typeface="Roboto" panose="02000000000000000000" pitchFamily="2" charset="0"/>
              </a:rPr>
              <a:t>Layard, R and </a:t>
            </a:r>
            <a:r>
              <a:rPr lang="en-GB" sz="1400" dirty="0" err="1">
                <a:solidFill>
                  <a:srgbClr val="555555"/>
                </a:solidFill>
                <a:latin typeface="Roboto" panose="02000000000000000000" pitchFamily="2" charset="0"/>
              </a:rPr>
              <a:t>Hagell</a:t>
            </a:r>
            <a:r>
              <a:rPr lang="en-GB" sz="1400" dirty="0">
                <a:solidFill>
                  <a:srgbClr val="555555"/>
                </a:solidFill>
                <a:latin typeface="Roboto" panose="02000000000000000000" pitchFamily="2" charset="0"/>
              </a:rPr>
              <a:t>, A (2015) </a:t>
            </a:r>
            <a:r>
              <a:rPr lang="en-GB" sz="1400" b="0" i="1" dirty="0">
                <a:solidFill>
                  <a:srgbClr val="111111"/>
                </a:solidFill>
                <a:effectLst/>
                <a:latin typeface="Roboto" panose="02000000000000000000" pitchFamily="2" charset="0"/>
              </a:rPr>
              <a:t>Healthy Young Minds: Transforming the mental health of children. Report of the WISH Mental Health and Wellbeing in Children Forum 2015 : </a:t>
            </a:r>
            <a:r>
              <a:rPr lang="en-GB" sz="1400" b="0" i="0" dirty="0">
                <a:solidFill>
                  <a:srgbClr val="555555"/>
                </a:solidFill>
                <a:effectLst/>
                <a:latin typeface="Roboto" panose="02000000000000000000" pitchFamily="2" charset="0"/>
              </a:rPr>
              <a:t>Qatar Foundation.</a:t>
            </a:r>
            <a:endParaRPr lang="en-GB" sz="1400" b="0" i="1" dirty="0">
              <a:solidFill>
                <a:srgbClr val="111111"/>
              </a:solidFill>
              <a:effectLst/>
              <a:latin typeface="Roboto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b="0" i="0" dirty="0">
              <a:solidFill>
                <a:srgbClr val="555555"/>
              </a:solidFill>
              <a:effectLst/>
              <a:latin typeface="Roboto" panose="02000000000000000000" pitchFamily="2" charset="0"/>
            </a:endParaRPr>
          </a:p>
          <a:p>
            <a:endParaRPr lang="en-GB" sz="14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FD90214-2CAF-486B-B4B8-495239BA5780}"/>
              </a:ext>
            </a:extLst>
          </p:cNvPr>
          <p:cNvSpPr txBox="1"/>
          <p:nvPr/>
        </p:nvSpPr>
        <p:spPr>
          <a:xfrm>
            <a:off x="0" y="4149561"/>
            <a:ext cx="1184274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Burton, M (2019) Suicide and self-harm: vulnerable children and young people  Available at: -https://www.magonlinelibrary.com/doi/full/10.12968/pnur. (Accessed may 2021)</a:t>
            </a:r>
          </a:p>
        </p:txBody>
      </p:sp>
    </p:spTree>
    <p:extLst>
      <p:ext uri="{BB962C8B-B14F-4D97-AF65-F5344CB8AC3E}">
        <p14:creationId xmlns:p14="http://schemas.microsoft.com/office/powerpoint/2010/main" val="10033915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97ACEFF-0C26-43ED-88A3-A88139BE7D34}"/>
              </a:ext>
            </a:extLst>
          </p:cNvPr>
          <p:cNvSpPr txBox="1"/>
          <p:nvPr/>
        </p:nvSpPr>
        <p:spPr>
          <a:xfrm>
            <a:off x="262466" y="1625600"/>
            <a:ext cx="11794067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Mental health organisation (2015)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pg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43 Fundamental Facts About Mental Health :Mental Health Foundation  Available at: -https://www.mentalhealth.org.uk/sites/default/files/fundamental-facts-15.pdf (Accessed may 2021)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Office for National statistics (2015) Measuring National Well-being: Insights into children's mental health and well-being Available at: - https://www.ons.gov.uk/peoplepopulationandcommunity/wellbeing/articles/measuringnationalwellbeing/2015-10-20 (Accessed April 2021)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O’shea, N (2020): The centre for mental Health: </a:t>
            </a:r>
            <a:r>
              <a:rPr lang="en-GB" sz="1400" b="0" i="1" dirty="0">
                <a:solidFill>
                  <a:srgbClr val="343A4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Forecasting needs and risks in the UK. </a:t>
            </a:r>
            <a:r>
              <a:rPr lang="en-GB" sz="1400" b="0" dirty="0">
                <a:solidFill>
                  <a:srgbClr val="343A4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Available at: -https://www.centreformentalhealth.org.uk/publications/covid-19-and-nations-mental-health-october-2020 (Accessed April 2021)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solidFill>
                <a:srgbClr val="343A4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The United Nations Convention on the Rights of The Child (1989) </a:t>
            </a:r>
            <a:r>
              <a:rPr lang="en-GB" sz="1400" b="0" i="1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Convention on the Rights of the Child. Available at:-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https://www.ohchr.org/en/professionalinterest/pages/crc.aspx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 April 2021)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The World Health Organisation (2018) World Mental Health Day 2018:</a:t>
            </a:r>
            <a:r>
              <a:rPr lang="en-GB" sz="14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YOUNG PEOPLE AND MENTAL HEALTH IN A CHANGING WORLD </a:t>
            </a:r>
            <a:r>
              <a:rPr lang="en-GB" sz="1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Available at: - </a:t>
            </a:r>
            <a:r>
              <a:rPr lang="en-GB" sz="1400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https://www.who.int/mental_health/world-mental-health-day/2018/en/#:~:text=age%20of%2014-,Half%20of%20all%20mental%20illness%20begins%20by%20the%20age%20of,%2D29%2Dyear%2Dolds</a:t>
            </a:r>
            <a:r>
              <a:rPr lang="en-GB" sz="1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(Accessed May 2021)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Welsh Gov (2015)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GB" sz="14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olicy of Future Generations Act</a:t>
            </a:r>
            <a:r>
              <a:rPr lang="en-GB" sz="1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:Available at: -https://www.futuregenerations.wales/about-us/future-generations-act/ (Accessed April 2021)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b="1" i="1" dirty="0">
              <a:effectLst/>
              <a:latin typeface="Helvetica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young minds annual report (2015)Available at: - </a:t>
            </a:r>
            <a:r>
              <a:rPr lang="en-GB" sz="1400" dirty="0">
                <a:effectLst/>
                <a:latin typeface="Arial" panose="020B0604020202020204" pitchFamily="34" charset="0"/>
                <a:ea typeface="Calibri" panose="020F0502020204030204" pitchFamily="34" charset="0"/>
                <a:hlinkClick r:id="rId4"/>
              </a:rPr>
              <a:t>https://youngminds.org.uk/media/1233/youngminds-annual-report-15-16-final.pdf</a:t>
            </a:r>
            <a:r>
              <a:rPr lang="en-GB" sz="1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(Accessed </a:t>
            </a:r>
            <a:r>
              <a:rPr lang="en-GB" sz="14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april</a:t>
            </a:r>
            <a:r>
              <a:rPr lang="en-GB" sz="1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2021)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1581654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1038</TotalTime>
  <Words>688</Words>
  <Application>Microsoft Office PowerPoint</Application>
  <PresentationFormat>Widescreen</PresentationFormat>
  <Paragraphs>39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Aharoni</vt:lpstr>
      <vt:lpstr>Arial</vt:lpstr>
      <vt:lpstr>Century Gothic</vt:lpstr>
      <vt:lpstr>Helvetica</vt:lpstr>
      <vt:lpstr>Roboto</vt:lpstr>
      <vt:lpstr>Vapor Trail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naomi oddie</dc:creator>
  <cp:lastModifiedBy>naomi oddie</cp:lastModifiedBy>
  <cp:revision>2</cp:revision>
  <dcterms:created xsi:type="dcterms:W3CDTF">2020-12-28T11:40:19Z</dcterms:created>
  <dcterms:modified xsi:type="dcterms:W3CDTF">2021-05-08T17:56:56Z</dcterms:modified>
</cp:coreProperties>
</file>