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74" r:id="rId8"/>
    <p:sldId id="261" r:id="rId9"/>
    <p:sldId id="276" r:id="rId10"/>
    <p:sldId id="270" r:id="rId11"/>
    <p:sldId id="271" r:id="rId12"/>
    <p:sldId id="283" r:id="rId13"/>
    <p:sldId id="284" r:id="rId14"/>
    <p:sldId id="279" r:id="rId15"/>
    <p:sldId id="280" r:id="rId16"/>
    <p:sldId id="262" r:id="rId17"/>
    <p:sldId id="264" r:id="rId18"/>
    <p:sldId id="277" r:id="rId19"/>
    <p:sldId id="265" r:id="rId20"/>
    <p:sldId id="266" r:id="rId21"/>
    <p:sldId id="272" r:id="rId22"/>
    <p:sldId id="278" r:id="rId23"/>
    <p:sldId id="267" r:id="rId24"/>
    <p:sldId id="268" r:id="rId25"/>
    <p:sldId id="285" r:id="rId26"/>
    <p:sldId id="286" r:id="rId27"/>
    <p:sldId id="287" r:id="rId28"/>
    <p:sldId id="28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C337A4-464B-40F2-B995-035B48D33F5C}" v="282" dt="2024-06-02T12:50:40.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59" d="100"/>
          <a:sy n="59" d="100"/>
        </p:scale>
        <p:origin x="96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ystina giles" userId="7577c3972ce1b520" providerId="LiveId" clId="{3CC337A4-464B-40F2-B995-035B48D33F5C}"/>
    <pc:docChg chg="undo redo custSel addSld delSld modSld sldOrd">
      <pc:chgData name="krystina giles" userId="7577c3972ce1b520" providerId="LiveId" clId="{3CC337A4-464B-40F2-B995-035B48D33F5C}" dt="2024-06-02T13:17:45.537" v="17480" actId="27636"/>
      <pc:docMkLst>
        <pc:docMk/>
      </pc:docMkLst>
      <pc:sldChg chg="addSp modSp mod setBg addAnim modAnim">
        <pc:chgData name="krystina giles" userId="7577c3972ce1b520" providerId="LiveId" clId="{3CC337A4-464B-40F2-B995-035B48D33F5C}" dt="2024-05-28T14:57:26.113" v="11039" actId="20577"/>
        <pc:sldMkLst>
          <pc:docMk/>
          <pc:sldMk cId="355487328" sldId="256"/>
        </pc:sldMkLst>
        <pc:spChg chg="mod">
          <ac:chgData name="krystina giles" userId="7577c3972ce1b520" providerId="LiveId" clId="{3CC337A4-464B-40F2-B995-035B48D33F5C}" dt="2024-05-28T14:57:26.113" v="11039" actId="20577"/>
          <ac:spMkLst>
            <pc:docMk/>
            <pc:sldMk cId="355487328" sldId="256"/>
            <ac:spMk id="2" creationId="{EC4C93DC-4299-2AB3-94DB-0D16DB8D8B2E}"/>
          </ac:spMkLst>
        </pc:spChg>
        <pc:spChg chg="mod">
          <ac:chgData name="krystina giles" userId="7577c3972ce1b520" providerId="LiveId" clId="{3CC337A4-464B-40F2-B995-035B48D33F5C}" dt="2024-05-05T10:13:11.743" v="2592" actId="20577"/>
          <ac:spMkLst>
            <pc:docMk/>
            <pc:sldMk cId="355487328" sldId="256"/>
            <ac:spMk id="3" creationId="{7AEADB96-8337-C7AF-EC2C-659C9C67EF80}"/>
          </ac:spMkLst>
        </pc:spChg>
        <pc:spChg chg="add">
          <ac:chgData name="krystina giles" userId="7577c3972ce1b520" providerId="LiveId" clId="{3CC337A4-464B-40F2-B995-035B48D33F5C}" dt="2024-05-05T08:17:23.666" v="370" actId="26606"/>
          <ac:spMkLst>
            <pc:docMk/>
            <pc:sldMk cId="355487328" sldId="256"/>
            <ac:spMk id="9" creationId="{F609FF9A-4FCE-468E-A86A-C9AB525EAE71}"/>
          </ac:spMkLst>
        </pc:spChg>
        <pc:spChg chg="add">
          <ac:chgData name="krystina giles" userId="7577c3972ce1b520" providerId="LiveId" clId="{3CC337A4-464B-40F2-B995-035B48D33F5C}" dt="2024-05-05T08:17:23.666" v="370" actId="26606"/>
          <ac:spMkLst>
            <pc:docMk/>
            <pc:sldMk cId="355487328" sldId="256"/>
            <ac:spMk id="11" creationId="{021E12D4-3A88-428D-8E5E-AF1AFD923D63}"/>
          </ac:spMkLst>
        </pc:spChg>
        <pc:picChg chg="add">
          <ac:chgData name="krystina giles" userId="7577c3972ce1b520" providerId="LiveId" clId="{3CC337A4-464B-40F2-B995-035B48D33F5C}" dt="2024-05-05T08:17:23.666" v="370" actId="26606"/>
          <ac:picMkLst>
            <pc:docMk/>
            <pc:sldMk cId="355487328" sldId="256"/>
            <ac:picMk id="5" creationId="{BB3E178E-623F-325A-2125-83F6890BBD31}"/>
          </ac:picMkLst>
        </pc:picChg>
      </pc:sldChg>
      <pc:sldChg chg="addSp delSp modSp mod setBg">
        <pc:chgData name="krystina giles" userId="7577c3972ce1b520" providerId="LiveId" clId="{3CC337A4-464B-40F2-B995-035B48D33F5C}" dt="2024-05-05T11:14:30.515" v="3229" actId="20577"/>
        <pc:sldMkLst>
          <pc:docMk/>
          <pc:sldMk cId="1482049560" sldId="257"/>
        </pc:sldMkLst>
        <pc:spChg chg="mod">
          <ac:chgData name="krystina giles" userId="7577c3972ce1b520" providerId="LiveId" clId="{3CC337A4-464B-40F2-B995-035B48D33F5C}" dt="2024-05-05T09:38:17.359" v="1843" actId="26606"/>
          <ac:spMkLst>
            <pc:docMk/>
            <pc:sldMk cId="1482049560" sldId="257"/>
            <ac:spMk id="2" creationId="{0A077E18-18C1-0973-22ED-DFC9E6A80EAD}"/>
          </ac:spMkLst>
        </pc:spChg>
        <pc:spChg chg="mod">
          <ac:chgData name="krystina giles" userId="7577c3972ce1b520" providerId="LiveId" clId="{3CC337A4-464B-40F2-B995-035B48D33F5C}" dt="2024-05-05T11:14:30.515" v="3229" actId="20577"/>
          <ac:spMkLst>
            <pc:docMk/>
            <pc:sldMk cId="1482049560" sldId="257"/>
            <ac:spMk id="3" creationId="{CF737C4C-63DD-83A4-B6B2-5A038E11EE39}"/>
          </ac:spMkLst>
        </pc:spChg>
        <pc:spChg chg="add del">
          <ac:chgData name="krystina giles" userId="7577c3972ce1b520" providerId="LiveId" clId="{3CC337A4-464B-40F2-B995-035B48D33F5C}" dt="2024-05-05T09:38:17.352" v="1842" actId="26606"/>
          <ac:spMkLst>
            <pc:docMk/>
            <pc:sldMk cId="1482049560" sldId="257"/>
            <ac:spMk id="2055" creationId="{45D37F4E-DDB4-456B-97E0-9937730A039F}"/>
          </ac:spMkLst>
        </pc:spChg>
        <pc:spChg chg="add del">
          <ac:chgData name="krystina giles" userId="7577c3972ce1b520" providerId="LiveId" clId="{3CC337A4-464B-40F2-B995-035B48D33F5C}" dt="2024-05-05T09:38:17.352" v="1842" actId="26606"/>
          <ac:spMkLst>
            <pc:docMk/>
            <pc:sldMk cId="1482049560" sldId="257"/>
            <ac:spMk id="2057" creationId="{B2DD41CD-8F47-4F56-AD12-4E2FF7696987}"/>
          </ac:spMkLst>
        </pc:spChg>
        <pc:spChg chg="add">
          <ac:chgData name="krystina giles" userId="7577c3972ce1b520" providerId="LiveId" clId="{3CC337A4-464B-40F2-B995-035B48D33F5C}" dt="2024-05-05T09:38:17.359" v="1843" actId="26606"/>
          <ac:spMkLst>
            <pc:docMk/>
            <pc:sldMk cId="1482049560" sldId="257"/>
            <ac:spMk id="2059" creationId="{D009D6D5-DAC2-4A8B-A17A-E206B9012D09}"/>
          </ac:spMkLst>
        </pc:spChg>
        <pc:picChg chg="add mod">
          <ac:chgData name="krystina giles" userId="7577c3972ce1b520" providerId="LiveId" clId="{3CC337A4-464B-40F2-B995-035B48D33F5C}" dt="2024-05-05T09:38:17.359" v="1843" actId="26606"/>
          <ac:picMkLst>
            <pc:docMk/>
            <pc:sldMk cId="1482049560" sldId="257"/>
            <ac:picMk id="2050" creationId="{2A3C0FD0-A090-861B-E57B-912D7AE639C2}"/>
          </ac:picMkLst>
        </pc:picChg>
      </pc:sldChg>
      <pc:sldChg chg="addSp modSp mod setBg">
        <pc:chgData name="krystina giles" userId="7577c3972ce1b520" providerId="LiveId" clId="{3CC337A4-464B-40F2-B995-035B48D33F5C}" dt="2024-05-28T14:59:07.701" v="11054" actId="20577"/>
        <pc:sldMkLst>
          <pc:docMk/>
          <pc:sldMk cId="3674854897" sldId="258"/>
        </pc:sldMkLst>
        <pc:spChg chg="mod">
          <ac:chgData name="krystina giles" userId="7577c3972ce1b520" providerId="LiveId" clId="{3CC337A4-464B-40F2-B995-035B48D33F5C}" dt="2024-05-15T06:44:03.126" v="5982" actId="20577"/>
          <ac:spMkLst>
            <pc:docMk/>
            <pc:sldMk cId="3674854897" sldId="258"/>
            <ac:spMk id="2" creationId="{DA5E47CB-417A-A876-CCED-AD3C3DCE0990}"/>
          </ac:spMkLst>
        </pc:spChg>
        <pc:spChg chg="mod">
          <ac:chgData name="krystina giles" userId="7577c3972ce1b520" providerId="LiveId" clId="{3CC337A4-464B-40F2-B995-035B48D33F5C}" dt="2024-05-28T14:59:07.701" v="11054" actId="20577"/>
          <ac:spMkLst>
            <pc:docMk/>
            <pc:sldMk cId="3674854897" sldId="258"/>
            <ac:spMk id="3" creationId="{58546F0E-B327-4AA9-B3AB-DC6E72A3DAE1}"/>
          </ac:spMkLst>
        </pc:spChg>
        <pc:spChg chg="add">
          <ac:chgData name="krystina giles" userId="7577c3972ce1b520" providerId="LiveId" clId="{3CC337A4-464B-40F2-B995-035B48D33F5C}" dt="2024-05-05T10:05:46.322" v="2523" actId="26606"/>
          <ac:spMkLst>
            <pc:docMk/>
            <pc:sldMk cId="3674854897" sldId="258"/>
            <ac:spMk id="9" creationId="{21EA7FA8-6652-4CC5-90F4-3D48CAC0C2DD}"/>
          </ac:spMkLst>
        </pc:spChg>
        <pc:picChg chg="add mod">
          <ac:chgData name="krystina giles" userId="7577c3972ce1b520" providerId="LiveId" clId="{3CC337A4-464B-40F2-B995-035B48D33F5C}" dt="2024-05-05T10:05:46.322" v="2523" actId="26606"/>
          <ac:picMkLst>
            <pc:docMk/>
            <pc:sldMk cId="3674854897" sldId="258"/>
            <ac:picMk id="4" creationId="{B51ACF5E-C574-46A0-AC63-A04B208BF915}"/>
          </ac:picMkLst>
        </pc:picChg>
      </pc:sldChg>
      <pc:sldChg chg="addSp modSp mod setBg">
        <pc:chgData name="krystina giles" userId="7577c3972ce1b520" providerId="LiveId" clId="{3CC337A4-464B-40F2-B995-035B48D33F5C}" dt="2024-05-29T14:00:48.605" v="13943" actId="20577"/>
        <pc:sldMkLst>
          <pc:docMk/>
          <pc:sldMk cId="2933794210" sldId="259"/>
        </pc:sldMkLst>
        <pc:spChg chg="mod">
          <ac:chgData name="krystina giles" userId="7577c3972ce1b520" providerId="LiveId" clId="{3CC337A4-464B-40F2-B995-035B48D33F5C}" dt="2024-05-28T14:58:17.964" v="11040" actId="26606"/>
          <ac:spMkLst>
            <pc:docMk/>
            <pc:sldMk cId="2933794210" sldId="259"/>
            <ac:spMk id="2" creationId="{AE99BA00-4BC1-20FA-3180-7A3262D2DA6E}"/>
          </ac:spMkLst>
        </pc:spChg>
        <pc:spChg chg="mod">
          <ac:chgData name="krystina giles" userId="7577c3972ce1b520" providerId="LiveId" clId="{3CC337A4-464B-40F2-B995-035B48D33F5C}" dt="2024-05-29T14:00:48.605" v="13943" actId="20577"/>
          <ac:spMkLst>
            <pc:docMk/>
            <pc:sldMk cId="2933794210" sldId="259"/>
            <ac:spMk id="3" creationId="{3C510CD9-88E2-552F-F254-1F2DE46182F2}"/>
          </ac:spMkLst>
        </pc:spChg>
        <pc:spChg chg="add">
          <ac:chgData name="krystina giles" userId="7577c3972ce1b520" providerId="LiveId" clId="{3CC337A4-464B-40F2-B995-035B48D33F5C}" dt="2024-05-28T14:58:17.964" v="11040" actId="26606"/>
          <ac:spMkLst>
            <pc:docMk/>
            <pc:sldMk cId="2933794210" sldId="259"/>
            <ac:spMk id="10" creationId="{743AA782-23D1-4521-8CAD-47662984AA08}"/>
          </ac:spMkLst>
        </pc:spChg>
        <pc:spChg chg="add">
          <ac:chgData name="krystina giles" userId="7577c3972ce1b520" providerId="LiveId" clId="{3CC337A4-464B-40F2-B995-035B48D33F5C}" dt="2024-05-28T14:58:17.964" v="11040" actId="26606"/>
          <ac:spMkLst>
            <pc:docMk/>
            <pc:sldMk cId="2933794210" sldId="259"/>
            <ac:spMk id="12" creationId="{71877DBC-BB60-40F0-AC93-2ACDBAAE60CE}"/>
          </ac:spMkLst>
        </pc:spChg>
        <pc:picChg chg="add mod modCrop">
          <ac:chgData name="krystina giles" userId="7577c3972ce1b520" providerId="LiveId" clId="{3CC337A4-464B-40F2-B995-035B48D33F5C}" dt="2024-05-28T14:58:17.964" v="11040" actId="26606"/>
          <ac:picMkLst>
            <pc:docMk/>
            <pc:sldMk cId="2933794210" sldId="259"/>
            <ac:picMk id="5" creationId="{5653B334-74B5-BDD3-0CF2-BEC803D39E32}"/>
          </ac:picMkLst>
        </pc:picChg>
      </pc:sldChg>
      <pc:sldChg chg="addSp delSp modSp mod setBg">
        <pc:chgData name="krystina giles" userId="7577c3972ce1b520" providerId="LiveId" clId="{3CC337A4-464B-40F2-B995-035B48D33F5C}" dt="2024-05-05T08:56:10.201" v="1302" actId="5793"/>
        <pc:sldMkLst>
          <pc:docMk/>
          <pc:sldMk cId="302727261" sldId="260"/>
        </pc:sldMkLst>
        <pc:spChg chg="mod">
          <ac:chgData name="krystina giles" userId="7577c3972ce1b520" providerId="LiveId" clId="{3CC337A4-464B-40F2-B995-035B48D33F5C}" dt="2024-05-05T08:56:10.201" v="1302" actId="5793"/>
          <ac:spMkLst>
            <pc:docMk/>
            <pc:sldMk cId="302727261" sldId="260"/>
            <ac:spMk id="2" creationId="{B8ABB670-B655-2CAA-4B36-2410A1443FDA}"/>
          </ac:spMkLst>
        </pc:spChg>
        <pc:spChg chg="add mod">
          <ac:chgData name="krystina giles" userId="7577c3972ce1b520" providerId="LiveId" clId="{3CC337A4-464B-40F2-B995-035B48D33F5C}" dt="2024-05-05T08:39:47.991" v="1192" actId="5793"/>
          <ac:spMkLst>
            <pc:docMk/>
            <pc:sldMk cId="302727261" sldId="260"/>
            <ac:spMk id="3" creationId="{0D92BE60-D1D6-1E3A-D808-10A5E3EB0264}"/>
          </ac:spMkLst>
        </pc:spChg>
        <pc:spChg chg="del">
          <ac:chgData name="krystina giles" userId="7577c3972ce1b520" providerId="LiveId" clId="{3CC337A4-464B-40F2-B995-035B48D33F5C}" dt="2024-05-02T08:43:00.420" v="0" actId="931"/>
          <ac:spMkLst>
            <pc:docMk/>
            <pc:sldMk cId="302727261" sldId="260"/>
            <ac:spMk id="3" creationId="{48209D19-C849-299A-8940-B68BD57DED9C}"/>
          </ac:spMkLst>
        </pc:spChg>
        <pc:spChg chg="add del mod">
          <ac:chgData name="krystina giles" userId="7577c3972ce1b520" providerId="LiveId" clId="{3CC337A4-464B-40F2-B995-035B48D33F5C}" dt="2024-05-05T08:37:53.420" v="1114"/>
          <ac:spMkLst>
            <pc:docMk/>
            <pc:sldMk cId="302727261" sldId="260"/>
            <ac:spMk id="7" creationId="{05DF7D00-DBDD-2883-9314-A2DD4CFB695A}"/>
          </ac:spMkLst>
        </pc:spChg>
        <pc:spChg chg="add">
          <ac:chgData name="krystina giles" userId="7577c3972ce1b520" providerId="LiveId" clId="{3CC337A4-464B-40F2-B995-035B48D33F5C}" dt="2024-05-05T08:39:27.748" v="1191" actId="26606"/>
          <ac:spMkLst>
            <pc:docMk/>
            <pc:sldMk cId="302727261" sldId="260"/>
            <ac:spMk id="10" creationId="{0288C6B4-AFC3-407F-A595-EFFD38D4CCAF}"/>
          </ac:spMkLst>
        </pc:spChg>
        <pc:spChg chg="add">
          <ac:chgData name="krystina giles" userId="7577c3972ce1b520" providerId="LiveId" clId="{3CC337A4-464B-40F2-B995-035B48D33F5C}" dt="2024-05-05T08:39:27.748" v="1191" actId="26606"/>
          <ac:spMkLst>
            <pc:docMk/>
            <pc:sldMk cId="302727261" sldId="260"/>
            <ac:spMk id="12" creationId="{CF236821-17FE-429B-8D2C-08E13A64EA40}"/>
          </ac:spMkLst>
        </pc:spChg>
        <pc:spChg chg="add">
          <ac:chgData name="krystina giles" userId="7577c3972ce1b520" providerId="LiveId" clId="{3CC337A4-464B-40F2-B995-035B48D33F5C}" dt="2024-05-05T08:39:27.748" v="1191" actId="26606"/>
          <ac:spMkLst>
            <pc:docMk/>
            <pc:sldMk cId="302727261" sldId="260"/>
            <ac:spMk id="14" creationId="{C0BDBCD2-E081-43AB-9119-C55465E59757}"/>
          </ac:spMkLst>
        </pc:spChg>
        <pc:spChg chg="add">
          <ac:chgData name="krystina giles" userId="7577c3972ce1b520" providerId="LiveId" clId="{3CC337A4-464B-40F2-B995-035B48D33F5C}" dt="2024-05-05T08:39:27.748" v="1191" actId="26606"/>
          <ac:spMkLst>
            <pc:docMk/>
            <pc:sldMk cId="302727261" sldId="260"/>
            <ac:spMk id="16" creationId="{98E79BE4-34FE-485A-98A5-92CE8F7C4743}"/>
          </ac:spMkLst>
        </pc:spChg>
        <pc:spChg chg="add">
          <ac:chgData name="krystina giles" userId="7577c3972ce1b520" providerId="LiveId" clId="{3CC337A4-464B-40F2-B995-035B48D33F5C}" dt="2024-05-05T08:39:27.748" v="1191" actId="26606"/>
          <ac:spMkLst>
            <pc:docMk/>
            <pc:sldMk cId="302727261" sldId="260"/>
            <ac:spMk id="18" creationId="{7A5F0580-5EE9-419F-96EE-B6529EF6E7D0}"/>
          </ac:spMkLst>
        </pc:spChg>
        <pc:picChg chg="add mod ord modCrop">
          <ac:chgData name="krystina giles" userId="7577c3972ce1b520" providerId="LiveId" clId="{3CC337A4-464B-40F2-B995-035B48D33F5C}" dt="2024-05-05T08:39:27.748" v="1191" actId="26606"/>
          <ac:picMkLst>
            <pc:docMk/>
            <pc:sldMk cId="302727261" sldId="260"/>
            <ac:picMk id="5" creationId="{68375E87-86F5-BE04-071E-06B7B5C077C8}"/>
          </ac:picMkLst>
        </pc:picChg>
      </pc:sldChg>
      <pc:sldChg chg="addSp delSp modSp mod setBg addAnim delAnim">
        <pc:chgData name="krystina giles" userId="7577c3972ce1b520" providerId="LiveId" clId="{3CC337A4-464B-40F2-B995-035B48D33F5C}" dt="2024-06-02T12:05:27.127" v="17172" actId="20577"/>
        <pc:sldMkLst>
          <pc:docMk/>
          <pc:sldMk cId="3807606109" sldId="261"/>
        </pc:sldMkLst>
        <pc:spChg chg="mod">
          <ac:chgData name="krystina giles" userId="7577c3972ce1b520" providerId="LiveId" clId="{3CC337A4-464B-40F2-B995-035B48D33F5C}" dt="2024-05-28T15:33:14.436" v="12201" actId="26606"/>
          <ac:spMkLst>
            <pc:docMk/>
            <pc:sldMk cId="3807606109" sldId="261"/>
            <ac:spMk id="2" creationId="{2C195481-2596-8BCB-F5E8-F9EFDD6B6CCF}"/>
          </ac:spMkLst>
        </pc:spChg>
        <pc:spChg chg="mod ord">
          <ac:chgData name="krystina giles" userId="7577c3972ce1b520" providerId="LiveId" clId="{3CC337A4-464B-40F2-B995-035B48D33F5C}" dt="2024-06-02T12:05:27.127" v="17172" actId="20577"/>
          <ac:spMkLst>
            <pc:docMk/>
            <pc:sldMk cId="3807606109" sldId="261"/>
            <ac:spMk id="3" creationId="{235BC8D8-6279-77CC-6C89-6F85E2254B54}"/>
          </ac:spMkLst>
        </pc:spChg>
        <pc:spChg chg="add del">
          <ac:chgData name="krystina giles" userId="7577c3972ce1b520" providerId="LiveId" clId="{3CC337A4-464B-40F2-B995-035B48D33F5C}" dt="2024-05-28T15:33:14.436" v="12201" actId="26606"/>
          <ac:spMkLst>
            <pc:docMk/>
            <pc:sldMk cId="3807606109" sldId="261"/>
            <ac:spMk id="3076" creationId="{687AFE0E-B37D-4531-AFE8-231C8348EAF1}"/>
          </ac:spMkLst>
        </pc:spChg>
        <pc:spChg chg="add del">
          <ac:chgData name="krystina giles" userId="7577c3972ce1b520" providerId="LiveId" clId="{3CC337A4-464B-40F2-B995-035B48D33F5C}" dt="2024-05-05T10:16:04.263" v="2596" actId="26606"/>
          <ac:spMkLst>
            <pc:docMk/>
            <pc:sldMk cId="3807606109" sldId="261"/>
            <ac:spMk id="3079" creationId="{79BB35BC-D5C2-4C8B-A22A-A71E6191913B}"/>
          </ac:spMkLst>
        </pc:spChg>
        <pc:spChg chg="add">
          <ac:chgData name="krystina giles" userId="7577c3972ce1b520" providerId="LiveId" clId="{3CC337A4-464B-40F2-B995-035B48D33F5C}" dt="2024-05-28T15:33:14.436" v="12201" actId="26606"/>
          <ac:spMkLst>
            <pc:docMk/>
            <pc:sldMk cId="3807606109" sldId="261"/>
            <ac:spMk id="3081" creationId="{45D37F4E-DDB4-456B-97E0-9937730A039F}"/>
          </ac:spMkLst>
        </pc:spChg>
        <pc:spChg chg="add">
          <ac:chgData name="krystina giles" userId="7577c3972ce1b520" providerId="LiveId" clId="{3CC337A4-464B-40F2-B995-035B48D33F5C}" dt="2024-05-28T15:33:14.436" v="12201" actId="26606"/>
          <ac:spMkLst>
            <pc:docMk/>
            <pc:sldMk cId="3807606109" sldId="261"/>
            <ac:spMk id="3083" creationId="{B2DD41CD-8F47-4F56-AD12-4E2FF7696987}"/>
          </ac:spMkLst>
        </pc:spChg>
        <pc:picChg chg="add mod">
          <ac:chgData name="krystina giles" userId="7577c3972ce1b520" providerId="LiveId" clId="{3CC337A4-464B-40F2-B995-035B48D33F5C}" dt="2024-05-28T15:33:14.436" v="12201" actId="26606"/>
          <ac:picMkLst>
            <pc:docMk/>
            <pc:sldMk cId="3807606109" sldId="261"/>
            <ac:picMk id="3074" creationId="{B74F3153-0EB2-3ADE-13B5-4A67C30CE644}"/>
          </ac:picMkLst>
        </pc:picChg>
      </pc:sldChg>
      <pc:sldChg chg="addSp delSp modSp mod setBg">
        <pc:chgData name="krystina giles" userId="7577c3972ce1b520" providerId="LiveId" clId="{3CC337A4-464B-40F2-B995-035B48D33F5C}" dt="2024-05-30T14:04:37.740" v="14989" actId="114"/>
        <pc:sldMkLst>
          <pc:docMk/>
          <pc:sldMk cId="3592493605" sldId="262"/>
        </pc:sldMkLst>
        <pc:spChg chg="mod">
          <ac:chgData name="krystina giles" userId="7577c3972ce1b520" providerId="LiveId" clId="{3CC337A4-464B-40F2-B995-035B48D33F5C}" dt="2024-05-15T06:37:28.200" v="5897" actId="26606"/>
          <ac:spMkLst>
            <pc:docMk/>
            <pc:sldMk cId="3592493605" sldId="262"/>
            <ac:spMk id="2" creationId="{8D159DE5-5668-1C50-3712-6B7586BB21D6}"/>
          </ac:spMkLst>
        </pc:spChg>
        <pc:spChg chg="mod ord">
          <ac:chgData name="krystina giles" userId="7577c3972ce1b520" providerId="LiveId" clId="{3CC337A4-464B-40F2-B995-035B48D33F5C}" dt="2024-05-30T14:04:37.740" v="14989" actId="114"/>
          <ac:spMkLst>
            <pc:docMk/>
            <pc:sldMk cId="3592493605" sldId="262"/>
            <ac:spMk id="3" creationId="{3ABBF39B-7B9B-231C-6FF8-B7DC834F08A0}"/>
          </ac:spMkLst>
        </pc:spChg>
        <pc:spChg chg="add del">
          <ac:chgData name="krystina giles" userId="7577c3972ce1b520" providerId="LiveId" clId="{3CC337A4-464B-40F2-B995-035B48D33F5C}" dt="2024-05-15T06:37:10.839" v="5892" actId="26606"/>
          <ac:spMkLst>
            <pc:docMk/>
            <pc:sldMk cId="3592493605" sldId="262"/>
            <ac:spMk id="3081" creationId="{E81BF4F6-F2CF-4984-9D14-D6966D92F99F}"/>
          </ac:spMkLst>
        </pc:spChg>
        <pc:spChg chg="add del">
          <ac:chgData name="krystina giles" userId="7577c3972ce1b520" providerId="LiveId" clId="{3CC337A4-464B-40F2-B995-035B48D33F5C}" dt="2024-05-15T06:37:28.183" v="5896" actId="26606"/>
          <ac:spMkLst>
            <pc:docMk/>
            <pc:sldMk cId="3592493605" sldId="262"/>
            <ac:spMk id="3088" creationId="{1E020063-2385-44AC-BD67-258E1F0B9FCE}"/>
          </ac:spMkLst>
        </pc:spChg>
        <pc:spChg chg="add del">
          <ac:chgData name="krystina giles" userId="7577c3972ce1b520" providerId="LiveId" clId="{3CC337A4-464B-40F2-B995-035B48D33F5C}" dt="2024-05-15T06:37:28.183" v="5896" actId="26606"/>
          <ac:spMkLst>
            <pc:docMk/>
            <pc:sldMk cId="3592493605" sldId="262"/>
            <ac:spMk id="3094" creationId="{7E014A0B-5338-4077-AFE9-A90D04D4492B}"/>
          </ac:spMkLst>
        </pc:spChg>
        <pc:spChg chg="add">
          <ac:chgData name="krystina giles" userId="7577c3972ce1b520" providerId="LiveId" clId="{3CC337A4-464B-40F2-B995-035B48D33F5C}" dt="2024-05-15T06:37:28.200" v="5897" actId="26606"/>
          <ac:spMkLst>
            <pc:docMk/>
            <pc:sldMk cId="3592493605" sldId="262"/>
            <ac:spMk id="3098" creationId="{FE1EC756-41E9-4FD6-AD48-EF46A28137B7}"/>
          </ac:spMkLst>
        </pc:spChg>
        <pc:spChg chg="add">
          <ac:chgData name="krystina giles" userId="7577c3972ce1b520" providerId="LiveId" clId="{3CC337A4-464B-40F2-B995-035B48D33F5C}" dt="2024-05-15T06:37:28.200" v="5897" actId="26606"/>
          <ac:spMkLst>
            <pc:docMk/>
            <pc:sldMk cId="3592493605" sldId="262"/>
            <ac:spMk id="3099" creationId="{E66F6371-9EA5-9354-29DC-1D07B921F79C}"/>
          </ac:spMkLst>
        </pc:spChg>
        <pc:grpChg chg="add del">
          <ac:chgData name="krystina giles" userId="7577c3972ce1b520" providerId="LiveId" clId="{3CC337A4-464B-40F2-B995-035B48D33F5C}" dt="2024-05-15T06:37:20.866" v="5894" actId="26606"/>
          <ac:grpSpMkLst>
            <pc:docMk/>
            <pc:sldMk cId="3592493605" sldId="262"/>
            <ac:grpSpMk id="3083" creationId="{434FA563-76F6-CDCF-AEA0-A7B78E44647B}"/>
          </ac:grpSpMkLst>
        </pc:grpChg>
        <pc:grpChg chg="add del">
          <ac:chgData name="krystina giles" userId="7577c3972ce1b520" providerId="LiveId" clId="{3CC337A4-464B-40F2-B995-035B48D33F5C}" dt="2024-05-15T06:37:28.183" v="5896" actId="26606"/>
          <ac:grpSpMkLst>
            <pc:docMk/>
            <pc:sldMk cId="3592493605" sldId="262"/>
            <ac:grpSpMk id="3089" creationId="{466920E5-8640-4C24-A775-8647637094A7}"/>
          </ac:grpSpMkLst>
        </pc:grpChg>
        <pc:grpChg chg="add del">
          <ac:chgData name="krystina giles" userId="7577c3972ce1b520" providerId="LiveId" clId="{3CC337A4-464B-40F2-B995-035B48D33F5C}" dt="2024-05-15T06:37:28.183" v="5896" actId="26606"/>
          <ac:grpSpMkLst>
            <pc:docMk/>
            <pc:sldMk cId="3592493605" sldId="262"/>
            <ac:grpSpMk id="3095" creationId="{78127680-150F-4A90-9950-F66392578116}"/>
          </ac:grpSpMkLst>
        </pc:grpChg>
        <pc:picChg chg="add mod">
          <ac:chgData name="krystina giles" userId="7577c3972ce1b520" providerId="LiveId" clId="{3CC337A4-464B-40F2-B995-035B48D33F5C}" dt="2024-05-15T06:37:28.200" v="5897" actId="26606"/>
          <ac:picMkLst>
            <pc:docMk/>
            <pc:sldMk cId="3592493605" sldId="262"/>
            <ac:picMk id="3074" creationId="{3E49E8BD-118C-5323-D0C2-D0DC129C7833}"/>
          </ac:picMkLst>
        </pc:picChg>
        <pc:cxnChg chg="add del">
          <ac:chgData name="krystina giles" userId="7577c3972ce1b520" providerId="LiveId" clId="{3CC337A4-464B-40F2-B995-035B48D33F5C}" dt="2024-05-15T06:37:07.504" v="5890" actId="26606"/>
          <ac:cxnSpMkLst>
            <pc:docMk/>
            <pc:sldMk cId="3592493605" sldId="262"/>
            <ac:cxnSpMk id="3079" creationId="{1503BFE4-729B-D9D0-C17B-501E6AF1127A}"/>
          </ac:cxnSpMkLst>
        </pc:cxnChg>
      </pc:sldChg>
      <pc:sldChg chg="addSp modSp mod setBg">
        <pc:chgData name="krystina giles" userId="7577c3972ce1b520" providerId="LiveId" clId="{3CC337A4-464B-40F2-B995-035B48D33F5C}" dt="2024-05-30T13:57:02.630" v="14892" actId="20577"/>
        <pc:sldMkLst>
          <pc:docMk/>
          <pc:sldMk cId="2803729356" sldId="263"/>
        </pc:sldMkLst>
        <pc:spChg chg="mod">
          <ac:chgData name="krystina giles" userId="7577c3972ce1b520" providerId="LiveId" clId="{3CC337A4-464B-40F2-B995-035B48D33F5C}" dt="2024-05-05T08:15:20.239" v="317" actId="26606"/>
          <ac:spMkLst>
            <pc:docMk/>
            <pc:sldMk cId="2803729356" sldId="263"/>
            <ac:spMk id="2" creationId="{4A2CEEB3-246C-342C-1349-F82413B4D5E8}"/>
          </ac:spMkLst>
        </pc:spChg>
        <pc:spChg chg="mod ord">
          <ac:chgData name="krystina giles" userId="7577c3972ce1b520" providerId="LiveId" clId="{3CC337A4-464B-40F2-B995-035B48D33F5C}" dt="2024-05-30T13:57:02.630" v="14892" actId="20577"/>
          <ac:spMkLst>
            <pc:docMk/>
            <pc:sldMk cId="2803729356" sldId="263"/>
            <ac:spMk id="3" creationId="{469EE072-8D6D-49F8-E742-8ECF83C87D2C}"/>
          </ac:spMkLst>
        </pc:spChg>
        <pc:picChg chg="add mod">
          <ac:chgData name="krystina giles" userId="7577c3972ce1b520" providerId="LiveId" clId="{3CC337A4-464B-40F2-B995-035B48D33F5C}" dt="2024-05-05T08:15:20.239" v="317" actId="26606"/>
          <ac:picMkLst>
            <pc:docMk/>
            <pc:sldMk cId="2803729356" sldId="263"/>
            <ac:picMk id="1026" creationId="{855D26C0-9931-EABD-6983-9017FBBC2BE1}"/>
          </ac:picMkLst>
        </pc:picChg>
      </pc:sldChg>
      <pc:sldChg chg="addSp delSp modSp mod ord setBg">
        <pc:chgData name="krystina giles" userId="7577c3972ce1b520" providerId="LiveId" clId="{3CC337A4-464B-40F2-B995-035B48D33F5C}" dt="2024-06-02T13:01:29.125" v="17361" actId="20577"/>
        <pc:sldMkLst>
          <pc:docMk/>
          <pc:sldMk cId="2812175177" sldId="264"/>
        </pc:sldMkLst>
        <pc:spChg chg="mod">
          <ac:chgData name="krystina giles" userId="7577c3972ce1b520" providerId="LiveId" clId="{3CC337A4-464B-40F2-B995-035B48D33F5C}" dt="2024-05-28T15:00:44.874" v="11094" actId="20577"/>
          <ac:spMkLst>
            <pc:docMk/>
            <pc:sldMk cId="2812175177" sldId="264"/>
            <ac:spMk id="2" creationId="{0EB83D00-05F4-C455-ED79-B3816600EB0C}"/>
          </ac:spMkLst>
        </pc:spChg>
        <pc:spChg chg="mod">
          <ac:chgData name="krystina giles" userId="7577c3972ce1b520" providerId="LiveId" clId="{3CC337A4-464B-40F2-B995-035B48D33F5C}" dt="2024-06-02T13:01:29.125" v="17361" actId="20577"/>
          <ac:spMkLst>
            <pc:docMk/>
            <pc:sldMk cId="2812175177" sldId="264"/>
            <ac:spMk id="3" creationId="{E1418123-D255-0EAA-CFAA-4BC08B0BA884}"/>
          </ac:spMkLst>
        </pc:spChg>
        <pc:spChg chg="add del">
          <ac:chgData name="krystina giles" userId="7577c3972ce1b520" providerId="LiveId" clId="{3CC337A4-464B-40F2-B995-035B48D33F5C}" dt="2024-05-15T06:40:18.704" v="5952" actId="26606"/>
          <ac:spMkLst>
            <pc:docMk/>
            <pc:sldMk cId="2812175177" sldId="264"/>
            <ac:spMk id="4103" creationId="{6EFC920F-B85A-4068-BD93-41064EDE93D3}"/>
          </ac:spMkLst>
        </pc:spChg>
        <pc:spChg chg="add del">
          <ac:chgData name="krystina giles" userId="7577c3972ce1b520" providerId="LiveId" clId="{3CC337A4-464B-40F2-B995-035B48D33F5C}" dt="2024-05-15T06:40:18.704" v="5952" actId="26606"/>
          <ac:spMkLst>
            <pc:docMk/>
            <pc:sldMk cId="2812175177" sldId="264"/>
            <ac:spMk id="4109" creationId="{CBC4F608-B4B8-48C3-9572-C0F061B1CD99}"/>
          </ac:spMkLst>
        </pc:spChg>
        <pc:spChg chg="add del">
          <ac:chgData name="krystina giles" userId="7577c3972ce1b520" providerId="LiveId" clId="{3CC337A4-464B-40F2-B995-035B48D33F5C}" dt="2024-05-15T06:40:18.704" v="5952" actId="26606"/>
          <ac:spMkLst>
            <pc:docMk/>
            <pc:sldMk cId="2812175177" sldId="264"/>
            <ac:spMk id="4111" creationId="{1382A32C-5B0C-4B1C-A074-76C6DBCC9F87}"/>
          </ac:spMkLst>
        </pc:spChg>
        <pc:spChg chg="add">
          <ac:chgData name="krystina giles" userId="7577c3972ce1b520" providerId="LiveId" clId="{3CC337A4-464B-40F2-B995-035B48D33F5C}" dt="2024-05-15T06:40:18.718" v="5953" actId="26606"/>
          <ac:spMkLst>
            <pc:docMk/>
            <pc:sldMk cId="2812175177" sldId="264"/>
            <ac:spMk id="4113" creationId="{45D37F4E-DDB4-456B-97E0-9937730A039F}"/>
          </ac:spMkLst>
        </pc:spChg>
        <pc:spChg chg="add">
          <ac:chgData name="krystina giles" userId="7577c3972ce1b520" providerId="LiveId" clId="{3CC337A4-464B-40F2-B995-035B48D33F5C}" dt="2024-05-15T06:40:18.718" v="5953" actId="26606"/>
          <ac:spMkLst>
            <pc:docMk/>
            <pc:sldMk cId="2812175177" sldId="264"/>
            <ac:spMk id="4114" creationId="{B2DD41CD-8F47-4F56-AD12-4E2FF7696987}"/>
          </ac:spMkLst>
        </pc:spChg>
        <pc:grpChg chg="add del">
          <ac:chgData name="krystina giles" userId="7577c3972ce1b520" providerId="LiveId" clId="{3CC337A4-464B-40F2-B995-035B48D33F5C}" dt="2024-05-15T06:40:18.704" v="5952" actId="26606"/>
          <ac:grpSpMkLst>
            <pc:docMk/>
            <pc:sldMk cId="2812175177" sldId="264"/>
            <ac:grpSpMk id="4105" creationId="{1C559108-BBAE-426C-8564-051D2BA6DDC8}"/>
          </ac:grpSpMkLst>
        </pc:grpChg>
        <pc:picChg chg="add mod">
          <ac:chgData name="krystina giles" userId="7577c3972ce1b520" providerId="LiveId" clId="{3CC337A4-464B-40F2-B995-035B48D33F5C}" dt="2024-05-15T06:40:18.718" v="5953" actId="26606"/>
          <ac:picMkLst>
            <pc:docMk/>
            <pc:sldMk cId="2812175177" sldId="264"/>
            <ac:picMk id="4098" creationId="{5C8E144C-A0C6-EAB8-3C50-FEA87BEEF204}"/>
          </ac:picMkLst>
        </pc:picChg>
      </pc:sldChg>
      <pc:sldChg chg="addSp delSp modSp new mod ord setBg">
        <pc:chgData name="krystina giles" userId="7577c3972ce1b520" providerId="LiveId" clId="{3CC337A4-464B-40F2-B995-035B48D33F5C}" dt="2024-05-30T14:40:55.464" v="16089" actId="20577"/>
        <pc:sldMkLst>
          <pc:docMk/>
          <pc:sldMk cId="593115104" sldId="265"/>
        </pc:sldMkLst>
        <pc:spChg chg="mod">
          <ac:chgData name="krystina giles" userId="7577c3972ce1b520" providerId="LiveId" clId="{3CC337A4-464B-40F2-B995-035B48D33F5C}" dt="2024-05-15T09:27:54.144" v="9279" actId="26606"/>
          <ac:spMkLst>
            <pc:docMk/>
            <pc:sldMk cId="593115104" sldId="265"/>
            <ac:spMk id="2" creationId="{3325F6B0-A486-9739-1A7D-4D50A30AC72C}"/>
          </ac:spMkLst>
        </pc:spChg>
        <pc:spChg chg="mod">
          <ac:chgData name="krystina giles" userId="7577c3972ce1b520" providerId="LiveId" clId="{3CC337A4-464B-40F2-B995-035B48D33F5C}" dt="2024-05-30T14:40:55.464" v="16089" actId="20577"/>
          <ac:spMkLst>
            <pc:docMk/>
            <pc:sldMk cId="593115104" sldId="265"/>
            <ac:spMk id="3" creationId="{13C9B960-A78E-59CE-543B-D2ECDA9ECA33}"/>
          </ac:spMkLst>
        </pc:spChg>
        <pc:spChg chg="add del">
          <ac:chgData name="krystina giles" userId="7577c3972ce1b520" providerId="LiveId" clId="{3CC337A4-464B-40F2-B995-035B48D33F5C}" dt="2024-05-15T09:26:49.702" v="9269" actId="26606"/>
          <ac:spMkLst>
            <pc:docMk/>
            <pc:sldMk cId="593115104" sldId="265"/>
            <ac:spMk id="7175" creationId="{6EFC920F-B85A-4068-BD93-41064EDE93D3}"/>
          </ac:spMkLst>
        </pc:spChg>
        <pc:spChg chg="add del">
          <ac:chgData name="krystina giles" userId="7577c3972ce1b520" providerId="LiveId" clId="{3CC337A4-464B-40F2-B995-035B48D33F5C}" dt="2024-05-15T09:26:49.702" v="9269" actId="26606"/>
          <ac:spMkLst>
            <pc:docMk/>
            <pc:sldMk cId="593115104" sldId="265"/>
            <ac:spMk id="7181" creationId="{CBC4F608-B4B8-48C3-9572-C0F061B1CD99}"/>
          </ac:spMkLst>
        </pc:spChg>
        <pc:spChg chg="add del">
          <ac:chgData name="krystina giles" userId="7577c3972ce1b520" providerId="LiveId" clId="{3CC337A4-464B-40F2-B995-035B48D33F5C}" dt="2024-05-15T09:26:49.702" v="9269" actId="26606"/>
          <ac:spMkLst>
            <pc:docMk/>
            <pc:sldMk cId="593115104" sldId="265"/>
            <ac:spMk id="7183" creationId="{1382A32C-5B0C-4B1C-A074-76C6DBCC9F87}"/>
          </ac:spMkLst>
        </pc:spChg>
        <pc:spChg chg="add del">
          <ac:chgData name="krystina giles" userId="7577c3972ce1b520" providerId="LiveId" clId="{3CC337A4-464B-40F2-B995-035B48D33F5C}" dt="2024-05-15T09:26:56.269" v="9271" actId="26606"/>
          <ac:spMkLst>
            <pc:docMk/>
            <pc:sldMk cId="593115104" sldId="265"/>
            <ac:spMk id="7185" creationId="{4F7EBAE4-9945-4473-9E34-B2C66EA0F03D}"/>
          </ac:spMkLst>
        </pc:spChg>
        <pc:spChg chg="add del">
          <ac:chgData name="krystina giles" userId="7577c3972ce1b520" providerId="LiveId" clId="{3CC337A4-464B-40F2-B995-035B48D33F5C}" dt="2024-05-15T09:26:56.269" v="9271" actId="26606"/>
          <ac:spMkLst>
            <pc:docMk/>
            <pc:sldMk cId="593115104" sldId="265"/>
            <ac:spMk id="7186" creationId="{70BEB1E7-2F88-40BC-B73D-42E5B6F80BFC}"/>
          </ac:spMkLst>
        </pc:spChg>
        <pc:spChg chg="add del">
          <ac:chgData name="krystina giles" userId="7577c3972ce1b520" providerId="LiveId" clId="{3CC337A4-464B-40F2-B995-035B48D33F5C}" dt="2024-05-15T09:26:56.269" v="9271" actId="26606"/>
          <ac:spMkLst>
            <pc:docMk/>
            <pc:sldMk cId="593115104" sldId="265"/>
            <ac:spMk id="7187" creationId="{A7B99495-F43F-4D80-A44F-2CB4764EB90B}"/>
          </ac:spMkLst>
        </pc:spChg>
        <pc:spChg chg="add del">
          <ac:chgData name="krystina giles" userId="7577c3972ce1b520" providerId="LiveId" clId="{3CC337A4-464B-40F2-B995-035B48D33F5C}" dt="2024-05-15T09:27:54.144" v="9279" actId="26606"/>
          <ac:spMkLst>
            <pc:docMk/>
            <pc:sldMk cId="593115104" sldId="265"/>
            <ac:spMk id="7189" creationId="{6EFC920F-B85A-4068-BD93-41064EDE93D3}"/>
          </ac:spMkLst>
        </pc:spChg>
        <pc:spChg chg="add del">
          <ac:chgData name="krystina giles" userId="7577c3972ce1b520" providerId="LiveId" clId="{3CC337A4-464B-40F2-B995-035B48D33F5C}" dt="2024-05-15T09:27:54.144" v="9279" actId="26606"/>
          <ac:spMkLst>
            <pc:docMk/>
            <pc:sldMk cId="593115104" sldId="265"/>
            <ac:spMk id="7191" creationId="{CBC4F608-B4B8-48C3-9572-C0F061B1CD99}"/>
          </ac:spMkLst>
        </pc:spChg>
        <pc:spChg chg="add del">
          <ac:chgData name="krystina giles" userId="7577c3972ce1b520" providerId="LiveId" clId="{3CC337A4-464B-40F2-B995-035B48D33F5C}" dt="2024-05-15T09:27:54.144" v="9279" actId="26606"/>
          <ac:spMkLst>
            <pc:docMk/>
            <pc:sldMk cId="593115104" sldId="265"/>
            <ac:spMk id="7192" creationId="{1382A32C-5B0C-4B1C-A074-76C6DBCC9F87}"/>
          </ac:spMkLst>
        </pc:spChg>
        <pc:spChg chg="add del">
          <ac:chgData name="krystina giles" userId="7577c3972ce1b520" providerId="LiveId" clId="{3CC337A4-464B-40F2-B995-035B48D33F5C}" dt="2024-05-15T09:27:50.536" v="9276" actId="26606"/>
          <ac:spMkLst>
            <pc:docMk/>
            <pc:sldMk cId="593115104" sldId="265"/>
            <ac:spMk id="7197" creationId="{6EFC920F-B85A-4068-BD93-41064EDE93D3}"/>
          </ac:spMkLst>
        </pc:spChg>
        <pc:spChg chg="add">
          <ac:chgData name="krystina giles" userId="7577c3972ce1b520" providerId="LiveId" clId="{3CC337A4-464B-40F2-B995-035B48D33F5C}" dt="2024-05-15T09:27:54.144" v="9279" actId="26606"/>
          <ac:spMkLst>
            <pc:docMk/>
            <pc:sldMk cId="593115104" sldId="265"/>
            <ac:spMk id="7201" creationId="{A7B99495-F43F-4D80-A44F-2CB4764EB90B}"/>
          </ac:spMkLst>
        </pc:spChg>
        <pc:spChg chg="add del">
          <ac:chgData name="krystina giles" userId="7577c3972ce1b520" providerId="LiveId" clId="{3CC337A4-464B-40F2-B995-035B48D33F5C}" dt="2024-05-15T09:27:50.536" v="9276" actId="26606"/>
          <ac:spMkLst>
            <pc:docMk/>
            <pc:sldMk cId="593115104" sldId="265"/>
            <ac:spMk id="7203" creationId="{CBC4F608-B4B8-48C3-9572-C0F061B1CD99}"/>
          </ac:spMkLst>
        </pc:spChg>
        <pc:spChg chg="add del">
          <ac:chgData name="krystina giles" userId="7577c3972ce1b520" providerId="LiveId" clId="{3CC337A4-464B-40F2-B995-035B48D33F5C}" dt="2024-05-15T09:27:50.536" v="9276" actId="26606"/>
          <ac:spMkLst>
            <pc:docMk/>
            <pc:sldMk cId="593115104" sldId="265"/>
            <ac:spMk id="7205" creationId="{1382A32C-5B0C-4B1C-A074-76C6DBCC9F87}"/>
          </ac:spMkLst>
        </pc:spChg>
        <pc:spChg chg="add">
          <ac:chgData name="krystina giles" userId="7577c3972ce1b520" providerId="LiveId" clId="{3CC337A4-464B-40F2-B995-035B48D33F5C}" dt="2024-05-15T09:27:54.144" v="9279" actId="26606"/>
          <ac:spMkLst>
            <pc:docMk/>
            <pc:sldMk cId="593115104" sldId="265"/>
            <ac:spMk id="7209" creationId="{4F7EBAE4-9945-4473-9E34-B2C66EA0F03D}"/>
          </ac:spMkLst>
        </pc:spChg>
        <pc:spChg chg="add">
          <ac:chgData name="krystina giles" userId="7577c3972ce1b520" providerId="LiveId" clId="{3CC337A4-464B-40F2-B995-035B48D33F5C}" dt="2024-05-15T09:27:54.144" v="9279" actId="26606"/>
          <ac:spMkLst>
            <pc:docMk/>
            <pc:sldMk cId="593115104" sldId="265"/>
            <ac:spMk id="7210" creationId="{70BEB1E7-2F88-40BC-B73D-42E5B6F80BFC}"/>
          </ac:spMkLst>
        </pc:spChg>
        <pc:grpChg chg="add del">
          <ac:chgData name="krystina giles" userId="7577c3972ce1b520" providerId="LiveId" clId="{3CC337A4-464B-40F2-B995-035B48D33F5C}" dt="2024-05-15T09:26:49.702" v="9269" actId="26606"/>
          <ac:grpSpMkLst>
            <pc:docMk/>
            <pc:sldMk cId="593115104" sldId="265"/>
            <ac:grpSpMk id="7177" creationId="{1C559108-BBAE-426C-8564-051D2BA6DDC8}"/>
          </ac:grpSpMkLst>
        </pc:grpChg>
        <pc:grpChg chg="add del">
          <ac:chgData name="krystina giles" userId="7577c3972ce1b520" providerId="LiveId" clId="{3CC337A4-464B-40F2-B995-035B48D33F5C}" dt="2024-05-15T09:27:54.144" v="9279" actId="26606"/>
          <ac:grpSpMkLst>
            <pc:docMk/>
            <pc:sldMk cId="593115104" sldId="265"/>
            <ac:grpSpMk id="7190" creationId="{1C559108-BBAE-426C-8564-051D2BA6DDC8}"/>
          </ac:grpSpMkLst>
        </pc:grpChg>
        <pc:grpChg chg="add del">
          <ac:chgData name="krystina giles" userId="7577c3972ce1b520" providerId="LiveId" clId="{3CC337A4-464B-40F2-B995-035B48D33F5C}" dt="2024-05-15T09:27:50.536" v="9276" actId="26606"/>
          <ac:grpSpMkLst>
            <pc:docMk/>
            <pc:sldMk cId="593115104" sldId="265"/>
            <ac:grpSpMk id="7199" creationId="{1C559108-BBAE-426C-8564-051D2BA6DDC8}"/>
          </ac:grpSpMkLst>
        </pc:grpChg>
        <pc:picChg chg="add del mod">
          <ac:chgData name="krystina giles" userId="7577c3972ce1b520" providerId="LiveId" clId="{3CC337A4-464B-40F2-B995-035B48D33F5C}" dt="2024-05-15T09:27:35.092" v="9273" actId="478"/>
          <ac:picMkLst>
            <pc:docMk/>
            <pc:sldMk cId="593115104" sldId="265"/>
            <ac:picMk id="7170" creationId="{83E49C9C-2543-67EE-7B0B-075691879CAC}"/>
          </ac:picMkLst>
        </pc:picChg>
        <pc:picChg chg="add mod">
          <ac:chgData name="krystina giles" userId="7577c3972ce1b520" providerId="LiveId" clId="{3CC337A4-464B-40F2-B995-035B48D33F5C}" dt="2024-05-15T09:27:58.072" v="9281" actId="1076"/>
          <ac:picMkLst>
            <pc:docMk/>
            <pc:sldMk cId="593115104" sldId="265"/>
            <ac:picMk id="7172" creationId="{A0FC1E64-A2E8-3FC7-5672-877A18C80C6B}"/>
          </ac:picMkLst>
        </pc:picChg>
        <pc:cxnChg chg="add del">
          <ac:chgData name="krystina giles" userId="7577c3972ce1b520" providerId="LiveId" clId="{3CC337A4-464B-40F2-B995-035B48D33F5C}" dt="2024-05-15T09:27:54.132" v="9278" actId="26606"/>
          <ac:cxnSpMkLst>
            <pc:docMk/>
            <pc:sldMk cId="593115104" sldId="265"/>
            <ac:cxnSpMk id="7207" creationId="{FC23E3B9-5ABF-58B3-E2B0-E9A5DAA90037}"/>
          </ac:cxnSpMkLst>
        </pc:cxnChg>
      </pc:sldChg>
      <pc:sldChg chg="addSp delSp modSp new mod ord setBg">
        <pc:chgData name="krystina giles" userId="7577c3972ce1b520" providerId="LiveId" clId="{3CC337A4-464B-40F2-B995-035B48D33F5C}" dt="2024-06-02T13:17:45.537" v="17480" actId="27636"/>
        <pc:sldMkLst>
          <pc:docMk/>
          <pc:sldMk cId="922294379" sldId="266"/>
        </pc:sldMkLst>
        <pc:spChg chg="mod">
          <ac:chgData name="krystina giles" userId="7577c3972ce1b520" providerId="LiveId" clId="{3CC337A4-464B-40F2-B995-035B48D33F5C}" dt="2024-05-15T09:33:02.363" v="9377" actId="26606"/>
          <ac:spMkLst>
            <pc:docMk/>
            <pc:sldMk cId="922294379" sldId="266"/>
            <ac:spMk id="2" creationId="{3577D2A6-FA05-1382-A4F1-3D8E9F553AAF}"/>
          </ac:spMkLst>
        </pc:spChg>
        <pc:spChg chg="mod">
          <ac:chgData name="krystina giles" userId="7577c3972ce1b520" providerId="LiveId" clId="{3CC337A4-464B-40F2-B995-035B48D33F5C}" dt="2024-06-02T13:17:45.537" v="17480" actId="27636"/>
          <ac:spMkLst>
            <pc:docMk/>
            <pc:sldMk cId="922294379" sldId="266"/>
            <ac:spMk id="3" creationId="{1B8EC05B-AE0E-32F8-4107-A7AF4A1B41E7}"/>
          </ac:spMkLst>
        </pc:spChg>
        <pc:spChg chg="add">
          <ac:chgData name="krystina giles" userId="7577c3972ce1b520" providerId="LiveId" clId="{3CC337A4-464B-40F2-B995-035B48D33F5C}" dt="2024-05-15T09:33:02.363" v="9377" actId="26606"/>
          <ac:spMkLst>
            <pc:docMk/>
            <pc:sldMk cId="922294379" sldId="266"/>
            <ac:spMk id="9225" creationId="{45D37F4E-DDB4-456B-97E0-9937730A039F}"/>
          </ac:spMkLst>
        </pc:spChg>
        <pc:spChg chg="add">
          <ac:chgData name="krystina giles" userId="7577c3972ce1b520" providerId="LiveId" clId="{3CC337A4-464B-40F2-B995-035B48D33F5C}" dt="2024-05-15T09:33:02.363" v="9377" actId="26606"/>
          <ac:spMkLst>
            <pc:docMk/>
            <pc:sldMk cId="922294379" sldId="266"/>
            <ac:spMk id="9227" creationId="{B2DD41CD-8F47-4F56-AD12-4E2FF7696987}"/>
          </ac:spMkLst>
        </pc:spChg>
        <pc:picChg chg="add del">
          <ac:chgData name="krystina giles" userId="7577c3972ce1b520" providerId="LiveId" clId="{3CC337A4-464B-40F2-B995-035B48D33F5C}" dt="2024-05-15T09:32:43.834" v="9375" actId="478"/>
          <ac:picMkLst>
            <pc:docMk/>
            <pc:sldMk cId="922294379" sldId="266"/>
            <ac:picMk id="9218" creationId="{005F5670-51ED-AFF8-EBDF-655F5C079086}"/>
          </ac:picMkLst>
        </pc:picChg>
        <pc:picChg chg="add mod">
          <ac:chgData name="krystina giles" userId="7577c3972ce1b520" providerId="LiveId" clId="{3CC337A4-464B-40F2-B995-035B48D33F5C}" dt="2024-05-15T09:33:02.363" v="9377" actId="26606"/>
          <ac:picMkLst>
            <pc:docMk/>
            <pc:sldMk cId="922294379" sldId="266"/>
            <ac:picMk id="9220" creationId="{0DA5E5F3-A118-8376-3CEC-E642D2B128F4}"/>
          </ac:picMkLst>
        </pc:picChg>
      </pc:sldChg>
      <pc:sldChg chg="modSp new mod">
        <pc:chgData name="krystina giles" userId="7577c3972ce1b520" providerId="LiveId" clId="{3CC337A4-464B-40F2-B995-035B48D33F5C}" dt="2024-06-01T11:48:53.281" v="16557" actId="27636"/>
        <pc:sldMkLst>
          <pc:docMk/>
          <pc:sldMk cId="4036753005" sldId="267"/>
        </pc:sldMkLst>
        <pc:spChg chg="mod">
          <ac:chgData name="krystina giles" userId="7577c3972ce1b520" providerId="LiveId" clId="{3CC337A4-464B-40F2-B995-035B48D33F5C}" dt="2024-05-05T08:16:28.464" v="357" actId="20577"/>
          <ac:spMkLst>
            <pc:docMk/>
            <pc:sldMk cId="4036753005" sldId="267"/>
            <ac:spMk id="2" creationId="{A4FE2985-B44A-42A2-C010-90717C73EDF4}"/>
          </ac:spMkLst>
        </pc:spChg>
        <pc:spChg chg="mod">
          <ac:chgData name="krystina giles" userId="7577c3972ce1b520" providerId="LiveId" clId="{3CC337A4-464B-40F2-B995-035B48D33F5C}" dt="2024-06-01T11:48:53.281" v="16557" actId="27636"/>
          <ac:spMkLst>
            <pc:docMk/>
            <pc:sldMk cId="4036753005" sldId="267"/>
            <ac:spMk id="3" creationId="{1B995F72-9569-9F95-2417-51360E9227DA}"/>
          </ac:spMkLst>
        </pc:spChg>
      </pc:sldChg>
      <pc:sldChg chg="modSp new mod">
        <pc:chgData name="krystina giles" userId="7577c3972ce1b520" providerId="LiveId" clId="{3CC337A4-464B-40F2-B995-035B48D33F5C}" dt="2024-06-02T12:55:47.458" v="17295" actId="2711"/>
        <pc:sldMkLst>
          <pc:docMk/>
          <pc:sldMk cId="1426861104" sldId="268"/>
        </pc:sldMkLst>
        <pc:spChg chg="mod">
          <ac:chgData name="krystina giles" userId="7577c3972ce1b520" providerId="LiveId" clId="{3CC337A4-464B-40F2-B995-035B48D33F5C}" dt="2024-06-02T12:43:00.367" v="17208" actId="1076"/>
          <ac:spMkLst>
            <pc:docMk/>
            <pc:sldMk cId="1426861104" sldId="268"/>
            <ac:spMk id="2" creationId="{E1A5CE28-FCB0-B7F2-B234-C15AF9A0C0DF}"/>
          </ac:spMkLst>
        </pc:spChg>
        <pc:spChg chg="mod">
          <ac:chgData name="krystina giles" userId="7577c3972ce1b520" providerId="LiveId" clId="{3CC337A4-464B-40F2-B995-035B48D33F5C}" dt="2024-06-02T12:55:47.458" v="17295" actId="2711"/>
          <ac:spMkLst>
            <pc:docMk/>
            <pc:sldMk cId="1426861104" sldId="268"/>
            <ac:spMk id="3" creationId="{9A85E653-AAC4-F299-3B43-CBA798D54BA0}"/>
          </ac:spMkLst>
        </pc:spChg>
      </pc:sldChg>
      <pc:sldChg chg="modSp new mod">
        <pc:chgData name="krystina giles" userId="7577c3972ce1b520" providerId="LiveId" clId="{3CC337A4-464B-40F2-B995-035B48D33F5C}" dt="2024-05-05T10:20:25.800" v="2684" actId="20577"/>
        <pc:sldMkLst>
          <pc:docMk/>
          <pc:sldMk cId="3929931723" sldId="269"/>
        </pc:sldMkLst>
        <pc:spChg chg="mod">
          <ac:chgData name="krystina giles" userId="7577c3972ce1b520" providerId="LiveId" clId="{3CC337A4-464B-40F2-B995-035B48D33F5C}" dt="2024-05-05T08:56:00.109" v="1285" actId="20577"/>
          <ac:spMkLst>
            <pc:docMk/>
            <pc:sldMk cId="3929931723" sldId="269"/>
            <ac:spMk id="2" creationId="{3456DA0F-5C80-76A1-3EC4-4C6AB75FDF12}"/>
          </ac:spMkLst>
        </pc:spChg>
        <pc:spChg chg="mod">
          <ac:chgData name="krystina giles" userId="7577c3972ce1b520" providerId="LiveId" clId="{3CC337A4-464B-40F2-B995-035B48D33F5C}" dt="2024-05-05T10:20:25.800" v="2684" actId="20577"/>
          <ac:spMkLst>
            <pc:docMk/>
            <pc:sldMk cId="3929931723" sldId="269"/>
            <ac:spMk id="3" creationId="{4E0CD2E4-6FE4-CDB5-F0FD-99220C09327A}"/>
          </ac:spMkLst>
        </pc:spChg>
      </pc:sldChg>
      <pc:sldChg chg="addSp modSp new mod ord setBg">
        <pc:chgData name="krystina giles" userId="7577c3972ce1b520" providerId="LiveId" clId="{3CC337A4-464B-40F2-B995-035B48D33F5C}" dt="2024-06-02T13:05:23.400" v="17463" actId="20577"/>
        <pc:sldMkLst>
          <pc:docMk/>
          <pc:sldMk cId="1318706840" sldId="270"/>
        </pc:sldMkLst>
        <pc:spChg chg="mod">
          <ac:chgData name="krystina giles" userId="7577c3972ce1b520" providerId="LiveId" clId="{3CC337A4-464B-40F2-B995-035B48D33F5C}" dt="2024-05-30T14:20:13.784" v="15536" actId="20577"/>
          <ac:spMkLst>
            <pc:docMk/>
            <pc:sldMk cId="1318706840" sldId="270"/>
            <ac:spMk id="2" creationId="{D90FC335-1E09-C4B5-3620-C7930355A18C}"/>
          </ac:spMkLst>
        </pc:spChg>
        <pc:spChg chg="mod">
          <ac:chgData name="krystina giles" userId="7577c3972ce1b520" providerId="LiveId" clId="{3CC337A4-464B-40F2-B995-035B48D33F5C}" dt="2024-06-02T13:05:23.400" v="17463" actId="20577"/>
          <ac:spMkLst>
            <pc:docMk/>
            <pc:sldMk cId="1318706840" sldId="270"/>
            <ac:spMk id="3" creationId="{5BDD74F1-766D-9E17-5CA3-6EA6CE407FEF}"/>
          </ac:spMkLst>
        </pc:spChg>
        <pc:spChg chg="add">
          <ac:chgData name="krystina giles" userId="7577c3972ce1b520" providerId="LiveId" clId="{3CC337A4-464B-40F2-B995-035B48D33F5C}" dt="2024-05-15T09:20:10.833" v="9210" actId="26606"/>
          <ac:spMkLst>
            <pc:docMk/>
            <pc:sldMk cId="1318706840" sldId="270"/>
            <ac:spMk id="6151" creationId="{45D37F4E-DDB4-456B-97E0-9937730A039F}"/>
          </ac:spMkLst>
        </pc:spChg>
        <pc:spChg chg="add">
          <ac:chgData name="krystina giles" userId="7577c3972ce1b520" providerId="LiveId" clId="{3CC337A4-464B-40F2-B995-035B48D33F5C}" dt="2024-05-15T09:20:10.833" v="9210" actId="26606"/>
          <ac:spMkLst>
            <pc:docMk/>
            <pc:sldMk cId="1318706840" sldId="270"/>
            <ac:spMk id="6153" creationId="{B2DD41CD-8F47-4F56-AD12-4E2FF7696987}"/>
          </ac:spMkLst>
        </pc:spChg>
        <pc:picChg chg="add mod">
          <ac:chgData name="krystina giles" userId="7577c3972ce1b520" providerId="LiveId" clId="{3CC337A4-464B-40F2-B995-035B48D33F5C}" dt="2024-05-15T09:20:10.833" v="9210" actId="26606"/>
          <ac:picMkLst>
            <pc:docMk/>
            <pc:sldMk cId="1318706840" sldId="270"/>
            <ac:picMk id="6146" creationId="{F1D05B2D-A7D3-C063-33B8-63F7ED7E9576}"/>
          </ac:picMkLst>
        </pc:picChg>
      </pc:sldChg>
      <pc:sldChg chg="addSp modSp new mod ord setBg">
        <pc:chgData name="krystina giles" userId="7577c3972ce1b520" providerId="LiveId" clId="{3CC337A4-464B-40F2-B995-035B48D33F5C}" dt="2024-06-02T13:05:54.861" v="17468" actId="20577"/>
        <pc:sldMkLst>
          <pc:docMk/>
          <pc:sldMk cId="612037510" sldId="271"/>
        </pc:sldMkLst>
        <pc:spChg chg="mod">
          <ac:chgData name="krystina giles" userId="7577c3972ce1b520" providerId="LiveId" clId="{3CC337A4-464B-40F2-B995-035B48D33F5C}" dt="2024-05-16T09:18:40.660" v="11037" actId="26606"/>
          <ac:spMkLst>
            <pc:docMk/>
            <pc:sldMk cId="612037510" sldId="271"/>
            <ac:spMk id="2" creationId="{AF0EE918-9CBC-2C8F-F8B5-4668E0E6CE51}"/>
          </ac:spMkLst>
        </pc:spChg>
        <pc:spChg chg="mod">
          <ac:chgData name="krystina giles" userId="7577c3972ce1b520" providerId="LiveId" clId="{3CC337A4-464B-40F2-B995-035B48D33F5C}" dt="2024-06-02T13:05:54.861" v="17468" actId="20577"/>
          <ac:spMkLst>
            <pc:docMk/>
            <pc:sldMk cId="612037510" sldId="271"/>
            <ac:spMk id="3" creationId="{A15B1904-7B9E-314A-8330-4F7564239BBC}"/>
          </ac:spMkLst>
        </pc:spChg>
        <pc:spChg chg="add">
          <ac:chgData name="krystina giles" userId="7577c3972ce1b520" providerId="LiveId" clId="{3CC337A4-464B-40F2-B995-035B48D33F5C}" dt="2024-05-16T09:18:40.660" v="11037" actId="26606"/>
          <ac:spMkLst>
            <pc:docMk/>
            <pc:sldMk cId="612037510" sldId="271"/>
            <ac:spMk id="5127" creationId="{4F7EBAE4-9945-4473-9E34-B2C66EA0F03D}"/>
          </ac:spMkLst>
        </pc:spChg>
        <pc:spChg chg="add">
          <ac:chgData name="krystina giles" userId="7577c3972ce1b520" providerId="LiveId" clId="{3CC337A4-464B-40F2-B995-035B48D33F5C}" dt="2024-05-16T09:18:40.660" v="11037" actId="26606"/>
          <ac:spMkLst>
            <pc:docMk/>
            <pc:sldMk cId="612037510" sldId="271"/>
            <ac:spMk id="5129" creationId="{70BEB1E7-2F88-40BC-B73D-42E5B6F80BFC}"/>
          </ac:spMkLst>
        </pc:spChg>
        <pc:spChg chg="add">
          <ac:chgData name="krystina giles" userId="7577c3972ce1b520" providerId="LiveId" clId="{3CC337A4-464B-40F2-B995-035B48D33F5C}" dt="2024-05-16T09:18:40.660" v="11037" actId="26606"/>
          <ac:spMkLst>
            <pc:docMk/>
            <pc:sldMk cId="612037510" sldId="271"/>
            <ac:spMk id="5131" creationId="{A7B99495-F43F-4D80-A44F-2CB4764EB90B}"/>
          </ac:spMkLst>
        </pc:spChg>
        <pc:picChg chg="add mod">
          <ac:chgData name="krystina giles" userId="7577c3972ce1b520" providerId="LiveId" clId="{3CC337A4-464B-40F2-B995-035B48D33F5C}" dt="2024-05-16T09:18:40.660" v="11037" actId="26606"/>
          <ac:picMkLst>
            <pc:docMk/>
            <pc:sldMk cId="612037510" sldId="271"/>
            <ac:picMk id="5122" creationId="{0B79BC6F-8365-04D1-B082-37152EF38552}"/>
          </ac:picMkLst>
        </pc:picChg>
      </pc:sldChg>
      <pc:sldChg chg="addSp delSp modSp new mod setBg">
        <pc:chgData name="krystina giles" userId="7577c3972ce1b520" providerId="LiveId" clId="{3CC337A4-464B-40F2-B995-035B48D33F5C}" dt="2024-06-02T12:00:58.821" v="17133" actId="20577"/>
        <pc:sldMkLst>
          <pc:docMk/>
          <pc:sldMk cId="3371545999" sldId="272"/>
        </pc:sldMkLst>
        <pc:spChg chg="mod">
          <ac:chgData name="krystina giles" userId="7577c3972ce1b520" providerId="LiveId" clId="{3CC337A4-464B-40F2-B995-035B48D33F5C}" dt="2024-06-02T11:48:05.551" v="17025" actId="1076"/>
          <ac:spMkLst>
            <pc:docMk/>
            <pc:sldMk cId="3371545999" sldId="272"/>
            <ac:spMk id="2" creationId="{2B414C20-D70C-7D10-8DD3-7A8F7990B1C6}"/>
          </ac:spMkLst>
        </pc:spChg>
        <pc:spChg chg="mod ord">
          <ac:chgData name="krystina giles" userId="7577c3972ce1b520" providerId="LiveId" clId="{3CC337A4-464B-40F2-B995-035B48D33F5C}" dt="2024-06-02T12:00:58.821" v="17133" actId="20577"/>
          <ac:spMkLst>
            <pc:docMk/>
            <pc:sldMk cId="3371545999" sldId="272"/>
            <ac:spMk id="3" creationId="{47F56F51-B5BA-91B6-3638-7AC685E2E558}"/>
          </ac:spMkLst>
        </pc:spChg>
        <pc:spChg chg="add del">
          <ac:chgData name="krystina giles" userId="7577c3972ce1b520" providerId="LiveId" clId="{3CC337A4-464B-40F2-B995-035B48D33F5C}" dt="2024-05-15T09:29:41.811" v="9320" actId="26606"/>
          <ac:spMkLst>
            <pc:docMk/>
            <pc:sldMk cId="3371545999" sldId="272"/>
            <ac:spMk id="8199" creationId="{45D37F4E-DDB4-456B-97E0-9937730A039F}"/>
          </ac:spMkLst>
        </pc:spChg>
        <pc:spChg chg="add del">
          <ac:chgData name="krystina giles" userId="7577c3972ce1b520" providerId="LiveId" clId="{3CC337A4-464B-40F2-B995-035B48D33F5C}" dt="2024-05-15T09:29:41.811" v="9320" actId="26606"/>
          <ac:spMkLst>
            <pc:docMk/>
            <pc:sldMk cId="3371545999" sldId="272"/>
            <ac:spMk id="8201" creationId="{B2DD41CD-8F47-4F56-AD12-4E2FF7696987}"/>
          </ac:spMkLst>
        </pc:spChg>
        <pc:spChg chg="add del">
          <ac:chgData name="krystina giles" userId="7577c3972ce1b520" providerId="LiveId" clId="{3CC337A4-464B-40F2-B995-035B48D33F5C}" dt="2024-05-15T09:29:59.261" v="9322" actId="26606"/>
          <ac:spMkLst>
            <pc:docMk/>
            <pc:sldMk cId="3371545999" sldId="272"/>
            <ac:spMk id="8203" creationId="{743AA782-23D1-4521-8CAD-47662984AA08}"/>
          </ac:spMkLst>
        </pc:spChg>
        <pc:spChg chg="add del">
          <ac:chgData name="krystina giles" userId="7577c3972ce1b520" providerId="LiveId" clId="{3CC337A4-464B-40F2-B995-035B48D33F5C}" dt="2024-05-15T09:29:59.261" v="9322" actId="26606"/>
          <ac:spMkLst>
            <pc:docMk/>
            <pc:sldMk cId="3371545999" sldId="272"/>
            <ac:spMk id="8204" creationId="{71877DBC-BB60-40F0-AC93-2ACDBAAE60CE}"/>
          </ac:spMkLst>
        </pc:spChg>
        <pc:spChg chg="add">
          <ac:chgData name="krystina giles" userId="7577c3972ce1b520" providerId="LiveId" clId="{3CC337A4-464B-40F2-B995-035B48D33F5C}" dt="2024-05-15T09:29:59.372" v="9323" actId="26606"/>
          <ac:spMkLst>
            <pc:docMk/>
            <pc:sldMk cId="3371545999" sldId="272"/>
            <ac:spMk id="8206" creationId="{3346177D-ADC4-4968-B747-5CFCD390B5B9}"/>
          </ac:spMkLst>
        </pc:spChg>
        <pc:spChg chg="add">
          <ac:chgData name="krystina giles" userId="7577c3972ce1b520" providerId="LiveId" clId="{3CC337A4-464B-40F2-B995-035B48D33F5C}" dt="2024-05-15T09:29:59.372" v="9323" actId="26606"/>
          <ac:spMkLst>
            <pc:docMk/>
            <pc:sldMk cId="3371545999" sldId="272"/>
            <ac:spMk id="8207" creationId="{0844A943-BF79-4FEA-ABB1-3BD54D236606}"/>
          </ac:spMkLst>
        </pc:spChg>
        <pc:spChg chg="add">
          <ac:chgData name="krystina giles" userId="7577c3972ce1b520" providerId="LiveId" clId="{3CC337A4-464B-40F2-B995-035B48D33F5C}" dt="2024-05-15T09:29:59.372" v="9323" actId="26606"/>
          <ac:spMkLst>
            <pc:docMk/>
            <pc:sldMk cId="3371545999" sldId="272"/>
            <ac:spMk id="8208" creationId="{6437CC72-F4A8-4DC3-AFAB-D22C482C8100}"/>
          </ac:spMkLst>
        </pc:spChg>
        <pc:picChg chg="add mod">
          <ac:chgData name="krystina giles" userId="7577c3972ce1b520" providerId="LiveId" clId="{3CC337A4-464B-40F2-B995-035B48D33F5C}" dt="2024-05-15T09:29:59.372" v="9323" actId="26606"/>
          <ac:picMkLst>
            <pc:docMk/>
            <pc:sldMk cId="3371545999" sldId="272"/>
            <ac:picMk id="8194" creationId="{65B784DD-D730-8E11-5489-EDB97D28E005}"/>
          </ac:picMkLst>
        </pc:picChg>
      </pc:sldChg>
      <pc:sldChg chg="modSp new del mod">
        <pc:chgData name="krystina giles" userId="7577c3972ce1b520" providerId="LiveId" clId="{3CC337A4-464B-40F2-B995-035B48D33F5C}" dt="2024-06-01T11:51:24.078" v="16564" actId="47"/>
        <pc:sldMkLst>
          <pc:docMk/>
          <pc:sldMk cId="3704788282" sldId="273"/>
        </pc:sldMkLst>
        <pc:spChg chg="mod">
          <ac:chgData name="krystina giles" userId="7577c3972ce1b520" providerId="LiveId" clId="{3CC337A4-464B-40F2-B995-035B48D33F5C}" dt="2024-05-06T17:45:34.861" v="4145" actId="20577"/>
          <ac:spMkLst>
            <pc:docMk/>
            <pc:sldMk cId="3704788282" sldId="273"/>
            <ac:spMk id="2" creationId="{2A96C512-BC01-4228-8BB3-67C2B9C60E58}"/>
          </ac:spMkLst>
        </pc:spChg>
        <pc:spChg chg="mod">
          <ac:chgData name="krystina giles" userId="7577c3972ce1b520" providerId="LiveId" clId="{3CC337A4-464B-40F2-B995-035B48D33F5C}" dt="2024-05-06T18:45:09.286" v="5060" actId="20577"/>
          <ac:spMkLst>
            <pc:docMk/>
            <pc:sldMk cId="3704788282" sldId="273"/>
            <ac:spMk id="3" creationId="{3F86E1C9-3C51-8DC1-C975-2BC09FB46DA7}"/>
          </ac:spMkLst>
        </pc:spChg>
      </pc:sldChg>
      <pc:sldChg chg="modSp mod">
        <pc:chgData name="krystina giles" userId="7577c3972ce1b520" providerId="LiveId" clId="{3CC337A4-464B-40F2-B995-035B48D33F5C}" dt="2024-06-02T12:03:59.854" v="17163" actId="20577"/>
        <pc:sldMkLst>
          <pc:docMk/>
          <pc:sldMk cId="2650174521" sldId="274"/>
        </pc:sldMkLst>
        <pc:spChg chg="mod">
          <ac:chgData name="krystina giles" userId="7577c3972ce1b520" providerId="LiveId" clId="{3CC337A4-464B-40F2-B995-035B48D33F5C}" dt="2024-06-02T12:03:59.854" v="17163" actId="20577"/>
          <ac:spMkLst>
            <pc:docMk/>
            <pc:sldMk cId="2650174521" sldId="274"/>
            <ac:spMk id="3" creationId="{ACC58358-7A73-0F81-8D1D-688FE681CD2B}"/>
          </ac:spMkLst>
        </pc:spChg>
      </pc:sldChg>
      <pc:sldChg chg="del">
        <pc:chgData name="krystina giles" userId="7577c3972ce1b520" providerId="LiveId" clId="{3CC337A4-464B-40F2-B995-035B48D33F5C}" dt="2024-06-01T11:51:22.379" v="16563" actId="47"/>
        <pc:sldMkLst>
          <pc:docMk/>
          <pc:sldMk cId="482582459" sldId="275"/>
        </pc:sldMkLst>
      </pc:sldChg>
      <pc:sldChg chg="addSp delSp modSp add mod setBg modAnim setClrOvrMap delDesignElem">
        <pc:chgData name="krystina giles" userId="7577c3972ce1b520" providerId="LiveId" clId="{3CC337A4-464B-40F2-B995-035B48D33F5C}" dt="2024-05-13T16:48:57.776" v="5191" actId="20577"/>
        <pc:sldMkLst>
          <pc:docMk/>
          <pc:sldMk cId="1246506245" sldId="276"/>
        </pc:sldMkLst>
        <pc:spChg chg="mod">
          <ac:chgData name="krystina giles" userId="7577c3972ce1b520" providerId="LiveId" clId="{3CC337A4-464B-40F2-B995-035B48D33F5C}" dt="2024-05-13T16:45:14.821" v="5173" actId="20577"/>
          <ac:spMkLst>
            <pc:docMk/>
            <pc:sldMk cId="1246506245" sldId="276"/>
            <ac:spMk id="2" creationId="{EC4C93DC-4299-2AB3-94DB-0D16DB8D8B2E}"/>
          </ac:spMkLst>
        </pc:spChg>
        <pc:spChg chg="mod">
          <ac:chgData name="krystina giles" userId="7577c3972ce1b520" providerId="LiveId" clId="{3CC337A4-464B-40F2-B995-035B48D33F5C}" dt="2024-05-13T16:48:57.776" v="5191" actId="20577"/>
          <ac:spMkLst>
            <pc:docMk/>
            <pc:sldMk cId="1246506245" sldId="276"/>
            <ac:spMk id="3" creationId="{7AEADB96-8337-C7AF-EC2C-659C9C67EF80}"/>
          </ac:spMkLst>
        </pc:spChg>
        <pc:spChg chg="del">
          <ac:chgData name="krystina giles" userId="7577c3972ce1b520" providerId="LiveId" clId="{3CC337A4-464B-40F2-B995-035B48D33F5C}" dt="2024-05-13T16:44:14.066" v="5091"/>
          <ac:spMkLst>
            <pc:docMk/>
            <pc:sldMk cId="1246506245" sldId="276"/>
            <ac:spMk id="9" creationId="{F609FF9A-4FCE-468E-A86A-C9AB525EAE71}"/>
          </ac:spMkLst>
        </pc:spChg>
        <pc:spChg chg="add">
          <ac:chgData name="krystina giles" userId="7577c3972ce1b520" providerId="LiveId" clId="{3CC337A4-464B-40F2-B995-035B48D33F5C}" dt="2024-05-13T16:45:08.959" v="5171" actId="26606"/>
          <ac:spMkLst>
            <pc:docMk/>
            <pc:sldMk cId="1246506245" sldId="276"/>
            <ac:spMk id="10" creationId="{71B2258F-86CA-4D4D-8270-BC05FCDEBFB3}"/>
          </ac:spMkLst>
        </pc:spChg>
        <pc:spChg chg="del">
          <ac:chgData name="krystina giles" userId="7577c3972ce1b520" providerId="LiveId" clId="{3CC337A4-464B-40F2-B995-035B48D33F5C}" dt="2024-05-13T16:44:14.066" v="5091"/>
          <ac:spMkLst>
            <pc:docMk/>
            <pc:sldMk cId="1246506245" sldId="276"/>
            <ac:spMk id="11" creationId="{021E12D4-3A88-428D-8E5E-AF1AFD923D63}"/>
          </ac:spMkLst>
        </pc:spChg>
        <pc:picChg chg="mod">
          <ac:chgData name="krystina giles" userId="7577c3972ce1b520" providerId="LiveId" clId="{3CC337A4-464B-40F2-B995-035B48D33F5C}" dt="2024-05-13T16:45:08.959" v="5171" actId="26606"/>
          <ac:picMkLst>
            <pc:docMk/>
            <pc:sldMk cId="1246506245" sldId="276"/>
            <ac:picMk id="5" creationId="{BB3E178E-623F-325A-2125-83F6890BBD31}"/>
          </ac:picMkLst>
        </pc:picChg>
      </pc:sldChg>
      <pc:sldChg chg="addSp delSp modSp add mod setBg delAnim modAnim setClrOvrMap delDesignElem">
        <pc:chgData name="krystina giles" userId="7577c3972ce1b520" providerId="LiveId" clId="{3CC337A4-464B-40F2-B995-035B48D33F5C}" dt="2024-05-13T16:51:31.897" v="5225" actId="20577"/>
        <pc:sldMkLst>
          <pc:docMk/>
          <pc:sldMk cId="2236794231" sldId="277"/>
        </pc:sldMkLst>
        <pc:spChg chg="mod">
          <ac:chgData name="krystina giles" userId="7577c3972ce1b520" providerId="LiveId" clId="{3CC337A4-464B-40F2-B995-035B48D33F5C}" dt="2024-05-13T16:51:31.897" v="5225" actId="20577"/>
          <ac:spMkLst>
            <pc:docMk/>
            <pc:sldMk cId="2236794231" sldId="277"/>
            <ac:spMk id="2" creationId="{EC4C93DC-4299-2AB3-94DB-0D16DB8D8B2E}"/>
          </ac:spMkLst>
        </pc:spChg>
        <pc:spChg chg="del mod">
          <ac:chgData name="krystina giles" userId="7577c3972ce1b520" providerId="LiveId" clId="{3CC337A4-464B-40F2-B995-035B48D33F5C}" dt="2024-05-13T16:46:15.708" v="5185" actId="478"/>
          <ac:spMkLst>
            <pc:docMk/>
            <pc:sldMk cId="2236794231" sldId="277"/>
            <ac:spMk id="3" creationId="{7AEADB96-8337-C7AF-EC2C-659C9C67EF80}"/>
          </ac:spMkLst>
        </pc:spChg>
        <pc:spChg chg="del">
          <ac:chgData name="krystina giles" userId="7577c3972ce1b520" providerId="LiveId" clId="{3CC337A4-464B-40F2-B995-035B48D33F5C}" dt="2024-05-13T16:45:42.315" v="5179"/>
          <ac:spMkLst>
            <pc:docMk/>
            <pc:sldMk cId="2236794231" sldId="277"/>
            <ac:spMk id="9" creationId="{F609FF9A-4FCE-468E-A86A-C9AB525EAE71}"/>
          </ac:spMkLst>
        </pc:spChg>
        <pc:spChg chg="add">
          <ac:chgData name="krystina giles" userId="7577c3972ce1b520" providerId="LiveId" clId="{3CC337A4-464B-40F2-B995-035B48D33F5C}" dt="2024-05-13T16:46:08.087" v="5184" actId="26606"/>
          <ac:spMkLst>
            <pc:docMk/>
            <pc:sldMk cId="2236794231" sldId="277"/>
            <ac:spMk id="10" creationId="{71B2258F-86CA-4D4D-8270-BC05FCDEBFB3}"/>
          </ac:spMkLst>
        </pc:spChg>
        <pc:spChg chg="del">
          <ac:chgData name="krystina giles" userId="7577c3972ce1b520" providerId="LiveId" clId="{3CC337A4-464B-40F2-B995-035B48D33F5C}" dt="2024-05-13T16:45:42.315" v="5179"/>
          <ac:spMkLst>
            <pc:docMk/>
            <pc:sldMk cId="2236794231" sldId="277"/>
            <ac:spMk id="11" creationId="{021E12D4-3A88-428D-8E5E-AF1AFD923D63}"/>
          </ac:spMkLst>
        </pc:spChg>
        <pc:picChg chg="mod">
          <ac:chgData name="krystina giles" userId="7577c3972ce1b520" providerId="LiveId" clId="{3CC337A4-464B-40F2-B995-035B48D33F5C}" dt="2024-05-13T16:46:08.087" v="5184" actId="26606"/>
          <ac:picMkLst>
            <pc:docMk/>
            <pc:sldMk cId="2236794231" sldId="277"/>
            <ac:picMk id="5" creationId="{BB3E178E-623F-325A-2125-83F6890BBD31}"/>
          </ac:picMkLst>
        </pc:picChg>
      </pc:sldChg>
      <pc:sldChg chg="addSp delSp modSp add mod setBg setClrOvrMap delDesignElem">
        <pc:chgData name="krystina giles" userId="7577c3972ce1b520" providerId="LiveId" clId="{3CC337A4-464B-40F2-B995-035B48D33F5C}" dt="2024-05-28T15:00:59.453" v="11096" actId="20577"/>
        <pc:sldMkLst>
          <pc:docMk/>
          <pc:sldMk cId="371217253" sldId="278"/>
        </pc:sldMkLst>
        <pc:spChg chg="mod">
          <ac:chgData name="krystina giles" userId="7577c3972ce1b520" providerId="LiveId" clId="{3CC337A4-464B-40F2-B995-035B48D33F5C}" dt="2024-05-28T15:00:59.453" v="11096" actId="20577"/>
          <ac:spMkLst>
            <pc:docMk/>
            <pc:sldMk cId="371217253" sldId="278"/>
            <ac:spMk id="2" creationId="{EC4C93DC-4299-2AB3-94DB-0D16DB8D8B2E}"/>
          </ac:spMkLst>
        </pc:spChg>
        <pc:spChg chg="mod">
          <ac:chgData name="krystina giles" userId="7577c3972ce1b520" providerId="LiveId" clId="{3CC337A4-464B-40F2-B995-035B48D33F5C}" dt="2024-05-13T16:52:25.707" v="5228" actId="26606"/>
          <ac:spMkLst>
            <pc:docMk/>
            <pc:sldMk cId="371217253" sldId="278"/>
            <ac:spMk id="3" creationId="{7AEADB96-8337-C7AF-EC2C-659C9C67EF80}"/>
          </ac:spMkLst>
        </pc:spChg>
        <pc:spChg chg="del">
          <ac:chgData name="krystina giles" userId="7577c3972ce1b520" providerId="LiveId" clId="{3CC337A4-464B-40F2-B995-035B48D33F5C}" dt="2024-05-13T16:52:12.216" v="5227"/>
          <ac:spMkLst>
            <pc:docMk/>
            <pc:sldMk cId="371217253" sldId="278"/>
            <ac:spMk id="9" creationId="{F609FF9A-4FCE-468E-A86A-C9AB525EAE71}"/>
          </ac:spMkLst>
        </pc:spChg>
        <pc:spChg chg="add">
          <ac:chgData name="krystina giles" userId="7577c3972ce1b520" providerId="LiveId" clId="{3CC337A4-464B-40F2-B995-035B48D33F5C}" dt="2024-05-13T16:52:25.707" v="5228" actId="26606"/>
          <ac:spMkLst>
            <pc:docMk/>
            <pc:sldMk cId="371217253" sldId="278"/>
            <ac:spMk id="10" creationId="{71B2258F-86CA-4D4D-8270-BC05FCDEBFB3}"/>
          </ac:spMkLst>
        </pc:spChg>
        <pc:spChg chg="del">
          <ac:chgData name="krystina giles" userId="7577c3972ce1b520" providerId="LiveId" clId="{3CC337A4-464B-40F2-B995-035B48D33F5C}" dt="2024-05-13T16:52:12.216" v="5227"/>
          <ac:spMkLst>
            <pc:docMk/>
            <pc:sldMk cId="371217253" sldId="278"/>
            <ac:spMk id="11" creationId="{021E12D4-3A88-428D-8E5E-AF1AFD923D63}"/>
          </ac:spMkLst>
        </pc:spChg>
        <pc:picChg chg="mod">
          <ac:chgData name="krystina giles" userId="7577c3972ce1b520" providerId="LiveId" clId="{3CC337A4-464B-40F2-B995-035B48D33F5C}" dt="2024-05-13T16:52:25.707" v="5228" actId="26606"/>
          <ac:picMkLst>
            <pc:docMk/>
            <pc:sldMk cId="371217253" sldId="278"/>
            <ac:picMk id="5" creationId="{BB3E178E-623F-325A-2125-83F6890BBD31}"/>
          </ac:picMkLst>
        </pc:picChg>
      </pc:sldChg>
      <pc:sldChg chg="addSp delSp modSp new mod setBg">
        <pc:chgData name="krystina giles" userId="7577c3972ce1b520" providerId="LiveId" clId="{3CC337A4-464B-40F2-B995-035B48D33F5C}" dt="2024-05-30T13:59:37.939" v="14896" actId="20577"/>
        <pc:sldMkLst>
          <pc:docMk/>
          <pc:sldMk cId="1455338639" sldId="279"/>
        </pc:sldMkLst>
        <pc:spChg chg="mod">
          <ac:chgData name="krystina giles" userId="7577c3972ce1b520" providerId="LiveId" clId="{3CC337A4-464B-40F2-B995-035B48D33F5C}" dt="2024-05-15T06:33:16.279" v="5786" actId="26606"/>
          <ac:spMkLst>
            <pc:docMk/>
            <pc:sldMk cId="1455338639" sldId="279"/>
            <ac:spMk id="2" creationId="{054BEADD-40DF-D061-1B0A-FECE853377F7}"/>
          </ac:spMkLst>
        </pc:spChg>
        <pc:spChg chg="mod ord">
          <ac:chgData name="krystina giles" userId="7577c3972ce1b520" providerId="LiveId" clId="{3CC337A4-464B-40F2-B995-035B48D33F5C}" dt="2024-05-30T13:59:37.939" v="14896" actId="20577"/>
          <ac:spMkLst>
            <pc:docMk/>
            <pc:sldMk cId="1455338639" sldId="279"/>
            <ac:spMk id="3" creationId="{0125CF22-D4D7-8941-0B7B-FF49374B83D5}"/>
          </ac:spMkLst>
        </pc:spChg>
        <pc:spChg chg="add del">
          <ac:chgData name="krystina giles" userId="7577c3972ce1b520" providerId="LiveId" clId="{3CC337A4-464B-40F2-B995-035B48D33F5C}" dt="2024-05-15T06:33:16.279" v="5785" actId="26606"/>
          <ac:spMkLst>
            <pc:docMk/>
            <pc:sldMk cId="1455338639" sldId="279"/>
            <ac:spMk id="1031" creationId="{637B2035-1FCB-439A-B421-095E136C7E07}"/>
          </ac:spMkLst>
        </pc:spChg>
        <pc:spChg chg="add del">
          <ac:chgData name="krystina giles" userId="7577c3972ce1b520" providerId="LiveId" clId="{3CC337A4-464B-40F2-B995-035B48D33F5C}" dt="2024-05-15T06:33:16.279" v="5785" actId="26606"/>
          <ac:spMkLst>
            <pc:docMk/>
            <pc:sldMk cId="1455338639" sldId="279"/>
            <ac:spMk id="1033" creationId="{676D6CDF-C512-4739-B158-55EE955EFA39}"/>
          </ac:spMkLst>
        </pc:spChg>
        <pc:spChg chg="add">
          <ac:chgData name="krystina giles" userId="7577c3972ce1b520" providerId="LiveId" clId="{3CC337A4-464B-40F2-B995-035B48D33F5C}" dt="2024-05-15T06:33:16.279" v="5786" actId="26606"/>
          <ac:spMkLst>
            <pc:docMk/>
            <pc:sldMk cId="1455338639" sldId="279"/>
            <ac:spMk id="1035" creationId="{A7B99495-F43F-4D80-A44F-2CB4764EB90B}"/>
          </ac:spMkLst>
        </pc:spChg>
        <pc:spChg chg="add">
          <ac:chgData name="krystina giles" userId="7577c3972ce1b520" providerId="LiveId" clId="{3CC337A4-464B-40F2-B995-035B48D33F5C}" dt="2024-05-15T06:33:16.279" v="5786" actId="26606"/>
          <ac:spMkLst>
            <pc:docMk/>
            <pc:sldMk cId="1455338639" sldId="279"/>
            <ac:spMk id="1036" creationId="{4F7EBAE4-9945-4473-9E34-B2C66EA0F03D}"/>
          </ac:spMkLst>
        </pc:spChg>
        <pc:spChg chg="add">
          <ac:chgData name="krystina giles" userId="7577c3972ce1b520" providerId="LiveId" clId="{3CC337A4-464B-40F2-B995-035B48D33F5C}" dt="2024-05-15T06:33:16.279" v="5786" actId="26606"/>
          <ac:spMkLst>
            <pc:docMk/>
            <pc:sldMk cId="1455338639" sldId="279"/>
            <ac:spMk id="1037" creationId="{70BEB1E7-2F88-40BC-B73D-42E5B6F80BFC}"/>
          </ac:spMkLst>
        </pc:spChg>
        <pc:picChg chg="add mod">
          <ac:chgData name="krystina giles" userId="7577c3972ce1b520" providerId="LiveId" clId="{3CC337A4-464B-40F2-B995-035B48D33F5C}" dt="2024-05-15T06:33:16.279" v="5786" actId="26606"/>
          <ac:picMkLst>
            <pc:docMk/>
            <pc:sldMk cId="1455338639" sldId="279"/>
            <ac:picMk id="1026" creationId="{D3CDC9A2-1B0C-B740-D3E7-320891D977F2}"/>
          </ac:picMkLst>
        </pc:picChg>
      </pc:sldChg>
      <pc:sldChg chg="addSp delSp modSp new mod setBg">
        <pc:chgData name="krystina giles" userId="7577c3972ce1b520" providerId="LiveId" clId="{3CC337A4-464B-40F2-B995-035B48D33F5C}" dt="2024-06-02T12:29:44.785" v="17185" actId="20577"/>
        <pc:sldMkLst>
          <pc:docMk/>
          <pc:sldMk cId="2800280882" sldId="280"/>
        </pc:sldMkLst>
        <pc:spChg chg="mod">
          <ac:chgData name="krystina giles" userId="7577c3972ce1b520" providerId="LiveId" clId="{3CC337A4-464B-40F2-B995-035B48D33F5C}" dt="2024-05-15T06:35:43.576" v="5849" actId="26606"/>
          <ac:spMkLst>
            <pc:docMk/>
            <pc:sldMk cId="2800280882" sldId="280"/>
            <ac:spMk id="2" creationId="{F3B6875E-2646-C8C1-2741-6FC5418AB1BF}"/>
          </ac:spMkLst>
        </pc:spChg>
        <pc:spChg chg="mod">
          <ac:chgData name="krystina giles" userId="7577c3972ce1b520" providerId="LiveId" clId="{3CC337A4-464B-40F2-B995-035B48D33F5C}" dt="2024-06-02T12:29:44.785" v="17185" actId="20577"/>
          <ac:spMkLst>
            <pc:docMk/>
            <pc:sldMk cId="2800280882" sldId="280"/>
            <ac:spMk id="3" creationId="{C988A12A-F1C1-FD93-43A4-93183CF173CC}"/>
          </ac:spMkLst>
        </pc:spChg>
        <pc:spChg chg="add del">
          <ac:chgData name="krystina giles" userId="7577c3972ce1b520" providerId="LiveId" clId="{3CC337A4-464B-40F2-B995-035B48D33F5C}" dt="2024-05-15T06:35:11.204" v="5844" actId="26606"/>
          <ac:spMkLst>
            <pc:docMk/>
            <pc:sldMk cId="2800280882" sldId="280"/>
            <ac:spMk id="2055" creationId="{45D37F4E-DDB4-456B-97E0-9937730A039F}"/>
          </ac:spMkLst>
        </pc:spChg>
        <pc:spChg chg="add del">
          <ac:chgData name="krystina giles" userId="7577c3972ce1b520" providerId="LiveId" clId="{3CC337A4-464B-40F2-B995-035B48D33F5C}" dt="2024-05-15T06:35:11.204" v="5844" actId="26606"/>
          <ac:spMkLst>
            <pc:docMk/>
            <pc:sldMk cId="2800280882" sldId="280"/>
            <ac:spMk id="2057" creationId="{B2DD41CD-8F47-4F56-AD12-4E2FF7696987}"/>
          </ac:spMkLst>
        </pc:spChg>
        <pc:spChg chg="add del">
          <ac:chgData name="krystina giles" userId="7577c3972ce1b520" providerId="LiveId" clId="{3CC337A4-464B-40F2-B995-035B48D33F5C}" dt="2024-05-15T06:35:29.165" v="5846" actId="26606"/>
          <ac:spMkLst>
            <pc:docMk/>
            <pc:sldMk cId="2800280882" sldId="280"/>
            <ac:spMk id="2059" creationId="{A7B99495-F43F-4D80-A44F-2CB4764EB90B}"/>
          </ac:spMkLst>
        </pc:spChg>
        <pc:spChg chg="add del">
          <ac:chgData name="krystina giles" userId="7577c3972ce1b520" providerId="LiveId" clId="{3CC337A4-464B-40F2-B995-035B48D33F5C}" dt="2024-05-15T06:35:29.165" v="5846" actId="26606"/>
          <ac:spMkLst>
            <pc:docMk/>
            <pc:sldMk cId="2800280882" sldId="280"/>
            <ac:spMk id="2060" creationId="{4F7EBAE4-9945-4473-9E34-B2C66EA0F03D}"/>
          </ac:spMkLst>
        </pc:spChg>
        <pc:spChg chg="add del">
          <ac:chgData name="krystina giles" userId="7577c3972ce1b520" providerId="LiveId" clId="{3CC337A4-464B-40F2-B995-035B48D33F5C}" dt="2024-05-15T06:35:29.165" v="5846" actId="26606"/>
          <ac:spMkLst>
            <pc:docMk/>
            <pc:sldMk cId="2800280882" sldId="280"/>
            <ac:spMk id="2061" creationId="{70BEB1E7-2F88-40BC-B73D-42E5B6F80BFC}"/>
          </ac:spMkLst>
        </pc:spChg>
        <pc:spChg chg="add del">
          <ac:chgData name="krystina giles" userId="7577c3972ce1b520" providerId="LiveId" clId="{3CC337A4-464B-40F2-B995-035B48D33F5C}" dt="2024-05-15T06:35:43.576" v="5848" actId="26606"/>
          <ac:spMkLst>
            <pc:docMk/>
            <pc:sldMk cId="2800280882" sldId="280"/>
            <ac:spMk id="2063" creationId="{1382A32C-5B0C-4B1C-A074-76C6DBCC9F87}"/>
          </ac:spMkLst>
        </pc:spChg>
        <pc:spChg chg="add del">
          <ac:chgData name="krystina giles" userId="7577c3972ce1b520" providerId="LiveId" clId="{3CC337A4-464B-40F2-B995-035B48D33F5C}" dt="2024-05-15T06:35:43.576" v="5848" actId="26606"/>
          <ac:spMkLst>
            <pc:docMk/>
            <pc:sldMk cId="2800280882" sldId="280"/>
            <ac:spMk id="2064" creationId="{6EFC920F-B85A-4068-BD93-41064EDE93D3}"/>
          </ac:spMkLst>
        </pc:spChg>
        <pc:spChg chg="add del">
          <ac:chgData name="krystina giles" userId="7577c3972ce1b520" providerId="LiveId" clId="{3CC337A4-464B-40F2-B995-035B48D33F5C}" dt="2024-05-15T06:35:43.576" v="5848" actId="26606"/>
          <ac:spMkLst>
            <pc:docMk/>
            <pc:sldMk cId="2800280882" sldId="280"/>
            <ac:spMk id="2067" creationId="{CBC4F608-B4B8-48C3-9572-C0F061B1CD99}"/>
          </ac:spMkLst>
        </pc:spChg>
        <pc:spChg chg="add">
          <ac:chgData name="krystina giles" userId="7577c3972ce1b520" providerId="LiveId" clId="{3CC337A4-464B-40F2-B995-035B48D33F5C}" dt="2024-05-15T06:35:43.576" v="5849" actId="26606"/>
          <ac:spMkLst>
            <pc:docMk/>
            <pc:sldMk cId="2800280882" sldId="280"/>
            <ac:spMk id="2069" creationId="{AF6CB648-9554-488A-B457-99CAAD1DA528}"/>
          </ac:spMkLst>
        </pc:spChg>
        <pc:spChg chg="add">
          <ac:chgData name="krystina giles" userId="7577c3972ce1b520" providerId="LiveId" clId="{3CC337A4-464B-40F2-B995-035B48D33F5C}" dt="2024-05-15T06:35:43.576" v="5849" actId="26606"/>
          <ac:spMkLst>
            <pc:docMk/>
            <pc:sldMk cId="2800280882" sldId="280"/>
            <ac:spMk id="2070" creationId="{E1ED8A68-A582-AC62-104E-E319E9DB340C}"/>
          </ac:spMkLst>
        </pc:spChg>
        <pc:grpChg chg="add del">
          <ac:chgData name="krystina giles" userId="7577c3972ce1b520" providerId="LiveId" clId="{3CC337A4-464B-40F2-B995-035B48D33F5C}" dt="2024-05-15T06:35:43.576" v="5848" actId="26606"/>
          <ac:grpSpMkLst>
            <pc:docMk/>
            <pc:sldMk cId="2800280882" sldId="280"/>
            <ac:grpSpMk id="2065" creationId="{1C559108-BBAE-426C-8564-051D2BA6DDC8}"/>
          </ac:grpSpMkLst>
        </pc:grpChg>
        <pc:picChg chg="add mod ord">
          <ac:chgData name="krystina giles" userId="7577c3972ce1b520" providerId="LiveId" clId="{3CC337A4-464B-40F2-B995-035B48D33F5C}" dt="2024-05-15T06:35:43.576" v="5849" actId="26606"/>
          <ac:picMkLst>
            <pc:docMk/>
            <pc:sldMk cId="2800280882" sldId="280"/>
            <ac:picMk id="2050" creationId="{FCF067C1-8C6F-F025-E298-D31B69E68BA2}"/>
          </ac:picMkLst>
        </pc:picChg>
      </pc:sldChg>
      <pc:sldChg chg="addSp delSp modSp new del mod">
        <pc:chgData name="krystina giles" userId="7577c3972ce1b520" providerId="LiveId" clId="{3CC337A4-464B-40F2-B995-035B48D33F5C}" dt="2024-06-01T11:49:04.576" v="16558" actId="47"/>
        <pc:sldMkLst>
          <pc:docMk/>
          <pc:sldMk cId="2163046211" sldId="281"/>
        </pc:sldMkLst>
        <pc:spChg chg="mod">
          <ac:chgData name="krystina giles" userId="7577c3972ce1b520" providerId="LiveId" clId="{3CC337A4-464B-40F2-B995-035B48D33F5C}" dt="2024-05-15T06:33:55.156" v="5806" actId="20577"/>
          <ac:spMkLst>
            <pc:docMk/>
            <pc:sldMk cId="2163046211" sldId="281"/>
            <ac:spMk id="2" creationId="{8BD419C4-0B73-1733-8DEC-93BFED90144C}"/>
          </ac:spMkLst>
        </pc:spChg>
        <pc:spChg chg="add del mod">
          <ac:chgData name="krystina giles" userId="7577c3972ce1b520" providerId="LiveId" clId="{3CC337A4-464B-40F2-B995-035B48D33F5C}" dt="2024-05-15T09:40:13.885" v="9495" actId="20577"/>
          <ac:spMkLst>
            <pc:docMk/>
            <pc:sldMk cId="2163046211" sldId="281"/>
            <ac:spMk id="3" creationId="{8FF358C3-C196-A315-0243-1BF1D30747FD}"/>
          </ac:spMkLst>
        </pc:spChg>
        <pc:spChg chg="add mod">
          <ac:chgData name="krystina giles" userId="7577c3972ce1b520" providerId="LiveId" clId="{3CC337A4-464B-40F2-B995-035B48D33F5C}" dt="2024-05-15T09:37:35.516" v="9423" actId="478"/>
          <ac:spMkLst>
            <pc:docMk/>
            <pc:sldMk cId="2163046211" sldId="281"/>
            <ac:spMk id="4" creationId="{45639901-5656-7231-155E-3FF08EF61F5C}"/>
          </ac:spMkLst>
        </pc:spChg>
        <pc:picChg chg="add del">
          <ac:chgData name="krystina giles" userId="7577c3972ce1b520" providerId="LiveId" clId="{3CC337A4-464B-40F2-B995-035B48D33F5C}" dt="2024-05-15T09:37:38.158" v="9424" actId="478"/>
          <ac:picMkLst>
            <pc:docMk/>
            <pc:sldMk cId="2163046211" sldId="281"/>
            <ac:picMk id="11266" creationId="{E8D85739-55B2-10EE-ED18-65FD5A0B7950}"/>
          </ac:picMkLst>
        </pc:picChg>
      </pc:sldChg>
      <pc:sldChg chg="modSp new del mod">
        <pc:chgData name="krystina giles" userId="7577c3972ce1b520" providerId="LiveId" clId="{3CC337A4-464B-40F2-B995-035B48D33F5C}" dt="2024-06-01T11:51:20.700" v="16562" actId="47"/>
        <pc:sldMkLst>
          <pc:docMk/>
          <pc:sldMk cId="255487188" sldId="282"/>
        </pc:sldMkLst>
        <pc:spChg chg="mod">
          <ac:chgData name="krystina giles" userId="7577c3972ce1b520" providerId="LiveId" clId="{3CC337A4-464B-40F2-B995-035B48D33F5C}" dt="2024-05-15T07:56:48.275" v="6199" actId="20577"/>
          <ac:spMkLst>
            <pc:docMk/>
            <pc:sldMk cId="255487188" sldId="282"/>
            <ac:spMk id="2" creationId="{D69AF080-0726-7257-DF2C-B714CFEFF20D}"/>
          </ac:spMkLst>
        </pc:spChg>
        <pc:spChg chg="mod">
          <ac:chgData name="krystina giles" userId="7577c3972ce1b520" providerId="LiveId" clId="{3CC337A4-464B-40F2-B995-035B48D33F5C}" dt="2024-05-15T09:55:07.393" v="9961" actId="20577"/>
          <ac:spMkLst>
            <pc:docMk/>
            <pc:sldMk cId="255487188" sldId="282"/>
            <ac:spMk id="3" creationId="{6D1FF9AE-4F77-6548-34B5-0A0458178548}"/>
          </ac:spMkLst>
        </pc:spChg>
      </pc:sldChg>
      <pc:sldChg chg="addSp delSp modSp new mod setBg">
        <pc:chgData name="krystina giles" userId="7577c3972ce1b520" providerId="LiveId" clId="{3CC337A4-464B-40F2-B995-035B48D33F5C}" dt="2024-06-02T13:06:16.901" v="17470" actId="20577"/>
        <pc:sldMkLst>
          <pc:docMk/>
          <pc:sldMk cId="3689518955" sldId="283"/>
        </pc:sldMkLst>
        <pc:spChg chg="mod">
          <ac:chgData name="krystina giles" userId="7577c3972ce1b520" providerId="LiveId" clId="{3CC337A4-464B-40F2-B995-035B48D33F5C}" dt="2024-05-29T13:35:30.167" v="13755" actId="26606"/>
          <ac:spMkLst>
            <pc:docMk/>
            <pc:sldMk cId="3689518955" sldId="283"/>
            <ac:spMk id="2" creationId="{2EEB5455-56AA-F44F-2659-399547538DA7}"/>
          </ac:spMkLst>
        </pc:spChg>
        <pc:spChg chg="mod">
          <ac:chgData name="krystina giles" userId="7577c3972ce1b520" providerId="LiveId" clId="{3CC337A4-464B-40F2-B995-035B48D33F5C}" dt="2024-06-02T13:06:16.901" v="17470" actId="20577"/>
          <ac:spMkLst>
            <pc:docMk/>
            <pc:sldMk cId="3689518955" sldId="283"/>
            <ac:spMk id="3" creationId="{4C89494E-B2BF-47C3-0F02-D030E2355E3D}"/>
          </ac:spMkLst>
        </pc:spChg>
        <pc:spChg chg="add del">
          <ac:chgData name="krystina giles" userId="7577c3972ce1b520" providerId="LiveId" clId="{3CC337A4-464B-40F2-B995-035B48D33F5C}" dt="2024-05-29T13:35:30.167" v="13755" actId="26606"/>
          <ac:spMkLst>
            <pc:docMk/>
            <pc:sldMk cId="3689518955" sldId="283"/>
            <ac:spMk id="10247" creationId="{117AB3D3-3C9C-4DED-809A-78734805B895}"/>
          </ac:spMkLst>
        </pc:spChg>
        <pc:spChg chg="add del">
          <ac:chgData name="krystina giles" userId="7577c3972ce1b520" providerId="LiveId" clId="{3CC337A4-464B-40F2-B995-035B48D33F5C}" dt="2024-05-29T13:35:30.167" v="13755" actId="26606"/>
          <ac:spMkLst>
            <pc:docMk/>
            <pc:sldMk cId="3689518955" sldId="283"/>
            <ac:spMk id="10249" creationId="{3A9A4357-BD1D-4622-A4FE-766E6AB8DE84}"/>
          </ac:spMkLst>
        </pc:spChg>
        <pc:spChg chg="add del">
          <ac:chgData name="krystina giles" userId="7577c3972ce1b520" providerId="LiveId" clId="{3CC337A4-464B-40F2-B995-035B48D33F5C}" dt="2024-05-29T13:35:30.167" v="13755" actId="26606"/>
          <ac:spMkLst>
            <pc:docMk/>
            <pc:sldMk cId="3689518955" sldId="283"/>
            <ac:spMk id="10251" creationId="{E659831F-0D9A-4C63-9EBB-8435B85A440F}"/>
          </ac:spMkLst>
        </pc:spChg>
        <pc:spChg chg="add del">
          <ac:chgData name="krystina giles" userId="7577c3972ce1b520" providerId="LiveId" clId="{3CC337A4-464B-40F2-B995-035B48D33F5C}" dt="2024-05-29T13:35:30.167" v="13755" actId="26606"/>
          <ac:spMkLst>
            <pc:docMk/>
            <pc:sldMk cId="3689518955" sldId="283"/>
            <ac:spMk id="10253" creationId="{E6995CE5-F890-4ABA-82A2-26507CE8D2A3}"/>
          </ac:spMkLst>
        </pc:spChg>
        <pc:picChg chg="add mod">
          <ac:chgData name="krystina giles" userId="7577c3972ce1b520" providerId="LiveId" clId="{3CC337A4-464B-40F2-B995-035B48D33F5C}" dt="2024-05-29T13:35:30.167" v="13755" actId="26606"/>
          <ac:picMkLst>
            <pc:docMk/>
            <pc:sldMk cId="3689518955" sldId="283"/>
            <ac:picMk id="10242" creationId="{5E6FC277-A690-F492-78B2-12463AC8BC5D}"/>
          </ac:picMkLst>
        </pc:picChg>
        <pc:cxnChg chg="add">
          <ac:chgData name="krystina giles" userId="7577c3972ce1b520" providerId="LiveId" clId="{3CC337A4-464B-40F2-B995-035B48D33F5C}" dt="2024-05-29T13:35:30.167" v="13755" actId="26606"/>
          <ac:cxnSpMkLst>
            <pc:docMk/>
            <pc:sldMk cId="3689518955" sldId="283"/>
            <ac:cxnSpMk id="10258" creationId="{FC23E3B9-5ABF-58B3-E2B0-E9A5DAA90037}"/>
          </ac:cxnSpMkLst>
        </pc:cxnChg>
      </pc:sldChg>
      <pc:sldChg chg="addSp modSp new mod setBg">
        <pc:chgData name="krystina giles" userId="7577c3972ce1b520" providerId="LiveId" clId="{3CC337A4-464B-40F2-B995-035B48D33F5C}" dt="2024-06-02T13:07:03.308" v="17475" actId="20577"/>
        <pc:sldMkLst>
          <pc:docMk/>
          <pc:sldMk cId="4209302202" sldId="284"/>
        </pc:sldMkLst>
        <pc:spChg chg="mod">
          <ac:chgData name="krystina giles" userId="7577c3972ce1b520" providerId="LiveId" clId="{3CC337A4-464B-40F2-B995-035B48D33F5C}" dt="2024-05-28T15:00:27.972" v="11074" actId="20577"/>
          <ac:spMkLst>
            <pc:docMk/>
            <pc:sldMk cId="4209302202" sldId="284"/>
            <ac:spMk id="2" creationId="{09C0B29D-2BFC-27F2-3EA8-BE89006E2995}"/>
          </ac:spMkLst>
        </pc:spChg>
        <pc:spChg chg="mod">
          <ac:chgData name="krystina giles" userId="7577c3972ce1b520" providerId="LiveId" clId="{3CC337A4-464B-40F2-B995-035B48D33F5C}" dt="2024-06-02T13:07:03.308" v="17475" actId="20577"/>
          <ac:spMkLst>
            <pc:docMk/>
            <pc:sldMk cId="4209302202" sldId="284"/>
            <ac:spMk id="3" creationId="{ED42FBD7-55BD-07FA-A693-1C4451D572BF}"/>
          </ac:spMkLst>
        </pc:spChg>
        <pc:spChg chg="add">
          <ac:chgData name="krystina giles" userId="7577c3972ce1b520" providerId="LiveId" clId="{3CC337A4-464B-40F2-B995-035B48D33F5C}" dt="2024-05-15T09:39:39.877" v="9458" actId="26606"/>
          <ac:spMkLst>
            <pc:docMk/>
            <pc:sldMk cId="4209302202" sldId="284"/>
            <ac:spMk id="12295" creationId="{45D37F4E-DDB4-456B-97E0-9937730A039F}"/>
          </ac:spMkLst>
        </pc:spChg>
        <pc:spChg chg="add">
          <ac:chgData name="krystina giles" userId="7577c3972ce1b520" providerId="LiveId" clId="{3CC337A4-464B-40F2-B995-035B48D33F5C}" dt="2024-05-15T09:39:39.877" v="9458" actId="26606"/>
          <ac:spMkLst>
            <pc:docMk/>
            <pc:sldMk cId="4209302202" sldId="284"/>
            <ac:spMk id="12297" creationId="{B2DD41CD-8F47-4F56-AD12-4E2FF7696987}"/>
          </ac:spMkLst>
        </pc:spChg>
        <pc:picChg chg="add mod">
          <ac:chgData name="krystina giles" userId="7577c3972ce1b520" providerId="LiveId" clId="{3CC337A4-464B-40F2-B995-035B48D33F5C}" dt="2024-05-15T09:39:39.877" v="9458" actId="26606"/>
          <ac:picMkLst>
            <pc:docMk/>
            <pc:sldMk cId="4209302202" sldId="284"/>
            <ac:picMk id="12290" creationId="{56ABF84E-3488-6FF2-A2BF-91E7B68E4DA2}"/>
          </ac:picMkLst>
        </pc:picChg>
      </pc:sldChg>
      <pc:sldChg chg="delSp modSp new mod">
        <pc:chgData name="krystina giles" userId="7577c3972ce1b520" providerId="LiveId" clId="{3CC337A4-464B-40F2-B995-035B48D33F5C}" dt="2024-06-02T12:55:35.607" v="17294" actId="2711"/>
        <pc:sldMkLst>
          <pc:docMk/>
          <pc:sldMk cId="165975661" sldId="285"/>
        </pc:sldMkLst>
        <pc:spChg chg="del">
          <ac:chgData name="krystina giles" userId="7577c3972ce1b520" providerId="LiveId" clId="{3CC337A4-464B-40F2-B995-035B48D33F5C}" dt="2024-06-02T12:45:05.126" v="17223" actId="478"/>
          <ac:spMkLst>
            <pc:docMk/>
            <pc:sldMk cId="165975661" sldId="285"/>
            <ac:spMk id="2" creationId="{60526A03-1841-E958-F694-AC5D7728A7FA}"/>
          </ac:spMkLst>
        </pc:spChg>
        <pc:spChg chg="mod">
          <ac:chgData name="krystina giles" userId="7577c3972ce1b520" providerId="LiveId" clId="{3CC337A4-464B-40F2-B995-035B48D33F5C}" dt="2024-06-02T12:55:35.607" v="17294" actId="2711"/>
          <ac:spMkLst>
            <pc:docMk/>
            <pc:sldMk cId="165975661" sldId="285"/>
            <ac:spMk id="3" creationId="{C4698803-714A-A7CA-8F7F-0F40FB64A245}"/>
          </ac:spMkLst>
        </pc:spChg>
      </pc:sldChg>
      <pc:sldChg chg="modSp new del mod">
        <pc:chgData name="krystina giles" userId="7577c3972ce1b520" providerId="LiveId" clId="{3CC337A4-464B-40F2-B995-035B48D33F5C}" dt="2024-06-01T11:51:19.711" v="16561" actId="47"/>
        <pc:sldMkLst>
          <pc:docMk/>
          <pc:sldMk cId="1923061422" sldId="285"/>
        </pc:sldMkLst>
        <pc:spChg chg="mod">
          <ac:chgData name="krystina giles" userId="7577c3972ce1b520" providerId="LiveId" clId="{3CC337A4-464B-40F2-B995-035B48D33F5C}" dt="2024-05-15T16:13:20.714" v="10366" actId="20577"/>
          <ac:spMkLst>
            <pc:docMk/>
            <pc:sldMk cId="1923061422" sldId="285"/>
            <ac:spMk id="2" creationId="{C589D547-B7E0-A746-720C-52320DD87492}"/>
          </ac:spMkLst>
        </pc:spChg>
        <pc:spChg chg="mod">
          <ac:chgData name="krystina giles" userId="7577c3972ce1b520" providerId="LiveId" clId="{3CC337A4-464B-40F2-B995-035B48D33F5C}" dt="2024-05-15T16:48:00.137" v="10980" actId="20577"/>
          <ac:spMkLst>
            <pc:docMk/>
            <pc:sldMk cId="1923061422" sldId="285"/>
            <ac:spMk id="3" creationId="{B3DFA868-5809-A599-C306-1EF645C62FA4}"/>
          </ac:spMkLst>
        </pc:spChg>
      </pc:sldChg>
      <pc:sldChg chg="modSp new del mod">
        <pc:chgData name="krystina giles" userId="7577c3972ce1b520" providerId="LiveId" clId="{3CC337A4-464B-40F2-B995-035B48D33F5C}" dt="2024-06-01T11:51:18.122" v="16560" actId="47"/>
        <pc:sldMkLst>
          <pc:docMk/>
          <pc:sldMk cId="1547955335" sldId="286"/>
        </pc:sldMkLst>
        <pc:spChg chg="mod">
          <ac:chgData name="krystina giles" userId="7577c3972ce1b520" providerId="LiveId" clId="{3CC337A4-464B-40F2-B995-035B48D33F5C}" dt="2024-05-29T11:32:38.536" v="13390" actId="20577"/>
          <ac:spMkLst>
            <pc:docMk/>
            <pc:sldMk cId="1547955335" sldId="286"/>
            <ac:spMk id="3" creationId="{469FA546-283F-5D44-F829-250DA45C1F32}"/>
          </ac:spMkLst>
        </pc:spChg>
      </pc:sldChg>
      <pc:sldChg chg="delSp modSp new mod">
        <pc:chgData name="krystina giles" userId="7577c3972ce1b520" providerId="LiveId" clId="{3CC337A4-464B-40F2-B995-035B48D33F5C}" dt="2024-06-02T12:57:10.856" v="17305" actId="1076"/>
        <pc:sldMkLst>
          <pc:docMk/>
          <pc:sldMk cId="4175639063" sldId="286"/>
        </pc:sldMkLst>
        <pc:spChg chg="del">
          <ac:chgData name="krystina giles" userId="7577c3972ce1b520" providerId="LiveId" clId="{3CC337A4-464B-40F2-B995-035B48D33F5C}" dt="2024-06-02T12:51:23.481" v="17274" actId="478"/>
          <ac:spMkLst>
            <pc:docMk/>
            <pc:sldMk cId="4175639063" sldId="286"/>
            <ac:spMk id="2" creationId="{0EE3EA84-C87E-5D52-528D-9B0DB9F02F8C}"/>
          </ac:spMkLst>
        </pc:spChg>
        <pc:spChg chg="mod">
          <ac:chgData name="krystina giles" userId="7577c3972ce1b520" providerId="LiveId" clId="{3CC337A4-464B-40F2-B995-035B48D33F5C}" dt="2024-06-02T12:57:10.856" v="17305" actId="1076"/>
          <ac:spMkLst>
            <pc:docMk/>
            <pc:sldMk cId="4175639063" sldId="286"/>
            <ac:spMk id="3" creationId="{7D47F6D4-1553-E367-E2D8-F01FE094A0F1}"/>
          </ac:spMkLst>
        </pc:spChg>
      </pc:sldChg>
      <pc:sldChg chg="addSp modSp new del mod">
        <pc:chgData name="krystina giles" userId="7577c3972ce1b520" providerId="LiveId" clId="{3CC337A4-464B-40F2-B995-035B48D33F5C}" dt="2024-06-01T11:51:17.011" v="16559" actId="47"/>
        <pc:sldMkLst>
          <pc:docMk/>
          <pc:sldMk cId="634466674" sldId="287"/>
        </pc:sldMkLst>
        <pc:spChg chg="mod">
          <ac:chgData name="krystina giles" userId="7577c3972ce1b520" providerId="LiveId" clId="{3CC337A4-464B-40F2-B995-035B48D33F5C}" dt="2024-06-01T11:47:10.687" v="16544" actId="20577"/>
          <ac:spMkLst>
            <pc:docMk/>
            <pc:sldMk cId="634466674" sldId="287"/>
            <ac:spMk id="3" creationId="{040DB64E-ED79-B637-567C-F7672DD6BE1E}"/>
          </ac:spMkLst>
        </pc:spChg>
        <pc:spChg chg="add">
          <ac:chgData name="krystina giles" userId="7577c3972ce1b520" providerId="LiveId" clId="{3CC337A4-464B-40F2-B995-035B48D33F5C}" dt="2024-05-30T14:37:43.297" v="15947"/>
          <ac:spMkLst>
            <pc:docMk/>
            <pc:sldMk cId="634466674" sldId="287"/>
            <ac:spMk id="4" creationId="{5A487369-41C0-3AC7-C142-58792D680718}"/>
          </ac:spMkLst>
        </pc:spChg>
        <pc:spChg chg="add">
          <ac:chgData name="krystina giles" userId="7577c3972ce1b520" providerId="LiveId" clId="{3CC337A4-464B-40F2-B995-035B48D33F5C}" dt="2024-05-30T14:37:50.578" v="15948"/>
          <ac:spMkLst>
            <pc:docMk/>
            <pc:sldMk cId="634466674" sldId="287"/>
            <ac:spMk id="5" creationId="{BEB3B7BB-6071-890E-5BA9-E29936571C89}"/>
          </ac:spMkLst>
        </pc:spChg>
      </pc:sldChg>
      <pc:sldChg chg="delSp modSp new mod">
        <pc:chgData name="krystina giles" userId="7577c3972ce1b520" providerId="LiveId" clId="{3CC337A4-464B-40F2-B995-035B48D33F5C}" dt="2024-06-02T12:59:06.232" v="17327" actId="255"/>
        <pc:sldMkLst>
          <pc:docMk/>
          <pc:sldMk cId="3906157495" sldId="287"/>
        </pc:sldMkLst>
        <pc:spChg chg="del">
          <ac:chgData name="krystina giles" userId="7577c3972ce1b520" providerId="LiveId" clId="{3CC337A4-464B-40F2-B995-035B48D33F5C}" dt="2024-06-02T12:58:13.842" v="17307" actId="478"/>
          <ac:spMkLst>
            <pc:docMk/>
            <pc:sldMk cId="3906157495" sldId="287"/>
            <ac:spMk id="2" creationId="{9600C203-5C06-9CDF-7656-E8AECCE7C2C8}"/>
          </ac:spMkLst>
        </pc:spChg>
        <pc:spChg chg="mod">
          <ac:chgData name="krystina giles" userId="7577c3972ce1b520" providerId="LiveId" clId="{3CC337A4-464B-40F2-B995-035B48D33F5C}" dt="2024-06-02T12:59:06.232" v="17327" actId="255"/>
          <ac:spMkLst>
            <pc:docMk/>
            <pc:sldMk cId="3906157495" sldId="287"/>
            <ac:spMk id="3" creationId="{BDFBC507-2EB6-F144-4A72-987D7909A843}"/>
          </ac:spMkLst>
        </pc:spChg>
      </pc:sldChg>
      <pc:sldChg chg="delSp modSp new mod">
        <pc:chgData name="krystina giles" userId="7577c3972ce1b520" providerId="LiveId" clId="{3CC337A4-464B-40F2-B995-035B48D33F5C}" dt="2024-06-02T13:00:39.820" v="17352" actId="255"/>
        <pc:sldMkLst>
          <pc:docMk/>
          <pc:sldMk cId="4085953581" sldId="288"/>
        </pc:sldMkLst>
        <pc:spChg chg="del">
          <ac:chgData name="krystina giles" userId="7577c3972ce1b520" providerId="LiveId" clId="{3CC337A4-464B-40F2-B995-035B48D33F5C}" dt="2024-06-02T12:59:13.881" v="17329" actId="478"/>
          <ac:spMkLst>
            <pc:docMk/>
            <pc:sldMk cId="4085953581" sldId="288"/>
            <ac:spMk id="2" creationId="{3E6DD2A3-9B70-1C6B-C0AF-4CDCDB693D7A}"/>
          </ac:spMkLst>
        </pc:spChg>
        <pc:spChg chg="mod">
          <ac:chgData name="krystina giles" userId="7577c3972ce1b520" providerId="LiveId" clId="{3CC337A4-464B-40F2-B995-035B48D33F5C}" dt="2024-06-02T13:00:39.820" v="17352" actId="255"/>
          <ac:spMkLst>
            <pc:docMk/>
            <pc:sldMk cId="4085953581" sldId="288"/>
            <ac:spMk id="3" creationId="{E8CA83AC-F44C-70F8-F04E-41A2A7F0947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21555-22D5-F759-075C-F024C11426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12B176-C45C-7F80-6A7C-190C9BB4B0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404A31-DBC2-2380-533D-9A79606FCA72}"/>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5" name="Footer Placeholder 4">
            <a:extLst>
              <a:ext uri="{FF2B5EF4-FFF2-40B4-BE49-F238E27FC236}">
                <a16:creationId xmlns:a16="http://schemas.microsoft.com/office/drawing/2014/main" id="{B0D6AFC3-3B11-132B-2944-C6277F6646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38F19-89BB-5A86-E9F0-73ADAA483019}"/>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1925033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0C66E-D5DC-5615-2128-CC114F4D8A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AC52C0-E2E0-500F-81A1-2692974129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5FE9A6-63EB-3D0A-D996-0C5F882F6538}"/>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5" name="Footer Placeholder 4">
            <a:extLst>
              <a:ext uri="{FF2B5EF4-FFF2-40B4-BE49-F238E27FC236}">
                <a16:creationId xmlns:a16="http://schemas.microsoft.com/office/drawing/2014/main" id="{9AAE1E5C-41D2-4E96-C7F8-D223EA834E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5807FB-C170-0226-21D1-C73F830C34F0}"/>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594277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B0133-87C6-AC80-58DD-B4234F2580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08AD67-53F7-302A-48E9-66F0B764F2C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09F525-5552-F4AE-76BD-522F423E80BD}"/>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5" name="Footer Placeholder 4">
            <a:extLst>
              <a:ext uri="{FF2B5EF4-FFF2-40B4-BE49-F238E27FC236}">
                <a16:creationId xmlns:a16="http://schemas.microsoft.com/office/drawing/2014/main" id="{2366B4D8-E72A-D87C-B0E2-19C097B860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B57AB-9D51-06BD-2D55-54F2D6E12C97}"/>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907042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CE776-7A62-2540-E4C8-707E840FE5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9C78B4-2AC6-37CF-7F78-14CAD36BCE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307389-3174-1210-D42B-E72EB3BC6F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973895-D69C-B801-1C63-8B5344DA11A5}"/>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6" name="Footer Placeholder 5">
            <a:extLst>
              <a:ext uri="{FF2B5EF4-FFF2-40B4-BE49-F238E27FC236}">
                <a16:creationId xmlns:a16="http://schemas.microsoft.com/office/drawing/2014/main" id="{F58A9E8D-08BD-ADB4-796B-1306C3D753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C4CA17-3B9A-6E28-20FB-80D1C86C6D15}"/>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443797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8DA04-54E5-F984-AE22-545967C960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D27729-96D8-B20A-F507-B42586CF62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7D4B53-15E7-AE99-D8F8-FC8DFC42E0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E6DBBA-1FD8-17C5-BAB5-BDBCF70182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1642A7D-81D4-8143-084E-C78F5B021A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FFE99D-8657-3C28-1B6D-DCEE18D17487}"/>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8" name="Footer Placeholder 7">
            <a:extLst>
              <a:ext uri="{FF2B5EF4-FFF2-40B4-BE49-F238E27FC236}">
                <a16:creationId xmlns:a16="http://schemas.microsoft.com/office/drawing/2014/main" id="{498579E0-1916-806F-92D2-D6F1433F1F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E128FF-7469-60B0-6545-9E6D2E9A6EAA}"/>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893816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9726C-C164-D31C-84B4-F5FB14F9EB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C21EBB-7CB3-9D79-D169-175242A15BE9}"/>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4" name="Footer Placeholder 3">
            <a:extLst>
              <a:ext uri="{FF2B5EF4-FFF2-40B4-BE49-F238E27FC236}">
                <a16:creationId xmlns:a16="http://schemas.microsoft.com/office/drawing/2014/main" id="{AED06526-45F7-B75C-997B-C1B2411EC9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2CEE70-5CDF-DCDD-4A31-55D352B2E891}"/>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813778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6AC09E-6550-C9C9-9294-3007063EBC35}"/>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3" name="Footer Placeholder 2">
            <a:extLst>
              <a:ext uri="{FF2B5EF4-FFF2-40B4-BE49-F238E27FC236}">
                <a16:creationId xmlns:a16="http://schemas.microsoft.com/office/drawing/2014/main" id="{BC515A2F-62DA-B31D-E72F-4BDF0F37F4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221F30-33AB-18DC-7C52-9824FA0B04BD}"/>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2645859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7B6D0-B57E-C986-3AB6-C08E2D4060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EC7773-1FD6-2C39-56BB-4C9922B3A3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DD8084-2AA4-BC9A-7577-43FCD22CCF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6FC74-3170-7B45-3A31-B0E928CE2DA8}"/>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6" name="Footer Placeholder 5">
            <a:extLst>
              <a:ext uri="{FF2B5EF4-FFF2-40B4-BE49-F238E27FC236}">
                <a16:creationId xmlns:a16="http://schemas.microsoft.com/office/drawing/2014/main" id="{B2976BF9-C42A-5F43-7E43-E245CFBB2B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072DF0-3598-4A38-8060-E31985F8ECB4}"/>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1773185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53BD1-9A7A-064E-17DB-0FB47520D3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0B28F5-F4E2-EF39-947F-B87B6962AF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76FAE1-97C8-C0EF-0484-DCC14FCA88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A1CB78-2BCE-8074-362B-DF842011A2BB}"/>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6" name="Footer Placeholder 5">
            <a:extLst>
              <a:ext uri="{FF2B5EF4-FFF2-40B4-BE49-F238E27FC236}">
                <a16:creationId xmlns:a16="http://schemas.microsoft.com/office/drawing/2014/main" id="{32616F2F-B6FB-38EC-C737-B551CAD015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EF8A77-6E12-4737-EB2D-AAEDE315F101}"/>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189108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AD6EB-A2AE-E4BF-C904-A258B9AC4A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AAF549-F2B5-1783-2BB1-4006E95C7D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2D690-D73F-2658-F8AB-23F7D5D13274}"/>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5" name="Footer Placeholder 4">
            <a:extLst>
              <a:ext uri="{FF2B5EF4-FFF2-40B4-BE49-F238E27FC236}">
                <a16:creationId xmlns:a16="http://schemas.microsoft.com/office/drawing/2014/main" id="{B9FF5F32-38B8-2894-67B7-455A24129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848E2E-C411-553C-3C82-5AC5B82F5E06}"/>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1236205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F5F1BB-670E-8217-AC62-9D0E93242D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760DEF-E704-AD76-438C-456831AF74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45FB7D-10FF-43D0-A792-F2F129B98DE2}"/>
              </a:ext>
            </a:extLst>
          </p:cNvPr>
          <p:cNvSpPr>
            <a:spLocks noGrp="1"/>
          </p:cNvSpPr>
          <p:nvPr>
            <p:ph type="dt" sz="half" idx="10"/>
          </p:nvPr>
        </p:nvSpPr>
        <p:spPr/>
        <p:txBody>
          <a:bodyPr/>
          <a:lstStyle/>
          <a:p>
            <a:fld id="{AF00BB11-0403-4A22-963C-92BC1A4A4DD6}" type="datetimeFigureOut">
              <a:rPr lang="en-GB" smtClean="0"/>
              <a:t>02/06/2024</a:t>
            </a:fld>
            <a:endParaRPr lang="en-GB"/>
          </a:p>
        </p:txBody>
      </p:sp>
      <p:sp>
        <p:nvSpPr>
          <p:cNvPr id="5" name="Footer Placeholder 4">
            <a:extLst>
              <a:ext uri="{FF2B5EF4-FFF2-40B4-BE49-F238E27FC236}">
                <a16:creationId xmlns:a16="http://schemas.microsoft.com/office/drawing/2014/main" id="{7A5D9609-1386-4207-A428-644B36C95F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4898A4-3113-831B-76BE-81D21B40C77E}"/>
              </a:ext>
            </a:extLst>
          </p:cNvPr>
          <p:cNvSpPr>
            <a:spLocks noGrp="1"/>
          </p:cNvSpPr>
          <p:nvPr>
            <p:ph type="sldNum" sz="quarter" idx="12"/>
          </p:nvPr>
        </p:nvSpPr>
        <p:spPr/>
        <p:txBody>
          <a:bodyPr/>
          <a:lstStyle/>
          <a:p>
            <a:fld id="{1A952C0E-453C-46ED-B028-80705F247354}" type="slidenum">
              <a:rPr lang="en-GB" smtClean="0"/>
              <a:t>‹#›</a:t>
            </a:fld>
            <a:endParaRPr lang="en-GB"/>
          </a:p>
        </p:txBody>
      </p:sp>
    </p:spTree>
    <p:extLst>
      <p:ext uri="{BB962C8B-B14F-4D97-AF65-F5344CB8AC3E}">
        <p14:creationId xmlns:p14="http://schemas.microsoft.com/office/powerpoint/2010/main" val="1164585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749ACE-87E8-D63C-17CF-B6F4B8A9D1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6175F9-41D0-72B8-D826-AF0A580697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EA713F-498F-8291-3E8B-45317BB0F9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F00BB11-0403-4A22-963C-92BC1A4A4DD6}" type="datetimeFigureOut">
              <a:rPr lang="en-GB" smtClean="0"/>
              <a:t>02/06/2024</a:t>
            </a:fld>
            <a:endParaRPr lang="en-GB"/>
          </a:p>
        </p:txBody>
      </p:sp>
      <p:sp>
        <p:nvSpPr>
          <p:cNvPr id="5" name="Footer Placeholder 4">
            <a:extLst>
              <a:ext uri="{FF2B5EF4-FFF2-40B4-BE49-F238E27FC236}">
                <a16:creationId xmlns:a16="http://schemas.microsoft.com/office/drawing/2014/main" id="{CD56CF53-C620-CFA1-9B19-A20131A9CF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8660B12-4609-9031-2E8E-F5EF6A413F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952C0E-453C-46ED-B028-80705F247354}" type="slidenum">
              <a:rPr lang="en-GB" smtClean="0"/>
              <a:t>‹#›</a:t>
            </a:fld>
            <a:endParaRPr lang="en-GB"/>
          </a:p>
        </p:txBody>
      </p:sp>
    </p:spTree>
    <p:extLst>
      <p:ext uri="{BB962C8B-B14F-4D97-AF65-F5344CB8AC3E}">
        <p14:creationId xmlns:p14="http://schemas.microsoft.com/office/powerpoint/2010/main" val="1155097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8" Type="http://schemas.openxmlformats.org/officeDocument/2006/relationships/hyperlink" Target="https://www.develop.bc.ca/intersectionality-why-understanding-it-is-important-for-inclusion/" TargetMode="External"/><Relationship Id="rId13" Type="http://schemas.openxmlformats.org/officeDocument/2006/relationships/hyperlink" Target="https://www.utep.edu/extendeduniversity/utepconnect/blog/march-2019/the-hidden-benefits-of-earning-a-college-degree.html" TargetMode="External"/><Relationship Id="rId18" Type="http://schemas.openxmlformats.org/officeDocument/2006/relationships/hyperlink" Target="https://stock.adobe.com/uk/search?k=whats+next" TargetMode="External"/><Relationship Id="rId3" Type="http://schemas.openxmlformats.org/officeDocument/2006/relationships/hyperlink" Target="https://www.worldedsummit.com/speakers/rosemary-campbell-stephens-mbe/" TargetMode="External"/><Relationship Id="rId7" Type="http://schemas.openxmlformats.org/officeDocument/2006/relationships/hyperlink" Target="https://www.ons.gov.uk/employmentandlabourmarket/peopleinwork/earningsandworkinghours/articles/ethnicitypaygapsingreatbritain/2012to2022#:~:text=The%20Mixed%20or%20Multiple%20ethnic,ethnic%20employees%20in%20Figure%201" TargetMode="External"/><Relationship Id="rId12" Type="http://schemas.openxmlformats.org/officeDocument/2006/relationships/hyperlink" Target="https://www.husson.edu/online/blog/2023/11/what-is-unconscious-bias" TargetMode="External"/><Relationship Id="rId17" Type="http://schemas.openxmlformats.org/officeDocument/2006/relationships/hyperlink" Target="https://hlpartnership.co.uk/diversity-inclusion/" TargetMode="External"/><Relationship Id="rId2" Type="http://schemas.openxmlformats.org/officeDocument/2006/relationships/hyperlink" Target="https://europeanconservative.com/articles/commentary/the-global-majority-racially-divisive-linguistic-nonsense/" TargetMode="External"/><Relationship Id="rId16" Type="http://schemas.openxmlformats.org/officeDocument/2006/relationships/hyperlink" Target="https://economictimes.indiatimes.com/small-biz/sme-sector/for-the-education-industry-the-pandemic-is-a-lesson-in-change-tech-adoption/articleshow/88607752.cms?from=mdr" TargetMode="External"/><Relationship Id="rId1" Type="http://schemas.openxmlformats.org/officeDocument/2006/relationships/slideLayout" Target="../slideLayouts/slideLayout2.xml"/><Relationship Id="rId6" Type="http://schemas.openxmlformats.org/officeDocument/2006/relationships/hyperlink" Target="https://www.statista.com/statistics/1123370/unemployment-rate-in-the-united-kingdom-uk/" TargetMode="External"/><Relationship Id="rId11" Type="http://schemas.openxmlformats.org/officeDocument/2006/relationships/hyperlink" Target="https://www.betterup.com/blog/how-to-prepare-for-an-interview" TargetMode="External"/><Relationship Id="rId5" Type="http://schemas.openxmlformats.org/officeDocument/2006/relationships/hyperlink" Target="https://www.gov.wales/sites/default/files/publications/2022-06/anti-racist-wales-action-plan_0.pdf" TargetMode="External"/><Relationship Id="rId15" Type="http://schemas.openxmlformats.org/officeDocument/2006/relationships/hyperlink" Target="https://www.youthemployment.org.uk/careers-advice-help/choices/getting-a-job/jobcentre-plus-services-for-young-people/" TargetMode="External"/><Relationship Id="rId10" Type="http://schemas.openxmlformats.org/officeDocument/2006/relationships/hyperlink" Target="https://www.authenticpt.com.au/the-importance-of-developing-self-belief/" TargetMode="External"/><Relationship Id="rId19" Type="http://schemas.openxmlformats.org/officeDocument/2006/relationships/hyperlink" Target="https://stock.adobe.com/search/images?k=conclusion" TargetMode="External"/><Relationship Id="rId4" Type="http://schemas.openxmlformats.org/officeDocument/2006/relationships/hyperlink" Target="https://talkinghumanities.blogs.sas.ac.uk/2021/11/12/the-importance-of-doing-history-in-public/" TargetMode="External"/><Relationship Id="rId9" Type="http://schemas.openxmlformats.org/officeDocument/2006/relationships/hyperlink" Target="https://www.projectaccelerator.co.uk/managing-stakeholder-attitudes/" TargetMode="External"/><Relationship Id="rId14" Type="http://schemas.openxmlformats.org/officeDocument/2006/relationships/hyperlink" Target="https://bittergertrude.com/2018/08/06/back-to-school-how-to-be-a-white-teacher-as-taught-to-me-by-students-of-color/"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tandfonline-com.ezproxy.uwtsd.ac.uk/doi/full/10.1080/13603108.2011.611833" TargetMode="External"/><Relationship Id="rId3" Type="http://schemas.openxmlformats.org/officeDocument/2006/relationships/hyperlink" Target="https://journals-sagepub-com.ezproxy.uwtsd.ac.uk/doi/full/10.1177/1069072712454820" TargetMode="External"/><Relationship Id="rId7" Type="http://schemas.openxmlformats.org/officeDocument/2006/relationships/hyperlink" Target="https://doi.org/10.1080/13603108.2011.611833" TargetMode="External"/><Relationship Id="rId12" Type="http://schemas.openxmlformats.org/officeDocument/2006/relationships/hyperlink" Target="https://web-p-ebscohost-com.ezproxy.uwtsd.ac.uk/ehost/pdfviewer/pdfviewer?vid=0&amp;sid=9589c063-fc71-4fb1-8055-3fe4e54dc851%40redis" TargetMode="External"/><Relationship Id="rId2" Type="http://schemas.openxmlformats.org/officeDocument/2006/relationships/hyperlink" Target="https://doi.org/10.1177/1069072712454820" TargetMode="External"/><Relationship Id="rId1" Type="http://schemas.openxmlformats.org/officeDocument/2006/relationships/slideLayout" Target="../slideLayouts/slideLayout2.xml"/><Relationship Id="rId6" Type="http://schemas.openxmlformats.org/officeDocument/2006/relationships/hyperlink" Target="https://web-p-ebscohost-com.ezproxy.uwtsd.ac.uk/ehost/pdfviewer/pdfviewer?vid=0&amp;sid=f68be113-6c50-40f9-bda9-ce45183b1fb9%40redis" TargetMode="External"/><Relationship Id="rId11" Type="http://schemas.openxmlformats.org/officeDocument/2006/relationships/hyperlink" Target="https://doi.org/10.1002/berj.3235" TargetMode="External"/><Relationship Id="rId5" Type="http://schemas.openxmlformats.org/officeDocument/2006/relationships/hyperlink" Target="https://doi.org/10.1080/00220388.2013.785527" TargetMode="External"/><Relationship Id="rId10" Type="http://schemas.openxmlformats.org/officeDocument/2006/relationships/hyperlink" Target="https://www-tandfonline-com.ezproxy.uwtsd.ac.uk/doi/full/10.1080/09687599.2020.1829556" TargetMode="External"/><Relationship Id="rId4" Type="http://schemas.openxmlformats.org/officeDocument/2006/relationships/hyperlink" Target="https://www.gov.wales/anti-racist-wales-action-plan-section-a-html" TargetMode="External"/><Relationship Id="rId9" Type="http://schemas.openxmlformats.org/officeDocument/2006/relationships/hyperlink" Target="https://doi.org/10.1080/09687599.2020.1829556"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proquest.com/docview/218793268?parentSessionId=Lib%2Fcn9Dc8KoNI4mPShz9biqPYAWVvB%2FIxUlAcTJR4o%3D&amp;pq-origsite=primo&amp;accountid=130472&amp;sourcetype=Scholarly%20Journals" TargetMode="External"/><Relationship Id="rId3" Type="http://schemas.openxmlformats.org/officeDocument/2006/relationships/hyperlink" Target="https://doi.org/10.1177/0160017616642820" TargetMode="External"/><Relationship Id="rId7" Type="http://schemas.openxmlformats.org/officeDocument/2006/relationships/hyperlink" Target="https://doi.org/10.2307/2657557" TargetMode="External"/><Relationship Id="rId12" Type="http://schemas.openxmlformats.org/officeDocument/2006/relationships/hyperlink" Target="https://web-p-ebscohost-com.ezproxy.uwtsd.ac.uk/ehost/pdfviewer/pdfviewer?vid=0&amp;sid=457b1ee7-bfa0-45a3-974e-bcd50868ef03%40redis" TargetMode="External"/><Relationship Id="rId2" Type="http://schemas.openxmlformats.org/officeDocument/2006/relationships/hyperlink" Target="https://es.britsoc.co.uk/ethnic-minorities-more-likely-to-be-unemployed-because-employers-reject-applications-from-non-white-names/" TargetMode="External"/><Relationship Id="rId1" Type="http://schemas.openxmlformats.org/officeDocument/2006/relationships/slideLayout" Target="../slideLayouts/slideLayout2.xml"/><Relationship Id="rId6" Type="http://schemas.openxmlformats.org/officeDocument/2006/relationships/hyperlink" Target="https://journals.sagepub.com/doi/pdf/10.1177/0950017012445095" TargetMode="External"/><Relationship Id="rId11" Type="http://schemas.openxmlformats.org/officeDocument/2006/relationships/hyperlink" Target="https://doi.org/10.1080/14703297.2015.1013145" TargetMode="External"/><Relationship Id="rId5" Type="http://schemas.openxmlformats.org/officeDocument/2006/relationships/hyperlink" Target="https://doi.org/10.1177/0950017012445095" TargetMode="External"/><Relationship Id="rId10" Type="http://schemas.openxmlformats.org/officeDocument/2006/relationships/hyperlink" Target="https://doi.org/10.1080/01411920500401963" TargetMode="External"/><Relationship Id="rId4" Type="http://schemas.openxmlformats.org/officeDocument/2006/relationships/hyperlink" Target="https://journals-sagepub-com.ezproxy.uwtsd.ac.uk/doi/full/10.1177/0160017616642820" TargetMode="External"/><Relationship Id="rId9" Type="http://schemas.openxmlformats.org/officeDocument/2006/relationships/hyperlink" Target="https://www.gov.uk/government/publications/the-report-of-the-commission-on-race-and-ethnic-disparities/summary-of-recommendations#recommendation-24-%20%20%20%20%20%20%20%20%20%20%20disaggregate-the-term-bame"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europeanconservative.com/articles/commentary/the-global-majority-racially-divisive-linguistic-nonsense/" TargetMode="External"/><Relationship Id="rId13" Type="http://schemas.openxmlformats.org/officeDocument/2006/relationships/hyperlink" Target="https://www-tandfonline-com.ezproxy.uwtsd.ac.uk/doi/abs/10.1080/1461669032000057668" TargetMode="External"/><Relationship Id="rId3" Type="http://schemas.openxmlformats.org/officeDocument/2006/relationships/hyperlink" Target="https://doi.org/10.1080/01434632.2017.1348508" TargetMode="External"/><Relationship Id="rId7" Type="http://schemas.openxmlformats.org/officeDocument/2006/relationships/hyperlink" Target="https://www.legislation.gov.uk/ukpga/2010/15/contents" TargetMode="External"/><Relationship Id="rId12" Type="http://schemas.openxmlformats.org/officeDocument/2006/relationships/hyperlink" Target="https://doi.org/10.1080/1461669032000057668" TargetMode="External"/><Relationship Id="rId2" Type="http://schemas.openxmlformats.org/officeDocument/2006/relationships/hyperlink" Target="https://scholarship.law.columbia.edu/cgi/viewcontent.cgi?article=4013&amp;context=faculty_scholarship" TargetMode="External"/><Relationship Id="rId16" Type="http://schemas.openxmlformats.org/officeDocument/2006/relationships/hyperlink" Target="https://www.ethnicity-facts-figures.service.gov.uk/education-skills-and-training/11-to-16-years-old/gcse-results-attainment-8-for-children-aged-14-to-16-key-stage-4/latest/" TargetMode="External"/><Relationship Id="rId1" Type="http://schemas.openxmlformats.org/officeDocument/2006/relationships/slideLayout" Target="../slideLayouts/slideLayout2.xml"/><Relationship Id="rId6" Type="http://schemas.openxmlformats.org/officeDocument/2006/relationships/hyperlink" Target="https://www-sciencedirect-com.ezproxy.uwtsd.ac.uk/science/article/pii/S0022103112001369?via%3Dihub" TargetMode="External"/><Relationship Id="rId11" Type="http://schemas.openxmlformats.org/officeDocument/2006/relationships/hyperlink" Target="https://www.gov.uk/government/news/special-feature-focus-on-people-diversity-and-inclusion-our-strategy-and-how-it-benefits-our-clients" TargetMode="External"/><Relationship Id="rId5" Type="http://schemas.openxmlformats.org/officeDocument/2006/relationships/hyperlink" Target="https://doi.org/10.1016/j.jesp.2012.06.003" TargetMode="External"/><Relationship Id="rId15" Type="http://schemas.openxmlformats.org/officeDocument/2006/relationships/hyperlink" Target="https://www.ethnicity-facts-figures.service.gov.uk/style-guide/writing-about-ethnicity/" TargetMode="External"/><Relationship Id="rId10" Type="http://schemas.openxmlformats.org/officeDocument/2006/relationships/hyperlink" Target="https://onlinelibrary.wiley.com/doi/epdf/10.1002/jmcd.12284" TargetMode="External"/><Relationship Id="rId4" Type="http://schemas.openxmlformats.org/officeDocument/2006/relationships/hyperlink" Target="https://www-tandfonline-com.ezproxy.uwtsd.ac.uk/doi/full/10.1080/01434632.2017.1348508" TargetMode="External"/><Relationship Id="rId9" Type="http://schemas.openxmlformats.org/officeDocument/2006/relationships/hyperlink" Target="https://doi.org/10.1002/jmcd.12284" TargetMode="External"/><Relationship Id="rId14" Type="http://schemas.openxmlformats.org/officeDocument/2006/relationships/hyperlink" Target="https://www.gov.uk/government/publications/ethnicity-pay-reporting-guidance-for-employers/introduction-and-overview"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inclusiveemployers.co.uk/blog/bame-or-not-to-bame/" TargetMode="External"/><Relationship Id="rId13" Type="http://schemas.openxmlformats.org/officeDocument/2006/relationships/hyperlink" Target="https://doi.org/10.1177/0950017017719841" TargetMode="External"/><Relationship Id="rId3" Type="http://schemas.openxmlformats.org/officeDocument/2006/relationships/hyperlink" Target="https://link.springer.com/content/pdf/10.1007/s42972-021-00032-3.pdf" TargetMode="External"/><Relationship Id="rId7" Type="http://schemas.openxmlformats.org/officeDocument/2006/relationships/hyperlink" Target="https://link.springer.com/content/pdf/10.1007/s11307-021-01663-4.pdf" TargetMode="External"/><Relationship Id="rId12" Type="http://schemas.openxmlformats.org/officeDocument/2006/relationships/hyperlink" Target="https://escholarship.org/content/qt6bv7t715/qt6bv7t715.pdf?t=ry3oi3" TargetMode="External"/><Relationship Id="rId2" Type="http://schemas.openxmlformats.org/officeDocument/2006/relationships/hyperlink" Target="https://doi.org/10.1007/s42972-021-00032-3" TargetMode="External"/><Relationship Id="rId16" Type="http://schemas.openxmlformats.org/officeDocument/2006/relationships/hyperlink" Target="https://www.oed.com/dictionary/unconscious-bias_n?tl=true" TargetMode="External"/><Relationship Id="rId1" Type="http://schemas.openxmlformats.org/officeDocument/2006/relationships/slideLayout" Target="../slideLayouts/slideLayout2.xml"/><Relationship Id="rId6" Type="http://schemas.openxmlformats.org/officeDocument/2006/relationships/hyperlink" Target="https://doi.org/10.1007/s11307-021-01663-4" TargetMode="External"/><Relationship Id="rId11" Type="http://schemas.openxmlformats.org/officeDocument/2006/relationships/hyperlink" Target="https://doi.org/10.1037/cdp0000394" TargetMode="External"/><Relationship Id="rId5" Type="http://schemas.openxmlformats.org/officeDocument/2006/relationships/hyperlink" Target="https://web-p-ebscohost-com.ezproxy.uwtsd.ac.uk/ehost/pdfviewer/pdfviewer?vid=0&amp;sid=5ad68f77-29ee-43fb-9199-925a1969969a%40redis" TargetMode="External"/><Relationship Id="rId15" Type="http://schemas.openxmlformats.org/officeDocument/2006/relationships/hyperlink" Target="https://www.ons.gov.uk/employmentandlabourmarket/peopleinwork/earningsandworkinghours/articles/ethnicitypaygapsingreatbritain/2012to2022" TargetMode="External"/><Relationship Id="rId10" Type="http://schemas.openxmlformats.org/officeDocument/2006/relationships/hyperlink" Target="https://www-sciencedirect-com.ezproxy.uwtsd.ac.uk/science/article/pii/S0276562412000236?via%3Dihub" TargetMode="External"/><Relationship Id="rId4" Type="http://schemas.openxmlformats.org/officeDocument/2006/relationships/hyperlink" Target="https://doi.org/10.1037/cou0000177" TargetMode="External"/><Relationship Id="rId9" Type="http://schemas.openxmlformats.org/officeDocument/2006/relationships/hyperlink" Target="https://doi.org/10.1016/j.rssm.2012.03.002" TargetMode="External"/><Relationship Id="rId14" Type="http://schemas.openxmlformats.org/officeDocument/2006/relationships/hyperlink" Target="https://journals-sagepub-com.ezproxy.uwtsd.ac.uk/doi/full/10.1177/0950017017719841"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file:///C:\Users\tina_\Downloads\POST-PEER-REVIEW-PUBLISHERS.PDF" TargetMode="External"/><Relationship Id="rId13" Type="http://schemas.openxmlformats.org/officeDocument/2006/relationships/hyperlink" Target="https://www.theguardian.com/sustainable-business/2016/jul/05/blind-recruitment-aims-to-stamp-out-bias-but-can-it-prevent-discrimination" TargetMode="External"/><Relationship Id="rId18" Type="http://schemas.openxmlformats.org/officeDocument/2006/relationships/hyperlink" Target="https://www-sciencedirect-com.ezproxy.uwtsd.ac.uk/science/article/pii/S0732118X21000143?via%3Dihub" TargetMode="External"/><Relationship Id="rId3" Type="http://schemas.openxmlformats.org/officeDocument/2006/relationships/hyperlink" Target="https://www-jstor-org.ezproxy.uwtsd.ac.uk/stable/10.1086/681072?seq=36" TargetMode="External"/><Relationship Id="rId7" Type="http://schemas.openxmlformats.org/officeDocument/2006/relationships/hyperlink" Target="https://doi.org/10.1177/0950017012458021" TargetMode="External"/><Relationship Id="rId12" Type="http://schemas.openxmlformats.org/officeDocument/2006/relationships/hyperlink" Target="https://www.proquest.com/docview/1938047541?accountid=130472&amp;parentSessionId=4ef7ChCQeEq%2Bwv8%2FZ%2Bl9X0dK%2FSXvyt3opqIutHEdjUU%3D&amp;pq-origsite=primo&amp;sourcetype=Scholarly%20Journals" TargetMode="External"/><Relationship Id="rId17" Type="http://schemas.openxmlformats.org/officeDocument/2006/relationships/hyperlink" Target="https://doi.org/10.1016/j.newideapsych.2021.100865" TargetMode="External"/><Relationship Id="rId2" Type="http://schemas.openxmlformats.org/officeDocument/2006/relationships/hyperlink" Target="https://doi.org/10.1086/681072" TargetMode="External"/><Relationship Id="rId16" Type="http://schemas.openxmlformats.org/officeDocument/2006/relationships/hyperlink" Target="https://www.gov.wales/sites/default/files/publications/2020-03/advancing-gender-equality-plan.pdf"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ublic-sector-equality-duty-guidance-for-public-authorities/public-sector-equality-duty-guidance-for-public-authorities#:~:text=The%20Public%20Sector%20Equality%20Duty,their%20functions%2C%20like%20making%20decisions" TargetMode="External"/><Relationship Id="rId11" Type="http://schemas.openxmlformats.org/officeDocument/2006/relationships/hyperlink" Target="https://doi.org/10.1007/s11199-017-0741-3" TargetMode="External"/><Relationship Id="rId5" Type="http://schemas.openxmlformats.org/officeDocument/2006/relationships/hyperlink" Target="https://www-sciencedirect-com.ezproxy.uwtsd.ac.uk/science/article/pii/S0001879109000037?via%3Dihub" TargetMode="External"/><Relationship Id="rId15" Type="http://schemas.openxmlformats.org/officeDocument/2006/relationships/hyperlink" Target="https://www.legislation.gov.uk/anaw/2015/2/contents/enacted" TargetMode="External"/><Relationship Id="rId10" Type="http://schemas.openxmlformats.org/officeDocument/2006/relationships/hyperlink" Target="https://eprints.leedsbeckett.ac.uk/id/eprint/4501/1/BlackMixedRaceExperiencesAM_JSALISBURY.pdf" TargetMode="External"/><Relationship Id="rId4" Type="http://schemas.openxmlformats.org/officeDocument/2006/relationships/hyperlink" Target="https://doi.org/10.1016/j.jvb.2009.01.001" TargetMode="External"/><Relationship Id="rId9" Type="http://schemas.openxmlformats.org/officeDocument/2006/relationships/hyperlink" Target="https://doi.org/10.7709/jnegroeducation.86.4.0449" TargetMode="External"/><Relationship Id="rId14" Type="http://schemas.openxmlformats.org/officeDocument/2006/relationships/hyperlink" Target="https://hwb.gov.wales/curriculum-for-wales/introduction-to-curriculum-for-wales-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One in a crowd">
            <a:extLst>
              <a:ext uri="{FF2B5EF4-FFF2-40B4-BE49-F238E27FC236}">
                <a16:creationId xmlns:a16="http://schemas.microsoft.com/office/drawing/2014/main" id="{BB3E178E-623F-325A-2125-83F6890BBD31}"/>
              </a:ext>
            </a:extLst>
          </p:cNvPr>
          <p:cNvPicPr>
            <a:picLocks noChangeAspect="1"/>
          </p:cNvPicPr>
          <p:nvPr/>
        </p:nvPicPr>
        <p:blipFill rotWithShape="1">
          <a:blip r:embed="rId2">
            <a:alphaModFix amt="60000"/>
          </a:blip>
          <a:srcRect t="7734" b="17266"/>
          <a:stretch/>
        </p:blipFill>
        <p:spPr>
          <a:xfrm>
            <a:off x="-1" y="10"/>
            <a:ext cx="12192001" cy="6857990"/>
          </a:xfrm>
          <a:prstGeom prst="rect">
            <a:avLst/>
          </a:prstGeom>
        </p:spPr>
      </p:pic>
      <p:sp>
        <p:nvSpPr>
          <p:cNvPr id="2" name="Title 1">
            <a:extLst>
              <a:ext uri="{FF2B5EF4-FFF2-40B4-BE49-F238E27FC236}">
                <a16:creationId xmlns:a16="http://schemas.microsoft.com/office/drawing/2014/main" id="{EC4C93DC-4299-2AB3-94DB-0D16DB8D8B2E}"/>
              </a:ext>
            </a:extLst>
          </p:cNvPr>
          <p:cNvSpPr>
            <a:spLocks noGrp="1"/>
          </p:cNvSpPr>
          <p:nvPr>
            <p:ph type="ctrTitle"/>
          </p:nvPr>
        </p:nvSpPr>
        <p:spPr>
          <a:xfrm>
            <a:off x="838200" y="914402"/>
            <a:ext cx="10515600" cy="2985923"/>
          </a:xfrm>
        </p:spPr>
        <p:txBody>
          <a:bodyPr>
            <a:normAutofit/>
          </a:bodyPr>
          <a:lstStyle/>
          <a:p>
            <a:r>
              <a:rPr lang="en-GB" sz="40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Identify a group that is at risk of exclusion; critically reflect upon 2 barriers to full participation in society and consider possible solutions.</a:t>
            </a:r>
            <a:br>
              <a:rPr lang="en-GB" sz="40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4000" dirty="0">
              <a:solidFill>
                <a:srgbClr val="FFFFFF"/>
              </a:solidFill>
            </a:endParaRPr>
          </a:p>
        </p:txBody>
      </p:sp>
      <p:sp>
        <p:nvSpPr>
          <p:cNvPr id="3" name="Subtitle 2">
            <a:extLst>
              <a:ext uri="{FF2B5EF4-FFF2-40B4-BE49-F238E27FC236}">
                <a16:creationId xmlns:a16="http://schemas.microsoft.com/office/drawing/2014/main" id="{7AEADB96-8337-C7AF-EC2C-659C9C67EF80}"/>
              </a:ext>
            </a:extLst>
          </p:cNvPr>
          <p:cNvSpPr>
            <a:spLocks noGrp="1"/>
          </p:cNvSpPr>
          <p:nvPr>
            <p:ph type="subTitle" idx="1"/>
          </p:nvPr>
        </p:nvSpPr>
        <p:spPr>
          <a:xfrm>
            <a:off x="838200" y="4072040"/>
            <a:ext cx="10515600" cy="1384310"/>
          </a:xfrm>
        </p:spPr>
        <p:txBody>
          <a:bodyPr>
            <a:normAutofit/>
          </a:bodyPr>
          <a:lstStyle/>
          <a:p>
            <a:r>
              <a:rPr lang="en-GB" dirty="0">
                <a:solidFill>
                  <a:srgbClr val="FFFFFF"/>
                </a:solidFill>
              </a:rPr>
              <a:t>ECED7005 Assessment 2</a:t>
            </a:r>
          </a:p>
          <a:p>
            <a:r>
              <a:rPr lang="en-GB" dirty="0">
                <a:solidFill>
                  <a:srgbClr val="FFFFFF"/>
                </a:solidFill>
              </a:rPr>
              <a:t>Krystina Giles</a:t>
            </a:r>
          </a:p>
          <a:p>
            <a:r>
              <a:rPr lang="en-GB" dirty="0">
                <a:solidFill>
                  <a:srgbClr val="FFFFFF"/>
                </a:solidFill>
              </a:rPr>
              <a:t>2211201</a:t>
            </a:r>
          </a:p>
        </p:txBody>
      </p:sp>
    </p:spTree>
    <p:extLst>
      <p:ext uri="{BB962C8B-B14F-4D97-AF65-F5344CB8AC3E}">
        <p14:creationId xmlns:p14="http://schemas.microsoft.com/office/powerpoint/2010/main" val="35548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CEEB3-246C-342C-1349-F82413B4D5E8}"/>
              </a:ext>
            </a:extLst>
          </p:cNvPr>
          <p:cNvSpPr>
            <a:spLocks noGrp="1"/>
          </p:cNvSpPr>
          <p:nvPr>
            <p:ph type="title"/>
          </p:nvPr>
        </p:nvSpPr>
        <p:spPr>
          <a:xfrm>
            <a:off x="481013" y="3752849"/>
            <a:ext cx="3290887" cy="2452687"/>
          </a:xfrm>
        </p:spPr>
        <p:txBody>
          <a:bodyPr anchor="ctr">
            <a:normAutofit/>
          </a:bodyPr>
          <a:lstStyle/>
          <a:p>
            <a:r>
              <a:rPr lang="en-GB" sz="3600"/>
              <a:t>Introduction</a:t>
            </a:r>
          </a:p>
        </p:txBody>
      </p:sp>
      <p:pic>
        <p:nvPicPr>
          <p:cNvPr id="1026" name="Picture 2">
            <a:extLst>
              <a:ext uri="{FF2B5EF4-FFF2-40B4-BE49-F238E27FC236}">
                <a16:creationId xmlns:a16="http://schemas.microsoft.com/office/drawing/2014/main" id="{855D26C0-9931-EABD-6983-9017FBBC2B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217" b="196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69EE072-8D6D-49F8-E742-8ECF83C87D2C}"/>
              </a:ext>
            </a:extLst>
          </p:cNvPr>
          <p:cNvSpPr>
            <a:spLocks noGrp="1"/>
          </p:cNvSpPr>
          <p:nvPr>
            <p:ph idx="1"/>
          </p:nvPr>
        </p:nvSpPr>
        <p:spPr>
          <a:xfrm>
            <a:off x="4223982" y="3752850"/>
            <a:ext cx="7485413" cy="2452687"/>
          </a:xfrm>
        </p:spPr>
        <p:txBody>
          <a:bodyPr anchor="ctr">
            <a:normAutofit/>
          </a:bodyPr>
          <a:lstStyle/>
          <a:p>
            <a:pPr marL="0" indent="0">
              <a:buNone/>
            </a:pPr>
            <a:r>
              <a:rPr lang="en-GB" sz="1800" dirty="0"/>
              <a:t>This presentation will:</a:t>
            </a:r>
          </a:p>
          <a:p>
            <a:r>
              <a:rPr lang="en-GB" sz="1800" dirty="0"/>
              <a:t>Explore how the global majority are at risk of exclusion from employment and career progression (Campbell-Stephens, 2021; Anti- Racist Action Plan Wales, 2022). </a:t>
            </a:r>
          </a:p>
          <a:p>
            <a:r>
              <a:rPr lang="en-GB" sz="1800" dirty="0"/>
              <a:t>Draw on theory, policy and practice.</a:t>
            </a:r>
          </a:p>
          <a:p>
            <a:r>
              <a:rPr lang="en-GB" sz="1800" dirty="0"/>
              <a:t>Discuss education and attitudes as barriers to full participation. </a:t>
            </a:r>
          </a:p>
          <a:p>
            <a:endParaRPr lang="en-GB" sz="1800" dirty="0"/>
          </a:p>
        </p:txBody>
      </p:sp>
    </p:spTree>
    <p:extLst>
      <p:ext uri="{BB962C8B-B14F-4D97-AF65-F5344CB8AC3E}">
        <p14:creationId xmlns:p14="http://schemas.microsoft.com/office/powerpoint/2010/main" val="2803729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77E18-18C1-0973-22ED-DFC9E6A80EAD}"/>
              </a:ext>
            </a:extLst>
          </p:cNvPr>
          <p:cNvSpPr>
            <a:spLocks noGrp="1"/>
          </p:cNvSpPr>
          <p:nvPr>
            <p:ph type="title"/>
          </p:nvPr>
        </p:nvSpPr>
        <p:spPr>
          <a:xfrm>
            <a:off x="838201" y="365125"/>
            <a:ext cx="5251316" cy="1807305"/>
          </a:xfrm>
        </p:spPr>
        <p:txBody>
          <a:bodyPr>
            <a:normAutofit/>
          </a:bodyPr>
          <a:lstStyle/>
          <a:p>
            <a:r>
              <a:rPr lang="en-GB"/>
              <a:t>Group at risk of exclusion </a:t>
            </a:r>
            <a:endParaRPr lang="en-GB" dirty="0"/>
          </a:p>
        </p:txBody>
      </p:sp>
      <p:sp>
        <p:nvSpPr>
          <p:cNvPr id="3" name="Content Placeholder 2">
            <a:extLst>
              <a:ext uri="{FF2B5EF4-FFF2-40B4-BE49-F238E27FC236}">
                <a16:creationId xmlns:a16="http://schemas.microsoft.com/office/drawing/2014/main" id="{CF737C4C-63DD-83A4-B6B2-5A038E11EE39}"/>
              </a:ext>
            </a:extLst>
          </p:cNvPr>
          <p:cNvSpPr>
            <a:spLocks noGrp="1"/>
          </p:cNvSpPr>
          <p:nvPr>
            <p:ph idx="1"/>
          </p:nvPr>
        </p:nvSpPr>
        <p:spPr>
          <a:xfrm>
            <a:off x="838200" y="2333297"/>
            <a:ext cx="4619621" cy="3843666"/>
          </a:xfrm>
        </p:spPr>
        <p:txBody>
          <a:bodyPr>
            <a:normAutofit fontScale="92500" lnSpcReduction="10000"/>
          </a:bodyPr>
          <a:lstStyle/>
          <a:p>
            <a:r>
              <a:rPr lang="en-GB" sz="1700" dirty="0"/>
              <a:t>Global Majority – originally named Global Ethnic Majority as coined by Rosemary Campbell-Stephens MBE (Campbell-Stephens, 2021). </a:t>
            </a:r>
          </a:p>
          <a:p>
            <a:r>
              <a:rPr lang="en-GB" sz="1700" dirty="0"/>
              <a:t>Global majority encompasses all people who are Black, Asian, Mixed heritage, Indigenous and anyone previously referred to as an ethnic minority (Inclusive Employers, ND;</a:t>
            </a:r>
            <a:r>
              <a:rPr lang="en-GB" sz="1800" dirty="0"/>
              <a:t> Lee </a:t>
            </a:r>
            <a:r>
              <a:rPr lang="en-GB" sz="1800" i="1" dirty="0"/>
              <a:t>et al, </a:t>
            </a:r>
            <a:r>
              <a:rPr lang="en-GB" sz="1800" dirty="0"/>
              <a:t>2023)</a:t>
            </a:r>
            <a:r>
              <a:rPr lang="en-GB" sz="1700" dirty="0"/>
              <a:t>. </a:t>
            </a:r>
          </a:p>
          <a:p>
            <a:r>
              <a:rPr lang="en-GB" sz="1700" dirty="0"/>
              <a:t>Decolonising language, empowering  and rejects debilitations caused by label of a ‘minority’ (Campbell-Stephens, 2021). </a:t>
            </a:r>
          </a:p>
          <a:p>
            <a:r>
              <a:rPr lang="en-GB" sz="1700" dirty="0"/>
              <a:t>Noted: specific groups find the term divisive and still positions all non-white people in opposition to white people (European Conservative, 2023). </a:t>
            </a:r>
          </a:p>
          <a:p>
            <a:r>
              <a:rPr lang="en-GB" sz="1700" dirty="0"/>
              <a:t>Increasingly popular, inclusive and widely accepted (Inclusive Employers, ND). </a:t>
            </a:r>
          </a:p>
        </p:txBody>
      </p:sp>
      <p:pic>
        <p:nvPicPr>
          <p:cNvPr id="2050" name="Picture 2" descr="Rosemary Campbell-Stephens MBE">
            <a:extLst>
              <a:ext uri="{FF2B5EF4-FFF2-40B4-BE49-F238E27FC236}">
                <a16:creationId xmlns:a16="http://schemas.microsoft.com/office/drawing/2014/main" id="{2A3C0FD0-A090-861B-E57B-912D7AE639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2" r="8152"/>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2049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E47CB-417A-A876-CCED-AD3C3DCE0990}"/>
              </a:ext>
            </a:extLst>
          </p:cNvPr>
          <p:cNvSpPr>
            <a:spLocks noGrp="1"/>
          </p:cNvSpPr>
          <p:nvPr>
            <p:ph type="title"/>
          </p:nvPr>
        </p:nvSpPr>
        <p:spPr>
          <a:xfrm>
            <a:off x="838200" y="365125"/>
            <a:ext cx="10515600" cy="1325563"/>
          </a:xfrm>
        </p:spPr>
        <p:txBody>
          <a:bodyPr>
            <a:normAutofit/>
          </a:bodyPr>
          <a:lstStyle/>
          <a:p>
            <a:r>
              <a:rPr lang="en-GB" dirty="0"/>
              <a:t>Previous Definition of group</a:t>
            </a:r>
          </a:p>
        </p:txBody>
      </p:sp>
      <p:sp>
        <p:nvSpPr>
          <p:cNvPr id="3" name="Content Placeholder 2">
            <a:extLst>
              <a:ext uri="{FF2B5EF4-FFF2-40B4-BE49-F238E27FC236}">
                <a16:creationId xmlns:a16="http://schemas.microsoft.com/office/drawing/2014/main" id="{58546F0E-B327-4AA9-B3AB-DC6E72A3DAE1}"/>
              </a:ext>
            </a:extLst>
          </p:cNvPr>
          <p:cNvSpPr>
            <a:spLocks noGrp="1"/>
          </p:cNvSpPr>
          <p:nvPr>
            <p:ph idx="1"/>
          </p:nvPr>
        </p:nvSpPr>
        <p:spPr>
          <a:xfrm>
            <a:off x="838201" y="2013625"/>
            <a:ext cx="5269301" cy="4163337"/>
          </a:xfrm>
        </p:spPr>
        <p:txBody>
          <a:bodyPr>
            <a:normAutofit/>
          </a:bodyPr>
          <a:lstStyle/>
          <a:p>
            <a:r>
              <a:rPr lang="en-GB" sz="2000" dirty="0"/>
              <a:t>BAME: Black, Asian and Minority ethnic groups, although previously used, it only emphasised certain ethnic groups, thus excluding others, therefore the Government have stopped using the terms, BAME and BME (Gov.uk, 2021)</a:t>
            </a:r>
          </a:p>
          <a:p>
            <a:r>
              <a:rPr lang="en-GB" sz="2000" dirty="0"/>
              <a:t>This stemmed from Recommendation 24 ‘Disaggregate the term ‘BAME’ (Commission on Race and Ethnic Disparities, 2021). </a:t>
            </a:r>
          </a:p>
          <a:p>
            <a:r>
              <a:rPr lang="en-GB" sz="2000" dirty="0"/>
              <a:t>Embrace the ‘Global Majority’ (Inclusive Employers, ND, Campbell-Stephens, 2021)</a:t>
            </a:r>
          </a:p>
        </p:txBody>
      </p:sp>
      <p:pic>
        <p:nvPicPr>
          <p:cNvPr id="4" name="Picture 3">
            <a:extLst>
              <a:ext uri="{FF2B5EF4-FFF2-40B4-BE49-F238E27FC236}">
                <a16:creationId xmlns:a16="http://schemas.microsoft.com/office/drawing/2014/main" id="{B51ACF5E-C574-46A0-AC63-A04B208BF915}"/>
              </a:ext>
            </a:extLst>
          </p:cNvPr>
          <p:cNvPicPr>
            <a:picLocks noChangeAspect="1"/>
          </p:cNvPicPr>
          <p:nvPr/>
        </p:nvPicPr>
        <p:blipFill rotWithShape="1">
          <a:blip r:embed="rId2"/>
          <a:srcRect l="15220" r="6567"/>
          <a:stretch/>
        </p:blipFill>
        <p:spPr>
          <a:xfrm>
            <a:off x="6573962" y="2013626"/>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3674854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9BA00-4BC1-20FA-3180-7A3262D2DA6E}"/>
              </a:ext>
            </a:extLst>
          </p:cNvPr>
          <p:cNvSpPr>
            <a:spLocks noGrp="1"/>
          </p:cNvSpPr>
          <p:nvPr>
            <p:ph type="title"/>
          </p:nvPr>
        </p:nvSpPr>
        <p:spPr>
          <a:xfrm>
            <a:off x="630936" y="640080"/>
            <a:ext cx="4818888" cy="1481328"/>
          </a:xfrm>
        </p:spPr>
        <p:txBody>
          <a:bodyPr anchor="b">
            <a:normAutofit/>
          </a:bodyPr>
          <a:lstStyle/>
          <a:p>
            <a:r>
              <a:rPr lang="en-GB" sz="5400"/>
              <a:t>Exclusion</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510CD9-88E2-552F-F254-1F2DE46182F2}"/>
              </a:ext>
            </a:extLst>
          </p:cNvPr>
          <p:cNvSpPr>
            <a:spLocks noGrp="1"/>
          </p:cNvSpPr>
          <p:nvPr>
            <p:ph idx="1"/>
          </p:nvPr>
        </p:nvSpPr>
        <p:spPr>
          <a:xfrm>
            <a:off x="630936" y="2660904"/>
            <a:ext cx="4818888" cy="3547872"/>
          </a:xfrm>
        </p:spPr>
        <p:txBody>
          <a:bodyPr anchor="t">
            <a:normAutofit/>
          </a:bodyPr>
          <a:lstStyle/>
          <a:p>
            <a:r>
              <a:rPr lang="en-GB" sz="2200" dirty="0"/>
              <a:t>Global majority face exclusion from attaining employment and attaining in work career progression (Anti- Racist Action Plan Wales, 2022). </a:t>
            </a:r>
          </a:p>
          <a:p>
            <a:r>
              <a:rPr lang="en-GB" sz="2200" dirty="0"/>
              <a:t>Anti-Racist Action Plan Wales (2022): Systems, provision of services, colour blindness, pre-existing racial imbalances, leading to highly qualified people unable to attain employment and progression. Refers to the system as ‘broken’.</a:t>
            </a:r>
          </a:p>
        </p:txBody>
      </p:sp>
      <p:pic>
        <p:nvPicPr>
          <p:cNvPr id="5" name="Picture 4" descr="A screenshot of a computer&#10;&#10;Description automatically generated">
            <a:extLst>
              <a:ext uri="{FF2B5EF4-FFF2-40B4-BE49-F238E27FC236}">
                <a16:creationId xmlns:a16="http://schemas.microsoft.com/office/drawing/2014/main" id="{5653B334-74B5-BDD3-0CF2-BEC803D39E32}"/>
              </a:ext>
            </a:extLst>
          </p:cNvPr>
          <p:cNvPicPr>
            <a:picLocks noChangeAspect="1"/>
          </p:cNvPicPr>
          <p:nvPr/>
        </p:nvPicPr>
        <p:blipFill rotWithShape="1">
          <a:blip r:embed="rId2">
            <a:extLst>
              <a:ext uri="{28A0092B-C50C-407E-A947-70E740481C1C}">
                <a14:useLocalDpi xmlns:a14="http://schemas.microsoft.com/office/drawing/2010/main" val="0"/>
              </a:ext>
            </a:extLst>
          </a:blip>
          <a:srcRect l="46339" t="23132" r="24553" b="38391"/>
          <a:stretch/>
        </p:blipFill>
        <p:spPr>
          <a:xfrm>
            <a:off x="6099048" y="1516747"/>
            <a:ext cx="5458968" cy="3824506"/>
          </a:xfrm>
          <a:prstGeom prst="rect">
            <a:avLst/>
          </a:prstGeom>
        </p:spPr>
      </p:pic>
    </p:spTree>
    <p:extLst>
      <p:ext uri="{BB962C8B-B14F-4D97-AF65-F5344CB8AC3E}">
        <p14:creationId xmlns:p14="http://schemas.microsoft.com/office/powerpoint/2010/main" val="2933794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ABB670-B655-2CAA-4B36-2410A1443FDA}"/>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kern="1200" dirty="0">
                <a:solidFill>
                  <a:schemeClr val="tx1"/>
                </a:solidFill>
                <a:latin typeface="+mj-lt"/>
                <a:ea typeface="+mj-ea"/>
                <a:cs typeface="+mj-cs"/>
              </a:rPr>
              <a:t>Statistics – Unemployment</a:t>
            </a:r>
          </a:p>
        </p:txBody>
      </p:sp>
      <p:sp>
        <p:nvSpPr>
          <p:cNvPr id="16" name="Rectangle 1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D92BE60-D1D6-1E3A-D808-10A5E3EB0264}"/>
              </a:ext>
            </a:extLst>
          </p:cNvPr>
          <p:cNvSpPr txBox="1"/>
          <p:nvPr/>
        </p:nvSpPr>
        <p:spPr>
          <a:xfrm>
            <a:off x="371094" y="2718054"/>
            <a:ext cx="3438906" cy="3207258"/>
          </a:xfrm>
          <a:prstGeom prst="rect">
            <a:avLst/>
          </a:prstGeom>
        </p:spPr>
        <p:txBody>
          <a:bodyPr vert="horz" lIns="91440" tIns="45720" rIns="91440" bIns="45720" rtlCol="0" anchor="t">
            <a:normAutofit/>
          </a:bodyPr>
          <a:lstStyle/>
          <a:p>
            <a:pPr>
              <a:lnSpc>
                <a:spcPct val="90000"/>
              </a:lnSpc>
              <a:spcAft>
                <a:spcPts val="600"/>
              </a:spcAft>
            </a:pPr>
            <a:r>
              <a:rPr lang="en-US" sz="1700" dirty="0"/>
              <a:t>Statista (2023) statistics showing Unemployment rate in the United Kingdom as of 2nd quarter 2023, by ethnicity </a:t>
            </a:r>
          </a:p>
          <a:p>
            <a:pPr>
              <a:lnSpc>
                <a:spcPct val="90000"/>
              </a:lnSpc>
              <a:spcAft>
                <a:spcPts val="600"/>
              </a:spcAft>
            </a:pPr>
            <a:endParaRPr lang="en-US" sz="1700" dirty="0"/>
          </a:p>
        </p:txBody>
      </p:sp>
      <p:pic>
        <p:nvPicPr>
          <p:cNvPr id="5" name="Content Placeholder 4" descr="A screenshot of a computer&#10;&#10;Description automatically generated">
            <a:extLst>
              <a:ext uri="{FF2B5EF4-FFF2-40B4-BE49-F238E27FC236}">
                <a16:creationId xmlns:a16="http://schemas.microsoft.com/office/drawing/2014/main" id="{68375E87-86F5-BE04-071E-06B7B5C077C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004" t="19587" r="39777" b="10866"/>
          <a:stretch/>
        </p:blipFill>
        <p:spPr>
          <a:xfrm>
            <a:off x="4901184" y="1249748"/>
            <a:ext cx="6922008" cy="4459087"/>
          </a:xfrm>
          <a:prstGeom prst="rect">
            <a:avLst/>
          </a:prstGeom>
        </p:spPr>
      </p:pic>
    </p:spTree>
    <p:extLst>
      <p:ext uri="{BB962C8B-B14F-4D97-AF65-F5344CB8AC3E}">
        <p14:creationId xmlns:p14="http://schemas.microsoft.com/office/powerpoint/2010/main" val="302727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92D871-30F1-3D87-4810-3CAEE6523254}"/>
              </a:ext>
            </a:extLst>
          </p:cNvPr>
          <p:cNvSpPr>
            <a:spLocks noGrp="1"/>
          </p:cNvSpPr>
          <p:nvPr>
            <p:ph type="title"/>
          </p:nvPr>
        </p:nvSpPr>
        <p:spPr>
          <a:xfrm>
            <a:off x="793662" y="386930"/>
            <a:ext cx="10066122" cy="1298448"/>
          </a:xfrm>
        </p:spPr>
        <p:txBody>
          <a:bodyPr anchor="b">
            <a:normAutofit/>
          </a:bodyPr>
          <a:lstStyle/>
          <a:p>
            <a:r>
              <a:rPr lang="en-GB" sz="4800"/>
              <a:t>Statistics – The ethnicity pay gap.</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C58358-7A73-0F81-8D1D-688FE681CD2B}"/>
              </a:ext>
            </a:extLst>
          </p:cNvPr>
          <p:cNvSpPr>
            <a:spLocks noGrp="1"/>
          </p:cNvSpPr>
          <p:nvPr>
            <p:ph idx="1"/>
          </p:nvPr>
        </p:nvSpPr>
        <p:spPr>
          <a:xfrm>
            <a:off x="793661" y="2599509"/>
            <a:ext cx="4530898" cy="3639450"/>
          </a:xfrm>
        </p:spPr>
        <p:txBody>
          <a:bodyPr anchor="ctr">
            <a:normAutofit/>
          </a:bodyPr>
          <a:lstStyle/>
          <a:p>
            <a:r>
              <a:rPr lang="en-US" sz="1700" dirty="0"/>
              <a:t>Many workplaces report on Ethnicity pay gap data despite in not being mandated by the Public Sector Equality Duty like reporting on the gender pay gap (PSED, 2023; Gov, 2023).</a:t>
            </a:r>
          </a:p>
          <a:p>
            <a:r>
              <a:rPr lang="en-US" sz="1700" dirty="0"/>
              <a:t>Improvement for some groups within the global majority (ONS, 2023).</a:t>
            </a:r>
          </a:p>
          <a:p>
            <a:r>
              <a:rPr lang="en-US" sz="1700" dirty="0"/>
              <a:t>There is often a gap in pay that </a:t>
            </a:r>
            <a:r>
              <a:rPr lang="en-US" sz="1700" dirty="0" err="1"/>
              <a:t>favours</a:t>
            </a:r>
            <a:r>
              <a:rPr lang="en-US" sz="1700" dirty="0"/>
              <a:t> white people (</a:t>
            </a:r>
            <a:r>
              <a:rPr lang="fi-FI" sz="1700" dirty="0"/>
              <a:t>Brynin, &amp; Güveli,2012). </a:t>
            </a:r>
          </a:p>
          <a:p>
            <a:r>
              <a:rPr lang="fi-FI" sz="1700" dirty="0"/>
              <a:t>The statistics for Black Carribean people sees a vast disparity of 18.5% pay gap compared to White counterparts (ONS,2023). </a:t>
            </a:r>
            <a:endParaRPr lang="en-US" sz="1700" dirty="0"/>
          </a:p>
          <a:p>
            <a:endParaRPr lang="en-GB" sz="1700" dirty="0"/>
          </a:p>
        </p:txBody>
      </p:sp>
      <p:pic>
        <p:nvPicPr>
          <p:cNvPr id="7" name="Picture 6" descr="A screenshot of a computer&#10;&#10;Description automatically generated">
            <a:extLst>
              <a:ext uri="{FF2B5EF4-FFF2-40B4-BE49-F238E27FC236}">
                <a16:creationId xmlns:a16="http://schemas.microsoft.com/office/drawing/2014/main" id="{3D72E6D1-9EC7-4B27-3605-A5F94704307F}"/>
              </a:ext>
            </a:extLst>
          </p:cNvPr>
          <p:cNvPicPr>
            <a:picLocks noChangeAspect="1"/>
          </p:cNvPicPr>
          <p:nvPr/>
        </p:nvPicPr>
        <p:blipFill rotWithShape="1">
          <a:blip r:embed="rId2">
            <a:extLst>
              <a:ext uri="{28A0092B-C50C-407E-A947-70E740481C1C}">
                <a14:useLocalDpi xmlns:a14="http://schemas.microsoft.com/office/drawing/2010/main" val="0"/>
              </a:ext>
            </a:extLst>
          </a:blip>
          <a:srcRect l="11567" t="13688" r="32590"/>
          <a:stretch/>
        </p:blipFill>
        <p:spPr>
          <a:xfrm>
            <a:off x="6219614" y="2484255"/>
            <a:ext cx="4534113" cy="37142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0174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95481-2596-8BCB-F5E8-F9EFDD6B6CCF}"/>
              </a:ext>
            </a:extLst>
          </p:cNvPr>
          <p:cNvSpPr>
            <a:spLocks noGrp="1"/>
          </p:cNvSpPr>
          <p:nvPr>
            <p:ph type="title"/>
          </p:nvPr>
        </p:nvSpPr>
        <p:spPr>
          <a:xfrm>
            <a:off x="572493" y="238539"/>
            <a:ext cx="11018520" cy="1434415"/>
          </a:xfrm>
        </p:spPr>
        <p:txBody>
          <a:bodyPr anchor="b">
            <a:normAutofit/>
          </a:bodyPr>
          <a:lstStyle/>
          <a:p>
            <a:r>
              <a:rPr lang="en-GB" sz="5400"/>
              <a:t>Intersectionality </a:t>
            </a:r>
          </a:p>
        </p:txBody>
      </p:sp>
      <p:sp>
        <p:nvSpPr>
          <p:cNvPr id="308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5BC8D8-6279-77CC-6C89-6F85E2254B54}"/>
              </a:ext>
            </a:extLst>
          </p:cNvPr>
          <p:cNvSpPr>
            <a:spLocks noGrp="1"/>
          </p:cNvSpPr>
          <p:nvPr>
            <p:ph idx="1"/>
          </p:nvPr>
        </p:nvSpPr>
        <p:spPr>
          <a:xfrm>
            <a:off x="572492" y="2071315"/>
            <a:ext cx="7103165" cy="4548145"/>
          </a:xfrm>
        </p:spPr>
        <p:txBody>
          <a:bodyPr anchor="t">
            <a:normAutofit lnSpcReduction="10000"/>
          </a:bodyPr>
          <a:lstStyle/>
          <a:p>
            <a:r>
              <a:rPr lang="en-GB" sz="1700" dirty="0"/>
              <a:t>Intersectionality was term coined by Kimberlee Crenshaw (Crenshaw 1989).</a:t>
            </a:r>
          </a:p>
          <a:p>
            <a:r>
              <a:rPr lang="en-GB" sz="1700" dirty="0"/>
              <a:t>Intersectionality explains how our multiple identities ‘can interact and produce unique and often multiple experiences and disadvantage in specific situations’ (Welsh Government, 2020).</a:t>
            </a:r>
          </a:p>
          <a:p>
            <a:r>
              <a:rPr lang="en-GB" sz="1700" dirty="0" err="1"/>
              <a:t>Berghes</a:t>
            </a:r>
            <a:r>
              <a:rPr lang="en-GB" sz="1700" dirty="0"/>
              <a:t> &amp; Dyson (2022) note the experiences of black and disabled people in employment research to be invisible and note significant differences in experiences to white disabled workers and the importance of an intersectionality lens being applied. </a:t>
            </a:r>
          </a:p>
          <a:p>
            <a:r>
              <a:rPr lang="en-GB" sz="1700" dirty="0"/>
              <a:t>Tariq &amp; Syed (2017) highlight the need of an intersectional approach to policy making as ethnic minority women are disadvantaged and underrepresented in the workplace.  </a:t>
            </a:r>
          </a:p>
          <a:p>
            <a:r>
              <a:rPr lang="en-GB" sz="1700" dirty="0"/>
              <a:t>While only a brief insight, these points highlight the intersectional experience of employment in the workplace and although this presentation is exploring race, other identities such as disability and gender impact experiences of employment (</a:t>
            </a:r>
            <a:r>
              <a:rPr lang="en-GB" sz="1700" dirty="0" err="1"/>
              <a:t>Berghes</a:t>
            </a:r>
            <a:r>
              <a:rPr lang="en-GB" sz="1700" dirty="0"/>
              <a:t> &amp; Dyson, 2022; Tariq &amp; Syed, 2017). </a:t>
            </a:r>
          </a:p>
        </p:txBody>
      </p:sp>
      <p:pic>
        <p:nvPicPr>
          <p:cNvPr id="3074" name="Picture 2">
            <a:extLst>
              <a:ext uri="{FF2B5EF4-FFF2-40B4-BE49-F238E27FC236}">
                <a16:creationId xmlns:a16="http://schemas.microsoft.com/office/drawing/2014/main" id="{B74F3153-0EB2-3ADE-13B5-4A67C30CE6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6" r="1986"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7606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BB3E178E-623F-325A-2125-83F6890BBD31}"/>
              </a:ext>
            </a:extLst>
          </p:cNvPr>
          <p:cNvPicPr>
            <a:picLocks noChangeAspect="1"/>
          </p:cNvPicPr>
          <p:nvPr/>
        </p:nvPicPr>
        <p:blipFill rotWithShape="1">
          <a:blip r:embed="rId2">
            <a:alphaModFix amt="50000"/>
          </a:blip>
          <a:srcRect t="7734" b="17266"/>
          <a:stretch/>
        </p:blipFill>
        <p:spPr>
          <a:xfrm>
            <a:off x="-1" y="10"/>
            <a:ext cx="12192001" cy="6857990"/>
          </a:xfrm>
          <a:prstGeom prst="rect">
            <a:avLst/>
          </a:prstGeom>
        </p:spPr>
      </p:pic>
      <p:sp>
        <p:nvSpPr>
          <p:cNvPr id="2" name="Title 1">
            <a:extLst>
              <a:ext uri="{FF2B5EF4-FFF2-40B4-BE49-F238E27FC236}">
                <a16:creationId xmlns:a16="http://schemas.microsoft.com/office/drawing/2014/main" id="{EC4C93DC-4299-2AB3-94DB-0D16DB8D8B2E}"/>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latin typeface="Aptos" panose="020B0004020202020204" pitchFamily="34" charset="0"/>
                <a:ea typeface="Aptos" panose="020B0004020202020204" pitchFamily="34" charset="0"/>
                <a:cs typeface="Times New Roman" panose="02020603050405020304" pitchFamily="18" charset="0"/>
              </a:rPr>
              <a:t>B</a:t>
            </a:r>
            <a:r>
              <a:rPr lang="en-GB"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arriers to employment and career progression:</a:t>
            </a:r>
            <a:br>
              <a:rPr lang="en-GB"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dirty="0">
              <a:solidFill>
                <a:srgbClr val="FFFFFF"/>
              </a:solidFill>
            </a:endParaRPr>
          </a:p>
        </p:txBody>
      </p:sp>
      <p:sp>
        <p:nvSpPr>
          <p:cNvPr id="3" name="Subtitle 2">
            <a:extLst>
              <a:ext uri="{FF2B5EF4-FFF2-40B4-BE49-F238E27FC236}">
                <a16:creationId xmlns:a16="http://schemas.microsoft.com/office/drawing/2014/main" id="{7AEADB96-8337-C7AF-EC2C-659C9C67EF80}"/>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Attitudinal</a:t>
            </a:r>
          </a:p>
          <a:p>
            <a:r>
              <a:rPr lang="en-GB" dirty="0">
                <a:solidFill>
                  <a:srgbClr val="FFFFFF"/>
                </a:solidFill>
              </a:rPr>
              <a:t>Educational </a:t>
            </a:r>
          </a:p>
        </p:txBody>
      </p:sp>
    </p:spTree>
    <p:extLst>
      <p:ext uri="{BB962C8B-B14F-4D97-AF65-F5344CB8AC3E}">
        <p14:creationId xmlns:p14="http://schemas.microsoft.com/office/powerpoint/2010/main" val="12465062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0FC335-1E09-C4B5-3620-C7930355A18C}"/>
              </a:ext>
            </a:extLst>
          </p:cNvPr>
          <p:cNvSpPr>
            <a:spLocks noGrp="1"/>
          </p:cNvSpPr>
          <p:nvPr>
            <p:ph type="title"/>
          </p:nvPr>
        </p:nvSpPr>
        <p:spPr>
          <a:xfrm>
            <a:off x="572493" y="238539"/>
            <a:ext cx="11018520" cy="1434415"/>
          </a:xfrm>
        </p:spPr>
        <p:txBody>
          <a:bodyPr anchor="b">
            <a:normAutofit/>
          </a:bodyPr>
          <a:lstStyle/>
          <a:p>
            <a:r>
              <a:rPr lang="en-GB" sz="5400" dirty="0"/>
              <a:t>Attitudinal – attitude of others - bias</a:t>
            </a:r>
          </a:p>
        </p:txBody>
      </p:sp>
      <p:sp>
        <p:nvSpPr>
          <p:cNvPr id="61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DD74F1-766D-9E17-5CA3-6EA6CE407FEF}"/>
              </a:ext>
            </a:extLst>
          </p:cNvPr>
          <p:cNvSpPr>
            <a:spLocks noGrp="1"/>
          </p:cNvSpPr>
          <p:nvPr>
            <p:ph idx="1"/>
          </p:nvPr>
        </p:nvSpPr>
        <p:spPr>
          <a:xfrm>
            <a:off x="572493" y="2071316"/>
            <a:ext cx="6713552" cy="4119172"/>
          </a:xfrm>
        </p:spPr>
        <p:txBody>
          <a:bodyPr anchor="t">
            <a:normAutofit/>
          </a:bodyPr>
          <a:lstStyle/>
          <a:p>
            <a:r>
              <a:rPr lang="en-GB" sz="2200" dirty="0"/>
              <a:t>Unconscious bias: ‘unconscious favouritism towards or prejudice against people of a particular race, gender, or group that influences one's actions or perceptions’ (Oxford English Dictionary, 2020)</a:t>
            </a:r>
          </a:p>
          <a:p>
            <a:r>
              <a:rPr lang="en-GB" sz="2200" dirty="0"/>
              <a:t>Application and interview processes may be influenced by unconscious bias, resulting in a less diverse workforce (B</a:t>
            </a:r>
            <a:r>
              <a:rPr lang="fi-FI" sz="2200" dirty="0"/>
              <a:t>eattie &amp; Johnson, 2012)</a:t>
            </a:r>
            <a:r>
              <a:rPr lang="en-GB" sz="2200" dirty="0"/>
              <a:t>. </a:t>
            </a:r>
          </a:p>
          <a:p>
            <a:r>
              <a:rPr lang="en-GB" sz="2200" dirty="0"/>
              <a:t>Some research has shown this bias in action when it was found that people with non-white names were less likely to be offered an interview, placing a potential immediate barrier to employment (British Sociological Association, 2021). </a:t>
            </a: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endParaRPr lang="en-GB" sz="2200" dirty="0"/>
          </a:p>
        </p:txBody>
      </p:sp>
      <p:pic>
        <p:nvPicPr>
          <p:cNvPr id="6146" name="Picture 2" descr="attitude is everything">
            <a:extLst>
              <a:ext uri="{FF2B5EF4-FFF2-40B4-BE49-F238E27FC236}">
                <a16:creationId xmlns:a16="http://schemas.microsoft.com/office/drawing/2014/main" id="{F1D05B2D-A7D3-C063-33B8-63F7ED7E95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2" r="71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8706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F0EE918-9CBC-2C8F-F8B5-4668E0E6CE51}"/>
              </a:ext>
            </a:extLst>
          </p:cNvPr>
          <p:cNvSpPr>
            <a:spLocks noGrp="1"/>
          </p:cNvSpPr>
          <p:nvPr>
            <p:ph type="title"/>
          </p:nvPr>
        </p:nvSpPr>
        <p:spPr>
          <a:xfrm>
            <a:off x="838200" y="365125"/>
            <a:ext cx="5393361" cy="1325563"/>
          </a:xfrm>
        </p:spPr>
        <p:txBody>
          <a:bodyPr>
            <a:normAutofit/>
          </a:bodyPr>
          <a:lstStyle/>
          <a:p>
            <a:r>
              <a:rPr lang="en-GB" dirty="0"/>
              <a:t>Attitudinal – attitude of self</a:t>
            </a:r>
          </a:p>
        </p:txBody>
      </p:sp>
      <p:sp>
        <p:nvSpPr>
          <p:cNvPr id="3" name="Content Placeholder 2">
            <a:extLst>
              <a:ext uri="{FF2B5EF4-FFF2-40B4-BE49-F238E27FC236}">
                <a16:creationId xmlns:a16="http://schemas.microsoft.com/office/drawing/2014/main" id="{A15B1904-7B9E-314A-8330-4F7564239BBC}"/>
              </a:ext>
            </a:extLst>
          </p:cNvPr>
          <p:cNvSpPr>
            <a:spLocks noGrp="1"/>
          </p:cNvSpPr>
          <p:nvPr>
            <p:ph idx="1"/>
          </p:nvPr>
        </p:nvSpPr>
        <p:spPr>
          <a:xfrm>
            <a:off x="838200" y="1825625"/>
            <a:ext cx="5393361" cy="4351338"/>
          </a:xfrm>
        </p:spPr>
        <p:txBody>
          <a:bodyPr>
            <a:normAutofit fontScale="92500" lnSpcReduction="10000"/>
          </a:bodyPr>
          <a:lstStyle/>
          <a:p>
            <a:r>
              <a:rPr lang="en-GB" sz="2600" dirty="0"/>
              <a:t>Deep rooted stereotypes can lead people to believe they are lesser than someone else and they begin to fulfil this prophecy in what is named ‘internalized oppression’, becoming more self-critical and in this context ‘…to the Person of </a:t>
            </a:r>
            <a:r>
              <a:rPr lang="en-GB" sz="2600" dirty="0" err="1"/>
              <a:t>Color</a:t>
            </a:r>
            <a:r>
              <a:rPr lang="en-GB" sz="2600" dirty="0"/>
              <a:t> White is better…’ (</a:t>
            </a:r>
            <a:r>
              <a:rPr lang="en-GB" sz="2600" dirty="0" err="1"/>
              <a:t>Turnball</a:t>
            </a:r>
            <a:r>
              <a:rPr lang="en-GB" sz="2600" dirty="0"/>
              <a:t>, 2016: 112). </a:t>
            </a:r>
          </a:p>
          <a:p>
            <a:r>
              <a:rPr lang="en-GB" sz="2600" dirty="0"/>
              <a:t>For example, Black people broaden their job search compared to their white counter parts because their viewpoint is that they expect to face discrimination in their job search (Pager &amp; </a:t>
            </a:r>
            <a:r>
              <a:rPr lang="en-GB" sz="2600" dirty="0" err="1"/>
              <a:t>Pedulla</a:t>
            </a:r>
            <a:r>
              <a:rPr lang="en-GB" sz="2600" dirty="0"/>
              <a:t>, 2015). </a:t>
            </a:r>
          </a:p>
          <a:p>
            <a:endParaRPr lang="en-GB" sz="2600" dirty="0"/>
          </a:p>
        </p:txBody>
      </p:sp>
      <p:pic>
        <p:nvPicPr>
          <p:cNvPr id="5122" name="Picture 2" descr="Self Belief - Self Confidence ...">
            <a:extLst>
              <a:ext uri="{FF2B5EF4-FFF2-40B4-BE49-F238E27FC236}">
                <a16:creationId xmlns:a16="http://schemas.microsoft.com/office/drawing/2014/main" id="{0B79BC6F-8365-04D1-B082-37152EF3855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431" r="10169"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512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3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2037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B5455-56AA-F44F-2659-399547538DA7}"/>
              </a:ext>
            </a:extLst>
          </p:cNvPr>
          <p:cNvSpPr>
            <a:spLocks noGrp="1"/>
          </p:cNvSpPr>
          <p:nvPr>
            <p:ph type="title"/>
          </p:nvPr>
        </p:nvSpPr>
        <p:spPr>
          <a:xfrm>
            <a:off x="761840" y="1138265"/>
            <a:ext cx="4651204" cy="1401183"/>
          </a:xfrm>
        </p:spPr>
        <p:txBody>
          <a:bodyPr anchor="t">
            <a:normAutofit/>
          </a:bodyPr>
          <a:lstStyle/>
          <a:p>
            <a:r>
              <a:rPr lang="en-GB" sz="3200"/>
              <a:t>Attitudinal – why it matters</a:t>
            </a:r>
          </a:p>
        </p:txBody>
      </p:sp>
      <p:cxnSp>
        <p:nvCxnSpPr>
          <p:cNvPr id="10258" name="Straight Connector 1025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89494E-B2BF-47C3-0F02-D030E2355E3D}"/>
              </a:ext>
            </a:extLst>
          </p:cNvPr>
          <p:cNvSpPr>
            <a:spLocks noGrp="1"/>
          </p:cNvSpPr>
          <p:nvPr>
            <p:ph idx="1"/>
          </p:nvPr>
        </p:nvSpPr>
        <p:spPr>
          <a:xfrm>
            <a:off x="761839" y="1872344"/>
            <a:ext cx="4651205" cy="4281768"/>
          </a:xfrm>
        </p:spPr>
        <p:txBody>
          <a:bodyPr>
            <a:normAutofit/>
          </a:bodyPr>
          <a:lstStyle/>
          <a:p>
            <a:r>
              <a:rPr lang="en-GB" sz="1600" dirty="0"/>
              <a:t>The combined attitudinal barriers of others and self, have a direct impact on barriers to employment and progression for the global majority (B</a:t>
            </a:r>
            <a:r>
              <a:rPr lang="fi-FI" sz="1600" dirty="0"/>
              <a:t>eattie &amp; Johnson, 2012; </a:t>
            </a:r>
            <a:r>
              <a:rPr lang="en-GB" sz="1600" dirty="0" err="1"/>
              <a:t>Turnball</a:t>
            </a:r>
            <a:r>
              <a:rPr lang="en-GB" sz="1600" dirty="0"/>
              <a:t>, 2016; Pager &amp; </a:t>
            </a:r>
            <a:r>
              <a:rPr lang="en-GB" sz="1600" dirty="0" err="1"/>
              <a:t>Pedulla</a:t>
            </a:r>
            <a:r>
              <a:rPr lang="en-GB" sz="1600" dirty="0"/>
              <a:t>, 2015). </a:t>
            </a:r>
          </a:p>
          <a:p>
            <a:r>
              <a:rPr lang="en-GB" sz="1600" dirty="0"/>
              <a:t>The unconscious bias and prejudice leads to fewer global majority being successful at application and interview and prove the need for anonymised processes (B</a:t>
            </a:r>
            <a:r>
              <a:rPr lang="fi-FI" sz="1600" dirty="0"/>
              <a:t>eattie &amp; Johnson, 2012; The Guardian, 2016)</a:t>
            </a:r>
            <a:r>
              <a:rPr lang="en-GB" sz="1600" dirty="0"/>
              <a:t>. </a:t>
            </a:r>
          </a:p>
          <a:p>
            <a:r>
              <a:rPr lang="en-GB" sz="1600" dirty="0"/>
              <a:t>The negative impact of prejudice and discrimination, also in the form of racial microaggressions, on mental health for the global majority community (Hollingsworth </a:t>
            </a:r>
            <a:r>
              <a:rPr lang="en-GB" sz="1600" i="1" dirty="0"/>
              <a:t>et al</a:t>
            </a:r>
            <a:r>
              <a:rPr lang="en-GB" sz="1600" dirty="0"/>
              <a:t>, 2017). </a:t>
            </a:r>
          </a:p>
          <a:p>
            <a:endParaRPr lang="en-GB" sz="1300" dirty="0"/>
          </a:p>
        </p:txBody>
      </p:sp>
      <p:pic>
        <p:nvPicPr>
          <p:cNvPr id="10242" name="Picture 2" descr="How to Prepare for an Interview: 15 Tips">
            <a:extLst>
              <a:ext uri="{FF2B5EF4-FFF2-40B4-BE49-F238E27FC236}">
                <a16:creationId xmlns:a16="http://schemas.microsoft.com/office/drawing/2014/main" id="{5E6FC277-A690-F492-78B2-12463AC8BC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38" r="22597" b="-1"/>
          <a:stretch/>
        </p:blipFill>
        <p:spPr bwMode="auto">
          <a:xfrm>
            <a:off x="6096000" y="838013"/>
            <a:ext cx="5234538" cy="5186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518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0B29D-2BFC-27F2-3EA8-BE89006E2995}"/>
              </a:ext>
            </a:extLst>
          </p:cNvPr>
          <p:cNvSpPr>
            <a:spLocks noGrp="1"/>
          </p:cNvSpPr>
          <p:nvPr>
            <p:ph type="title"/>
          </p:nvPr>
        </p:nvSpPr>
        <p:spPr>
          <a:xfrm>
            <a:off x="572493" y="238539"/>
            <a:ext cx="11018520" cy="1434415"/>
          </a:xfrm>
        </p:spPr>
        <p:txBody>
          <a:bodyPr anchor="b">
            <a:normAutofit/>
          </a:bodyPr>
          <a:lstStyle/>
          <a:p>
            <a:r>
              <a:rPr lang="en-GB" sz="5400" dirty="0"/>
              <a:t>Attitudinal – final points</a:t>
            </a:r>
          </a:p>
        </p:txBody>
      </p:sp>
      <p:sp>
        <p:nvSpPr>
          <p:cNvPr id="1229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42FBD7-55BD-07FA-A693-1C4451D572BF}"/>
              </a:ext>
            </a:extLst>
          </p:cNvPr>
          <p:cNvSpPr>
            <a:spLocks noGrp="1"/>
          </p:cNvSpPr>
          <p:nvPr>
            <p:ph idx="1"/>
          </p:nvPr>
        </p:nvSpPr>
        <p:spPr>
          <a:xfrm>
            <a:off x="572493" y="2071315"/>
            <a:ext cx="6713552" cy="4548145"/>
          </a:xfrm>
        </p:spPr>
        <p:txBody>
          <a:bodyPr anchor="t">
            <a:noAutofit/>
          </a:bodyPr>
          <a:lstStyle/>
          <a:p>
            <a:r>
              <a:rPr lang="en-GB" sz="2000" dirty="0"/>
              <a:t>Devine et al (2012) found there to be a reduction in implicit race bias as result of unconscious bias training and hope reductions in discrimination to follow. </a:t>
            </a:r>
          </a:p>
          <a:p>
            <a:r>
              <a:rPr lang="en-GB" sz="2000" dirty="0"/>
              <a:t>Although many organisations have implemented unconscious bias training, some believe it is ineffective, unproven and will make little change (Noon, 2018). </a:t>
            </a:r>
          </a:p>
          <a:p>
            <a:r>
              <a:rPr lang="en-GB" sz="2000" dirty="0"/>
              <a:t>Important to consider attitudinal barriers happen much earlier in life in one's education as teachers' attitudes can impact learning and educational attainment, which in turn impacts future employment prospects (Fletcher, 2023; Caspi </a:t>
            </a:r>
            <a:r>
              <a:rPr lang="en-GB" sz="2000" i="1" dirty="0"/>
              <a:t>et al</a:t>
            </a:r>
            <a:r>
              <a:rPr lang="en-GB" sz="2000" dirty="0"/>
              <a:t>, 1998). </a:t>
            </a:r>
          </a:p>
        </p:txBody>
      </p:sp>
      <p:pic>
        <p:nvPicPr>
          <p:cNvPr id="12290" name="Picture 2" descr="Unconscious Bias: What It Is (and How ...">
            <a:extLst>
              <a:ext uri="{FF2B5EF4-FFF2-40B4-BE49-F238E27FC236}">
                <a16:creationId xmlns:a16="http://schemas.microsoft.com/office/drawing/2014/main" id="{56ABF84E-3488-6FF2-A2BF-91E7B68E4D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708" r="15271"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9302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54BEADD-40DF-D061-1B0A-FECE853377F7}"/>
              </a:ext>
            </a:extLst>
          </p:cNvPr>
          <p:cNvSpPr>
            <a:spLocks noGrp="1"/>
          </p:cNvSpPr>
          <p:nvPr>
            <p:ph type="title"/>
          </p:nvPr>
        </p:nvSpPr>
        <p:spPr>
          <a:xfrm>
            <a:off x="838200" y="365125"/>
            <a:ext cx="5393361" cy="1325563"/>
          </a:xfrm>
        </p:spPr>
        <p:txBody>
          <a:bodyPr>
            <a:normAutofit/>
          </a:bodyPr>
          <a:lstStyle/>
          <a:p>
            <a:r>
              <a:rPr lang="en-GB" dirty="0"/>
              <a:t>Educational – attainment  </a:t>
            </a:r>
          </a:p>
        </p:txBody>
      </p:sp>
      <p:sp>
        <p:nvSpPr>
          <p:cNvPr id="3" name="Content Placeholder 2">
            <a:extLst>
              <a:ext uri="{FF2B5EF4-FFF2-40B4-BE49-F238E27FC236}">
                <a16:creationId xmlns:a16="http://schemas.microsoft.com/office/drawing/2014/main" id="{0125CF22-D4D7-8941-0B7B-FF49374B83D5}"/>
              </a:ext>
            </a:extLst>
          </p:cNvPr>
          <p:cNvSpPr>
            <a:spLocks noGrp="1"/>
          </p:cNvSpPr>
          <p:nvPr>
            <p:ph idx="1"/>
          </p:nvPr>
        </p:nvSpPr>
        <p:spPr>
          <a:xfrm>
            <a:off x="221699" y="1608768"/>
            <a:ext cx="5874301" cy="4938732"/>
          </a:xfrm>
        </p:spPr>
        <p:txBody>
          <a:bodyPr>
            <a:normAutofit fontScale="70000" lnSpcReduction="20000"/>
          </a:bodyPr>
          <a:lstStyle/>
          <a:p>
            <a:pPr marL="0" indent="0">
              <a:buNone/>
            </a:pPr>
            <a:endParaRPr lang="en-GB" sz="2400" dirty="0"/>
          </a:p>
          <a:p>
            <a:r>
              <a:rPr lang="en-GB" sz="2400" dirty="0"/>
              <a:t>GCSE – Recent results show racial disparities, although Chinese and Indian ethnic groups have the highest GCSE attainment, with White and Black pupils scoring below average and White Roma Gypsies scoring the lowest, (Gov.uk, 2023). </a:t>
            </a:r>
          </a:p>
          <a:p>
            <a:r>
              <a:rPr lang="en-GB" sz="2400" dirty="0"/>
              <a:t>The attainment gap in terms of progression to University has been faster in the global majority than for white children, explained politically by lack of aspirations for young white boys (Berrington, Roberts &amp; </a:t>
            </a:r>
            <a:r>
              <a:rPr lang="en-GB" sz="2400" dirty="0" err="1"/>
              <a:t>Tammes</a:t>
            </a:r>
            <a:r>
              <a:rPr lang="en-GB" sz="2400" dirty="0"/>
              <a:t>, 2016).</a:t>
            </a:r>
          </a:p>
          <a:p>
            <a:r>
              <a:rPr lang="en-GB" sz="2400" dirty="0"/>
              <a:t>Cotton </a:t>
            </a:r>
            <a:r>
              <a:rPr lang="en-GB" sz="2400" i="1" dirty="0"/>
              <a:t>et al </a:t>
            </a:r>
            <a:r>
              <a:rPr lang="en-GB" sz="2400" dirty="0"/>
              <a:t>(2016) recognise ethnic minority groups to have poorer degree results in higher education. Therefore, despite on average the global majority achieving well in terms of educational attainment and progressing to University, once there their attainment is lower than their White counterparts. </a:t>
            </a:r>
          </a:p>
          <a:p>
            <a:r>
              <a:rPr lang="en-GB" sz="2400" dirty="0"/>
              <a:t>Important not to ignore the complexities of the intersection of gender and social class as well as ethnicity on educational attainment and it is how these factors combined have an impact (Connolly, 2006).</a:t>
            </a:r>
          </a:p>
        </p:txBody>
      </p:sp>
      <p:pic>
        <p:nvPicPr>
          <p:cNvPr id="1026" name="Picture 2" descr="Hidden Benefits of Earning a College Degree">
            <a:extLst>
              <a:ext uri="{FF2B5EF4-FFF2-40B4-BE49-F238E27FC236}">
                <a16:creationId xmlns:a16="http://schemas.microsoft.com/office/drawing/2014/main" id="{D3CDC9A2-1B0C-B740-D3E7-320891D977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144" r="25319"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3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5338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ack to School: How to be a White ...">
            <a:extLst>
              <a:ext uri="{FF2B5EF4-FFF2-40B4-BE49-F238E27FC236}">
                <a16:creationId xmlns:a16="http://schemas.microsoft.com/office/drawing/2014/main" id="{FCF067C1-8C6F-F025-E298-D31B69E68B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004" r="2" b="2"/>
          <a:stretch/>
        </p:blipFill>
        <p:spPr bwMode="auto">
          <a:xfrm>
            <a:off x="6781799" y="1714500"/>
            <a:ext cx="5410201" cy="5143500"/>
          </a:xfrm>
          <a:prstGeom prst="rect">
            <a:avLst/>
          </a:prstGeom>
          <a:noFill/>
          <a:extLst>
            <a:ext uri="{909E8E84-426E-40DD-AFC4-6F175D3DCCD1}">
              <a14:hiddenFill xmlns:a14="http://schemas.microsoft.com/office/drawing/2010/main">
                <a:solidFill>
                  <a:srgbClr val="FFFFFF"/>
                </a:solidFill>
              </a14:hiddenFill>
            </a:ext>
          </a:extLst>
        </p:spPr>
      </p:pic>
      <p:sp useBgFill="1">
        <p:nvSpPr>
          <p:cNvPr id="2070" name="Rectangle 2069">
            <a:extLst>
              <a:ext uri="{FF2B5EF4-FFF2-40B4-BE49-F238E27FC236}">
                <a16:creationId xmlns:a16="http://schemas.microsoft.com/office/drawing/2014/main" id="{E1ED8A68-A582-AC62-104E-E319E9DB3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6875E-2646-C8C1-2741-6FC5418AB1BF}"/>
              </a:ext>
            </a:extLst>
          </p:cNvPr>
          <p:cNvSpPr>
            <a:spLocks noGrp="1"/>
          </p:cNvSpPr>
          <p:nvPr>
            <p:ph type="title"/>
          </p:nvPr>
        </p:nvSpPr>
        <p:spPr>
          <a:xfrm>
            <a:off x="761801" y="250409"/>
            <a:ext cx="10222952" cy="1228299"/>
          </a:xfrm>
        </p:spPr>
        <p:txBody>
          <a:bodyPr>
            <a:normAutofit/>
          </a:bodyPr>
          <a:lstStyle/>
          <a:p>
            <a:r>
              <a:rPr lang="en-GB" sz="4000"/>
              <a:t>Educational – environment  </a:t>
            </a:r>
          </a:p>
        </p:txBody>
      </p:sp>
      <p:sp>
        <p:nvSpPr>
          <p:cNvPr id="3" name="Content Placeholder 2">
            <a:extLst>
              <a:ext uri="{FF2B5EF4-FFF2-40B4-BE49-F238E27FC236}">
                <a16:creationId xmlns:a16="http://schemas.microsoft.com/office/drawing/2014/main" id="{C988A12A-F1C1-FD93-43A4-93183CF173CC}"/>
              </a:ext>
            </a:extLst>
          </p:cNvPr>
          <p:cNvSpPr>
            <a:spLocks noGrp="1"/>
          </p:cNvSpPr>
          <p:nvPr>
            <p:ph idx="1"/>
          </p:nvPr>
        </p:nvSpPr>
        <p:spPr>
          <a:xfrm>
            <a:off x="761801" y="2183642"/>
            <a:ext cx="5334199" cy="4115018"/>
          </a:xfrm>
        </p:spPr>
        <p:txBody>
          <a:bodyPr anchor="ctr">
            <a:normAutofit/>
          </a:bodyPr>
          <a:lstStyle/>
          <a:p>
            <a:r>
              <a:rPr lang="en-GB" sz="1700" dirty="0"/>
              <a:t>Lack of representation of staff role models, leading to teachers who are not culturally competent, have bias and in turn impact educational attainment, particularly for black boys who also face harsher punishments (Fletcher, 2023). </a:t>
            </a:r>
          </a:p>
          <a:p>
            <a:r>
              <a:rPr lang="en-GB" sz="1700" dirty="0"/>
              <a:t>Global Majority representation of educational staff matters and improves outcomes for students (</a:t>
            </a:r>
            <a:r>
              <a:rPr lang="en-GB" sz="1700" dirty="0" err="1"/>
              <a:t>Ijoma</a:t>
            </a:r>
            <a:r>
              <a:rPr lang="en-GB" sz="1700" dirty="0"/>
              <a:t> </a:t>
            </a:r>
            <a:r>
              <a:rPr lang="en-GB" sz="1700" i="1" dirty="0"/>
              <a:t>et al</a:t>
            </a:r>
            <a:r>
              <a:rPr lang="en-GB" sz="1700" dirty="0"/>
              <a:t>, 2022). </a:t>
            </a:r>
          </a:p>
          <a:p>
            <a:r>
              <a:rPr lang="en-GB" sz="1700" dirty="0"/>
              <a:t>Whitewashed curriculum adds to disadvantage for students (Remi, 2017).</a:t>
            </a:r>
          </a:p>
          <a:p>
            <a:r>
              <a:rPr lang="en-GB" sz="1700" dirty="0"/>
              <a:t>New Curriculum for Wales (2020) and Anti Racist Action Plan for Wales (2022) place a statutory requirement to include Black history, though we are yet to see the impact. </a:t>
            </a:r>
          </a:p>
          <a:p>
            <a:endParaRPr lang="en-GB" sz="1700" dirty="0"/>
          </a:p>
          <a:p>
            <a:endParaRPr lang="en-GB" sz="1700" dirty="0"/>
          </a:p>
        </p:txBody>
      </p:sp>
    </p:spTree>
    <p:extLst>
      <p:ext uri="{BB962C8B-B14F-4D97-AF65-F5344CB8AC3E}">
        <p14:creationId xmlns:p14="http://schemas.microsoft.com/office/powerpoint/2010/main" val="2800280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8"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99" name="Rectangle 3098">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59DE5-5668-1C50-3712-6B7586BB21D6}"/>
              </a:ext>
            </a:extLst>
          </p:cNvPr>
          <p:cNvSpPr>
            <a:spLocks noGrp="1"/>
          </p:cNvSpPr>
          <p:nvPr>
            <p:ph type="title"/>
          </p:nvPr>
        </p:nvSpPr>
        <p:spPr>
          <a:xfrm>
            <a:off x="761995" y="307447"/>
            <a:ext cx="10693884" cy="1109932"/>
          </a:xfrm>
        </p:spPr>
        <p:txBody>
          <a:bodyPr>
            <a:normAutofit/>
          </a:bodyPr>
          <a:lstStyle/>
          <a:p>
            <a:r>
              <a:rPr lang="en-GB" sz="4000"/>
              <a:t>Educational  - why it matters.</a:t>
            </a:r>
          </a:p>
        </p:txBody>
      </p:sp>
      <p:pic>
        <p:nvPicPr>
          <p:cNvPr id="3074" name="Picture 2" descr="Jobcentre Plus Help &amp; Support for Young ...">
            <a:extLst>
              <a:ext uri="{FF2B5EF4-FFF2-40B4-BE49-F238E27FC236}">
                <a16:creationId xmlns:a16="http://schemas.microsoft.com/office/drawing/2014/main" id="{3E49E8BD-118C-5323-D0C2-D0DC129C783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6122" y="2794396"/>
            <a:ext cx="5804955" cy="290247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ABBF39B-7B9B-231C-6FF8-B7DC834F08A0}"/>
              </a:ext>
            </a:extLst>
          </p:cNvPr>
          <p:cNvSpPr>
            <a:spLocks noGrp="1"/>
          </p:cNvSpPr>
          <p:nvPr>
            <p:ph idx="1"/>
          </p:nvPr>
        </p:nvSpPr>
        <p:spPr>
          <a:xfrm>
            <a:off x="7190509" y="2357888"/>
            <a:ext cx="4265370" cy="3902635"/>
          </a:xfrm>
        </p:spPr>
        <p:txBody>
          <a:bodyPr anchor="ctr">
            <a:normAutofit fontScale="77500" lnSpcReduction="20000"/>
          </a:bodyPr>
          <a:lstStyle/>
          <a:p>
            <a:r>
              <a:rPr lang="en-GB" sz="2000" dirty="0"/>
              <a:t>Educational attainment matters because it is an indicator of your life trajectory in terms of employment as a lack of attaining high school qualifications is a key indicator of future unemployment (Caspi </a:t>
            </a:r>
            <a:r>
              <a:rPr lang="en-GB" sz="2000" i="1" dirty="0"/>
              <a:t>et al</a:t>
            </a:r>
            <a:r>
              <a:rPr lang="en-GB" sz="2000" dirty="0"/>
              <a:t>, 1998)</a:t>
            </a:r>
          </a:p>
          <a:p>
            <a:r>
              <a:rPr lang="en-GB" sz="2000" dirty="0" err="1"/>
              <a:t>Bordieu</a:t>
            </a:r>
            <a:r>
              <a:rPr lang="en-GB" sz="2000" dirty="0"/>
              <a:t> (1977) – education and cultural capital, impact on social mobility (employment).  </a:t>
            </a:r>
          </a:p>
          <a:p>
            <a:r>
              <a:rPr lang="en-GB" sz="2000" dirty="0"/>
              <a:t>Unemployment has consequences on social class and status (Ali, Fall &amp; Hoffman, 2013). </a:t>
            </a:r>
          </a:p>
          <a:p>
            <a:r>
              <a:rPr lang="en-GB" sz="2000" dirty="0"/>
              <a:t>Unemployment leads to poverty – which in turn leads to a greater risk of remaining unemployed and social exclusion (Gallie, </a:t>
            </a:r>
            <a:r>
              <a:rPr lang="en-GB" sz="2000" dirty="0" err="1"/>
              <a:t>Paugam</a:t>
            </a:r>
            <a:r>
              <a:rPr lang="en-GB" sz="2000" dirty="0"/>
              <a:t>  &amp; Jacobs, 2003). </a:t>
            </a:r>
          </a:p>
          <a:p>
            <a:r>
              <a:rPr lang="en-GB" sz="2000" dirty="0"/>
              <a:t>Once in poverty you are at risk of persistent poverty or falling into a poverty trap (Barrett &amp; carter, 2017). </a:t>
            </a:r>
          </a:p>
        </p:txBody>
      </p:sp>
    </p:spTree>
    <p:extLst>
      <p:ext uri="{BB962C8B-B14F-4D97-AF65-F5344CB8AC3E}">
        <p14:creationId xmlns:p14="http://schemas.microsoft.com/office/powerpoint/2010/main" val="3592493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3" name="Rectangle 41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B83D00-05F4-C455-ED79-B3816600EB0C}"/>
              </a:ext>
            </a:extLst>
          </p:cNvPr>
          <p:cNvSpPr>
            <a:spLocks noGrp="1"/>
          </p:cNvSpPr>
          <p:nvPr>
            <p:ph type="title"/>
          </p:nvPr>
        </p:nvSpPr>
        <p:spPr>
          <a:xfrm>
            <a:off x="572493" y="238539"/>
            <a:ext cx="11018520" cy="1434415"/>
          </a:xfrm>
        </p:spPr>
        <p:txBody>
          <a:bodyPr anchor="b">
            <a:normAutofit/>
          </a:bodyPr>
          <a:lstStyle/>
          <a:p>
            <a:r>
              <a:rPr lang="en-GB" sz="5400" dirty="0"/>
              <a:t>Educational –final points</a:t>
            </a:r>
          </a:p>
        </p:txBody>
      </p:sp>
      <p:sp>
        <p:nvSpPr>
          <p:cNvPr id="41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418123-D255-0EAA-CFAA-4BC08B0BA884}"/>
              </a:ext>
            </a:extLst>
          </p:cNvPr>
          <p:cNvSpPr>
            <a:spLocks noGrp="1"/>
          </p:cNvSpPr>
          <p:nvPr>
            <p:ph idx="1"/>
          </p:nvPr>
        </p:nvSpPr>
        <p:spPr>
          <a:xfrm>
            <a:off x="572493" y="2071316"/>
            <a:ext cx="6713552" cy="4119172"/>
          </a:xfrm>
        </p:spPr>
        <p:txBody>
          <a:bodyPr anchor="t">
            <a:normAutofit/>
          </a:bodyPr>
          <a:lstStyle/>
          <a:p>
            <a:r>
              <a:rPr lang="en-GB" sz="1500" dirty="0"/>
              <a:t>Education may have many barriers for the global majority in a variety of ways, including disproportionately when it comes to attainment levels, the curriculum design and lack of representation of global majority teachers as role models (</a:t>
            </a:r>
            <a:r>
              <a:rPr lang="en-GB" sz="1600" dirty="0"/>
              <a:t>Cotton </a:t>
            </a:r>
            <a:r>
              <a:rPr lang="en-GB" sz="1600" i="1" dirty="0"/>
              <a:t>et al </a:t>
            </a:r>
            <a:r>
              <a:rPr lang="en-GB" sz="1600" dirty="0"/>
              <a:t>2016; Fletcher, 2023; Remi, 2017; Caspi </a:t>
            </a:r>
            <a:r>
              <a:rPr lang="en-GB" sz="1600" i="1" dirty="0"/>
              <a:t>et al</a:t>
            </a:r>
            <a:r>
              <a:rPr lang="en-GB" sz="1600" dirty="0"/>
              <a:t>, 1998)</a:t>
            </a:r>
            <a:r>
              <a:rPr lang="en-GB" sz="1500" dirty="0"/>
              <a:t>. It is also important to consider other factors: </a:t>
            </a:r>
          </a:p>
          <a:p>
            <a:r>
              <a:rPr lang="en-GB" sz="1500" dirty="0"/>
              <a:t>Disproportionate rates of school exclusions (</a:t>
            </a:r>
            <a:r>
              <a:rPr lang="en-GB" sz="1500" dirty="0" err="1"/>
              <a:t>Choudary</a:t>
            </a:r>
            <a:r>
              <a:rPr lang="en-GB" sz="1500" dirty="0"/>
              <a:t>, 2021). </a:t>
            </a:r>
          </a:p>
          <a:p>
            <a:r>
              <a:rPr lang="en-GB" sz="1500" dirty="0"/>
              <a:t>May have education but may incur barrier of ‘non recognition of foreign qualifications’ (</a:t>
            </a:r>
            <a:r>
              <a:rPr lang="en-GB" sz="1500" dirty="0" err="1"/>
              <a:t>Khatabb</a:t>
            </a:r>
            <a:r>
              <a:rPr lang="en-GB" sz="1500" dirty="0"/>
              <a:t> et al, 2012: 297).</a:t>
            </a:r>
          </a:p>
          <a:p>
            <a:r>
              <a:rPr lang="en-GB" sz="1500" dirty="0"/>
              <a:t>Language barrier to accessing the education and if you have English as an Additional Language, it may negatively impact educational attainment (</a:t>
            </a:r>
            <a:r>
              <a:rPr lang="en-GB" sz="1500" dirty="0" err="1"/>
              <a:t>Demie</a:t>
            </a:r>
            <a:r>
              <a:rPr lang="en-GB" sz="1500" dirty="0"/>
              <a:t>, 2018). </a:t>
            </a:r>
          </a:p>
          <a:p>
            <a:r>
              <a:rPr lang="en-GB" sz="1500" dirty="0"/>
              <a:t>Important note that there have been increases in academic attainment, but these have not always transferred into meaning employment, an indication education is not the sole barrier (Rafferty, 2012; </a:t>
            </a:r>
            <a:r>
              <a:rPr lang="fi-FI" sz="1500" dirty="0"/>
              <a:t>Brynin &amp; Güveli, 2012</a:t>
            </a:r>
            <a:r>
              <a:rPr lang="en-GB" sz="1500" dirty="0"/>
              <a:t>). </a:t>
            </a:r>
          </a:p>
          <a:p>
            <a:endParaRPr lang="en-GB" sz="1500" dirty="0"/>
          </a:p>
        </p:txBody>
      </p:sp>
      <p:pic>
        <p:nvPicPr>
          <p:cNvPr id="4098" name="Picture 2" descr="For the education industry the pandemic ...">
            <a:extLst>
              <a:ext uri="{FF2B5EF4-FFF2-40B4-BE49-F238E27FC236}">
                <a16:creationId xmlns:a16="http://schemas.microsoft.com/office/drawing/2014/main" id="{5C8E144C-A0C6-EAB8-3C50-FEA87BEEF2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89" r="2145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175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BB3E178E-623F-325A-2125-83F6890BBD31}"/>
              </a:ext>
            </a:extLst>
          </p:cNvPr>
          <p:cNvPicPr>
            <a:picLocks noChangeAspect="1"/>
          </p:cNvPicPr>
          <p:nvPr/>
        </p:nvPicPr>
        <p:blipFill rotWithShape="1">
          <a:blip r:embed="rId2">
            <a:alphaModFix amt="50000"/>
          </a:blip>
          <a:srcRect t="7734" b="17266"/>
          <a:stretch/>
        </p:blipFill>
        <p:spPr>
          <a:xfrm>
            <a:off x="-1" y="10"/>
            <a:ext cx="12192001" cy="6857990"/>
          </a:xfrm>
          <a:prstGeom prst="rect">
            <a:avLst/>
          </a:prstGeom>
        </p:spPr>
      </p:pic>
      <p:sp>
        <p:nvSpPr>
          <p:cNvPr id="2" name="Title 1">
            <a:extLst>
              <a:ext uri="{FF2B5EF4-FFF2-40B4-BE49-F238E27FC236}">
                <a16:creationId xmlns:a16="http://schemas.microsoft.com/office/drawing/2014/main" id="{EC4C93DC-4299-2AB3-94DB-0D16DB8D8B2E}"/>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latin typeface="Aptos" panose="020B0004020202020204" pitchFamily="34" charset="0"/>
                <a:ea typeface="Aptos" panose="020B0004020202020204" pitchFamily="34" charset="0"/>
                <a:cs typeface="Times New Roman" panose="02020603050405020304" pitchFamily="18" charset="0"/>
              </a:rPr>
              <a:t>Why the exclusion matters and p</a:t>
            </a:r>
            <a:r>
              <a:rPr lang="en-GB"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ossible solutions.</a:t>
            </a:r>
            <a:br>
              <a:rPr lang="en-GB"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dirty="0">
              <a:solidFill>
                <a:srgbClr val="FFFFFF"/>
              </a:solidFill>
            </a:endParaRPr>
          </a:p>
        </p:txBody>
      </p:sp>
    </p:spTree>
    <p:extLst>
      <p:ext uri="{BB962C8B-B14F-4D97-AF65-F5344CB8AC3E}">
        <p14:creationId xmlns:p14="http://schemas.microsoft.com/office/powerpoint/2010/main" val="22367942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09" name="Rectangle 720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325F6B0-A486-9739-1A7D-4D50A30AC72C}"/>
              </a:ext>
            </a:extLst>
          </p:cNvPr>
          <p:cNvSpPr>
            <a:spLocks noGrp="1"/>
          </p:cNvSpPr>
          <p:nvPr>
            <p:ph type="title"/>
          </p:nvPr>
        </p:nvSpPr>
        <p:spPr>
          <a:xfrm>
            <a:off x="838200" y="365125"/>
            <a:ext cx="5393361" cy="1325563"/>
          </a:xfrm>
        </p:spPr>
        <p:txBody>
          <a:bodyPr>
            <a:normAutofit/>
          </a:bodyPr>
          <a:lstStyle/>
          <a:p>
            <a:r>
              <a:rPr lang="en-GB"/>
              <a:t>Why does it matter? </a:t>
            </a:r>
          </a:p>
        </p:txBody>
      </p:sp>
      <p:sp>
        <p:nvSpPr>
          <p:cNvPr id="3" name="Content Placeholder 2">
            <a:extLst>
              <a:ext uri="{FF2B5EF4-FFF2-40B4-BE49-F238E27FC236}">
                <a16:creationId xmlns:a16="http://schemas.microsoft.com/office/drawing/2014/main" id="{13C9B960-A78E-59CE-543B-D2ECDA9ECA33}"/>
              </a:ext>
            </a:extLst>
          </p:cNvPr>
          <p:cNvSpPr>
            <a:spLocks noGrp="1"/>
          </p:cNvSpPr>
          <p:nvPr>
            <p:ph idx="1"/>
          </p:nvPr>
        </p:nvSpPr>
        <p:spPr>
          <a:xfrm>
            <a:off x="838200" y="1825625"/>
            <a:ext cx="5393361" cy="4351338"/>
          </a:xfrm>
        </p:spPr>
        <p:txBody>
          <a:bodyPr>
            <a:normAutofit fontScale="70000" lnSpcReduction="20000"/>
          </a:bodyPr>
          <a:lstStyle/>
          <a:p>
            <a:r>
              <a:rPr lang="en-GB" dirty="0"/>
              <a:t>Impact on global majority, including mental health and poverty due to employment status (Paul &amp; Moser, 2009; </a:t>
            </a:r>
            <a:r>
              <a:rPr lang="en-GB" sz="2800" dirty="0"/>
              <a:t>Gallie, </a:t>
            </a:r>
            <a:r>
              <a:rPr lang="en-GB" sz="2800" dirty="0" err="1"/>
              <a:t>Paugam</a:t>
            </a:r>
            <a:r>
              <a:rPr lang="en-GB" sz="2800" dirty="0"/>
              <a:t>  &amp; Jacobs, 2003)</a:t>
            </a:r>
            <a:r>
              <a:rPr lang="en-GB" dirty="0"/>
              <a:t>. </a:t>
            </a:r>
          </a:p>
          <a:p>
            <a:r>
              <a:rPr lang="en-GB" dirty="0"/>
              <a:t>Discrimination is illegal under The Equality Act (2010).</a:t>
            </a:r>
          </a:p>
          <a:p>
            <a:r>
              <a:rPr lang="en-GB" dirty="0"/>
              <a:t>Diverse, representative workforce allows for diverse thought processes, creativity and innovation (GAD, 2022)</a:t>
            </a:r>
          </a:p>
          <a:p>
            <a:r>
              <a:rPr lang="en-GB" dirty="0"/>
              <a:t>Benefits to employer also include increased productivity (</a:t>
            </a:r>
            <a:r>
              <a:rPr lang="en-GB" dirty="0" err="1"/>
              <a:t>Brunow</a:t>
            </a:r>
            <a:r>
              <a:rPr lang="en-GB" dirty="0"/>
              <a:t> &amp; Nijkamp, 2018)</a:t>
            </a:r>
          </a:p>
          <a:p>
            <a:r>
              <a:rPr lang="en-GB" dirty="0"/>
              <a:t>Achieve ‘A more equal </a:t>
            </a:r>
            <a:r>
              <a:rPr lang="en-GB" dirty="0" err="1"/>
              <a:t>Wales’</a:t>
            </a:r>
            <a:r>
              <a:rPr lang="en-GB" dirty="0"/>
              <a:t>  in line with the aim of the Well-being of Future Generations (Wales) Act 2015.</a:t>
            </a:r>
          </a:p>
          <a:p>
            <a:r>
              <a:rPr lang="en-GB" dirty="0"/>
              <a:t>To become and anti-racist nation by 2030 (</a:t>
            </a:r>
            <a:r>
              <a:rPr lang="en-GB" sz="2800" dirty="0"/>
              <a:t>Anti-Racist Action Plan Wales (2022)</a:t>
            </a:r>
            <a:endParaRPr lang="en-GB" dirty="0"/>
          </a:p>
        </p:txBody>
      </p:sp>
      <p:pic>
        <p:nvPicPr>
          <p:cNvPr id="7172" name="Picture 4" descr="Diversity &amp; Inclusion | HLPartnership">
            <a:extLst>
              <a:ext uri="{FF2B5EF4-FFF2-40B4-BE49-F238E27FC236}">
                <a16:creationId xmlns:a16="http://schemas.microsoft.com/office/drawing/2014/main" id="{A0FC1E64-A2E8-3FC7-5672-877A18C80C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744" r="29805"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721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20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3115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7D2A6-FA05-1382-A4F1-3D8E9F553AAF}"/>
              </a:ext>
            </a:extLst>
          </p:cNvPr>
          <p:cNvSpPr>
            <a:spLocks noGrp="1"/>
          </p:cNvSpPr>
          <p:nvPr>
            <p:ph type="title"/>
          </p:nvPr>
        </p:nvSpPr>
        <p:spPr>
          <a:xfrm>
            <a:off x="572493" y="238539"/>
            <a:ext cx="11018520" cy="1434415"/>
          </a:xfrm>
        </p:spPr>
        <p:txBody>
          <a:bodyPr anchor="b">
            <a:normAutofit/>
          </a:bodyPr>
          <a:lstStyle/>
          <a:p>
            <a:r>
              <a:rPr lang="en-GB" sz="5400"/>
              <a:t>Conclusion</a:t>
            </a:r>
          </a:p>
        </p:txBody>
      </p:sp>
      <p:sp>
        <p:nvSpPr>
          <p:cNvPr id="92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8EC05B-AE0E-32F8-4107-A7AF4A1B41E7}"/>
              </a:ext>
            </a:extLst>
          </p:cNvPr>
          <p:cNvSpPr>
            <a:spLocks noGrp="1"/>
          </p:cNvSpPr>
          <p:nvPr>
            <p:ph idx="1"/>
          </p:nvPr>
        </p:nvSpPr>
        <p:spPr>
          <a:xfrm>
            <a:off x="572493" y="2071316"/>
            <a:ext cx="6713552" cy="4795274"/>
          </a:xfrm>
        </p:spPr>
        <p:txBody>
          <a:bodyPr anchor="t">
            <a:normAutofit fontScale="92500" lnSpcReduction="10000"/>
          </a:bodyPr>
          <a:lstStyle/>
          <a:p>
            <a:r>
              <a:rPr lang="en-GB" sz="2200" dirty="0"/>
              <a:t>It is reality that people from the global majority community face barriers to employment and career progression (Anti- Racist Action Plan Wales, 2022; </a:t>
            </a:r>
            <a:r>
              <a:rPr lang="en-US" sz="2400" dirty="0"/>
              <a:t>Statista, 2023</a:t>
            </a:r>
            <a:r>
              <a:rPr lang="en-GB" sz="2200" dirty="0"/>
              <a:t>). </a:t>
            </a:r>
          </a:p>
          <a:p>
            <a:r>
              <a:rPr lang="en-GB" sz="2200" dirty="0"/>
              <a:t>Attitudes of others as well as attitudes of self, due to deep rooted prejudice impact opportunities (B</a:t>
            </a:r>
            <a:r>
              <a:rPr lang="fi-FI" sz="2200" dirty="0"/>
              <a:t>eattie &amp; Johnson, 2012; </a:t>
            </a:r>
            <a:r>
              <a:rPr lang="en-GB" sz="2200" dirty="0"/>
              <a:t>British Sociological Association, 2021; </a:t>
            </a:r>
            <a:r>
              <a:rPr lang="en-GB" sz="2400" dirty="0" err="1"/>
              <a:t>Turnball</a:t>
            </a:r>
            <a:r>
              <a:rPr lang="en-GB" sz="2400" dirty="0"/>
              <a:t>, 2016; Pager &amp; </a:t>
            </a:r>
            <a:r>
              <a:rPr lang="en-GB" sz="2400" dirty="0" err="1"/>
              <a:t>Pedulla</a:t>
            </a:r>
            <a:r>
              <a:rPr lang="en-GB" sz="2400" dirty="0"/>
              <a:t>, 2015)</a:t>
            </a:r>
            <a:r>
              <a:rPr lang="en-GB" sz="2200" dirty="0"/>
              <a:t>. </a:t>
            </a:r>
          </a:p>
          <a:p>
            <a:r>
              <a:rPr lang="en-GB" sz="2200" dirty="0"/>
              <a:t>Education plays a pivotal role in future employment and aspirations (</a:t>
            </a:r>
            <a:r>
              <a:rPr lang="en-GB" sz="2400" dirty="0"/>
              <a:t>Caspi </a:t>
            </a:r>
            <a:r>
              <a:rPr lang="en-GB" sz="2400" i="1" dirty="0"/>
              <a:t>et al</a:t>
            </a:r>
            <a:r>
              <a:rPr lang="en-GB" sz="2400" dirty="0"/>
              <a:t>, 1998)</a:t>
            </a:r>
            <a:r>
              <a:rPr lang="en-GB" sz="2200" dirty="0"/>
              <a:t>. </a:t>
            </a:r>
          </a:p>
          <a:p>
            <a:r>
              <a:rPr lang="en-GB" sz="2200" dirty="0"/>
              <a:t>We must not accept the racial disparities in unemployment and career progression and change, to achieve anti-racist </a:t>
            </a:r>
            <a:r>
              <a:rPr lang="en-GB" sz="2200"/>
              <a:t>organisations (</a:t>
            </a:r>
            <a:r>
              <a:rPr lang="en-GB" sz="2200" dirty="0"/>
              <a:t>Anti- Racist Action Plan Wales, 2022; The Guardian, 2016). </a:t>
            </a:r>
          </a:p>
          <a:p>
            <a:r>
              <a:rPr lang="en-GB" sz="2200" dirty="0"/>
              <a:t>Diverse workforces are successful workforces (</a:t>
            </a:r>
            <a:r>
              <a:rPr lang="en-GB" sz="2200" dirty="0" err="1"/>
              <a:t>Brunow</a:t>
            </a:r>
            <a:r>
              <a:rPr lang="en-GB" sz="2200" dirty="0"/>
              <a:t> &amp; Nijkamp, 2018; GAD, 2022). </a:t>
            </a:r>
          </a:p>
        </p:txBody>
      </p:sp>
      <p:pic>
        <p:nvPicPr>
          <p:cNvPr id="9220" name="Picture 4" descr="Idea.">
            <a:extLst>
              <a:ext uri="{FF2B5EF4-FFF2-40B4-BE49-F238E27FC236}">
                <a16:creationId xmlns:a16="http://schemas.microsoft.com/office/drawing/2014/main" id="{0DA5E5F3-A118-8376-3CEC-E642D2B128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72" r="4649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2943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6" name="Rectangle 820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14C20-D70C-7D10-8DD3-7A8F7990B1C6}"/>
              </a:ext>
            </a:extLst>
          </p:cNvPr>
          <p:cNvSpPr>
            <a:spLocks noGrp="1"/>
          </p:cNvSpPr>
          <p:nvPr>
            <p:ph type="title"/>
          </p:nvPr>
        </p:nvSpPr>
        <p:spPr>
          <a:xfrm>
            <a:off x="5683587" y="203024"/>
            <a:ext cx="5754896" cy="807248"/>
          </a:xfrm>
        </p:spPr>
        <p:txBody>
          <a:bodyPr anchor="b">
            <a:normAutofit/>
          </a:bodyPr>
          <a:lstStyle/>
          <a:p>
            <a:r>
              <a:rPr lang="en-GB" sz="4000" dirty="0"/>
              <a:t>Recommendations</a:t>
            </a:r>
          </a:p>
        </p:txBody>
      </p:sp>
      <p:pic>
        <p:nvPicPr>
          <p:cNvPr id="8194" name="Picture 2" descr="Images – Browse 7,106 Stock Photos ...">
            <a:extLst>
              <a:ext uri="{FF2B5EF4-FFF2-40B4-BE49-F238E27FC236}">
                <a16:creationId xmlns:a16="http://schemas.microsoft.com/office/drawing/2014/main" id="{65B784DD-D730-8E11-5489-EDB97D28E0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2009501"/>
            <a:ext cx="3876165" cy="240730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F56F51-B5BA-91B6-3638-7AC685E2E558}"/>
              </a:ext>
            </a:extLst>
          </p:cNvPr>
          <p:cNvSpPr>
            <a:spLocks noGrp="1"/>
          </p:cNvSpPr>
          <p:nvPr>
            <p:ph idx="1"/>
          </p:nvPr>
        </p:nvSpPr>
        <p:spPr>
          <a:xfrm>
            <a:off x="5585616" y="1010272"/>
            <a:ext cx="5754896" cy="5203372"/>
          </a:xfrm>
        </p:spPr>
        <p:txBody>
          <a:bodyPr anchor="t">
            <a:normAutofit/>
          </a:bodyPr>
          <a:lstStyle/>
          <a:p>
            <a:r>
              <a:rPr lang="en-GB" sz="1700" dirty="0"/>
              <a:t>Yet to see impact of New Curriculum for Wales (2022) and  Anti-Racist Action Plan Wales (2022)  – hopeful vision to be anti-racist nation by 2030. </a:t>
            </a:r>
          </a:p>
          <a:p>
            <a:r>
              <a:rPr lang="en-GB" sz="1700" dirty="0"/>
              <a:t>All workplaces ensure they are anti racist throughout, reviewing policies and procedures that disadvantage the global majority (</a:t>
            </a:r>
            <a:r>
              <a:rPr lang="en-GB" sz="1800" dirty="0"/>
              <a:t>Anti- Racist Action Plan Wales, 2022; Harris,2021)</a:t>
            </a:r>
            <a:r>
              <a:rPr lang="en-GB" sz="1700" dirty="0"/>
              <a:t>.</a:t>
            </a:r>
          </a:p>
          <a:p>
            <a:r>
              <a:rPr lang="en-GB" sz="1700" dirty="0"/>
              <a:t>Employers aware of their unconscious bias (</a:t>
            </a:r>
            <a:r>
              <a:rPr lang="en-GB" sz="1800" dirty="0"/>
              <a:t>Oxford English Dictionary, 2020; B</a:t>
            </a:r>
            <a:r>
              <a:rPr lang="fi-FI" sz="1800" dirty="0"/>
              <a:t>eattie &amp; Johnson, 2012)</a:t>
            </a:r>
            <a:r>
              <a:rPr lang="en-GB" sz="1700" dirty="0"/>
              <a:t>.</a:t>
            </a:r>
          </a:p>
          <a:p>
            <a:r>
              <a:rPr lang="en-GB" sz="1700" dirty="0"/>
              <a:t>Diversity training that truly exemplifies celebrating diversity in the workplace (</a:t>
            </a:r>
            <a:r>
              <a:rPr lang="fr-FR" sz="1700" dirty="0"/>
              <a:t>Clements &amp; Jones, 2008)</a:t>
            </a:r>
            <a:endParaRPr lang="en-GB" sz="1700" dirty="0"/>
          </a:p>
          <a:p>
            <a:r>
              <a:rPr lang="en-GB" sz="1700" dirty="0"/>
              <a:t>Create psychological safe workspaces (Edmondson, 2019).</a:t>
            </a:r>
          </a:p>
          <a:p>
            <a:r>
              <a:rPr lang="en-GB" sz="1700" dirty="0"/>
              <a:t>Becomes allies to your global majority colleagues and be upstanders if you see inappropriate behaviour, creating workplaces where discrimination is not tolerated (Williams &amp; Shariff, 2021). </a:t>
            </a:r>
          </a:p>
        </p:txBody>
      </p:sp>
      <p:sp>
        <p:nvSpPr>
          <p:cNvPr id="8207" name="Rectangle 820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8" name="Rectangle 8207">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15459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BB3E178E-623F-325A-2125-83F6890BBD31}"/>
              </a:ext>
            </a:extLst>
          </p:cNvPr>
          <p:cNvPicPr>
            <a:picLocks noChangeAspect="1"/>
          </p:cNvPicPr>
          <p:nvPr/>
        </p:nvPicPr>
        <p:blipFill rotWithShape="1">
          <a:blip r:embed="rId2">
            <a:alphaModFix amt="50000"/>
          </a:blip>
          <a:srcRect t="7734" b="17266"/>
          <a:stretch/>
        </p:blipFill>
        <p:spPr>
          <a:xfrm>
            <a:off x="-1" y="10"/>
            <a:ext cx="12192001" cy="6857990"/>
          </a:xfrm>
          <a:prstGeom prst="rect">
            <a:avLst/>
          </a:prstGeom>
        </p:spPr>
      </p:pic>
      <p:sp>
        <p:nvSpPr>
          <p:cNvPr id="2" name="Title 1">
            <a:extLst>
              <a:ext uri="{FF2B5EF4-FFF2-40B4-BE49-F238E27FC236}">
                <a16:creationId xmlns:a16="http://schemas.microsoft.com/office/drawing/2014/main" id="{EC4C93DC-4299-2AB3-94DB-0D16DB8D8B2E}"/>
              </a:ext>
            </a:extLst>
          </p:cNvPr>
          <p:cNvSpPr>
            <a:spLocks noGrp="1"/>
          </p:cNvSpPr>
          <p:nvPr>
            <p:ph type="ctrTitle"/>
          </p:nvPr>
        </p:nvSpPr>
        <p:spPr>
          <a:xfrm>
            <a:off x="1524000" y="1122362"/>
            <a:ext cx="9144000" cy="2900518"/>
          </a:xfrm>
        </p:spPr>
        <p:txBody>
          <a:bodyPr>
            <a:normAutofit fontScale="90000"/>
          </a:bodyPr>
          <a:lstStyle/>
          <a:p>
            <a:r>
              <a:rPr lang="en-GB" sz="38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Identify a group that is at risk of exclusion; critically reflect upon 2 barriers to full participation in society and consider possible solutions.</a:t>
            </a:r>
            <a:br>
              <a:rPr lang="en-GB" sz="38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r>
              <a:rPr lang="en-GB" sz="38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t>End of Presentation. </a:t>
            </a:r>
            <a:br>
              <a:rPr lang="en-GB" sz="3800" dirty="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3800" dirty="0">
              <a:solidFill>
                <a:srgbClr val="FFFFFF"/>
              </a:solidFill>
            </a:endParaRPr>
          </a:p>
        </p:txBody>
      </p:sp>
      <p:sp>
        <p:nvSpPr>
          <p:cNvPr id="3" name="Subtitle 2">
            <a:extLst>
              <a:ext uri="{FF2B5EF4-FFF2-40B4-BE49-F238E27FC236}">
                <a16:creationId xmlns:a16="http://schemas.microsoft.com/office/drawing/2014/main" id="{7AEADB96-8337-C7AF-EC2C-659C9C67EF80}"/>
              </a:ext>
            </a:extLst>
          </p:cNvPr>
          <p:cNvSpPr>
            <a:spLocks noGrp="1"/>
          </p:cNvSpPr>
          <p:nvPr>
            <p:ph type="subTitle" idx="1"/>
          </p:nvPr>
        </p:nvSpPr>
        <p:spPr>
          <a:xfrm>
            <a:off x="1524000" y="4159404"/>
            <a:ext cx="9144000" cy="1098395"/>
          </a:xfrm>
        </p:spPr>
        <p:txBody>
          <a:bodyPr>
            <a:normAutofit/>
          </a:bodyPr>
          <a:lstStyle/>
          <a:p>
            <a:r>
              <a:rPr lang="en-GB" sz="1700">
                <a:solidFill>
                  <a:srgbClr val="FFFFFF"/>
                </a:solidFill>
              </a:rPr>
              <a:t>ECED7005 Assessment 2</a:t>
            </a:r>
          </a:p>
          <a:p>
            <a:r>
              <a:rPr lang="en-GB" sz="1700">
                <a:solidFill>
                  <a:srgbClr val="FFFFFF"/>
                </a:solidFill>
              </a:rPr>
              <a:t>Krystina Giles</a:t>
            </a:r>
          </a:p>
          <a:p>
            <a:r>
              <a:rPr lang="en-GB" sz="1700">
                <a:solidFill>
                  <a:srgbClr val="FFFFFF"/>
                </a:solidFill>
              </a:rPr>
              <a:t>2211201</a:t>
            </a:r>
          </a:p>
        </p:txBody>
      </p:sp>
    </p:spTree>
    <p:extLst>
      <p:ext uri="{BB962C8B-B14F-4D97-AF65-F5344CB8AC3E}">
        <p14:creationId xmlns:p14="http://schemas.microsoft.com/office/powerpoint/2010/main" val="3712172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E2985-B44A-42A2-C010-90717C73EDF4}"/>
              </a:ext>
            </a:extLst>
          </p:cNvPr>
          <p:cNvSpPr>
            <a:spLocks noGrp="1"/>
          </p:cNvSpPr>
          <p:nvPr>
            <p:ph type="title"/>
          </p:nvPr>
        </p:nvSpPr>
        <p:spPr/>
        <p:txBody>
          <a:bodyPr/>
          <a:lstStyle/>
          <a:p>
            <a:r>
              <a:rPr lang="en-GB" dirty="0"/>
              <a:t>References - images</a:t>
            </a:r>
          </a:p>
        </p:txBody>
      </p:sp>
      <p:sp>
        <p:nvSpPr>
          <p:cNvPr id="3" name="Content Placeholder 2">
            <a:extLst>
              <a:ext uri="{FF2B5EF4-FFF2-40B4-BE49-F238E27FC236}">
                <a16:creationId xmlns:a16="http://schemas.microsoft.com/office/drawing/2014/main" id="{1B995F72-9569-9F95-2417-51360E9227DA}"/>
              </a:ext>
            </a:extLst>
          </p:cNvPr>
          <p:cNvSpPr>
            <a:spLocks noGrp="1"/>
          </p:cNvSpPr>
          <p:nvPr>
            <p:ph idx="1"/>
          </p:nvPr>
        </p:nvSpPr>
        <p:spPr>
          <a:xfrm>
            <a:off x="838200" y="1277957"/>
            <a:ext cx="10515600" cy="5214918"/>
          </a:xfrm>
        </p:spPr>
        <p:txBody>
          <a:bodyPr>
            <a:normAutofit fontScale="92500" lnSpcReduction="20000"/>
          </a:bodyPr>
          <a:lstStyle/>
          <a:p>
            <a:r>
              <a:rPr lang="en-GB" sz="1300" dirty="0">
                <a:latin typeface="Times New Roman" panose="02020603050405020304" pitchFamily="18" charset="0"/>
                <a:cs typeface="Times New Roman" panose="02020603050405020304" pitchFamily="18" charset="0"/>
                <a:hlinkClick r:id="rId2"/>
              </a:rPr>
              <a:t>Slide 2: https://europeanconservative.com/articles/commentary/the-global-majority-racially-divisive-linguistic-nonsense/</a:t>
            </a:r>
            <a:r>
              <a:rPr lang="en-GB" sz="1300" dirty="0">
                <a:latin typeface="Times New Roman" panose="02020603050405020304" pitchFamily="18" charset="0"/>
                <a:cs typeface="Times New Roman" panose="02020603050405020304" pitchFamily="18" charset="0"/>
              </a:rPr>
              <a:t> (Accessed: 5 May 2024)</a:t>
            </a:r>
          </a:p>
          <a:p>
            <a:r>
              <a:rPr lang="en-GB" sz="1300" dirty="0">
                <a:latin typeface="Times New Roman" panose="02020603050405020304" pitchFamily="18" charset="0"/>
                <a:cs typeface="Times New Roman" panose="02020603050405020304" pitchFamily="18" charset="0"/>
              </a:rPr>
              <a:t>Slide 3: </a:t>
            </a:r>
            <a:r>
              <a:rPr lang="en-GB" sz="1300" dirty="0">
                <a:latin typeface="Times New Roman" panose="02020603050405020304" pitchFamily="18" charset="0"/>
                <a:cs typeface="Times New Roman" panose="02020603050405020304" pitchFamily="18" charset="0"/>
                <a:hlinkClick r:id="rId3"/>
              </a:rPr>
              <a:t>https://www.worldedsummit.com/speakers/rosemary-campbell-stephens-mbe/</a:t>
            </a:r>
            <a:r>
              <a:rPr lang="en-GB" sz="1300" dirty="0">
                <a:latin typeface="Times New Roman" panose="02020603050405020304" pitchFamily="18" charset="0"/>
                <a:cs typeface="Times New Roman" panose="02020603050405020304" pitchFamily="18" charset="0"/>
              </a:rPr>
              <a:t> (Accessed: 5 May 2024)</a:t>
            </a:r>
          </a:p>
          <a:p>
            <a:r>
              <a:rPr lang="en-GB" sz="1300" dirty="0">
                <a:latin typeface="Times New Roman" panose="02020603050405020304" pitchFamily="18" charset="0"/>
                <a:cs typeface="Times New Roman" panose="02020603050405020304" pitchFamily="18" charset="0"/>
              </a:rPr>
              <a:t>Slide 4: </a:t>
            </a:r>
            <a:r>
              <a:rPr lang="en-GB" sz="1300" dirty="0">
                <a:latin typeface="Times New Roman" panose="02020603050405020304" pitchFamily="18" charset="0"/>
                <a:cs typeface="Times New Roman" panose="02020603050405020304" pitchFamily="18" charset="0"/>
                <a:hlinkClick r:id="rId4"/>
              </a:rPr>
              <a:t>https://talkinghumanities.blogs.sas.ac.uk/2021/11/12/the-importance-of-doing-history-in-public/</a:t>
            </a:r>
            <a:r>
              <a:rPr lang="en-GB" sz="1300" dirty="0">
                <a:latin typeface="Times New Roman" panose="02020603050405020304" pitchFamily="18" charset="0"/>
                <a:cs typeface="Times New Roman" panose="02020603050405020304" pitchFamily="18" charset="0"/>
              </a:rPr>
              <a:t> (Accessed: 5 May 2024)</a:t>
            </a:r>
          </a:p>
          <a:p>
            <a:r>
              <a:rPr lang="en-GB" sz="1300" dirty="0">
                <a:latin typeface="Times New Roman" panose="02020603050405020304" pitchFamily="18" charset="0"/>
                <a:cs typeface="Times New Roman" panose="02020603050405020304" pitchFamily="18" charset="0"/>
                <a:hlinkClick r:id="rId5"/>
              </a:rPr>
              <a:t>Slide 5: https://www.gov.wales/sites/default/files/publications/2022-06/anti-racist-wales-action-plan_0.pdf</a:t>
            </a:r>
            <a:r>
              <a:rPr lang="en-GB" sz="1300" dirty="0">
                <a:latin typeface="Times New Roman" panose="02020603050405020304" pitchFamily="18" charset="0"/>
                <a:cs typeface="Times New Roman" panose="02020603050405020304" pitchFamily="18" charset="0"/>
              </a:rPr>
              <a:t> (Accessed: 5 May 2024)</a:t>
            </a:r>
          </a:p>
          <a:p>
            <a:r>
              <a:rPr lang="en-GB" sz="1300" dirty="0">
                <a:latin typeface="Times New Roman" panose="02020603050405020304" pitchFamily="18" charset="0"/>
                <a:cs typeface="Times New Roman" panose="02020603050405020304" pitchFamily="18" charset="0"/>
              </a:rPr>
              <a:t>Slide 6: Statista (2023) </a:t>
            </a:r>
            <a:r>
              <a:rPr lang="en-GB" sz="1300" dirty="0">
                <a:latin typeface="Times New Roman" panose="02020603050405020304" pitchFamily="18" charset="0"/>
                <a:cs typeface="Times New Roman" panose="02020603050405020304" pitchFamily="18" charset="0"/>
                <a:hlinkClick r:id="rId6"/>
              </a:rPr>
              <a:t>https://www.statista.com/statistics/1123370/unemployment-rate-in-the-united-kingdom-uk/</a:t>
            </a:r>
            <a:r>
              <a:rPr lang="en-GB" sz="1300" dirty="0">
                <a:latin typeface="Times New Roman" panose="02020603050405020304" pitchFamily="18" charset="0"/>
                <a:cs typeface="Times New Roman" panose="02020603050405020304" pitchFamily="18" charset="0"/>
              </a:rPr>
              <a:t> (Accessed: 2 May 2024)</a:t>
            </a:r>
          </a:p>
          <a:p>
            <a:r>
              <a:rPr lang="en-GB" sz="1300" dirty="0">
                <a:latin typeface="Times New Roman" panose="02020603050405020304" pitchFamily="18" charset="0"/>
                <a:cs typeface="Times New Roman" panose="02020603050405020304" pitchFamily="18" charset="0"/>
              </a:rPr>
              <a:t>Slide 7: </a:t>
            </a:r>
            <a:r>
              <a:rPr lang="en-GB" sz="1300" dirty="0">
                <a:solidFill>
                  <a:srgbClr val="3A3A3A"/>
                </a:solidFill>
                <a:highlight>
                  <a:srgbClr val="FFFFFF"/>
                </a:highlight>
                <a:latin typeface="Times New Roman" panose="02020603050405020304" pitchFamily="18" charset="0"/>
                <a:cs typeface="Times New Roman" panose="02020603050405020304" pitchFamily="18" charset="0"/>
              </a:rPr>
              <a:t>ONS (2023) Ethnicity pay gaps, UK: 2012 to 2022. Available at: </a:t>
            </a:r>
            <a:r>
              <a:rPr lang="en-GB" sz="1300" dirty="0">
                <a:solidFill>
                  <a:srgbClr val="3A3A3A"/>
                </a:solidFill>
                <a:highlight>
                  <a:srgbClr val="FFFFFF"/>
                </a:highlight>
                <a:latin typeface="Times New Roman" panose="02020603050405020304" pitchFamily="18" charset="0"/>
                <a:cs typeface="Times New Roman" panose="02020603050405020304" pitchFamily="18" charset="0"/>
                <a:hlinkClick r:id="rId7"/>
              </a:rPr>
              <a:t>https://www.ons.gov.uk/employmentandlabourmarket/peopleinwork/earningsandworkinghours/articles/ethnicitypaygapsingreatbritain/2012to2022#:~:text=The%20Mixed%20or%20Multiple%20ethnic,ethnic%20employees%20in%20Figure%201</a:t>
            </a:r>
            <a:r>
              <a:rPr lang="en-GB" sz="1300" dirty="0">
                <a:solidFill>
                  <a:srgbClr val="3A3A3A"/>
                </a:solidFill>
                <a:highlight>
                  <a:srgbClr val="FFFFFF"/>
                </a:highlight>
                <a:latin typeface="Times New Roman" panose="02020603050405020304" pitchFamily="18" charset="0"/>
                <a:cs typeface="Times New Roman" panose="02020603050405020304" pitchFamily="18" charset="0"/>
              </a:rPr>
              <a:t>. (Accessed: 12 May 2024)</a:t>
            </a:r>
            <a:endParaRPr lang="en-GB" sz="1300" dirty="0">
              <a:latin typeface="Times New Roman" panose="02020603050405020304" pitchFamily="18" charset="0"/>
              <a:cs typeface="Times New Roman" panose="02020603050405020304" pitchFamily="18" charset="0"/>
            </a:endParaRPr>
          </a:p>
          <a:p>
            <a:r>
              <a:rPr lang="en-GB" sz="1300" dirty="0">
                <a:latin typeface="Times New Roman" panose="02020603050405020304" pitchFamily="18" charset="0"/>
                <a:cs typeface="Times New Roman" panose="02020603050405020304" pitchFamily="18" charset="0"/>
              </a:rPr>
              <a:t>Slide 8: </a:t>
            </a:r>
            <a:r>
              <a:rPr lang="en-GB" sz="1300" dirty="0">
                <a:latin typeface="Times New Roman" panose="02020603050405020304" pitchFamily="18" charset="0"/>
                <a:cs typeface="Times New Roman" panose="02020603050405020304" pitchFamily="18" charset="0"/>
                <a:hlinkClick r:id="rId8"/>
              </a:rPr>
              <a:t>https://www.develop.bc.ca/intersectionality-why-understanding-it-is-important-for-inclusion/</a:t>
            </a:r>
            <a:r>
              <a:rPr lang="en-GB" sz="1300" dirty="0">
                <a:latin typeface="Times New Roman" panose="02020603050405020304" pitchFamily="18" charset="0"/>
                <a:cs typeface="Times New Roman" panose="02020603050405020304" pitchFamily="18" charset="0"/>
              </a:rPr>
              <a:t> (Accessed: 5 May 2024)</a:t>
            </a:r>
          </a:p>
          <a:p>
            <a:r>
              <a:rPr lang="en-GB" sz="1300" dirty="0">
                <a:latin typeface="Times New Roman" panose="02020603050405020304" pitchFamily="18" charset="0"/>
                <a:cs typeface="Times New Roman" panose="02020603050405020304" pitchFamily="18" charset="0"/>
              </a:rPr>
              <a:t>Slide 10: </a:t>
            </a:r>
            <a:r>
              <a:rPr lang="en-GB" sz="1300" dirty="0">
                <a:latin typeface="Times New Roman" panose="02020603050405020304" pitchFamily="18" charset="0"/>
                <a:cs typeface="Times New Roman" panose="02020603050405020304" pitchFamily="18" charset="0"/>
                <a:hlinkClick r:id="rId9"/>
              </a:rPr>
              <a:t>https://www.projectaccelerator.co.uk/managing-stakeholder-attitudes/</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11: </a:t>
            </a:r>
            <a:r>
              <a:rPr lang="en-GB" sz="1300" dirty="0">
                <a:latin typeface="Times New Roman" panose="02020603050405020304" pitchFamily="18" charset="0"/>
                <a:cs typeface="Times New Roman" panose="02020603050405020304" pitchFamily="18" charset="0"/>
                <a:hlinkClick r:id="rId10"/>
              </a:rPr>
              <a:t>https://www.authenticpt.com.au/the-importance-of-developing-self-belief/</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12: </a:t>
            </a:r>
            <a:r>
              <a:rPr lang="en-GB" sz="1300" dirty="0">
                <a:latin typeface="Times New Roman" panose="02020603050405020304" pitchFamily="18" charset="0"/>
                <a:cs typeface="Times New Roman" panose="02020603050405020304" pitchFamily="18" charset="0"/>
                <a:hlinkClick r:id="rId11"/>
              </a:rPr>
              <a:t>https://www.betterup.com/blog/how-to-prepare-for-an-interview</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13: </a:t>
            </a:r>
            <a:r>
              <a:rPr lang="en-GB" sz="1300" dirty="0">
                <a:latin typeface="Times New Roman" panose="02020603050405020304" pitchFamily="18" charset="0"/>
                <a:cs typeface="Times New Roman" panose="02020603050405020304" pitchFamily="18" charset="0"/>
                <a:hlinkClick r:id="rId12"/>
              </a:rPr>
              <a:t>https://www.husson.edu/online/blog/2023/11/what-is-unconscious-bias</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14: </a:t>
            </a:r>
            <a:r>
              <a:rPr lang="en-GB" sz="1300" dirty="0">
                <a:latin typeface="Times New Roman" panose="02020603050405020304" pitchFamily="18" charset="0"/>
                <a:cs typeface="Times New Roman" panose="02020603050405020304" pitchFamily="18" charset="0"/>
                <a:hlinkClick r:id="rId13"/>
              </a:rPr>
              <a:t>https://www.utep.edu/extendeduniversity/utepconnect/blog/march-2019/the-hidden-benefits-of-earning-a-college-degree.html</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15: </a:t>
            </a:r>
            <a:r>
              <a:rPr lang="en-GB" sz="1300" dirty="0">
                <a:latin typeface="Times New Roman" panose="02020603050405020304" pitchFamily="18" charset="0"/>
                <a:cs typeface="Times New Roman" panose="02020603050405020304" pitchFamily="18" charset="0"/>
                <a:hlinkClick r:id="rId14"/>
              </a:rPr>
              <a:t>https://bittergertrude.com/2018/08/06/back-to-school-how-to-be-a-white-teacher-as-taught-to-me-by-students-of-color/</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16: </a:t>
            </a:r>
            <a:r>
              <a:rPr lang="en-GB" sz="1300" dirty="0">
                <a:latin typeface="Times New Roman" panose="02020603050405020304" pitchFamily="18" charset="0"/>
                <a:cs typeface="Times New Roman" panose="02020603050405020304" pitchFamily="18" charset="0"/>
                <a:hlinkClick r:id="rId15"/>
              </a:rPr>
              <a:t>https://www.youthemployment.org.uk/careers-advice-help/choices/getting-a-job/jobcentre-plus-services-for-young-people/</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17: </a:t>
            </a:r>
            <a:r>
              <a:rPr lang="en-GB" sz="1300" dirty="0">
                <a:latin typeface="Times New Roman" panose="02020603050405020304" pitchFamily="18" charset="0"/>
                <a:cs typeface="Times New Roman" panose="02020603050405020304" pitchFamily="18" charset="0"/>
                <a:hlinkClick r:id="rId16"/>
              </a:rPr>
              <a:t>https://economictimes.indiatimes.com/small-biz/sme-sector/for-the-education-industry-the-pandemic-is-a-lesson-in-change-tech-adoption/articleshow/88607752.cms?from=mdr</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19: </a:t>
            </a:r>
            <a:r>
              <a:rPr lang="en-GB" sz="1300" dirty="0">
                <a:latin typeface="Times New Roman" panose="02020603050405020304" pitchFamily="18" charset="0"/>
                <a:cs typeface="Times New Roman" panose="02020603050405020304" pitchFamily="18" charset="0"/>
                <a:hlinkClick r:id="rId17"/>
              </a:rPr>
              <a:t>https://hlpartnership.co.uk/diversity-inclusion/</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20: </a:t>
            </a:r>
            <a:r>
              <a:rPr lang="en-GB" sz="1300" dirty="0">
                <a:latin typeface="Times New Roman" panose="02020603050405020304" pitchFamily="18" charset="0"/>
                <a:cs typeface="Times New Roman" panose="02020603050405020304" pitchFamily="18" charset="0"/>
                <a:hlinkClick r:id="rId18"/>
              </a:rPr>
              <a:t>https://stock.adobe.com/uk/search?k=whats+next</a:t>
            </a:r>
            <a:r>
              <a:rPr lang="en-GB" sz="1300" dirty="0">
                <a:latin typeface="Times New Roman" panose="02020603050405020304" pitchFamily="18" charset="0"/>
                <a:cs typeface="Times New Roman" panose="02020603050405020304" pitchFamily="18" charset="0"/>
              </a:rPr>
              <a:t> (Accessed: 15 May 2024)</a:t>
            </a:r>
          </a:p>
          <a:p>
            <a:r>
              <a:rPr lang="en-GB" sz="1300" dirty="0">
                <a:latin typeface="Times New Roman" panose="02020603050405020304" pitchFamily="18" charset="0"/>
                <a:cs typeface="Times New Roman" panose="02020603050405020304" pitchFamily="18" charset="0"/>
              </a:rPr>
              <a:t>Slide 21: </a:t>
            </a:r>
            <a:r>
              <a:rPr lang="en-GB" sz="1300" dirty="0">
                <a:latin typeface="Times New Roman" panose="02020603050405020304" pitchFamily="18" charset="0"/>
                <a:cs typeface="Times New Roman" panose="02020603050405020304" pitchFamily="18" charset="0"/>
                <a:hlinkClick r:id="rId19"/>
              </a:rPr>
              <a:t>https://stock.adobe.com/search/images?k=conclusion</a:t>
            </a:r>
            <a:r>
              <a:rPr lang="en-GB" sz="1300" dirty="0">
                <a:latin typeface="Times New Roman" panose="02020603050405020304" pitchFamily="18" charset="0"/>
                <a:cs typeface="Times New Roman" panose="02020603050405020304" pitchFamily="18" charset="0"/>
              </a:rPr>
              <a:t> (Accessed: 15 May 2024)</a:t>
            </a: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67530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5CE28-FCB0-B7F2-B234-C15AF9A0C0DF}"/>
              </a:ext>
            </a:extLst>
          </p:cNvPr>
          <p:cNvSpPr>
            <a:spLocks noGrp="1"/>
          </p:cNvSpPr>
          <p:nvPr>
            <p:ph type="title"/>
          </p:nvPr>
        </p:nvSpPr>
        <p:spPr>
          <a:xfrm>
            <a:off x="838200" y="169182"/>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9A85E653-AAC4-F299-3B43-CBA798D54BA0}"/>
              </a:ext>
            </a:extLst>
          </p:cNvPr>
          <p:cNvSpPr>
            <a:spLocks noGrp="1"/>
          </p:cNvSpPr>
          <p:nvPr>
            <p:ph idx="1"/>
          </p:nvPr>
        </p:nvSpPr>
        <p:spPr>
          <a:xfrm>
            <a:off x="838200" y="1328057"/>
            <a:ext cx="10515600" cy="5164818"/>
          </a:xfrm>
        </p:spPr>
        <p:txBody>
          <a:bodyPr>
            <a:normAutofit lnSpcReduction="10000"/>
          </a:bodyPr>
          <a:lstStyle/>
          <a:p>
            <a:pPr marL="0" indent="0">
              <a:lnSpc>
                <a:spcPct val="120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Ali, S., Fall, K. &amp; Hoffman, T. (2013). Life Without Work: Understanding Social Class Changes and Unemployment Through Theoretical Integration.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Career Assessment</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21</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111–126.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2"/>
              </a:rPr>
              <a:t>https://doi.org/10.1177/1069072712454820</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3"/>
              </a:rPr>
              <a:t>https://journals-sagepub-com.ezproxy.uwtsd.ac.uk/doi/full/10.1177/1069072712454820</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28 May 2024)</a:t>
            </a:r>
          </a:p>
          <a:p>
            <a:pPr marL="0" indent="0">
              <a:lnSpc>
                <a:spcPct val="120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Anti-Racist Action Plan Wales (2022)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The Need for this Plan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https://www.gov.wales/anti-racist-wales-action-plan-section-a-html</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5 May 2024)</a:t>
            </a:r>
          </a:p>
          <a:p>
            <a:pPr marL="0" indent="0">
              <a:lnSpc>
                <a:spcPct val="120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Barrett, C. &amp; Carter, M. (2013). The Economics of Poverty Traps and Persistent Poverty: Empirical and Policy Implications.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Journal of Development Studies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49</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 976–990.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5"/>
              </a:rPr>
              <a:t>https://doi.org/10.1080/00220388.2013.785527</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6"/>
              </a:rPr>
              <a:t>https://web-p-ebscohost-com.ezproxy.uwtsd.ac.uk/ehost/pdfviewer/pdfviewer?vid=0&amp;sid=f68be113-6c50-40f9-bda9-ce45183b1fb9%40redis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Beattie, G. &amp; Johnson, P. (2012). Possible unconscious bias in recruitment and promotion and the need to promote equality.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Perspectives (Association of University Administrators (U.K.))</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16</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7–13.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7"/>
              </a:rPr>
              <a:t>https://doi.org/10.1080/13603108.2011.611833</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8"/>
              </a:rPr>
              <a:t>https://www-tandfonline-com.ezproxy.uwtsd.ac.uk/doi/full/10.1080/13603108.2011.611833</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29 May 2024)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12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Berghs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 &amp; Dyson, S. (2022). Intersectionality and employment in the United Kingdom: Where are all the Black disabled people?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Disability &amp; Society</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37</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543–566.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9"/>
              </a:rPr>
              <a:t>https://doi.org/10.1080/09687599.2020.1829556</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https://www-tandfonline-com.ezproxy.uwtsd.ac.uk/doi/full/10.1080/09687599.2020.1829556</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28 May 2024)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20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Berrington, A., Roberts, S. &amp; </a:t>
            </a:r>
            <a:r>
              <a:rPr lang="en-GB" sz="12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Tammes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 (2016). Educational aspirations among UK Young Teenagers: Exploring the role of gender, class and ethnicity.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British Educational Research Journal</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42</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 729–755.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1"/>
              </a:rPr>
              <a:t>https://doi.org/10.1002/berj.3235</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2"/>
              </a:rPr>
              <a:t>https://web-p-ebscohost-com.ezproxy.uwtsd.ac.uk/ehost/pdfviewer/pdfviewer?vid=0&amp;sid=9589c063-fc71-4fb1-8055-3fe4e54dc851%40redis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6 May 2024)</a:t>
            </a:r>
          </a:p>
          <a:p>
            <a:pPr marL="0" indent="0">
              <a:lnSpc>
                <a:spcPct val="120000"/>
              </a:lnSpc>
              <a:spcAft>
                <a:spcPts val="800"/>
              </a:spcAft>
              <a:buNone/>
            </a:pPr>
            <a:r>
              <a:rPr lang="en-GB" sz="1200" kern="100" dirty="0">
                <a:latin typeface="Times New Roman" panose="02020603050405020304" pitchFamily="18" charset="0"/>
                <a:ea typeface="Aptos" panose="020B0004020202020204" pitchFamily="34" charset="0"/>
                <a:cs typeface="Times New Roman" panose="02020603050405020304" pitchFamily="18" charset="0"/>
              </a:rPr>
              <a:t>Bourdieu, P. (1977) </a:t>
            </a:r>
            <a:r>
              <a:rPr lang="en-GB" sz="1200" i="1" kern="100" dirty="0">
                <a:latin typeface="Times New Roman" panose="02020603050405020304" pitchFamily="18" charset="0"/>
                <a:ea typeface="Aptos" panose="020B0004020202020204" pitchFamily="34" charset="0"/>
                <a:cs typeface="Times New Roman" panose="02020603050405020304" pitchFamily="18" charset="0"/>
              </a:rPr>
              <a:t>Reproduction in Education, Society, Culture.</a:t>
            </a:r>
            <a:r>
              <a:rPr lang="en-GB" sz="1200" kern="100" dirty="0">
                <a:latin typeface="Times New Roman" panose="02020603050405020304" pitchFamily="18" charset="0"/>
                <a:ea typeface="Aptos" panose="020B0004020202020204" pitchFamily="34" charset="0"/>
                <a:cs typeface="Times New Roman" panose="02020603050405020304" pitchFamily="18" charset="0"/>
              </a:rPr>
              <a:t> London: Sage.</a:t>
            </a:r>
          </a:p>
          <a:p>
            <a:pPr marL="0" indent="0">
              <a:lnSpc>
                <a:spcPct val="120000"/>
              </a:lnSpc>
              <a:spcAft>
                <a:spcPts val="800"/>
              </a:spcAft>
              <a:buNone/>
            </a:pPr>
            <a:endParaRPr lang="en-GB" sz="1200" kern="100" dirty="0">
              <a:highlight>
                <a:srgbClr val="FFFFFF"/>
              </a:highligh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20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268611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698803-714A-A7CA-8F7F-0F40FB64A245}"/>
              </a:ext>
            </a:extLst>
          </p:cNvPr>
          <p:cNvSpPr>
            <a:spLocks noGrp="1"/>
          </p:cNvSpPr>
          <p:nvPr>
            <p:ph idx="1"/>
          </p:nvPr>
        </p:nvSpPr>
        <p:spPr>
          <a:xfrm>
            <a:off x="838200" y="511628"/>
            <a:ext cx="10515600" cy="6106885"/>
          </a:xfrm>
        </p:spPr>
        <p:txBody>
          <a:bodyPr>
            <a:normAutofit fontScale="62500" lnSpcReduction="20000"/>
          </a:bodyPr>
          <a:lstStyle/>
          <a:p>
            <a:pPr marL="0" indent="0">
              <a:lnSpc>
                <a:spcPct val="107000"/>
              </a:lnSpc>
              <a:spcAft>
                <a:spcPts val="800"/>
              </a:spcAft>
              <a:buNone/>
            </a:pP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British Sociological Association (2021) </a:t>
            </a:r>
            <a:r>
              <a:rPr lang="en-GB" sz="1900" i="1" kern="100" dirty="0">
                <a:effectLst/>
                <a:latin typeface="Times New Roman" panose="02020603050405020304" pitchFamily="18" charset="0"/>
                <a:ea typeface="Aptos" panose="020B0004020202020204" pitchFamily="34" charset="0"/>
                <a:cs typeface="Times New Roman" panose="02020603050405020304" pitchFamily="18" charset="0"/>
              </a:rPr>
              <a:t>Ethnic minorities more likely to be unemployed because employers reject applications from ‘non-white’ names</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https://es.britsoc.co.uk/ethnic-minorities-more-likely-to-be-unemployed-because-employers-reject-applications-from-non-white-names/</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 (Accessed: 30 May 2024)</a:t>
            </a:r>
          </a:p>
          <a:p>
            <a:pPr marL="0" indent="0">
              <a:lnSpc>
                <a:spcPct val="107000"/>
              </a:lnSpc>
              <a:spcAft>
                <a:spcPts val="800"/>
              </a:spcAft>
              <a:buNone/>
            </a:pPr>
            <a:r>
              <a:rPr lang="en-GB" sz="19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Brunow</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&amp; Nijkamp, P. (2018). The Impact of a Culturally Diverse Workforce on Firms’ Revenues and Productivity: An Empirical Investigation on Germany.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International Regional Science Review</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41</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62–85.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3"/>
              </a:rPr>
              <a:t>https://doi.org/10.1177/0160017616642820</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4"/>
              </a:rPr>
              <a:t>https://journals-sagepub-com.ezproxy.uwtsd.ac.uk/doi/full/10.1177/0160017616642820</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28 May 2024)</a:t>
            </a:r>
            <a:endParaRPr lang="en-GB"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9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Brynin</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 &amp; </a:t>
            </a:r>
            <a:r>
              <a:rPr lang="en-GB" sz="19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Güveli</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(2012). Understanding the ethnic pay gap in Britain.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Work, Employment and Society</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26</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574–587.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5"/>
              </a:rPr>
              <a:t>https://doi.org/10.1177/0950017012445095</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6"/>
              </a:rPr>
              <a:t>https://journals.sagepub.com/doi/pdf/10.1177/0950017012445095</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a:t>
            </a:r>
            <a:endParaRPr lang="en-GB"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Campbell-Stephens, R. (2021) </a:t>
            </a:r>
            <a:r>
              <a:rPr lang="en-GB" sz="1900" i="1" kern="100" dirty="0">
                <a:effectLst/>
                <a:latin typeface="Times New Roman" panose="02020603050405020304" pitchFamily="18" charset="0"/>
                <a:ea typeface="Aptos" panose="020B0004020202020204" pitchFamily="34" charset="0"/>
                <a:cs typeface="Times New Roman" panose="02020603050405020304" pitchFamily="18" charset="0"/>
              </a:rPr>
              <a:t>Educational Leadership and the Global Majority. Decolonising Narratives</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 Palgrave Macmillan. </a:t>
            </a:r>
          </a:p>
          <a:p>
            <a:pPr marL="0" indent="0">
              <a:lnSpc>
                <a:spcPct val="107000"/>
              </a:lnSpc>
              <a:spcAft>
                <a:spcPts val="800"/>
              </a:spcAft>
              <a:buNone/>
            </a:pP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Caspi, A.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(1998). Early Failure in the Labor Market: Childhood and Adolescent Predictors of Unemployment in the Transition to Adulthood.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American Sociological Review</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63</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 424–451.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7"/>
              </a:rPr>
              <a:t>https://doi.org/10.2307/2657557</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8"/>
              </a:rPr>
              <a:t>https://www.proquest.com/docview/218793268?parentSessionId=Lib%2Fcn9Dc8KoNI4mPShz9biqPYAWVvB%2FIxUlAcTJR4o%3D&amp;pq-origsite=primo&amp;accountid=130472&amp;sourcetype=Scholarly%20Journals</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6 May 2024)</a:t>
            </a:r>
          </a:p>
          <a:p>
            <a:pPr marL="0" indent="0">
              <a:lnSpc>
                <a:spcPct val="107000"/>
              </a:lnSpc>
              <a:spcAft>
                <a:spcPts val="800"/>
              </a:spcAft>
              <a:buNone/>
            </a:pP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Choudry, S. (2021).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Equitable Education : What everyone working in education should know about closing the attainment gap for all pupils</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Critical Publishing.</a:t>
            </a:r>
            <a:endParaRPr lang="en-GB"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9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Clements, P. E., &amp; Jones, J. (2008). </a:t>
            </a:r>
            <a:r>
              <a:rPr lang="en-GB" sz="1900" i="1" kern="100" dirty="0">
                <a:effectLst/>
                <a:latin typeface="Times New Roman" panose="02020603050405020304" pitchFamily="18" charset="0"/>
                <a:ea typeface="Aptos" panose="020B0004020202020204" pitchFamily="34" charset="0"/>
                <a:cs typeface="Times New Roman" panose="02020603050405020304" pitchFamily="18" charset="0"/>
              </a:rPr>
              <a:t>The diversity training handbook : a practical guide to understanding &amp; changing attitudes</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 (3rd ed.). Kogan Page.</a:t>
            </a:r>
          </a:p>
          <a:p>
            <a:pPr marL="0" indent="0">
              <a:lnSpc>
                <a:spcPct val="107000"/>
              </a:lnSpc>
              <a:spcAft>
                <a:spcPts val="800"/>
              </a:spcAft>
              <a:buNone/>
            </a:pP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Commission on Race and Ethnic Disparities (2021) </a:t>
            </a:r>
            <a:r>
              <a:rPr lang="en-GB" sz="1900" i="1" kern="100" dirty="0">
                <a:effectLst/>
                <a:latin typeface="Times New Roman" panose="02020603050405020304" pitchFamily="18" charset="0"/>
                <a:ea typeface="Aptos" panose="020B0004020202020204" pitchFamily="34" charset="0"/>
                <a:cs typeface="Times New Roman" panose="02020603050405020304" pitchFamily="18" charset="0"/>
              </a:rPr>
              <a:t>Independent report. Summary of recommendations. </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19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9"/>
              </a:rPr>
              <a:t>https://www.gov.uk/government/publications/the-report-of-the-commission-on-race-and-ethnic-disparities/summary-of-recommendations#recommendation-24-%20%20%20%20%20%20%20%20%20%20%20disaggregate-the-term-bame</a:t>
            </a:r>
            <a:r>
              <a:rPr lang="en-GB" sz="1900" kern="100" dirty="0">
                <a:effectLst/>
                <a:latin typeface="Times New Roman" panose="02020603050405020304" pitchFamily="18" charset="0"/>
                <a:ea typeface="Aptos" panose="020B0004020202020204" pitchFamily="34" charset="0"/>
                <a:cs typeface="Times New Roman" panose="02020603050405020304" pitchFamily="18" charset="0"/>
              </a:rPr>
              <a:t> (Accessed: 5 May 2024)</a:t>
            </a:r>
          </a:p>
          <a:p>
            <a:pPr marL="0" indent="0">
              <a:lnSpc>
                <a:spcPct val="107000"/>
              </a:lnSpc>
              <a:spcAft>
                <a:spcPts val="800"/>
              </a:spcAft>
              <a:buNone/>
            </a:pP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Connolly, P. (2006). The effects of social class and ethnicity on gender differences in GCSE attainment: a secondary analysis of the Youth Cohort Study of England and Wales 1997-2001.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British Educational Research Journal</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32</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3–21.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https://doi.org/10.1080/01411920500401963</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Connolly, P. (2006). The effects of social class and ethnicity on gender differences in GCSE attainment: a secondary analysis of the Youth Cohort Study of England and Wales 1997-2001.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British Educational Research Journal</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32</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3–21.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https://doi.org/10.1080/01411920500401963</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a:t>
            </a:r>
          </a:p>
          <a:p>
            <a:pPr marL="0" indent="0">
              <a:lnSpc>
                <a:spcPct val="107000"/>
              </a:lnSpc>
              <a:spcAft>
                <a:spcPts val="800"/>
              </a:spcAft>
              <a:buNone/>
            </a:pP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Cotton, D.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(2016). Understanding the gender and ethnicity attainment gap in UK higher education.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Innovations in Education and Teaching International</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9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53</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 475–486.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1"/>
              </a:rPr>
              <a:t>https://doi.org/10.1080/14703297.2015.1013145</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9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2"/>
              </a:rPr>
              <a:t>https://web-p-ebscohost-com.ezproxy.uwtsd.ac.uk/ehost/pdfviewer/pdfviewer?vid=0&amp;sid=457b1ee7-bfa0-45a3-974e-bcd50868ef03%40redis</a:t>
            </a:r>
            <a:r>
              <a:rPr lang="en-GB" sz="19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6 May 2024)</a:t>
            </a:r>
            <a:endParaRPr lang="en-GB" sz="19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59756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47F6D4-1553-E367-E2D8-F01FE094A0F1}"/>
              </a:ext>
            </a:extLst>
          </p:cNvPr>
          <p:cNvSpPr>
            <a:spLocks noGrp="1"/>
          </p:cNvSpPr>
          <p:nvPr>
            <p:ph idx="1"/>
          </p:nvPr>
        </p:nvSpPr>
        <p:spPr>
          <a:xfrm>
            <a:off x="838200" y="108857"/>
            <a:ext cx="10515600" cy="6422571"/>
          </a:xfrm>
        </p:spPr>
        <p:txBody>
          <a:bodyPr>
            <a:normAutofit fontScale="25000" lnSpcReduction="20000"/>
          </a:bodyPr>
          <a:lstStyle/>
          <a:p>
            <a:pPr marL="0" indent="0">
              <a:lnSpc>
                <a:spcPct val="107000"/>
              </a:lnSpc>
              <a:spcAft>
                <a:spcPts val="800"/>
              </a:spcAft>
              <a:buNone/>
            </a:pP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Crenshaw, K (1989) </a:t>
            </a:r>
            <a:r>
              <a:rPr lang="en-GB" sz="4800" i="1" kern="100" dirty="0">
                <a:effectLst/>
                <a:latin typeface="Times New Roman" panose="02020603050405020304" pitchFamily="18" charset="0"/>
                <a:ea typeface="Aptos" panose="020B0004020202020204" pitchFamily="34" charset="0"/>
                <a:cs typeface="Times New Roman" panose="02020603050405020304" pitchFamily="18" charset="0"/>
              </a:rPr>
              <a:t>Demarginalizing the Intersection of Race and Sex: A Black Feminist Critique of Antidiscrimination Doctrine, Feminist Theory and Antiracist Politics.</a:t>
            </a: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 Columbia Law School. Scholarship Archive. Available at: </a:t>
            </a:r>
            <a:r>
              <a:rPr lang="en-GB" sz="48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https://scholarship.law.columbia.edu/cgi/viewcontent.cgi?article=4013&amp;context=faculty_scholarship</a:t>
            </a: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 (Accessed:1 April 2024)</a:t>
            </a:r>
          </a:p>
          <a:p>
            <a:pPr marL="0" indent="0">
              <a:lnSpc>
                <a:spcPct val="107000"/>
              </a:lnSpc>
              <a:spcAft>
                <a:spcPts val="800"/>
              </a:spcAft>
              <a:buNone/>
            </a:pPr>
            <a:r>
              <a:rPr lang="en-GB" sz="48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Demie</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F. (2018). English as an additional language and attainment in primary schools in England.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Multilingual and Multicultural Development</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39</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 210–223.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3"/>
              </a:rPr>
              <a:t>https://doi.org/10.1080/01434632.2017.1348508</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4"/>
              </a:rPr>
              <a:t>https://www-tandfonline-com.ezproxy.uwtsd.ac.uk/doi/full/10.1080/01434632.2017.1348508</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 </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Devine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(2012) Long-term reduction in implicit race bias: A prejudice habit-breaking intervention.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Experimental Social Psychology</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48</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 1267–1278.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5"/>
              </a:rPr>
              <a:t>https://doi.org/10.1016/j.jesp.2012.06.003</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6"/>
              </a:rPr>
              <a:t>https://www-sciencedirect-com.ezproxy.uwtsd.ac.uk/science/article/pii/S0022103112001369?via%3Dihub</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2012) </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Edmondson, A. (2019). </a:t>
            </a:r>
            <a:r>
              <a:rPr lang="en-GB" sz="4800" i="1" kern="100" dirty="0">
                <a:effectLst/>
                <a:latin typeface="Times New Roman" panose="02020603050405020304" pitchFamily="18" charset="0"/>
                <a:ea typeface="Aptos" panose="020B0004020202020204" pitchFamily="34" charset="0"/>
                <a:cs typeface="Times New Roman" panose="02020603050405020304" pitchFamily="18" charset="0"/>
              </a:rPr>
              <a:t>The fearless organization : creating psychological safety in the workplace for learning, innovation, and growth</a:t>
            </a: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 John Wiley &amp; Sons, Inc.</a:t>
            </a:r>
          </a:p>
          <a:p>
            <a:pPr marL="0" indent="0" algn="just">
              <a:lnSpc>
                <a:spcPct val="107000"/>
              </a:lnSpc>
              <a:spcAft>
                <a:spcPts val="800"/>
              </a:spcAft>
              <a:buNone/>
            </a:pPr>
            <a:r>
              <a:rPr lang="en-GB" sz="4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Equality Act 2010</a:t>
            </a:r>
            <a:r>
              <a:rPr lang="en-GB" sz="4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 15. Available at: </a:t>
            </a:r>
            <a:r>
              <a:rPr lang="en-GB" sz="4800" u="sng"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7"/>
              </a:rPr>
              <a:t>https://www.legislation.gov.uk/ukpga/2010/15/contents</a:t>
            </a:r>
            <a:r>
              <a:rPr lang="en-GB" sz="4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7 March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European Conservative (2023)</a:t>
            </a:r>
            <a:r>
              <a:rPr lang="en-GB" sz="4800" i="1"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‘Global Majority’: Racially Divisive Linguistic Nonsense</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8"/>
              </a:rPr>
              <a:t>https://europeanconservative.com/articles/commentary/the-global-majority-racially-divisive-linguistic-nonsense/</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5 May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latin typeface="Times New Roman" panose="02020603050405020304" pitchFamily="18" charset="0"/>
                <a:ea typeface="Aptos" panose="020B0004020202020204" pitchFamily="34" charset="0"/>
                <a:cs typeface="Times New Roman" panose="02020603050405020304" pitchFamily="18" charset="0"/>
              </a:rPr>
              <a:t>Fletcher, E (2023) </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Representation matters: A case study of ethnic matching aimed at building an environment of success for Black males.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Multicultural </a:t>
            </a:r>
            <a:r>
              <a:rPr lang="en-GB" sz="4800" i="1"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Counseling</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and Development</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51</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269–291.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9"/>
              </a:rPr>
              <a:t>https://doi.org/10.1002/jmcd.12284</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https://onlinelibrary.wiley.com/doi/epdf/10.1002/jmcd.12284</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 </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GAD (2022)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Special feature: Focus on People, Diversity and Inclusion: Our strategy and how it benefits our clients.</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Gov.uk, Community and Society.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1"/>
              </a:rPr>
              <a:t>https://www.gov.uk/government/news/special-feature-focus-on-people-diversity-and-inclusion-our-strategy-and-how-it-benefits-our-clients</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28 May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Gallie, D., </a:t>
            </a:r>
            <a:r>
              <a:rPr lang="en-GB" sz="48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Paugam</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&amp; Jacobs, S. (2003). UNEMPLOYMENT, POVERTY AND SOCIAL ISOLATION: Is there a vicious circle of social exclusion?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European Societies</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1–32.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2"/>
              </a:rPr>
              <a:t>https://doi.org/10.1080/1461669032000057668</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3"/>
              </a:rPr>
              <a:t>https://www-tandfonline-com.ezproxy.uwtsd.ac.uk/doi/abs/10.1080/1461669032000057668</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Gov (2023)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Ethnicity pay reporting: Guidance for employers.</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4"/>
              </a:rPr>
              <a:t>https://www.gov.uk/government/publications/ethnicity-pay-reporting-guidance-for-employers/introduction-and-overview</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 June 2024) </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Gov.uk (2021)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Writing about ethnicity.</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5"/>
              </a:rPr>
              <a:t>https://www.ethnicity-facts-figures.service.gov.uk/style-guide/writing-about-ethnicity/</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Gov.uk (2023) </a:t>
            </a:r>
            <a:r>
              <a:rPr lang="en-GB" sz="48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GCSE Results (Attainment 8). Education, skills and training.</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6"/>
              </a:rPr>
              <a:t>https://www.ethnicity-facts-figures.service.gov.uk/education-skills-and-training/11-to-16-years-old/gcse-results-attainment-8-for-children-aged-14-to-16-key-stage-4/latest/</a:t>
            </a:r>
            <a:r>
              <a:rPr lang="en-GB" sz="48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a:t>
            </a:r>
            <a:endParaRPr lang="en-GB" sz="48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756390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FBC507-2EB6-F144-4A72-987D7909A843}"/>
              </a:ext>
            </a:extLst>
          </p:cNvPr>
          <p:cNvSpPr>
            <a:spLocks noGrp="1"/>
          </p:cNvSpPr>
          <p:nvPr>
            <p:ph idx="1"/>
          </p:nvPr>
        </p:nvSpPr>
        <p:spPr>
          <a:xfrm>
            <a:off x="838200" y="228600"/>
            <a:ext cx="10515600" cy="5948363"/>
          </a:xfrm>
        </p:spPr>
        <p:txBody>
          <a:bodyPr>
            <a:noAutofit/>
          </a:bodyPr>
          <a:lstStyle/>
          <a:p>
            <a:pPr marL="0" indent="0">
              <a:lnSpc>
                <a:spcPct val="107000"/>
              </a:lnSpc>
              <a:spcAft>
                <a:spcPts val="800"/>
              </a:spcAft>
              <a:buNone/>
            </a:pPr>
            <a:r>
              <a:rPr lang="en-GB" sz="12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Harris, M. (2021). Becoming an Antiracist Organization: Why Now for Influencing Social Policy (ISP)?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Journal of Policy Practice and Research (Online)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2</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(2), 71–75. </a:t>
            </a:r>
            <a:r>
              <a:rPr lang="en-GB" sz="1200" u="sng"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https://doi.org/10.1007/s42972-021-00032-3</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https://link.springer.com/content/pdf/10.1007/s42972-021-00032-3.pdf</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2 June 2024) </a:t>
            </a:r>
          </a:p>
          <a:p>
            <a:pPr marL="0" indent="0">
              <a:lnSpc>
                <a:spcPct val="107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Hollingsworth, D.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(2017). Experiencing Racial Microaggressions Influences Suicide Ideation Through Perceived Burdensomeness in African Americans.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a:t>
            </a:r>
            <a:r>
              <a:rPr lang="en-GB" sz="1200" i="1"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Counseling</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Psychology</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64</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104–111.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4"/>
              </a:rPr>
              <a:t>https://doi.org/10.1037/cou0000177</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5"/>
              </a:rPr>
              <a:t>https://web-p-ebscohost-com.ezproxy.uwtsd.ac.uk/ehost/pdfviewer/pdfviewer?vid=0&amp;sid=5ad68f77-29ee-43fb-9199-925a1969969a%40redis</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30 May 2024)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Ijoma</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J.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 </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(2022). Visions by WIMIN: BIPOC Representation Matters.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Molecular Imaging and Biology</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24</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 353–358.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6"/>
              </a:rPr>
              <a:t>https://doi.org/10.1007/s11307-021-01663-4</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7"/>
              </a:rPr>
              <a:t>https://link.springer.com/content/pdf/10.1007/s11307-021-01663-4.pdf</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Inclusive Employers (ND)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To BAME or not to BAME. Do we need an alternative term?</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8"/>
              </a:rPr>
              <a:t>https://www.inclusiveemployers.co.uk/blog/bame-or-not-to-bame/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5 May 2024) </a:t>
            </a:r>
          </a:p>
          <a:p>
            <a:pPr marL="0" indent="0">
              <a:lnSpc>
                <a:spcPct val="107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Khattab, N.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 al</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(2012). Returns on education amongst men in England and Wales: The impact of residential segregation and ethno-religious background.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Research in Social Stratification and Mobility</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30</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 296–309.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9"/>
              </a:rPr>
              <a:t>https://doi.org/10.1016/j.rssm.2012.03.002</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https://www-sciencedirect-com.ezproxy.uwtsd.ac.uk/science/article/pii/S0276562412000236?via%3Dihub#bib0150</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6 May 2024) </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Lee, B. A.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(2023). Resistance and Restoration: Healing Research Methodologies for the Global Majority. Cultural Diversity &amp; Ethnic Minority Psychology, 29(1), 6–14.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1"/>
              </a:rPr>
              <a:t>https://doi.org/10.1037/cdp0000394</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2"/>
              </a:rPr>
              <a:t>https://escholarship.org/content/qt6bv7t715/qt6bv7t715.pdf?t=ry3oi3</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5 May 2024)</a:t>
            </a: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Noon, M (2018). </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Pointless Diversity Training: Unconscious Bias, New Racism and Agency.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Work, Employment and Society</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32</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198–209.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3"/>
              </a:rPr>
              <a:t>https://doi.org/10.1177/0950017017719841</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4"/>
              </a:rPr>
              <a:t>https://journals-sagepub-com.ezproxy.uwtsd.ac.uk/doi/full/10.1177/0950017017719841</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 </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ONS (2023)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Ethnicity pay gaps, UK: 2012 to 2022.</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5"/>
              </a:rPr>
              <a:t>https://www.ons.gov.uk/employmentandlabourmarket/peopleinwork/earningsandworkinghours/articles/ethnicitypaygapsingreatbritain/2012to2022#:~:text=The%20Mixed%20or%20Multiple%20ethnic,ethnic%20employees%20in%20Figure%201</a:t>
            </a:r>
            <a:r>
              <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a:t>
            </a: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Oxford English Dictionary (2020)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unconscious bias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6"/>
              </a:rPr>
              <a:t>https://www.oed.com/dictionary/unconscious-bias_n?tl=true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30 May 2024)</a:t>
            </a:r>
          </a:p>
        </p:txBody>
      </p:sp>
    </p:spTree>
    <p:extLst>
      <p:ext uri="{BB962C8B-B14F-4D97-AF65-F5344CB8AC3E}">
        <p14:creationId xmlns:p14="http://schemas.microsoft.com/office/powerpoint/2010/main" val="39061574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CA83AC-F44C-70F8-F04E-41A2A7F0947A}"/>
              </a:ext>
            </a:extLst>
          </p:cNvPr>
          <p:cNvSpPr>
            <a:spLocks noGrp="1"/>
          </p:cNvSpPr>
          <p:nvPr>
            <p:ph idx="1"/>
          </p:nvPr>
        </p:nvSpPr>
        <p:spPr>
          <a:xfrm>
            <a:off x="838200" y="217714"/>
            <a:ext cx="10515600" cy="6368143"/>
          </a:xfrm>
        </p:spPr>
        <p:txBody>
          <a:bodyPr>
            <a:normAutofit fontScale="25000" lnSpcReduction="20000"/>
          </a:bodyPr>
          <a:lstStyle/>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Pager, D., &amp; </a:t>
            </a:r>
            <a:r>
              <a:rPr lang="en-GB" sz="4400"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Pedulla</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D. S. (2015). Race, self-selection, and the job search process.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American Journal of Sociology</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120</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1005–1054.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2"/>
              </a:rPr>
              <a:t>https://doi.org/10.1086/681072</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3"/>
              </a:rPr>
              <a:t>https://www-jstor-org.ezproxy.uwtsd.ac.uk/stable/10.1086/681072?seq=36</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15 May 2024) </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Paul, K. &amp; Moser, K. (2009). Unemployment impairs mental health: Meta-analyses.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Vocational </a:t>
            </a:r>
            <a:r>
              <a:rPr lang="en-GB" sz="4400" i="1"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Behavior</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74</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 264–282.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4"/>
              </a:rPr>
              <a:t>https://doi.org/10.1016/j.jvb.2009.01.001</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5"/>
              </a:rPr>
              <a:t>https://www-sciencedirect-com.ezproxy.uwtsd.ac.uk/science/article/pii/S0001879109000037?via%3Dihub</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30 May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PSED: Public Sector Equality Duty</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(2023).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Guidance. Public Sector Equality Duty: guidance for public authorities</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https://www.gov.uk/government/publications/public-sector-equality-duty-guidance-for-public-authorities/public-sector-equality-duty-guidance-for-public-authorities#:~:text=The%20Public%20Sector%20Equality%20Duty,their%20functions%2C%20like%20making%20decisions</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(Accessed: 2 June 2024) </a:t>
            </a: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Rafferty, A. (2012). Ethnic penalties in graduate level over-education, unemployment and wages: Evidence from Britain.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Work, Employment and Society</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26</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 987–1006.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7"/>
              </a:rPr>
              <a:t>https://doi.org/10.1177/0950017012458021</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8"/>
              </a:rPr>
              <a:t>file:///C:/Users/tina_/Downloads/POST-PEER-REVIEW-PUBLISHERS.PDF</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Remi Joseph-Salisbury. (2017). Black Mixed-race Male Experiences of the UK Secondary School Curriculum.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Journal of Negro Education</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86</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449–462.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9"/>
              </a:rPr>
              <a:t>https://doi.org/10.7709/jnegroeducation.86.4.0449</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0"/>
              </a:rPr>
              <a:t>https://eprints.leedsbeckett.ac.uk/id/eprint/4501/1/BlackMixedRaceExperiencesAM_JSALISBURY.pdf</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12 May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Tariq, M. &amp; Syed, J. (2017). Intersectionality at Work: South Asian Muslim Women’s Experiences of Employment and Leadership in the United Kingdom.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Sex Roles</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77</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(7–8), 510–522.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1"/>
              </a:rPr>
              <a:t>https://doi.org/10.1007/s11199-017-0741-3</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2"/>
              </a:rPr>
              <a:t>https://www.proquest.com/docview/1938047541?accountid=130472&amp;parentSessionId=4ef7ChCQeEq%2Bwv8%2FZ%2Bl9X0dK%2FSXvyt3opqIutHEdjUU%3D&amp;pq-origsite=primo&amp;sourcetype=Scholarly%20Journals</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28 May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Guardian (2016) </a:t>
            </a:r>
            <a:r>
              <a:rPr lang="en-GB" sz="44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Anonymous recruitment aims to stamp out bias, but can it prevent discrimination? </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Available at: </a:t>
            </a:r>
            <a:r>
              <a:rPr lang="en-GB" sz="4400" u="sng" kern="100" dirty="0">
                <a:solidFill>
                  <a:srgbClr val="467886"/>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hlinkClick r:id="rId13"/>
              </a:rPr>
              <a:t>https://www.theguardian.com/sustainable-business/2016/jul/05/blind-recruitment-aims-to-stamp-out-bias-but-can-it-prevent-discrimination</a:t>
            </a:r>
            <a:r>
              <a:rPr lang="en-GB" sz="44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(Accessed: 30 May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gn="just">
              <a:lnSpc>
                <a:spcPct val="107000"/>
              </a:lnSpc>
              <a:spcAft>
                <a:spcPts val="800"/>
              </a:spcAft>
              <a:buNone/>
            </a:pP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The New Curriculum for Wales (2020)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Introduction to Curriculum for Wales Guidance </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Available at: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4"/>
              </a:rPr>
              <a:t>https://hwb.gov.wales/curriculum-for-wales/introduction-to-curriculum-for-wales-guidance/</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4400" u="none" strike="noStrike"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(Accessed: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2</a:t>
            </a:r>
            <a:r>
              <a:rPr lang="en-GB" sz="4400" u="none" strike="noStrike"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June</a:t>
            </a:r>
            <a:r>
              <a:rPr lang="en-GB" sz="4400" u="none" strike="noStrike"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 2024)</a:t>
            </a:r>
            <a:endParaRPr lang="en-GB" sz="4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4400" kern="100" dirty="0" err="1">
                <a:effectLst/>
                <a:latin typeface="Times New Roman" panose="02020603050405020304" pitchFamily="18" charset="0"/>
                <a:ea typeface="Aptos" panose="020B0004020202020204" pitchFamily="34" charset="0"/>
                <a:cs typeface="Times New Roman" panose="02020603050405020304" pitchFamily="18" charset="0"/>
              </a:rPr>
              <a:t>Turnball</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H (2016)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The illusion of inclusion: global inclusion, unconscious bias and the bottom line </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(First edition.). Business Expert Press</a:t>
            </a:r>
          </a:p>
          <a:p>
            <a:pPr marL="0" indent="0" algn="just">
              <a:lnSpc>
                <a:spcPct val="107000"/>
              </a:lnSpc>
              <a:spcAft>
                <a:spcPts val="800"/>
              </a:spcAft>
              <a:buNone/>
            </a:pP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Well-being of Future Generations (Wales) Act 2015. (SI 2015/</a:t>
            </a:r>
            <a:r>
              <a:rPr lang="en-GB" sz="4400" kern="100" dirty="0" err="1">
                <a:effectLst/>
                <a:latin typeface="Times New Roman" panose="02020603050405020304" pitchFamily="18" charset="0"/>
                <a:ea typeface="Aptos" panose="020B0004020202020204" pitchFamily="34" charset="0"/>
                <a:cs typeface="Times New Roman" panose="02020603050405020304" pitchFamily="18" charset="0"/>
              </a:rPr>
              <a:t>anaw</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2). Available at: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5"/>
              </a:rPr>
              <a:t>https://www.legislation.gov.uk/anaw/2015/2/contents/enacted</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(Accessed: 2 June 2024)</a:t>
            </a:r>
          </a:p>
          <a:p>
            <a:pPr marL="0" indent="0">
              <a:lnSpc>
                <a:spcPct val="107000"/>
              </a:lnSpc>
              <a:spcAft>
                <a:spcPts val="800"/>
              </a:spcAft>
              <a:buNone/>
            </a:pP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Welsh Government (2020)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Advancing Gender Equality in Wales Plan.</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6"/>
              </a:rPr>
              <a:t>https://www.gov.wales/sites/default/files/publications/2020-03/advancing-gender-equality-plan.pdf</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(Accessed: 28 May 2024)</a:t>
            </a:r>
          </a:p>
          <a:p>
            <a:pPr marL="0" indent="0">
              <a:lnSpc>
                <a:spcPct val="107000"/>
              </a:lnSpc>
              <a:spcAft>
                <a:spcPts val="800"/>
              </a:spcAft>
              <a:buNone/>
            </a:pPr>
            <a:r>
              <a:rPr lang="en-GB" sz="44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Williams, M. &amp; Sharif, N. (2021). Racial allyship: Novel measurement and new insights.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New Ideas in Psychology</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4400" i="1" kern="100" dirty="0">
                <a:effectLst/>
                <a:latin typeface="Times New Roman" panose="02020603050405020304" pitchFamily="18" charset="0"/>
                <a:ea typeface="Aptos" panose="020B0004020202020204" pitchFamily="34" charset="0"/>
                <a:cs typeface="Times New Roman" panose="02020603050405020304" pitchFamily="18" charset="0"/>
              </a:rPr>
              <a:t>62</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100865-. </a:t>
            </a:r>
            <a:r>
              <a:rPr lang="en-GB" sz="4400" u="sng"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hlinkClick r:id="rId17"/>
              </a:rPr>
              <a:t>https://doi.org/10.1016/j.newideapsych.2021.100865</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4400" u="sng"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hlinkClick r:id="rId18"/>
              </a:rPr>
              <a:t>https://www-sciencedirect-com.ezproxy.uwtsd.ac.uk/science/article/pii/S0732118X21000143?via%3Dihub</a:t>
            </a:r>
            <a:r>
              <a:rPr lang="en-GB" sz="4400" kern="100" dirty="0">
                <a:effectLst/>
                <a:latin typeface="Times New Roman" panose="02020603050405020304" pitchFamily="18" charset="0"/>
                <a:ea typeface="Aptos" panose="020B0004020202020204" pitchFamily="34" charset="0"/>
                <a:cs typeface="Times New Roman" panose="02020603050405020304" pitchFamily="18" charset="0"/>
              </a:rPr>
              <a:t> (Accessed: 2 June 2024) </a:t>
            </a:r>
          </a:p>
          <a:p>
            <a:endParaRPr lang="en-GB" dirty="0"/>
          </a:p>
        </p:txBody>
      </p:sp>
    </p:spTree>
    <p:extLst>
      <p:ext uri="{BB962C8B-B14F-4D97-AF65-F5344CB8AC3E}">
        <p14:creationId xmlns:p14="http://schemas.microsoft.com/office/powerpoint/2010/main" val="40859535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1686</TotalTime>
  <Words>5513</Words>
  <Application>Microsoft Office PowerPoint</Application>
  <PresentationFormat>Widescreen</PresentationFormat>
  <Paragraphs>175</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Aptos</vt:lpstr>
      <vt:lpstr>Aptos Display</vt:lpstr>
      <vt:lpstr>Arial</vt:lpstr>
      <vt:lpstr>Calibri</vt:lpstr>
      <vt:lpstr>Times New Roman</vt:lpstr>
      <vt:lpstr>Office Theme</vt:lpstr>
      <vt:lpstr>Identify a group that is at risk of exclusion; critically reflect upon 2 barriers to full participation in society and consider possible solutions. </vt:lpstr>
      <vt:lpstr>Introduction</vt:lpstr>
      <vt:lpstr>Group at risk of exclusion </vt:lpstr>
      <vt:lpstr>Previous Definition of group</vt:lpstr>
      <vt:lpstr>Exclusion</vt:lpstr>
      <vt:lpstr>Statistics – Unemployment</vt:lpstr>
      <vt:lpstr>Statistics – The ethnicity pay gap.</vt:lpstr>
      <vt:lpstr>Intersectionality </vt:lpstr>
      <vt:lpstr>Barriers to employment and career progression: </vt:lpstr>
      <vt:lpstr>Attitudinal – attitude of others - bias</vt:lpstr>
      <vt:lpstr>Attitudinal – attitude of self</vt:lpstr>
      <vt:lpstr>Attitudinal – why it matters</vt:lpstr>
      <vt:lpstr>Attitudinal – final points</vt:lpstr>
      <vt:lpstr>Educational – attainment  </vt:lpstr>
      <vt:lpstr>Educational – environment  </vt:lpstr>
      <vt:lpstr>Educational  - why it matters.</vt:lpstr>
      <vt:lpstr>Educational –final points</vt:lpstr>
      <vt:lpstr>Why the exclusion matters and possible solutions. </vt:lpstr>
      <vt:lpstr>Why does it matter? </vt:lpstr>
      <vt:lpstr>Conclusion</vt:lpstr>
      <vt:lpstr>Recommendations</vt:lpstr>
      <vt:lpstr>Identify a group that is at risk of exclusion; critically reflect upon 2 barriers to full participation in society and consider possible solutions. End of Presentation.  </vt:lpstr>
      <vt:lpstr>References - images</vt:lpstr>
      <vt:lpstr>References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Identify a group that is at risk of exclusion; Critically reflect upon 2 barriers to full participation in society and consider possible solutions. </dc:title>
  <dc:creator>krystina giles</dc:creator>
  <cp:lastModifiedBy>krystina giles</cp:lastModifiedBy>
  <cp:revision>5</cp:revision>
  <dcterms:created xsi:type="dcterms:W3CDTF">2024-05-01T08:49:59Z</dcterms:created>
  <dcterms:modified xsi:type="dcterms:W3CDTF">2024-06-02T13:17:48Z</dcterms:modified>
</cp:coreProperties>
</file>