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4" r:id="rId3"/>
    <p:sldId id="315" r:id="rId4"/>
    <p:sldId id="31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1" d="100"/>
          <a:sy n="41" d="100"/>
        </p:scale>
        <p:origin x="62" y="3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09/06/2024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LCBB40011: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3_Session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65A7F-E0FC-D185-22B5-6616E425A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19768"/>
            <a:ext cx="10972800" cy="1143000"/>
          </a:xfrm>
        </p:spPr>
        <p:txBody>
          <a:bodyPr/>
          <a:lstStyle/>
          <a:p>
            <a:r>
              <a:rPr lang="en-GB" dirty="0"/>
              <a:t>Seminar Activity: Tasks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FD82F-A2FC-EC56-80D7-C5D19237C0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7892" y="1814804"/>
            <a:ext cx="11154508" cy="3862874"/>
          </a:xfrm>
        </p:spPr>
        <p:txBody>
          <a:bodyPr/>
          <a:lstStyle/>
          <a:p>
            <a:r>
              <a:rPr lang="en-GB" dirty="0"/>
              <a:t>In your groups. Draft a proposal for any Community Engagement project.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Guide</a:t>
            </a:r>
          </a:p>
          <a:p>
            <a:pPr marL="0" indent="0">
              <a:buNone/>
            </a:pPr>
            <a:r>
              <a:rPr lang="en-GB" dirty="0"/>
              <a:t>Choose a community issue to address; this decision carries significant weight as it should be relevant to your local context or an area of interest and has the potential to make a real difference in your community.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D2025F-263C-C42F-720E-A5FEDC78C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09/06/2024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0EC3A-2C41-18EB-61F6-CD7F76843B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315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3770F-CC75-5740-D4E8-E6BB79BBBC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36524"/>
            <a:ext cx="10972799" cy="545271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Conduct a stakeholder and need analysis.</a:t>
            </a:r>
          </a:p>
          <a:p>
            <a:pPr marL="0" indent="0">
              <a:buNone/>
            </a:pPr>
            <a:r>
              <a:rPr lang="en-GB" dirty="0"/>
              <a:t>Elaborate on the importance of addressing the identified issues, as it can significantly impact the project's success.</a:t>
            </a:r>
          </a:p>
          <a:p>
            <a:pPr marL="0" indent="0">
              <a:buNone/>
            </a:pPr>
            <a:r>
              <a:rPr lang="en-GB" dirty="0"/>
              <a:t>Set clear and measurable objectives</a:t>
            </a:r>
          </a:p>
          <a:p>
            <a:pPr marL="0" indent="0">
              <a:buNone/>
            </a:pPr>
            <a:r>
              <a:rPr lang="en-GB" dirty="0"/>
              <a:t>Describe how stakeholders will be involved in the project planning.</a:t>
            </a:r>
          </a:p>
          <a:p>
            <a:pPr marL="0" indent="0">
              <a:buNone/>
            </a:pPr>
            <a:r>
              <a:rPr lang="en-GB" dirty="0"/>
              <a:t>Include plans for data collection, communication and outreach.</a:t>
            </a:r>
          </a:p>
          <a:p>
            <a:pPr marL="0" indent="0">
              <a:buNone/>
            </a:pPr>
            <a:r>
              <a:rPr lang="en-GB" dirty="0"/>
              <a:t>Discuss the feasibility of timelines and milestones.</a:t>
            </a:r>
          </a:p>
          <a:p>
            <a:pPr marL="0" indent="0">
              <a:buNone/>
            </a:pPr>
            <a:r>
              <a:rPr lang="en-GB" dirty="0"/>
              <a:t>Consider the Budget </a:t>
            </a:r>
          </a:p>
          <a:p>
            <a:pPr marL="0" indent="0">
              <a:buNone/>
            </a:pPr>
            <a:r>
              <a:rPr lang="en-GB" dirty="0"/>
              <a:t>Explain how the project’s success will be evaluated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7E12D4-4299-6F9C-C6AB-79CCDD842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6CDEB-C0CD-A7BE-29AD-ECCD4CC223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5936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3A58F-59C7-02D7-A635-9126ACCFA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Task 2: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A6AC7-6F09-921B-D930-723ACF7984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1296261" cy="1497562"/>
          </a:xfrm>
        </p:spPr>
        <p:txBody>
          <a:bodyPr/>
          <a:lstStyle/>
          <a:p>
            <a:r>
              <a:rPr lang="en-GB" dirty="0"/>
              <a:t>Prepare to present the information you have put together in your group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23C870-E71F-8720-E881-B74B11003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38EDD-ABC8-C325-CB9E-BB266DB354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5216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1503</TotalTime>
  <Words>169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Malgun Gothic</vt:lpstr>
      <vt:lpstr>Arial</vt:lpstr>
      <vt:lpstr>Myriad Pro</vt:lpstr>
      <vt:lpstr>20140311PresentationUWTSDTemplate</vt:lpstr>
      <vt:lpstr>LCBB40011: Community Engagement      </vt:lpstr>
      <vt:lpstr>Seminar Activity: Tasks 1</vt:lpstr>
      <vt:lpstr>PowerPoint Presentation</vt:lpstr>
      <vt:lpstr>Seminar Task 2: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23</cp:revision>
  <dcterms:created xsi:type="dcterms:W3CDTF">2021-06-11T21:49:32Z</dcterms:created>
  <dcterms:modified xsi:type="dcterms:W3CDTF">2024-06-10T01:49:55Z</dcterms:modified>
</cp:coreProperties>
</file>