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80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bjet.1312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Desmond Nelson - 2212276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7502930"/>
              </p:ext>
            </p:extLst>
          </p:nvPr>
        </p:nvGraphicFramePr>
        <p:xfrm>
          <a:off x="0" y="0"/>
          <a:ext cx="12192002" cy="729062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384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03384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03384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03384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03384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2022757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03135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019621">
                <a:tc rowSpan="5"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r>
                        <a:rPr lang="en-GB" sz="1800" dirty="0"/>
                        <a:t>To become a confident entrepreneur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 become employed within 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Stick at and strive and study within my job specific goals and 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time management </a:t>
                      </a:r>
                    </a:p>
                    <a:p>
                      <a:r>
                        <a:rPr lang="en-GB" sz="1800" dirty="0"/>
                        <a:t>And confidence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take time to work on my self and believe in myself more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019621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019621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 get a high standing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 be qualified and hardworking a presentable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study and work-life balance 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Work hard and always try and be better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019621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1019621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 become a manager within a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 become qualified withing computer architecture </a:t>
                      </a:r>
                      <a:r>
                        <a:rPr lang="en-GB" sz="1800"/>
                        <a:t>time management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Being the best I can be and never settle for where I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Work hard everyday and help others while making sure my work is at a high standard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36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r>
              <a:rPr lang="en-GB" sz="1400" dirty="0"/>
              <a:t>  </a:t>
            </a:r>
            <a:r>
              <a:rPr lang="en-GB" sz="1400" dirty="0" err="1"/>
              <a:t>Sangrà</a:t>
            </a:r>
            <a:r>
              <a:rPr lang="en-GB" sz="1400" dirty="0"/>
              <a:t>, </a:t>
            </a:r>
            <a:r>
              <a:rPr lang="en-GB" sz="1400" dirty="0" err="1"/>
              <a:t>Raffaghelli</a:t>
            </a:r>
            <a:r>
              <a:rPr lang="en-GB" sz="1400" dirty="0"/>
              <a:t>, J. E., &amp; </a:t>
            </a:r>
            <a:r>
              <a:rPr lang="en-GB" sz="1400" dirty="0" err="1"/>
              <a:t>Veletsianos</a:t>
            </a:r>
            <a:r>
              <a:rPr lang="en-GB" sz="1400" dirty="0"/>
              <a:t>, G. (2019). Lifelong learning Ecologies: Linking formal and informal contexts of learning in the digital era. British Journal of Educational Technology, 50(4), 1615–1618. https://doi.org/10.1111/bjet.12828</a:t>
            </a:r>
          </a:p>
          <a:p>
            <a:endParaRPr lang="en-GB" sz="1400" dirty="0"/>
          </a:p>
          <a:p>
            <a:r>
              <a:rPr lang="en-GB" sz="1400" dirty="0"/>
              <a:t>  </a:t>
            </a:r>
            <a:r>
              <a:rPr lang="en-GB" sz="1400" dirty="0" err="1"/>
              <a:t>Palliam</a:t>
            </a:r>
            <a:r>
              <a:rPr lang="en-GB" sz="1400" dirty="0"/>
              <a:t>, Mahomed, Z., Hoffman, D., &amp; </a:t>
            </a:r>
            <a:r>
              <a:rPr lang="en-GB" sz="1400" dirty="0" err="1"/>
              <a:t>Laher</a:t>
            </a:r>
            <a:r>
              <a:rPr lang="en-GB" sz="1400" dirty="0"/>
              <a:t>, A. E. (2019). Learning in the Digital Era - Awareness and Usage of Free Open Access </a:t>
            </a:r>
            <a:r>
              <a:rPr lang="en-GB" sz="1400" dirty="0" err="1"/>
              <a:t>Meducation</a:t>
            </a:r>
            <a:r>
              <a:rPr lang="en-GB" sz="1400" dirty="0"/>
              <a:t> among Emergency Department Doctors. </a:t>
            </a:r>
            <a:r>
              <a:rPr lang="en-GB" sz="1400" dirty="0" err="1"/>
              <a:t>Curēus</a:t>
            </a:r>
            <a:r>
              <a:rPr lang="en-GB" sz="1400" dirty="0"/>
              <a:t> (Palo Alto, CA), 11(11), e6223–e6223. https://doi.org/10.7759/cureus.6223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  </a:t>
            </a:r>
            <a:r>
              <a:rPr lang="en-GB" sz="1400" dirty="0" err="1"/>
              <a:t>Jaldemark</a:t>
            </a:r>
            <a:r>
              <a:rPr lang="en-GB" sz="1400" dirty="0"/>
              <a:t>, </a:t>
            </a:r>
            <a:r>
              <a:rPr lang="en-GB" sz="1400" dirty="0" err="1"/>
              <a:t>Håkansson</a:t>
            </a:r>
            <a:r>
              <a:rPr lang="en-GB" sz="1400" dirty="0"/>
              <a:t> Lindqvist, M., </a:t>
            </a:r>
            <a:r>
              <a:rPr lang="en-GB" sz="1400" dirty="0" err="1"/>
              <a:t>Mozelius</a:t>
            </a:r>
            <a:r>
              <a:rPr lang="en-GB" sz="1400" dirty="0"/>
              <a:t>, P., &amp; </a:t>
            </a:r>
            <a:r>
              <a:rPr lang="en-GB" sz="1400" dirty="0" err="1"/>
              <a:t>Ryberg</a:t>
            </a:r>
            <a:r>
              <a:rPr lang="en-GB" sz="1400" dirty="0"/>
              <a:t>, T. (2021). Editorial introduction: Lifelong learning in the digital era. British Journal of Educational Technology, 52(4), 1576–1579. </a:t>
            </a:r>
            <a:r>
              <a:rPr lang="en-GB" sz="1400" dirty="0">
                <a:hlinkClick r:id="rId2"/>
              </a:rPr>
              <a:t>https://doi.org/10.1111/bjet.13128</a:t>
            </a:r>
            <a:r>
              <a:rPr lang="en-GB" sz="1400" dirty="0"/>
              <a:t> “</a:t>
            </a:r>
            <a:r>
              <a:rPr lang="en-GB" sz="1050" b="0" i="0" dirty="0">
                <a:solidFill>
                  <a:srgbClr val="1C1D1E"/>
                </a:solidFill>
                <a:effectLst/>
                <a:latin typeface="Open Sans" panose="020B0604020202020204" pitchFamily="34" charset="0"/>
              </a:rPr>
              <a:t>Lifelong learning in the digital era is characterised by the increasing digitalisation of society and a growing networked and hybrid organisation of human activities.”</a:t>
            </a:r>
          </a:p>
          <a:p>
            <a:endParaRPr lang="en-GB" sz="1050" dirty="0">
              <a:solidFill>
                <a:srgbClr val="1C1D1E"/>
              </a:solidFill>
              <a:latin typeface="Open Sans" panose="020B0604020202020204" pitchFamily="34" charset="0"/>
            </a:endParaRPr>
          </a:p>
          <a:p>
            <a:endParaRPr lang="en-GB" sz="1400" dirty="0"/>
          </a:p>
          <a:p>
            <a:r>
              <a:rPr lang="en-GB" sz="1400" dirty="0"/>
              <a:t>  </a:t>
            </a:r>
            <a:r>
              <a:rPr lang="en-GB" sz="1400" dirty="0" err="1"/>
              <a:t>Ünlüsoy</a:t>
            </a:r>
            <a:r>
              <a:rPr lang="en-GB" sz="1400" dirty="0"/>
              <a:t>, Leander, K. M., &amp; de </a:t>
            </a:r>
            <a:r>
              <a:rPr lang="en-GB" sz="1400" dirty="0" err="1"/>
              <a:t>Haan</a:t>
            </a:r>
            <a:r>
              <a:rPr lang="en-GB" sz="1400" dirty="0"/>
              <a:t>, M. (2022). Rethinking sociocultural notions of learning in the digital era: Understanding the affordances of networked platforms. E-Learning and Digital Media, 19(1), 78–92. https://doi.org/10.1177/20427530211032302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425</Words>
  <Application>Microsoft Office PowerPoint</Application>
  <PresentationFormat>Widescreen</PresentationFormat>
  <Paragraphs>51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Open Sans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Desmond Nelson (2212276)</cp:lastModifiedBy>
  <cp:revision>4</cp:revision>
  <dcterms:created xsi:type="dcterms:W3CDTF">2022-07-21T09:53:39Z</dcterms:created>
  <dcterms:modified xsi:type="dcterms:W3CDTF">2022-11-18T11:39:21Z</dcterms:modified>
</cp:coreProperties>
</file>