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4"/>
  </p:sldMasterIdLst>
  <p:sldIdLst>
    <p:sldId id="256" r:id="rId5"/>
    <p:sldId id="258" r:id="rId6"/>
  </p:sldIdLst>
  <p:sldSz cx="6858000" cy="9144000" type="letter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9118" autoAdjust="0"/>
    <p:restoredTop sz="94660"/>
  </p:normalViewPr>
  <p:slideViewPr>
    <p:cSldViewPr snapToGrid="0">
      <p:cViewPr varScale="1">
        <p:scale>
          <a:sx n="50" d="100"/>
          <a:sy n="50" d="100"/>
        </p:scale>
        <p:origin x="2496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496484"/>
            <a:ext cx="5829300" cy="3183467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4802717"/>
            <a:ext cx="5143500" cy="2207683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656F01-F146-4CEC-9737-41361199E909}" type="datetimeFigureOut">
              <a:rPr lang="en-GB" smtClean="0"/>
              <a:t>09/03/2022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60D899-DC58-4023-A77F-0B8BC443C8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07702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656F01-F146-4CEC-9737-41361199E909}" type="datetimeFigureOut">
              <a:rPr lang="en-GB" smtClean="0"/>
              <a:t>09/03/2022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60D899-DC58-4023-A77F-0B8BC443C8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7114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2279653"/>
            <a:ext cx="5915025" cy="3803649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6119286"/>
            <a:ext cx="5915025" cy="2000249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656F01-F146-4CEC-9737-41361199E909}" type="datetimeFigureOut">
              <a:rPr lang="en-GB" smtClean="0"/>
              <a:t>09/03/2022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60D899-DC58-4023-A77F-0B8BC443C8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28865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2434167"/>
            <a:ext cx="2914650" cy="580178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2434167"/>
            <a:ext cx="2914650" cy="580178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656F01-F146-4CEC-9737-41361199E909}" type="datetimeFigureOut">
              <a:rPr lang="en-GB" smtClean="0"/>
              <a:t>09/03/2022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60D899-DC58-4023-A77F-0B8BC443C8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57994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486836"/>
            <a:ext cx="5915025" cy="176741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241551"/>
            <a:ext cx="2901255" cy="1098549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3340100"/>
            <a:ext cx="2901255" cy="491278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241551"/>
            <a:ext cx="2915543" cy="1098549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3340100"/>
            <a:ext cx="2915543" cy="491278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656F01-F146-4CEC-9737-41361199E909}" type="datetimeFigureOut">
              <a:rPr lang="en-GB" smtClean="0"/>
              <a:t>09/03/2022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60D899-DC58-4023-A77F-0B8BC443C8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76056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656F01-F146-4CEC-9737-41361199E909}" type="datetimeFigureOut">
              <a:rPr lang="en-GB" smtClean="0"/>
              <a:t>09/03/2022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60D899-DC58-4023-A77F-0B8BC443C8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02053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656F01-F146-4CEC-9737-41361199E909}" type="datetimeFigureOut">
              <a:rPr lang="en-GB" smtClean="0"/>
              <a:t>09/03/2022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60D899-DC58-4023-A77F-0B8BC443C8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75001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09600"/>
            <a:ext cx="2211884" cy="21336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316569"/>
            <a:ext cx="3471863" cy="6498167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743200"/>
            <a:ext cx="2211884" cy="508211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656F01-F146-4CEC-9737-41361199E909}" type="datetimeFigureOut">
              <a:rPr lang="en-GB" smtClean="0"/>
              <a:t>09/03/2022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60D899-DC58-4023-A77F-0B8BC443C8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17259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09600"/>
            <a:ext cx="2211884" cy="21336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316569"/>
            <a:ext cx="3471863" cy="6498167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2743200"/>
            <a:ext cx="2211884" cy="508211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656F01-F146-4CEC-9737-41361199E909}" type="datetimeFigureOut">
              <a:rPr lang="en-GB" smtClean="0"/>
              <a:t>09/03/2022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60D899-DC58-4023-A77F-0B8BC443C8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6640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656F01-F146-4CEC-9737-41361199E909}" type="datetimeFigureOut">
              <a:rPr lang="en-GB" smtClean="0"/>
              <a:t>09/03/2022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60D899-DC58-4023-A77F-0B8BC443C8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03512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486834"/>
            <a:ext cx="1478756" cy="774911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486834"/>
            <a:ext cx="4350544" cy="77491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656F01-F146-4CEC-9737-41361199E909}" type="datetimeFigureOut">
              <a:rPr lang="en-GB" smtClean="0"/>
              <a:t>09/03/2022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60D899-DC58-4023-A77F-0B8BC443C8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45258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486836"/>
            <a:ext cx="5915025" cy="176741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2434167"/>
            <a:ext cx="5915025" cy="58017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8475136"/>
            <a:ext cx="154305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656F01-F146-4CEC-9737-41361199E909}" type="datetimeFigureOut">
              <a:rPr lang="en-GB" smtClean="0"/>
              <a:t>09/03/2022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8475136"/>
            <a:ext cx="2314575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8475136"/>
            <a:ext cx="154305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60D899-DC58-4023-A77F-0B8BC443C8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0014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ngall.com/spain-flag-pn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331503-52FF-43A7-BABA-EE9ABA96AAE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4350" y="739989"/>
            <a:ext cx="5724000" cy="2365162"/>
          </a:xfrm>
        </p:spPr>
        <p:txBody>
          <a:bodyPr>
            <a:normAutofit/>
          </a:bodyPr>
          <a:lstStyle/>
          <a:p>
            <a:r>
              <a:rPr lang="es-ES" sz="2400" b="1" dirty="0"/>
              <a:t>Tableros de precios</a:t>
            </a:r>
            <a:br>
              <a:rPr lang="es-ES" sz="2000" dirty="0"/>
            </a:br>
            <a:br>
              <a:rPr lang="es-ES" sz="2000" dirty="0"/>
            </a:br>
            <a:br>
              <a:rPr lang="es-ES" sz="2000" dirty="0"/>
            </a:br>
            <a:br>
              <a:rPr lang="es-ES" sz="2000" dirty="0"/>
            </a:br>
            <a:r>
              <a:rPr lang="es-ES" sz="2000" b="1" dirty="0"/>
              <a:t>Nombre del estudiante: Zsanett Babos</a:t>
            </a:r>
            <a:br>
              <a:rPr lang="es-ES" sz="2000" b="1" dirty="0"/>
            </a:br>
            <a:r>
              <a:rPr lang="es-ES" sz="2000" b="1" dirty="0" err="1"/>
              <a:t>Indentificacion</a:t>
            </a:r>
            <a:r>
              <a:rPr lang="es-ES" sz="2000" b="1" dirty="0"/>
              <a:t> del Estudiante: 2020456</a:t>
            </a:r>
            <a:endParaRPr lang="en-GB" sz="20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CE8E5F-0A2F-4A6F-B5A3-B4547CCB158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609600" y="4310742"/>
            <a:ext cx="8058150" cy="3962401"/>
          </a:xfrm>
        </p:spPr>
        <p:txBody>
          <a:bodyPr anchor="b" anchorCtr="0"/>
          <a:lstStyle/>
          <a:p>
            <a:r>
              <a:rPr lang="en-GB" b="1" dirty="0"/>
              <a:t>Gestion </a:t>
            </a:r>
            <a:r>
              <a:rPr lang="en-GB" b="1" dirty="0" err="1"/>
              <a:t>Hotelera</a:t>
            </a:r>
            <a:r>
              <a:rPr lang="en-GB" b="1" dirty="0"/>
              <a:t> </a:t>
            </a:r>
            <a:r>
              <a:rPr lang="en-GB" b="1" dirty="0" err="1"/>
              <a:t>Internacional</a:t>
            </a:r>
            <a:endParaRPr lang="en-GB" b="1" dirty="0"/>
          </a:p>
          <a:p>
            <a:endParaRPr lang="en-GB" b="1" dirty="0"/>
          </a:p>
          <a:p>
            <a:r>
              <a:rPr lang="en-GB" b="1" dirty="0" err="1"/>
              <a:t>Espanol</a:t>
            </a:r>
            <a:endParaRPr lang="en-GB" b="1" dirty="0"/>
          </a:p>
          <a:p>
            <a:endParaRPr lang="en-GB" b="1" dirty="0"/>
          </a:p>
          <a:p>
            <a:r>
              <a:rPr lang="en-GB" b="1" dirty="0"/>
              <a:t>BMIH5003</a:t>
            </a:r>
          </a:p>
          <a:p>
            <a:endParaRPr lang="en-GB" b="1" dirty="0"/>
          </a:p>
          <a:p>
            <a:r>
              <a:rPr lang="en-GB" b="1" dirty="0"/>
              <a:t>Tutor del Modulo: Rodrigo F. Aguilera</a:t>
            </a:r>
          </a:p>
          <a:p>
            <a:endParaRPr lang="en-GB" b="1" dirty="0"/>
          </a:p>
          <a:p>
            <a:r>
              <a:rPr lang="en-GB" b="1" dirty="0"/>
              <a:t>Rodrigo.faguilera@uwtsd.ac.uk</a:t>
            </a:r>
          </a:p>
          <a:p>
            <a:endParaRPr lang="en-GB" dirty="0"/>
          </a:p>
        </p:txBody>
      </p:sp>
      <p:pic>
        <p:nvPicPr>
          <p:cNvPr id="6" name="Picture 5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DEFDEB04-CE76-48B0-86CC-C0262F72FF0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585357" y="3447846"/>
            <a:ext cx="1687286" cy="11241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09851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4D1A99-CAF4-4C80-B9E7-4D2683553A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7715" y="2641600"/>
            <a:ext cx="6480404" cy="489131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200" b="1" dirty="0" err="1">
                <a:latin typeface="Baguet Script" panose="00000500000000000000" pitchFamily="2" charset="0"/>
              </a:rPr>
              <a:t>Precios</a:t>
            </a:r>
            <a:r>
              <a:rPr lang="en-GB" sz="3200" b="1" dirty="0">
                <a:latin typeface="Baguet Script" panose="00000500000000000000" pitchFamily="2" charset="0"/>
              </a:rPr>
              <a:t> Habitaciones</a:t>
            </a:r>
          </a:p>
          <a:p>
            <a:pPr marL="0" indent="0">
              <a:buNone/>
            </a:pPr>
            <a:r>
              <a:rPr lang="en-GB" sz="3200" b="1" dirty="0">
                <a:latin typeface="Bradley Hand ITC" panose="03070402050302030203" pitchFamily="66" charset="0"/>
              </a:rPr>
              <a:t> </a:t>
            </a:r>
            <a:endParaRPr lang="en-GB" sz="3200" dirty="0">
              <a:latin typeface="Bradley Hand ITC" panose="03070402050302030203" pitchFamily="66" charset="0"/>
            </a:endParaRPr>
          </a:p>
          <a:p>
            <a:pPr marL="0" indent="0">
              <a:buNone/>
            </a:pPr>
            <a:endParaRPr lang="en-GB" sz="1600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13" name="Table 13">
            <a:extLst>
              <a:ext uri="{FF2B5EF4-FFF2-40B4-BE49-F238E27FC236}">
                <a16:creationId xmlns:a16="http://schemas.microsoft.com/office/drawing/2014/main" id="{91D7A538-9FAD-46F4-A0E4-41C7905B594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266961"/>
              </p:ext>
            </p:extLst>
          </p:nvPr>
        </p:nvGraphicFramePr>
        <p:xfrm>
          <a:off x="-1" y="3511915"/>
          <a:ext cx="6858001" cy="39556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10830">
                  <a:extLst>
                    <a:ext uri="{9D8B030D-6E8A-4147-A177-3AD203B41FA5}">
                      <a16:colId xmlns:a16="http://schemas.microsoft.com/office/drawing/2014/main" val="1412478660"/>
                    </a:ext>
                  </a:extLst>
                </a:gridCol>
                <a:gridCol w="1256370">
                  <a:extLst>
                    <a:ext uri="{9D8B030D-6E8A-4147-A177-3AD203B41FA5}">
                      <a16:colId xmlns:a16="http://schemas.microsoft.com/office/drawing/2014/main" val="386166064"/>
                    </a:ext>
                  </a:extLst>
                </a:gridCol>
                <a:gridCol w="2590801">
                  <a:extLst>
                    <a:ext uri="{9D8B030D-6E8A-4147-A177-3AD203B41FA5}">
                      <a16:colId xmlns:a16="http://schemas.microsoft.com/office/drawing/2014/main" val="996968746"/>
                    </a:ext>
                  </a:extLst>
                </a:gridCol>
              </a:tblGrid>
              <a:tr h="384145">
                <a:tc>
                  <a:txBody>
                    <a:bodyPr/>
                    <a:lstStyle/>
                    <a:p>
                      <a:endParaRPr lang="en-GB" sz="2800" b="1" dirty="0">
                        <a:latin typeface="Baguet Script" panose="020B0604020202020204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chemeClr val="tx1"/>
                          </a:solidFill>
                          <a:latin typeface="Baguet Script" panose="00000500000000000000" pitchFamily="2" charset="0"/>
                        </a:rPr>
                        <a:t>PRECIO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solidFill>
                            <a:schemeClr val="tx1"/>
                          </a:solidFill>
                          <a:latin typeface="Baguet Script" panose="020B0604020202020204" pitchFamily="2" charset="0"/>
                        </a:rPr>
                        <a:t>PRECIO/MIEMBROS</a:t>
                      </a:r>
                      <a:endParaRPr lang="en-GB" sz="2000" dirty="0">
                        <a:latin typeface="Baguet Script" panose="020B0604020202020204" pitchFamily="2" charset="0"/>
                      </a:endParaRPr>
                    </a:p>
                    <a:p>
                      <a:endParaRPr lang="en-GB" sz="2800" dirty="0">
                        <a:latin typeface="Baguet Script" panose="020B0604020202020204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3222902"/>
                  </a:ext>
                </a:extLst>
              </a:tr>
              <a:tr h="626533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 err="1">
                          <a:latin typeface="Baguet Script" panose="020B0604020202020204" pitchFamily="2" charset="0"/>
                        </a:rPr>
                        <a:t>Individuales</a:t>
                      </a:r>
                      <a:endParaRPr lang="en-GB" sz="2800" dirty="0">
                        <a:latin typeface="Baguet Script" panose="020B0604020202020204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Baguet Script" panose="020B0604020202020204" pitchFamily="2" charset="0"/>
                        </a:rPr>
                        <a:t>€89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Baguet Script" panose="020B0604020202020204" pitchFamily="2" charset="0"/>
                        </a:rPr>
                        <a:t>€78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0478063"/>
                  </a:ext>
                </a:extLst>
              </a:tr>
              <a:tr h="626533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Baguet Script" panose="020B0604020202020204" pitchFamily="2" charset="0"/>
                        </a:rPr>
                        <a:t> </a:t>
                      </a:r>
                      <a:r>
                        <a:rPr lang="en-GB" sz="2800" dirty="0" err="1">
                          <a:latin typeface="Baguet Script" panose="020B0604020202020204" pitchFamily="2" charset="0"/>
                        </a:rPr>
                        <a:t>Dobles</a:t>
                      </a:r>
                      <a:endParaRPr lang="en-GB" sz="2800" dirty="0">
                        <a:latin typeface="Baguet Script" panose="020B0604020202020204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Baguet Script" panose="020B0604020202020204" pitchFamily="2" charset="0"/>
                        </a:rPr>
                        <a:t>€128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Baguet Script" panose="020B0604020202020204" pitchFamily="2" charset="0"/>
                        </a:rPr>
                        <a:t>€112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95498205"/>
                  </a:ext>
                </a:extLst>
              </a:tr>
              <a:tr h="626533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 err="1">
                          <a:latin typeface="Baguet Script" panose="020B0604020202020204" pitchFamily="2" charset="0"/>
                        </a:rPr>
                        <a:t>Cuadruples</a:t>
                      </a:r>
                      <a:endParaRPr lang="en-GB" sz="2800" dirty="0">
                        <a:latin typeface="Baguet Script" panose="020B0604020202020204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Baguet Script" panose="020B0604020202020204" pitchFamily="2" charset="0"/>
                        </a:rPr>
                        <a:t>€178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Baguet Script" panose="020B0604020202020204" pitchFamily="2" charset="0"/>
                        </a:rPr>
                        <a:t>€167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61879214"/>
                  </a:ext>
                </a:extLst>
              </a:tr>
              <a:tr h="626533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 err="1">
                          <a:latin typeface="Baguet Script" panose="020B0604020202020204" pitchFamily="2" charset="0"/>
                        </a:rPr>
                        <a:t>Familiares</a:t>
                      </a:r>
                      <a:endParaRPr lang="en-GB" sz="2800" dirty="0">
                        <a:latin typeface="Baguet Script" panose="020B0604020202020204" pitchFamily="2" charset="0"/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Baguet Script" panose="020B0604020202020204" pitchFamily="2" charset="0"/>
                        </a:rPr>
                        <a:t>€199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Baguet Script" panose="020B0604020202020204" pitchFamily="2" charset="0"/>
                        </a:rPr>
                        <a:t>€187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03615612"/>
                  </a:ext>
                </a:extLst>
              </a:tr>
              <a:tr h="626533"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Baguet Script" panose="020B0604020202020204" pitchFamily="2" charset="0"/>
                        </a:rPr>
                        <a:t>Suite Principal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Baguet Script" panose="020B0604020202020204" pitchFamily="2" charset="0"/>
                        </a:rPr>
                        <a:t>€203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dirty="0">
                          <a:latin typeface="Baguet Script" panose="020B0604020202020204" pitchFamily="2" charset="0"/>
                        </a:rPr>
                        <a:t>€178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15937559"/>
                  </a:ext>
                </a:extLst>
              </a:tr>
            </a:tbl>
          </a:graphicData>
        </a:graphic>
      </p:graphicFrame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79E5AAF2-010E-449A-9D52-524765FB0299}"/>
              </a:ext>
            </a:extLst>
          </p:cNvPr>
          <p:cNvGraphicFramePr>
            <a:graphicFrameLocks noGrp="1"/>
          </p:cNvGraphicFramePr>
          <p:nvPr/>
        </p:nvGraphicFramePr>
        <p:xfrm>
          <a:off x="319314" y="3410857"/>
          <a:ext cx="208280" cy="297180"/>
        </p:xfrm>
        <a:graphic>
          <a:graphicData uri="http://schemas.openxmlformats.org/drawingml/2006/table">
            <a:tbl>
              <a:tblPr/>
              <a:tblGrid>
                <a:gridCol w="208280">
                  <a:extLst>
                    <a:ext uri="{9D8B030D-6E8A-4147-A177-3AD203B41FA5}">
                      <a16:colId xmlns:a16="http://schemas.microsoft.com/office/drawing/2014/main" val="40018734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mpd="sng">
                      <a:solidFill>
                        <a:schemeClr val="bg1"/>
                      </a:solidFill>
                      <a:prstDash val="solid"/>
                    </a:lnL>
                    <a:lnR w="12700" cmpd="sng">
                      <a:solidFill>
                        <a:schemeClr val="bg1"/>
                      </a:solidFill>
                      <a:prstDash val="solid"/>
                    </a:lnR>
                    <a:lnT w="12700" cmpd="sng">
                      <a:solidFill>
                        <a:schemeClr val="bg1"/>
                      </a:solidFill>
                      <a:prstDash val="solid"/>
                    </a:lnT>
                    <a:lnB w="12700" cmpd="sng">
                      <a:solidFill>
                        <a:schemeClr val="bg1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33284745"/>
                  </a:ext>
                </a:extLst>
              </a:tr>
            </a:tbl>
          </a:graphicData>
        </a:graphic>
      </p:graphicFrame>
      <p:graphicFrame>
        <p:nvGraphicFramePr>
          <p:cNvPr id="18" name="Table 17">
            <a:extLst>
              <a:ext uri="{FF2B5EF4-FFF2-40B4-BE49-F238E27FC236}">
                <a16:creationId xmlns:a16="http://schemas.microsoft.com/office/drawing/2014/main" id="{B4354603-F0B5-4C4F-A0C0-898C8DE6E64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74718517"/>
              </p:ext>
            </p:extLst>
          </p:nvPr>
        </p:nvGraphicFramePr>
        <p:xfrm>
          <a:off x="-2206171" y="2960914"/>
          <a:ext cx="208280" cy="297180"/>
        </p:xfrm>
        <a:graphic>
          <a:graphicData uri="http://schemas.openxmlformats.org/drawingml/2006/table">
            <a:tbl>
              <a:tblPr>
                <a:tableStyleId>{2D5ABB26-0587-4C30-8999-92F81FD0307C}</a:tableStyleId>
              </a:tblPr>
              <a:tblGrid>
                <a:gridCol w="208280">
                  <a:extLst>
                    <a:ext uri="{9D8B030D-6E8A-4147-A177-3AD203B41FA5}">
                      <a16:colId xmlns:a16="http://schemas.microsoft.com/office/drawing/2014/main" val="4287876039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81080098"/>
                  </a:ext>
                </a:extLst>
              </a:tr>
            </a:tbl>
          </a:graphicData>
        </a:graphic>
      </p:graphicFrame>
      <p:pic>
        <p:nvPicPr>
          <p:cNvPr id="19" name="Picture 18">
            <a:extLst>
              <a:ext uri="{FF2B5EF4-FFF2-40B4-BE49-F238E27FC236}">
                <a16:creationId xmlns:a16="http://schemas.microsoft.com/office/drawing/2014/main" id="{CA34823E-7544-4D7A-92D5-4402DCB527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33896"/>
            <a:ext cx="2420322" cy="1765919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05CBB7AA-1954-4BFB-BFB1-2FD2D6A798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19727" y="531822"/>
            <a:ext cx="2286198" cy="1767993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4BEC410A-8226-469F-B3F9-64E681C71E2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5925" y="531822"/>
            <a:ext cx="2152076" cy="1767994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DD4FC16A-7168-4606-8199-B9D6502C6D0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06172" y="7467540"/>
            <a:ext cx="2353462" cy="14867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28993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7994A0BF8A24D439EF69441A13BEDF5" ma:contentTypeVersion="7" ma:contentTypeDescription="Create a new document." ma:contentTypeScope="" ma:versionID="3c17ad049b341fa5a90eefce65ca9712">
  <xsd:schema xmlns:xsd="http://www.w3.org/2001/XMLSchema" xmlns:xs="http://www.w3.org/2001/XMLSchema" xmlns:p="http://schemas.microsoft.com/office/2006/metadata/properties" xmlns:ns3="3070e20c-d545-4ced-a967-419e539f9772" xmlns:ns4="8dab1307-fa09-4a57-8446-d4099e07e355" targetNamespace="http://schemas.microsoft.com/office/2006/metadata/properties" ma:root="true" ma:fieldsID="a72a4cd91990d832cabbc32ad90a7eae" ns3:_="" ns4:_="">
    <xsd:import namespace="3070e20c-d545-4ced-a967-419e539f9772"/>
    <xsd:import namespace="8dab1307-fa09-4a57-8446-d4099e07e355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70e20c-d545-4ced-a967-419e539f977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dab1307-fa09-4a57-8446-d4099e07e355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2BEB984-24EC-4263-B79C-0F7015A31966}">
  <ds:schemaRefs>
    <ds:schemaRef ds:uri="http://schemas.microsoft.com/office/2006/documentManagement/types"/>
    <ds:schemaRef ds:uri="8dab1307-fa09-4a57-8446-d4099e07e355"/>
    <ds:schemaRef ds:uri="http://purl.org/dc/terms/"/>
    <ds:schemaRef ds:uri="http://www.w3.org/XML/1998/namespace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http://schemas.microsoft.com/office/infopath/2007/PartnerControls"/>
    <ds:schemaRef ds:uri="3070e20c-d545-4ced-a967-419e539f9772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2CC40BE9-8A69-4712-9C07-83B7379AB2E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8A20185-2C99-4D79-A699-56AA0F754B8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70e20c-d545-4ced-a967-419e539f9772"/>
    <ds:schemaRef ds:uri="8dab1307-fa09-4a57-8446-d4099e07e35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187</TotalTime>
  <Words>75</Words>
  <Application>Microsoft Office PowerPoint</Application>
  <PresentationFormat>Letter Paper (8.5x11 in)</PresentationFormat>
  <Paragraphs>41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Arial</vt:lpstr>
      <vt:lpstr>Baguet Script</vt:lpstr>
      <vt:lpstr>Bradley Hand ITC</vt:lpstr>
      <vt:lpstr>Calibri</vt:lpstr>
      <vt:lpstr>Calibri Light</vt:lpstr>
      <vt:lpstr>Office Theme</vt:lpstr>
      <vt:lpstr>Tableros de precios    Nombre del estudiante: Zsanett Babos Indentificacion del Estudiante: 2020456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Tableros de precios    Nombre del estudiante: Zsanett Babos Indentificacion del Estudiante: 2020456</dc:title>
  <dc:creator>Zsanett Babos</dc:creator>
  <cp:lastModifiedBy>Zsanett Babos</cp:lastModifiedBy>
  <cp:revision>2</cp:revision>
  <dcterms:created xsi:type="dcterms:W3CDTF">2022-03-09T16:21:23Z</dcterms:created>
  <dcterms:modified xsi:type="dcterms:W3CDTF">2022-03-09T19:41:04Z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0x010100F7994A0BF8A24D439EF69441A13BEDF5</vt:lpwstr>
  </property>
</Properties>
</file>