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62" r:id="rId3"/>
    <p:sldId id="257" r:id="rId4"/>
    <p:sldId id="259" r:id="rId5"/>
    <p:sldId id="261" r:id="rId6"/>
    <p:sldId id="258" r:id="rId7"/>
    <p:sldId id="264" r:id="rId8"/>
    <p:sldId id="266" r:id="rId9"/>
    <p:sldId id="267" r:id="rId10"/>
    <p:sldId id="263" r:id="rId11"/>
    <p:sldId id="26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13BBE3-118B-4005-A862-255FF554E59D}" v="53" dt="2020-11-01T14:49:36.3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Lewis" userId="7366c0bd961f4978" providerId="LiveId" clId="{9D13BBE3-118B-4005-A862-255FF554E59D}"/>
    <pc:docChg chg="undo custSel mod addSld delSld modSld sldOrd addMainMaster delMainMaster">
      <pc:chgData name="Katie Lewis" userId="7366c0bd961f4978" providerId="LiveId" clId="{9D13BBE3-118B-4005-A862-255FF554E59D}" dt="2020-11-01T14:50:41.879" v="4777" actId="20577"/>
      <pc:docMkLst>
        <pc:docMk/>
      </pc:docMkLst>
      <pc:sldChg chg="addSp delSp modSp mod modMedia setBg modClrScheme delAnim setClrOvrMap delDesignElem chgLayout">
        <pc:chgData name="Katie Lewis" userId="7366c0bd961f4978" providerId="LiveId" clId="{9D13BBE3-118B-4005-A862-255FF554E59D}" dt="2020-10-24T15:37:20.827" v="2414" actId="20577"/>
        <pc:sldMkLst>
          <pc:docMk/>
          <pc:sldMk cId="195386109" sldId="256"/>
        </pc:sldMkLst>
        <pc:spChg chg="mod">
          <ac:chgData name="Katie Lewis" userId="7366c0bd961f4978" providerId="LiveId" clId="{9D13BBE3-118B-4005-A862-255FF554E59D}" dt="2020-10-24T15:14:03.251" v="1751"/>
          <ac:spMkLst>
            <pc:docMk/>
            <pc:sldMk cId="195386109" sldId="256"/>
            <ac:spMk id="2" creationId="{190059F5-2CE3-4DC1-BEC5-6925F2584A04}"/>
          </ac:spMkLst>
        </pc:spChg>
        <pc:spChg chg="add mod">
          <ac:chgData name="Katie Lewis" userId="7366c0bd961f4978" providerId="LiveId" clId="{9D13BBE3-118B-4005-A862-255FF554E59D}" dt="2020-10-24T15:37:20.827" v="2414" actId="20577"/>
          <ac:spMkLst>
            <pc:docMk/>
            <pc:sldMk cId="195386109" sldId="256"/>
            <ac:spMk id="4" creationId="{B9E72CA0-18A8-4207-97AC-ECEC460DCC1B}"/>
          </ac:spMkLst>
        </pc:spChg>
        <pc:spChg chg="add del">
          <ac:chgData name="Katie Lewis" userId="7366c0bd961f4978" providerId="LiveId" clId="{9D13BBE3-118B-4005-A862-255FF554E59D}" dt="2020-10-24T15:14:03.251" v="1751"/>
          <ac:spMkLst>
            <pc:docMk/>
            <pc:sldMk cId="195386109" sldId="256"/>
            <ac:spMk id="5" creationId="{0671A8AE-40A1-4631-A6B8-581AFF065482}"/>
          </ac:spMkLst>
        </pc:spChg>
        <pc:spChg chg="add del">
          <ac:chgData name="Katie Lewis" userId="7366c0bd961f4978" providerId="LiveId" clId="{9D13BBE3-118B-4005-A862-255FF554E59D}" dt="2020-10-24T15:14:03.251" v="1751"/>
          <ac:spMkLst>
            <pc:docMk/>
            <pc:sldMk cId="195386109" sldId="256"/>
            <ac:spMk id="6" creationId="{A44CD100-6267-4E62-AA64-2182A3A6A1C0}"/>
          </ac:spMkLst>
        </pc:spChg>
        <pc:spChg chg="add del">
          <ac:chgData name="Katie Lewis" userId="7366c0bd961f4978" providerId="LiveId" clId="{9D13BBE3-118B-4005-A862-255FF554E59D}" dt="2020-10-21T18:48:46.127" v="18" actId="26606"/>
          <ac:spMkLst>
            <pc:docMk/>
            <pc:sldMk cId="195386109" sldId="256"/>
            <ac:spMk id="8" creationId="{0671A8AE-40A1-4631-A6B8-581AFF065482}"/>
          </ac:spMkLst>
        </pc:spChg>
        <pc:spChg chg="add del">
          <ac:chgData name="Katie Lewis" userId="7366c0bd961f4978" providerId="LiveId" clId="{9D13BBE3-118B-4005-A862-255FF554E59D}" dt="2020-10-21T18:48:34.142" v="9" actId="26606"/>
          <ac:spMkLst>
            <pc:docMk/>
            <pc:sldMk cId="195386109" sldId="256"/>
            <ac:spMk id="9" creationId="{757B325C-3E35-45CF-9D07-3BCB281F3B9C}"/>
          </ac:spMkLst>
        </pc:spChg>
        <pc:spChg chg="add del">
          <ac:chgData name="Katie Lewis" userId="7366c0bd961f4978" providerId="LiveId" clId="{9D13BBE3-118B-4005-A862-255FF554E59D}" dt="2020-10-21T18:48:46.127" v="18" actId="26606"/>
          <ac:spMkLst>
            <pc:docMk/>
            <pc:sldMk cId="195386109" sldId="256"/>
            <ac:spMk id="10" creationId="{A44CD100-6267-4E62-AA64-2182A3A6A1C0}"/>
          </ac:spMkLst>
        </pc:spChg>
        <pc:spChg chg="add del">
          <ac:chgData name="Katie Lewis" userId="7366c0bd961f4978" providerId="LiveId" clId="{9D13BBE3-118B-4005-A862-255FF554E59D}" dt="2020-10-21T18:48:34.142" v="9" actId="26606"/>
          <ac:spMkLst>
            <pc:docMk/>
            <pc:sldMk cId="195386109" sldId="256"/>
            <ac:spMk id="11" creationId="{C24BEC42-AFF3-40D1-93A2-A27A42E1E23C}"/>
          </ac:spMkLst>
        </pc:spChg>
        <pc:spChg chg="add del">
          <ac:chgData name="Katie Lewis" userId="7366c0bd961f4978" providerId="LiveId" clId="{9D13BBE3-118B-4005-A862-255FF554E59D}" dt="2020-10-21T18:48:34.142" v="9" actId="26606"/>
          <ac:spMkLst>
            <pc:docMk/>
            <pc:sldMk cId="195386109" sldId="256"/>
            <ac:spMk id="13" creationId="{608F427C-1EC9-4280-9367-F2B3AA063E82}"/>
          </ac:spMkLst>
        </pc:spChg>
        <pc:spChg chg="add del">
          <ac:chgData name="Katie Lewis" userId="7366c0bd961f4978" providerId="LiveId" clId="{9D13BBE3-118B-4005-A862-255FF554E59D}" dt="2020-10-21T18:48:34.142" v="9" actId="26606"/>
          <ac:spMkLst>
            <pc:docMk/>
            <pc:sldMk cId="195386109" sldId="256"/>
            <ac:spMk id="15" creationId="{F98810A7-E114-447A-A7D6-69B27CFB5650}"/>
          </ac:spMkLst>
        </pc:spChg>
        <pc:spChg chg="add del">
          <ac:chgData name="Katie Lewis" userId="7366c0bd961f4978" providerId="LiveId" clId="{9D13BBE3-118B-4005-A862-255FF554E59D}" dt="2020-10-21T18:48:35.849" v="11" actId="26606"/>
          <ac:spMkLst>
            <pc:docMk/>
            <pc:sldMk cId="195386109" sldId="256"/>
            <ac:spMk id="17" creationId="{6288FA97-C16B-4222-8C4D-E22F58E87AE4}"/>
          </ac:spMkLst>
        </pc:spChg>
        <pc:spChg chg="add del">
          <ac:chgData name="Katie Lewis" userId="7366c0bd961f4978" providerId="LiveId" clId="{9D13BBE3-118B-4005-A862-255FF554E59D}" dt="2020-10-21T18:48:35.849" v="11" actId="26606"/>
          <ac:spMkLst>
            <pc:docMk/>
            <pc:sldMk cId="195386109" sldId="256"/>
            <ac:spMk id="18" creationId="{D5395B5B-2522-4AED-9DF1-8EA401469F59}"/>
          </ac:spMkLst>
        </pc:spChg>
        <pc:spChg chg="add del">
          <ac:chgData name="Katie Lewis" userId="7366c0bd961f4978" providerId="LiveId" clId="{9D13BBE3-118B-4005-A862-255FF554E59D}" dt="2020-10-21T18:48:35.849" v="11" actId="26606"/>
          <ac:spMkLst>
            <pc:docMk/>
            <pc:sldMk cId="195386109" sldId="256"/>
            <ac:spMk id="19" creationId="{86745676-985D-4F8F-BBC9-74CCF08EF6B8}"/>
          </ac:spMkLst>
        </pc:spChg>
        <pc:spChg chg="add del">
          <ac:chgData name="Katie Lewis" userId="7366c0bd961f4978" providerId="LiveId" clId="{9D13BBE3-118B-4005-A862-255FF554E59D}" dt="2020-10-21T18:48:42.853" v="16" actId="26606"/>
          <ac:spMkLst>
            <pc:docMk/>
            <pc:sldMk cId="195386109" sldId="256"/>
            <ac:spMk id="21" creationId="{D27CF008-4B18-436D-B2D5-C1346C12438E}"/>
          </ac:spMkLst>
        </pc:spChg>
        <pc:spChg chg="add del">
          <ac:chgData name="Katie Lewis" userId="7366c0bd961f4978" providerId="LiveId" clId="{9D13BBE3-118B-4005-A862-255FF554E59D}" dt="2020-10-21T18:48:42.853" v="16" actId="26606"/>
          <ac:spMkLst>
            <pc:docMk/>
            <pc:sldMk cId="195386109" sldId="256"/>
            <ac:spMk id="22" creationId="{CE22DAD8-5F67-4B73-ADA9-06EF381F7AD6}"/>
          </ac:spMkLst>
        </pc:spChg>
        <pc:spChg chg="add del">
          <ac:chgData name="Katie Lewis" userId="7366c0bd961f4978" providerId="LiveId" clId="{9D13BBE3-118B-4005-A862-255FF554E59D}" dt="2020-10-21T18:48:42.853" v="16" actId="26606"/>
          <ac:spMkLst>
            <pc:docMk/>
            <pc:sldMk cId="195386109" sldId="256"/>
            <ac:spMk id="23" creationId="{E4F17063-EDA4-417B-946F-BA357F3B390D}"/>
          </ac:spMkLst>
        </pc:spChg>
        <pc:spChg chg="add del">
          <ac:chgData name="Katie Lewis" userId="7366c0bd961f4978" providerId="LiveId" clId="{9D13BBE3-118B-4005-A862-255FF554E59D}" dt="2020-10-21T18:48:42.853" v="16" actId="26606"/>
          <ac:spMkLst>
            <pc:docMk/>
            <pc:sldMk cId="195386109" sldId="256"/>
            <ac:spMk id="24" creationId="{D36F3EEA-55D4-4677-80E7-92D00B8F343B}"/>
          </ac:spMkLst>
        </pc:spChg>
        <pc:picChg chg="add mod">
          <ac:chgData name="Katie Lewis" userId="7366c0bd961f4978" providerId="LiveId" clId="{9D13BBE3-118B-4005-A862-255FF554E59D}" dt="2020-10-21T18:49:16.689" v="22"/>
          <ac:picMkLst>
            <pc:docMk/>
            <pc:sldMk cId="195386109" sldId="256"/>
            <ac:picMk id="3" creationId="{0DF7C0F1-1581-4CC3-9F8F-F516398180A5}"/>
          </ac:picMkLst>
        </pc:picChg>
        <pc:picChg chg="add del mod ord">
          <ac:chgData name="Katie Lewis" userId="7366c0bd961f4978" providerId="LiveId" clId="{9D13BBE3-118B-4005-A862-255FF554E59D}" dt="2020-10-21T18:48:46.127" v="18" actId="26606"/>
          <ac:picMkLst>
            <pc:docMk/>
            <pc:sldMk cId="195386109" sldId="256"/>
            <ac:picMk id="4" creationId="{CADA0FB7-B78C-49F6-8AE6-BC7E5B16C390}"/>
          </ac:picMkLst>
        </pc:picChg>
      </pc:sldChg>
      <pc:sldChg chg="addSp delSp modSp new mod setBg setClrOvrMap delDesignElem">
        <pc:chgData name="Katie Lewis" userId="7366c0bd961f4978" providerId="LiveId" clId="{9D13BBE3-118B-4005-A862-255FF554E59D}" dt="2020-10-28T20:31:00.289" v="2733" actId="1076"/>
        <pc:sldMkLst>
          <pc:docMk/>
          <pc:sldMk cId="624892141" sldId="257"/>
        </pc:sldMkLst>
        <pc:spChg chg="mod">
          <ac:chgData name="Katie Lewis" userId="7366c0bd961f4978" providerId="LiveId" clId="{9D13BBE3-118B-4005-A862-255FF554E59D}" dt="2020-10-24T15:15:40.523" v="1782" actId="20577"/>
          <ac:spMkLst>
            <pc:docMk/>
            <pc:sldMk cId="624892141" sldId="257"/>
            <ac:spMk id="2" creationId="{15697070-8A86-4277-AD3F-E07B3E1304D0}"/>
          </ac:spMkLst>
        </pc:spChg>
        <pc:spChg chg="mod ord">
          <ac:chgData name="Katie Lewis" userId="7366c0bd961f4978" providerId="LiveId" clId="{9D13BBE3-118B-4005-A862-255FF554E59D}" dt="2020-10-24T14:32:15.684" v="903" actId="26606"/>
          <ac:spMkLst>
            <pc:docMk/>
            <pc:sldMk cId="624892141" sldId="257"/>
            <ac:spMk id="3" creationId="{1DDBEA77-4818-491C-A732-CADDFB384CAA}"/>
          </ac:spMkLst>
        </pc:spChg>
        <pc:spChg chg="add mod">
          <ac:chgData name="Katie Lewis" userId="7366c0bd961f4978" providerId="LiveId" clId="{9D13BBE3-118B-4005-A862-255FF554E59D}" dt="2020-10-28T20:25:30.564" v="2565" actId="20577"/>
          <ac:spMkLst>
            <pc:docMk/>
            <pc:sldMk cId="624892141" sldId="257"/>
            <ac:spMk id="4" creationId="{6B864FE7-3B99-4AA6-BEA8-5EDC63850F52}"/>
          </ac:spMkLst>
        </pc:spChg>
        <pc:spChg chg="add del mod">
          <ac:chgData name="Katie Lewis" userId="7366c0bd961f4978" providerId="LiveId" clId="{9D13BBE3-118B-4005-A862-255FF554E59D}" dt="2020-10-24T14:24:34.457" v="594" actId="478"/>
          <ac:spMkLst>
            <pc:docMk/>
            <pc:sldMk cId="624892141" sldId="257"/>
            <ac:spMk id="4" creationId="{F4952AEB-06E6-4A26-82E7-9C8225FFDE50}"/>
          </ac:spMkLst>
        </pc:spChg>
        <pc:spChg chg="add mod ord">
          <ac:chgData name="Katie Lewis" userId="7366c0bd961f4978" providerId="LiveId" clId="{9D13BBE3-118B-4005-A862-255FF554E59D}" dt="2020-10-28T20:31:00.289" v="2733" actId="1076"/>
          <ac:spMkLst>
            <pc:docMk/>
            <pc:sldMk cId="624892141" sldId="257"/>
            <ac:spMk id="6" creationId="{648B5944-E6E6-490E-8215-6F0ED9601A4D}"/>
          </ac:spMkLst>
        </pc:spChg>
        <pc:spChg chg="add del">
          <ac:chgData name="Katie Lewis" userId="7366c0bd961f4978" providerId="LiveId" clId="{9D13BBE3-118B-4005-A862-255FF554E59D}" dt="2020-10-21T19:37:13.951" v="377" actId="26606"/>
          <ac:spMkLst>
            <pc:docMk/>
            <pc:sldMk cId="624892141" sldId="257"/>
            <ac:spMk id="10" creationId="{13BCCAE5-A35B-4B66-A4A7-E23C34A403A4}"/>
          </ac:spMkLst>
        </pc:spChg>
        <pc:spChg chg="add del">
          <ac:chgData name="Katie Lewis" userId="7366c0bd961f4978" providerId="LiveId" clId="{9D13BBE3-118B-4005-A862-255FF554E59D}" dt="2020-10-21T19:37:13.951" v="377" actId="26606"/>
          <ac:spMkLst>
            <pc:docMk/>
            <pc:sldMk cId="624892141" sldId="257"/>
            <ac:spMk id="14" creationId="{0B2EDFE5-9478-4774-9D3D-FEC7DC7082EF}"/>
          </ac:spMkLst>
        </pc:spChg>
        <pc:spChg chg="add del">
          <ac:chgData name="Katie Lewis" userId="7366c0bd961f4978" providerId="LiveId" clId="{9D13BBE3-118B-4005-A862-255FF554E59D}" dt="2020-10-24T14:24:42.141" v="595" actId="26606"/>
          <ac:spMkLst>
            <pc:docMk/>
            <pc:sldMk cId="624892141" sldId="257"/>
            <ac:spMk id="16" creationId="{13BCCAE5-A35B-4B66-A4A7-E23C34A403A4}"/>
          </ac:spMkLst>
        </pc:spChg>
        <pc:spChg chg="add del">
          <ac:chgData name="Katie Lewis" userId="7366c0bd961f4978" providerId="LiveId" clId="{9D13BBE3-118B-4005-A862-255FF554E59D}" dt="2020-10-24T14:24:42.141" v="595" actId="26606"/>
          <ac:spMkLst>
            <pc:docMk/>
            <pc:sldMk cId="624892141" sldId="257"/>
            <ac:spMk id="18" creationId="{CB06839E-D8C3-4A74-BA2B-3B97E7B2CDB5}"/>
          </ac:spMkLst>
        </pc:spChg>
        <pc:spChg chg="add del">
          <ac:chgData name="Katie Lewis" userId="7366c0bd961f4978" providerId="LiveId" clId="{9D13BBE3-118B-4005-A862-255FF554E59D}" dt="2020-10-24T14:32:15.684" v="903" actId="26606"/>
          <ac:spMkLst>
            <pc:docMk/>
            <pc:sldMk cId="624892141" sldId="257"/>
            <ac:spMk id="23" creationId="{39E3965E-AC41-4711-9D10-E25ABB132D86}"/>
          </ac:spMkLst>
        </pc:spChg>
        <pc:spChg chg="add del">
          <ac:chgData name="Katie Lewis" userId="7366c0bd961f4978" providerId="LiveId" clId="{9D13BBE3-118B-4005-A862-255FF554E59D}" dt="2020-10-24T14:32:15.684" v="903" actId="26606"/>
          <ac:spMkLst>
            <pc:docMk/>
            <pc:sldMk cId="624892141" sldId="257"/>
            <ac:spMk id="27" creationId="{8C6E698C-8155-4B8B-BDC9-B7299772B509}"/>
          </ac:spMkLst>
        </pc:spChg>
        <pc:spChg chg="add del">
          <ac:chgData name="Katie Lewis" userId="7366c0bd961f4978" providerId="LiveId" clId="{9D13BBE3-118B-4005-A862-255FF554E59D}" dt="2020-10-24T14:32:15.684" v="903" actId="26606"/>
          <ac:spMkLst>
            <pc:docMk/>
            <pc:sldMk cId="624892141" sldId="257"/>
            <ac:spMk id="31" creationId="{B624C8D3-B9AD-4F4F-8554-4EAF3724DBCE}"/>
          </ac:spMkLst>
        </pc:spChg>
        <pc:spChg chg="add del">
          <ac:chgData name="Katie Lewis" userId="7366c0bd961f4978" providerId="LiveId" clId="{9D13BBE3-118B-4005-A862-255FF554E59D}" dt="2020-10-24T14:51:42.993" v="1362" actId="26606"/>
          <ac:spMkLst>
            <pc:docMk/>
            <pc:sldMk cId="624892141" sldId="257"/>
            <ac:spMk id="36" creationId="{E844E128-FF69-4E9F-8327-6B504B3C5AE1}"/>
          </ac:spMkLst>
        </pc:spChg>
        <pc:spChg chg="add del">
          <ac:chgData name="Katie Lewis" userId="7366c0bd961f4978" providerId="LiveId" clId="{9D13BBE3-118B-4005-A862-255FF554E59D}" dt="2020-10-24T15:14:03.251" v="1751"/>
          <ac:spMkLst>
            <pc:docMk/>
            <pc:sldMk cId="624892141" sldId="257"/>
            <ac:spMk id="43" creationId="{E844E128-FF69-4E9F-8327-6B504B3C5AE1}"/>
          </ac:spMkLst>
        </pc:spChg>
        <pc:picChg chg="add del mod">
          <ac:chgData name="Katie Lewis" userId="7366c0bd961f4978" providerId="LiveId" clId="{9D13BBE3-118B-4005-A862-255FF554E59D}" dt="2020-10-24T14:23:19.235" v="501" actId="478"/>
          <ac:picMkLst>
            <pc:docMk/>
            <pc:sldMk cId="624892141" sldId="257"/>
            <ac:picMk id="5" creationId="{D757708A-F09E-431B-86D6-5DF743161674}"/>
          </ac:picMkLst>
        </pc:picChg>
        <pc:picChg chg="add del mod">
          <ac:chgData name="Katie Lewis" userId="7366c0bd961f4978" providerId="LiveId" clId="{9D13BBE3-118B-4005-A862-255FF554E59D}" dt="2020-10-24T14:51:31.792" v="1359" actId="478"/>
          <ac:picMkLst>
            <pc:docMk/>
            <pc:sldMk cId="624892141" sldId="257"/>
            <ac:picMk id="7" creationId="{6ACD1914-FDBB-471A-9848-8C65B885C4AE}"/>
          </ac:picMkLst>
        </pc:picChg>
        <pc:picChg chg="add del mod">
          <ac:chgData name="Katie Lewis" userId="7366c0bd961f4978" providerId="LiveId" clId="{9D13BBE3-118B-4005-A862-255FF554E59D}" dt="2020-10-24T14:51:49.568" v="1364" actId="478"/>
          <ac:picMkLst>
            <pc:docMk/>
            <pc:sldMk cId="624892141" sldId="257"/>
            <ac:picMk id="8" creationId="{CC608853-3F19-421B-8B13-8F377E7657D5}"/>
          </ac:picMkLst>
        </pc:picChg>
        <pc:picChg chg="add mod">
          <ac:chgData name="Katie Lewis" userId="7366c0bd961f4978" providerId="LiveId" clId="{9D13BBE3-118B-4005-A862-255FF554E59D}" dt="2020-10-28T20:19:12.065" v="2508" actId="1076"/>
          <ac:picMkLst>
            <pc:docMk/>
            <pc:sldMk cId="624892141" sldId="257"/>
            <ac:picMk id="9" creationId="{7BB4D96C-FD71-488A-B177-08135FF68DAC}"/>
          </ac:picMkLst>
        </pc:picChg>
        <pc:cxnChg chg="add del">
          <ac:chgData name="Katie Lewis" userId="7366c0bd961f4978" providerId="LiveId" clId="{9D13BBE3-118B-4005-A862-255FF554E59D}" dt="2020-10-21T19:37:13.951" v="377" actId="26606"/>
          <ac:cxnSpMkLst>
            <pc:docMk/>
            <pc:sldMk cId="624892141" sldId="257"/>
            <ac:cxnSpMk id="12" creationId="{6987BDFB-DE64-4B56-B44F-45FAE19FA94E}"/>
          </ac:cxnSpMkLst>
        </pc:cxnChg>
        <pc:cxnChg chg="add del">
          <ac:chgData name="Katie Lewis" userId="7366c0bd961f4978" providerId="LiveId" clId="{9D13BBE3-118B-4005-A862-255FF554E59D}" dt="2020-10-24T14:24:42.141" v="595" actId="26606"/>
          <ac:cxnSpMkLst>
            <pc:docMk/>
            <pc:sldMk cId="624892141" sldId="257"/>
            <ac:cxnSpMk id="17" creationId="{6987BDFB-DE64-4B56-B44F-45FAE19FA94E}"/>
          </ac:cxnSpMkLst>
        </pc:cxnChg>
        <pc:cxnChg chg="add del">
          <ac:chgData name="Katie Lewis" userId="7366c0bd961f4978" providerId="LiveId" clId="{9D13BBE3-118B-4005-A862-255FF554E59D}" dt="2020-10-24T14:32:15.684" v="903" actId="26606"/>
          <ac:cxnSpMkLst>
            <pc:docMk/>
            <pc:sldMk cId="624892141" sldId="257"/>
            <ac:cxnSpMk id="25" creationId="{1F5DC8C3-BA5F-4EED-BB9A-A14272BD82A1}"/>
          </ac:cxnSpMkLst>
        </pc:cxnChg>
        <pc:cxnChg chg="add del">
          <ac:chgData name="Katie Lewis" userId="7366c0bd961f4978" providerId="LiveId" clId="{9D13BBE3-118B-4005-A862-255FF554E59D}" dt="2020-10-24T14:32:15.684" v="903" actId="26606"/>
          <ac:cxnSpMkLst>
            <pc:docMk/>
            <pc:sldMk cId="624892141" sldId="257"/>
            <ac:cxnSpMk id="29" creationId="{09525C9A-1972-4836-BA7A-706C946EF4DA}"/>
          </ac:cxnSpMkLst>
        </pc:cxnChg>
        <pc:cxnChg chg="add del">
          <ac:chgData name="Katie Lewis" userId="7366c0bd961f4978" providerId="LiveId" clId="{9D13BBE3-118B-4005-A862-255FF554E59D}" dt="2020-10-24T14:51:42.993" v="1362" actId="26606"/>
          <ac:cxnSpMkLst>
            <pc:docMk/>
            <pc:sldMk cId="624892141" sldId="257"/>
            <ac:cxnSpMk id="38" creationId="{055CEADF-09EA-423C-8C45-F94AF44D5AF0}"/>
          </ac:cxnSpMkLst>
        </pc:cxnChg>
        <pc:cxnChg chg="add del">
          <ac:chgData name="Katie Lewis" userId="7366c0bd961f4978" providerId="LiveId" clId="{9D13BBE3-118B-4005-A862-255FF554E59D}" dt="2020-10-24T15:14:03.251" v="1751"/>
          <ac:cxnSpMkLst>
            <pc:docMk/>
            <pc:sldMk cId="624892141" sldId="257"/>
            <ac:cxnSpMk id="45" creationId="{055CEADF-09EA-423C-8C45-F94AF44D5AF0}"/>
          </ac:cxnSpMkLst>
        </pc:cxnChg>
      </pc:sldChg>
      <pc:sldChg chg="addSp delSp modSp new mod">
        <pc:chgData name="Katie Lewis" userId="7366c0bd961f4978" providerId="LiveId" clId="{9D13BBE3-118B-4005-A862-255FF554E59D}" dt="2020-10-30T20:12:48.812" v="3389" actId="20577"/>
        <pc:sldMkLst>
          <pc:docMk/>
          <pc:sldMk cId="2780875967" sldId="258"/>
        </pc:sldMkLst>
        <pc:spChg chg="mod">
          <ac:chgData name="Katie Lewis" userId="7366c0bd961f4978" providerId="LiveId" clId="{9D13BBE3-118B-4005-A862-255FF554E59D}" dt="2020-10-24T15:14:03.251" v="1751"/>
          <ac:spMkLst>
            <pc:docMk/>
            <pc:sldMk cId="2780875967" sldId="258"/>
            <ac:spMk id="2" creationId="{AFAED2E7-71C2-4761-8650-B93AF040B649}"/>
          </ac:spMkLst>
        </pc:spChg>
        <pc:spChg chg="add mod">
          <ac:chgData name="Katie Lewis" userId="7366c0bd961f4978" providerId="LiveId" clId="{9D13BBE3-118B-4005-A862-255FF554E59D}" dt="2020-10-30T20:12:48.812" v="3389" actId="20577"/>
          <ac:spMkLst>
            <pc:docMk/>
            <pc:sldMk cId="2780875967" sldId="258"/>
            <ac:spMk id="3" creationId="{18E48FDF-546E-4000-A079-74121A374899}"/>
          </ac:spMkLst>
        </pc:spChg>
        <pc:spChg chg="del">
          <ac:chgData name="Katie Lewis" userId="7366c0bd961f4978" providerId="LiveId" clId="{9D13BBE3-118B-4005-A862-255FF554E59D}" dt="2020-10-24T14:08:44.745" v="418"/>
          <ac:spMkLst>
            <pc:docMk/>
            <pc:sldMk cId="2780875967" sldId="258"/>
            <ac:spMk id="3" creationId="{D26419AF-5395-4476-95B2-9B78EE3FBE97}"/>
          </ac:spMkLst>
        </pc:spChg>
        <pc:spChg chg="mod">
          <ac:chgData name="Katie Lewis" userId="7366c0bd961f4978" providerId="LiveId" clId="{9D13BBE3-118B-4005-A862-255FF554E59D}" dt="2020-10-24T15:14:03.251" v="1751"/>
          <ac:spMkLst>
            <pc:docMk/>
            <pc:sldMk cId="2780875967" sldId="258"/>
            <ac:spMk id="4" creationId="{959944F1-3C9B-4E25-9BDF-A1769F341ED0}"/>
          </ac:spMkLst>
        </pc:spChg>
        <pc:spChg chg="add del mod">
          <ac:chgData name="Katie Lewis" userId="7366c0bd961f4978" providerId="LiveId" clId="{9D13BBE3-118B-4005-A862-255FF554E59D}" dt="2020-10-24T15:02:14.235" v="1478"/>
          <ac:spMkLst>
            <pc:docMk/>
            <pc:sldMk cId="2780875967" sldId="258"/>
            <ac:spMk id="6" creationId="{F295CF33-F69B-4C7A-A44B-4977E8C28ACC}"/>
          </ac:spMkLst>
        </pc:spChg>
        <pc:picChg chg="add mod">
          <ac:chgData name="Katie Lewis" userId="7366c0bd961f4978" providerId="LiveId" clId="{9D13BBE3-118B-4005-A862-255FF554E59D}" dt="2020-10-30T19:59:35.060" v="3132" actId="1076"/>
          <ac:picMkLst>
            <pc:docMk/>
            <pc:sldMk cId="2780875967" sldId="258"/>
            <ac:picMk id="5" creationId="{51055608-4495-4A26-A0E2-CD01735907F7}"/>
          </ac:picMkLst>
        </pc:picChg>
      </pc:sldChg>
      <pc:sldChg chg="addSp delSp modSp new mod setBg delDesignElem">
        <pc:chgData name="Katie Lewis" userId="7366c0bd961f4978" providerId="LiveId" clId="{9D13BBE3-118B-4005-A862-255FF554E59D}" dt="2020-11-01T14:36:29.718" v="4431" actId="1076"/>
        <pc:sldMkLst>
          <pc:docMk/>
          <pc:sldMk cId="1535156452" sldId="259"/>
        </pc:sldMkLst>
        <pc:spChg chg="mod">
          <ac:chgData name="Katie Lewis" userId="7366c0bd961f4978" providerId="LiveId" clId="{9D13BBE3-118B-4005-A862-255FF554E59D}" dt="2020-11-01T14:35:30.418" v="4398" actId="1076"/>
          <ac:spMkLst>
            <pc:docMk/>
            <pc:sldMk cId="1535156452" sldId="259"/>
            <ac:spMk id="2" creationId="{DC93AC96-B9B3-48F0-98E8-626EB6BA19F8}"/>
          </ac:spMkLst>
        </pc:spChg>
        <pc:spChg chg="add mod">
          <ac:chgData name="Katie Lewis" userId="7366c0bd961f4978" providerId="LiveId" clId="{9D13BBE3-118B-4005-A862-255FF554E59D}" dt="2020-11-01T14:36:29.718" v="4431" actId="1076"/>
          <ac:spMkLst>
            <pc:docMk/>
            <pc:sldMk cId="1535156452" sldId="259"/>
            <ac:spMk id="3" creationId="{B71911D1-EFB1-42C6-BC4B-A0F228DBBDC1}"/>
          </ac:spMkLst>
        </pc:spChg>
        <pc:spChg chg="del mod">
          <ac:chgData name="Katie Lewis" userId="7366c0bd961f4978" providerId="LiveId" clId="{9D13BBE3-118B-4005-A862-255FF554E59D}" dt="2020-10-24T14:40:15.795" v="948"/>
          <ac:spMkLst>
            <pc:docMk/>
            <pc:sldMk cId="1535156452" sldId="259"/>
            <ac:spMk id="3" creationId="{B7880671-5A99-4106-AE93-50EFF9A61B1D}"/>
          </ac:spMkLst>
        </pc:spChg>
        <pc:spChg chg="add del mod">
          <ac:chgData name="Katie Lewis" userId="7366c0bd961f4978" providerId="LiveId" clId="{9D13BBE3-118B-4005-A862-255FF554E59D}" dt="2020-10-24T14:40:49.357" v="952"/>
          <ac:spMkLst>
            <pc:docMk/>
            <pc:sldMk cId="1535156452" sldId="259"/>
            <ac:spMk id="6" creationId="{D5EB1B76-C19F-49AC-9FC1-55F0839D8070}"/>
          </ac:spMkLst>
        </pc:spChg>
        <pc:spChg chg="add del">
          <ac:chgData name="Katie Lewis" userId="7366c0bd961f4978" providerId="LiveId" clId="{9D13BBE3-118B-4005-A862-255FF554E59D}" dt="2020-10-24T15:14:03.251" v="1751"/>
          <ac:spMkLst>
            <pc:docMk/>
            <pc:sldMk cId="1535156452" sldId="259"/>
            <ac:spMk id="8" creationId="{3741B58E-3B65-4A01-A276-975AB2CF8A08}"/>
          </ac:spMkLst>
        </pc:spChg>
        <pc:spChg chg="add mod">
          <ac:chgData name="Katie Lewis" userId="7366c0bd961f4978" providerId="LiveId" clId="{9D13BBE3-118B-4005-A862-255FF554E59D}" dt="2020-10-28T20:44:36.400" v="2735" actId="20577"/>
          <ac:spMkLst>
            <pc:docMk/>
            <pc:sldMk cId="1535156452" sldId="259"/>
            <ac:spMk id="9" creationId="{596582D4-FDFE-4465-9679-ACB08A502E13}"/>
          </ac:spMkLst>
        </pc:spChg>
        <pc:spChg chg="add del">
          <ac:chgData name="Katie Lewis" userId="7366c0bd961f4978" providerId="LiveId" clId="{9D13BBE3-118B-4005-A862-255FF554E59D}" dt="2020-10-24T15:14:03.251" v="1751"/>
          <ac:spMkLst>
            <pc:docMk/>
            <pc:sldMk cId="1535156452" sldId="259"/>
            <ac:spMk id="10" creationId="{7AAC67C3-831B-4AB1-A259-DFB839CAFAFC}"/>
          </ac:spMkLst>
        </pc:spChg>
        <pc:picChg chg="add del mod">
          <ac:chgData name="Katie Lewis" userId="7366c0bd961f4978" providerId="LiveId" clId="{9D13BBE3-118B-4005-A862-255FF554E59D}" dt="2020-10-24T14:40:31.310" v="951" actId="478"/>
          <ac:picMkLst>
            <pc:docMk/>
            <pc:sldMk cId="1535156452" sldId="259"/>
            <ac:picMk id="4" creationId="{082129D3-1B1B-4868-98A6-1D62E2373EF3}"/>
          </ac:picMkLst>
        </pc:picChg>
        <pc:picChg chg="add mod">
          <ac:chgData name="Katie Lewis" userId="7366c0bd961f4978" providerId="LiveId" clId="{9D13BBE3-118B-4005-A862-255FF554E59D}" dt="2020-11-01T14:35:33.676" v="4399" actId="1076"/>
          <ac:picMkLst>
            <pc:docMk/>
            <pc:sldMk cId="1535156452" sldId="259"/>
            <ac:picMk id="7" creationId="{36505700-EFAF-44D9-993A-5F05EB4885BA}"/>
          </ac:picMkLst>
        </pc:picChg>
      </pc:sldChg>
      <pc:sldChg chg="modSp new del mod">
        <pc:chgData name="Katie Lewis" userId="7366c0bd961f4978" providerId="LiveId" clId="{9D13BBE3-118B-4005-A862-255FF554E59D}" dt="2020-10-24T15:03:10.590" v="1520" actId="47"/>
        <pc:sldMkLst>
          <pc:docMk/>
          <pc:sldMk cId="869886333" sldId="260"/>
        </pc:sldMkLst>
        <pc:spChg chg="mod">
          <ac:chgData name="Katie Lewis" userId="7366c0bd961f4978" providerId="LiveId" clId="{9D13BBE3-118B-4005-A862-255FF554E59D}" dt="2020-10-24T15:03:03.996" v="1519" actId="20577"/>
          <ac:spMkLst>
            <pc:docMk/>
            <pc:sldMk cId="869886333" sldId="260"/>
            <ac:spMk id="2" creationId="{1C33AD04-781D-42B2-8975-322BD6B201E6}"/>
          </ac:spMkLst>
        </pc:spChg>
      </pc:sldChg>
      <pc:sldChg chg="addSp delSp modSp new mod setBg delDesignElem">
        <pc:chgData name="Katie Lewis" userId="7366c0bd961f4978" providerId="LiveId" clId="{9D13BBE3-118B-4005-A862-255FF554E59D}" dt="2020-10-28T21:09:39.757" v="2964" actId="20577"/>
        <pc:sldMkLst>
          <pc:docMk/>
          <pc:sldMk cId="2283280649" sldId="261"/>
        </pc:sldMkLst>
        <pc:spChg chg="mod">
          <ac:chgData name="Katie Lewis" userId="7366c0bd961f4978" providerId="LiveId" clId="{9D13BBE3-118B-4005-A862-255FF554E59D}" dt="2020-10-24T14:57:48.730" v="1462" actId="20577"/>
          <ac:spMkLst>
            <pc:docMk/>
            <pc:sldMk cId="2283280649" sldId="261"/>
            <ac:spMk id="2" creationId="{F2831274-8655-4A24-91D7-F6732AB3B117}"/>
          </ac:spMkLst>
        </pc:spChg>
        <pc:spChg chg="add mod">
          <ac:chgData name="Katie Lewis" userId="7366c0bd961f4978" providerId="LiveId" clId="{9D13BBE3-118B-4005-A862-255FF554E59D}" dt="2020-10-28T21:09:39.757" v="2964" actId="20577"/>
          <ac:spMkLst>
            <pc:docMk/>
            <pc:sldMk cId="2283280649" sldId="261"/>
            <ac:spMk id="3" creationId="{4485245E-F61E-4617-863F-6967B0DAD388}"/>
          </ac:spMkLst>
        </pc:spChg>
        <pc:spChg chg="del mod">
          <ac:chgData name="Katie Lewis" userId="7366c0bd961f4978" providerId="LiveId" clId="{9D13BBE3-118B-4005-A862-255FF554E59D}" dt="2020-10-24T14:57:03.216" v="1439"/>
          <ac:spMkLst>
            <pc:docMk/>
            <pc:sldMk cId="2283280649" sldId="261"/>
            <ac:spMk id="3" creationId="{CE6B1B30-D50A-4E44-81D7-1A6E24C622F5}"/>
          </ac:spMkLst>
        </pc:spChg>
        <pc:spChg chg="add del">
          <ac:chgData name="Katie Lewis" userId="7366c0bd961f4978" providerId="LiveId" clId="{9D13BBE3-118B-4005-A862-255FF554E59D}" dt="2020-10-24T15:14:03.251" v="1751"/>
          <ac:spMkLst>
            <pc:docMk/>
            <pc:sldMk cId="2283280649" sldId="261"/>
            <ac:spMk id="8" creationId="{3741B58E-3B65-4A01-A276-975AB2CF8A08}"/>
          </ac:spMkLst>
        </pc:spChg>
        <pc:spChg chg="add del">
          <ac:chgData name="Katie Lewis" userId="7366c0bd961f4978" providerId="LiveId" clId="{9D13BBE3-118B-4005-A862-255FF554E59D}" dt="2020-10-24T15:14:03.251" v="1751"/>
          <ac:spMkLst>
            <pc:docMk/>
            <pc:sldMk cId="2283280649" sldId="261"/>
            <ac:spMk id="10" creationId="{7AAC67C3-831B-4AB1-A259-DFB839CAFAFC}"/>
          </ac:spMkLst>
        </pc:spChg>
        <pc:picChg chg="add mod">
          <ac:chgData name="Katie Lewis" userId="7366c0bd961f4978" providerId="LiveId" clId="{9D13BBE3-118B-4005-A862-255FF554E59D}" dt="2020-10-24T14:57:06.231" v="1440" actId="1076"/>
          <ac:picMkLst>
            <pc:docMk/>
            <pc:sldMk cId="2283280649" sldId="261"/>
            <ac:picMk id="4" creationId="{5C33CE79-8014-47C6-BA5D-301F1E036F13}"/>
          </ac:picMkLst>
        </pc:picChg>
      </pc:sldChg>
      <pc:sldChg chg="modSp new mod ord">
        <pc:chgData name="Katie Lewis" userId="7366c0bd961f4978" providerId="LiveId" clId="{9D13BBE3-118B-4005-A862-255FF554E59D}" dt="2020-11-01T14:33:20.853" v="4391" actId="20577"/>
        <pc:sldMkLst>
          <pc:docMk/>
          <pc:sldMk cId="2117219222" sldId="262"/>
        </pc:sldMkLst>
        <pc:spChg chg="mod">
          <ac:chgData name="Katie Lewis" userId="7366c0bd961f4978" providerId="LiveId" clId="{9D13BBE3-118B-4005-A862-255FF554E59D}" dt="2020-10-24T15:14:03.251" v="1751"/>
          <ac:spMkLst>
            <pc:docMk/>
            <pc:sldMk cId="2117219222" sldId="262"/>
            <ac:spMk id="2" creationId="{9E5BEE84-43CE-448F-89AF-6C9A776C7AB8}"/>
          </ac:spMkLst>
        </pc:spChg>
        <pc:spChg chg="mod">
          <ac:chgData name="Katie Lewis" userId="7366c0bd961f4978" providerId="LiveId" clId="{9D13BBE3-118B-4005-A862-255FF554E59D}" dt="2020-11-01T14:33:20.853" v="4391" actId="20577"/>
          <ac:spMkLst>
            <pc:docMk/>
            <pc:sldMk cId="2117219222" sldId="262"/>
            <ac:spMk id="3" creationId="{CB975C13-807F-45DB-A17D-7E1D77A35BD8}"/>
          </ac:spMkLst>
        </pc:spChg>
        <pc:spChg chg="mod">
          <ac:chgData name="Katie Lewis" userId="7366c0bd961f4978" providerId="LiveId" clId="{9D13BBE3-118B-4005-A862-255FF554E59D}" dt="2020-10-24T15:15:15.680" v="1765" actId="255"/>
          <ac:spMkLst>
            <pc:docMk/>
            <pc:sldMk cId="2117219222" sldId="262"/>
            <ac:spMk id="4" creationId="{090FEE64-D7DB-4F8D-B1CF-F54F3B9D930B}"/>
          </ac:spMkLst>
        </pc:spChg>
      </pc:sldChg>
      <pc:sldChg chg="modSp new del mod">
        <pc:chgData name="Katie Lewis" userId="7366c0bd961f4978" providerId="LiveId" clId="{9D13BBE3-118B-4005-A862-255FF554E59D}" dt="2020-10-24T15:04:34.065" v="1565" actId="47"/>
        <pc:sldMkLst>
          <pc:docMk/>
          <pc:sldMk cId="2606314194" sldId="262"/>
        </pc:sldMkLst>
        <pc:spChg chg="mod">
          <ac:chgData name="Katie Lewis" userId="7366c0bd961f4978" providerId="LiveId" clId="{9D13BBE3-118B-4005-A862-255FF554E59D}" dt="2020-10-24T15:04:27.026" v="1564" actId="20577"/>
          <ac:spMkLst>
            <pc:docMk/>
            <pc:sldMk cId="2606314194" sldId="262"/>
            <ac:spMk id="2" creationId="{B907EB6F-E049-46C2-B96F-28E7E93F13C3}"/>
          </ac:spMkLst>
        </pc:spChg>
      </pc:sldChg>
      <pc:sldChg chg="modSp new del mod">
        <pc:chgData name="Katie Lewis" userId="7366c0bd961f4978" providerId="LiveId" clId="{9D13BBE3-118B-4005-A862-255FF554E59D}" dt="2020-10-24T15:14:15.511" v="1752" actId="47"/>
        <pc:sldMkLst>
          <pc:docMk/>
          <pc:sldMk cId="57595655" sldId="263"/>
        </pc:sldMkLst>
        <pc:spChg chg="mod">
          <ac:chgData name="Katie Lewis" userId="7366c0bd961f4978" providerId="LiveId" clId="{9D13BBE3-118B-4005-A862-255FF554E59D}" dt="2020-10-24T15:14:03.251" v="1751"/>
          <ac:spMkLst>
            <pc:docMk/>
            <pc:sldMk cId="57595655" sldId="263"/>
            <ac:spMk id="2" creationId="{5D42390C-5BA8-4D8C-ACF2-D9DD97DD7FA3}"/>
          </ac:spMkLst>
        </pc:spChg>
        <pc:spChg chg="mod">
          <ac:chgData name="Katie Lewis" userId="7366c0bd961f4978" providerId="LiveId" clId="{9D13BBE3-118B-4005-A862-255FF554E59D}" dt="2020-10-24T15:14:03.251" v="1751"/>
          <ac:spMkLst>
            <pc:docMk/>
            <pc:sldMk cId="57595655" sldId="263"/>
            <ac:spMk id="3" creationId="{66503197-9C3D-49BD-97BC-B335C214DFB7}"/>
          </ac:spMkLst>
        </pc:spChg>
        <pc:spChg chg="mod">
          <ac:chgData name="Katie Lewis" userId="7366c0bd961f4978" providerId="LiveId" clId="{9D13BBE3-118B-4005-A862-255FF554E59D}" dt="2020-10-24T15:14:03.251" v="1751"/>
          <ac:spMkLst>
            <pc:docMk/>
            <pc:sldMk cId="57595655" sldId="263"/>
            <ac:spMk id="4" creationId="{B3A71994-017D-4493-B2F6-4A1F2D7721C8}"/>
          </ac:spMkLst>
        </pc:spChg>
      </pc:sldChg>
      <pc:sldChg chg="modSp new del mod">
        <pc:chgData name="Katie Lewis" userId="7366c0bd961f4978" providerId="LiveId" clId="{9D13BBE3-118B-4005-A862-255FF554E59D}" dt="2020-10-24T15:13:03.334" v="1696" actId="47"/>
        <pc:sldMkLst>
          <pc:docMk/>
          <pc:sldMk cId="1265487483" sldId="263"/>
        </pc:sldMkLst>
        <pc:spChg chg="mod">
          <ac:chgData name="Katie Lewis" userId="7366c0bd961f4978" providerId="LiveId" clId="{9D13BBE3-118B-4005-A862-255FF554E59D}" dt="2020-10-24T15:13:01.064" v="1695" actId="20577"/>
          <ac:spMkLst>
            <pc:docMk/>
            <pc:sldMk cId="1265487483" sldId="263"/>
            <ac:spMk id="2" creationId="{4563FB35-A268-4FA0-B6BA-9FCB8E6C3E4B}"/>
          </ac:spMkLst>
        </pc:spChg>
      </pc:sldChg>
      <pc:sldChg chg="addSp delSp modSp new mod">
        <pc:chgData name="Katie Lewis" userId="7366c0bd961f4978" providerId="LiveId" clId="{9D13BBE3-118B-4005-A862-255FF554E59D}" dt="2020-11-01T14:17:12.060" v="4159" actId="20577"/>
        <pc:sldMkLst>
          <pc:docMk/>
          <pc:sldMk cId="1347948200" sldId="263"/>
        </pc:sldMkLst>
        <pc:spChg chg="add del mod">
          <ac:chgData name="Katie Lewis" userId="7366c0bd961f4978" providerId="LiveId" clId="{9D13BBE3-118B-4005-A862-255FF554E59D}" dt="2020-10-24T15:24:33.656" v="2127" actId="478"/>
          <ac:spMkLst>
            <pc:docMk/>
            <pc:sldMk cId="1347948200" sldId="263"/>
            <ac:spMk id="2" creationId="{41939730-9B2F-4D87-A007-C6D8106081C5}"/>
          </ac:spMkLst>
        </pc:spChg>
        <pc:spChg chg="add mod">
          <ac:chgData name="Katie Lewis" userId="7366c0bd961f4978" providerId="LiveId" clId="{9D13BBE3-118B-4005-A862-255FF554E59D}" dt="2020-11-01T14:17:12.060" v="4159" actId="20577"/>
          <ac:spMkLst>
            <pc:docMk/>
            <pc:sldMk cId="1347948200" sldId="263"/>
            <ac:spMk id="3" creationId="{B861F20E-9BD4-434B-8251-EC075BCBD679}"/>
          </ac:spMkLst>
        </pc:spChg>
      </pc:sldChg>
      <pc:sldChg chg="addSp delSp modSp new mod">
        <pc:chgData name="Katie Lewis" userId="7366c0bd961f4978" providerId="LiveId" clId="{9D13BBE3-118B-4005-A862-255FF554E59D}" dt="2020-11-01T14:47:29.674" v="4627" actId="1076"/>
        <pc:sldMkLst>
          <pc:docMk/>
          <pc:sldMk cId="1033296543" sldId="264"/>
        </pc:sldMkLst>
        <pc:spChg chg="mod">
          <ac:chgData name="Katie Lewis" userId="7366c0bd961f4978" providerId="LiveId" clId="{9D13BBE3-118B-4005-A862-255FF554E59D}" dt="2020-10-24T15:30:04.419" v="2356" actId="20577"/>
          <ac:spMkLst>
            <pc:docMk/>
            <pc:sldMk cId="1033296543" sldId="264"/>
            <ac:spMk id="2" creationId="{BDF52A04-530E-460C-8B38-CBD45A7FE0F8}"/>
          </ac:spMkLst>
        </pc:spChg>
        <pc:spChg chg="mod">
          <ac:chgData name="Katie Lewis" userId="7366c0bd961f4978" providerId="LiveId" clId="{9D13BBE3-118B-4005-A862-255FF554E59D}" dt="2020-10-30T20:45:31.301" v="3430" actId="1076"/>
          <ac:spMkLst>
            <pc:docMk/>
            <pc:sldMk cId="1033296543" sldId="264"/>
            <ac:spMk id="3" creationId="{1752FD3E-0687-41F4-A930-28A1E00D97BA}"/>
          </ac:spMkLst>
        </pc:spChg>
        <pc:spChg chg="add mod">
          <ac:chgData name="Katie Lewis" userId="7366c0bd961f4978" providerId="LiveId" clId="{9D13BBE3-118B-4005-A862-255FF554E59D}" dt="2020-11-01T14:47:29.674" v="4627" actId="1076"/>
          <ac:spMkLst>
            <pc:docMk/>
            <pc:sldMk cId="1033296543" sldId="264"/>
            <ac:spMk id="4" creationId="{23397A14-D508-41AF-BEED-E806CB507AC7}"/>
          </ac:spMkLst>
        </pc:spChg>
        <pc:spChg chg="del">
          <ac:chgData name="Katie Lewis" userId="7366c0bd961f4978" providerId="LiveId" clId="{9D13BBE3-118B-4005-A862-255FF554E59D}" dt="2020-10-30T20:45:02.138" v="3428" actId="478"/>
          <ac:spMkLst>
            <pc:docMk/>
            <pc:sldMk cId="1033296543" sldId="264"/>
            <ac:spMk id="4" creationId="{D6F16277-E38D-4C2B-A53D-C5E7901B8863}"/>
          </ac:spMkLst>
        </pc:spChg>
        <pc:picChg chg="add mod">
          <ac:chgData name="Katie Lewis" userId="7366c0bd961f4978" providerId="LiveId" clId="{9D13BBE3-118B-4005-A862-255FF554E59D}" dt="2020-10-30T20:45:05.304" v="3429" actId="1076"/>
          <ac:picMkLst>
            <pc:docMk/>
            <pc:sldMk cId="1033296543" sldId="264"/>
            <ac:picMk id="5" creationId="{2C981F3B-F8E5-42CD-BA9B-792F5AADD008}"/>
          </ac:picMkLst>
        </pc:picChg>
      </pc:sldChg>
      <pc:sldChg chg="addSp delSp modSp new del mod ord setBg">
        <pc:chgData name="Katie Lewis" userId="7366c0bd961f4978" providerId="LiveId" clId="{9D13BBE3-118B-4005-A862-255FF554E59D}" dt="2020-11-01T14:23:59.293" v="4195" actId="47"/>
        <pc:sldMkLst>
          <pc:docMk/>
          <pc:sldMk cId="1018635276" sldId="265"/>
        </pc:sldMkLst>
        <pc:spChg chg="add mod">
          <ac:chgData name="Katie Lewis" userId="7366c0bd961f4978" providerId="LiveId" clId="{9D13BBE3-118B-4005-A862-255FF554E59D}" dt="2020-11-01T14:23:56.391" v="4194" actId="6549"/>
          <ac:spMkLst>
            <pc:docMk/>
            <pc:sldMk cId="1018635276" sldId="265"/>
            <ac:spMk id="2" creationId="{D1996565-EED7-420A-8649-7A5913E1DA51}"/>
          </ac:spMkLst>
        </pc:spChg>
        <pc:spChg chg="add">
          <ac:chgData name="Katie Lewis" userId="7366c0bd961f4978" providerId="LiveId" clId="{9D13BBE3-118B-4005-A862-255FF554E59D}" dt="2020-11-01T14:22:57.279" v="4193" actId="26606"/>
          <ac:spMkLst>
            <pc:docMk/>
            <pc:sldMk cId="1018635276" sldId="265"/>
            <ac:spMk id="7" creationId="{39E3965E-AC41-4711-9D10-E25ABB132D86}"/>
          </ac:spMkLst>
        </pc:spChg>
        <pc:spChg chg="add del">
          <ac:chgData name="Katie Lewis" userId="7366c0bd961f4978" providerId="LiveId" clId="{9D13BBE3-118B-4005-A862-255FF554E59D}" dt="2020-11-01T14:22:43.983" v="4190" actId="26606"/>
          <ac:spMkLst>
            <pc:docMk/>
            <pc:sldMk cId="1018635276" sldId="265"/>
            <ac:spMk id="8" creationId="{39E3965E-AC41-4711-9D10-E25ABB132D86}"/>
          </ac:spMkLst>
        </pc:spChg>
        <pc:spChg chg="add">
          <ac:chgData name="Katie Lewis" userId="7366c0bd961f4978" providerId="LiveId" clId="{9D13BBE3-118B-4005-A862-255FF554E59D}" dt="2020-11-01T14:22:57.279" v="4193" actId="26606"/>
          <ac:spMkLst>
            <pc:docMk/>
            <pc:sldMk cId="1018635276" sldId="265"/>
            <ac:spMk id="11" creationId="{8C6E698C-8155-4B8B-BDC9-B7299772B509}"/>
          </ac:spMkLst>
        </pc:spChg>
        <pc:spChg chg="add del">
          <ac:chgData name="Katie Lewis" userId="7366c0bd961f4978" providerId="LiveId" clId="{9D13BBE3-118B-4005-A862-255FF554E59D}" dt="2020-11-01T14:22:43.983" v="4190" actId="26606"/>
          <ac:spMkLst>
            <pc:docMk/>
            <pc:sldMk cId="1018635276" sldId="265"/>
            <ac:spMk id="12" creationId="{A9286AD2-18A9-4868-A4E3-7A2097A20810}"/>
          </ac:spMkLst>
        </pc:spChg>
        <pc:spChg chg="add">
          <ac:chgData name="Katie Lewis" userId="7366c0bd961f4978" providerId="LiveId" clId="{9D13BBE3-118B-4005-A862-255FF554E59D}" dt="2020-11-01T14:22:57.279" v="4193" actId="26606"/>
          <ac:spMkLst>
            <pc:docMk/>
            <pc:sldMk cId="1018635276" sldId="265"/>
            <ac:spMk id="15" creationId="{8D60EC1B-554F-47EF-839A-BAAD858F6666}"/>
          </ac:spMkLst>
        </pc:spChg>
        <pc:spChg chg="add del">
          <ac:chgData name="Katie Lewis" userId="7366c0bd961f4978" providerId="LiveId" clId="{9D13BBE3-118B-4005-A862-255FF554E59D}" dt="2020-11-01T14:22:43.983" v="4190" actId="26606"/>
          <ac:spMkLst>
            <pc:docMk/>
            <pc:sldMk cId="1018635276" sldId="265"/>
            <ac:spMk id="16" creationId="{B0A5E7FB-1FB5-4C57-9C8C-70E550767218}"/>
          </ac:spMkLst>
        </pc:spChg>
        <pc:spChg chg="add del">
          <ac:chgData name="Katie Lewis" userId="7366c0bd961f4978" providerId="LiveId" clId="{9D13BBE3-118B-4005-A862-255FF554E59D}" dt="2020-11-01T14:22:57.226" v="4192" actId="26606"/>
          <ac:spMkLst>
            <pc:docMk/>
            <pc:sldMk cId="1018635276" sldId="265"/>
            <ac:spMk id="18" creationId="{39E3965E-AC41-4711-9D10-E25ABB132D86}"/>
          </ac:spMkLst>
        </pc:spChg>
        <pc:spChg chg="add del">
          <ac:chgData name="Katie Lewis" userId="7366c0bd961f4978" providerId="LiveId" clId="{9D13BBE3-118B-4005-A862-255FF554E59D}" dt="2020-11-01T14:22:57.226" v="4192" actId="26606"/>
          <ac:spMkLst>
            <pc:docMk/>
            <pc:sldMk cId="1018635276" sldId="265"/>
            <ac:spMk id="20" creationId="{F452A527-3631-41ED-858D-3777A7D1496A}"/>
          </ac:spMkLst>
        </pc:spChg>
        <pc:picChg chg="add del">
          <ac:chgData name="Katie Lewis" userId="7366c0bd961f4978" providerId="LiveId" clId="{9D13BBE3-118B-4005-A862-255FF554E59D}" dt="2020-11-01T14:22:43.983" v="4190" actId="26606"/>
          <ac:picMkLst>
            <pc:docMk/>
            <pc:sldMk cId="1018635276" sldId="265"/>
            <ac:picMk id="4" creationId="{6B6C7107-A5A0-40E9-859D-33B847C241DB}"/>
          </ac:picMkLst>
        </pc:picChg>
        <pc:picChg chg="add del">
          <ac:chgData name="Katie Lewis" userId="7366c0bd961f4978" providerId="LiveId" clId="{9D13BBE3-118B-4005-A862-255FF554E59D}" dt="2020-11-01T14:22:57.226" v="4192" actId="26606"/>
          <ac:picMkLst>
            <pc:docMk/>
            <pc:sldMk cId="1018635276" sldId="265"/>
            <ac:picMk id="21" creationId="{5B572FB1-26C8-4DE6-A1EC-335795F75ECC}"/>
          </ac:picMkLst>
        </pc:picChg>
        <pc:cxnChg chg="add">
          <ac:chgData name="Katie Lewis" userId="7366c0bd961f4978" providerId="LiveId" clId="{9D13BBE3-118B-4005-A862-255FF554E59D}" dt="2020-11-01T14:22:57.279" v="4193" actId="26606"/>
          <ac:cxnSpMkLst>
            <pc:docMk/>
            <pc:sldMk cId="1018635276" sldId="265"/>
            <ac:cxnSpMk id="9" creationId="{1F5DC8C3-BA5F-4EED-BB9A-A14272BD82A1}"/>
          </ac:cxnSpMkLst>
        </pc:cxnChg>
        <pc:cxnChg chg="add del">
          <ac:chgData name="Katie Lewis" userId="7366c0bd961f4978" providerId="LiveId" clId="{9D13BBE3-118B-4005-A862-255FF554E59D}" dt="2020-11-01T14:22:43.983" v="4190" actId="26606"/>
          <ac:cxnSpMkLst>
            <pc:docMk/>
            <pc:sldMk cId="1018635276" sldId="265"/>
            <ac:cxnSpMk id="10" creationId="{1F5DC8C3-BA5F-4EED-BB9A-A14272BD82A1}"/>
          </ac:cxnSpMkLst>
        </pc:cxnChg>
        <pc:cxnChg chg="add">
          <ac:chgData name="Katie Lewis" userId="7366c0bd961f4978" providerId="LiveId" clId="{9D13BBE3-118B-4005-A862-255FF554E59D}" dt="2020-11-01T14:22:57.279" v="4193" actId="26606"/>
          <ac:cxnSpMkLst>
            <pc:docMk/>
            <pc:sldMk cId="1018635276" sldId="265"/>
            <ac:cxnSpMk id="13" creationId="{09525C9A-1972-4836-BA7A-706C946EF4DA}"/>
          </ac:cxnSpMkLst>
        </pc:cxnChg>
        <pc:cxnChg chg="add del">
          <ac:chgData name="Katie Lewis" userId="7366c0bd961f4978" providerId="LiveId" clId="{9D13BBE3-118B-4005-A862-255FF554E59D}" dt="2020-11-01T14:22:43.983" v="4190" actId="26606"/>
          <ac:cxnSpMkLst>
            <pc:docMk/>
            <pc:sldMk cId="1018635276" sldId="265"/>
            <ac:cxnSpMk id="14" creationId="{E7A7CD63-7EC3-44F3-95D0-595C4019FF24}"/>
          </ac:cxnSpMkLst>
        </pc:cxnChg>
        <pc:cxnChg chg="add del">
          <ac:chgData name="Katie Lewis" userId="7366c0bd961f4978" providerId="LiveId" clId="{9D13BBE3-118B-4005-A862-255FF554E59D}" dt="2020-11-01T14:22:57.226" v="4192" actId="26606"/>
          <ac:cxnSpMkLst>
            <pc:docMk/>
            <pc:sldMk cId="1018635276" sldId="265"/>
            <ac:cxnSpMk id="19" creationId="{1F5DC8C3-BA5F-4EED-BB9A-A14272BD82A1}"/>
          </ac:cxnSpMkLst>
        </pc:cxnChg>
        <pc:cxnChg chg="add del">
          <ac:chgData name="Katie Lewis" userId="7366c0bd961f4978" providerId="LiveId" clId="{9D13BBE3-118B-4005-A862-255FF554E59D}" dt="2020-11-01T14:22:57.226" v="4192" actId="26606"/>
          <ac:cxnSpMkLst>
            <pc:docMk/>
            <pc:sldMk cId="1018635276" sldId="265"/>
            <ac:cxnSpMk id="22" creationId="{D28A9C89-B313-458F-9C85-515930A51A93}"/>
          </ac:cxnSpMkLst>
        </pc:cxnChg>
      </pc:sldChg>
      <pc:sldChg chg="addSp delSp modSp new mod">
        <pc:chgData name="Katie Lewis" userId="7366c0bd961f4978" providerId="LiveId" clId="{9D13BBE3-118B-4005-A862-255FF554E59D}" dt="2020-11-01T14:12:12.018" v="3955" actId="20577"/>
        <pc:sldMkLst>
          <pc:docMk/>
          <pc:sldMk cId="2956862790" sldId="266"/>
        </pc:sldMkLst>
        <pc:spChg chg="mod">
          <ac:chgData name="Katie Lewis" userId="7366c0bd961f4978" providerId="LiveId" clId="{9D13BBE3-118B-4005-A862-255FF554E59D}" dt="2020-11-01T14:07:37.057" v="3930" actId="20577"/>
          <ac:spMkLst>
            <pc:docMk/>
            <pc:sldMk cId="2956862790" sldId="266"/>
            <ac:spMk id="2" creationId="{FE423763-20B7-4C76-945A-C39295C05F46}"/>
          </ac:spMkLst>
        </pc:spChg>
        <pc:spChg chg="del">
          <ac:chgData name="Katie Lewis" userId="7366c0bd961f4978" providerId="LiveId" clId="{9D13BBE3-118B-4005-A862-255FF554E59D}" dt="2020-11-01T14:04:11.001" v="3707"/>
          <ac:spMkLst>
            <pc:docMk/>
            <pc:sldMk cId="2956862790" sldId="266"/>
            <ac:spMk id="3" creationId="{6284A370-C7C9-4687-A869-0494E116FCBF}"/>
          </ac:spMkLst>
        </pc:spChg>
        <pc:spChg chg="del">
          <ac:chgData name="Katie Lewis" userId="7366c0bd961f4978" providerId="LiveId" clId="{9D13BBE3-118B-4005-A862-255FF554E59D}" dt="2020-11-01T14:05:15.217" v="3710"/>
          <ac:spMkLst>
            <pc:docMk/>
            <pc:sldMk cId="2956862790" sldId="266"/>
            <ac:spMk id="4" creationId="{D5CC34AE-6F48-4FB5-BEB5-C60E49A73218}"/>
          </ac:spMkLst>
        </pc:spChg>
        <pc:spChg chg="add mod">
          <ac:chgData name="Katie Lewis" userId="7366c0bd961f4978" providerId="LiveId" clId="{9D13BBE3-118B-4005-A862-255FF554E59D}" dt="2020-11-01T14:12:12.018" v="3955" actId="20577"/>
          <ac:spMkLst>
            <pc:docMk/>
            <pc:sldMk cId="2956862790" sldId="266"/>
            <ac:spMk id="9" creationId="{38B8918B-A609-4CAC-938E-026E6B7A7D73}"/>
          </ac:spMkLst>
        </pc:spChg>
        <pc:picChg chg="add mod">
          <ac:chgData name="Katie Lewis" userId="7366c0bd961f4978" providerId="LiveId" clId="{9D13BBE3-118B-4005-A862-255FF554E59D}" dt="2020-11-01T14:05:21.485" v="3712" actId="1076"/>
          <ac:picMkLst>
            <pc:docMk/>
            <pc:sldMk cId="2956862790" sldId="266"/>
            <ac:picMk id="5" creationId="{7859593C-6A16-4065-9C76-F35223883EEA}"/>
          </ac:picMkLst>
        </pc:picChg>
        <pc:picChg chg="add mod">
          <ac:chgData name="Katie Lewis" userId="7366c0bd961f4978" providerId="LiveId" clId="{9D13BBE3-118B-4005-A862-255FF554E59D}" dt="2020-11-01T14:05:15.217" v="3710"/>
          <ac:picMkLst>
            <pc:docMk/>
            <pc:sldMk cId="2956862790" sldId="266"/>
            <ac:picMk id="8" creationId="{48F8633D-B0CF-4C26-B537-ACD34F1B8BF5}"/>
          </ac:picMkLst>
        </pc:picChg>
      </pc:sldChg>
      <pc:sldChg chg="addSp modSp new mod ord setBg setClrOvrMap">
        <pc:chgData name="Katie Lewis" userId="7366c0bd961f4978" providerId="LiveId" clId="{9D13BBE3-118B-4005-A862-255FF554E59D}" dt="2020-11-01T14:24:14.740" v="4200" actId="26606"/>
        <pc:sldMkLst>
          <pc:docMk/>
          <pc:sldMk cId="141469684" sldId="267"/>
        </pc:sldMkLst>
        <pc:spChg chg="add">
          <ac:chgData name="Katie Lewis" userId="7366c0bd961f4978" providerId="LiveId" clId="{9D13BBE3-118B-4005-A862-255FF554E59D}" dt="2020-11-01T14:24:14.740" v="4200" actId="26606"/>
          <ac:spMkLst>
            <pc:docMk/>
            <pc:sldMk cId="141469684" sldId="267"/>
            <ac:spMk id="7" creationId="{652BD35A-BC99-4831-A358-06E2CEB96697}"/>
          </ac:spMkLst>
        </pc:spChg>
        <pc:spChg chg="add">
          <ac:chgData name="Katie Lewis" userId="7366c0bd961f4978" providerId="LiveId" clId="{9D13BBE3-118B-4005-A862-255FF554E59D}" dt="2020-11-01T14:24:14.740" v="4200" actId="26606"/>
          <ac:spMkLst>
            <pc:docMk/>
            <pc:sldMk cId="141469684" sldId="267"/>
            <ac:spMk id="9" creationId="{B76E24C1-2968-40DC-A36E-F6B85F0F0752}"/>
          </ac:spMkLst>
        </pc:spChg>
        <pc:picChg chg="add mod">
          <ac:chgData name="Katie Lewis" userId="7366c0bd961f4978" providerId="LiveId" clId="{9D13BBE3-118B-4005-A862-255FF554E59D}" dt="2020-11-01T14:24:14.740" v="4200" actId="26606"/>
          <ac:picMkLst>
            <pc:docMk/>
            <pc:sldMk cId="141469684" sldId="267"/>
            <ac:picMk id="2" creationId="{FFE866B0-EED4-4C6B-AA2C-451B52E843A9}"/>
          </ac:picMkLst>
        </pc:picChg>
      </pc:sldChg>
      <pc:sldChg chg="delSp new del mod">
        <pc:chgData name="Katie Lewis" userId="7366c0bd961f4978" providerId="LiveId" clId="{9D13BBE3-118B-4005-A862-255FF554E59D}" dt="2020-11-01T14:17:55.138" v="4164" actId="47"/>
        <pc:sldMkLst>
          <pc:docMk/>
          <pc:sldMk cId="3014577077" sldId="267"/>
        </pc:sldMkLst>
        <pc:spChg chg="del">
          <ac:chgData name="Katie Lewis" userId="7366c0bd961f4978" providerId="LiveId" clId="{9D13BBE3-118B-4005-A862-255FF554E59D}" dt="2020-11-01T14:17:49.728" v="4163" actId="478"/>
          <ac:spMkLst>
            <pc:docMk/>
            <pc:sldMk cId="3014577077" sldId="267"/>
            <ac:spMk id="2" creationId="{FE4902B6-840D-40D2-9605-C5D63C893F53}"/>
          </ac:spMkLst>
        </pc:spChg>
        <pc:spChg chg="del">
          <ac:chgData name="Katie Lewis" userId="7366c0bd961f4978" providerId="LiveId" clId="{9D13BBE3-118B-4005-A862-255FF554E59D}" dt="2020-11-01T14:17:43.038" v="4161" actId="478"/>
          <ac:spMkLst>
            <pc:docMk/>
            <pc:sldMk cId="3014577077" sldId="267"/>
            <ac:spMk id="3" creationId="{6F03DA07-439A-4036-A94B-E2A211642B41}"/>
          </ac:spMkLst>
        </pc:spChg>
        <pc:spChg chg="del">
          <ac:chgData name="Katie Lewis" userId="7366c0bd961f4978" providerId="LiveId" clId="{9D13BBE3-118B-4005-A862-255FF554E59D}" dt="2020-11-01T14:17:47.065" v="4162" actId="478"/>
          <ac:spMkLst>
            <pc:docMk/>
            <pc:sldMk cId="3014577077" sldId="267"/>
            <ac:spMk id="4" creationId="{313D647F-AB10-437B-9477-98E434D0C173}"/>
          </ac:spMkLst>
        </pc:spChg>
      </pc:sldChg>
      <pc:sldChg chg="addSp modSp new mod">
        <pc:chgData name="Katie Lewis" userId="7366c0bd961f4978" providerId="LiveId" clId="{9D13BBE3-118B-4005-A862-255FF554E59D}" dt="2020-11-01T14:50:41.879" v="4777" actId="20577"/>
        <pc:sldMkLst>
          <pc:docMk/>
          <pc:sldMk cId="2787137694" sldId="268"/>
        </pc:sldMkLst>
        <pc:spChg chg="add mod">
          <ac:chgData name="Katie Lewis" userId="7366c0bd961f4978" providerId="LiveId" clId="{9D13BBE3-118B-4005-A862-255FF554E59D}" dt="2020-11-01T14:50:41.879" v="4777" actId="20577"/>
          <ac:spMkLst>
            <pc:docMk/>
            <pc:sldMk cId="2787137694" sldId="268"/>
            <ac:spMk id="2" creationId="{E9E864C7-DCDE-4A98-835A-1CA23C66A6D5}"/>
          </ac:spMkLst>
        </pc:spChg>
      </pc:sldChg>
      <pc:sldMasterChg chg="add del addSldLayout delSldLayout">
        <pc:chgData name="Katie Lewis" userId="7366c0bd961f4978" providerId="LiveId" clId="{9D13BBE3-118B-4005-A862-255FF554E59D}" dt="2020-10-21T18:48:46.127" v="18" actId="26606"/>
        <pc:sldMasterMkLst>
          <pc:docMk/>
          <pc:sldMasterMk cId="4102396458" sldId="2147483660"/>
        </pc:sldMasterMkLst>
        <pc:sldLayoutChg chg="add del">
          <pc:chgData name="Katie Lewis" userId="7366c0bd961f4978" providerId="LiveId" clId="{9D13BBE3-118B-4005-A862-255FF554E59D}" dt="2020-10-21T18:48:46.127" v="18" actId="26606"/>
          <pc:sldLayoutMkLst>
            <pc:docMk/>
            <pc:sldMasterMk cId="4102396458" sldId="2147483660"/>
            <pc:sldLayoutMk cId="4219135348" sldId="2147483661"/>
          </pc:sldLayoutMkLst>
        </pc:sldLayoutChg>
        <pc:sldLayoutChg chg="add del">
          <pc:chgData name="Katie Lewis" userId="7366c0bd961f4978" providerId="LiveId" clId="{9D13BBE3-118B-4005-A862-255FF554E59D}" dt="2020-10-21T18:48:46.127" v="18" actId="26606"/>
          <pc:sldLayoutMkLst>
            <pc:docMk/>
            <pc:sldMasterMk cId="4102396458" sldId="2147483660"/>
            <pc:sldLayoutMk cId="2121526106" sldId="2147483662"/>
          </pc:sldLayoutMkLst>
        </pc:sldLayoutChg>
        <pc:sldLayoutChg chg="add del">
          <pc:chgData name="Katie Lewis" userId="7366c0bd961f4978" providerId="LiveId" clId="{9D13BBE3-118B-4005-A862-255FF554E59D}" dt="2020-10-21T18:48:46.127" v="18" actId="26606"/>
          <pc:sldLayoutMkLst>
            <pc:docMk/>
            <pc:sldMasterMk cId="4102396458" sldId="2147483660"/>
            <pc:sldLayoutMk cId="1773957322" sldId="2147483663"/>
          </pc:sldLayoutMkLst>
        </pc:sldLayoutChg>
        <pc:sldLayoutChg chg="add del">
          <pc:chgData name="Katie Lewis" userId="7366c0bd961f4978" providerId="LiveId" clId="{9D13BBE3-118B-4005-A862-255FF554E59D}" dt="2020-10-21T18:48:46.127" v="18" actId="26606"/>
          <pc:sldLayoutMkLst>
            <pc:docMk/>
            <pc:sldMasterMk cId="4102396458" sldId="2147483660"/>
            <pc:sldLayoutMk cId="3062341754" sldId="2147483664"/>
          </pc:sldLayoutMkLst>
        </pc:sldLayoutChg>
        <pc:sldLayoutChg chg="add del">
          <pc:chgData name="Katie Lewis" userId="7366c0bd961f4978" providerId="LiveId" clId="{9D13BBE3-118B-4005-A862-255FF554E59D}" dt="2020-10-21T18:48:46.127" v="18" actId="26606"/>
          <pc:sldLayoutMkLst>
            <pc:docMk/>
            <pc:sldMasterMk cId="4102396458" sldId="2147483660"/>
            <pc:sldLayoutMk cId="1505712658" sldId="2147483665"/>
          </pc:sldLayoutMkLst>
        </pc:sldLayoutChg>
        <pc:sldLayoutChg chg="add del">
          <pc:chgData name="Katie Lewis" userId="7366c0bd961f4978" providerId="LiveId" clId="{9D13BBE3-118B-4005-A862-255FF554E59D}" dt="2020-10-21T18:48:46.127" v="18" actId="26606"/>
          <pc:sldLayoutMkLst>
            <pc:docMk/>
            <pc:sldMasterMk cId="4102396458" sldId="2147483660"/>
            <pc:sldLayoutMk cId="2999446157" sldId="2147483666"/>
          </pc:sldLayoutMkLst>
        </pc:sldLayoutChg>
        <pc:sldLayoutChg chg="add del">
          <pc:chgData name="Katie Lewis" userId="7366c0bd961f4978" providerId="LiveId" clId="{9D13BBE3-118B-4005-A862-255FF554E59D}" dt="2020-10-21T18:48:46.127" v="18" actId="26606"/>
          <pc:sldLayoutMkLst>
            <pc:docMk/>
            <pc:sldMasterMk cId="4102396458" sldId="2147483660"/>
            <pc:sldLayoutMk cId="2554884302" sldId="2147483667"/>
          </pc:sldLayoutMkLst>
        </pc:sldLayoutChg>
        <pc:sldLayoutChg chg="add del">
          <pc:chgData name="Katie Lewis" userId="7366c0bd961f4978" providerId="LiveId" clId="{9D13BBE3-118B-4005-A862-255FF554E59D}" dt="2020-10-21T18:48:46.127" v="18" actId="26606"/>
          <pc:sldLayoutMkLst>
            <pc:docMk/>
            <pc:sldMasterMk cId="4102396458" sldId="2147483660"/>
            <pc:sldLayoutMk cId="2147817865" sldId="2147483668"/>
          </pc:sldLayoutMkLst>
        </pc:sldLayoutChg>
        <pc:sldLayoutChg chg="add del">
          <pc:chgData name="Katie Lewis" userId="7366c0bd961f4978" providerId="LiveId" clId="{9D13BBE3-118B-4005-A862-255FF554E59D}" dt="2020-10-21T18:48:46.127" v="18" actId="26606"/>
          <pc:sldLayoutMkLst>
            <pc:docMk/>
            <pc:sldMasterMk cId="4102396458" sldId="2147483660"/>
            <pc:sldLayoutMk cId="1913555670" sldId="2147483669"/>
          </pc:sldLayoutMkLst>
        </pc:sldLayoutChg>
        <pc:sldLayoutChg chg="add del">
          <pc:chgData name="Katie Lewis" userId="7366c0bd961f4978" providerId="LiveId" clId="{9D13BBE3-118B-4005-A862-255FF554E59D}" dt="2020-10-21T18:48:46.127" v="18" actId="26606"/>
          <pc:sldLayoutMkLst>
            <pc:docMk/>
            <pc:sldMasterMk cId="4102396458" sldId="2147483660"/>
            <pc:sldLayoutMk cId="239576221" sldId="2147483670"/>
          </pc:sldLayoutMkLst>
        </pc:sldLayoutChg>
        <pc:sldLayoutChg chg="add del">
          <pc:chgData name="Katie Lewis" userId="7366c0bd961f4978" providerId="LiveId" clId="{9D13BBE3-118B-4005-A862-255FF554E59D}" dt="2020-10-21T18:48:46.127" v="18" actId="26606"/>
          <pc:sldLayoutMkLst>
            <pc:docMk/>
            <pc:sldMasterMk cId="4102396458" sldId="2147483660"/>
            <pc:sldLayoutMk cId="1330326474" sldId="2147483671"/>
          </pc:sldLayoutMkLst>
        </pc:sldLayoutChg>
        <pc:sldLayoutChg chg="add del">
          <pc:chgData name="Katie Lewis" userId="7366c0bd961f4978" providerId="LiveId" clId="{9D13BBE3-118B-4005-A862-255FF554E59D}" dt="2020-10-21T18:48:46.127" v="18" actId="26606"/>
          <pc:sldLayoutMkLst>
            <pc:docMk/>
            <pc:sldMasterMk cId="4102396458" sldId="2147483660"/>
            <pc:sldLayoutMk cId="4145895406" sldId="2147483672"/>
          </pc:sldLayoutMkLst>
        </pc:sldLayoutChg>
        <pc:sldLayoutChg chg="add del">
          <pc:chgData name="Katie Lewis" userId="7366c0bd961f4978" providerId="LiveId" clId="{9D13BBE3-118B-4005-A862-255FF554E59D}" dt="2020-10-21T18:48:46.127" v="18" actId="26606"/>
          <pc:sldLayoutMkLst>
            <pc:docMk/>
            <pc:sldMasterMk cId="4102396458" sldId="2147483660"/>
            <pc:sldLayoutMk cId="1194618579" sldId="2147483673"/>
          </pc:sldLayoutMkLst>
        </pc:sldLayoutChg>
        <pc:sldLayoutChg chg="add del">
          <pc:chgData name="Katie Lewis" userId="7366c0bd961f4978" providerId="LiveId" clId="{9D13BBE3-118B-4005-A862-255FF554E59D}" dt="2020-10-21T18:48:46.127" v="18" actId="26606"/>
          <pc:sldLayoutMkLst>
            <pc:docMk/>
            <pc:sldMasterMk cId="4102396458" sldId="2147483660"/>
            <pc:sldLayoutMk cId="2802717490" sldId="2147483674"/>
          </pc:sldLayoutMkLst>
        </pc:sldLayoutChg>
        <pc:sldLayoutChg chg="add del">
          <pc:chgData name="Katie Lewis" userId="7366c0bd961f4978" providerId="LiveId" clId="{9D13BBE3-118B-4005-A862-255FF554E59D}" dt="2020-10-21T18:48:46.127" v="18" actId="26606"/>
          <pc:sldLayoutMkLst>
            <pc:docMk/>
            <pc:sldMasterMk cId="4102396458" sldId="2147483660"/>
            <pc:sldLayoutMk cId="469405520" sldId="2147483675"/>
          </pc:sldLayoutMkLst>
        </pc:sldLayoutChg>
        <pc:sldLayoutChg chg="add del">
          <pc:chgData name="Katie Lewis" userId="7366c0bd961f4978" providerId="LiveId" clId="{9D13BBE3-118B-4005-A862-255FF554E59D}" dt="2020-10-21T18:48:46.127" v="18" actId="26606"/>
          <pc:sldLayoutMkLst>
            <pc:docMk/>
            <pc:sldMasterMk cId="4102396458" sldId="2147483660"/>
            <pc:sldLayoutMk cId="2912266429" sldId="2147483676"/>
          </pc:sldLayoutMkLst>
        </pc:sldLayoutChg>
        <pc:sldLayoutChg chg="add del">
          <pc:chgData name="Katie Lewis" userId="7366c0bd961f4978" providerId="LiveId" clId="{9D13BBE3-118B-4005-A862-255FF554E59D}" dt="2020-10-21T18:48:46.127" v="18" actId="26606"/>
          <pc:sldLayoutMkLst>
            <pc:docMk/>
            <pc:sldMasterMk cId="4102396458" sldId="2147483660"/>
            <pc:sldLayoutMk cId="3602861001" sldId="2147483677"/>
          </pc:sldLayoutMkLst>
        </pc:sldLayoutChg>
      </pc:sldMasterChg>
      <pc:sldMasterChg chg="del delSldLayout">
        <pc:chgData name="Katie Lewis" userId="7366c0bd961f4978" providerId="LiveId" clId="{9D13BBE3-118B-4005-A862-255FF554E59D}" dt="2020-10-21T18:49:08.817" v="20" actId="26606"/>
        <pc:sldMasterMkLst>
          <pc:docMk/>
          <pc:sldMasterMk cId="137007444" sldId="2147483678"/>
        </pc:sldMasterMkLst>
        <pc:sldLayoutChg chg="del">
          <pc:chgData name="Katie Lewis" userId="7366c0bd961f4978" providerId="LiveId" clId="{9D13BBE3-118B-4005-A862-255FF554E59D}" dt="2020-10-21T18:49:08.817" v="20" actId="26606"/>
          <pc:sldLayoutMkLst>
            <pc:docMk/>
            <pc:sldMasterMk cId="137007444" sldId="2147483678"/>
            <pc:sldLayoutMk cId="1927764671" sldId="2147483679"/>
          </pc:sldLayoutMkLst>
        </pc:sldLayoutChg>
        <pc:sldLayoutChg chg="del">
          <pc:chgData name="Katie Lewis" userId="7366c0bd961f4978" providerId="LiveId" clId="{9D13BBE3-118B-4005-A862-255FF554E59D}" dt="2020-10-21T18:49:08.817" v="20" actId="26606"/>
          <pc:sldLayoutMkLst>
            <pc:docMk/>
            <pc:sldMasterMk cId="137007444" sldId="2147483678"/>
            <pc:sldLayoutMk cId="1056464436" sldId="2147483680"/>
          </pc:sldLayoutMkLst>
        </pc:sldLayoutChg>
        <pc:sldLayoutChg chg="del">
          <pc:chgData name="Katie Lewis" userId="7366c0bd961f4978" providerId="LiveId" clId="{9D13BBE3-118B-4005-A862-255FF554E59D}" dt="2020-10-21T18:49:08.817" v="20" actId="26606"/>
          <pc:sldLayoutMkLst>
            <pc:docMk/>
            <pc:sldMasterMk cId="137007444" sldId="2147483678"/>
            <pc:sldLayoutMk cId="696469853" sldId="2147483681"/>
          </pc:sldLayoutMkLst>
        </pc:sldLayoutChg>
        <pc:sldLayoutChg chg="del">
          <pc:chgData name="Katie Lewis" userId="7366c0bd961f4978" providerId="LiveId" clId="{9D13BBE3-118B-4005-A862-255FF554E59D}" dt="2020-10-21T18:49:08.817" v="20" actId="26606"/>
          <pc:sldLayoutMkLst>
            <pc:docMk/>
            <pc:sldMasterMk cId="137007444" sldId="2147483678"/>
            <pc:sldLayoutMk cId="3932303306" sldId="2147483682"/>
          </pc:sldLayoutMkLst>
        </pc:sldLayoutChg>
        <pc:sldLayoutChg chg="del">
          <pc:chgData name="Katie Lewis" userId="7366c0bd961f4978" providerId="LiveId" clId="{9D13BBE3-118B-4005-A862-255FF554E59D}" dt="2020-10-21T18:49:08.817" v="20" actId="26606"/>
          <pc:sldLayoutMkLst>
            <pc:docMk/>
            <pc:sldMasterMk cId="137007444" sldId="2147483678"/>
            <pc:sldLayoutMk cId="1773329508" sldId="2147483683"/>
          </pc:sldLayoutMkLst>
        </pc:sldLayoutChg>
        <pc:sldLayoutChg chg="del">
          <pc:chgData name="Katie Lewis" userId="7366c0bd961f4978" providerId="LiveId" clId="{9D13BBE3-118B-4005-A862-255FF554E59D}" dt="2020-10-21T18:49:08.817" v="20" actId="26606"/>
          <pc:sldLayoutMkLst>
            <pc:docMk/>
            <pc:sldMasterMk cId="137007444" sldId="2147483678"/>
            <pc:sldLayoutMk cId="775466572" sldId="2147483684"/>
          </pc:sldLayoutMkLst>
        </pc:sldLayoutChg>
        <pc:sldLayoutChg chg="del">
          <pc:chgData name="Katie Lewis" userId="7366c0bd961f4978" providerId="LiveId" clId="{9D13BBE3-118B-4005-A862-255FF554E59D}" dt="2020-10-21T18:49:08.817" v="20" actId="26606"/>
          <pc:sldLayoutMkLst>
            <pc:docMk/>
            <pc:sldMasterMk cId="137007444" sldId="2147483678"/>
            <pc:sldLayoutMk cId="2166671681" sldId="2147483685"/>
          </pc:sldLayoutMkLst>
        </pc:sldLayoutChg>
        <pc:sldLayoutChg chg="del">
          <pc:chgData name="Katie Lewis" userId="7366c0bd961f4978" providerId="LiveId" clId="{9D13BBE3-118B-4005-A862-255FF554E59D}" dt="2020-10-21T18:49:08.817" v="20" actId="26606"/>
          <pc:sldLayoutMkLst>
            <pc:docMk/>
            <pc:sldMasterMk cId="137007444" sldId="2147483678"/>
            <pc:sldLayoutMk cId="1058804056" sldId="2147483686"/>
          </pc:sldLayoutMkLst>
        </pc:sldLayoutChg>
        <pc:sldLayoutChg chg="del">
          <pc:chgData name="Katie Lewis" userId="7366c0bd961f4978" providerId="LiveId" clId="{9D13BBE3-118B-4005-A862-255FF554E59D}" dt="2020-10-21T18:49:08.817" v="20" actId="26606"/>
          <pc:sldLayoutMkLst>
            <pc:docMk/>
            <pc:sldMasterMk cId="137007444" sldId="2147483678"/>
            <pc:sldLayoutMk cId="3364749426" sldId="2147483687"/>
          </pc:sldLayoutMkLst>
        </pc:sldLayoutChg>
        <pc:sldLayoutChg chg="del">
          <pc:chgData name="Katie Lewis" userId="7366c0bd961f4978" providerId="LiveId" clId="{9D13BBE3-118B-4005-A862-255FF554E59D}" dt="2020-10-21T18:49:08.817" v="20" actId="26606"/>
          <pc:sldLayoutMkLst>
            <pc:docMk/>
            <pc:sldMasterMk cId="137007444" sldId="2147483678"/>
            <pc:sldLayoutMk cId="2681408396" sldId="2147483688"/>
          </pc:sldLayoutMkLst>
        </pc:sldLayoutChg>
        <pc:sldLayoutChg chg="del">
          <pc:chgData name="Katie Lewis" userId="7366c0bd961f4978" providerId="LiveId" clId="{9D13BBE3-118B-4005-A862-255FF554E59D}" dt="2020-10-21T18:49:08.817" v="20" actId="26606"/>
          <pc:sldLayoutMkLst>
            <pc:docMk/>
            <pc:sldMasterMk cId="137007444" sldId="2147483678"/>
            <pc:sldLayoutMk cId="2410038570" sldId="2147483689"/>
          </pc:sldLayoutMkLst>
        </pc:sldLayoutChg>
        <pc:sldLayoutChg chg="del">
          <pc:chgData name="Katie Lewis" userId="7366c0bd961f4978" providerId="LiveId" clId="{9D13BBE3-118B-4005-A862-255FF554E59D}" dt="2020-10-21T18:49:08.817" v="20" actId="26606"/>
          <pc:sldLayoutMkLst>
            <pc:docMk/>
            <pc:sldMasterMk cId="137007444" sldId="2147483678"/>
            <pc:sldLayoutMk cId="1456043695" sldId="2147483690"/>
          </pc:sldLayoutMkLst>
        </pc:sldLayoutChg>
        <pc:sldLayoutChg chg="del">
          <pc:chgData name="Katie Lewis" userId="7366c0bd961f4978" providerId="LiveId" clId="{9D13BBE3-118B-4005-A862-255FF554E59D}" dt="2020-10-21T18:49:08.817" v="20" actId="26606"/>
          <pc:sldLayoutMkLst>
            <pc:docMk/>
            <pc:sldMasterMk cId="137007444" sldId="2147483678"/>
            <pc:sldLayoutMk cId="718212178" sldId="2147483691"/>
          </pc:sldLayoutMkLst>
        </pc:sldLayoutChg>
        <pc:sldLayoutChg chg="del">
          <pc:chgData name="Katie Lewis" userId="7366c0bd961f4978" providerId="LiveId" clId="{9D13BBE3-118B-4005-A862-255FF554E59D}" dt="2020-10-21T18:49:08.817" v="20" actId="26606"/>
          <pc:sldLayoutMkLst>
            <pc:docMk/>
            <pc:sldMasterMk cId="137007444" sldId="2147483678"/>
            <pc:sldLayoutMk cId="2240493321" sldId="2147483692"/>
          </pc:sldLayoutMkLst>
        </pc:sldLayoutChg>
        <pc:sldLayoutChg chg="del">
          <pc:chgData name="Katie Lewis" userId="7366c0bd961f4978" providerId="LiveId" clId="{9D13BBE3-118B-4005-A862-255FF554E59D}" dt="2020-10-21T18:49:08.817" v="20" actId="26606"/>
          <pc:sldLayoutMkLst>
            <pc:docMk/>
            <pc:sldMasterMk cId="137007444" sldId="2147483678"/>
            <pc:sldLayoutMk cId="2559902791" sldId="2147483693"/>
          </pc:sldLayoutMkLst>
        </pc:sldLayoutChg>
        <pc:sldLayoutChg chg="del">
          <pc:chgData name="Katie Lewis" userId="7366c0bd961f4978" providerId="LiveId" clId="{9D13BBE3-118B-4005-A862-255FF554E59D}" dt="2020-10-21T18:49:08.817" v="20" actId="26606"/>
          <pc:sldLayoutMkLst>
            <pc:docMk/>
            <pc:sldMasterMk cId="137007444" sldId="2147483678"/>
            <pc:sldLayoutMk cId="89845285" sldId="2147483694"/>
          </pc:sldLayoutMkLst>
        </pc:sldLayoutChg>
        <pc:sldLayoutChg chg="del">
          <pc:chgData name="Katie Lewis" userId="7366c0bd961f4978" providerId="LiveId" clId="{9D13BBE3-118B-4005-A862-255FF554E59D}" dt="2020-10-21T18:49:08.817" v="20" actId="26606"/>
          <pc:sldLayoutMkLst>
            <pc:docMk/>
            <pc:sldMasterMk cId="137007444" sldId="2147483678"/>
            <pc:sldLayoutMk cId="391500538" sldId="2147483695"/>
          </pc:sldLayoutMkLst>
        </pc:sldLayoutChg>
      </pc:sldMasterChg>
      <pc:sldMasterChg chg="add del replId addSldLayout delSldLayout">
        <pc:chgData name="Katie Lewis" userId="7366c0bd961f4978" providerId="LiveId" clId="{9D13BBE3-118B-4005-A862-255FF554E59D}" dt="2020-10-21T18:48:46.127" v="18" actId="26606"/>
        <pc:sldMasterMkLst>
          <pc:docMk/>
          <pc:sldMasterMk cId="1302845991" sldId="2147483678"/>
        </pc:sldMasterMkLst>
        <pc:sldLayoutChg chg="add del replId">
          <pc:chgData name="Katie Lewis" userId="7366c0bd961f4978" providerId="LiveId" clId="{9D13BBE3-118B-4005-A862-255FF554E59D}" dt="2020-10-21T18:48:46.127" v="18" actId="26606"/>
          <pc:sldLayoutMkLst>
            <pc:docMk/>
            <pc:sldMasterMk cId="1302845991" sldId="2147483678"/>
            <pc:sldLayoutMk cId="265047224" sldId="2147483679"/>
          </pc:sldLayoutMkLst>
        </pc:sldLayoutChg>
        <pc:sldLayoutChg chg="add del replId">
          <pc:chgData name="Katie Lewis" userId="7366c0bd961f4978" providerId="LiveId" clId="{9D13BBE3-118B-4005-A862-255FF554E59D}" dt="2020-10-21T18:48:46.127" v="18" actId="26606"/>
          <pc:sldLayoutMkLst>
            <pc:docMk/>
            <pc:sldMasterMk cId="1302845991" sldId="2147483678"/>
            <pc:sldLayoutMk cId="867364125" sldId="2147483680"/>
          </pc:sldLayoutMkLst>
        </pc:sldLayoutChg>
        <pc:sldLayoutChg chg="add del replId">
          <pc:chgData name="Katie Lewis" userId="7366c0bd961f4978" providerId="LiveId" clId="{9D13BBE3-118B-4005-A862-255FF554E59D}" dt="2020-10-21T18:48:46.127" v="18" actId="26606"/>
          <pc:sldLayoutMkLst>
            <pc:docMk/>
            <pc:sldMasterMk cId="1302845991" sldId="2147483678"/>
            <pc:sldLayoutMk cId="1553054791" sldId="2147483681"/>
          </pc:sldLayoutMkLst>
        </pc:sldLayoutChg>
        <pc:sldLayoutChg chg="add del replId">
          <pc:chgData name="Katie Lewis" userId="7366c0bd961f4978" providerId="LiveId" clId="{9D13BBE3-118B-4005-A862-255FF554E59D}" dt="2020-10-21T18:48:46.127" v="18" actId="26606"/>
          <pc:sldLayoutMkLst>
            <pc:docMk/>
            <pc:sldMasterMk cId="1302845991" sldId="2147483678"/>
            <pc:sldLayoutMk cId="4068231721" sldId="2147483682"/>
          </pc:sldLayoutMkLst>
        </pc:sldLayoutChg>
        <pc:sldLayoutChg chg="add del replId">
          <pc:chgData name="Katie Lewis" userId="7366c0bd961f4978" providerId="LiveId" clId="{9D13BBE3-118B-4005-A862-255FF554E59D}" dt="2020-10-21T18:48:46.127" v="18" actId="26606"/>
          <pc:sldLayoutMkLst>
            <pc:docMk/>
            <pc:sldMasterMk cId="1302845991" sldId="2147483678"/>
            <pc:sldLayoutMk cId="702901051" sldId="2147483683"/>
          </pc:sldLayoutMkLst>
        </pc:sldLayoutChg>
        <pc:sldLayoutChg chg="add del replId">
          <pc:chgData name="Katie Lewis" userId="7366c0bd961f4978" providerId="LiveId" clId="{9D13BBE3-118B-4005-A862-255FF554E59D}" dt="2020-10-21T18:48:46.127" v="18" actId="26606"/>
          <pc:sldLayoutMkLst>
            <pc:docMk/>
            <pc:sldMasterMk cId="1302845991" sldId="2147483678"/>
            <pc:sldLayoutMk cId="1853120403" sldId="2147483684"/>
          </pc:sldLayoutMkLst>
        </pc:sldLayoutChg>
        <pc:sldLayoutChg chg="add del replId">
          <pc:chgData name="Katie Lewis" userId="7366c0bd961f4978" providerId="LiveId" clId="{9D13BBE3-118B-4005-A862-255FF554E59D}" dt="2020-10-21T18:48:46.127" v="18" actId="26606"/>
          <pc:sldLayoutMkLst>
            <pc:docMk/>
            <pc:sldMasterMk cId="1302845991" sldId="2147483678"/>
            <pc:sldLayoutMk cId="755856188" sldId="2147483685"/>
          </pc:sldLayoutMkLst>
        </pc:sldLayoutChg>
        <pc:sldLayoutChg chg="add del replId">
          <pc:chgData name="Katie Lewis" userId="7366c0bd961f4978" providerId="LiveId" clId="{9D13BBE3-118B-4005-A862-255FF554E59D}" dt="2020-10-21T18:48:46.127" v="18" actId="26606"/>
          <pc:sldLayoutMkLst>
            <pc:docMk/>
            <pc:sldMasterMk cId="1302845991" sldId="2147483678"/>
            <pc:sldLayoutMk cId="2147076649" sldId="2147483686"/>
          </pc:sldLayoutMkLst>
        </pc:sldLayoutChg>
        <pc:sldLayoutChg chg="add del replId">
          <pc:chgData name="Katie Lewis" userId="7366c0bd961f4978" providerId="LiveId" clId="{9D13BBE3-118B-4005-A862-255FF554E59D}" dt="2020-10-21T18:48:46.127" v="18" actId="26606"/>
          <pc:sldLayoutMkLst>
            <pc:docMk/>
            <pc:sldMasterMk cId="1302845991" sldId="2147483678"/>
            <pc:sldLayoutMk cId="3065189424" sldId="2147483687"/>
          </pc:sldLayoutMkLst>
        </pc:sldLayoutChg>
        <pc:sldLayoutChg chg="add del replId">
          <pc:chgData name="Katie Lewis" userId="7366c0bd961f4978" providerId="LiveId" clId="{9D13BBE3-118B-4005-A862-255FF554E59D}" dt="2020-10-21T18:48:46.127" v="18" actId="26606"/>
          <pc:sldLayoutMkLst>
            <pc:docMk/>
            <pc:sldMasterMk cId="1302845991" sldId="2147483678"/>
            <pc:sldLayoutMk cId="1825037921" sldId="2147483688"/>
          </pc:sldLayoutMkLst>
        </pc:sldLayoutChg>
        <pc:sldLayoutChg chg="add del replId">
          <pc:chgData name="Katie Lewis" userId="7366c0bd961f4978" providerId="LiveId" clId="{9D13BBE3-118B-4005-A862-255FF554E59D}" dt="2020-10-21T18:48:46.127" v="18" actId="26606"/>
          <pc:sldLayoutMkLst>
            <pc:docMk/>
            <pc:sldMasterMk cId="1302845991" sldId="2147483678"/>
            <pc:sldLayoutMk cId="1025472380" sldId="2147483689"/>
          </pc:sldLayoutMkLst>
        </pc:sldLayoutChg>
      </pc:sldMasterChg>
      <pc:sldMasterChg chg="add replId addSldLayout">
        <pc:chgData name="Katie Lewis" userId="7366c0bd961f4978" providerId="LiveId" clId="{9D13BBE3-118B-4005-A862-255FF554E59D}" dt="2020-10-21T18:49:08.817" v="20" actId="26606"/>
        <pc:sldMasterMkLst>
          <pc:docMk/>
          <pc:sldMasterMk cId="300950176" sldId="2147483696"/>
        </pc:sldMasterMkLst>
        <pc:sldLayoutChg chg="add replId">
          <pc:chgData name="Katie Lewis" userId="7366c0bd961f4978" providerId="LiveId" clId="{9D13BBE3-118B-4005-A862-255FF554E59D}" dt="2020-10-21T18:49:08.817" v="20" actId="26606"/>
          <pc:sldLayoutMkLst>
            <pc:docMk/>
            <pc:sldMasterMk cId="300950176" sldId="2147483696"/>
            <pc:sldLayoutMk cId="490067886" sldId="2147483697"/>
          </pc:sldLayoutMkLst>
        </pc:sldLayoutChg>
        <pc:sldLayoutChg chg="add replId">
          <pc:chgData name="Katie Lewis" userId="7366c0bd961f4978" providerId="LiveId" clId="{9D13BBE3-118B-4005-A862-255FF554E59D}" dt="2020-10-21T18:49:08.817" v="20" actId="26606"/>
          <pc:sldLayoutMkLst>
            <pc:docMk/>
            <pc:sldMasterMk cId="300950176" sldId="2147483696"/>
            <pc:sldLayoutMk cId="1656790688" sldId="2147483698"/>
          </pc:sldLayoutMkLst>
        </pc:sldLayoutChg>
        <pc:sldLayoutChg chg="add replId">
          <pc:chgData name="Katie Lewis" userId="7366c0bd961f4978" providerId="LiveId" clId="{9D13BBE3-118B-4005-A862-255FF554E59D}" dt="2020-10-21T18:49:08.817" v="20" actId="26606"/>
          <pc:sldLayoutMkLst>
            <pc:docMk/>
            <pc:sldMasterMk cId="300950176" sldId="2147483696"/>
            <pc:sldLayoutMk cId="3946110992" sldId="2147483699"/>
          </pc:sldLayoutMkLst>
        </pc:sldLayoutChg>
        <pc:sldLayoutChg chg="add replId">
          <pc:chgData name="Katie Lewis" userId="7366c0bd961f4978" providerId="LiveId" clId="{9D13BBE3-118B-4005-A862-255FF554E59D}" dt="2020-10-21T18:49:08.817" v="20" actId="26606"/>
          <pc:sldLayoutMkLst>
            <pc:docMk/>
            <pc:sldMasterMk cId="300950176" sldId="2147483696"/>
            <pc:sldLayoutMk cId="233270794" sldId="2147483700"/>
          </pc:sldLayoutMkLst>
        </pc:sldLayoutChg>
        <pc:sldLayoutChg chg="add replId">
          <pc:chgData name="Katie Lewis" userId="7366c0bd961f4978" providerId="LiveId" clId="{9D13BBE3-118B-4005-A862-255FF554E59D}" dt="2020-10-21T18:49:08.817" v="20" actId="26606"/>
          <pc:sldLayoutMkLst>
            <pc:docMk/>
            <pc:sldMasterMk cId="300950176" sldId="2147483696"/>
            <pc:sldLayoutMk cId="4157979450" sldId="2147483701"/>
          </pc:sldLayoutMkLst>
        </pc:sldLayoutChg>
        <pc:sldLayoutChg chg="add replId">
          <pc:chgData name="Katie Lewis" userId="7366c0bd961f4978" providerId="LiveId" clId="{9D13BBE3-118B-4005-A862-255FF554E59D}" dt="2020-10-21T18:49:08.817" v="20" actId="26606"/>
          <pc:sldLayoutMkLst>
            <pc:docMk/>
            <pc:sldMasterMk cId="300950176" sldId="2147483696"/>
            <pc:sldLayoutMk cId="3393738524" sldId="2147483702"/>
          </pc:sldLayoutMkLst>
        </pc:sldLayoutChg>
        <pc:sldLayoutChg chg="add replId">
          <pc:chgData name="Katie Lewis" userId="7366c0bd961f4978" providerId="LiveId" clId="{9D13BBE3-118B-4005-A862-255FF554E59D}" dt="2020-10-21T18:49:08.817" v="20" actId="26606"/>
          <pc:sldLayoutMkLst>
            <pc:docMk/>
            <pc:sldMasterMk cId="300950176" sldId="2147483696"/>
            <pc:sldLayoutMk cId="441081301" sldId="2147483703"/>
          </pc:sldLayoutMkLst>
        </pc:sldLayoutChg>
        <pc:sldLayoutChg chg="add replId">
          <pc:chgData name="Katie Lewis" userId="7366c0bd961f4978" providerId="LiveId" clId="{9D13BBE3-118B-4005-A862-255FF554E59D}" dt="2020-10-21T18:49:08.817" v="20" actId="26606"/>
          <pc:sldLayoutMkLst>
            <pc:docMk/>
            <pc:sldMasterMk cId="300950176" sldId="2147483696"/>
            <pc:sldLayoutMk cId="3849396587" sldId="2147483704"/>
          </pc:sldLayoutMkLst>
        </pc:sldLayoutChg>
        <pc:sldLayoutChg chg="add replId">
          <pc:chgData name="Katie Lewis" userId="7366c0bd961f4978" providerId="LiveId" clId="{9D13BBE3-118B-4005-A862-255FF554E59D}" dt="2020-10-21T18:49:08.817" v="20" actId="26606"/>
          <pc:sldLayoutMkLst>
            <pc:docMk/>
            <pc:sldMasterMk cId="300950176" sldId="2147483696"/>
            <pc:sldLayoutMk cId="1556119977" sldId="2147483705"/>
          </pc:sldLayoutMkLst>
        </pc:sldLayoutChg>
        <pc:sldLayoutChg chg="add replId">
          <pc:chgData name="Katie Lewis" userId="7366c0bd961f4978" providerId="LiveId" clId="{9D13BBE3-118B-4005-A862-255FF554E59D}" dt="2020-10-21T18:49:08.817" v="20" actId="26606"/>
          <pc:sldLayoutMkLst>
            <pc:docMk/>
            <pc:sldMasterMk cId="300950176" sldId="2147483696"/>
            <pc:sldLayoutMk cId="4029961438" sldId="2147483706"/>
          </pc:sldLayoutMkLst>
        </pc:sldLayoutChg>
        <pc:sldLayoutChg chg="add replId">
          <pc:chgData name="Katie Lewis" userId="7366c0bd961f4978" providerId="LiveId" clId="{9D13BBE3-118B-4005-A862-255FF554E59D}" dt="2020-10-21T18:49:08.817" v="20" actId="26606"/>
          <pc:sldLayoutMkLst>
            <pc:docMk/>
            <pc:sldMasterMk cId="300950176" sldId="2147483696"/>
            <pc:sldLayoutMk cId="1786870530" sldId="214748370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11/1/2020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868705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11/1/2020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299614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11/1/2020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561199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11/1/2020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493965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11/1/2020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41081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11/1/2020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937385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11/1/2020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579794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11/1/2020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332707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11/1/2020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461109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11/1/2020</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56790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11/1/2020</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678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11/1/2020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950176"/>
      </p:ext>
    </p:extLst>
  </p:cSld>
  <p:clrMap bg1="lt1" tx1="dk1" bg2="lt2" tx2="dk2" accent1="accent1" accent2="accent2" accent3="accent3" accent4="accent4" accent5="accent5" accent6="accent6" hlink="hlink" folHlink="folHlink"/>
  <p:sldLayoutIdLst>
    <p:sldLayoutId id="2147483707" r:id="rId1"/>
    <p:sldLayoutId id="2147483706" r:id="rId2"/>
    <p:sldLayoutId id="2147483705" r:id="rId3"/>
    <p:sldLayoutId id="2147483704" r:id="rId4"/>
    <p:sldLayoutId id="2147483703" r:id="rId5"/>
    <p:sldLayoutId id="2147483702" r:id="rId6"/>
    <p:sldLayoutId id="2147483701" r:id="rId7"/>
    <p:sldLayoutId id="2147483700" r:id="rId8"/>
    <p:sldLayoutId id="2147483699" r:id="rId9"/>
    <p:sldLayoutId id="2147483698" r:id="rId10"/>
    <p:sldLayoutId id="2147483697" r:id="rId11"/>
  </p:sldLayoutIdLst>
  <p:hf sldNum="0" hdr="0" ftr="0" dt="0"/>
  <p:txStyles>
    <p:titleStyle>
      <a:lvl1pPr algn="l" defTabSz="914400" rtl="0" eaLnBrk="1" latinLnBrk="0" hangingPunct="1">
        <a:lnSpc>
          <a:spcPct val="90000"/>
        </a:lnSpc>
        <a:spcBef>
          <a:spcPct val="0"/>
        </a:spcBef>
        <a:buNone/>
        <a:defRPr sz="55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hyperlink" Target="https://upraise.io/blog/performance-appraisal-management" TargetMode="External"/><Relationship Id="rId3" Type="http://schemas.openxmlformats.org/officeDocument/2006/relationships/hyperlink" Target="https://www.mindtools.com/pages/article/newTMM_Taylor.htm" TargetMode="External"/><Relationship Id="rId7" Type="http://schemas.openxmlformats.org/officeDocument/2006/relationships/hyperlink" Target="https://www.techfunnel.com/hr-tech/importance-of-performance-management-in-an-organization" TargetMode="External"/><Relationship Id="rId2" Type="http://schemas.openxmlformats.org/officeDocument/2006/relationships/hyperlink" Target="https://hr.berkeley.edu/hr-network/central-guide-managing-hr/managing-hr/managing-successfully/performance-management" TargetMode="External"/><Relationship Id="rId1" Type="http://schemas.openxmlformats.org/officeDocument/2006/relationships/slideLayout" Target="../slideLayouts/slideLayout7.xml"/><Relationship Id="rId6" Type="http://schemas.openxmlformats.org/officeDocument/2006/relationships/hyperlink" Target="https://www.intangiblecapital.org/" TargetMode="External"/><Relationship Id="rId5" Type="http://schemas.openxmlformats.org/officeDocument/2006/relationships/hyperlink" Target="https://www.toolshero.com/psychology/vrooms-expectancy-theory/" TargetMode="External"/><Relationship Id="rId4" Type="http://schemas.openxmlformats.org/officeDocument/2006/relationships/hyperlink" Target="https://www.digitalhrtech.com/performance-management-cycle/"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clearreview.com/stages-of-performance-management-cycle/" TargetMode="External"/><Relationship Id="rId2" Type="http://schemas.openxmlformats.org/officeDocument/2006/relationships/hyperlink" Target="https://www.investopedia.com/terms/p/performance-management.asp" TargetMode="External"/><Relationship Id="rId1" Type="http://schemas.openxmlformats.org/officeDocument/2006/relationships/slideLayout" Target="../slideLayouts/slideLayout7.xml"/><Relationship Id="rId4" Type="http://schemas.openxmlformats.org/officeDocument/2006/relationships/hyperlink" Target="https://www.clearreview.com/why-performance-management-importa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Video 2">
            <a:extLst>
              <a:ext uri="{FF2B5EF4-FFF2-40B4-BE49-F238E27FC236}">
                <a16:creationId xmlns:a16="http://schemas.microsoft.com/office/drawing/2014/main" id="{0DF7C0F1-1581-4CC3-9F8F-F516398180A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3"/>
          <a:stretch/>
        </p:blipFill>
        <p:spPr>
          <a:xfrm>
            <a:off x="20" y="10"/>
            <a:ext cx="12191980" cy="6857990"/>
          </a:xfrm>
          <a:prstGeom prst="rect">
            <a:avLst/>
          </a:prstGeom>
        </p:spPr>
      </p:pic>
      <p:sp>
        <p:nvSpPr>
          <p:cNvPr id="6" name="Rectangle 9">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90059F5-2CE3-4DC1-BEC5-6925F2584A04}"/>
              </a:ext>
            </a:extLst>
          </p:cNvPr>
          <p:cNvSpPr>
            <a:spLocks noGrp="1"/>
          </p:cNvSpPr>
          <p:nvPr>
            <p:ph type="ctrTitle"/>
          </p:nvPr>
        </p:nvSpPr>
        <p:spPr>
          <a:xfrm>
            <a:off x="477981" y="1122362"/>
            <a:ext cx="4023360" cy="2802219"/>
          </a:xfrm>
        </p:spPr>
        <p:txBody>
          <a:bodyPr anchor="b">
            <a:normAutofit/>
          </a:bodyPr>
          <a:lstStyle/>
          <a:p>
            <a:r>
              <a:rPr lang="en-GB" sz="4800" dirty="0">
                <a:solidFill>
                  <a:schemeClr val="bg1"/>
                </a:solidFill>
              </a:rPr>
              <a:t>Performance Management </a:t>
            </a:r>
          </a:p>
        </p:txBody>
      </p:sp>
      <p:sp>
        <p:nvSpPr>
          <p:cNvPr id="4" name="TextBox 3">
            <a:extLst>
              <a:ext uri="{FF2B5EF4-FFF2-40B4-BE49-F238E27FC236}">
                <a16:creationId xmlns:a16="http://schemas.microsoft.com/office/drawing/2014/main" id="{B9E72CA0-18A8-4207-97AC-ECEC460DCC1B}"/>
              </a:ext>
            </a:extLst>
          </p:cNvPr>
          <p:cNvSpPr txBox="1"/>
          <p:nvPr/>
        </p:nvSpPr>
        <p:spPr>
          <a:xfrm>
            <a:off x="675861" y="4572000"/>
            <a:ext cx="6877878" cy="923330"/>
          </a:xfrm>
          <a:prstGeom prst="rect">
            <a:avLst/>
          </a:prstGeom>
          <a:noFill/>
        </p:spPr>
        <p:txBody>
          <a:bodyPr wrap="square" rtlCol="0">
            <a:spAutoFit/>
          </a:bodyPr>
          <a:lstStyle/>
          <a:p>
            <a:r>
              <a:rPr lang="en-GB" dirty="0">
                <a:solidFill>
                  <a:schemeClr val="bg1"/>
                </a:solidFill>
              </a:rPr>
              <a:t>BA Leadership and Management </a:t>
            </a:r>
          </a:p>
          <a:p>
            <a:endParaRPr lang="en-GB" dirty="0">
              <a:solidFill>
                <a:schemeClr val="bg1"/>
              </a:solidFill>
            </a:endParaRPr>
          </a:p>
          <a:p>
            <a:r>
              <a:rPr lang="en-GB" dirty="0">
                <a:solidFill>
                  <a:schemeClr val="bg1"/>
                </a:solidFill>
              </a:rPr>
              <a:t>Katie Lewis - 1905310</a:t>
            </a:r>
          </a:p>
        </p:txBody>
      </p:sp>
    </p:spTree>
    <p:extLst>
      <p:ext uri="{BB962C8B-B14F-4D97-AF65-F5344CB8AC3E}">
        <p14:creationId xmlns:p14="http://schemas.microsoft.com/office/powerpoint/2010/main" val="195386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3"/>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BEE84-43CE-448F-89AF-6C9A776C7AB8}"/>
              </a:ext>
            </a:extLst>
          </p:cNvPr>
          <p:cNvSpPr>
            <a:spLocks noGrp="1"/>
          </p:cNvSpPr>
          <p:nvPr>
            <p:ph type="title"/>
          </p:nvPr>
        </p:nvSpPr>
        <p:spPr/>
        <p:txBody>
          <a:bodyPr/>
          <a:lstStyle/>
          <a:p>
            <a:r>
              <a:rPr lang="en-GB" dirty="0"/>
              <a:t> </a:t>
            </a:r>
          </a:p>
        </p:txBody>
      </p:sp>
      <p:sp>
        <p:nvSpPr>
          <p:cNvPr id="3" name="Content Placeholder 2">
            <a:extLst>
              <a:ext uri="{FF2B5EF4-FFF2-40B4-BE49-F238E27FC236}">
                <a16:creationId xmlns:a16="http://schemas.microsoft.com/office/drawing/2014/main" id="{CB975C13-807F-45DB-A17D-7E1D77A35BD8}"/>
              </a:ext>
            </a:extLst>
          </p:cNvPr>
          <p:cNvSpPr>
            <a:spLocks noGrp="1"/>
          </p:cNvSpPr>
          <p:nvPr>
            <p:ph idx="1"/>
          </p:nvPr>
        </p:nvSpPr>
        <p:spPr/>
        <p:txBody>
          <a:bodyPr>
            <a:normAutofit fontScale="92500" lnSpcReduction="10000"/>
          </a:bodyPr>
          <a:lstStyle/>
          <a:p>
            <a:r>
              <a:rPr lang="en-GB" sz="2400" b="1" dirty="0">
                <a:latin typeface="Abadi" panose="020B0604020104020204" pitchFamily="34" charset="0"/>
              </a:rPr>
              <a:t>What is performance management?</a:t>
            </a:r>
          </a:p>
          <a:p>
            <a:r>
              <a:rPr lang="en-GB" sz="2000" dirty="0">
                <a:latin typeface="Abadi" panose="020B0604020104020204" pitchFamily="34" charset="0"/>
              </a:rPr>
              <a:t>PM is an ongoing process of communication between a supervisor and an employee that occurs throughout the year, in support of accomplishing the strategic objectives of the organization. The communication process includes clarifying expectations, setting objectives, identifying goals, providing feedback, and reviewing results. (Berkeley; 2020)</a:t>
            </a:r>
          </a:p>
          <a:p>
            <a:r>
              <a:rPr lang="en-GB" sz="2000" dirty="0">
                <a:latin typeface="Abadi" panose="020B0604020104020204" pitchFamily="34" charset="0"/>
              </a:rPr>
              <a:t>Performance management is a corporate management tool that helps managers monitor and evaluate employees' work. Performance management's goal is to create an environment where people can perform to the best of their abilities to produce the highest-quality work most efficiently and effectively. (Carla </a:t>
            </a:r>
            <a:r>
              <a:rPr lang="en-GB" sz="2000" dirty="0" err="1">
                <a:latin typeface="Abadi" panose="020B0604020104020204" pitchFamily="34" charset="0"/>
              </a:rPr>
              <a:t>Tardi</a:t>
            </a:r>
            <a:r>
              <a:rPr lang="en-GB" sz="2000" dirty="0">
                <a:latin typeface="Abadi" panose="020B0604020104020204" pitchFamily="34" charset="0"/>
              </a:rPr>
              <a:t>; 2019)</a:t>
            </a:r>
          </a:p>
          <a:p>
            <a:endParaRPr lang="en-GB" sz="2000" dirty="0">
              <a:latin typeface="Abadi" panose="020B0604020104020204" pitchFamily="34" charset="0"/>
            </a:endParaRPr>
          </a:p>
        </p:txBody>
      </p:sp>
      <p:sp>
        <p:nvSpPr>
          <p:cNvPr id="4" name="Text Placeholder 3">
            <a:extLst>
              <a:ext uri="{FF2B5EF4-FFF2-40B4-BE49-F238E27FC236}">
                <a16:creationId xmlns:a16="http://schemas.microsoft.com/office/drawing/2014/main" id="{090FEE64-D7DB-4F8D-B1CF-F54F3B9D930B}"/>
              </a:ext>
            </a:extLst>
          </p:cNvPr>
          <p:cNvSpPr>
            <a:spLocks noGrp="1"/>
          </p:cNvSpPr>
          <p:nvPr>
            <p:ph type="body" sz="half" idx="2"/>
          </p:nvPr>
        </p:nvSpPr>
        <p:spPr>
          <a:xfrm>
            <a:off x="643466" y="657659"/>
            <a:ext cx="3517567" cy="3064505"/>
          </a:xfrm>
        </p:spPr>
        <p:txBody>
          <a:bodyPr>
            <a:normAutofit/>
          </a:bodyPr>
          <a:lstStyle/>
          <a:p>
            <a:r>
              <a:rPr lang="en-GB" sz="3200" dirty="0">
                <a:latin typeface="+mj-lt"/>
              </a:rPr>
              <a:t>Performance Management Theories/Models</a:t>
            </a:r>
          </a:p>
        </p:txBody>
      </p:sp>
    </p:spTree>
    <p:extLst>
      <p:ext uri="{BB962C8B-B14F-4D97-AF65-F5344CB8AC3E}">
        <p14:creationId xmlns:p14="http://schemas.microsoft.com/office/powerpoint/2010/main" val="2117219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5697070-8A86-4277-AD3F-E07B3E1304D0}"/>
              </a:ext>
            </a:extLst>
          </p:cNvPr>
          <p:cNvSpPr>
            <a:spLocks noGrp="1"/>
          </p:cNvSpPr>
          <p:nvPr>
            <p:ph type="title"/>
          </p:nvPr>
        </p:nvSpPr>
        <p:spPr>
          <a:xfrm>
            <a:off x="643467" y="516835"/>
            <a:ext cx="3448259" cy="1666501"/>
          </a:xfrm>
        </p:spPr>
        <p:txBody>
          <a:bodyPr vert="horz" lIns="91440" tIns="45720" rIns="91440" bIns="45720" rtlCol="0">
            <a:normAutofit/>
          </a:bodyPr>
          <a:lstStyle/>
          <a:p>
            <a:r>
              <a:rPr lang="en-US" sz="3700" dirty="0">
                <a:solidFill>
                  <a:srgbClr val="FFFFFF"/>
                </a:solidFill>
              </a:rPr>
              <a:t>Taylor’s Theory</a:t>
            </a:r>
          </a:p>
        </p:txBody>
      </p:sp>
      <p:cxnSp>
        <p:nvCxnSpPr>
          <p:cNvPr id="45" name="Straight Connector 44">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DDBEA77-4818-491C-A732-CADDFB384CAA}"/>
              </a:ext>
            </a:extLst>
          </p:cNvPr>
          <p:cNvSpPr>
            <a:spLocks noGrp="1"/>
          </p:cNvSpPr>
          <p:nvPr>
            <p:ph idx="1"/>
          </p:nvPr>
        </p:nvSpPr>
        <p:spPr>
          <a:xfrm>
            <a:off x="643467" y="2546224"/>
            <a:ext cx="3448259" cy="3342747"/>
          </a:xfrm>
        </p:spPr>
        <p:txBody>
          <a:bodyPr vert="horz" lIns="91440" tIns="45720" rIns="91440" bIns="45720" rtlCol="0">
            <a:normAutofit/>
          </a:bodyPr>
          <a:lstStyle/>
          <a:p>
            <a:pPr marL="0" indent="0">
              <a:buNone/>
            </a:pPr>
            <a:r>
              <a:rPr lang="en-US" cap="all" spc="200" dirty="0">
                <a:solidFill>
                  <a:srgbClr val="FFFFFF"/>
                </a:solidFill>
              </a:rPr>
              <a:t> </a:t>
            </a:r>
          </a:p>
        </p:txBody>
      </p:sp>
      <p:sp>
        <p:nvSpPr>
          <p:cNvPr id="6" name="TextBox 5">
            <a:extLst>
              <a:ext uri="{FF2B5EF4-FFF2-40B4-BE49-F238E27FC236}">
                <a16:creationId xmlns:a16="http://schemas.microsoft.com/office/drawing/2014/main" id="{648B5944-E6E6-490E-8215-6F0ED9601A4D}"/>
              </a:ext>
            </a:extLst>
          </p:cNvPr>
          <p:cNvSpPr txBox="1"/>
          <p:nvPr/>
        </p:nvSpPr>
        <p:spPr>
          <a:xfrm>
            <a:off x="807312" y="2557560"/>
            <a:ext cx="3208214" cy="3524042"/>
          </a:xfrm>
          <a:prstGeom prst="rect">
            <a:avLst/>
          </a:prstGeom>
          <a:noFill/>
        </p:spPr>
        <p:txBody>
          <a:bodyPr wrap="square" rtlCol="0">
            <a:spAutoFit/>
          </a:bodyPr>
          <a:lstStyle/>
          <a:p>
            <a:pPr>
              <a:spcAft>
                <a:spcPts val="600"/>
              </a:spcAft>
            </a:pPr>
            <a:r>
              <a:rPr lang="en-GB" dirty="0"/>
              <a:t>Fredrick Taylor was one of the first people to create a PM theory. Named </a:t>
            </a:r>
          </a:p>
          <a:p>
            <a:pPr>
              <a:spcAft>
                <a:spcPts val="600"/>
              </a:spcAft>
            </a:pPr>
            <a:r>
              <a:rPr lang="en-GB" b="1" dirty="0"/>
              <a:t>‘Taylor’s Theory’</a:t>
            </a:r>
          </a:p>
          <a:p>
            <a:pPr>
              <a:spcAft>
                <a:spcPts val="600"/>
              </a:spcAft>
            </a:pPr>
            <a:r>
              <a:rPr lang="en-GB" dirty="0"/>
              <a:t>Frederick was a American mechanic, who wanted to share his ideas of scientific management in 1911.</a:t>
            </a:r>
          </a:p>
          <a:p>
            <a:pPr>
              <a:spcAft>
                <a:spcPts val="600"/>
              </a:spcAft>
            </a:pPr>
            <a:endParaRPr lang="en-GB" dirty="0"/>
          </a:p>
          <a:p>
            <a:pPr>
              <a:spcAft>
                <a:spcPts val="600"/>
              </a:spcAft>
            </a:pPr>
            <a:endParaRPr lang="en-GB" dirty="0"/>
          </a:p>
          <a:p>
            <a:pPr>
              <a:spcAft>
                <a:spcPts val="600"/>
              </a:spcAft>
            </a:pPr>
            <a:endParaRPr lang="en-GB" dirty="0"/>
          </a:p>
        </p:txBody>
      </p:sp>
      <p:pic>
        <p:nvPicPr>
          <p:cNvPr id="9" name="Picture 8">
            <a:extLst>
              <a:ext uri="{FF2B5EF4-FFF2-40B4-BE49-F238E27FC236}">
                <a16:creationId xmlns:a16="http://schemas.microsoft.com/office/drawing/2014/main" id="{7BB4D96C-FD71-488A-B177-08135FF68DAC}"/>
              </a:ext>
            </a:extLst>
          </p:cNvPr>
          <p:cNvPicPr>
            <a:picLocks noChangeAspect="1"/>
          </p:cNvPicPr>
          <p:nvPr/>
        </p:nvPicPr>
        <p:blipFill>
          <a:blip r:embed="rId2"/>
          <a:stretch>
            <a:fillRect/>
          </a:stretch>
        </p:blipFill>
        <p:spPr>
          <a:xfrm>
            <a:off x="5681877" y="374084"/>
            <a:ext cx="5786437" cy="4344280"/>
          </a:xfrm>
          <a:prstGeom prst="rect">
            <a:avLst/>
          </a:prstGeom>
        </p:spPr>
      </p:pic>
      <p:sp>
        <p:nvSpPr>
          <p:cNvPr id="4" name="TextBox 3">
            <a:extLst>
              <a:ext uri="{FF2B5EF4-FFF2-40B4-BE49-F238E27FC236}">
                <a16:creationId xmlns:a16="http://schemas.microsoft.com/office/drawing/2014/main" id="{6B864FE7-3B99-4AA6-BEA8-5EDC63850F52}"/>
              </a:ext>
            </a:extLst>
          </p:cNvPr>
          <p:cNvSpPr txBox="1"/>
          <p:nvPr/>
        </p:nvSpPr>
        <p:spPr>
          <a:xfrm>
            <a:off x="5652504" y="4820830"/>
            <a:ext cx="5963478" cy="1600438"/>
          </a:xfrm>
          <a:prstGeom prst="rect">
            <a:avLst/>
          </a:prstGeom>
          <a:noFill/>
        </p:spPr>
        <p:txBody>
          <a:bodyPr wrap="square" rtlCol="0">
            <a:spAutoFit/>
          </a:bodyPr>
          <a:lstStyle/>
          <a:p>
            <a:r>
              <a:rPr lang="en-GB" sz="1400" dirty="0"/>
              <a:t>One of the earliest of these theorists was Frederick Winslow Taylor. He started the Scientific Management movement, and he and his associates were the first people to study the work process scientifically. They studied how work was performed, and they looked at how this affected worker productivity. Taylor's philosophy focused on the belief that making people work as hard as they could was not as efficient as optimizing the way the work was done. (MindTools) </a:t>
            </a:r>
          </a:p>
        </p:txBody>
      </p:sp>
    </p:spTree>
    <p:extLst>
      <p:ext uri="{BB962C8B-B14F-4D97-AF65-F5344CB8AC3E}">
        <p14:creationId xmlns:p14="http://schemas.microsoft.com/office/powerpoint/2010/main" val="62489214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C93AC96-B9B3-48F0-98E8-626EB6BA19F8}"/>
              </a:ext>
            </a:extLst>
          </p:cNvPr>
          <p:cNvSpPr>
            <a:spLocks noGrp="1"/>
          </p:cNvSpPr>
          <p:nvPr>
            <p:ph type="title"/>
          </p:nvPr>
        </p:nvSpPr>
        <p:spPr>
          <a:xfrm>
            <a:off x="663502" y="450572"/>
            <a:ext cx="3642309" cy="3243861"/>
          </a:xfrm>
        </p:spPr>
        <p:txBody>
          <a:bodyPr anchor="ctr">
            <a:normAutofit/>
          </a:bodyPr>
          <a:lstStyle/>
          <a:p>
            <a:r>
              <a:rPr lang="en-GB" sz="4400" dirty="0">
                <a:solidFill>
                  <a:srgbClr val="FFFFFF"/>
                </a:solidFill>
              </a:rPr>
              <a:t>Performance management cycle </a:t>
            </a:r>
            <a:br>
              <a:rPr lang="en-GB" sz="4400" dirty="0">
                <a:solidFill>
                  <a:srgbClr val="FFFFFF"/>
                </a:solidFill>
              </a:rPr>
            </a:br>
            <a:br>
              <a:rPr lang="en-GB" sz="2000" dirty="0">
                <a:solidFill>
                  <a:srgbClr val="FFFFFF"/>
                </a:solidFill>
              </a:rPr>
            </a:br>
            <a:r>
              <a:rPr lang="en-GB" sz="2800" dirty="0">
                <a:solidFill>
                  <a:srgbClr val="FFFFFF"/>
                </a:solidFill>
              </a:rPr>
              <a:t>Peter Drucker (1954)</a:t>
            </a:r>
            <a:endParaRPr lang="en-GB" sz="4400" dirty="0">
              <a:solidFill>
                <a:srgbClr val="FFFFFF"/>
              </a:solidFill>
            </a:endParaRPr>
          </a:p>
        </p:txBody>
      </p:sp>
      <p:pic>
        <p:nvPicPr>
          <p:cNvPr id="7" name="Content Placeholder 6">
            <a:extLst>
              <a:ext uri="{FF2B5EF4-FFF2-40B4-BE49-F238E27FC236}">
                <a16:creationId xmlns:a16="http://schemas.microsoft.com/office/drawing/2014/main" id="{36505700-EFAF-44D9-993A-5F05EB4885BA}"/>
              </a:ext>
            </a:extLst>
          </p:cNvPr>
          <p:cNvPicPr>
            <a:picLocks noGrp="1" noChangeAspect="1"/>
          </p:cNvPicPr>
          <p:nvPr>
            <p:ph idx="1"/>
          </p:nvPr>
        </p:nvPicPr>
        <p:blipFill>
          <a:blip r:embed="rId2"/>
          <a:stretch>
            <a:fillRect/>
          </a:stretch>
        </p:blipFill>
        <p:spPr>
          <a:xfrm>
            <a:off x="99220" y="3847023"/>
            <a:ext cx="4494933" cy="2560405"/>
          </a:xfrm>
          <a:prstGeom prst="rect">
            <a:avLst/>
          </a:prstGeom>
        </p:spPr>
      </p:pic>
      <p:sp>
        <p:nvSpPr>
          <p:cNvPr id="9" name="TextBox 8">
            <a:extLst>
              <a:ext uri="{FF2B5EF4-FFF2-40B4-BE49-F238E27FC236}">
                <a16:creationId xmlns:a16="http://schemas.microsoft.com/office/drawing/2014/main" id="{596582D4-FDFE-4465-9679-ACB08A502E13}"/>
              </a:ext>
            </a:extLst>
          </p:cNvPr>
          <p:cNvSpPr txBox="1"/>
          <p:nvPr/>
        </p:nvSpPr>
        <p:spPr>
          <a:xfrm>
            <a:off x="5570806" y="4768948"/>
            <a:ext cx="5444197" cy="369332"/>
          </a:xfrm>
          <a:prstGeom prst="rect">
            <a:avLst/>
          </a:prstGeom>
          <a:noFill/>
        </p:spPr>
        <p:txBody>
          <a:bodyPr wrap="square" rtlCol="0">
            <a:spAutoFit/>
          </a:bodyPr>
          <a:lstStyle/>
          <a:p>
            <a:r>
              <a:rPr lang="en-GB" dirty="0"/>
              <a:t> </a:t>
            </a:r>
          </a:p>
        </p:txBody>
      </p:sp>
      <p:sp>
        <p:nvSpPr>
          <p:cNvPr id="3" name="TextBox 2">
            <a:extLst>
              <a:ext uri="{FF2B5EF4-FFF2-40B4-BE49-F238E27FC236}">
                <a16:creationId xmlns:a16="http://schemas.microsoft.com/office/drawing/2014/main" id="{B71911D1-EFB1-42C6-BC4B-A0F228DBBDC1}"/>
              </a:ext>
            </a:extLst>
          </p:cNvPr>
          <p:cNvSpPr txBox="1"/>
          <p:nvPr/>
        </p:nvSpPr>
        <p:spPr>
          <a:xfrm>
            <a:off x="5777782" y="1582340"/>
            <a:ext cx="5444197" cy="3693319"/>
          </a:xfrm>
          <a:prstGeom prst="rect">
            <a:avLst/>
          </a:prstGeom>
          <a:noFill/>
        </p:spPr>
        <p:txBody>
          <a:bodyPr wrap="square" rtlCol="0">
            <a:spAutoFit/>
          </a:bodyPr>
          <a:lstStyle/>
          <a:p>
            <a:r>
              <a:rPr lang="en-GB" dirty="0">
                <a:latin typeface="Abadi" panose="020B0604020104020204" pitchFamily="34" charset="0"/>
              </a:rPr>
              <a:t>The performance management cycle is an annually reoccurring phenomenon in which employees are evaluated throughout the year. All employees go through this cycle, starting with goal-setting at the beginning of the year, followed by the monitoring of their progress, helping them develop to do better, and ending with a formal evaluation afterward. (AIHR Digital)</a:t>
            </a:r>
          </a:p>
          <a:p>
            <a:endParaRPr lang="en-GB" dirty="0">
              <a:latin typeface="Abadi" panose="020B0604020104020204" pitchFamily="34" charset="0"/>
            </a:endParaRPr>
          </a:p>
          <a:p>
            <a:r>
              <a:rPr lang="en-GB" dirty="0">
                <a:latin typeface="Abadi" panose="020B0604020104020204" pitchFamily="34" charset="0"/>
              </a:rPr>
              <a:t>While there are many ver­sions of the per­for­mance man­age­ment cycle, the most pop­u­lar is prob­a­bly the one cit­ed by Michael Arm­strong in his Hand­book of Per­for­mance Man­age­ment. (Stuart Hearn; 2017) </a:t>
            </a:r>
          </a:p>
        </p:txBody>
      </p:sp>
    </p:spTree>
    <p:extLst>
      <p:ext uri="{BB962C8B-B14F-4D97-AF65-F5344CB8AC3E}">
        <p14:creationId xmlns:p14="http://schemas.microsoft.com/office/powerpoint/2010/main" val="15351564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2831274-8655-4A24-91D7-F6732AB3B117}"/>
              </a:ext>
            </a:extLst>
          </p:cNvPr>
          <p:cNvSpPr>
            <a:spLocks noGrp="1"/>
          </p:cNvSpPr>
          <p:nvPr>
            <p:ph type="title"/>
          </p:nvPr>
        </p:nvSpPr>
        <p:spPr>
          <a:xfrm>
            <a:off x="492369" y="605896"/>
            <a:ext cx="3642309" cy="5646208"/>
          </a:xfrm>
        </p:spPr>
        <p:txBody>
          <a:bodyPr anchor="ctr">
            <a:normAutofit/>
          </a:bodyPr>
          <a:lstStyle/>
          <a:p>
            <a:r>
              <a:rPr lang="en-GB" sz="4400" dirty="0">
                <a:solidFill>
                  <a:srgbClr val="FFFFFF"/>
                </a:solidFill>
              </a:rPr>
              <a:t>Vroom’s Theory</a:t>
            </a:r>
            <a:br>
              <a:rPr lang="en-GB" sz="4400" dirty="0">
                <a:solidFill>
                  <a:srgbClr val="FFFFFF"/>
                </a:solidFill>
              </a:rPr>
            </a:br>
            <a:br>
              <a:rPr lang="en-GB" sz="4400" dirty="0">
                <a:solidFill>
                  <a:srgbClr val="FFFFFF"/>
                </a:solidFill>
              </a:rPr>
            </a:br>
            <a:r>
              <a:rPr lang="en-GB" sz="2800" dirty="0">
                <a:solidFill>
                  <a:srgbClr val="FFFFFF"/>
                </a:solidFill>
              </a:rPr>
              <a:t>Victor H. Vroom 1964</a:t>
            </a:r>
            <a:endParaRPr lang="en-GB" sz="4400" dirty="0">
              <a:solidFill>
                <a:srgbClr val="FFFFFF"/>
              </a:solidFill>
            </a:endParaRPr>
          </a:p>
        </p:txBody>
      </p:sp>
      <p:pic>
        <p:nvPicPr>
          <p:cNvPr id="4" name="Content Placeholder 3">
            <a:extLst>
              <a:ext uri="{FF2B5EF4-FFF2-40B4-BE49-F238E27FC236}">
                <a16:creationId xmlns:a16="http://schemas.microsoft.com/office/drawing/2014/main" id="{5C33CE79-8014-47C6-BA5D-301F1E036F13}"/>
              </a:ext>
            </a:extLst>
          </p:cNvPr>
          <p:cNvPicPr>
            <a:picLocks noGrp="1" noChangeAspect="1"/>
          </p:cNvPicPr>
          <p:nvPr>
            <p:ph idx="1"/>
          </p:nvPr>
        </p:nvPicPr>
        <p:blipFill>
          <a:blip r:embed="rId2"/>
          <a:stretch>
            <a:fillRect/>
          </a:stretch>
        </p:blipFill>
        <p:spPr>
          <a:xfrm>
            <a:off x="5140962" y="832516"/>
            <a:ext cx="5922963" cy="2098075"/>
          </a:xfrm>
          <a:prstGeom prst="rect">
            <a:avLst/>
          </a:prstGeom>
        </p:spPr>
      </p:pic>
      <p:sp>
        <p:nvSpPr>
          <p:cNvPr id="3" name="TextBox 2">
            <a:extLst>
              <a:ext uri="{FF2B5EF4-FFF2-40B4-BE49-F238E27FC236}">
                <a16:creationId xmlns:a16="http://schemas.microsoft.com/office/drawing/2014/main" id="{4485245E-F61E-4617-863F-6967B0DAD388}"/>
              </a:ext>
            </a:extLst>
          </p:cNvPr>
          <p:cNvSpPr txBox="1"/>
          <p:nvPr/>
        </p:nvSpPr>
        <p:spPr>
          <a:xfrm>
            <a:off x="5033355" y="3112783"/>
            <a:ext cx="6768214" cy="3416320"/>
          </a:xfrm>
          <a:prstGeom prst="rect">
            <a:avLst/>
          </a:prstGeom>
          <a:noFill/>
        </p:spPr>
        <p:txBody>
          <a:bodyPr wrap="square" rtlCol="0">
            <a:spAutoFit/>
          </a:bodyPr>
          <a:lstStyle/>
          <a:p>
            <a:r>
              <a:rPr lang="en-GB" dirty="0">
                <a:latin typeface="Abadi" panose="020B0604020104020204" pitchFamily="34" charset="0"/>
              </a:rPr>
              <a:t>According to Victor Vroom, behaviour is the result of a conscious choice from alternatives. Employees have a preference for getting the most possible joy from their work with little effort. Individual factors play a large role in the goals that have to be achieved and the behaviour of employees. For instance, think of an employee’s personality, his knowledge and skills, and the expectations he has of his own abilities. Together, these form a motivating force that makes the employee act in a certain way. The individual effort, performance and motivation are always interconnected. To properly motivate employees, Vroom argues that it’s essential that there is a positive correlation between effort and performance.</a:t>
            </a:r>
          </a:p>
          <a:p>
            <a:r>
              <a:rPr lang="en-GB" dirty="0">
                <a:latin typeface="Abadi" panose="020B0604020104020204" pitchFamily="34" charset="0"/>
              </a:rPr>
              <a:t>(toolshero) </a:t>
            </a:r>
          </a:p>
        </p:txBody>
      </p:sp>
    </p:spTree>
    <p:extLst>
      <p:ext uri="{BB962C8B-B14F-4D97-AF65-F5344CB8AC3E}">
        <p14:creationId xmlns:p14="http://schemas.microsoft.com/office/powerpoint/2010/main" val="2283280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ED2E7-71C2-4761-8650-B93AF040B649}"/>
              </a:ext>
            </a:extLst>
          </p:cNvPr>
          <p:cNvSpPr>
            <a:spLocks noGrp="1"/>
          </p:cNvSpPr>
          <p:nvPr>
            <p:ph type="title"/>
          </p:nvPr>
        </p:nvSpPr>
        <p:spPr/>
        <p:txBody>
          <a:bodyPr/>
          <a:lstStyle/>
          <a:p>
            <a:r>
              <a:rPr lang="en-GB" dirty="0"/>
              <a:t>The AMO Model</a:t>
            </a:r>
          </a:p>
        </p:txBody>
      </p:sp>
      <p:pic>
        <p:nvPicPr>
          <p:cNvPr id="5" name="Content Placeholder 4">
            <a:extLst>
              <a:ext uri="{FF2B5EF4-FFF2-40B4-BE49-F238E27FC236}">
                <a16:creationId xmlns:a16="http://schemas.microsoft.com/office/drawing/2014/main" id="{51055608-4495-4A26-A0E2-CD01735907F7}"/>
              </a:ext>
            </a:extLst>
          </p:cNvPr>
          <p:cNvPicPr>
            <a:picLocks noGrp="1" noChangeAspect="1"/>
          </p:cNvPicPr>
          <p:nvPr>
            <p:ph idx="1"/>
          </p:nvPr>
        </p:nvPicPr>
        <p:blipFill>
          <a:blip r:embed="rId2"/>
          <a:stretch>
            <a:fillRect/>
          </a:stretch>
        </p:blipFill>
        <p:spPr>
          <a:xfrm>
            <a:off x="5205626" y="355335"/>
            <a:ext cx="3517567" cy="3231449"/>
          </a:xfrm>
          <a:prstGeom prst="rect">
            <a:avLst/>
          </a:prstGeom>
        </p:spPr>
      </p:pic>
      <p:sp>
        <p:nvSpPr>
          <p:cNvPr id="4" name="Text Placeholder 3">
            <a:extLst>
              <a:ext uri="{FF2B5EF4-FFF2-40B4-BE49-F238E27FC236}">
                <a16:creationId xmlns:a16="http://schemas.microsoft.com/office/drawing/2014/main" id="{959944F1-3C9B-4E25-9BDF-A1769F341ED0}"/>
              </a:ext>
            </a:extLst>
          </p:cNvPr>
          <p:cNvSpPr>
            <a:spLocks noGrp="1"/>
          </p:cNvSpPr>
          <p:nvPr>
            <p:ph type="body" sz="half" idx="2"/>
          </p:nvPr>
        </p:nvSpPr>
        <p:spPr/>
        <p:txBody>
          <a:bodyPr/>
          <a:lstStyle/>
          <a:p>
            <a:r>
              <a:rPr lang="en-GB" dirty="0"/>
              <a:t>Bailey (1993)</a:t>
            </a:r>
          </a:p>
          <a:p>
            <a:endParaRPr lang="en-GB" dirty="0"/>
          </a:p>
        </p:txBody>
      </p:sp>
      <p:sp>
        <p:nvSpPr>
          <p:cNvPr id="3" name="TextBox 2">
            <a:extLst>
              <a:ext uri="{FF2B5EF4-FFF2-40B4-BE49-F238E27FC236}">
                <a16:creationId xmlns:a16="http://schemas.microsoft.com/office/drawing/2014/main" id="{18E48FDF-546E-4000-A079-74121A374899}"/>
              </a:ext>
            </a:extLst>
          </p:cNvPr>
          <p:cNvSpPr txBox="1"/>
          <p:nvPr/>
        </p:nvSpPr>
        <p:spPr>
          <a:xfrm>
            <a:off x="5761332" y="4028661"/>
            <a:ext cx="5923721" cy="2031325"/>
          </a:xfrm>
          <a:prstGeom prst="rect">
            <a:avLst/>
          </a:prstGeom>
          <a:noFill/>
        </p:spPr>
        <p:txBody>
          <a:bodyPr wrap="square" rtlCol="0">
            <a:spAutoFit/>
          </a:bodyPr>
          <a:lstStyle/>
          <a:p>
            <a:r>
              <a:rPr lang="en-GB" dirty="0">
                <a:latin typeface="Abadi" panose="020B0604020104020204" pitchFamily="34" charset="0"/>
              </a:rPr>
              <a:t>Since its emergence in 2000, the ability, motivation and opportunity (AMO) framework, has been largely accepted for explaining the linkage between human resources management and performance. In fact, many of the articles published after 2000 that explore the HRM-performance linkage use this theoretical framework either explicitly or implicitly (Juan A. Marin-Garcia).</a:t>
            </a:r>
          </a:p>
        </p:txBody>
      </p:sp>
    </p:spTree>
    <p:extLst>
      <p:ext uri="{BB962C8B-B14F-4D97-AF65-F5344CB8AC3E}">
        <p14:creationId xmlns:p14="http://schemas.microsoft.com/office/powerpoint/2010/main" val="2780875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52A04-530E-460C-8B38-CBD45A7FE0F8}"/>
              </a:ext>
            </a:extLst>
          </p:cNvPr>
          <p:cNvSpPr>
            <a:spLocks noGrp="1"/>
          </p:cNvSpPr>
          <p:nvPr>
            <p:ph type="title"/>
          </p:nvPr>
        </p:nvSpPr>
        <p:spPr/>
        <p:txBody>
          <a:bodyPr/>
          <a:lstStyle/>
          <a:p>
            <a:r>
              <a:rPr lang="en-GB" dirty="0"/>
              <a:t>Importance of Performance Management in an Organisation.</a:t>
            </a:r>
          </a:p>
        </p:txBody>
      </p:sp>
      <p:sp>
        <p:nvSpPr>
          <p:cNvPr id="3" name="Content Placeholder 2">
            <a:extLst>
              <a:ext uri="{FF2B5EF4-FFF2-40B4-BE49-F238E27FC236}">
                <a16:creationId xmlns:a16="http://schemas.microsoft.com/office/drawing/2014/main" id="{1752FD3E-0687-41F4-A930-28A1E00D97BA}"/>
              </a:ext>
            </a:extLst>
          </p:cNvPr>
          <p:cNvSpPr>
            <a:spLocks noGrp="1"/>
          </p:cNvSpPr>
          <p:nvPr>
            <p:ph idx="1"/>
          </p:nvPr>
        </p:nvSpPr>
        <p:spPr>
          <a:xfrm>
            <a:off x="5009322" y="1061277"/>
            <a:ext cx="6427304" cy="2367723"/>
          </a:xfrm>
        </p:spPr>
        <p:txBody>
          <a:bodyPr/>
          <a:lstStyle/>
          <a:p>
            <a:pPr marL="0" indent="0">
              <a:buNone/>
            </a:pPr>
            <a:r>
              <a:rPr lang="en-GB" dirty="0">
                <a:latin typeface="Abadi" panose="020B0604020104020204" pitchFamily="34" charset="0"/>
              </a:rPr>
              <a:t>1. It Provides a Look into the Future. By consistently monitoring and managing workplace performance</a:t>
            </a:r>
          </a:p>
          <a:p>
            <a:pPr marL="0" indent="0">
              <a:buNone/>
            </a:pPr>
            <a:r>
              <a:rPr lang="en-GB" dirty="0">
                <a:latin typeface="Abadi" panose="020B0604020104020204" pitchFamily="34" charset="0"/>
              </a:rPr>
              <a:t>2. Helps Create Development and Training Strategies.</a:t>
            </a:r>
          </a:p>
          <a:p>
            <a:pPr marL="0" indent="0">
              <a:buNone/>
            </a:pPr>
            <a:r>
              <a:rPr lang="en-GB" dirty="0">
                <a:latin typeface="Abadi" panose="020B0604020104020204" pitchFamily="34" charset="0"/>
              </a:rPr>
              <a:t>3. Provides Clarity in the Organization.</a:t>
            </a:r>
          </a:p>
          <a:p>
            <a:pPr marL="0" indent="0">
              <a:buNone/>
            </a:pPr>
            <a:r>
              <a:rPr lang="en-GB" dirty="0">
                <a:latin typeface="Abadi" panose="020B0604020104020204" pitchFamily="34" charset="0"/>
              </a:rPr>
              <a:t>4. Provides the Opportunity for Exchanging Feedback</a:t>
            </a:r>
          </a:p>
        </p:txBody>
      </p:sp>
      <p:pic>
        <p:nvPicPr>
          <p:cNvPr id="5" name="Picture 4">
            <a:extLst>
              <a:ext uri="{FF2B5EF4-FFF2-40B4-BE49-F238E27FC236}">
                <a16:creationId xmlns:a16="http://schemas.microsoft.com/office/drawing/2014/main" id="{2C981F3B-F8E5-42CD-BA9B-792F5AADD008}"/>
              </a:ext>
            </a:extLst>
          </p:cNvPr>
          <p:cNvPicPr>
            <a:picLocks noChangeAspect="1"/>
          </p:cNvPicPr>
          <p:nvPr/>
        </p:nvPicPr>
        <p:blipFill>
          <a:blip r:embed="rId2"/>
          <a:stretch>
            <a:fillRect/>
          </a:stretch>
        </p:blipFill>
        <p:spPr>
          <a:xfrm>
            <a:off x="557330" y="3429000"/>
            <a:ext cx="3603703" cy="2617303"/>
          </a:xfrm>
          <a:prstGeom prst="rect">
            <a:avLst/>
          </a:prstGeom>
        </p:spPr>
      </p:pic>
      <p:sp>
        <p:nvSpPr>
          <p:cNvPr id="4" name="TextBox 3">
            <a:extLst>
              <a:ext uri="{FF2B5EF4-FFF2-40B4-BE49-F238E27FC236}">
                <a16:creationId xmlns:a16="http://schemas.microsoft.com/office/drawing/2014/main" id="{23397A14-D508-41AF-BEED-E806CB507AC7}"/>
              </a:ext>
            </a:extLst>
          </p:cNvPr>
          <p:cNvSpPr txBox="1"/>
          <p:nvPr/>
        </p:nvSpPr>
        <p:spPr>
          <a:xfrm>
            <a:off x="5234610" y="3601278"/>
            <a:ext cx="5261113" cy="2800767"/>
          </a:xfrm>
          <a:prstGeom prst="rect">
            <a:avLst/>
          </a:prstGeom>
          <a:noFill/>
        </p:spPr>
        <p:txBody>
          <a:bodyPr wrap="square" rtlCol="0">
            <a:spAutoFit/>
          </a:bodyPr>
          <a:lstStyle/>
          <a:p>
            <a:r>
              <a:rPr lang="en-GB" sz="1600" dirty="0">
                <a:latin typeface="Abadi" panose="020B0604020104020204" pitchFamily="34" charset="0"/>
              </a:rPr>
              <a:t>The importance of performance management goes beyond evaluations, raises, and promotions. It has the propensity to make or break an organization. (Danny White 2019)</a:t>
            </a:r>
          </a:p>
          <a:p>
            <a:endParaRPr lang="en-GB" sz="1600" dirty="0">
              <a:latin typeface="Abadi" panose="020B0604020104020204" pitchFamily="34" charset="0"/>
            </a:endParaRPr>
          </a:p>
          <a:p>
            <a:r>
              <a:rPr lang="en-GB" sz="1600" dirty="0">
                <a:latin typeface="Abadi" panose="020B0604020104020204" pitchFamily="34" charset="0"/>
              </a:rPr>
              <a:t>There are many dif­fer­ent approach­es, tools and tech­niques involved in per­for­mance man­age­ment. No two per­for­mance man­age­ment sys­tems will look the same. Just like com­pa­ny cul­ture, your per­for­mance man­age­ment sys­tem will be unique and spe­cif­ic to your val­ues, your goals and your pur­pose. (Stuart. Hearn 2018)</a:t>
            </a:r>
          </a:p>
        </p:txBody>
      </p:sp>
    </p:spTree>
    <p:extLst>
      <p:ext uri="{BB962C8B-B14F-4D97-AF65-F5344CB8AC3E}">
        <p14:creationId xmlns:p14="http://schemas.microsoft.com/office/powerpoint/2010/main" val="10332965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23763-20B7-4C76-945A-C39295C05F46}"/>
              </a:ext>
            </a:extLst>
          </p:cNvPr>
          <p:cNvSpPr>
            <a:spLocks noGrp="1"/>
          </p:cNvSpPr>
          <p:nvPr>
            <p:ph type="title"/>
          </p:nvPr>
        </p:nvSpPr>
        <p:spPr/>
        <p:txBody>
          <a:bodyPr>
            <a:normAutofit fontScale="90000"/>
          </a:bodyPr>
          <a:lstStyle/>
          <a:p>
            <a:r>
              <a:rPr lang="en-GB" dirty="0"/>
              <a:t> Is performance management used the 	same in different organisations?</a:t>
            </a:r>
          </a:p>
        </p:txBody>
      </p:sp>
      <p:pic>
        <p:nvPicPr>
          <p:cNvPr id="5" name="Content Placeholder 4">
            <a:extLst>
              <a:ext uri="{FF2B5EF4-FFF2-40B4-BE49-F238E27FC236}">
                <a16:creationId xmlns:a16="http://schemas.microsoft.com/office/drawing/2014/main" id="{7859593C-6A16-4065-9C76-F35223883EEA}"/>
              </a:ext>
            </a:extLst>
          </p:cNvPr>
          <p:cNvPicPr>
            <a:picLocks noGrp="1" noChangeAspect="1"/>
          </p:cNvPicPr>
          <p:nvPr>
            <p:ph sz="half" idx="1"/>
          </p:nvPr>
        </p:nvPicPr>
        <p:blipFill>
          <a:blip r:embed="rId2"/>
          <a:stretch>
            <a:fillRect/>
          </a:stretch>
        </p:blipFill>
        <p:spPr>
          <a:xfrm>
            <a:off x="1101931" y="2538110"/>
            <a:ext cx="4775177" cy="2913667"/>
          </a:xfrm>
          <a:prstGeom prst="rect">
            <a:avLst/>
          </a:prstGeom>
        </p:spPr>
      </p:pic>
      <p:pic>
        <p:nvPicPr>
          <p:cNvPr id="8" name="Content Placeholder 7">
            <a:extLst>
              <a:ext uri="{FF2B5EF4-FFF2-40B4-BE49-F238E27FC236}">
                <a16:creationId xmlns:a16="http://schemas.microsoft.com/office/drawing/2014/main" id="{48F8633D-B0CF-4C26-B537-ACD34F1B8BF5}"/>
              </a:ext>
            </a:extLst>
          </p:cNvPr>
          <p:cNvPicPr>
            <a:picLocks noGrp="1" noChangeAspect="1"/>
          </p:cNvPicPr>
          <p:nvPr>
            <p:ph sz="half" idx="2"/>
          </p:nvPr>
        </p:nvPicPr>
        <p:blipFill>
          <a:blip r:embed="rId3"/>
          <a:stretch>
            <a:fillRect/>
          </a:stretch>
        </p:blipFill>
        <p:spPr>
          <a:xfrm>
            <a:off x="6516688" y="2538110"/>
            <a:ext cx="4638675" cy="2913667"/>
          </a:xfrm>
          <a:prstGeom prst="rect">
            <a:avLst/>
          </a:prstGeom>
        </p:spPr>
      </p:pic>
      <p:sp>
        <p:nvSpPr>
          <p:cNvPr id="9" name="TextBox 8">
            <a:extLst>
              <a:ext uri="{FF2B5EF4-FFF2-40B4-BE49-F238E27FC236}">
                <a16:creationId xmlns:a16="http://schemas.microsoft.com/office/drawing/2014/main" id="{38B8918B-A609-4CAC-938E-026E6B7A7D73}"/>
              </a:ext>
            </a:extLst>
          </p:cNvPr>
          <p:cNvSpPr txBox="1"/>
          <p:nvPr/>
        </p:nvSpPr>
        <p:spPr>
          <a:xfrm>
            <a:off x="1097280" y="5646381"/>
            <a:ext cx="10156874" cy="584775"/>
          </a:xfrm>
          <a:prstGeom prst="rect">
            <a:avLst/>
          </a:prstGeom>
          <a:noFill/>
        </p:spPr>
        <p:txBody>
          <a:bodyPr wrap="square" rtlCol="0">
            <a:spAutoFit/>
          </a:bodyPr>
          <a:lstStyle/>
          <a:p>
            <a:r>
              <a:rPr lang="en-GB" sz="1600" dirty="0">
                <a:latin typeface="Abadi" panose="020B0604020104020204" pitchFamily="34" charset="0"/>
              </a:rPr>
              <a:t>Usually performance management and performance appraisal are used interchangeably. They may have some similarities but they are definitely not the same! (Upraise 2020)</a:t>
            </a:r>
          </a:p>
        </p:txBody>
      </p:sp>
    </p:spTree>
    <p:extLst>
      <p:ext uri="{BB962C8B-B14F-4D97-AF65-F5344CB8AC3E}">
        <p14:creationId xmlns:p14="http://schemas.microsoft.com/office/powerpoint/2010/main" val="29568627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52BD35A-BC99-4831-A358-06E2CEB96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noFill/>
          <a:ln w="69850">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FFE866B0-EED4-4C6B-AA2C-451B52E843A9}"/>
              </a:ext>
            </a:extLst>
          </p:cNvPr>
          <p:cNvPicPr>
            <a:picLocks noChangeAspect="1"/>
          </p:cNvPicPr>
          <p:nvPr/>
        </p:nvPicPr>
        <p:blipFill>
          <a:blip r:embed="rId2"/>
          <a:stretch>
            <a:fillRect/>
          </a:stretch>
        </p:blipFill>
        <p:spPr>
          <a:xfrm>
            <a:off x="1129544" y="905933"/>
            <a:ext cx="9964916" cy="5039728"/>
          </a:xfrm>
          <a:prstGeom prst="rect">
            <a:avLst/>
          </a:prstGeom>
        </p:spPr>
      </p:pic>
    </p:spTree>
    <p:extLst>
      <p:ext uri="{BB962C8B-B14F-4D97-AF65-F5344CB8AC3E}">
        <p14:creationId xmlns:p14="http://schemas.microsoft.com/office/powerpoint/2010/main" val="14146968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861F20E-9BD4-434B-8251-EC075BCBD679}"/>
              </a:ext>
            </a:extLst>
          </p:cNvPr>
          <p:cNvSpPr txBox="1"/>
          <p:nvPr/>
        </p:nvSpPr>
        <p:spPr>
          <a:xfrm>
            <a:off x="927652" y="344556"/>
            <a:ext cx="6122504" cy="5663089"/>
          </a:xfrm>
          <a:prstGeom prst="rect">
            <a:avLst/>
          </a:prstGeom>
          <a:noFill/>
        </p:spPr>
        <p:txBody>
          <a:bodyPr wrap="square" rtlCol="0">
            <a:spAutoFit/>
          </a:bodyPr>
          <a:lstStyle/>
          <a:p>
            <a:r>
              <a:rPr lang="en-GB" b="1" dirty="0"/>
              <a:t>Reference List</a:t>
            </a:r>
          </a:p>
          <a:p>
            <a:endParaRPr lang="en-GB" dirty="0"/>
          </a:p>
          <a:p>
            <a:r>
              <a:rPr lang="en-GB" sz="1200" dirty="0"/>
              <a:t>Berkeley - People and Culture - [2020] - </a:t>
            </a:r>
            <a:r>
              <a:rPr lang="en-GB" sz="1200" u="sng" dirty="0"/>
              <a:t>performance management definition</a:t>
            </a:r>
            <a:r>
              <a:rPr lang="en-GB" sz="1200" dirty="0"/>
              <a:t> - </a:t>
            </a:r>
            <a:r>
              <a:rPr lang="en-GB" sz="1200" dirty="0">
                <a:hlinkClick r:id="rId2"/>
              </a:rPr>
              <a:t>https://hr.berkeley.edu/hr-network/central-guide-managing-hr/managing-hr/managing-successfully/performance-management</a:t>
            </a:r>
            <a:r>
              <a:rPr lang="en-GB" sz="1200" dirty="0"/>
              <a:t> (accessed on 26/10/2020 at 19:23)</a:t>
            </a:r>
          </a:p>
          <a:p>
            <a:endParaRPr lang="en-GB" sz="1200" dirty="0"/>
          </a:p>
          <a:p>
            <a:r>
              <a:rPr lang="en-GB" sz="1200" dirty="0"/>
              <a:t>MindTools – Frederick Taylor and Scientific Management – </a:t>
            </a:r>
            <a:r>
              <a:rPr lang="en-GB" sz="1200" u="sng" dirty="0"/>
              <a:t>Historical Perspective </a:t>
            </a:r>
            <a:r>
              <a:rPr lang="en-GB" sz="1200" dirty="0"/>
              <a:t>- </a:t>
            </a:r>
            <a:r>
              <a:rPr lang="en-GB" sz="1200" dirty="0">
                <a:hlinkClick r:id="rId3"/>
              </a:rPr>
              <a:t>https://www.mindtools.com/pages/article/newTMM_Taylor.htm</a:t>
            </a:r>
            <a:r>
              <a:rPr lang="en-GB" sz="1200" dirty="0"/>
              <a:t>  (accessed on 28/10/2020 at 19:15)</a:t>
            </a:r>
          </a:p>
          <a:p>
            <a:endParaRPr lang="en-GB" sz="1200" dirty="0"/>
          </a:p>
          <a:p>
            <a:r>
              <a:rPr lang="en-GB" sz="1200" dirty="0"/>
              <a:t>AHIR Digital – A Guide to the Performance Management Cycle – [2020] – </a:t>
            </a:r>
            <a:r>
              <a:rPr lang="en-GB" sz="1200" u="sng" dirty="0"/>
              <a:t>What is the Performance  Management Cycle </a:t>
            </a:r>
            <a:r>
              <a:rPr lang="en-GB" sz="1200" dirty="0"/>
              <a:t>- </a:t>
            </a:r>
            <a:r>
              <a:rPr lang="en-GB" sz="1200" dirty="0">
                <a:hlinkClick r:id="rId4"/>
              </a:rPr>
              <a:t>https://www.digitalhrtech.com/performance-management-cycle/</a:t>
            </a:r>
            <a:r>
              <a:rPr lang="en-GB" sz="1200" dirty="0"/>
              <a:t> (accessed on 28/10/2020 at 19:53) </a:t>
            </a:r>
          </a:p>
          <a:p>
            <a:endParaRPr lang="en-GB" sz="1200" dirty="0"/>
          </a:p>
          <a:p>
            <a:r>
              <a:rPr lang="en-GB" sz="1200" dirty="0"/>
              <a:t>Toolshero – Vroom’s Expectancy Theory – [2013-2020] - </a:t>
            </a:r>
            <a:r>
              <a:rPr lang="en-GB" sz="1200" u="sng" dirty="0"/>
              <a:t>Individual Factor’s </a:t>
            </a:r>
            <a:r>
              <a:rPr lang="en-GB" sz="1200" dirty="0"/>
              <a:t>– </a:t>
            </a:r>
            <a:r>
              <a:rPr lang="en-GB" sz="1200" dirty="0">
                <a:hlinkClick r:id="rId5"/>
              </a:rPr>
              <a:t>https://www.toolshero.com/psychology/vrooms-expectancy-theory/</a:t>
            </a:r>
            <a:r>
              <a:rPr lang="en-GB" sz="1200" dirty="0"/>
              <a:t> (accessed on 28/10/2020 at 20:43)</a:t>
            </a:r>
            <a:r>
              <a:rPr lang="en-GB" sz="1200" u="sng" dirty="0"/>
              <a:t> </a:t>
            </a:r>
          </a:p>
          <a:p>
            <a:endParaRPr lang="en-GB" sz="1200" u="sng" dirty="0"/>
          </a:p>
          <a:p>
            <a:r>
              <a:rPr lang="en-GB" sz="1200" dirty="0"/>
              <a:t>Juan A. Marin-Garcia – Intangible Capital – [August 2016] – </a:t>
            </a:r>
            <a:r>
              <a:rPr lang="en-GB" sz="1200" u="sng" dirty="0"/>
              <a:t>Deconstructing AMO framework </a:t>
            </a:r>
            <a:r>
              <a:rPr lang="en-GB" sz="1200" dirty="0"/>
              <a:t> - </a:t>
            </a:r>
            <a:r>
              <a:rPr lang="en-GB" sz="1200" dirty="0">
                <a:hlinkClick r:id="rId6"/>
              </a:rPr>
              <a:t>https://www.intangiblecapital.org</a:t>
            </a:r>
            <a:r>
              <a:rPr lang="en-GB" sz="1200" dirty="0"/>
              <a:t> ( accessed on 29/10/2020 at 20:11) </a:t>
            </a:r>
          </a:p>
          <a:p>
            <a:endParaRPr lang="en-GB" sz="1200" dirty="0"/>
          </a:p>
          <a:p>
            <a:r>
              <a:rPr lang="en-GB" sz="1200" dirty="0"/>
              <a:t>Danny White – Tech Funnel – [August 2019] - </a:t>
            </a:r>
            <a:r>
              <a:rPr lang="en-GB" sz="1200" u="sng" dirty="0"/>
              <a:t>Importance of performance management in an organization </a:t>
            </a:r>
            <a:r>
              <a:rPr lang="en-GB" sz="1200" dirty="0"/>
              <a:t>- </a:t>
            </a:r>
            <a:r>
              <a:rPr lang="en-GB" sz="1200" dirty="0">
                <a:hlinkClick r:id="rId7"/>
              </a:rPr>
              <a:t>https://www.techfunnel.com/hr-tech/importance-of-performance-management-in-an-organization</a:t>
            </a:r>
            <a:r>
              <a:rPr lang="en-GB" sz="1200" dirty="0"/>
              <a:t> (accessed on 29/10/2020 at 20:20)</a:t>
            </a:r>
          </a:p>
          <a:p>
            <a:endParaRPr lang="en-GB" sz="1200" dirty="0"/>
          </a:p>
          <a:p>
            <a:r>
              <a:rPr lang="en-GB" sz="1200" dirty="0" err="1"/>
              <a:t>Yatin</a:t>
            </a:r>
            <a:r>
              <a:rPr lang="en-GB" sz="1200" dirty="0"/>
              <a:t> </a:t>
            </a:r>
            <a:r>
              <a:rPr lang="en-GB" sz="1200" dirty="0" err="1"/>
              <a:t>pawar</a:t>
            </a:r>
            <a:r>
              <a:rPr lang="en-GB" sz="1200" dirty="0"/>
              <a:t> – Upraise – [December 2017] – </a:t>
            </a:r>
            <a:r>
              <a:rPr lang="en-GB" sz="1200" u="sng" dirty="0"/>
              <a:t>How to differentiate performance management</a:t>
            </a:r>
            <a:r>
              <a:rPr lang="en-GB" sz="1200" dirty="0"/>
              <a:t> - </a:t>
            </a:r>
            <a:r>
              <a:rPr lang="en-GB" sz="1200" dirty="0">
                <a:hlinkClick r:id="rId8"/>
              </a:rPr>
              <a:t>https://upraise.io/blog/performance-appraisal-management</a:t>
            </a:r>
            <a:r>
              <a:rPr lang="en-GB" sz="1200" dirty="0"/>
              <a:t> (accessed on 30/11/2020 at 11:00) </a:t>
            </a:r>
          </a:p>
          <a:p>
            <a:endParaRPr lang="en-GB" sz="1400" dirty="0"/>
          </a:p>
        </p:txBody>
      </p:sp>
    </p:spTree>
    <p:extLst>
      <p:ext uri="{BB962C8B-B14F-4D97-AF65-F5344CB8AC3E}">
        <p14:creationId xmlns:p14="http://schemas.microsoft.com/office/powerpoint/2010/main" val="13479482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9E864C7-DCDE-4A98-835A-1CA23C66A6D5}"/>
              </a:ext>
            </a:extLst>
          </p:cNvPr>
          <p:cNvSpPr txBox="1"/>
          <p:nvPr/>
        </p:nvSpPr>
        <p:spPr>
          <a:xfrm>
            <a:off x="1001865" y="705832"/>
            <a:ext cx="7160455" cy="2400657"/>
          </a:xfrm>
          <a:prstGeom prst="rect">
            <a:avLst/>
          </a:prstGeom>
          <a:noFill/>
        </p:spPr>
        <p:txBody>
          <a:bodyPr wrap="square" rtlCol="0">
            <a:spAutoFit/>
          </a:bodyPr>
          <a:lstStyle/>
          <a:p>
            <a:r>
              <a:rPr lang="en-GB" b="1" dirty="0"/>
              <a:t>Reference List</a:t>
            </a:r>
          </a:p>
          <a:p>
            <a:endParaRPr lang="en-GB" sz="1200" b="1" dirty="0"/>
          </a:p>
          <a:p>
            <a:r>
              <a:rPr lang="en-GB" sz="1200" dirty="0"/>
              <a:t>Carla </a:t>
            </a:r>
            <a:r>
              <a:rPr lang="en-GB" sz="1200" dirty="0" err="1"/>
              <a:t>Tardi</a:t>
            </a:r>
            <a:r>
              <a:rPr lang="en-GB" sz="1200" dirty="0"/>
              <a:t> – Investopedia – [August, 2019] – </a:t>
            </a:r>
            <a:r>
              <a:rPr lang="en-GB" sz="1200" u="sng" dirty="0"/>
              <a:t>Performance Management </a:t>
            </a:r>
            <a:r>
              <a:rPr lang="en-GB" sz="1200" dirty="0"/>
              <a:t>-  </a:t>
            </a:r>
            <a:r>
              <a:rPr lang="en-GB" sz="1200" dirty="0">
                <a:hlinkClick r:id="rId2"/>
              </a:rPr>
              <a:t>https://www.investopedia.com/terms/p/performance-management.asp</a:t>
            </a:r>
            <a:r>
              <a:rPr lang="en-GB" sz="1200" dirty="0"/>
              <a:t> (accessed on 30/11/2020 at 12:03) </a:t>
            </a:r>
          </a:p>
          <a:p>
            <a:endParaRPr lang="en-GB" sz="1200" dirty="0"/>
          </a:p>
          <a:p>
            <a:r>
              <a:rPr lang="en-GB" sz="1200" dirty="0"/>
              <a:t>Stuart Hearn – Clear Review – [August, 2017] – </a:t>
            </a:r>
            <a:r>
              <a:rPr lang="en-GB" sz="1200" u="sng" dirty="0"/>
              <a:t>Explaining the stages of the performance management cycle</a:t>
            </a:r>
            <a:r>
              <a:rPr lang="en-GB" sz="1200" dirty="0"/>
              <a:t> -  </a:t>
            </a:r>
            <a:r>
              <a:rPr lang="en-GB" sz="1200" dirty="0">
                <a:hlinkClick r:id="rId3"/>
              </a:rPr>
              <a:t>https://www.clearreview.com/stages-of-performance-management-cycle/</a:t>
            </a:r>
            <a:r>
              <a:rPr lang="en-GB" sz="1200" dirty="0"/>
              <a:t> (accessed on 30/11/2020 at 12.30) </a:t>
            </a:r>
          </a:p>
          <a:p>
            <a:endParaRPr lang="en-GB" sz="1200" dirty="0"/>
          </a:p>
          <a:p>
            <a:r>
              <a:rPr lang="en-GB" sz="1200" dirty="0"/>
              <a:t>Stuart Hearn – Clear Review – [June, 2018] – </a:t>
            </a:r>
            <a:r>
              <a:rPr lang="en-GB" sz="1200" u="sng" dirty="0"/>
              <a:t>The aim of good performance management system </a:t>
            </a:r>
            <a:r>
              <a:rPr lang="en-GB" sz="1200" dirty="0"/>
              <a:t>- </a:t>
            </a:r>
            <a:r>
              <a:rPr lang="en-GB" sz="1200" dirty="0">
                <a:hlinkClick r:id="rId4"/>
              </a:rPr>
              <a:t>https://www.clearreview.com/why-performance-management-important</a:t>
            </a:r>
            <a:r>
              <a:rPr lang="en-GB" sz="1200" dirty="0"/>
              <a:t> (accessed on 30/11/2020 at 12:52) </a:t>
            </a:r>
          </a:p>
        </p:txBody>
      </p:sp>
    </p:spTree>
    <p:extLst>
      <p:ext uri="{BB962C8B-B14F-4D97-AF65-F5344CB8AC3E}">
        <p14:creationId xmlns:p14="http://schemas.microsoft.com/office/powerpoint/2010/main" val="2787137694"/>
      </p:ext>
    </p:extLst>
  </p:cSld>
  <p:clrMapOvr>
    <a:masterClrMapping/>
  </p:clrMapOvr>
</p:sld>
</file>

<file path=ppt/theme/theme1.xml><?xml version="1.0" encoding="utf-8"?>
<a:theme xmlns:a="http://schemas.openxmlformats.org/drawingml/2006/main" name="RetrospectVTI">
  <a:themeElements>
    <a:clrScheme name="AnalogousFromRegularSeedRightStep">
      <a:dk1>
        <a:srgbClr val="000000"/>
      </a:dk1>
      <a:lt1>
        <a:srgbClr val="FFFFFF"/>
      </a:lt1>
      <a:dk2>
        <a:srgbClr val="1B2130"/>
      </a:dk2>
      <a:lt2>
        <a:srgbClr val="F3F1F0"/>
      </a:lt2>
      <a:accent1>
        <a:srgbClr val="23ADDC"/>
      </a:accent1>
      <a:accent2>
        <a:srgbClr val="1756D5"/>
      </a:accent2>
      <a:accent3>
        <a:srgbClr val="3B2CE7"/>
      </a:accent3>
      <a:accent4>
        <a:srgbClr val="7617D5"/>
      </a:accent4>
      <a:accent5>
        <a:srgbClr val="D729E7"/>
      </a:accent5>
      <a:accent6>
        <a:srgbClr val="D51796"/>
      </a:accent6>
      <a:hlink>
        <a:srgbClr val="BF5F3F"/>
      </a:hlink>
      <a:folHlink>
        <a:srgbClr val="7F7F7F"/>
      </a:folHlink>
    </a:clrScheme>
    <a:fontScheme name="Retrospect">
      <a:majorFont>
        <a:latin typeface="Bembo"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Nova Light"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emplate>Ion</Template>
  <TotalTime>262</TotalTime>
  <Words>1177</Words>
  <Application>Microsoft Office PowerPoint</Application>
  <PresentationFormat>Widescreen</PresentationFormat>
  <Paragraphs>59</Paragraphs>
  <Slides>11</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Abadi</vt:lpstr>
      <vt:lpstr>Arial Nova Light</vt:lpstr>
      <vt:lpstr>Bembo</vt:lpstr>
      <vt:lpstr>Calibri</vt:lpstr>
      <vt:lpstr>RetrospectVTI</vt:lpstr>
      <vt:lpstr>Performance Management </vt:lpstr>
      <vt:lpstr> </vt:lpstr>
      <vt:lpstr>Taylor’s Theory</vt:lpstr>
      <vt:lpstr>Performance management cycle   Peter Drucker (1954)</vt:lpstr>
      <vt:lpstr>Vroom’s Theory  Victor H. Vroom 1964</vt:lpstr>
      <vt:lpstr>The AMO Model</vt:lpstr>
      <vt:lpstr>Importance of Performance Management in an Organisation.</vt:lpstr>
      <vt:lpstr> Is performance management used the  same in different organisations?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Performance Management </dc:title>
  <dc:creator>Katie Lewis</dc:creator>
  <cp:lastModifiedBy>Katie Lewis</cp:lastModifiedBy>
  <cp:revision>1</cp:revision>
  <dcterms:created xsi:type="dcterms:W3CDTF">2020-10-24T14:54:55Z</dcterms:created>
  <dcterms:modified xsi:type="dcterms:W3CDTF">2020-11-01T14:50:47Z</dcterms:modified>
</cp:coreProperties>
</file>