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>
        <p:scale>
          <a:sx n="33" d="100"/>
          <a:sy n="33" d="100"/>
        </p:scale>
        <p:origin x="1962" y="10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995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889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448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441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38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838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056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151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754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17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853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563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.png"/><Relationship Id="rId18" Type="http://schemas.openxmlformats.org/officeDocument/2006/relationships/image" Target="../media/image18.jpeg"/><Relationship Id="rId26" Type="http://schemas.openxmlformats.org/officeDocument/2006/relationships/image" Target="../media/image26.jpeg"/><Relationship Id="rId39" Type="http://schemas.openxmlformats.org/officeDocument/2006/relationships/image" Target="../media/image39.png"/><Relationship Id="rId21" Type="http://schemas.openxmlformats.org/officeDocument/2006/relationships/image" Target="../media/image21.jpeg"/><Relationship Id="rId34" Type="http://schemas.openxmlformats.org/officeDocument/2006/relationships/image" Target="../media/image34.jpeg"/><Relationship Id="rId42" Type="http://schemas.openxmlformats.org/officeDocument/2006/relationships/image" Target="../media/image42.jpeg"/><Relationship Id="rId47" Type="http://schemas.openxmlformats.org/officeDocument/2006/relationships/image" Target="../media/image47.png"/><Relationship Id="rId50" Type="http://schemas.openxmlformats.org/officeDocument/2006/relationships/image" Target="../media/image50.png"/><Relationship Id="rId55" Type="http://schemas.openxmlformats.org/officeDocument/2006/relationships/image" Target="../media/image55.png"/><Relationship Id="rId7" Type="http://schemas.openxmlformats.org/officeDocument/2006/relationships/image" Target="../media/image7.jpeg"/><Relationship Id="rId12" Type="http://schemas.openxmlformats.org/officeDocument/2006/relationships/image" Target="../media/image12.gif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33" Type="http://schemas.openxmlformats.org/officeDocument/2006/relationships/image" Target="../media/image33.jpg"/><Relationship Id="rId38" Type="http://schemas.openxmlformats.org/officeDocument/2006/relationships/image" Target="../media/image38.jpeg"/><Relationship Id="rId46" Type="http://schemas.openxmlformats.org/officeDocument/2006/relationships/image" Target="../media/image46.png"/><Relationship Id="rId59" Type="http://schemas.openxmlformats.org/officeDocument/2006/relationships/image" Target="../media/image59.png"/><Relationship Id="rId2" Type="http://schemas.openxmlformats.org/officeDocument/2006/relationships/image" Target="../media/image2.jpeg"/><Relationship Id="rId16" Type="http://schemas.openxmlformats.org/officeDocument/2006/relationships/image" Target="../media/image16.png"/><Relationship Id="rId20" Type="http://schemas.openxmlformats.org/officeDocument/2006/relationships/image" Target="../media/image20.jpeg"/><Relationship Id="rId29" Type="http://schemas.openxmlformats.org/officeDocument/2006/relationships/image" Target="../media/image29.png"/><Relationship Id="rId41" Type="http://schemas.openxmlformats.org/officeDocument/2006/relationships/image" Target="../media/image41.png"/><Relationship Id="rId54" Type="http://schemas.openxmlformats.org/officeDocument/2006/relationships/image" Target="../media/image5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24" Type="http://schemas.openxmlformats.org/officeDocument/2006/relationships/image" Target="../media/image24.jpeg"/><Relationship Id="rId32" Type="http://schemas.openxmlformats.org/officeDocument/2006/relationships/image" Target="../media/image32.png"/><Relationship Id="rId37" Type="http://schemas.openxmlformats.org/officeDocument/2006/relationships/image" Target="../media/image37.jpeg"/><Relationship Id="rId40" Type="http://schemas.openxmlformats.org/officeDocument/2006/relationships/image" Target="../media/image40.jpeg"/><Relationship Id="rId45" Type="http://schemas.openxmlformats.org/officeDocument/2006/relationships/image" Target="../media/image45.png"/><Relationship Id="rId53" Type="http://schemas.openxmlformats.org/officeDocument/2006/relationships/image" Target="../media/image53.png"/><Relationship Id="rId58" Type="http://schemas.openxmlformats.org/officeDocument/2006/relationships/image" Target="../media/image58.png"/><Relationship Id="rId5" Type="http://schemas.openxmlformats.org/officeDocument/2006/relationships/image" Target="../media/image5.jpe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36" Type="http://schemas.openxmlformats.org/officeDocument/2006/relationships/image" Target="../media/image36.png"/><Relationship Id="rId49" Type="http://schemas.openxmlformats.org/officeDocument/2006/relationships/image" Target="../media/image49.png"/><Relationship Id="rId57" Type="http://schemas.openxmlformats.org/officeDocument/2006/relationships/image" Target="../media/image57.png"/><Relationship Id="rId10" Type="http://schemas.openxmlformats.org/officeDocument/2006/relationships/image" Target="../media/image10.jpeg"/><Relationship Id="rId19" Type="http://schemas.openxmlformats.org/officeDocument/2006/relationships/image" Target="../media/image19.jpg"/><Relationship Id="rId31" Type="http://schemas.openxmlformats.org/officeDocument/2006/relationships/image" Target="../media/image31.jpeg"/><Relationship Id="rId44" Type="http://schemas.openxmlformats.org/officeDocument/2006/relationships/image" Target="../media/image44.png"/><Relationship Id="rId52" Type="http://schemas.openxmlformats.org/officeDocument/2006/relationships/image" Target="../media/image52.png"/><Relationship Id="rId4" Type="http://schemas.openxmlformats.org/officeDocument/2006/relationships/image" Target="../media/image4.png"/><Relationship Id="rId9" Type="http://schemas.openxmlformats.org/officeDocument/2006/relationships/image" Target="../media/image9.jpeg"/><Relationship Id="rId14" Type="http://schemas.openxmlformats.org/officeDocument/2006/relationships/image" Target="../media/image14.jpe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30.jpeg"/><Relationship Id="rId35" Type="http://schemas.openxmlformats.org/officeDocument/2006/relationships/image" Target="../media/image35.png"/><Relationship Id="rId43" Type="http://schemas.openxmlformats.org/officeDocument/2006/relationships/image" Target="../media/image43.jpeg"/><Relationship Id="rId48" Type="http://schemas.openxmlformats.org/officeDocument/2006/relationships/image" Target="../media/image48.png"/><Relationship Id="rId56" Type="http://schemas.openxmlformats.org/officeDocument/2006/relationships/image" Target="../media/image56.png"/><Relationship Id="rId8" Type="http://schemas.openxmlformats.org/officeDocument/2006/relationships/image" Target="../media/image8.png"/><Relationship Id="rId51" Type="http://schemas.openxmlformats.org/officeDocument/2006/relationships/image" Target="../media/image51.png"/><Relationship Id="rId3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94063" y="-4139247"/>
            <a:ext cx="9029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Young People (under 18)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14909" y="8562979"/>
            <a:ext cx="782677" cy="8452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816" y="8146084"/>
            <a:ext cx="849446" cy="8334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21820" y="1474571"/>
            <a:ext cx="848997" cy="84758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92643" y="6957187"/>
            <a:ext cx="555564" cy="69194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6538" y="2123618"/>
            <a:ext cx="745678" cy="74567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7764" y="-3248486"/>
            <a:ext cx="1015993" cy="76199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63" y="8496299"/>
            <a:ext cx="689981" cy="6899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41184" y="7909745"/>
            <a:ext cx="899973" cy="44998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24399" y="-2189543"/>
            <a:ext cx="949484" cy="56325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0461" y="-2618479"/>
            <a:ext cx="782668" cy="78266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634" y="-1626291"/>
            <a:ext cx="706809" cy="64712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17762" y="1616863"/>
            <a:ext cx="932850" cy="93285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17762" y="362079"/>
            <a:ext cx="1430402" cy="95121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194" y="-2491831"/>
            <a:ext cx="774596" cy="778609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603" y="-3004055"/>
            <a:ext cx="603509" cy="603509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1501" y="736756"/>
            <a:ext cx="711159" cy="671137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4495" y="-2911251"/>
            <a:ext cx="909409" cy="909409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72210" y="8270233"/>
            <a:ext cx="942912" cy="70927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7085" y="2845832"/>
            <a:ext cx="1150543" cy="581024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8707" y="-3095765"/>
            <a:ext cx="987471" cy="556687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35701" y="0"/>
            <a:ext cx="608894" cy="62818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97378" y="4749100"/>
            <a:ext cx="1079348" cy="957863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62768" y="8722086"/>
            <a:ext cx="914521" cy="514834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1504" y="-2668212"/>
            <a:ext cx="903019" cy="585621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324600" y="661343"/>
            <a:ext cx="1195472" cy="767406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07425" y="-3478260"/>
            <a:ext cx="616722" cy="616722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634" y="1303280"/>
            <a:ext cx="627166" cy="627166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5880" y="-2671754"/>
            <a:ext cx="726235" cy="717044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2076" y="9753599"/>
            <a:ext cx="759447" cy="759447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37" y="9584531"/>
            <a:ext cx="756894" cy="756894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59196" y="9531389"/>
            <a:ext cx="586499" cy="601933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2216" y="7802102"/>
            <a:ext cx="924747" cy="87851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0864" y="2274040"/>
            <a:ext cx="697472" cy="697472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98344" y="7420798"/>
            <a:ext cx="720935" cy="720935"/>
          </a:xfrm>
          <a:prstGeom prst="rect">
            <a:avLst/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64051" y="4074596"/>
            <a:ext cx="920412" cy="1021279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31195" y="-2001843"/>
            <a:ext cx="1195015" cy="796207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0" y="-3608833"/>
            <a:ext cx="1162050" cy="395097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81941" y="6393334"/>
            <a:ext cx="1081187" cy="634690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110288" y="-3421956"/>
            <a:ext cx="623888" cy="1021410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1804" y="3669576"/>
            <a:ext cx="565248" cy="810040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6650" y="907338"/>
            <a:ext cx="1430402" cy="709525"/>
          </a:xfrm>
          <a:prstGeom prst="rect">
            <a:avLst/>
          </a:prstGeom>
        </p:spPr>
      </p:pic>
      <p:pic>
        <p:nvPicPr>
          <p:cNvPr id="1026" name="Picture 2" descr="Ordnance Survey Blog skatepark_after-01 - Ordnance Survey Blog"/>
          <p:cNvPicPr>
            <a:picLocks noChangeAspect="1" noChangeArrowheads="1"/>
          </p:cNvPicPr>
          <p:nvPr/>
        </p:nvPicPr>
        <p:blipFill>
          <a:blip r:embed="rId4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8712" y="3922376"/>
            <a:ext cx="847965" cy="847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>
            <a:off x="6526992" y="7480481"/>
            <a:ext cx="940608" cy="982413"/>
          </a:xfrm>
          <a:prstGeom prst="rect">
            <a:avLst/>
          </a:prstGeom>
        </p:spPr>
      </p:pic>
      <p:pic>
        <p:nvPicPr>
          <p:cNvPr id="49" name="Picture 48"/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>
            <a:off x="6526992" y="8979503"/>
            <a:ext cx="1085850" cy="1085850"/>
          </a:xfrm>
          <a:prstGeom prst="rect">
            <a:avLst/>
          </a:prstGeom>
        </p:spPr>
      </p:pic>
      <p:pic>
        <p:nvPicPr>
          <p:cNvPr id="50" name="Picture 49"/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>
            <a:off x="10155095" y="5888917"/>
            <a:ext cx="1285821" cy="819082"/>
          </a:xfrm>
          <a:prstGeom prst="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47"/>
          <a:stretch>
            <a:fillRect/>
          </a:stretch>
        </p:blipFill>
        <p:spPr>
          <a:xfrm>
            <a:off x="13003400" y="7233500"/>
            <a:ext cx="875321" cy="738187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14258938" y="7428246"/>
            <a:ext cx="747712" cy="747712"/>
          </a:xfrm>
          <a:prstGeom prst="rect">
            <a:avLst/>
          </a:prstGeom>
        </p:spPr>
      </p:pic>
      <p:pic>
        <p:nvPicPr>
          <p:cNvPr id="53" name="Picture 52"/>
          <p:cNvPicPr>
            <a:picLocks noChangeAspect="1"/>
          </p:cNvPicPr>
          <p:nvPr/>
        </p:nvPicPr>
        <p:blipFill>
          <a:blip r:embed="rId49"/>
          <a:stretch>
            <a:fillRect/>
          </a:stretch>
        </p:blipFill>
        <p:spPr>
          <a:xfrm>
            <a:off x="15281244" y="6735454"/>
            <a:ext cx="954308" cy="954308"/>
          </a:xfrm>
          <a:prstGeom prst="rect">
            <a:avLst/>
          </a:prstGeom>
        </p:spPr>
      </p:pic>
      <p:pic>
        <p:nvPicPr>
          <p:cNvPr id="54" name="Picture 53"/>
          <p:cNvPicPr>
            <a:picLocks noChangeAspect="1"/>
          </p:cNvPicPr>
          <p:nvPr/>
        </p:nvPicPr>
        <p:blipFill>
          <a:blip r:embed="rId50"/>
          <a:stretch>
            <a:fillRect/>
          </a:stretch>
        </p:blipFill>
        <p:spPr>
          <a:xfrm>
            <a:off x="15240148" y="8093920"/>
            <a:ext cx="1143000" cy="1143000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3244C233-A4B4-4737-925D-1FB312A49FA6}"/>
              </a:ext>
            </a:extLst>
          </p:cNvPr>
          <p:cNvPicPr>
            <a:picLocks noChangeAspect="1"/>
          </p:cNvPicPr>
          <p:nvPr/>
        </p:nvPicPr>
        <p:blipFill>
          <a:blip r:embed="rId51"/>
          <a:stretch>
            <a:fillRect/>
          </a:stretch>
        </p:blipFill>
        <p:spPr>
          <a:xfrm>
            <a:off x="12835427" y="-274417"/>
            <a:ext cx="819082" cy="819082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739C4D42-AF96-4EB3-B359-C4B98D9559BE}"/>
              </a:ext>
            </a:extLst>
          </p:cNvPr>
          <p:cNvPicPr>
            <a:picLocks noChangeAspect="1"/>
          </p:cNvPicPr>
          <p:nvPr/>
        </p:nvPicPr>
        <p:blipFill>
          <a:blip r:embed="rId52"/>
          <a:stretch>
            <a:fillRect/>
          </a:stretch>
        </p:blipFill>
        <p:spPr>
          <a:xfrm>
            <a:off x="6892162" y="-1798250"/>
            <a:ext cx="1229527" cy="819082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94E9CC97-B1CF-4BD8-A59A-AA3510550E6E}"/>
              </a:ext>
            </a:extLst>
          </p:cNvPr>
          <p:cNvPicPr>
            <a:picLocks noChangeAspect="1"/>
          </p:cNvPicPr>
          <p:nvPr/>
        </p:nvPicPr>
        <p:blipFill>
          <a:blip r:embed="rId53"/>
          <a:stretch>
            <a:fillRect/>
          </a:stretch>
        </p:blipFill>
        <p:spPr>
          <a:xfrm>
            <a:off x="9682115" y="-4253486"/>
            <a:ext cx="1115891" cy="644653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4FE8F223-7168-47AB-8AD2-B4EDED5FC84C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>
            <a:off x="808650" y="2660950"/>
            <a:ext cx="950787" cy="95078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59B3F71-CD21-4123-BF5A-0B3E614B41F2}"/>
              </a:ext>
            </a:extLst>
          </p:cNvPr>
          <p:cNvPicPr>
            <a:picLocks noChangeAspect="1"/>
          </p:cNvPicPr>
          <p:nvPr/>
        </p:nvPicPr>
        <p:blipFill>
          <a:blip r:embed="rId55"/>
          <a:stretch>
            <a:fillRect/>
          </a:stretch>
        </p:blipFill>
        <p:spPr>
          <a:xfrm>
            <a:off x="16235552" y="-63955"/>
            <a:ext cx="1475360" cy="8657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841E43A-3A76-4321-BAEF-2960FB3CFCEC}"/>
              </a:ext>
            </a:extLst>
          </p:cNvPr>
          <p:cNvPicPr>
            <a:picLocks noChangeAspect="1"/>
          </p:cNvPicPr>
          <p:nvPr/>
        </p:nvPicPr>
        <p:blipFill>
          <a:blip r:embed="rId56"/>
          <a:stretch>
            <a:fillRect/>
          </a:stretch>
        </p:blipFill>
        <p:spPr>
          <a:xfrm>
            <a:off x="3853876" y="271728"/>
            <a:ext cx="1195472" cy="530024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B7B41F3-14AC-42CA-ABA1-17F7BBB5FE6C}"/>
              </a:ext>
            </a:extLst>
          </p:cNvPr>
          <p:cNvPicPr>
            <a:picLocks noChangeAspect="1"/>
          </p:cNvPicPr>
          <p:nvPr/>
        </p:nvPicPr>
        <p:blipFill>
          <a:blip r:embed="rId57"/>
          <a:stretch>
            <a:fillRect/>
          </a:stretch>
        </p:blipFill>
        <p:spPr>
          <a:xfrm>
            <a:off x="5861191" y="779598"/>
            <a:ext cx="918895" cy="98241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39AD6D44-5F33-4806-8A91-9BBB1DB0D32C}"/>
              </a:ext>
            </a:extLst>
          </p:cNvPr>
          <p:cNvPicPr>
            <a:picLocks noChangeAspect="1"/>
          </p:cNvPicPr>
          <p:nvPr/>
        </p:nvPicPr>
        <p:blipFill>
          <a:blip r:embed="rId58"/>
          <a:stretch>
            <a:fillRect/>
          </a:stretch>
        </p:blipFill>
        <p:spPr>
          <a:xfrm>
            <a:off x="10012490" y="4006074"/>
            <a:ext cx="847965" cy="915802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8B755D64-528D-40CA-A1BF-803CB71EC128}"/>
              </a:ext>
            </a:extLst>
          </p:cNvPr>
          <p:cNvPicPr>
            <a:picLocks noChangeAspect="1"/>
          </p:cNvPicPr>
          <p:nvPr/>
        </p:nvPicPr>
        <p:blipFill>
          <a:blip r:embed="rId59"/>
          <a:stretch>
            <a:fillRect/>
          </a:stretch>
        </p:blipFill>
        <p:spPr>
          <a:xfrm>
            <a:off x="7467600" y="2253107"/>
            <a:ext cx="850388" cy="915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693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6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9</cp:revision>
  <dcterms:created xsi:type="dcterms:W3CDTF">2020-10-12T15:23:45Z</dcterms:created>
  <dcterms:modified xsi:type="dcterms:W3CDTF">2020-10-15T15:59:09Z</dcterms:modified>
</cp:coreProperties>
</file>