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60" dt="2026-10-07T20:00:45.811"/>
    <p1510:client id="{10F45BDC-A946-5F7C-6C8A-EEE40EC067ED}" v="29" dt="2026-10-08T08:24:40.425"/>
    <p1510:client id="{905C7EEB-F8E5-A35A-9756-59E0A83277CE}" v="1" dt="2026-10-07T20:53:21.309"/>
    <p1510:client id="{919D111F-271D-457A-E012-91883DF6F093}" v="3" dt="2026-10-08T10:27:29.4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sma Begum (2610248)" userId="S::2610248@student.uwtsd.ac.uk::3ee46d21-df3d-4356-973f-a108c2c3f3b9" providerId="AD" clId="Web-{00000000-0000-0000-0000-000000000000}"/>
    <pc:docChg chg="addSld delSld modSld">
      <pc:chgData name="Aasma Begum (2610248)" userId="S::2610248@student.uwtsd.ac.uk::3ee46d21-df3d-4356-973f-a108c2c3f3b9" providerId="AD" clId="Web-{00000000-0000-0000-0000-000000000000}" dt="2026-10-07T20:00:45.811" v="368" actId="20577"/>
      <pc:docMkLst>
        <pc:docMk/>
      </pc:docMkLst>
      <pc:sldChg chg="addSp modSp mod setBg">
        <pc:chgData name="Aasma Begum (2610248)" userId="S::2610248@student.uwtsd.ac.uk::3ee46d21-df3d-4356-973f-a108c2c3f3b9" providerId="AD" clId="Web-{00000000-0000-0000-0000-000000000000}" dt="2026-10-07T19:11:53.328" v="28" actId="20577"/>
        <pc:sldMkLst>
          <pc:docMk/>
          <pc:sldMk cId="109857222" sldId="256"/>
        </pc:sldMkLst>
        <pc:spChg chg="mod">
          <ac:chgData name="Aasma Begum (2610248)" userId="S::2610248@student.uwtsd.ac.uk::3ee46d21-df3d-4356-973f-a108c2c3f3b9" providerId="AD" clId="Web-{00000000-0000-0000-0000-000000000000}" dt="2026-10-07T19:11:28.449" v="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asma Begum (2610248)" userId="S::2610248@student.uwtsd.ac.uk::3ee46d21-df3d-4356-973f-a108c2c3f3b9" providerId="AD" clId="Web-{00000000-0000-0000-0000-000000000000}" dt="2026-10-07T19:11:53.328" v="2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11:01.178" v="1"/>
          <ac:spMkLst>
            <pc:docMk/>
            <pc:sldMk cId="109857222" sldId="256"/>
            <ac:spMk id="9" creationId="{ECC07320-C2CA-4E29-8481-9D9E143C7788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11:01.178" v="1"/>
          <ac:spMkLst>
            <pc:docMk/>
            <pc:sldMk cId="109857222" sldId="256"/>
            <ac:spMk id="11" creationId="{178FB36B-5BFE-42CA-BC60-1115E0D95EEC}"/>
          </ac:spMkLst>
        </pc:spChg>
        <pc:picChg chg="add mod ord">
          <ac:chgData name="Aasma Begum (2610248)" userId="S::2610248@student.uwtsd.ac.uk::3ee46d21-df3d-4356-973f-a108c2c3f3b9" providerId="AD" clId="Web-{00000000-0000-0000-0000-000000000000}" dt="2026-10-07T19:11:01.178" v="1"/>
          <ac:picMkLst>
            <pc:docMk/>
            <pc:sldMk cId="109857222" sldId="256"/>
            <ac:picMk id="4" creationId="{DB511EB4-1119-6D9B-15A5-18AF49FDE5CD}"/>
          </ac:picMkLst>
        </pc:picChg>
      </pc:sldChg>
      <pc:sldChg chg="addSp delSp modSp new mod setBg">
        <pc:chgData name="Aasma Begum (2610248)" userId="S::2610248@student.uwtsd.ac.uk::3ee46d21-df3d-4356-973f-a108c2c3f3b9" providerId="AD" clId="Web-{00000000-0000-0000-0000-000000000000}" dt="2026-10-07T19:49:21.103" v="311" actId="20577"/>
        <pc:sldMkLst>
          <pc:docMk/>
          <pc:sldMk cId="4110837841" sldId="257"/>
        </pc:sldMkLst>
        <pc:spChg chg="mod">
          <ac:chgData name="Aasma Begum (2610248)" userId="S::2610248@student.uwtsd.ac.uk::3ee46d21-df3d-4356-973f-a108c2c3f3b9" providerId="AD" clId="Web-{00000000-0000-0000-0000-000000000000}" dt="2026-10-07T19:48:37.243" v="287" actId="20577"/>
          <ac:spMkLst>
            <pc:docMk/>
            <pc:sldMk cId="4110837841" sldId="257"/>
            <ac:spMk id="2" creationId="{2D7D348D-7E38-04CC-3D91-E0ACD9A1DC16}"/>
          </ac:spMkLst>
        </pc:spChg>
        <pc:spChg chg="mod">
          <ac:chgData name="Aasma Begum (2610248)" userId="S::2610248@student.uwtsd.ac.uk::3ee46d21-df3d-4356-973f-a108c2c3f3b9" providerId="AD" clId="Web-{00000000-0000-0000-0000-000000000000}" dt="2026-10-07T19:49:21.103" v="311" actId="20577"/>
          <ac:spMkLst>
            <pc:docMk/>
            <pc:sldMk cId="4110837841" sldId="257"/>
            <ac:spMk id="3" creationId="{FB29DB71-2391-5ADC-1BF9-B1612B144CC9}"/>
          </ac:spMkLst>
        </pc:spChg>
        <pc:spChg chg="add del">
          <ac:chgData name="Aasma Begum (2610248)" userId="S::2610248@student.uwtsd.ac.uk::3ee46d21-df3d-4356-973f-a108c2c3f3b9" providerId="AD" clId="Web-{00000000-0000-0000-0000-000000000000}" dt="2026-10-07T19:14:16.536" v="45"/>
          <ac:spMkLst>
            <pc:docMk/>
            <pc:sldMk cId="4110837841" sldId="257"/>
            <ac:spMk id="8" creationId="{4BC99CB9-DDAD-44A2-8A1C-E3AF4E72DF5C}"/>
          </ac:spMkLst>
        </pc:spChg>
        <pc:spChg chg="add del">
          <ac:chgData name="Aasma Begum (2610248)" userId="S::2610248@student.uwtsd.ac.uk::3ee46d21-df3d-4356-973f-a108c2c3f3b9" providerId="AD" clId="Web-{00000000-0000-0000-0000-000000000000}" dt="2026-10-07T19:14:16.536" v="45"/>
          <ac:spMkLst>
            <pc:docMk/>
            <pc:sldMk cId="4110837841" sldId="257"/>
            <ac:spMk id="10" creationId="{64053CBF-3932-45FF-8285-EE5146085F3A}"/>
          </ac:spMkLst>
        </pc:spChg>
        <pc:spChg chg="add del">
          <ac:chgData name="Aasma Begum (2610248)" userId="S::2610248@student.uwtsd.ac.uk::3ee46d21-df3d-4356-973f-a108c2c3f3b9" providerId="AD" clId="Web-{00000000-0000-0000-0000-000000000000}" dt="2026-10-07T19:17:12.271" v="102"/>
          <ac:spMkLst>
            <pc:docMk/>
            <pc:sldMk cId="4110837841" sldId="257"/>
            <ac:spMk id="27" creationId="{B6CDA21F-E7AF-4C75-8395-33F58D5B0E45}"/>
          </ac:spMkLst>
        </pc:spChg>
        <pc:spChg chg="add del">
          <ac:chgData name="Aasma Begum (2610248)" userId="S::2610248@student.uwtsd.ac.uk::3ee46d21-df3d-4356-973f-a108c2c3f3b9" providerId="AD" clId="Web-{00000000-0000-0000-0000-000000000000}" dt="2026-10-07T19:17:12.271" v="102"/>
          <ac:spMkLst>
            <pc:docMk/>
            <pc:sldMk cId="4110837841" sldId="257"/>
            <ac:spMk id="34" creationId="{D5B0017B-2ECA-49AF-B397-DC140825DF8D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17:12.271" v="102"/>
          <ac:spMkLst>
            <pc:docMk/>
            <pc:sldMk cId="4110837841" sldId="257"/>
            <ac:spMk id="41" creationId="{081EA652-8C6A-4E69-BEB9-170809474553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17:12.271" v="102"/>
          <ac:spMkLst>
            <pc:docMk/>
            <pc:sldMk cId="4110837841" sldId="257"/>
            <ac:spMk id="43" creationId="{5298780A-33B9-4EA2-8F67-DE68AD62841B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17:12.271" v="102"/>
          <ac:spMkLst>
            <pc:docMk/>
            <pc:sldMk cId="4110837841" sldId="257"/>
            <ac:spMk id="45" creationId="{7F488E8B-4E1E-4402-8935-D4E6C02615C7}"/>
          </ac:spMkLst>
        </pc:spChg>
        <pc:grpChg chg="add del">
          <ac:chgData name="Aasma Begum (2610248)" userId="S::2610248@student.uwtsd.ac.uk::3ee46d21-df3d-4356-973f-a108c2c3f3b9" providerId="AD" clId="Web-{00000000-0000-0000-0000-000000000000}" dt="2026-10-07T19:14:16.536" v="45"/>
          <ac:grpSpMkLst>
            <pc:docMk/>
            <pc:sldMk cId="4110837841" sldId="257"/>
            <ac:grpSpMk id="12" creationId="{2E751C04-BEA6-446B-A678-9C74819EBD4C}"/>
          </ac:grpSpMkLst>
        </pc:grpChg>
        <pc:grpChg chg="add del">
          <ac:chgData name="Aasma Begum (2610248)" userId="S::2610248@student.uwtsd.ac.uk::3ee46d21-df3d-4356-973f-a108c2c3f3b9" providerId="AD" clId="Web-{00000000-0000-0000-0000-000000000000}" dt="2026-10-07T19:14:16.536" v="45"/>
          <ac:grpSpMkLst>
            <pc:docMk/>
            <pc:sldMk cId="4110837841" sldId="257"/>
            <ac:grpSpMk id="18" creationId="{B63ACBA3-DEFD-4C6D-BBA0-64468FA99C2D}"/>
          </ac:grpSpMkLst>
        </pc:grpChg>
        <pc:grpChg chg="add del">
          <ac:chgData name="Aasma Begum (2610248)" userId="S::2610248@student.uwtsd.ac.uk::3ee46d21-df3d-4356-973f-a108c2c3f3b9" providerId="AD" clId="Web-{00000000-0000-0000-0000-000000000000}" dt="2026-10-07T19:17:12.271" v="102"/>
          <ac:grpSpMkLst>
            <pc:docMk/>
            <pc:sldMk cId="4110837841" sldId="257"/>
            <ac:grpSpMk id="29" creationId="{AE1C45F0-260A-458C-96ED-C1F6D2151219}"/>
          </ac:grpSpMkLst>
        </pc:grpChg>
        <pc:cxnChg chg="add del">
          <ac:chgData name="Aasma Begum (2610248)" userId="S::2610248@student.uwtsd.ac.uk::3ee46d21-df3d-4356-973f-a108c2c3f3b9" providerId="AD" clId="Web-{00000000-0000-0000-0000-000000000000}" dt="2026-10-07T19:17:12.271" v="102"/>
          <ac:cxnSpMkLst>
            <pc:docMk/>
            <pc:sldMk cId="4110837841" sldId="257"/>
            <ac:cxnSpMk id="36" creationId="{6CF1BAF6-AD41-4082-B212-8A1F9A2E8779}"/>
          </ac:cxnSpMkLst>
        </pc:cxnChg>
      </pc:sldChg>
      <pc:sldChg chg="addSp delSp modSp new del mod setBg">
        <pc:chgData name="Aasma Begum (2610248)" userId="S::2610248@student.uwtsd.ac.uk::3ee46d21-df3d-4356-973f-a108c2c3f3b9" providerId="AD" clId="Web-{00000000-0000-0000-0000-000000000000}" dt="2026-10-07T19:49:47.042" v="312"/>
        <pc:sldMkLst>
          <pc:docMk/>
          <pc:sldMk cId="653958414" sldId="258"/>
        </pc:sldMkLst>
        <pc:spChg chg="mod">
          <ac:chgData name="Aasma Begum (2610248)" userId="S::2610248@student.uwtsd.ac.uk::3ee46d21-df3d-4356-973f-a108c2c3f3b9" providerId="AD" clId="Web-{00000000-0000-0000-0000-000000000000}" dt="2026-10-07T19:44:13.451" v="238"/>
          <ac:spMkLst>
            <pc:docMk/>
            <pc:sldMk cId="653958414" sldId="258"/>
            <ac:spMk id="2" creationId="{AAEF62F1-AD0C-95A6-901A-4E5321712FE3}"/>
          </ac:spMkLst>
        </pc:spChg>
        <pc:spChg chg="mod">
          <ac:chgData name="Aasma Begum (2610248)" userId="S::2610248@student.uwtsd.ac.uk::3ee46d21-df3d-4356-973f-a108c2c3f3b9" providerId="AD" clId="Web-{00000000-0000-0000-0000-000000000000}" dt="2026-10-07T19:46:54.788" v="257" actId="20577"/>
          <ac:spMkLst>
            <pc:docMk/>
            <pc:sldMk cId="653958414" sldId="258"/>
            <ac:spMk id="3" creationId="{15541F83-28BD-B4B4-1867-2DE141412362}"/>
          </ac:spMkLst>
        </pc:spChg>
        <pc:spChg chg="add del">
          <ac:chgData name="Aasma Begum (2610248)" userId="S::2610248@student.uwtsd.ac.uk::3ee46d21-df3d-4356-973f-a108c2c3f3b9" providerId="AD" clId="Web-{00000000-0000-0000-0000-000000000000}" dt="2026-10-07T19:44:13.451" v="238"/>
          <ac:spMkLst>
            <pc:docMk/>
            <pc:sldMk cId="653958414" sldId="258"/>
            <ac:spMk id="8" creationId="{B6CDA21F-E7AF-4C75-8395-33F58D5B0E45}"/>
          </ac:spMkLst>
        </pc:spChg>
        <pc:spChg chg="add del">
          <ac:chgData name="Aasma Begum (2610248)" userId="S::2610248@student.uwtsd.ac.uk::3ee46d21-df3d-4356-973f-a108c2c3f3b9" providerId="AD" clId="Web-{00000000-0000-0000-0000-000000000000}" dt="2026-10-07T19:44:13.451" v="238"/>
          <ac:spMkLst>
            <pc:docMk/>
            <pc:sldMk cId="653958414" sldId="258"/>
            <ac:spMk id="15" creationId="{D5B0017B-2ECA-49AF-B397-DC140825DF8D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44:13.451" v="238"/>
          <ac:spMkLst>
            <pc:docMk/>
            <pc:sldMk cId="653958414" sldId="258"/>
            <ac:spMk id="22" creationId="{081EA652-8C6A-4E69-BEB9-170809474553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44:13.451" v="238"/>
          <ac:spMkLst>
            <pc:docMk/>
            <pc:sldMk cId="653958414" sldId="258"/>
            <ac:spMk id="24" creationId="{5298780A-33B9-4EA2-8F67-DE68AD62841B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44:13.451" v="238"/>
          <ac:spMkLst>
            <pc:docMk/>
            <pc:sldMk cId="653958414" sldId="258"/>
            <ac:spMk id="26" creationId="{7F488E8B-4E1E-4402-8935-D4E6C02615C7}"/>
          </ac:spMkLst>
        </pc:spChg>
        <pc:grpChg chg="add del">
          <ac:chgData name="Aasma Begum (2610248)" userId="S::2610248@student.uwtsd.ac.uk::3ee46d21-df3d-4356-973f-a108c2c3f3b9" providerId="AD" clId="Web-{00000000-0000-0000-0000-000000000000}" dt="2026-10-07T19:44:13.451" v="238"/>
          <ac:grpSpMkLst>
            <pc:docMk/>
            <pc:sldMk cId="653958414" sldId="258"/>
            <ac:grpSpMk id="10" creationId="{AE1C45F0-260A-458C-96ED-C1F6D2151219}"/>
          </ac:grpSpMkLst>
        </pc:grpChg>
        <pc:cxnChg chg="add del">
          <ac:chgData name="Aasma Begum (2610248)" userId="S::2610248@student.uwtsd.ac.uk::3ee46d21-df3d-4356-973f-a108c2c3f3b9" providerId="AD" clId="Web-{00000000-0000-0000-0000-000000000000}" dt="2026-10-07T19:44:13.451" v="238"/>
          <ac:cxnSpMkLst>
            <pc:docMk/>
            <pc:sldMk cId="653958414" sldId="258"/>
            <ac:cxnSpMk id="17" creationId="{6CF1BAF6-AD41-4082-B212-8A1F9A2E8779}"/>
          </ac:cxnSpMkLst>
        </pc:cxnChg>
      </pc:sldChg>
      <pc:sldChg chg="addSp modSp new mod setBg">
        <pc:chgData name="Aasma Begum (2610248)" userId="S::2610248@student.uwtsd.ac.uk::3ee46d21-df3d-4356-973f-a108c2c3f3b9" providerId="AD" clId="Web-{00000000-0000-0000-0000-000000000000}" dt="2026-10-07T20:00:45.811" v="368" actId="20577"/>
        <pc:sldMkLst>
          <pc:docMk/>
          <pc:sldMk cId="2374732622" sldId="258"/>
        </pc:sldMkLst>
        <pc:spChg chg="mod">
          <ac:chgData name="Aasma Begum (2610248)" userId="S::2610248@student.uwtsd.ac.uk::3ee46d21-df3d-4356-973f-a108c2c3f3b9" providerId="AD" clId="Web-{00000000-0000-0000-0000-000000000000}" dt="2026-10-07T19:54:05.505" v="354" actId="20577"/>
          <ac:spMkLst>
            <pc:docMk/>
            <pc:sldMk cId="2374732622" sldId="258"/>
            <ac:spMk id="2" creationId="{06FE2DA3-E775-08A8-C1AC-D59E575DB4C7}"/>
          </ac:spMkLst>
        </pc:spChg>
        <pc:spChg chg="mod">
          <ac:chgData name="Aasma Begum (2610248)" userId="S::2610248@student.uwtsd.ac.uk::3ee46d21-df3d-4356-973f-a108c2c3f3b9" providerId="AD" clId="Web-{00000000-0000-0000-0000-000000000000}" dt="2026-10-07T20:00:45.811" v="368" actId="20577"/>
          <ac:spMkLst>
            <pc:docMk/>
            <pc:sldMk cId="2374732622" sldId="258"/>
            <ac:spMk id="3" creationId="{6F18170E-0CA6-93DE-7EB1-ECE1CA4FA6C2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52:14.596" v="314"/>
          <ac:spMkLst>
            <pc:docMk/>
            <pc:sldMk cId="2374732622" sldId="258"/>
            <ac:spMk id="8" creationId="{081EA652-8C6A-4E69-BEB9-170809474553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52:14.596" v="314"/>
          <ac:spMkLst>
            <pc:docMk/>
            <pc:sldMk cId="2374732622" sldId="258"/>
            <ac:spMk id="10" creationId="{5298780A-33B9-4EA2-8F67-DE68AD62841B}"/>
          </ac:spMkLst>
        </pc:spChg>
        <pc:spChg chg="add">
          <ac:chgData name="Aasma Begum (2610248)" userId="S::2610248@student.uwtsd.ac.uk::3ee46d21-df3d-4356-973f-a108c2c3f3b9" providerId="AD" clId="Web-{00000000-0000-0000-0000-000000000000}" dt="2026-10-07T19:52:14.596" v="314"/>
          <ac:spMkLst>
            <pc:docMk/>
            <pc:sldMk cId="2374732622" sldId="258"/>
            <ac:spMk id="12" creationId="{7F488E8B-4E1E-4402-8935-D4E6C02615C7}"/>
          </ac:spMkLst>
        </pc:spChg>
      </pc:sldChg>
    </pc:docChg>
  </pc:docChgLst>
  <pc:docChgLst>
    <pc:chgData name="Aasma Begum (2610248)" userId="S::2610248@student.uwtsd.ac.uk::3ee46d21-df3d-4356-973f-a108c2c3f3b9" providerId="AD" clId="Web-{919D111F-271D-457A-E012-91883DF6F093}"/>
    <pc:docChg chg="addSld delSld">
      <pc:chgData name="Aasma Begum (2610248)" userId="S::2610248@student.uwtsd.ac.uk::3ee46d21-df3d-4356-973f-a108c2c3f3b9" providerId="AD" clId="Web-{919D111F-271D-457A-E012-91883DF6F093}" dt="2026-10-08T10:27:29.462" v="5"/>
      <pc:docMkLst>
        <pc:docMk/>
      </pc:docMkLst>
      <pc:sldChg chg="add del replId">
        <pc:chgData name="Aasma Begum (2610248)" userId="S::2610248@student.uwtsd.ac.uk::3ee46d21-df3d-4356-973f-a108c2c3f3b9" providerId="AD" clId="Web-{919D111F-271D-457A-E012-91883DF6F093}" dt="2026-10-08T10:27:29.462" v="3"/>
        <pc:sldMkLst>
          <pc:docMk/>
          <pc:sldMk cId="1225881416" sldId="259"/>
        </pc:sldMkLst>
      </pc:sldChg>
      <pc:sldChg chg="add del replId">
        <pc:chgData name="Aasma Begum (2610248)" userId="S::2610248@student.uwtsd.ac.uk::3ee46d21-df3d-4356-973f-a108c2c3f3b9" providerId="AD" clId="Web-{919D111F-271D-457A-E012-91883DF6F093}" dt="2026-10-08T10:27:29.462" v="4"/>
        <pc:sldMkLst>
          <pc:docMk/>
          <pc:sldMk cId="3092947935" sldId="260"/>
        </pc:sldMkLst>
      </pc:sldChg>
      <pc:sldChg chg="add del replId">
        <pc:chgData name="Aasma Begum (2610248)" userId="S::2610248@student.uwtsd.ac.uk::3ee46d21-df3d-4356-973f-a108c2c3f3b9" providerId="AD" clId="Web-{919D111F-271D-457A-E012-91883DF6F093}" dt="2026-10-08T10:27:29.462" v="5"/>
        <pc:sldMkLst>
          <pc:docMk/>
          <pc:sldMk cId="3953380453" sldId="261"/>
        </pc:sldMkLst>
      </pc:sldChg>
    </pc:docChg>
  </pc:docChgLst>
  <pc:docChgLst>
    <pc:chgData name="Aasma Begum (2610248)" userId="S::2610248@student.uwtsd.ac.uk::3ee46d21-df3d-4356-973f-a108c2c3f3b9" providerId="AD" clId="Web-{10F45BDC-A946-5F7C-6C8A-EEE40EC067ED}"/>
    <pc:docChg chg="modSld">
      <pc:chgData name="Aasma Begum (2610248)" userId="S::2610248@student.uwtsd.ac.uk::3ee46d21-df3d-4356-973f-a108c2c3f3b9" providerId="AD" clId="Web-{10F45BDC-A946-5F7C-6C8A-EEE40EC067ED}" dt="2026-10-08T08:24:40.425" v="28" actId="20577"/>
      <pc:docMkLst>
        <pc:docMk/>
      </pc:docMkLst>
      <pc:sldChg chg="modSp">
        <pc:chgData name="Aasma Begum (2610248)" userId="S::2610248@student.uwtsd.ac.uk::3ee46d21-df3d-4356-973f-a108c2c3f3b9" providerId="AD" clId="Web-{10F45BDC-A946-5F7C-6C8A-EEE40EC067ED}" dt="2026-10-08T08:24:40.425" v="28" actId="20577"/>
        <pc:sldMkLst>
          <pc:docMk/>
          <pc:sldMk cId="2374732622" sldId="258"/>
        </pc:sldMkLst>
        <pc:spChg chg="mod">
          <ac:chgData name="Aasma Begum (2610248)" userId="S::2610248@student.uwtsd.ac.uk::3ee46d21-df3d-4356-973f-a108c2c3f3b9" providerId="AD" clId="Web-{10F45BDC-A946-5F7C-6C8A-EEE40EC067ED}" dt="2026-10-08T08:24:40.425" v="28" actId="20577"/>
          <ac:spMkLst>
            <pc:docMk/>
            <pc:sldMk cId="2374732622" sldId="258"/>
            <ac:spMk id="3" creationId="{6F18170E-0CA6-93DE-7EB1-ECE1CA4FA6C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title="People with tablet">
            <a:extLst>
              <a:ext uri="{FF2B5EF4-FFF2-40B4-BE49-F238E27FC236}">
                <a16:creationId xmlns:a16="http://schemas.microsoft.com/office/drawing/2014/main" id="{DB511EB4-1119-6D9B-15A5-18AF49FDE5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2" r="76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/>
              <a:t>Microsoft teams </a:t>
            </a:r>
            <a:br>
              <a:rPr lang="en-GB" sz="5200"/>
            </a:br>
            <a:br>
              <a:rPr lang="en-GB" sz="5200"/>
            </a:br>
            <a:br>
              <a:rPr lang="en-GB" sz="5200"/>
            </a:br>
            <a:endParaRPr lang="en-GB" sz="5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/>
              <a:t>Aasma begum(2610248)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ight Triangle 4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D348D-7E38-04CC-3D91-E0ACD9A1D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4000"/>
              <a:t>Q1.Chosen workplace task involves </a:t>
            </a:r>
            <a:br>
              <a:rPr lang="en-US" sz="4000"/>
            </a:br>
            <a:r>
              <a:rPr lang="en-US" sz="4000"/>
              <a:t>     How it link to case study?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9DB71-2391-5ADC-1BF9-B1612B144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400"/>
              <a:t>Team collaboration </a:t>
            </a:r>
          </a:p>
          <a:p>
            <a:pPr marL="0" indent="0">
              <a:buNone/>
            </a:pPr>
            <a:r>
              <a:rPr lang="en-US" sz="2400"/>
              <a:t>Communication management</a:t>
            </a:r>
          </a:p>
          <a:p>
            <a:pPr marL="0" indent="0">
              <a:buNone/>
            </a:pPr>
            <a:r>
              <a:rPr lang="en-US" sz="2400"/>
              <a:t>Flie sharing </a:t>
            </a:r>
          </a:p>
          <a:p>
            <a:pPr marL="0" indent="0">
              <a:buNone/>
            </a:pPr>
            <a:r>
              <a:rPr lang="en-US" sz="2400"/>
              <a:t>Workflow automation </a:t>
            </a:r>
          </a:p>
          <a:p>
            <a:pPr marL="0" indent="0">
              <a:buNone/>
            </a:pPr>
            <a:r>
              <a:rPr lang="en-US" sz="2400"/>
              <a:t>Problem </a:t>
            </a:r>
            <a:r>
              <a:rPr lang="en-US" sz="2400" err="1"/>
              <a:t>aligement</a:t>
            </a:r>
            <a:r>
              <a:rPr lang="en-US" sz="2400"/>
              <a:t> </a:t>
            </a:r>
          </a:p>
          <a:p>
            <a:pPr marL="0" indent="0">
              <a:buNone/>
            </a:pPr>
            <a:r>
              <a:rPr lang="en-US" sz="2400"/>
              <a:t>Stakeholder impact </a:t>
            </a:r>
          </a:p>
        </p:txBody>
      </p:sp>
    </p:spTree>
    <p:extLst>
      <p:ext uri="{BB962C8B-B14F-4D97-AF65-F5344CB8AC3E}">
        <p14:creationId xmlns:p14="http://schemas.microsoft.com/office/powerpoint/2010/main" val="4110837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E2DA3-E775-08A8-C1AC-D59E575DB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>
                <a:latin typeface="Aptos"/>
              </a:rPr>
              <a:t>Q2. Which Microsoft 365 tool they selected?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8170E-0CA6-93DE-7EB1-ECE1CA4FA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The toolbar tabs</a:t>
            </a:r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r>
              <a:rPr lang="en-US" sz="2400"/>
              <a:t>The URL</a:t>
            </a:r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r>
              <a:rPr lang="en-US" sz="2400"/>
              <a:t>The slide Layout</a:t>
            </a:r>
          </a:p>
        </p:txBody>
      </p:sp>
    </p:spTree>
    <p:extLst>
      <p:ext uri="{BB962C8B-B14F-4D97-AF65-F5344CB8AC3E}">
        <p14:creationId xmlns:p14="http://schemas.microsoft.com/office/powerpoint/2010/main" val="2374732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Microsoft teams    </vt:lpstr>
      <vt:lpstr>Q1.Chosen workplace task involves       How it link to case study?</vt:lpstr>
      <vt:lpstr>Q2. Which Microsoft 365 tool they selected?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2026-10-08T10:28:14Z</dcterms:modified>
</cp:coreProperties>
</file>