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6" r:id="rId4"/>
  </p:sldMasterIdLst>
  <p:notesMasterIdLst>
    <p:notesMasterId r:id="rId25"/>
  </p:notesMasterIdLst>
  <p:handoutMasterIdLst>
    <p:handoutMasterId r:id="rId26"/>
  </p:handoutMasterIdLst>
  <p:sldIdLst>
    <p:sldId id="1497" r:id="rId5"/>
    <p:sldId id="1514" r:id="rId6"/>
    <p:sldId id="1520" r:id="rId7"/>
    <p:sldId id="1515" r:id="rId8"/>
    <p:sldId id="1500" r:id="rId9"/>
    <p:sldId id="1521" r:id="rId10"/>
    <p:sldId id="1519" r:id="rId11"/>
    <p:sldId id="1518" r:id="rId12"/>
    <p:sldId id="1511" r:id="rId13"/>
    <p:sldId id="1512" r:id="rId14"/>
    <p:sldId id="1522" r:id="rId15"/>
    <p:sldId id="1523" r:id="rId16"/>
    <p:sldId id="1524" r:id="rId17"/>
    <p:sldId id="1525" r:id="rId18"/>
    <p:sldId id="1531" r:id="rId19"/>
    <p:sldId id="1527" r:id="rId20"/>
    <p:sldId id="1526" r:id="rId21"/>
    <p:sldId id="1528" r:id="rId22"/>
    <p:sldId id="1530" r:id="rId23"/>
    <p:sldId id="1529"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57E425-4DB6-4A0E-A075-E9727DC2BA14}" v="9" dt="2026-03-17T17:07:34.970"/>
  </p1510:revLst>
</p1510:revInfo>
</file>

<file path=ppt/tableStyles.xml><?xml version="1.0" encoding="utf-8"?>
<a:tblStyleLst xmlns:a="http://schemas.openxmlformats.org/drawingml/2006/main" def="{5940675A-B579-460E-94D1-54222C63F5D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0079" autoAdjust="0"/>
  </p:normalViewPr>
  <p:slideViewPr>
    <p:cSldViewPr snapToGrid="0">
      <p:cViewPr varScale="1">
        <p:scale>
          <a:sx n="67" d="100"/>
          <a:sy n="67" d="100"/>
        </p:scale>
        <p:origin x="644" y="40"/>
      </p:cViewPr>
      <p:guideLst/>
    </p:cSldViewPr>
  </p:slid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na M Evans" userId="6c9f55aa-0478-479f-8655-88af9ac6cd37" providerId="ADAL" clId="{71DF001A-2957-4F79-9A9B-8BE250176C7B}"/>
    <pc:docChg chg="custSel addSld delSld modSld">
      <pc:chgData name="Jenna M Evans" userId="6c9f55aa-0478-479f-8655-88af9ac6cd37" providerId="ADAL" clId="{71DF001A-2957-4F79-9A9B-8BE250176C7B}" dt="2026-03-17T17:08:57.043" v="1534" actId="20577"/>
      <pc:docMkLst>
        <pc:docMk/>
      </pc:docMkLst>
      <pc:sldChg chg="modSp mod">
        <pc:chgData name="Jenna M Evans" userId="6c9f55aa-0478-479f-8655-88af9ac6cd37" providerId="ADAL" clId="{71DF001A-2957-4F79-9A9B-8BE250176C7B}" dt="2026-03-17T17:08:33.288" v="1521" actId="114"/>
        <pc:sldMkLst>
          <pc:docMk/>
          <pc:sldMk cId="1410270598" sldId="1529"/>
        </pc:sldMkLst>
        <pc:spChg chg="mod">
          <ac:chgData name="Jenna M Evans" userId="6c9f55aa-0478-479f-8655-88af9ac6cd37" providerId="ADAL" clId="{71DF001A-2957-4F79-9A9B-8BE250176C7B}" dt="2026-03-17T17:08:33.288" v="1521" actId="114"/>
          <ac:spMkLst>
            <pc:docMk/>
            <pc:sldMk cId="1410270598" sldId="1529"/>
            <ac:spMk id="3" creationId="{C5C33AAF-5A03-A296-CC1D-DD1CF91E8736}"/>
          </ac:spMkLst>
        </pc:spChg>
      </pc:sldChg>
      <pc:sldChg chg="modSp new del mod">
        <pc:chgData name="Jenna M Evans" userId="6c9f55aa-0478-479f-8655-88af9ac6cd37" providerId="ADAL" clId="{71DF001A-2957-4F79-9A9B-8BE250176C7B}" dt="2026-03-17T16:45:25.162" v="145" actId="2696"/>
        <pc:sldMkLst>
          <pc:docMk/>
          <pc:sldMk cId="2853280636" sldId="1531"/>
        </pc:sldMkLst>
        <pc:spChg chg="mod">
          <ac:chgData name="Jenna M Evans" userId="6c9f55aa-0478-479f-8655-88af9ac6cd37" providerId="ADAL" clId="{71DF001A-2957-4F79-9A9B-8BE250176C7B}" dt="2026-03-17T16:45:19.032" v="144" actId="20577"/>
          <ac:spMkLst>
            <pc:docMk/>
            <pc:sldMk cId="2853280636" sldId="1531"/>
            <ac:spMk id="2" creationId="{FCF306AD-55A8-6A1D-7763-1DFFEC9F8A4F}"/>
          </ac:spMkLst>
        </pc:spChg>
      </pc:sldChg>
      <pc:sldChg chg="modSp new mod">
        <pc:chgData name="Jenna M Evans" userId="6c9f55aa-0478-479f-8655-88af9ac6cd37" providerId="ADAL" clId="{71DF001A-2957-4F79-9A9B-8BE250176C7B}" dt="2026-03-17T17:08:57.043" v="1534" actId="20577"/>
        <pc:sldMkLst>
          <pc:docMk/>
          <pc:sldMk cId="3591451432" sldId="1531"/>
        </pc:sldMkLst>
        <pc:spChg chg="mod">
          <ac:chgData name="Jenna M Evans" userId="6c9f55aa-0478-479f-8655-88af9ac6cd37" providerId="ADAL" clId="{71DF001A-2957-4F79-9A9B-8BE250176C7B}" dt="2026-03-17T16:47:04.351" v="284" actId="20577"/>
          <ac:spMkLst>
            <pc:docMk/>
            <pc:sldMk cId="3591451432" sldId="1531"/>
            <ac:spMk id="2" creationId="{B44EA62A-6D16-7101-DBCA-A1611B5CB4E6}"/>
          </ac:spMkLst>
        </pc:spChg>
        <pc:spChg chg="mod">
          <ac:chgData name="Jenna M Evans" userId="6c9f55aa-0478-479f-8655-88af9ac6cd37" providerId="ADAL" clId="{71DF001A-2957-4F79-9A9B-8BE250176C7B}" dt="2026-03-17T17:08:57.043" v="1534" actId="20577"/>
          <ac:spMkLst>
            <pc:docMk/>
            <pc:sldMk cId="3591451432" sldId="1531"/>
            <ac:spMk id="3" creationId="{FA81B850-7C99-0272-644C-09CB8CDFB32F}"/>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01A7A22-24A8-4AFE-85EE-87DC6C3E6F1E}"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US"/>
        </a:p>
      </dgm:t>
    </dgm:pt>
    <dgm:pt modelId="{317B267A-6CF6-4F18-A246-B8AA7A2460F7}">
      <dgm:prSet/>
      <dgm:spPr/>
      <dgm:t>
        <a:bodyPr/>
        <a:lstStyle/>
        <a:p>
          <a:r>
            <a:rPr lang="en-GB" dirty="0">
              <a:latin typeface="Arial" panose="020B0604020202020204" pitchFamily="34" charset="0"/>
              <a:cs typeface="Arial" panose="020B0604020202020204" pitchFamily="34" charset="0"/>
            </a:rPr>
            <a:t>£32,500 </a:t>
          </a:r>
          <a:endParaRPr lang="en-US" dirty="0">
            <a:latin typeface="Arial" panose="020B0604020202020204" pitchFamily="34" charset="0"/>
            <a:cs typeface="Arial" panose="020B0604020202020204" pitchFamily="34" charset="0"/>
          </a:endParaRPr>
        </a:p>
      </dgm:t>
    </dgm:pt>
    <dgm:pt modelId="{B720304A-ECE7-45DB-B631-B437E2A6058D}" type="parTrans" cxnId="{C45E2EFC-403B-46B0-993E-BF707A91B0DA}">
      <dgm:prSet/>
      <dgm:spPr/>
      <dgm:t>
        <a:bodyPr/>
        <a:lstStyle/>
        <a:p>
          <a:endParaRPr lang="en-US"/>
        </a:p>
      </dgm:t>
    </dgm:pt>
    <dgm:pt modelId="{6DB89CBA-03FF-4696-A4DD-1A43E69573EE}" type="sibTrans" cxnId="{C45E2EFC-403B-46B0-993E-BF707A91B0DA}">
      <dgm:prSet/>
      <dgm:spPr/>
      <dgm:t>
        <a:bodyPr/>
        <a:lstStyle/>
        <a:p>
          <a:endParaRPr lang="en-US"/>
        </a:p>
      </dgm:t>
    </dgm:pt>
    <dgm:pt modelId="{04D529F1-4E45-4223-8DE4-D3D0097A608B}">
      <dgm:prSet/>
      <dgm:spPr/>
      <dgm:t>
        <a:bodyPr/>
        <a:lstStyle/>
        <a:p>
          <a:r>
            <a:rPr lang="en-GB" dirty="0">
              <a:latin typeface="Arial" panose="020B0604020202020204" pitchFamily="34" charset="0"/>
              <a:cs typeface="Arial" panose="020B0604020202020204" pitchFamily="34" charset="0"/>
            </a:rPr>
            <a:t>Staff costs – estimating around £22,000</a:t>
          </a:r>
          <a:endParaRPr lang="en-US" dirty="0">
            <a:latin typeface="Arial" panose="020B0604020202020204" pitchFamily="34" charset="0"/>
            <a:cs typeface="Arial" panose="020B0604020202020204" pitchFamily="34" charset="0"/>
          </a:endParaRPr>
        </a:p>
      </dgm:t>
    </dgm:pt>
    <dgm:pt modelId="{890E4925-893D-4EF5-991B-394FB79A4D81}" type="parTrans" cxnId="{9C734591-0BCC-4EAA-BEDE-49BE4C756FA6}">
      <dgm:prSet/>
      <dgm:spPr/>
      <dgm:t>
        <a:bodyPr/>
        <a:lstStyle/>
        <a:p>
          <a:endParaRPr lang="en-US"/>
        </a:p>
      </dgm:t>
    </dgm:pt>
    <dgm:pt modelId="{D7C43351-2F78-4F9D-9666-A17E0BB665AE}" type="sibTrans" cxnId="{9C734591-0BCC-4EAA-BEDE-49BE4C756FA6}">
      <dgm:prSet/>
      <dgm:spPr/>
      <dgm:t>
        <a:bodyPr/>
        <a:lstStyle/>
        <a:p>
          <a:endParaRPr lang="en-US"/>
        </a:p>
      </dgm:t>
    </dgm:pt>
    <dgm:pt modelId="{305C74E2-9C6C-4231-924B-6F32478A82DA}">
      <dgm:prSet/>
      <dgm:spPr/>
      <dgm:t>
        <a:bodyPr/>
        <a:lstStyle/>
        <a:p>
          <a:r>
            <a:rPr lang="en-GB" dirty="0">
              <a:latin typeface="Arial" panose="020B0604020202020204" pitchFamily="34" charset="0"/>
              <a:cs typeface="Arial" panose="020B0604020202020204" pitchFamily="34" charset="0"/>
            </a:rPr>
            <a:t>Programme Activities and Workshops - £4,000</a:t>
          </a:r>
          <a:endParaRPr lang="en-US" dirty="0">
            <a:latin typeface="Arial" panose="020B0604020202020204" pitchFamily="34" charset="0"/>
            <a:cs typeface="Arial" panose="020B0604020202020204" pitchFamily="34" charset="0"/>
          </a:endParaRPr>
        </a:p>
      </dgm:t>
    </dgm:pt>
    <dgm:pt modelId="{35986B66-26B7-4060-A66E-CD1D498E02F9}" type="parTrans" cxnId="{65A297B9-7A5C-4BD5-8D71-782568EB1864}">
      <dgm:prSet/>
      <dgm:spPr/>
      <dgm:t>
        <a:bodyPr/>
        <a:lstStyle/>
        <a:p>
          <a:endParaRPr lang="en-US"/>
        </a:p>
      </dgm:t>
    </dgm:pt>
    <dgm:pt modelId="{7CD63900-5645-4047-B957-76E12F29B1D3}" type="sibTrans" cxnId="{65A297B9-7A5C-4BD5-8D71-782568EB1864}">
      <dgm:prSet/>
      <dgm:spPr/>
      <dgm:t>
        <a:bodyPr/>
        <a:lstStyle/>
        <a:p>
          <a:endParaRPr lang="en-US"/>
        </a:p>
      </dgm:t>
    </dgm:pt>
    <dgm:pt modelId="{75E5CFCC-E41F-43B2-93D3-A66109D60E43}">
      <dgm:prSet/>
      <dgm:spPr/>
      <dgm:t>
        <a:bodyPr/>
        <a:lstStyle/>
        <a:p>
          <a:r>
            <a:rPr lang="en-GB" dirty="0">
              <a:latin typeface="Arial" panose="020B0604020202020204" pitchFamily="34" charset="0"/>
              <a:cs typeface="Arial" panose="020B0604020202020204" pitchFamily="34" charset="0"/>
            </a:rPr>
            <a:t>Venue and Equipment - £4,000</a:t>
          </a:r>
          <a:endParaRPr lang="en-US" dirty="0">
            <a:latin typeface="Arial" panose="020B0604020202020204" pitchFamily="34" charset="0"/>
            <a:cs typeface="Arial" panose="020B0604020202020204" pitchFamily="34" charset="0"/>
          </a:endParaRPr>
        </a:p>
      </dgm:t>
    </dgm:pt>
    <dgm:pt modelId="{A770E59D-2B1E-4851-BB18-D7E680B3BDAB}" type="parTrans" cxnId="{9FA0140D-8548-4CF7-8562-35BC1FC20554}">
      <dgm:prSet/>
      <dgm:spPr/>
      <dgm:t>
        <a:bodyPr/>
        <a:lstStyle/>
        <a:p>
          <a:endParaRPr lang="en-US"/>
        </a:p>
      </dgm:t>
    </dgm:pt>
    <dgm:pt modelId="{340FAB93-F768-4137-87FD-3A2D2DE08A0A}" type="sibTrans" cxnId="{9FA0140D-8548-4CF7-8562-35BC1FC20554}">
      <dgm:prSet/>
      <dgm:spPr/>
      <dgm:t>
        <a:bodyPr/>
        <a:lstStyle/>
        <a:p>
          <a:endParaRPr lang="en-US"/>
        </a:p>
      </dgm:t>
    </dgm:pt>
    <dgm:pt modelId="{B9D6AA9F-F792-488E-8260-FA87B7F3A2EC}">
      <dgm:prSet/>
      <dgm:spPr/>
      <dgm:t>
        <a:bodyPr/>
        <a:lstStyle/>
        <a:p>
          <a:r>
            <a:rPr lang="en-GB" dirty="0">
              <a:latin typeface="Arial" panose="020B0604020202020204" pitchFamily="34" charset="0"/>
              <a:cs typeface="Arial" panose="020B0604020202020204" pitchFamily="34" charset="0"/>
            </a:rPr>
            <a:t>Participant Support - £2,500</a:t>
          </a:r>
          <a:endParaRPr lang="en-US" dirty="0">
            <a:latin typeface="Arial" panose="020B0604020202020204" pitchFamily="34" charset="0"/>
            <a:cs typeface="Arial" panose="020B0604020202020204" pitchFamily="34" charset="0"/>
          </a:endParaRPr>
        </a:p>
      </dgm:t>
    </dgm:pt>
    <dgm:pt modelId="{45B018EE-AF8C-4E3A-8B1F-18FCCD608223}" type="parTrans" cxnId="{2F08D609-3617-46A5-93F5-3EEB1526702C}">
      <dgm:prSet/>
      <dgm:spPr/>
      <dgm:t>
        <a:bodyPr/>
        <a:lstStyle/>
        <a:p>
          <a:endParaRPr lang="en-US"/>
        </a:p>
      </dgm:t>
    </dgm:pt>
    <dgm:pt modelId="{2CCA6EF5-38CD-418E-A387-5636C44E18CB}" type="sibTrans" cxnId="{2F08D609-3617-46A5-93F5-3EEB1526702C}">
      <dgm:prSet/>
      <dgm:spPr/>
      <dgm:t>
        <a:bodyPr/>
        <a:lstStyle/>
        <a:p>
          <a:endParaRPr lang="en-US"/>
        </a:p>
      </dgm:t>
    </dgm:pt>
    <dgm:pt modelId="{B7AD9F24-E74E-437C-BFFF-D5AAE118805D}" type="pres">
      <dgm:prSet presAssocID="{401A7A22-24A8-4AFE-85EE-87DC6C3E6F1E}" presName="linear" presStyleCnt="0">
        <dgm:presLayoutVars>
          <dgm:animLvl val="lvl"/>
          <dgm:resizeHandles val="exact"/>
        </dgm:presLayoutVars>
      </dgm:prSet>
      <dgm:spPr/>
    </dgm:pt>
    <dgm:pt modelId="{9F60760E-5648-43DC-8DC9-323A80A5829E}" type="pres">
      <dgm:prSet presAssocID="{317B267A-6CF6-4F18-A246-B8AA7A2460F7}" presName="parentText" presStyleLbl="node1" presStyleIdx="0" presStyleCnt="5">
        <dgm:presLayoutVars>
          <dgm:chMax val="0"/>
          <dgm:bulletEnabled val="1"/>
        </dgm:presLayoutVars>
      </dgm:prSet>
      <dgm:spPr/>
    </dgm:pt>
    <dgm:pt modelId="{6C08CB16-DFEA-4C9C-B8EF-DD3620830247}" type="pres">
      <dgm:prSet presAssocID="{6DB89CBA-03FF-4696-A4DD-1A43E69573EE}" presName="spacer" presStyleCnt="0"/>
      <dgm:spPr/>
    </dgm:pt>
    <dgm:pt modelId="{624DFFA5-801D-4A71-81C9-B3C01DB54704}" type="pres">
      <dgm:prSet presAssocID="{04D529F1-4E45-4223-8DE4-D3D0097A608B}" presName="parentText" presStyleLbl="node1" presStyleIdx="1" presStyleCnt="5">
        <dgm:presLayoutVars>
          <dgm:chMax val="0"/>
          <dgm:bulletEnabled val="1"/>
        </dgm:presLayoutVars>
      </dgm:prSet>
      <dgm:spPr/>
    </dgm:pt>
    <dgm:pt modelId="{DEE94424-4F0C-4FCB-8482-9738E271E471}" type="pres">
      <dgm:prSet presAssocID="{D7C43351-2F78-4F9D-9666-A17E0BB665AE}" presName="spacer" presStyleCnt="0"/>
      <dgm:spPr/>
    </dgm:pt>
    <dgm:pt modelId="{0814AC64-B436-4043-AE09-B5443CB3A7F0}" type="pres">
      <dgm:prSet presAssocID="{305C74E2-9C6C-4231-924B-6F32478A82DA}" presName="parentText" presStyleLbl="node1" presStyleIdx="2" presStyleCnt="5">
        <dgm:presLayoutVars>
          <dgm:chMax val="0"/>
          <dgm:bulletEnabled val="1"/>
        </dgm:presLayoutVars>
      </dgm:prSet>
      <dgm:spPr/>
    </dgm:pt>
    <dgm:pt modelId="{20EB2212-27CF-4A58-B495-0DC082F40DD3}" type="pres">
      <dgm:prSet presAssocID="{7CD63900-5645-4047-B957-76E12F29B1D3}" presName="spacer" presStyleCnt="0"/>
      <dgm:spPr/>
    </dgm:pt>
    <dgm:pt modelId="{BFE1DF57-D172-418C-B33A-D735A7C42A1D}" type="pres">
      <dgm:prSet presAssocID="{75E5CFCC-E41F-43B2-93D3-A66109D60E43}" presName="parentText" presStyleLbl="node1" presStyleIdx="3" presStyleCnt="5">
        <dgm:presLayoutVars>
          <dgm:chMax val="0"/>
          <dgm:bulletEnabled val="1"/>
        </dgm:presLayoutVars>
      </dgm:prSet>
      <dgm:spPr/>
    </dgm:pt>
    <dgm:pt modelId="{494B790B-43B2-49F1-A2DD-4B574AB09AE1}" type="pres">
      <dgm:prSet presAssocID="{340FAB93-F768-4137-87FD-3A2D2DE08A0A}" presName="spacer" presStyleCnt="0"/>
      <dgm:spPr/>
    </dgm:pt>
    <dgm:pt modelId="{A0612C0B-3105-4C13-9D24-F4C4057B0112}" type="pres">
      <dgm:prSet presAssocID="{B9D6AA9F-F792-488E-8260-FA87B7F3A2EC}" presName="parentText" presStyleLbl="node1" presStyleIdx="4" presStyleCnt="5" custLinFactNeighborX="-2514" custLinFactNeighborY="24301">
        <dgm:presLayoutVars>
          <dgm:chMax val="0"/>
          <dgm:bulletEnabled val="1"/>
        </dgm:presLayoutVars>
      </dgm:prSet>
      <dgm:spPr/>
    </dgm:pt>
  </dgm:ptLst>
  <dgm:cxnLst>
    <dgm:cxn modelId="{18AE6D01-EA9F-4E8B-87E1-ABF898786CC0}" type="presOf" srcId="{317B267A-6CF6-4F18-A246-B8AA7A2460F7}" destId="{9F60760E-5648-43DC-8DC9-323A80A5829E}" srcOrd="0" destOrd="0" presId="urn:microsoft.com/office/officeart/2005/8/layout/vList2"/>
    <dgm:cxn modelId="{6E74EC02-74DC-4877-B043-9130546762A3}" type="presOf" srcId="{401A7A22-24A8-4AFE-85EE-87DC6C3E6F1E}" destId="{B7AD9F24-E74E-437C-BFFF-D5AAE118805D}" srcOrd="0" destOrd="0" presId="urn:microsoft.com/office/officeart/2005/8/layout/vList2"/>
    <dgm:cxn modelId="{2F08D609-3617-46A5-93F5-3EEB1526702C}" srcId="{401A7A22-24A8-4AFE-85EE-87DC6C3E6F1E}" destId="{B9D6AA9F-F792-488E-8260-FA87B7F3A2EC}" srcOrd="4" destOrd="0" parTransId="{45B018EE-AF8C-4E3A-8B1F-18FCCD608223}" sibTransId="{2CCA6EF5-38CD-418E-A387-5636C44E18CB}"/>
    <dgm:cxn modelId="{9FA0140D-8548-4CF7-8562-35BC1FC20554}" srcId="{401A7A22-24A8-4AFE-85EE-87DC6C3E6F1E}" destId="{75E5CFCC-E41F-43B2-93D3-A66109D60E43}" srcOrd="3" destOrd="0" parTransId="{A770E59D-2B1E-4851-BB18-D7E680B3BDAB}" sibTransId="{340FAB93-F768-4137-87FD-3A2D2DE08A0A}"/>
    <dgm:cxn modelId="{55DF334E-CA1C-4503-B913-600D321D3ED1}" type="presOf" srcId="{75E5CFCC-E41F-43B2-93D3-A66109D60E43}" destId="{BFE1DF57-D172-418C-B33A-D735A7C42A1D}" srcOrd="0" destOrd="0" presId="urn:microsoft.com/office/officeart/2005/8/layout/vList2"/>
    <dgm:cxn modelId="{1DA4AA7E-A135-4C97-8037-0B4B211F3B67}" type="presOf" srcId="{B9D6AA9F-F792-488E-8260-FA87B7F3A2EC}" destId="{A0612C0B-3105-4C13-9D24-F4C4057B0112}" srcOrd="0" destOrd="0" presId="urn:microsoft.com/office/officeart/2005/8/layout/vList2"/>
    <dgm:cxn modelId="{9C734591-0BCC-4EAA-BEDE-49BE4C756FA6}" srcId="{401A7A22-24A8-4AFE-85EE-87DC6C3E6F1E}" destId="{04D529F1-4E45-4223-8DE4-D3D0097A608B}" srcOrd="1" destOrd="0" parTransId="{890E4925-893D-4EF5-991B-394FB79A4D81}" sibTransId="{D7C43351-2F78-4F9D-9666-A17E0BB665AE}"/>
    <dgm:cxn modelId="{38B722A5-9B21-47CF-A164-938782AECF4D}" type="presOf" srcId="{04D529F1-4E45-4223-8DE4-D3D0097A608B}" destId="{624DFFA5-801D-4A71-81C9-B3C01DB54704}" srcOrd="0" destOrd="0" presId="urn:microsoft.com/office/officeart/2005/8/layout/vList2"/>
    <dgm:cxn modelId="{65A297B9-7A5C-4BD5-8D71-782568EB1864}" srcId="{401A7A22-24A8-4AFE-85EE-87DC6C3E6F1E}" destId="{305C74E2-9C6C-4231-924B-6F32478A82DA}" srcOrd="2" destOrd="0" parTransId="{35986B66-26B7-4060-A66E-CD1D498E02F9}" sibTransId="{7CD63900-5645-4047-B957-76E12F29B1D3}"/>
    <dgm:cxn modelId="{9CAAD4B9-D2E0-41B7-AC6A-F42AED9BD497}" type="presOf" srcId="{305C74E2-9C6C-4231-924B-6F32478A82DA}" destId="{0814AC64-B436-4043-AE09-B5443CB3A7F0}" srcOrd="0" destOrd="0" presId="urn:microsoft.com/office/officeart/2005/8/layout/vList2"/>
    <dgm:cxn modelId="{C45E2EFC-403B-46B0-993E-BF707A91B0DA}" srcId="{401A7A22-24A8-4AFE-85EE-87DC6C3E6F1E}" destId="{317B267A-6CF6-4F18-A246-B8AA7A2460F7}" srcOrd="0" destOrd="0" parTransId="{B720304A-ECE7-45DB-B631-B437E2A6058D}" sibTransId="{6DB89CBA-03FF-4696-A4DD-1A43E69573EE}"/>
    <dgm:cxn modelId="{EE615391-30FE-4208-A80D-81C0EC05D772}" type="presParOf" srcId="{B7AD9F24-E74E-437C-BFFF-D5AAE118805D}" destId="{9F60760E-5648-43DC-8DC9-323A80A5829E}" srcOrd="0" destOrd="0" presId="urn:microsoft.com/office/officeart/2005/8/layout/vList2"/>
    <dgm:cxn modelId="{FF4204F9-ACF0-4590-A531-52EE6D37185A}" type="presParOf" srcId="{B7AD9F24-E74E-437C-BFFF-D5AAE118805D}" destId="{6C08CB16-DFEA-4C9C-B8EF-DD3620830247}" srcOrd="1" destOrd="0" presId="urn:microsoft.com/office/officeart/2005/8/layout/vList2"/>
    <dgm:cxn modelId="{EBD89AF1-03B9-48BB-A68C-B3F994D37B9C}" type="presParOf" srcId="{B7AD9F24-E74E-437C-BFFF-D5AAE118805D}" destId="{624DFFA5-801D-4A71-81C9-B3C01DB54704}" srcOrd="2" destOrd="0" presId="urn:microsoft.com/office/officeart/2005/8/layout/vList2"/>
    <dgm:cxn modelId="{783C705F-A0AF-42B7-99D1-013FEFBE1960}" type="presParOf" srcId="{B7AD9F24-E74E-437C-BFFF-D5AAE118805D}" destId="{DEE94424-4F0C-4FCB-8482-9738E271E471}" srcOrd="3" destOrd="0" presId="urn:microsoft.com/office/officeart/2005/8/layout/vList2"/>
    <dgm:cxn modelId="{BBFD287B-976A-4299-9E13-6F70F8DD5683}" type="presParOf" srcId="{B7AD9F24-E74E-437C-BFFF-D5AAE118805D}" destId="{0814AC64-B436-4043-AE09-B5443CB3A7F0}" srcOrd="4" destOrd="0" presId="urn:microsoft.com/office/officeart/2005/8/layout/vList2"/>
    <dgm:cxn modelId="{8E0A6701-B077-43F5-AF39-2672799CC105}" type="presParOf" srcId="{B7AD9F24-E74E-437C-BFFF-D5AAE118805D}" destId="{20EB2212-27CF-4A58-B495-0DC082F40DD3}" srcOrd="5" destOrd="0" presId="urn:microsoft.com/office/officeart/2005/8/layout/vList2"/>
    <dgm:cxn modelId="{7B8F30B4-FB24-4902-A73D-5999774C2EDC}" type="presParOf" srcId="{B7AD9F24-E74E-437C-BFFF-D5AAE118805D}" destId="{BFE1DF57-D172-418C-B33A-D735A7C42A1D}" srcOrd="6" destOrd="0" presId="urn:microsoft.com/office/officeart/2005/8/layout/vList2"/>
    <dgm:cxn modelId="{FBC195D3-5D43-4C1C-B8C4-4D94E95AC8D4}" type="presParOf" srcId="{B7AD9F24-E74E-437C-BFFF-D5AAE118805D}" destId="{494B790B-43B2-49F1-A2DD-4B574AB09AE1}" srcOrd="7" destOrd="0" presId="urn:microsoft.com/office/officeart/2005/8/layout/vList2"/>
    <dgm:cxn modelId="{F3EDFA81-50E7-4B77-BB95-B629CC160FE5}" type="presParOf" srcId="{B7AD9F24-E74E-437C-BFFF-D5AAE118805D}" destId="{A0612C0B-3105-4C13-9D24-F4C4057B0112}"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BB13293-45F4-4F01-9016-B24C2EF236D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78C5A1BB-BFC7-4B9E-B129-5E7A565E7BAB}">
      <dgm:prSet/>
      <dgm:spPr/>
      <dgm:t>
        <a:bodyPr/>
        <a:lstStyle/>
        <a:p>
          <a:r>
            <a:rPr lang="en-GB" dirty="0">
              <a:latin typeface="Arial" panose="020B0604020202020204" pitchFamily="34" charset="0"/>
              <a:cs typeface="Arial" panose="020B0604020202020204" pitchFamily="34" charset="0"/>
            </a:rPr>
            <a:t>80% of participants report increased confidence and wellbeing</a:t>
          </a:r>
          <a:endParaRPr lang="en-US" dirty="0">
            <a:latin typeface="Arial" panose="020B0604020202020204" pitchFamily="34" charset="0"/>
            <a:cs typeface="Arial" panose="020B0604020202020204" pitchFamily="34" charset="0"/>
          </a:endParaRPr>
        </a:p>
      </dgm:t>
    </dgm:pt>
    <dgm:pt modelId="{E4C714A3-E338-4D74-8F58-87A8982F4E56}" type="parTrans" cxnId="{AF9AC54D-F888-4053-A16B-98C150048BDE}">
      <dgm:prSet/>
      <dgm:spPr/>
      <dgm:t>
        <a:bodyPr/>
        <a:lstStyle/>
        <a:p>
          <a:endParaRPr lang="en-US"/>
        </a:p>
      </dgm:t>
    </dgm:pt>
    <dgm:pt modelId="{E4BEE02A-591D-458A-AD17-48BF8691EE79}" type="sibTrans" cxnId="{AF9AC54D-F888-4053-A16B-98C150048BDE}">
      <dgm:prSet/>
      <dgm:spPr/>
      <dgm:t>
        <a:bodyPr/>
        <a:lstStyle/>
        <a:p>
          <a:endParaRPr lang="en-US"/>
        </a:p>
      </dgm:t>
    </dgm:pt>
    <dgm:pt modelId="{FC47A4FD-D304-41A7-ACBF-03869D13E8A3}">
      <dgm:prSet/>
      <dgm:spPr/>
      <dgm:t>
        <a:bodyPr/>
        <a:lstStyle/>
        <a:p>
          <a:r>
            <a:rPr lang="en-GB" dirty="0">
              <a:latin typeface="Arial" panose="020B0604020202020204" pitchFamily="34" charset="0"/>
              <a:cs typeface="Arial" panose="020B0604020202020204" pitchFamily="34" charset="0"/>
            </a:rPr>
            <a:t>75% improved life skills</a:t>
          </a:r>
          <a:endParaRPr lang="en-US" dirty="0">
            <a:latin typeface="Arial" panose="020B0604020202020204" pitchFamily="34" charset="0"/>
            <a:cs typeface="Arial" panose="020B0604020202020204" pitchFamily="34" charset="0"/>
          </a:endParaRPr>
        </a:p>
      </dgm:t>
    </dgm:pt>
    <dgm:pt modelId="{F65F3C43-0A9E-4C3C-B514-4F139F95341E}" type="parTrans" cxnId="{7E1356B4-1AF1-430F-90B6-C554448C499A}">
      <dgm:prSet/>
      <dgm:spPr/>
      <dgm:t>
        <a:bodyPr/>
        <a:lstStyle/>
        <a:p>
          <a:endParaRPr lang="en-US"/>
        </a:p>
      </dgm:t>
    </dgm:pt>
    <dgm:pt modelId="{8FD17160-A2ED-4D62-B331-82F9D55CF0A5}" type="sibTrans" cxnId="{7E1356B4-1AF1-430F-90B6-C554448C499A}">
      <dgm:prSet/>
      <dgm:spPr/>
      <dgm:t>
        <a:bodyPr/>
        <a:lstStyle/>
        <a:p>
          <a:endParaRPr lang="en-US"/>
        </a:p>
      </dgm:t>
    </dgm:pt>
    <dgm:pt modelId="{7B7EC314-3588-4BB0-BF6D-EF927232AE2A}">
      <dgm:prSet/>
      <dgm:spPr/>
      <dgm:t>
        <a:bodyPr/>
        <a:lstStyle/>
        <a:p>
          <a:r>
            <a:rPr lang="en-GB" dirty="0">
              <a:latin typeface="Arial" panose="020B0604020202020204" pitchFamily="34" charset="0"/>
              <a:cs typeface="Arial" panose="020B0604020202020204" pitchFamily="34" charset="0"/>
            </a:rPr>
            <a:t>70% feel more prepared for employment or independent living.</a:t>
          </a:r>
          <a:endParaRPr lang="en-US" dirty="0">
            <a:latin typeface="Arial" panose="020B0604020202020204" pitchFamily="34" charset="0"/>
            <a:cs typeface="Arial" panose="020B0604020202020204" pitchFamily="34" charset="0"/>
          </a:endParaRPr>
        </a:p>
      </dgm:t>
    </dgm:pt>
    <dgm:pt modelId="{EEBCEE87-2C73-48BF-A746-D5A30DCFD9C1}" type="parTrans" cxnId="{61883311-E8E3-4046-A60D-E7B3EFE2926A}">
      <dgm:prSet/>
      <dgm:spPr/>
      <dgm:t>
        <a:bodyPr/>
        <a:lstStyle/>
        <a:p>
          <a:endParaRPr lang="en-US"/>
        </a:p>
      </dgm:t>
    </dgm:pt>
    <dgm:pt modelId="{053340AF-F6B1-4E66-8AA8-E81831938DC0}" type="sibTrans" cxnId="{61883311-E8E3-4046-A60D-E7B3EFE2926A}">
      <dgm:prSet/>
      <dgm:spPr/>
      <dgm:t>
        <a:bodyPr/>
        <a:lstStyle/>
        <a:p>
          <a:endParaRPr lang="en-US"/>
        </a:p>
      </dgm:t>
    </dgm:pt>
    <dgm:pt modelId="{2C872326-F54E-4A38-AB0F-E56E28BAA472}" type="pres">
      <dgm:prSet presAssocID="{ABB13293-45F4-4F01-9016-B24C2EF236DF}" presName="root" presStyleCnt="0">
        <dgm:presLayoutVars>
          <dgm:dir/>
          <dgm:resizeHandles val="exact"/>
        </dgm:presLayoutVars>
      </dgm:prSet>
      <dgm:spPr/>
    </dgm:pt>
    <dgm:pt modelId="{3DF41F5A-4DE9-4AB8-ABB8-CD3633CE6A8D}" type="pres">
      <dgm:prSet presAssocID="{78C5A1BB-BFC7-4B9E-B129-5E7A565E7BAB}" presName="compNode" presStyleCnt="0"/>
      <dgm:spPr/>
    </dgm:pt>
    <dgm:pt modelId="{406D1E27-0D81-4BB5-BB5B-334BDD241E34}" type="pres">
      <dgm:prSet presAssocID="{78C5A1BB-BFC7-4B9E-B129-5E7A565E7BAB}" presName="bgRect" presStyleLbl="bgShp" presStyleIdx="0" presStyleCnt="3"/>
      <dgm:spPr/>
    </dgm:pt>
    <dgm:pt modelId="{43C7B4F1-3D37-434B-BCF1-5C5CCE3A75F5}" type="pres">
      <dgm:prSet presAssocID="{78C5A1BB-BFC7-4B9E-B129-5E7A565E7BA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A2E5285C-1F19-4316-85AA-528FC0CB96B6}" type="pres">
      <dgm:prSet presAssocID="{78C5A1BB-BFC7-4B9E-B129-5E7A565E7BAB}" presName="spaceRect" presStyleCnt="0"/>
      <dgm:spPr/>
    </dgm:pt>
    <dgm:pt modelId="{045CC2B2-0772-43E7-9771-E32733F1CC8D}" type="pres">
      <dgm:prSet presAssocID="{78C5A1BB-BFC7-4B9E-B129-5E7A565E7BAB}" presName="parTx" presStyleLbl="revTx" presStyleIdx="0" presStyleCnt="3">
        <dgm:presLayoutVars>
          <dgm:chMax val="0"/>
          <dgm:chPref val="0"/>
        </dgm:presLayoutVars>
      </dgm:prSet>
      <dgm:spPr/>
    </dgm:pt>
    <dgm:pt modelId="{5E8E77E6-C0B8-4C25-B880-7399FB7F423B}" type="pres">
      <dgm:prSet presAssocID="{E4BEE02A-591D-458A-AD17-48BF8691EE79}" presName="sibTrans" presStyleCnt="0"/>
      <dgm:spPr/>
    </dgm:pt>
    <dgm:pt modelId="{CFA92750-9EB3-48D3-AD69-1750FFE77984}" type="pres">
      <dgm:prSet presAssocID="{FC47A4FD-D304-41A7-ACBF-03869D13E8A3}" presName="compNode" presStyleCnt="0"/>
      <dgm:spPr/>
    </dgm:pt>
    <dgm:pt modelId="{29163728-49C4-4294-AE78-112E1DFBC340}" type="pres">
      <dgm:prSet presAssocID="{FC47A4FD-D304-41A7-ACBF-03869D13E8A3}" presName="bgRect" presStyleLbl="bgShp" presStyleIdx="1" presStyleCnt="3" custLinFactNeighborX="-3385" custLinFactNeighborY="-1417"/>
      <dgm:spPr/>
    </dgm:pt>
    <dgm:pt modelId="{C7BE5157-FBE2-4897-84F1-A390EF55F4E0}" type="pres">
      <dgm:prSet presAssocID="{FC47A4FD-D304-41A7-ACBF-03869D13E8A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aptop"/>
        </a:ext>
      </dgm:extLst>
    </dgm:pt>
    <dgm:pt modelId="{CEB4702D-1486-496E-ACD5-20C066789FA6}" type="pres">
      <dgm:prSet presAssocID="{FC47A4FD-D304-41A7-ACBF-03869D13E8A3}" presName="spaceRect" presStyleCnt="0"/>
      <dgm:spPr/>
    </dgm:pt>
    <dgm:pt modelId="{2CFD4B15-80AD-4809-A8D6-26CA6722EE00}" type="pres">
      <dgm:prSet presAssocID="{FC47A4FD-D304-41A7-ACBF-03869D13E8A3}" presName="parTx" presStyleLbl="revTx" presStyleIdx="1" presStyleCnt="3">
        <dgm:presLayoutVars>
          <dgm:chMax val="0"/>
          <dgm:chPref val="0"/>
        </dgm:presLayoutVars>
      </dgm:prSet>
      <dgm:spPr/>
    </dgm:pt>
    <dgm:pt modelId="{040769A6-68E6-420F-AA24-CECE3402D0BF}" type="pres">
      <dgm:prSet presAssocID="{8FD17160-A2ED-4D62-B331-82F9D55CF0A5}" presName="sibTrans" presStyleCnt="0"/>
      <dgm:spPr/>
    </dgm:pt>
    <dgm:pt modelId="{BE90A58C-980F-42FA-8D6B-8A502D79FF00}" type="pres">
      <dgm:prSet presAssocID="{7B7EC314-3588-4BB0-BF6D-EF927232AE2A}" presName="compNode" presStyleCnt="0"/>
      <dgm:spPr/>
    </dgm:pt>
    <dgm:pt modelId="{134FCA90-6CA5-4406-AEDD-7D5B9F56515A}" type="pres">
      <dgm:prSet presAssocID="{7B7EC314-3588-4BB0-BF6D-EF927232AE2A}" presName="bgRect" presStyleLbl="bgShp" presStyleIdx="2" presStyleCnt="3"/>
      <dgm:spPr/>
    </dgm:pt>
    <dgm:pt modelId="{25EC7EB1-539F-45CB-B776-9E43B2727564}" type="pres">
      <dgm:prSet presAssocID="{7B7EC314-3588-4BB0-BF6D-EF927232AE2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44317CAF-4974-41C0-93CD-E9B5108C16DB}" type="pres">
      <dgm:prSet presAssocID="{7B7EC314-3588-4BB0-BF6D-EF927232AE2A}" presName="spaceRect" presStyleCnt="0"/>
      <dgm:spPr/>
    </dgm:pt>
    <dgm:pt modelId="{6807B1B9-8FF2-4460-9771-512D3A621D1F}" type="pres">
      <dgm:prSet presAssocID="{7B7EC314-3588-4BB0-BF6D-EF927232AE2A}" presName="parTx" presStyleLbl="revTx" presStyleIdx="2" presStyleCnt="3">
        <dgm:presLayoutVars>
          <dgm:chMax val="0"/>
          <dgm:chPref val="0"/>
        </dgm:presLayoutVars>
      </dgm:prSet>
      <dgm:spPr/>
    </dgm:pt>
  </dgm:ptLst>
  <dgm:cxnLst>
    <dgm:cxn modelId="{61883311-E8E3-4046-A60D-E7B3EFE2926A}" srcId="{ABB13293-45F4-4F01-9016-B24C2EF236DF}" destId="{7B7EC314-3588-4BB0-BF6D-EF927232AE2A}" srcOrd="2" destOrd="0" parTransId="{EEBCEE87-2C73-48BF-A746-D5A30DCFD9C1}" sibTransId="{053340AF-F6B1-4E66-8AA8-E81831938DC0}"/>
    <dgm:cxn modelId="{B803AB16-BCA2-4265-86BF-E86BAA9EE1E6}" type="presOf" srcId="{78C5A1BB-BFC7-4B9E-B129-5E7A565E7BAB}" destId="{045CC2B2-0772-43E7-9771-E32733F1CC8D}" srcOrd="0" destOrd="0" presId="urn:microsoft.com/office/officeart/2018/2/layout/IconVerticalSolidList"/>
    <dgm:cxn modelId="{AF9AC54D-F888-4053-A16B-98C150048BDE}" srcId="{ABB13293-45F4-4F01-9016-B24C2EF236DF}" destId="{78C5A1BB-BFC7-4B9E-B129-5E7A565E7BAB}" srcOrd="0" destOrd="0" parTransId="{E4C714A3-E338-4D74-8F58-87A8982F4E56}" sibTransId="{E4BEE02A-591D-458A-AD17-48BF8691EE79}"/>
    <dgm:cxn modelId="{414E9D4E-C42A-45EF-BD5A-9B148B1DD3BD}" type="presOf" srcId="{ABB13293-45F4-4F01-9016-B24C2EF236DF}" destId="{2C872326-F54E-4A38-AB0F-E56E28BAA472}" srcOrd="0" destOrd="0" presId="urn:microsoft.com/office/officeart/2018/2/layout/IconVerticalSolidList"/>
    <dgm:cxn modelId="{8F811293-EC72-4672-BA96-CC50782A26CA}" type="presOf" srcId="{FC47A4FD-D304-41A7-ACBF-03869D13E8A3}" destId="{2CFD4B15-80AD-4809-A8D6-26CA6722EE00}" srcOrd="0" destOrd="0" presId="urn:microsoft.com/office/officeart/2018/2/layout/IconVerticalSolidList"/>
    <dgm:cxn modelId="{7E1356B4-1AF1-430F-90B6-C554448C499A}" srcId="{ABB13293-45F4-4F01-9016-B24C2EF236DF}" destId="{FC47A4FD-D304-41A7-ACBF-03869D13E8A3}" srcOrd="1" destOrd="0" parTransId="{F65F3C43-0A9E-4C3C-B514-4F139F95341E}" sibTransId="{8FD17160-A2ED-4D62-B331-82F9D55CF0A5}"/>
    <dgm:cxn modelId="{F5AE68FD-3E81-4CD2-B660-3977F91D788A}" type="presOf" srcId="{7B7EC314-3588-4BB0-BF6D-EF927232AE2A}" destId="{6807B1B9-8FF2-4460-9771-512D3A621D1F}" srcOrd="0" destOrd="0" presId="urn:microsoft.com/office/officeart/2018/2/layout/IconVerticalSolidList"/>
    <dgm:cxn modelId="{0212C581-922F-4BE3-9631-B97C4EA19607}" type="presParOf" srcId="{2C872326-F54E-4A38-AB0F-E56E28BAA472}" destId="{3DF41F5A-4DE9-4AB8-ABB8-CD3633CE6A8D}" srcOrd="0" destOrd="0" presId="urn:microsoft.com/office/officeart/2018/2/layout/IconVerticalSolidList"/>
    <dgm:cxn modelId="{8106946D-7FF5-43E0-A895-3D0B17349338}" type="presParOf" srcId="{3DF41F5A-4DE9-4AB8-ABB8-CD3633CE6A8D}" destId="{406D1E27-0D81-4BB5-BB5B-334BDD241E34}" srcOrd="0" destOrd="0" presId="urn:microsoft.com/office/officeart/2018/2/layout/IconVerticalSolidList"/>
    <dgm:cxn modelId="{18D69CAA-B319-4986-A3FE-F2398896B3D8}" type="presParOf" srcId="{3DF41F5A-4DE9-4AB8-ABB8-CD3633CE6A8D}" destId="{43C7B4F1-3D37-434B-BCF1-5C5CCE3A75F5}" srcOrd="1" destOrd="0" presId="urn:microsoft.com/office/officeart/2018/2/layout/IconVerticalSolidList"/>
    <dgm:cxn modelId="{680170A1-3684-4EAD-B865-1B6961E3748A}" type="presParOf" srcId="{3DF41F5A-4DE9-4AB8-ABB8-CD3633CE6A8D}" destId="{A2E5285C-1F19-4316-85AA-528FC0CB96B6}" srcOrd="2" destOrd="0" presId="urn:microsoft.com/office/officeart/2018/2/layout/IconVerticalSolidList"/>
    <dgm:cxn modelId="{813F9E28-37EE-49C5-B684-F5569FE41148}" type="presParOf" srcId="{3DF41F5A-4DE9-4AB8-ABB8-CD3633CE6A8D}" destId="{045CC2B2-0772-43E7-9771-E32733F1CC8D}" srcOrd="3" destOrd="0" presId="urn:microsoft.com/office/officeart/2018/2/layout/IconVerticalSolidList"/>
    <dgm:cxn modelId="{5DE6C4B7-9639-4DD7-87C9-14D247AA4687}" type="presParOf" srcId="{2C872326-F54E-4A38-AB0F-E56E28BAA472}" destId="{5E8E77E6-C0B8-4C25-B880-7399FB7F423B}" srcOrd="1" destOrd="0" presId="urn:microsoft.com/office/officeart/2018/2/layout/IconVerticalSolidList"/>
    <dgm:cxn modelId="{967BB7EA-E705-4F65-88C2-3F30D655C6F6}" type="presParOf" srcId="{2C872326-F54E-4A38-AB0F-E56E28BAA472}" destId="{CFA92750-9EB3-48D3-AD69-1750FFE77984}" srcOrd="2" destOrd="0" presId="urn:microsoft.com/office/officeart/2018/2/layout/IconVerticalSolidList"/>
    <dgm:cxn modelId="{D4814464-561C-4D9E-8F98-739163BB4830}" type="presParOf" srcId="{CFA92750-9EB3-48D3-AD69-1750FFE77984}" destId="{29163728-49C4-4294-AE78-112E1DFBC340}" srcOrd="0" destOrd="0" presId="urn:microsoft.com/office/officeart/2018/2/layout/IconVerticalSolidList"/>
    <dgm:cxn modelId="{BB1F135B-86AF-489E-9A00-BF6A708FC7A2}" type="presParOf" srcId="{CFA92750-9EB3-48D3-AD69-1750FFE77984}" destId="{C7BE5157-FBE2-4897-84F1-A390EF55F4E0}" srcOrd="1" destOrd="0" presId="urn:microsoft.com/office/officeart/2018/2/layout/IconVerticalSolidList"/>
    <dgm:cxn modelId="{5BEE6AA0-75C2-4724-AA64-B2A7F8979145}" type="presParOf" srcId="{CFA92750-9EB3-48D3-AD69-1750FFE77984}" destId="{CEB4702D-1486-496E-ACD5-20C066789FA6}" srcOrd="2" destOrd="0" presId="urn:microsoft.com/office/officeart/2018/2/layout/IconVerticalSolidList"/>
    <dgm:cxn modelId="{0578820F-48CD-4CB6-BDD7-DFBC8F294BD0}" type="presParOf" srcId="{CFA92750-9EB3-48D3-AD69-1750FFE77984}" destId="{2CFD4B15-80AD-4809-A8D6-26CA6722EE00}" srcOrd="3" destOrd="0" presId="urn:microsoft.com/office/officeart/2018/2/layout/IconVerticalSolidList"/>
    <dgm:cxn modelId="{B6B4014F-9EC8-43E6-B295-8E5F2FBE454E}" type="presParOf" srcId="{2C872326-F54E-4A38-AB0F-E56E28BAA472}" destId="{040769A6-68E6-420F-AA24-CECE3402D0BF}" srcOrd="3" destOrd="0" presId="urn:microsoft.com/office/officeart/2018/2/layout/IconVerticalSolidList"/>
    <dgm:cxn modelId="{230F184A-4321-4965-9158-DB41FA11D2B1}" type="presParOf" srcId="{2C872326-F54E-4A38-AB0F-E56E28BAA472}" destId="{BE90A58C-980F-42FA-8D6B-8A502D79FF00}" srcOrd="4" destOrd="0" presId="urn:microsoft.com/office/officeart/2018/2/layout/IconVerticalSolidList"/>
    <dgm:cxn modelId="{37C4CB20-2824-4646-82E5-E0783FEE1348}" type="presParOf" srcId="{BE90A58C-980F-42FA-8D6B-8A502D79FF00}" destId="{134FCA90-6CA5-4406-AEDD-7D5B9F56515A}" srcOrd="0" destOrd="0" presId="urn:microsoft.com/office/officeart/2018/2/layout/IconVerticalSolidList"/>
    <dgm:cxn modelId="{90CF3C14-DADB-41BB-BF75-581E59F67FA7}" type="presParOf" srcId="{BE90A58C-980F-42FA-8D6B-8A502D79FF00}" destId="{25EC7EB1-539F-45CB-B776-9E43B2727564}" srcOrd="1" destOrd="0" presId="urn:microsoft.com/office/officeart/2018/2/layout/IconVerticalSolidList"/>
    <dgm:cxn modelId="{98060D52-6796-40EC-9E4B-F6F1F0123F12}" type="presParOf" srcId="{BE90A58C-980F-42FA-8D6B-8A502D79FF00}" destId="{44317CAF-4974-41C0-93CD-E9B5108C16DB}" srcOrd="2" destOrd="0" presId="urn:microsoft.com/office/officeart/2018/2/layout/IconVerticalSolidList"/>
    <dgm:cxn modelId="{AF0194E2-6815-4589-8CA7-144FF6C573E2}" type="presParOf" srcId="{BE90A58C-980F-42FA-8D6B-8A502D79FF00}" destId="{6807B1B9-8FF2-4460-9771-512D3A621D1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60760E-5648-43DC-8DC9-323A80A5829E}">
      <dsp:nvSpPr>
        <dsp:cNvPr id="0" name=""/>
        <dsp:cNvSpPr/>
      </dsp:nvSpPr>
      <dsp:spPr>
        <a:xfrm>
          <a:off x="0" y="54524"/>
          <a:ext cx="6440258" cy="10647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£32,500 </a:t>
          </a:r>
          <a:endParaRPr lang="en-US" sz="2800" kern="1200" dirty="0">
            <a:latin typeface="Arial" panose="020B0604020202020204" pitchFamily="34" charset="0"/>
            <a:cs typeface="Arial" panose="020B0604020202020204" pitchFamily="34" charset="0"/>
          </a:endParaRPr>
        </a:p>
      </dsp:txBody>
      <dsp:txXfrm>
        <a:off x="51974" y="106498"/>
        <a:ext cx="6336310" cy="960752"/>
      </dsp:txXfrm>
    </dsp:sp>
    <dsp:sp modelId="{624DFFA5-801D-4A71-81C9-B3C01DB54704}">
      <dsp:nvSpPr>
        <dsp:cNvPr id="0" name=""/>
        <dsp:cNvSpPr/>
      </dsp:nvSpPr>
      <dsp:spPr>
        <a:xfrm>
          <a:off x="0" y="1199864"/>
          <a:ext cx="6440258" cy="10647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Staff costs – estimating around £22,000</a:t>
          </a:r>
          <a:endParaRPr lang="en-US" sz="2800" kern="1200" dirty="0">
            <a:latin typeface="Arial" panose="020B0604020202020204" pitchFamily="34" charset="0"/>
            <a:cs typeface="Arial" panose="020B0604020202020204" pitchFamily="34" charset="0"/>
          </a:endParaRPr>
        </a:p>
      </dsp:txBody>
      <dsp:txXfrm>
        <a:off x="51974" y="1251838"/>
        <a:ext cx="6336310" cy="960752"/>
      </dsp:txXfrm>
    </dsp:sp>
    <dsp:sp modelId="{0814AC64-B436-4043-AE09-B5443CB3A7F0}">
      <dsp:nvSpPr>
        <dsp:cNvPr id="0" name=""/>
        <dsp:cNvSpPr/>
      </dsp:nvSpPr>
      <dsp:spPr>
        <a:xfrm>
          <a:off x="0" y="2345204"/>
          <a:ext cx="6440258" cy="10647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Programme Activities and Workshops - £4,000</a:t>
          </a:r>
          <a:endParaRPr lang="en-US" sz="2800" kern="1200" dirty="0">
            <a:latin typeface="Arial" panose="020B0604020202020204" pitchFamily="34" charset="0"/>
            <a:cs typeface="Arial" panose="020B0604020202020204" pitchFamily="34" charset="0"/>
          </a:endParaRPr>
        </a:p>
      </dsp:txBody>
      <dsp:txXfrm>
        <a:off x="51974" y="2397178"/>
        <a:ext cx="6336310" cy="960752"/>
      </dsp:txXfrm>
    </dsp:sp>
    <dsp:sp modelId="{BFE1DF57-D172-418C-B33A-D735A7C42A1D}">
      <dsp:nvSpPr>
        <dsp:cNvPr id="0" name=""/>
        <dsp:cNvSpPr/>
      </dsp:nvSpPr>
      <dsp:spPr>
        <a:xfrm>
          <a:off x="0" y="3490544"/>
          <a:ext cx="6440258" cy="10647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Venue and Equipment - £4,000</a:t>
          </a:r>
          <a:endParaRPr lang="en-US" sz="2800" kern="1200" dirty="0">
            <a:latin typeface="Arial" panose="020B0604020202020204" pitchFamily="34" charset="0"/>
            <a:cs typeface="Arial" panose="020B0604020202020204" pitchFamily="34" charset="0"/>
          </a:endParaRPr>
        </a:p>
      </dsp:txBody>
      <dsp:txXfrm>
        <a:off x="51974" y="3542518"/>
        <a:ext cx="6336310" cy="960752"/>
      </dsp:txXfrm>
    </dsp:sp>
    <dsp:sp modelId="{A0612C0B-3105-4C13-9D24-F4C4057B0112}">
      <dsp:nvSpPr>
        <dsp:cNvPr id="0" name=""/>
        <dsp:cNvSpPr/>
      </dsp:nvSpPr>
      <dsp:spPr>
        <a:xfrm>
          <a:off x="0" y="4655480"/>
          <a:ext cx="6440258" cy="10647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Participant Support - £2,500</a:t>
          </a:r>
          <a:endParaRPr lang="en-US" sz="2800" kern="1200" dirty="0">
            <a:latin typeface="Arial" panose="020B0604020202020204" pitchFamily="34" charset="0"/>
            <a:cs typeface="Arial" panose="020B0604020202020204" pitchFamily="34" charset="0"/>
          </a:endParaRPr>
        </a:p>
      </dsp:txBody>
      <dsp:txXfrm>
        <a:off x="51974" y="4707454"/>
        <a:ext cx="6336310" cy="9607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6D1E27-0D81-4BB5-BB5B-334BDD241E34}">
      <dsp:nvSpPr>
        <dsp:cNvPr id="0" name=""/>
        <dsp:cNvSpPr/>
      </dsp:nvSpPr>
      <dsp:spPr>
        <a:xfrm>
          <a:off x="0" y="560"/>
          <a:ext cx="10653579" cy="13122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C7B4F1-3D37-434B-BCF1-5C5CCE3A75F5}">
      <dsp:nvSpPr>
        <dsp:cNvPr id="0" name=""/>
        <dsp:cNvSpPr/>
      </dsp:nvSpPr>
      <dsp:spPr>
        <a:xfrm>
          <a:off x="396941" y="295806"/>
          <a:ext cx="721711" cy="7217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5CC2B2-0772-43E7-9771-E32733F1CC8D}">
      <dsp:nvSpPr>
        <dsp:cNvPr id="0" name=""/>
        <dsp:cNvSpPr/>
      </dsp:nvSpPr>
      <dsp:spPr>
        <a:xfrm>
          <a:off x="1515593" y="560"/>
          <a:ext cx="9137985" cy="13122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875" tIns="138875" rIns="138875" bIns="138875" numCol="1" spcCol="1270" anchor="ctr" anchorCtr="0">
          <a:noAutofit/>
        </a:bodyPr>
        <a:lstStyle/>
        <a:p>
          <a:pPr marL="0" lvl="0" indent="0" algn="l" defTabSz="1111250">
            <a:lnSpc>
              <a:spcPct val="90000"/>
            </a:lnSpc>
            <a:spcBef>
              <a:spcPct val="0"/>
            </a:spcBef>
            <a:spcAft>
              <a:spcPct val="35000"/>
            </a:spcAft>
            <a:buNone/>
          </a:pPr>
          <a:r>
            <a:rPr lang="en-GB" sz="2500" kern="1200" dirty="0">
              <a:latin typeface="Arial" panose="020B0604020202020204" pitchFamily="34" charset="0"/>
              <a:cs typeface="Arial" panose="020B0604020202020204" pitchFamily="34" charset="0"/>
            </a:rPr>
            <a:t>80% of participants report increased confidence and wellbeing</a:t>
          </a:r>
          <a:endParaRPr lang="en-US" sz="2500" kern="1200" dirty="0">
            <a:latin typeface="Arial" panose="020B0604020202020204" pitchFamily="34" charset="0"/>
            <a:cs typeface="Arial" panose="020B0604020202020204" pitchFamily="34" charset="0"/>
          </a:endParaRPr>
        </a:p>
      </dsp:txBody>
      <dsp:txXfrm>
        <a:off x="1515593" y="560"/>
        <a:ext cx="9137985" cy="1312201"/>
      </dsp:txXfrm>
    </dsp:sp>
    <dsp:sp modelId="{29163728-49C4-4294-AE78-112E1DFBC340}">
      <dsp:nvSpPr>
        <dsp:cNvPr id="0" name=""/>
        <dsp:cNvSpPr/>
      </dsp:nvSpPr>
      <dsp:spPr>
        <a:xfrm>
          <a:off x="0" y="1622219"/>
          <a:ext cx="10653579" cy="13122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BE5157-FBE2-4897-84F1-A390EF55F4E0}">
      <dsp:nvSpPr>
        <dsp:cNvPr id="0" name=""/>
        <dsp:cNvSpPr/>
      </dsp:nvSpPr>
      <dsp:spPr>
        <a:xfrm>
          <a:off x="396941" y="1936058"/>
          <a:ext cx="721711" cy="7217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FD4B15-80AD-4809-A8D6-26CA6722EE00}">
      <dsp:nvSpPr>
        <dsp:cNvPr id="0" name=""/>
        <dsp:cNvSpPr/>
      </dsp:nvSpPr>
      <dsp:spPr>
        <a:xfrm>
          <a:off x="1515593" y="1640813"/>
          <a:ext cx="9137985" cy="13122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875" tIns="138875" rIns="138875" bIns="138875" numCol="1" spcCol="1270" anchor="ctr" anchorCtr="0">
          <a:noAutofit/>
        </a:bodyPr>
        <a:lstStyle/>
        <a:p>
          <a:pPr marL="0" lvl="0" indent="0" algn="l" defTabSz="1111250">
            <a:lnSpc>
              <a:spcPct val="90000"/>
            </a:lnSpc>
            <a:spcBef>
              <a:spcPct val="0"/>
            </a:spcBef>
            <a:spcAft>
              <a:spcPct val="35000"/>
            </a:spcAft>
            <a:buNone/>
          </a:pPr>
          <a:r>
            <a:rPr lang="en-GB" sz="2500" kern="1200" dirty="0">
              <a:latin typeface="Arial" panose="020B0604020202020204" pitchFamily="34" charset="0"/>
              <a:cs typeface="Arial" panose="020B0604020202020204" pitchFamily="34" charset="0"/>
            </a:rPr>
            <a:t>75% improved life skills</a:t>
          </a:r>
          <a:endParaRPr lang="en-US" sz="2500" kern="1200" dirty="0">
            <a:latin typeface="Arial" panose="020B0604020202020204" pitchFamily="34" charset="0"/>
            <a:cs typeface="Arial" panose="020B0604020202020204" pitchFamily="34" charset="0"/>
          </a:endParaRPr>
        </a:p>
      </dsp:txBody>
      <dsp:txXfrm>
        <a:off x="1515593" y="1640813"/>
        <a:ext cx="9137985" cy="1312201"/>
      </dsp:txXfrm>
    </dsp:sp>
    <dsp:sp modelId="{134FCA90-6CA5-4406-AEDD-7D5B9F56515A}">
      <dsp:nvSpPr>
        <dsp:cNvPr id="0" name=""/>
        <dsp:cNvSpPr/>
      </dsp:nvSpPr>
      <dsp:spPr>
        <a:xfrm>
          <a:off x="0" y="3281065"/>
          <a:ext cx="10653579" cy="13122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EC7EB1-539F-45CB-B776-9E43B2727564}">
      <dsp:nvSpPr>
        <dsp:cNvPr id="0" name=""/>
        <dsp:cNvSpPr/>
      </dsp:nvSpPr>
      <dsp:spPr>
        <a:xfrm>
          <a:off x="396941" y="3576310"/>
          <a:ext cx="721711" cy="7217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07B1B9-8FF2-4460-9771-512D3A621D1F}">
      <dsp:nvSpPr>
        <dsp:cNvPr id="0" name=""/>
        <dsp:cNvSpPr/>
      </dsp:nvSpPr>
      <dsp:spPr>
        <a:xfrm>
          <a:off x="1515593" y="3281065"/>
          <a:ext cx="9137985" cy="13122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875" tIns="138875" rIns="138875" bIns="138875" numCol="1" spcCol="1270" anchor="ctr" anchorCtr="0">
          <a:noAutofit/>
        </a:bodyPr>
        <a:lstStyle/>
        <a:p>
          <a:pPr marL="0" lvl="0" indent="0" algn="l" defTabSz="1111250">
            <a:lnSpc>
              <a:spcPct val="90000"/>
            </a:lnSpc>
            <a:spcBef>
              <a:spcPct val="0"/>
            </a:spcBef>
            <a:spcAft>
              <a:spcPct val="35000"/>
            </a:spcAft>
            <a:buNone/>
          </a:pPr>
          <a:r>
            <a:rPr lang="en-GB" sz="2500" kern="1200" dirty="0">
              <a:latin typeface="Arial" panose="020B0604020202020204" pitchFamily="34" charset="0"/>
              <a:cs typeface="Arial" panose="020B0604020202020204" pitchFamily="34" charset="0"/>
            </a:rPr>
            <a:t>70% feel more prepared for employment or independent living.</a:t>
          </a:r>
          <a:endParaRPr lang="en-US" sz="2500" kern="1200" dirty="0">
            <a:latin typeface="Arial" panose="020B0604020202020204" pitchFamily="34" charset="0"/>
            <a:cs typeface="Arial" panose="020B0604020202020204" pitchFamily="34" charset="0"/>
          </a:endParaRPr>
        </a:p>
      </dsp:txBody>
      <dsp:txXfrm>
        <a:off x="1515593" y="3281065"/>
        <a:ext cx="9137985" cy="131220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3/16/2026</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3/16/2026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3</a:t>
            </a:fld>
            <a:endParaRPr lang="en-US" dirty="0"/>
          </a:p>
        </p:txBody>
      </p:sp>
    </p:spTree>
    <p:extLst>
      <p:ext uri="{BB962C8B-B14F-4D97-AF65-F5344CB8AC3E}">
        <p14:creationId xmlns:p14="http://schemas.microsoft.com/office/powerpoint/2010/main" val="23464392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15</a:t>
            </a:fld>
            <a:endParaRPr lang="en-US" dirty="0"/>
          </a:p>
        </p:txBody>
      </p:sp>
    </p:spTree>
    <p:extLst>
      <p:ext uri="{BB962C8B-B14F-4D97-AF65-F5344CB8AC3E}">
        <p14:creationId xmlns:p14="http://schemas.microsoft.com/office/powerpoint/2010/main" val="32458569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16</a:t>
            </a:fld>
            <a:endParaRPr lang="en-US" dirty="0"/>
          </a:p>
        </p:txBody>
      </p:sp>
    </p:spTree>
    <p:extLst>
      <p:ext uri="{BB962C8B-B14F-4D97-AF65-F5344CB8AC3E}">
        <p14:creationId xmlns:p14="http://schemas.microsoft.com/office/powerpoint/2010/main" val="1962184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17</a:t>
            </a:fld>
            <a:endParaRPr lang="en-US" dirty="0"/>
          </a:p>
        </p:txBody>
      </p:sp>
    </p:spTree>
    <p:extLst>
      <p:ext uri="{BB962C8B-B14F-4D97-AF65-F5344CB8AC3E}">
        <p14:creationId xmlns:p14="http://schemas.microsoft.com/office/powerpoint/2010/main" val="183773313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5218032"/>
            <a:ext cx="11460480" cy="786384"/>
          </a:xfrm>
        </p:spPr>
        <p:txBody>
          <a:bodyPr anchor="b">
            <a:normAutofit/>
          </a:bodyPr>
          <a:lstStyle>
            <a:lvl1pPr algn="l">
              <a:defRPr sz="40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65760" y="5972629"/>
            <a:ext cx="11460480" cy="480373"/>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12191999" cy="4986425"/>
          </a:xfr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a:lstStyle/>
          <a:p>
            <a:r>
              <a:rPr lang="en-GB"/>
              <a:t>Click icon to add picture</a:t>
            </a:r>
            <a:endParaRPr lang="en-US" dirty="0"/>
          </a:p>
        </p:txBody>
      </p:sp>
      <p:sp>
        <p:nvSpPr>
          <p:cNvPr id="4" name="Date Placeholder 2">
            <a:extLst>
              <a:ext uri="{FF2B5EF4-FFF2-40B4-BE49-F238E27FC236}">
                <a16:creationId xmlns:a16="http://schemas.microsoft.com/office/drawing/2014/main" id="{0FC0FA77-D157-35E3-0B4D-11C0F67E63F3}"/>
              </a:ext>
            </a:extLst>
          </p:cNvPr>
          <p:cNvSpPr>
            <a:spLocks noGrp="1"/>
          </p:cNvSpPr>
          <p:nvPr>
            <p:ph type="dt" sz="half" idx="10"/>
          </p:nvPr>
        </p:nvSpPr>
        <p:spPr>
          <a:xfrm>
            <a:off x="347132" y="6529916"/>
            <a:ext cx="3284341" cy="328084"/>
          </a:xfrm>
        </p:spPr>
        <p:txBody>
          <a:bodyPr/>
          <a:lstStyle/>
          <a:p>
            <a:fld id="{175A1B29-DFBD-4673-8328-3ED6619AAB50}" type="datetime1">
              <a:rPr lang="en-US" smtClean="0"/>
              <a:t>3/16/2026</a:t>
            </a:fld>
            <a:endParaRPr lang="en-US" dirty="0"/>
          </a:p>
        </p:txBody>
      </p:sp>
      <p:sp>
        <p:nvSpPr>
          <p:cNvPr id="5" name="Footer Placeholder 3">
            <a:extLst>
              <a:ext uri="{FF2B5EF4-FFF2-40B4-BE49-F238E27FC236}">
                <a16:creationId xmlns:a16="http://schemas.microsoft.com/office/drawing/2014/main" id="{9D55EDDF-CA01-E393-D8E9-0618A68B21A8}"/>
              </a:ext>
            </a:extLst>
          </p:cNvPr>
          <p:cNvSpPr>
            <a:spLocks noGrp="1"/>
          </p:cNvSpPr>
          <p:nvPr>
            <p:ph type="ftr" sz="quarter" idx="11"/>
          </p:nvPr>
        </p:nvSpPr>
        <p:spPr>
          <a:xfrm>
            <a:off x="8660019" y="6529916"/>
            <a:ext cx="2805405" cy="328084"/>
          </a:xfrm>
        </p:spPr>
        <p:txBody>
          <a:bodyPr/>
          <a:lstStyle/>
          <a:p>
            <a:r>
              <a:rPr lang="en-US" dirty="0"/>
              <a:t>Sample Footer Text</a:t>
            </a:r>
          </a:p>
        </p:txBody>
      </p:sp>
      <p:sp>
        <p:nvSpPr>
          <p:cNvPr id="6" name="Slide Number Placeholder 4">
            <a:extLst>
              <a:ext uri="{FF2B5EF4-FFF2-40B4-BE49-F238E27FC236}">
                <a16:creationId xmlns:a16="http://schemas.microsoft.com/office/drawing/2014/main" id="{AFD1BB6C-22F1-3135-9434-A294C25CC3D5}"/>
              </a:ext>
            </a:extLst>
          </p:cNvPr>
          <p:cNvSpPr>
            <a:spLocks noGrp="1"/>
          </p:cNvSpPr>
          <p:nvPr>
            <p:ph type="sldNum" sz="quarter" idx="12"/>
          </p:nvPr>
        </p:nvSpPr>
        <p:spPr>
          <a:xfrm>
            <a:off x="11415660" y="6529916"/>
            <a:ext cx="429207" cy="328084"/>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3935224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64B1540E-CB71-48F2-BE70-F5CE056CFE1B}" type="datetime1">
              <a:rPr lang="en-US" smtClean="0"/>
              <a:t>3/16/2026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8" name="Rectangle: Rounded Corners 7">
            <a:extLst>
              <a:ext uri="{FF2B5EF4-FFF2-40B4-BE49-F238E27FC236}">
                <a16:creationId xmlns:a16="http://schemas.microsoft.com/office/drawing/2014/main" id="{B05D4B22-4D6B-3463-9517-CEFA7D2A6E7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9017748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103850" y="907302"/>
            <a:ext cx="4222117" cy="3697488"/>
          </a:xfrm>
        </p:spPr>
        <p:txBody>
          <a:bodyPr anchor="b">
            <a:normAutofit/>
          </a:bodyPr>
          <a:lstStyle>
            <a:lvl1pPr algn="l">
              <a:defRPr sz="50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103850" y="4731335"/>
            <a:ext cx="4222117" cy="1219362"/>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10" name="Picture Placeholder 9">
            <a:extLst>
              <a:ext uri="{FF2B5EF4-FFF2-40B4-BE49-F238E27FC236}">
                <a16:creationId xmlns:a16="http://schemas.microsoft.com/office/drawing/2014/main" id="{3E190545-F7D8-0D1C-1BCC-C670CFFE0C60}"/>
              </a:ext>
            </a:extLst>
          </p:cNvPr>
          <p:cNvSpPr>
            <a:spLocks noGrp="1"/>
          </p:cNvSpPr>
          <p:nvPr>
            <p:ph type="pic" sz="quarter" idx="14"/>
          </p:nvPr>
        </p:nvSpPr>
        <p:spPr>
          <a:xfrm>
            <a:off x="358140" y="333756"/>
            <a:ext cx="6226810" cy="6190488"/>
          </a:xfrm>
          <a:custGeom>
            <a:avLst/>
            <a:gdLst>
              <a:gd name="connsiteX0" fmla="*/ 186643 w 6226810"/>
              <a:gd name="connsiteY0" fmla="*/ 0 h 6190488"/>
              <a:gd name="connsiteX1" fmla="*/ 6226810 w 6226810"/>
              <a:gd name="connsiteY1" fmla="*/ 0 h 6190488"/>
              <a:gd name="connsiteX2" fmla="*/ 6226810 w 6226810"/>
              <a:gd name="connsiteY2" fmla="*/ 6190488 h 6190488"/>
              <a:gd name="connsiteX3" fmla="*/ 186643 w 6226810"/>
              <a:gd name="connsiteY3" fmla="*/ 6190488 h 6190488"/>
              <a:gd name="connsiteX4" fmla="*/ 0 w 6226810"/>
              <a:gd name="connsiteY4" fmla="*/ 6003845 h 6190488"/>
              <a:gd name="connsiteX5" fmla="*/ 0 w 6226810"/>
              <a:gd name="connsiteY5" fmla="*/ 186643 h 6190488"/>
              <a:gd name="connsiteX6" fmla="*/ 186643 w 6226810"/>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26810" h="6190488">
                <a:moveTo>
                  <a:pt x="186643" y="0"/>
                </a:moveTo>
                <a:lnTo>
                  <a:pt x="6226810" y="0"/>
                </a:lnTo>
                <a:lnTo>
                  <a:pt x="6226810" y="6190488"/>
                </a:lnTo>
                <a:lnTo>
                  <a:pt x="186643" y="6190488"/>
                </a:lnTo>
                <a:cubicBezTo>
                  <a:pt x="83563" y="6190488"/>
                  <a:pt x="0" y="6106925"/>
                  <a:pt x="0" y="6003845"/>
                </a:cubicBezTo>
                <a:lnTo>
                  <a:pt x="0" y="186643"/>
                </a:lnTo>
                <a:cubicBezTo>
                  <a:pt x="0" y="83563"/>
                  <a:pt x="83563" y="0"/>
                  <a:pt x="186643" y="0"/>
                </a:cubicBezTo>
                <a:close/>
              </a:path>
            </a:pathLst>
          </a:custGeo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GB"/>
              <a:t>Click icon to add picture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168895" y="6529916"/>
            <a:ext cx="1707625" cy="328084"/>
          </a:xfrm>
          <a:prstGeom prst="rect">
            <a:avLst/>
          </a:prstGeom>
        </p:spPr>
        <p:txBody>
          <a:bodyPr/>
          <a:lstStyle>
            <a:lvl1pPr>
              <a:defRPr>
                <a:solidFill>
                  <a:schemeClr val="tx1"/>
                </a:solidFill>
                <a:effectLst/>
              </a:defRPr>
            </a:lvl1pPr>
          </a:lstStyle>
          <a:p>
            <a:fld id="{254E9985-91B3-42C8-B8D8-B565E04A5E57}" type="datetime1">
              <a:rPr lang="en-US" smtClean="0"/>
              <a:t>3/16/2026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7" name="Rectangle: Rounded Corners 6">
            <a:extLst>
              <a:ext uri="{FF2B5EF4-FFF2-40B4-BE49-F238E27FC236}">
                <a16:creationId xmlns:a16="http://schemas.microsoft.com/office/drawing/2014/main" id="{E5DF5215-34B8-BE6B-A816-58B2F37B1D55}"/>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66971685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59537" y="905256"/>
            <a:ext cx="4206240" cy="3739896"/>
          </a:xfrm>
        </p:spPr>
        <p:txBody>
          <a:bodyPr anchor="t">
            <a:normAutofit/>
          </a:bodyPr>
          <a:lstStyle>
            <a:lvl1pPr algn="l">
              <a:defRPr sz="52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59536" y="4873752"/>
            <a:ext cx="4206240" cy="138074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6" name="Picture Placeholder 5">
            <a:extLst>
              <a:ext uri="{FF2B5EF4-FFF2-40B4-BE49-F238E27FC236}">
                <a16:creationId xmlns:a16="http://schemas.microsoft.com/office/drawing/2014/main" id="{C77B7186-FB14-CA62-FE96-5476125CC1B8}"/>
              </a:ext>
            </a:extLst>
          </p:cNvPr>
          <p:cNvSpPr>
            <a:spLocks noGrp="1"/>
          </p:cNvSpPr>
          <p:nvPr>
            <p:ph type="pic" sz="quarter" idx="13"/>
          </p:nvPr>
        </p:nvSpPr>
        <p:spPr>
          <a:xfrm>
            <a:off x="5596128" y="333756"/>
            <a:ext cx="6237732" cy="6190488"/>
          </a:xfrm>
          <a:custGeom>
            <a:avLst/>
            <a:gdLst>
              <a:gd name="connsiteX0" fmla="*/ 0 w 6237732"/>
              <a:gd name="connsiteY0" fmla="*/ 0 h 6190488"/>
              <a:gd name="connsiteX1" fmla="*/ 6051089 w 6237732"/>
              <a:gd name="connsiteY1" fmla="*/ 0 h 6190488"/>
              <a:gd name="connsiteX2" fmla="*/ 6237732 w 6237732"/>
              <a:gd name="connsiteY2" fmla="*/ 186643 h 6190488"/>
              <a:gd name="connsiteX3" fmla="*/ 6237732 w 6237732"/>
              <a:gd name="connsiteY3" fmla="*/ 6003845 h 6190488"/>
              <a:gd name="connsiteX4" fmla="*/ 6051089 w 6237732"/>
              <a:gd name="connsiteY4" fmla="*/ 6190488 h 6190488"/>
              <a:gd name="connsiteX5" fmla="*/ 0 w 6237732"/>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37732" h="6190488">
                <a:moveTo>
                  <a:pt x="0" y="0"/>
                </a:moveTo>
                <a:lnTo>
                  <a:pt x="6051089" y="0"/>
                </a:lnTo>
                <a:cubicBezTo>
                  <a:pt x="6154169" y="0"/>
                  <a:pt x="6237732" y="83563"/>
                  <a:pt x="6237732" y="186643"/>
                </a:cubicBezTo>
                <a:lnTo>
                  <a:pt x="6237732" y="6003845"/>
                </a:lnTo>
                <a:cubicBezTo>
                  <a:pt x="6237732" y="6106925"/>
                  <a:pt x="6154169" y="6190488"/>
                  <a:pt x="6051089" y="6190488"/>
                </a:cubicBezTo>
                <a:lnTo>
                  <a:pt x="0" y="6190488"/>
                </a:lnTo>
                <a:close/>
              </a:path>
            </a:pathLst>
          </a:custGeo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GB"/>
              <a:t>Click icon to add picture</a:t>
            </a:r>
            <a:endParaRPr lang="en-US" dirty="0"/>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347133" y="6529916"/>
            <a:ext cx="1951777" cy="328084"/>
          </a:xfrm>
          <a:prstGeom prst="rect">
            <a:avLst/>
          </a:prstGeom>
        </p:spPr>
        <p:txBody>
          <a:bodyPr/>
          <a:lstStyle/>
          <a:p>
            <a:fld id="{B4AA5E08-0B46-4D4C-9A1D-1895CC169C50}" type="datetime1">
              <a:rPr lang="en-US" smtClean="0"/>
              <a:t>3/16/2026</a:t>
            </a:fld>
            <a:endParaRPr lang="en-US" dirty="0"/>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1880928" y="6529916"/>
            <a:ext cx="2805405" cy="328084"/>
          </a:xfrm>
          <a:prstGeom prst="rect">
            <a:avLst/>
          </a:prstGeom>
        </p:spPr>
        <p:txBody>
          <a:bodyPr/>
          <a:lstStyle/>
          <a:p>
            <a:r>
              <a:rPr lang="en-US" dirty="0"/>
              <a:t>Sample Footer Text</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636569" y="6529916"/>
            <a:ext cx="429207" cy="328084"/>
          </a:xfrm>
          <a:prstGeom prst="rect">
            <a:avLst/>
          </a:prstGeom>
        </p:spPr>
        <p:txBody>
          <a:bodyPr/>
          <a:lstStyle/>
          <a:p>
            <a:fld id="{CC057153-B650-4DEB-B370-79DDCFDCE934}" type="slidenum">
              <a:rPr lang="en-US" smtClean="0"/>
              <a:t>‹#›</a:t>
            </a:fld>
            <a:endParaRPr lang="en-US" dirty="0"/>
          </a:p>
        </p:txBody>
      </p:sp>
      <p:sp>
        <p:nvSpPr>
          <p:cNvPr id="5" name="Rectangle: Rounded Corners 4">
            <a:extLst>
              <a:ext uri="{FF2B5EF4-FFF2-40B4-BE49-F238E27FC236}">
                <a16:creationId xmlns:a16="http://schemas.microsoft.com/office/drawing/2014/main" id="{27AE6C76-D3EE-C74F-F49E-97F6141F5D15}"/>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18606633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703F4AEB-E597-882F-3A69-A923B8DED423}"/>
              </a:ext>
            </a:extLst>
          </p:cNvPr>
          <p:cNvPicPr>
            <a:picLocks noChangeAspect="1"/>
          </p:cNvPicPr>
          <p:nvPr/>
        </p:nvPicPr>
        <p:blipFill>
          <a:blip r:embed="rId2">
            <a:extLst>
              <a:ext uri="{28A0092B-C50C-407E-A947-70E740481C1C}">
                <a14:useLocalDpi xmlns:a14="http://schemas.microsoft.com/office/drawing/2010/main" val="0"/>
              </a:ext>
            </a:extLst>
          </a:blip>
          <a:srcRect t="11857"/>
          <a:stretch/>
        </p:blipFill>
        <p:spPr>
          <a:xfrm>
            <a:off x="398705" y="0"/>
            <a:ext cx="5697291" cy="5021774"/>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21208" y="548642"/>
            <a:ext cx="7478991" cy="3635797"/>
          </a:xfrm>
        </p:spPr>
        <p:txBody>
          <a:bodyPr anchor="b">
            <a:normAutofit/>
          </a:bodyPr>
          <a:lstStyle>
            <a:lvl1pPr algn="l">
              <a:defRPr sz="70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179017" y="4349578"/>
            <a:ext cx="6821182" cy="1384726"/>
          </a:xfrm>
        </p:spPr>
        <p:txBody>
          <a:bodyPr anchor="b">
            <a:normAutofit/>
          </a:bodyPr>
          <a:lstStyle>
            <a:lvl1pPr marL="0" indent="0" algn="l">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804512D9-A095-4355-9551-356CB2C0D09E}" type="datetime1">
              <a:rPr lang="en-US" smtClean="0"/>
              <a:t>3/16/2026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1" name="Straight Connector 10">
            <a:extLst>
              <a:ext uri="{FF2B5EF4-FFF2-40B4-BE49-F238E27FC236}">
                <a16:creationId xmlns:a16="http://schemas.microsoft.com/office/drawing/2014/main" id="{CC5621C6-56CB-3166-B017-50A927415F64}"/>
              </a:ext>
            </a:extLst>
          </p:cNvPr>
          <p:cNvCxnSpPr>
            <a:cxnSpLocks/>
          </p:cNvCxnSpPr>
          <p:nvPr/>
        </p:nvCxnSpPr>
        <p:spPr>
          <a:xfrm>
            <a:off x="637839" y="4236969"/>
            <a:ext cx="0" cy="1384725"/>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10397279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02AE2374-EA36-E826-C9F3-73CD3978F48E}"/>
              </a:ext>
            </a:extLst>
          </p:cNvPr>
          <p:cNvPicPr>
            <a:picLocks noChangeAspect="1"/>
          </p:cNvPicPr>
          <p:nvPr/>
        </p:nvPicPr>
        <p:blipFill>
          <a:blip r:embed="rId2">
            <a:extLst>
              <a:ext uri="{28A0092B-C50C-407E-A947-70E740481C1C}">
                <a14:useLocalDpi xmlns:a14="http://schemas.microsoft.com/office/drawing/2010/main" val="0"/>
              </a:ext>
            </a:extLst>
          </a:blip>
          <a:srcRect r="6568" b="47295"/>
          <a:stretch/>
        </p:blipFill>
        <p:spPr>
          <a:xfrm>
            <a:off x="3701142" y="2068286"/>
            <a:ext cx="8490855" cy="4789714"/>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8008" y="854239"/>
            <a:ext cx="7876287" cy="3592629"/>
          </a:xfrm>
        </p:spPr>
        <p:txBody>
          <a:bodyPr anchor="b">
            <a:normAutofit/>
          </a:bodyPr>
          <a:lstStyle>
            <a:lvl1pPr algn="l">
              <a:defRPr sz="72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180323" y="4617138"/>
            <a:ext cx="6853511" cy="101498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AED07DE6-50D5-4B21-9405-DD62C0D4DC65}" type="datetime1">
              <a:rPr lang="en-US" smtClean="0"/>
              <a:t>3/16/2026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6E2B0C21-F380-74EA-96A8-0858FD0075A4}"/>
              </a:ext>
            </a:extLst>
          </p:cNvPr>
          <p:cNvCxnSpPr>
            <a:cxnSpLocks/>
          </p:cNvCxnSpPr>
          <p:nvPr/>
        </p:nvCxnSpPr>
        <p:spPr>
          <a:xfrm>
            <a:off x="755780" y="4492300"/>
            <a:ext cx="0" cy="1129394"/>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16212427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6717639-19C5-F877-6AAE-FF488C79363C}"/>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3572615" y="905615"/>
            <a:ext cx="5046770" cy="504677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353888" y="1427162"/>
            <a:ext cx="9484224" cy="2621154"/>
          </a:xfrm>
        </p:spPr>
        <p:txBody>
          <a:bodyPr anchor="b">
            <a:normAutofit/>
          </a:bodyPr>
          <a:lstStyle>
            <a:lvl1pPr algn="ctr">
              <a:defRPr sz="60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148507"/>
            <a:ext cx="7588155" cy="1414091"/>
          </a:xfrm>
        </p:spPr>
        <p:txBody>
          <a:bodyPr>
            <a:normAutofit/>
          </a:bodyPr>
          <a:lstStyle>
            <a:lvl1pPr marL="0" indent="0" algn="ctr">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C8E66873-82AB-4D6B-96C7-8222581A9F4D}" type="datetime1">
              <a:rPr lang="en-US" smtClean="0"/>
              <a:t>3/16/2026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16753642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4">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D7D4B28D-BD47-8092-F202-DCD18D1BAEA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114425" y="1198517"/>
            <a:ext cx="4438650" cy="4438650"/>
          </a:xfrm>
          <a:prstGeom prst="rect">
            <a:avLst/>
          </a:prstGeom>
        </p:spPr>
      </p:pic>
      <p:sp>
        <p:nvSpPr>
          <p:cNvPr id="2" name="Title 1">
            <a:extLst>
              <a:ext uri="{FF2B5EF4-FFF2-40B4-BE49-F238E27FC236}">
                <a16:creationId xmlns:a16="http://schemas.microsoft.com/office/drawing/2014/main" id="{6DD4D61D-AA1D-D414-2D63-F3B4B0760D17}"/>
              </a:ext>
            </a:extLst>
          </p:cNvPr>
          <p:cNvSpPr>
            <a:spLocks noGrp="1"/>
          </p:cNvSpPr>
          <p:nvPr>
            <p:ph type="title"/>
          </p:nvPr>
        </p:nvSpPr>
        <p:spPr>
          <a:xfrm>
            <a:off x="1930708" y="2801929"/>
            <a:ext cx="8686801" cy="2565902"/>
          </a:xfrm>
        </p:spPr>
        <p:txBody>
          <a:bodyPr anchor="b">
            <a:normAutofit/>
          </a:bodyPr>
          <a:lstStyle>
            <a:lvl1pPr>
              <a:lnSpc>
                <a:spcPct val="80000"/>
              </a:lnSpc>
              <a:defRPr sz="6600">
                <a:latin typeface="+mj-lt"/>
              </a:defRPr>
            </a:lvl1pPr>
          </a:lstStyle>
          <a:p>
            <a:r>
              <a:rPr lang="en-GB"/>
              <a:t>Click to edit Master title style</a:t>
            </a:r>
            <a:endParaRPr lang="en-US" dirty="0"/>
          </a:p>
        </p:txBody>
      </p:sp>
      <p:sp>
        <p:nvSpPr>
          <p:cNvPr id="9" name="Text Placeholder 8">
            <a:extLst>
              <a:ext uri="{FF2B5EF4-FFF2-40B4-BE49-F238E27FC236}">
                <a16:creationId xmlns:a16="http://schemas.microsoft.com/office/drawing/2014/main" id="{D1B0EE02-7A0B-46A0-5F6E-CFBC94BDF56D}"/>
              </a:ext>
            </a:extLst>
          </p:cNvPr>
          <p:cNvSpPr>
            <a:spLocks noGrp="1"/>
          </p:cNvSpPr>
          <p:nvPr>
            <p:ph type="body" sz="quarter" idx="13"/>
          </p:nvPr>
        </p:nvSpPr>
        <p:spPr>
          <a:xfrm>
            <a:off x="1346090" y="1726269"/>
            <a:ext cx="3024899" cy="547908"/>
          </a:xfrm>
        </p:spPr>
        <p:txBody>
          <a:bodyPr>
            <a:noAutofit/>
          </a:bodyPr>
          <a:lstStyle>
            <a:lvl1pPr marL="0" indent="0">
              <a:buNone/>
              <a:defRPr sz="1600"/>
            </a:lvl1pPr>
            <a:lvl2pPr marL="228600" indent="0">
              <a:buNone/>
              <a:defRPr sz="1400"/>
            </a:lvl2pPr>
            <a:lvl3pPr marL="457200" indent="0">
              <a:buNone/>
              <a:defRPr sz="1200"/>
            </a:lvl3pPr>
            <a:lvl4pPr marL="685800" indent="0">
              <a:buNone/>
              <a:defRPr sz="1100"/>
            </a:lvl4pPr>
            <a:lvl5pPr marL="914400" indent="0">
              <a:buNone/>
              <a:defRPr sz="105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Date Placeholder 2">
            <a:extLst>
              <a:ext uri="{FF2B5EF4-FFF2-40B4-BE49-F238E27FC236}">
                <a16:creationId xmlns:a16="http://schemas.microsoft.com/office/drawing/2014/main" id="{3667AE0A-CAE3-D199-2942-E05831D340A1}"/>
              </a:ext>
            </a:extLst>
          </p:cNvPr>
          <p:cNvSpPr>
            <a:spLocks noGrp="1"/>
          </p:cNvSpPr>
          <p:nvPr>
            <p:ph type="dt" sz="half" idx="10"/>
          </p:nvPr>
        </p:nvSpPr>
        <p:spPr>
          <a:xfrm>
            <a:off x="347132" y="6529916"/>
            <a:ext cx="3284341" cy="328084"/>
          </a:xfrm>
          <a:prstGeom prst="rect">
            <a:avLst/>
          </a:prstGeom>
        </p:spPr>
        <p:txBody>
          <a:bodyPr/>
          <a:lstStyle/>
          <a:p>
            <a:fld id="{BE4564F8-E916-4EFF-887D-D1E1BBF6454B}" type="datetime1">
              <a:rPr lang="en-US" smtClean="0"/>
              <a:t>3/16/2026</a:t>
            </a:fld>
            <a:endParaRPr lang="en-US" dirty="0"/>
          </a:p>
        </p:txBody>
      </p:sp>
      <p:sp>
        <p:nvSpPr>
          <p:cNvPr id="4" name="Footer Placeholder 3">
            <a:extLst>
              <a:ext uri="{FF2B5EF4-FFF2-40B4-BE49-F238E27FC236}">
                <a16:creationId xmlns:a16="http://schemas.microsoft.com/office/drawing/2014/main" id="{BFDFBF0A-E355-74AD-4A6E-8FD2BD7A6CA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D971D965-1C87-6430-A8A7-B6EB43D86FC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1" name="Straight Connector 10">
            <a:extLst>
              <a:ext uri="{FF2B5EF4-FFF2-40B4-BE49-F238E27FC236}">
                <a16:creationId xmlns:a16="http://schemas.microsoft.com/office/drawing/2014/main" id="{57236231-7728-F430-19B7-A4956EAFC196}"/>
              </a:ext>
            </a:extLst>
          </p:cNvPr>
          <p:cNvCxnSpPr/>
          <p:nvPr/>
        </p:nvCxnSpPr>
        <p:spPr>
          <a:xfrm>
            <a:off x="1450428" y="2522483"/>
            <a:ext cx="0" cy="262495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28760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tx1"/>
        </a:solidFill>
        <a:effectLst/>
      </p:bgPr>
    </p:bg>
    <p:spTree>
      <p:nvGrpSpPr>
        <p:cNvPr id="1" name=""/>
        <p:cNvGrpSpPr/>
        <p:nvPr/>
      </p:nvGrpSpPr>
      <p:grpSpPr>
        <a:xfrm>
          <a:off x="0" y="0"/>
          <a:ext cx="0" cy="0"/>
          <a:chOff x="0" y="0"/>
          <a:chExt cx="0" cy="0"/>
        </a:xfrm>
      </p:grpSpPr>
      <p:pic>
        <p:nvPicPr>
          <p:cNvPr id="3" name="Picture 2" descr="A purple circle with black background&#10;&#10;AI-generated content may be incorrect.">
            <a:extLst>
              <a:ext uri="{FF2B5EF4-FFF2-40B4-BE49-F238E27FC236}">
                <a16:creationId xmlns:a16="http://schemas.microsoft.com/office/drawing/2014/main" id="{9ECA965F-086A-7B72-BC9F-EA4CF32BCAAD}"/>
              </a:ext>
            </a:extLst>
          </p:cNvPr>
          <p:cNvPicPr>
            <a:picLocks noChangeAspect="1"/>
          </p:cNvPicPr>
          <p:nvPr/>
        </p:nvPicPr>
        <p:blipFill>
          <a:blip r:embed="rId2">
            <a:extLst>
              <a:ext uri="{28A0092B-C50C-407E-A947-70E740481C1C}">
                <a14:useLocalDpi xmlns:a14="http://schemas.microsoft.com/office/drawing/2010/main" val="0"/>
              </a:ext>
            </a:extLst>
          </a:blip>
          <a:srcRect b="11502"/>
          <a:stretch/>
        </p:blipFill>
        <p:spPr>
          <a:xfrm>
            <a:off x="421566" y="1836225"/>
            <a:ext cx="5674434" cy="5021775"/>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450428" y="990601"/>
            <a:ext cx="9145991" cy="3630384"/>
          </a:xfrm>
        </p:spPr>
        <p:txBody>
          <a:bodyPr anchor="b">
            <a:noAutofit/>
          </a:bodyPr>
          <a:lstStyle>
            <a:lvl1pPr algn="l">
              <a:defRPr sz="6500">
                <a:solidFill>
                  <a:schemeClr val="bg1"/>
                </a:solidFill>
              </a:defRPr>
            </a:lvl1pPr>
          </a:lstStyle>
          <a:p>
            <a:r>
              <a:rPr lang="en-GB"/>
              <a:t>Click to edit Master 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lvl1pPr>
              <a:defRPr>
                <a:solidFill>
                  <a:schemeClr val="bg1"/>
                </a:solidFill>
              </a:defRPr>
            </a:lvl1pPr>
          </a:lstStyle>
          <a:p>
            <a:fld id="{BD69ADDC-FB37-4BD0-807F-2EC90205924B}" type="datetime1">
              <a:rPr lang="en-US" smtClean="0"/>
              <a:pPr/>
              <a:t>3/16/2026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lvl1pPr>
              <a:defRPr>
                <a:solidFill>
                  <a:schemeClr val="bg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8386985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Ref idx="1001">
        <a:schemeClr val="bg1"/>
      </p:bgRef>
    </p:bg>
    <p:spTree>
      <p:nvGrpSpPr>
        <p:cNvPr id="1" name=""/>
        <p:cNvGrpSpPr/>
        <p:nvPr/>
      </p:nvGrpSpPr>
      <p:grpSpPr>
        <a:xfrm>
          <a:off x="0" y="0"/>
          <a:ext cx="0" cy="0"/>
          <a:chOff x="0" y="0"/>
          <a:chExt cx="0" cy="0"/>
        </a:xfrm>
      </p:grpSpPr>
      <p:pic>
        <p:nvPicPr>
          <p:cNvPr id="2" name="Picture 1" descr="A purple circle with black background&#10;&#10;AI-generated content may be incorrect.">
            <a:extLst>
              <a:ext uri="{FF2B5EF4-FFF2-40B4-BE49-F238E27FC236}">
                <a16:creationId xmlns:a16="http://schemas.microsoft.com/office/drawing/2014/main" id="{0B3EB36B-144D-A648-1BD5-DBEDDC79D093}"/>
              </a:ext>
            </a:extLst>
          </p:cNvPr>
          <p:cNvPicPr>
            <a:picLocks noChangeAspect="1"/>
          </p:cNvPicPr>
          <p:nvPr/>
        </p:nvPicPr>
        <p:blipFill>
          <a:blip r:embed="rId2">
            <a:extLst>
              <a:ext uri="{28A0092B-C50C-407E-A947-70E740481C1C}">
                <a14:useLocalDpi xmlns:a14="http://schemas.microsoft.com/office/drawing/2010/main" val="0"/>
              </a:ext>
            </a:extLst>
          </a:blip>
          <a:srcRect l="12178" b="16685"/>
          <a:stretch/>
        </p:blipFill>
        <p:spPr>
          <a:xfrm>
            <a:off x="0" y="2754087"/>
            <a:ext cx="4325917" cy="4103914"/>
          </a:xfrm>
          <a:prstGeom prst="rect">
            <a:avLst/>
          </a:prstGeom>
        </p:spPr>
      </p:pic>
      <p:sp>
        <p:nvSpPr>
          <p:cNvPr id="11" name="Title 1">
            <a:extLst>
              <a:ext uri="{FF2B5EF4-FFF2-40B4-BE49-F238E27FC236}">
                <a16:creationId xmlns:a16="http://schemas.microsoft.com/office/drawing/2014/main" id="{D2BD543F-D939-A8C7-FAFA-B555B276DBD7}"/>
              </a:ext>
            </a:extLst>
          </p:cNvPr>
          <p:cNvSpPr>
            <a:spLocks noGrp="1"/>
          </p:cNvSpPr>
          <p:nvPr>
            <p:ph type="ctrTitle"/>
          </p:nvPr>
        </p:nvSpPr>
        <p:spPr>
          <a:xfrm>
            <a:off x="1450428" y="990601"/>
            <a:ext cx="9145991" cy="3630384"/>
          </a:xfrm>
        </p:spPr>
        <p:txBody>
          <a:bodyPr anchor="b">
            <a:noAutofit/>
          </a:bodyPr>
          <a:lstStyle>
            <a:lvl1pPr algn="l">
              <a:defRPr sz="6500">
                <a:solidFill>
                  <a:schemeClr val="tx1"/>
                </a:solidFill>
              </a:defRPr>
            </a:lvl1pPr>
          </a:lstStyle>
          <a:p>
            <a:r>
              <a:rPr lang="en-GB"/>
              <a:t>Click to edit Master 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D6DBE5D1-8623-4EBC-BE64-F118A957A6D2}" type="datetime1">
              <a:rPr lang="en-US" smtClean="0"/>
              <a:t>3/16/2026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847126334"/>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pic>
        <p:nvPicPr>
          <p:cNvPr id="6" name="Picture 5" descr="A purple circle with black background&#10;&#10;AI-generated content may be incorrect.">
            <a:extLst>
              <a:ext uri="{FF2B5EF4-FFF2-40B4-BE49-F238E27FC236}">
                <a16:creationId xmlns:a16="http://schemas.microsoft.com/office/drawing/2014/main" id="{B90D1FE6-C620-8AEA-8E16-817F8F3005D7}"/>
              </a:ext>
            </a:extLst>
          </p:cNvPr>
          <p:cNvPicPr>
            <a:picLocks noChangeAspect="1"/>
          </p:cNvPicPr>
          <p:nvPr/>
        </p:nvPicPr>
        <p:blipFill>
          <a:blip r:embed="rId2">
            <a:extLst>
              <a:ext uri="{28A0092B-C50C-407E-A947-70E740481C1C}">
                <a14:useLocalDpi xmlns:a14="http://schemas.microsoft.com/office/drawing/2010/main" val="0"/>
              </a:ext>
            </a:extLst>
          </a:blip>
          <a:srcRect r="14905" b="19272"/>
          <a:stretch/>
        </p:blipFill>
        <p:spPr>
          <a:xfrm>
            <a:off x="7866083" y="2754085"/>
            <a:ext cx="4325917" cy="4103915"/>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12647" y="664108"/>
            <a:ext cx="8467558" cy="1554480"/>
          </a:xfrm>
        </p:spPr>
        <p:txBody>
          <a:bodyPr anchor="b">
            <a:normAutofit/>
          </a:bodyPr>
          <a:lstStyle>
            <a:lvl1pPr>
              <a:defRPr sz="4400"/>
            </a:lvl1pPr>
          </a:lstStyle>
          <a:p>
            <a:r>
              <a:rPr lang="en-GB"/>
              <a:t>Click to edit Master title style</a:t>
            </a:r>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647" y="2333860"/>
            <a:ext cx="8467558" cy="3689909"/>
          </a:xfrm>
        </p:spPr>
        <p:txBody>
          <a:bodyPr>
            <a:normAutofit/>
          </a:bodyPr>
          <a:lstStyle>
            <a:lvl1pPr marL="457200" indent="-457200">
              <a:buFont typeface="+mj-lt"/>
              <a:buAutoNum type="arabicPeriod"/>
              <a:defRPr sz="2400"/>
            </a:lvl1pPr>
            <a:lvl2pPr marL="685800" indent="-457200">
              <a:buFont typeface="+mj-lt"/>
              <a:buAutoNum type="arabicPeriod"/>
              <a:defRPr sz="2000"/>
            </a:lvl2pPr>
            <a:lvl3pPr marL="800100" indent="-342900">
              <a:buFont typeface="+mj-lt"/>
              <a:buAutoNum type="arabicPeriod"/>
              <a:defRPr sz="1800"/>
            </a:lvl3pPr>
            <a:lvl4pPr marL="1028700" indent="-342900">
              <a:buFont typeface="+mj-lt"/>
              <a:buAutoNum type="arabicPeriod"/>
              <a:defRPr sz="1600"/>
            </a:lvl4pPr>
            <a:lvl5pPr marL="1257300" indent="-342900">
              <a:buFont typeface="+mj-lt"/>
              <a:buAutoNum type="arabicPeriod"/>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347132" y="6529916"/>
            <a:ext cx="3284341" cy="328084"/>
          </a:xfrm>
          <a:prstGeom prst="rect">
            <a:avLst/>
          </a:prstGeom>
        </p:spPr>
        <p:txBody>
          <a:bodyPr/>
          <a:lstStyle/>
          <a:p>
            <a:fld id="{B75827B4-FD33-43BF-9F9D-5FEB6B504CD5}" type="datetime1">
              <a:rPr lang="en-US" smtClean="0"/>
              <a:t>3/16/2026</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0181926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614901" y="907302"/>
            <a:ext cx="4700219" cy="1808466"/>
          </a:xfrm>
        </p:spPr>
        <p:txBody>
          <a:bodyPr anchor="b">
            <a:normAutofit/>
          </a:bodyPr>
          <a:lstStyle>
            <a:lvl1pPr>
              <a:defRPr sz="4000"/>
            </a:lvl1pPr>
          </a:lstStyle>
          <a:p>
            <a:r>
              <a:rPr lang="en-GB"/>
              <a:t>Click to edit Master title style</a:t>
            </a:r>
            <a:endParaRPr lang="en-US" dirty="0"/>
          </a:p>
        </p:txBody>
      </p:sp>
      <p:sp>
        <p:nvSpPr>
          <p:cNvPr id="4" name="Picture Placeholder 3">
            <a:extLst>
              <a:ext uri="{FF2B5EF4-FFF2-40B4-BE49-F238E27FC236}">
                <a16:creationId xmlns:a16="http://schemas.microsoft.com/office/drawing/2014/main" id="{176C507B-B242-4119-B1FF-3014636CAB61}"/>
              </a:ext>
            </a:extLst>
          </p:cNvPr>
          <p:cNvSpPr>
            <a:spLocks noGrp="1"/>
          </p:cNvSpPr>
          <p:nvPr>
            <p:ph type="pic" sz="quarter" idx="14"/>
          </p:nvPr>
        </p:nvSpPr>
        <p:spPr>
          <a:xfrm>
            <a:off x="358140" y="333756"/>
            <a:ext cx="5740908" cy="6190488"/>
          </a:xfrm>
          <a:custGeom>
            <a:avLst/>
            <a:gdLst>
              <a:gd name="connsiteX0" fmla="*/ 186643 w 5740908"/>
              <a:gd name="connsiteY0" fmla="*/ 0 h 6190488"/>
              <a:gd name="connsiteX1" fmla="*/ 5740908 w 5740908"/>
              <a:gd name="connsiteY1" fmla="*/ 0 h 6190488"/>
              <a:gd name="connsiteX2" fmla="*/ 5740908 w 5740908"/>
              <a:gd name="connsiteY2" fmla="*/ 6190488 h 6190488"/>
              <a:gd name="connsiteX3" fmla="*/ 186643 w 5740908"/>
              <a:gd name="connsiteY3" fmla="*/ 6190488 h 6190488"/>
              <a:gd name="connsiteX4" fmla="*/ 0 w 5740908"/>
              <a:gd name="connsiteY4" fmla="*/ 6003845 h 6190488"/>
              <a:gd name="connsiteX5" fmla="*/ 0 w 5740908"/>
              <a:gd name="connsiteY5" fmla="*/ 186643 h 6190488"/>
              <a:gd name="connsiteX6" fmla="*/ 186643 w 5740908"/>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40908" h="6190488">
                <a:moveTo>
                  <a:pt x="186643" y="0"/>
                </a:moveTo>
                <a:lnTo>
                  <a:pt x="5740908" y="0"/>
                </a:lnTo>
                <a:lnTo>
                  <a:pt x="5740908"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614901" y="2825496"/>
            <a:ext cx="4700219" cy="3125201"/>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Date Placeholder 4">
            <a:extLst>
              <a:ext uri="{FF2B5EF4-FFF2-40B4-BE49-F238E27FC236}">
                <a16:creationId xmlns:a16="http://schemas.microsoft.com/office/drawing/2014/main" id="{168DD83C-D23D-6D82-F95D-3B845F07850D}"/>
              </a:ext>
            </a:extLst>
          </p:cNvPr>
          <p:cNvSpPr>
            <a:spLocks noGrp="1"/>
          </p:cNvSpPr>
          <p:nvPr>
            <p:ph type="dt" sz="half" idx="10"/>
          </p:nvPr>
        </p:nvSpPr>
        <p:spPr>
          <a:xfrm>
            <a:off x="7253745" y="6529914"/>
            <a:ext cx="1622776" cy="328085"/>
          </a:xfrm>
          <a:prstGeom prst="rect">
            <a:avLst/>
          </a:prstGeom>
        </p:spPr>
        <p:txBody>
          <a:bodyPr/>
          <a:lstStyle>
            <a:lvl1pPr>
              <a:defRPr>
                <a:solidFill>
                  <a:schemeClr val="tx1"/>
                </a:solidFill>
                <a:effectLst/>
              </a:defRPr>
            </a:lvl1pPr>
          </a:lstStyle>
          <a:p>
            <a:fld id="{49B3D67F-5079-4349-A370-6203DAA40BB5}" type="datetime1">
              <a:rPr lang="en-US" smtClean="0"/>
              <a:t>3/16/2026</a:t>
            </a:fld>
            <a:endParaRPr lang="en-US" dirty="0"/>
          </a:p>
        </p:txBody>
      </p:sp>
      <p:sp>
        <p:nvSpPr>
          <p:cNvPr id="9" name="Footer Placeholder 5">
            <a:extLst>
              <a:ext uri="{FF2B5EF4-FFF2-40B4-BE49-F238E27FC236}">
                <a16:creationId xmlns:a16="http://schemas.microsoft.com/office/drawing/2014/main" id="{AE25BD38-48AE-AB7F-6C54-5CB0286457FC}"/>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10" name="Slide Number Placeholder 6">
            <a:extLst>
              <a:ext uri="{FF2B5EF4-FFF2-40B4-BE49-F238E27FC236}">
                <a16:creationId xmlns:a16="http://schemas.microsoft.com/office/drawing/2014/main" id="{E6A02DBF-D88B-3129-23EF-1ECA540096B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11" name="Rectangle: Rounded Corners 10">
            <a:extLst>
              <a:ext uri="{FF2B5EF4-FFF2-40B4-BE49-F238E27FC236}">
                <a16:creationId xmlns:a16="http://schemas.microsoft.com/office/drawing/2014/main" id="{F4855E23-77DB-A52C-BC0E-EF3C3F4A95C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8057245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385975"/>
            <a:ext cx="4325112" cy="2454796"/>
          </a:xfrm>
        </p:spPr>
        <p:txBody>
          <a:bodyPr>
            <a:normAutofit/>
          </a:bodyPr>
          <a:lstStyle>
            <a:lvl1pPr>
              <a:defRPr sz="44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386584"/>
            <a:ext cx="4325112" cy="24597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3B13B15A-B652-48F5-A365-F1C590938A4C}" type="datetime1">
              <a:rPr lang="en-US" smtClean="0"/>
              <a:t>3/16/2026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23597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258568"/>
            <a:ext cx="3813048" cy="3557016"/>
          </a:xfrm>
        </p:spPr>
        <p:txBody>
          <a:bodyPr>
            <a:normAutofit/>
          </a:bodyPr>
          <a:lstStyle>
            <a:lvl1pPr>
              <a:defRPr sz="36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2254250"/>
            <a:ext cx="4956175" cy="35560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1BA0B4E8-F389-4DD5-B3EC-37E88D1AD78F}" type="datetime1">
              <a:rPr lang="en-US" smtClean="0"/>
              <a:t>3/16/2026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7913294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1537853"/>
            <a:ext cx="4145582" cy="4638825"/>
          </a:xfrm>
        </p:spPr>
        <p:txBody>
          <a:bodyPr>
            <a:normAutofit/>
          </a:bodyPr>
          <a:lstStyle>
            <a:lvl1pPr>
              <a:defRPr sz="36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519738" y="1538288"/>
            <a:ext cx="5681662" cy="48180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A942A636-76C4-4EB1-A2CC-2ABF54421FE3}" type="datetime1">
              <a:rPr lang="en-US" smtClean="0"/>
              <a:t>3/16/2026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978247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877456"/>
            <a:ext cx="4142232" cy="4940661"/>
          </a:xfrm>
        </p:spPr>
        <p:txBody>
          <a:bodyPr>
            <a:normAutofit/>
          </a:bodyPr>
          <a:lstStyle>
            <a:lvl1pPr>
              <a:defRPr sz="36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522913" y="877456"/>
            <a:ext cx="6159500" cy="53908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95B423A5-C243-487B-A652-39F00748165E}" type="datetime1">
              <a:rPr lang="en-US" smtClean="0"/>
              <a:t>3/16/2026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6648265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72533" y="548639"/>
            <a:ext cx="3494314" cy="5719639"/>
          </a:xfrm>
        </p:spPr>
        <p:txBody>
          <a:bodyPr>
            <a:normAutofit/>
          </a:bodyPr>
          <a:lstStyle>
            <a:lvl1pPr>
              <a:defRPr sz="32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504268" y="549274"/>
            <a:ext cx="7315200" cy="580644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0430AD89-C002-420D-B2A6-406343AFF059}" type="datetime1">
              <a:rPr lang="en-US" smtClean="0"/>
              <a:t>3/16/2026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2658327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60893" y="907303"/>
            <a:ext cx="10465073" cy="1132258"/>
          </a:xfrm>
        </p:spPr>
        <p:txBody>
          <a:bodyPr/>
          <a:lstStyle>
            <a:lvl1pPr>
              <a:defRPr>
                <a:latin typeface="+mj-lt"/>
              </a:defRPr>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860893" y="2367643"/>
            <a:ext cx="10465073" cy="358305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4BC6E8D4-25D1-4A44-BB87-23C6E7F03C94}" type="datetime1">
              <a:rPr lang="en-US" smtClean="0"/>
              <a:t>3/16/2026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6881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21705" y="927238"/>
            <a:ext cx="6024894" cy="1143000"/>
          </a:xfrm>
        </p:spPr>
        <p:txBody>
          <a:bodyPr anchor="b"/>
          <a:lstStyle/>
          <a:p>
            <a:r>
              <a:rPr lang="en-GB"/>
              <a:t>Click to edit Master title style</a:t>
            </a:r>
            <a:endParaRPr lang="en-US" dirty="0"/>
          </a:p>
        </p:txBody>
      </p:sp>
      <p:sp>
        <p:nvSpPr>
          <p:cNvPr id="6" name="Picture Placeholder 5">
            <a:extLst>
              <a:ext uri="{FF2B5EF4-FFF2-40B4-BE49-F238E27FC236}">
                <a16:creationId xmlns:a16="http://schemas.microsoft.com/office/drawing/2014/main" id="{C62C8996-C286-B245-2F06-E6E33F9907E0}"/>
              </a:ext>
            </a:extLst>
          </p:cNvPr>
          <p:cNvSpPr>
            <a:spLocks noGrp="1"/>
          </p:cNvSpPr>
          <p:nvPr>
            <p:ph type="pic" sz="quarter" idx="13"/>
          </p:nvPr>
        </p:nvSpPr>
        <p:spPr>
          <a:xfrm>
            <a:off x="358140" y="333756"/>
            <a:ext cx="4435746" cy="6190488"/>
          </a:xfrm>
          <a:custGeom>
            <a:avLst/>
            <a:gdLst>
              <a:gd name="connsiteX0" fmla="*/ 186643 w 4435746"/>
              <a:gd name="connsiteY0" fmla="*/ 0 h 6190488"/>
              <a:gd name="connsiteX1" fmla="*/ 4435746 w 4435746"/>
              <a:gd name="connsiteY1" fmla="*/ 0 h 6190488"/>
              <a:gd name="connsiteX2" fmla="*/ 4435746 w 4435746"/>
              <a:gd name="connsiteY2" fmla="*/ 6190488 h 6190488"/>
              <a:gd name="connsiteX3" fmla="*/ 186643 w 4435746"/>
              <a:gd name="connsiteY3" fmla="*/ 6190488 h 6190488"/>
              <a:gd name="connsiteX4" fmla="*/ 0 w 4435746"/>
              <a:gd name="connsiteY4" fmla="*/ 6003845 h 6190488"/>
              <a:gd name="connsiteX5" fmla="*/ 0 w 4435746"/>
              <a:gd name="connsiteY5" fmla="*/ 186643 h 6190488"/>
              <a:gd name="connsiteX6" fmla="*/ 186643 w 4435746"/>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35746" h="6190488">
                <a:moveTo>
                  <a:pt x="186643" y="0"/>
                </a:moveTo>
                <a:lnTo>
                  <a:pt x="4435746" y="0"/>
                </a:lnTo>
                <a:lnTo>
                  <a:pt x="4435746"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21704" y="2204566"/>
            <a:ext cx="6004263" cy="376606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5321704" y="6529914"/>
            <a:ext cx="3554817" cy="328085"/>
          </a:xfrm>
          <a:prstGeom prst="rect">
            <a:avLst/>
          </a:prstGeom>
        </p:spPr>
        <p:txBody>
          <a:bodyPr/>
          <a:lstStyle/>
          <a:p>
            <a:fld id="{78F868A0-EF2B-4F3B-A196-0BED12045750}" type="datetime1">
              <a:rPr lang="en-US" smtClean="0"/>
              <a:t>3/16/2026</a:t>
            </a:fld>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8660019" y="6529916"/>
            <a:ext cx="2805405" cy="328084"/>
          </a:xfrm>
          <a:prstGeom prst="rect">
            <a:avLst/>
          </a:prstGeom>
        </p:spPr>
        <p:txBody>
          <a:bodyPr/>
          <a:lstStyle/>
          <a:p>
            <a:r>
              <a:rPr lang="en-US" dirty="0"/>
              <a:t>Sample Footer Text</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3" name="Rectangle: Rounded Corners 2">
            <a:extLst>
              <a:ext uri="{FF2B5EF4-FFF2-40B4-BE49-F238E27FC236}">
                <a16:creationId xmlns:a16="http://schemas.microsoft.com/office/drawing/2014/main" id="{99886564-48A7-D356-B519-1753B487C993}"/>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888430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5256"/>
            <a:ext cx="6037236" cy="1143000"/>
          </a:xfrm>
        </p:spPr>
        <p:txBody>
          <a:bodyPr anchor="b"/>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859536" y="2202135"/>
            <a:ext cx="6037365" cy="374855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Picture Placeholder 4">
            <a:extLst>
              <a:ext uri="{FF2B5EF4-FFF2-40B4-BE49-F238E27FC236}">
                <a16:creationId xmlns:a16="http://schemas.microsoft.com/office/drawing/2014/main" id="{6B0EB951-12A5-039B-D658-D0E726B23825}"/>
              </a:ext>
            </a:extLst>
          </p:cNvPr>
          <p:cNvSpPr>
            <a:spLocks noGrp="1"/>
          </p:cNvSpPr>
          <p:nvPr>
            <p:ph type="pic" sz="quarter" idx="13"/>
          </p:nvPr>
        </p:nvSpPr>
        <p:spPr>
          <a:xfrm>
            <a:off x="7400544" y="333756"/>
            <a:ext cx="4433316" cy="6190488"/>
          </a:xfrm>
          <a:custGeom>
            <a:avLst/>
            <a:gdLst>
              <a:gd name="connsiteX0" fmla="*/ 0 w 4433316"/>
              <a:gd name="connsiteY0" fmla="*/ 0 h 6190488"/>
              <a:gd name="connsiteX1" fmla="*/ 4246673 w 4433316"/>
              <a:gd name="connsiteY1" fmla="*/ 0 h 6190488"/>
              <a:gd name="connsiteX2" fmla="*/ 4433316 w 4433316"/>
              <a:gd name="connsiteY2" fmla="*/ 186643 h 6190488"/>
              <a:gd name="connsiteX3" fmla="*/ 4433316 w 4433316"/>
              <a:gd name="connsiteY3" fmla="*/ 6003845 h 6190488"/>
              <a:gd name="connsiteX4" fmla="*/ 4246673 w 4433316"/>
              <a:gd name="connsiteY4" fmla="*/ 6190488 h 6190488"/>
              <a:gd name="connsiteX5" fmla="*/ 0 w 4433316"/>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3316" h="6190488">
                <a:moveTo>
                  <a:pt x="0" y="0"/>
                </a:moveTo>
                <a:lnTo>
                  <a:pt x="4246673" y="0"/>
                </a:lnTo>
                <a:cubicBezTo>
                  <a:pt x="4349753" y="0"/>
                  <a:pt x="4433316" y="83563"/>
                  <a:pt x="4433316" y="186643"/>
                </a:cubicBezTo>
                <a:lnTo>
                  <a:pt x="4433316" y="6003845"/>
                </a:lnTo>
                <a:cubicBezTo>
                  <a:pt x="4433316" y="6106925"/>
                  <a:pt x="4349753" y="6190488"/>
                  <a:pt x="4246673"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dirty="0"/>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347132" y="6529916"/>
            <a:ext cx="3284341" cy="328085"/>
          </a:xfrm>
          <a:prstGeom prst="rect">
            <a:avLst/>
          </a:prstGeom>
        </p:spPr>
        <p:txBody>
          <a:bodyPr/>
          <a:lstStyle/>
          <a:p>
            <a:fld id="{3D127003-26EA-4E29-A915-6163B9A3B02A}" type="datetime1">
              <a:rPr lang="en-US" smtClean="0"/>
              <a:t>3/16/2026</a:t>
            </a:fld>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3950591" y="6529916"/>
            <a:ext cx="2805405" cy="328084"/>
          </a:xfrm>
          <a:prstGeom prst="rect">
            <a:avLst/>
          </a:prstGeom>
        </p:spPr>
        <p:txBody>
          <a:bodyPr/>
          <a:lstStyle/>
          <a:p>
            <a:r>
              <a:rPr lang="en-US" dirty="0"/>
              <a:t>Sample Footer Text</a:t>
            </a:r>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706232" y="6529916"/>
            <a:ext cx="429207" cy="328084"/>
          </a:xfrm>
          <a:prstGeom prst="rect">
            <a:avLst/>
          </a:prstGeom>
        </p:spPr>
        <p:txBody>
          <a:bodyPr/>
          <a:lstStyle/>
          <a:p>
            <a:fld id="{CC057153-B650-4DEB-B370-79DDCFDCE934}" type="slidenum">
              <a:rPr lang="en-US" smtClean="0"/>
              <a:t>‹#›</a:t>
            </a:fld>
            <a:endParaRPr lang="en-US" dirty="0"/>
          </a:p>
        </p:txBody>
      </p:sp>
      <p:sp>
        <p:nvSpPr>
          <p:cNvPr id="3" name="Rectangle: Rounded Corners 2">
            <a:extLst>
              <a:ext uri="{FF2B5EF4-FFF2-40B4-BE49-F238E27FC236}">
                <a16:creationId xmlns:a16="http://schemas.microsoft.com/office/drawing/2014/main" id="{28ED8B4C-3B70-7229-7BC1-2CA7F4228544}"/>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43689064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24995" y="912388"/>
            <a:ext cx="6800971" cy="932688"/>
          </a:xfrm>
        </p:spPr>
        <p:txBody>
          <a:bodyPr anchor="b"/>
          <a:lstStyle>
            <a:lvl1pPr>
              <a:defRPr sz="4400"/>
            </a:lvl1pPr>
          </a:lstStyle>
          <a:p>
            <a:r>
              <a:rPr lang="en-GB"/>
              <a:t>Click to edit Master title style</a:t>
            </a:r>
            <a:endParaRPr lang="en-US" dirty="0"/>
          </a:p>
        </p:txBody>
      </p:sp>
      <p:sp>
        <p:nvSpPr>
          <p:cNvPr id="7" name="Picture Placeholder 6">
            <a:extLst>
              <a:ext uri="{FF2B5EF4-FFF2-40B4-BE49-F238E27FC236}">
                <a16:creationId xmlns:a16="http://schemas.microsoft.com/office/drawing/2014/main" id="{5D00EEA7-B56C-0FE1-DD57-6EA768316748}"/>
              </a:ext>
            </a:extLst>
          </p:cNvPr>
          <p:cNvSpPr>
            <a:spLocks noGrp="1"/>
          </p:cNvSpPr>
          <p:nvPr>
            <p:ph type="pic" sz="quarter" idx="13"/>
          </p:nvPr>
        </p:nvSpPr>
        <p:spPr>
          <a:xfrm>
            <a:off x="358140" y="333756"/>
            <a:ext cx="3665220" cy="6190488"/>
          </a:xfrm>
          <a:custGeom>
            <a:avLst/>
            <a:gdLst>
              <a:gd name="connsiteX0" fmla="*/ 186643 w 3665220"/>
              <a:gd name="connsiteY0" fmla="*/ 0 h 6190488"/>
              <a:gd name="connsiteX1" fmla="*/ 3665220 w 3665220"/>
              <a:gd name="connsiteY1" fmla="*/ 0 h 6190488"/>
              <a:gd name="connsiteX2" fmla="*/ 3665220 w 3665220"/>
              <a:gd name="connsiteY2" fmla="*/ 6190488 h 6190488"/>
              <a:gd name="connsiteX3" fmla="*/ 186643 w 3665220"/>
              <a:gd name="connsiteY3" fmla="*/ 6190488 h 6190488"/>
              <a:gd name="connsiteX4" fmla="*/ 0 w 3665220"/>
              <a:gd name="connsiteY4" fmla="*/ 6003845 h 6190488"/>
              <a:gd name="connsiteX5" fmla="*/ 0 w 3665220"/>
              <a:gd name="connsiteY5" fmla="*/ 186643 h 6190488"/>
              <a:gd name="connsiteX6" fmla="*/ 186643 w 3665220"/>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65220" h="6190488">
                <a:moveTo>
                  <a:pt x="186643" y="0"/>
                </a:moveTo>
                <a:lnTo>
                  <a:pt x="3665220" y="0"/>
                </a:lnTo>
                <a:lnTo>
                  <a:pt x="3665220"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524996" y="1997625"/>
            <a:ext cx="6800971" cy="394502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4745736" y="6529916"/>
            <a:ext cx="3494314" cy="328084"/>
          </a:xfrm>
          <a:prstGeom prst="rect">
            <a:avLst/>
          </a:prstGeom>
        </p:spPr>
        <p:txBody>
          <a:bodyPr/>
          <a:lstStyle/>
          <a:p>
            <a:fld id="{FC8398B2-10D9-44F6-A6BD-93FBB0F2ED95}" type="datetime1">
              <a:rPr lang="en-US" smtClean="0"/>
              <a:t>3/16/2026</a:t>
            </a:fld>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8660019" y="6529916"/>
            <a:ext cx="2805405" cy="328084"/>
          </a:xfrm>
          <a:prstGeom prst="rect">
            <a:avLst/>
          </a:prstGeom>
        </p:spPr>
        <p:txBody>
          <a:bodyPr/>
          <a:lstStyle/>
          <a:p>
            <a:r>
              <a:rPr lang="en-US" dirty="0"/>
              <a:t>Sample Footer Text</a:t>
            </a:r>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42F2155E-50E7-C260-4CB2-28DE7F08650E}"/>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5598243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799AA6AA-9FAC-AA42-597B-AAAAEDA9E09F}"/>
              </a:ext>
            </a:extLst>
          </p:cNvPr>
          <p:cNvSpPr>
            <a:spLocks noGrp="1"/>
          </p:cNvSpPr>
          <p:nvPr>
            <p:ph type="title"/>
          </p:nvPr>
        </p:nvSpPr>
        <p:spPr>
          <a:xfrm>
            <a:off x="859536" y="912388"/>
            <a:ext cx="6800971" cy="932688"/>
          </a:xfrm>
        </p:spPr>
        <p:txBody>
          <a:bodyPr anchor="b"/>
          <a:lstStyle>
            <a:lvl1pPr>
              <a:defRPr sz="4400"/>
            </a:lvl1pPr>
          </a:lstStyle>
          <a:p>
            <a:r>
              <a:rPr lang="en-GB"/>
              <a:t>Click to edit Master title style</a:t>
            </a:r>
            <a:endParaRPr lang="en-US" dirty="0"/>
          </a:p>
        </p:txBody>
      </p:sp>
      <p:sp>
        <p:nvSpPr>
          <p:cNvPr id="16" name="Content Placeholder 7">
            <a:extLst>
              <a:ext uri="{FF2B5EF4-FFF2-40B4-BE49-F238E27FC236}">
                <a16:creationId xmlns:a16="http://schemas.microsoft.com/office/drawing/2014/main" id="{5F8572EB-0F19-5157-1262-D70FB246A99A}"/>
              </a:ext>
            </a:extLst>
          </p:cNvPr>
          <p:cNvSpPr>
            <a:spLocks noGrp="1"/>
          </p:cNvSpPr>
          <p:nvPr>
            <p:ph sz="quarter" idx="14"/>
          </p:nvPr>
        </p:nvSpPr>
        <p:spPr>
          <a:xfrm>
            <a:off x="859536" y="1997625"/>
            <a:ext cx="6800971" cy="394502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Picture Placeholder 4">
            <a:extLst>
              <a:ext uri="{FF2B5EF4-FFF2-40B4-BE49-F238E27FC236}">
                <a16:creationId xmlns:a16="http://schemas.microsoft.com/office/drawing/2014/main" id="{1B842C4E-40FF-AB86-90DD-9230239CDAA9}"/>
              </a:ext>
            </a:extLst>
          </p:cNvPr>
          <p:cNvSpPr>
            <a:spLocks noGrp="1"/>
          </p:cNvSpPr>
          <p:nvPr>
            <p:ph type="pic" sz="quarter" idx="13"/>
          </p:nvPr>
        </p:nvSpPr>
        <p:spPr>
          <a:xfrm>
            <a:off x="8091732" y="333756"/>
            <a:ext cx="3742128" cy="6190488"/>
          </a:xfrm>
          <a:custGeom>
            <a:avLst/>
            <a:gdLst>
              <a:gd name="connsiteX0" fmla="*/ 0 w 3742128"/>
              <a:gd name="connsiteY0" fmla="*/ 0 h 6190488"/>
              <a:gd name="connsiteX1" fmla="*/ 3555485 w 3742128"/>
              <a:gd name="connsiteY1" fmla="*/ 0 h 6190488"/>
              <a:gd name="connsiteX2" fmla="*/ 3742128 w 3742128"/>
              <a:gd name="connsiteY2" fmla="*/ 186643 h 6190488"/>
              <a:gd name="connsiteX3" fmla="*/ 3742128 w 3742128"/>
              <a:gd name="connsiteY3" fmla="*/ 6003845 h 6190488"/>
              <a:gd name="connsiteX4" fmla="*/ 3555485 w 3742128"/>
              <a:gd name="connsiteY4" fmla="*/ 6190488 h 6190488"/>
              <a:gd name="connsiteX5" fmla="*/ 0 w 3742128"/>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42128" h="6190488">
                <a:moveTo>
                  <a:pt x="0" y="0"/>
                </a:moveTo>
                <a:lnTo>
                  <a:pt x="3555485" y="0"/>
                </a:lnTo>
                <a:cubicBezTo>
                  <a:pt x="3658565" y="0"/>
                  <a:pt x="3742128" y="83563"/>
                  <a:pt x="3742128" y="186643"/>
                </a:cubicBezTo>
                <a:lnTo>
                  <a:pt x="3742128" y="6003845"/>
                </a:lnTo>
                <a:cubicBezTo>
                  <a:pt x="3742128" y="6106925"/>
                  <a:pt x="3658565" y="6190488"/>
                  <a:pt x="3555485"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347132" y="6529916"/>
            <a:ext cx="3284341" cy="328084"/>
          </a:xfrm>
          <a:prstGeom prst="rect">
            <a:avLst/>
          </a:prstGeom>
        </p:spPr>
        <p:txBody>
          <a:bodyPr/>
          <a:lstStyle/>
          <a:p>
            <a:fld id="{DCAE8F83-67FA-404A-B769-CAB4959C0FA7}" type="datetime1">
              <a:rPr lang="en-US" smtClean="0"/>
              <a:t>3/16/2026</a:t>
            </a:fld>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4285799" y="6529916"/>
            <a:ext cx="2805405" cy="328084"/>
          </a:xfrm>
          <a:prstGeom prst="rect">
            <a:avLst/>
          </a:prstGeom>
        </p:spPr>
        <p:txBody>
          <a:bodyPr/>
          <a:lstStyle/>
          <a:p>
            <a:r>
              <a:rPr lang="en-US" dirty="0"/>
              <a:t>Sample Footer Text</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529916"/>
            <a:ext cx="429207" cy="328084"/>
          </a:xfrm>
          <a:prstGeom prst="rect">
            <a:avLst/>
          </a:prstGeom>
        </p:spPr>
        <p:txBody>
          <a:bodyPr/>
          <a:lstStyle/>
          <a:p>
            <a:fld id="{CC057153-B650-4DEB-B370-79DDCFDCE934}" type="slidenum">
              <a:rPr lang="en-US" smtClean="0"/>
              <a:t>‹#›</a:t>
            </a:fld>
            <a:endParaRPr lang="en-US" dirty="0"/>
          </a:p>
        </p:txBody>
      </p:sp>
      <p:sp>
        <p:nvSpPr>
          <p:cNvPr id="2" name="Rectangle: Rounded Corners 1">
            <a:extLst>
              <a:ext uri="{FF2B5EF4-FFF2-40B4-BE49-F238E27FC236}">
                <a16:creationId xmlns:a16="http://schemas.microsoft.com/office/drawing/2014/main" id="{635E0701-D961-E590-72A4-CFE60A942FB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70458702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35B410A-8F1F-C41B-C2EA-3ADD36BB7D5B}"/>
              </a:ext>
            </a:extLst>
          </p:cNvPr>
          <p:cNvSpPr>
            <a:spLocks noGrp="1"/>
          </p:cNvSpPr>
          <p:nvPr>
            <p:ph type="title"/>
          </p:nvPr>
        </p:nvSpPr>
        <p:spPr>
          <a:xfrm>
            <a:off x="7053972" y="907302"/>
            <a:ext cx="4361688" cy="1386965"/>
          </a:xfrm>
        </p:spPr>
        <p:txBody>
          <a:bodyPr anchor="t"/>
          <a:lstStyle/>
          <a:p>
            <a:r>
              <a:rPr lang="en-GB"/>
              <a:t>Click to edit Master title style</a:t>
            </a:r>
            <a:endParaRPr lang="en-US" dirty="0"/>
          </a:p>
        </p:txBody>
      </p:sp>
      <p:sp>
        <p:nvSpPr>
          <p:cNvPr id="8" name="Picture Placeholder 7">
            <a:extLst>
              <a:ext uri="{FF2B5EF4-FFF2-40B4-BE49-F238E27FC236}">
                <a16:creationId xmlns:a16="http://schemas.microsoft.com/office/drawing/2014/main" id="{3675BA77-EBBB-9336-6E26-E6A278DEC64C}"/>
              </a:ext>
            </a:extLst>
          </p:cNvPr>
          <p:cNvSpPr>
            <a:spLocks noGrp="1"/>
          </p:cNvSpPr>
          <p:nvPr>
            <p:ph type="pic" sz="quarter" idx="13"/>
          </p:nvPr>
        </p:nvSpPr>
        <p:spPr>
          <a:xfrm>
            <a:off x="358140" y="333756"/>
            <a:ext cx="6253369" cy="6190488"/>
          </a:xfrm>
          <a:custGeom>
            <a:avLst/>
            <a:gdLst>
              <a:gd name="connsiteX0" fmla="*/ 186643 w 6253369"/>
              <a:gd name="connsiteY0" fmla="*/ 0 h 6190488"/>
              <a:gd name="connsiteX1" fmla="*/ 6253369 w 6253369"/>
              <a:gd name="connsiteY1" fmla="*/ 0 h 6190488"/>
              <a:gd name="connsiteX2" fmla="*/ 6253369 w 6253369"/>
              <a:gd name="connsiteY2" fmla="*/ 6190488 h 6190488"/>
              <a:gd name="connsiteX3" fmla="*/ 186643 w 6253369"/>
              <a:gd name="connsiteY3" fmla="*/ 6190488 h 6190488"/>
              <a:gd name="connsiteX4" fmla="*/ 0 w 6253369"/>
              <a:gd name="connsiteY4" fmla="*/ 6003845 h 6190488"/>
              <a:gd name="connsiteX5" fmla="*/ 0 w 6253369"/>
              <a:gd name="connsiteY5" fmla="*/ 186643 h 6190488"/>
              <a:gd name="connsiteX6" fmla="*/ 186643 w 6253369"/>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53369" h="6190488">
                <a:moveTo>
                  <a:pt x="186643" y="0"/>
                </a:moveTo>
                <a:lnTo>
                  <a:pt x="6253369" y="0"/>
                </a:lnTo>
                <a:lnTo>
                  <a:pt x="6253369" y="6190488"/>
                </a:lnTo>
                <a:lnTo>
                  <a:pt x="186643" y="6190488"/>
                </a:lnTo>
                <a:cubicBezTo>
                  <a:pt x="83563" y="6190488"/>
                  <a:pt x="0" y="6106925"/>
                  <a:pt x="0" y="6003845"/>
                </a:cubicBezTo>
                <a:lnTo>
                  <a:pt x="0" y="186643"/>
                </a:lnTo>
                <a:cubicBezTo>
                  <a:pt x="0" y="83563"/>
                  <a:pt x="83563" y="0"/>
                  <a:pt x="186643" y="0"/>
                </a:cubicBezTo>
                <a:close/>
              </a:path>
            </a:pathLst>
          </a:custGeo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GB"/>
              <a:t>Click icon to add picture</a:t>
            </a:r>
            <a:endParaRPr lang="en-US" dirty="0"/>
          </a:p>
        </p:txBody>
      </p:sp>
      <p:sp>
        <p:nvSpPr>
          <p:cNvPr id="9" name="Content Placeholder 7">
            <a:extLst>
              <a:ext uri="{FF2B5EF4-FFF2-40B4-BE49-F238E27FC236}">
                <a16:creationId xmlns:a16="http://schemas.microsoft.com/office/drawing/2014/main" id="{CFD057C1-E5F9-48C1-C100-98561B816AC5}"/>
              </a:ext>
            </a:extLst>
          </p:cNvPr>
          <p:cNvSpPr>
            <a:spLocks noGrp="1"/>
          </p:cNvSpPr>
          <p:nvPr>
            <p:ph sz="quarter" idx="14"/>
          </p:nvPr>
        </p:nvSpPr>
        <p:spPr>
          <a:xfrm>
            <a:off x="7053972" y="2438545"/>
            <a:ext cx="4366917" cy="351215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253745" y="6529914"/>
            <a:ext cx="1622776" cy="328085"/>
          </a:xfrm>
          <a:prstGeom prst="rect">
            <a:avLst/>
          </a:prstGeom>
        </p:spPr>
        <p:txBody>
          <a:bodyPr/>
          <a:lstStyle>
            <a:lvl1pPr>
              <a:defRPr>
                <a:solidFill>
                  <a:schemeClr val="tx1"/>
                </a:solidFill>
                <a:effectLst/>
              </a:defRPr>
            </a:lvl1pPr>
          </a:lstStyle>
          <a:p>
            <a:fld id="{49B3D67F-5079-4349-A370-6203DAA40BB5}"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2" name="Rectangle: Rounded Corners 1">
            <a:extLst>
              <a:ext uri="{FF2B5EF4-FFF2-40B4-BE49-F238E27FC236}">
                <a16:creationId xmlns:a16="http://schemas.microsoft.com/office/drawing/2014/main" id="{EA9C6C39-F32F-7B92-4B04-DE603E8CAB22}"/>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81141927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7302"/>
            <a:ext cx="4361688" cy="1386965"/>
          </a:xfrm>
        </p:spPr>
        <p:txBody>
          <a:bodyPr anchor="t"/>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59536" y="2438545"/>
            <a:ext cx="4366917" cy="351215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 name="Picture Placeholder 9">
            <a:extLst>
              <a:ext uri="{FF2B5EF4-FFF2-40B4-BE49-F238E27FC236}">
                <a16:creationId xmlns:a16="http://schemas.microsoft.com/office/drawing/2014/main" id="{989A950D-4E95-617D-73A8-2088AA91A845}"/>
              </a:ext>
            </a:extLst>
          </p:cNvPr>
          <p:cNvSpPr>
            <a:spLocks noGrp="1"/>
          </p:cNvSpPr>
          <p:nvPr>
            <p:ph type="pic" sz="quarter" idx="13"/>
          </p:nvPr>
        </p:nvSpPr>
        <p:spPr>
          <a:xfrm>
            <a:off x="5749422" y="333756"/>
            <a:ext cx="6086539" cy="6190488"/>
          </a:xfrm>
          <a:custGeom>
            <a:avLst/>
            <a:gdLst>
              <a:gd name="connsiteX0" fmla="*/ 0 w 6086539"/>
              <a:gd name="connsiteY0" fmla="*/ 0 h 6181344"/>
              <a:gd name="connsiteX1" fmla="*/ 5900171 w 6086539"/>
              <a:gd name="connsiteY1" fmla="*/ 0 h 6181344"/>
              <a:gd name="connsiteX2" fmla="*/ 6086539 w 6086539"/>
              <a:gd name="connsiteY2" fmla="*/ 186368 h 6181344"/>
              <a:gd name="connsiteX3" fmla="*/ 6086539 w 6086539"/>
              <a:gd name="connsiteY3" fmla="*/ 5994976 h 6181344"/>
              <a:gd name="connsiteX4" fmla="*/ 5900171 w 6086539"/>
              <a:gd name="connsiteY4" fmla="*/ 6181344 h 6181344"/>
              <a:gd name="connsiteX5" fmla="*/ 0 w 6086539"/>
              <a:gd name="connsiteY5" fmla="*/ 6181344 h 61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86539" h="6181344">
                <a:moveTo>
                  <a:pt x="0" y="0"/>
                </a:moveTo>
                <a:lnTo>
                  <a:pt x="5900171" y="0"/>
                </a:lnTo>
                <a:cubicBezTo>
                  <a:pt x="6003099" y="0"/>
                  <a:pt x="6086539" y="83440"/>
                  <a:pt x="6086539" y="186368"/>
                </a:cubicBezTo>
                <a:lnTo>
                  <a:pt x="6086539" y="5994976"/>
                </a:lnTo>
                <a:cubicBezTo>
                  <a:pt x="6086539" y="6097904"/>
                  <a:pt x="6003099" y="6181344"/>
                  <a:pt x="5900171" y="6181344"/>
                </a:cubicBezTo>
                <a:lnTo>
                  <a:pt x="0" y="6181344"/>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529916"/>
            <a:ext cx="2031073" cy="328084"/>
          </a:xfrm>
          <a:prstGeom prst="rect">
            <a:avLst/>
          </a:prstGeom>
        </p:spPr>
        <p:txBody>
          <a:bodyPr/>
          <a:lstStyle/>
          <a:p>
            <a:fld id="{D5E635FD-01E5-4F9B-B7E3-4E8E4D553502}"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529916"/>
            <a:ext cx="2805405" cy="328084"/>
          </a:xfrm>
          <a:prstGeom prst="rect">
            <a:avLst/>
          </a:prstGeom>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529916"/>
            <a:ext cx="429207" cy="328084"/>
          </a:xfrm>
          <a:prstGeom prst="rect">
            <a:avLst/>
          </a:prstGeo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4" name="Rectangle: Rounded Corners 3">
            <a:extLst>
              <a:ext uri="{FF2B5EF4-FFF2-40B4-BE49-F238E27FC236}">
                <a16:creationId xmlns:a16="http://schemas.microsoft.com/office/drawing/2014/main" id="{6C6B2973-B39B-795B-C998-BD99945AC583}"/>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72322310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D06E528-2C9F-FF0A-C704-D5311E88B5CA}"/>
              </a:ext>
            </a:extLst>
          </p:cNvPr>
          <p:cNvSpPr>
            <a:spLocks noGrp="1"/>
          </p:cNvSpPr>
          <p:nvPr>
            <p:ph type="title"/>
          </p:nvPr>
        </p:nvSpPr>
        <p:spPr>
          <a:xfrm>
            <a:off x="6882554" y="905256"/>
            <a:ext cx="4572000" cy="932688"/>
          </a:xfrm>
        </p:spPr>
        <p:txBody>
          <a:bodyPr anchor="b"/>
          <a:lstStyle>
            <a:lvl1pPr>
              <a:defRPr sz="3200"/>
            </a:lvl1pPr>
          </a:lstStyle>
          <a:p>
            <a:r>
              <a:rPr lang="en-GB"/>
              <a:t>Click to edit Master title style</a:t>
            </a:r>
            <a:endParaRPr lang="en-US" dirty="0"/>
          </a:p>
        </p:txBody>
      </p:sp>
      <p:sp>
        <p:nvSpPr>
          <p:cNvPr id="4" name="Picture Placeholder 3">
            <a:extLst>
              <a:ext uri="{FF2B5EF4-FFF2-40B4-BE49-F238E27FC236}">
                <a16:creationId xmlns:a16="http://schemas.microsoft.com/office/drawing/2014/main" id="{98AE6960-1685-F3C4-C297-F7D9C123BDA2}"/>
              </a:ext>
            </a:extLst>
          </p:cNvPr>
          <p:cNvSpPr>
            <a:spLocks noGrp="1"/>
          </p:cNvSpPr>
          <p:nvPr>
            <p:ph type="pic" sz="quarter" idx="13"/>
          </p:nvPr>
        </p:nvSpPr>
        <p:spPr>
          <a:xfrm>
            <a:off x="358956" y="338328"/>
            <a:ext cx="6129344" cy="6181344"/>
          </a:xfrm>
          <a:custGeom>
            <a:avLst/>
            <a:gdLst>
              <a:gd name="connsiteX0" fmla="*/ 186368 w 6129344"/>
              <a:gd name="connsiteY0" fmla="*/ 0 h 6181344"/>
              <a:gd name="connsiteX1" fmla="*/ 6129344 w 6129344"/>
              <a:gd name="connsiteY1" fmla="*/ 0 h 6181344"/>
              <a:gd name="connsiteX2" fmla="*/ 6129344 w 6129344"/>
              <a:gd name="connsiteY2" fmla="*/ 6181344 h 6181344"/>
              <a:gd name="connsiteX3" fmla="*/ 186368 w 6129344"/>
              <a:gd name="connsiteY3" fmla="*/ 6181344 h 6181344"/>
              <a:gd name="connsiteX4" fmla="*/ 0 w 6129344"/>
              <a:gd name="connsiteY4" fmla="*/ 5994976 h 6181344"/>
              <a:gd name="connsiteX5" fmla="*/ 0 w 6129344"/>
              <a:gd name="connsiteY5" fmla="*/ 186368 h 6181344"/>
              <a:gd name="connsiteX6" fmla="*/ 186368 w 6129344"/>
              <a:gd name="connsiteY6" fmla="*/ 0 h 61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29344" h="6181344">
                <a:moveTo>
                  <a:pt x="186368" y="0"/>
                </a:moveTo>
                <a:lnTo>
                  <a:pt x="6129344" y="0"/>
                </a:lnTo>
                <a:lnTo>
                  <a:pt x="6129344" y="6181344"/>
                </a:lnTo>
                <a:lnTo>
                  <a:pt x="186368" y="6181344"/>
                </a:lnTo>
                <a:cubicBezTo>
                  <a:pt x="83440" y="6181344"/>
                  <a:pt x="0" y="6097904"/>
                  <a:pt x="0" y="5994976"/>
                </a:cubicBezTo>
                <a:lnTo>
                  <a:pt x="0" y="186368"/>
                </a:lnTo>
                <a:cubicBezTo>
                  <a:pt x="0" y="83440"/>
                  <a:pt x="83440" y="0"/>
                  <a:pt x="186368"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dirty="0"/>
          </a:p>
        </p:txBody>
      </p:sp>
      <p:sp>
        <p:nvSpPr>
          <p:cNvPr id="10" name="Content Placeholder 7">
            <a:extLst>
              <a:ext uri="{FF2B5EF4-FFF2-40B4-BE49-F238E27FC236}">
                <a16:creationId xmlns:a16="http://schemas.microsoft.com/office/drawing/2014/main" id="{F131C32E-547E-EA2F-5C03-0FE106459545}"/>
              </a:ext>
            </a:extLst>
          </p:cNvPr>
          <p:cNvSpPr>
            <a:spLocks noGrp="1"/>
          </p:cNvSpPr>
          <p:nvPr>
            <p:ph sz="quarter" idx="14"/>
          </p:nvPr>
        </p:nvSpPr>
        <p:spPr>
          <a:xfrm>
            <a:off x="6882554" y="1982048"/>
            <a:ext cx="4572000" cy="39686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104491" y="6529916"/>
            <a:ext cx="1772029" cy="328084"/>
          </a:xfrm>
          <a:prstGeom prst="rect">
            <a:avLst/>
          </a:prstGeom>
        </p:spPr>
        <p:txBody>
          <a:bodyPr/>
          <a:lstStyle>
            <a:lvl1pPr>
              <a:defRPr>
                <a:solidFill>
                  <a:schemeClr val="tx1"/>
                </a:solidFill>
                <a:effectLst/>
              </a:defRPr>
            </a:lvl1pPr>
          </a:lstStyle>
          <a:p>
            <a:fld id="{9DA120D7-D319-4C08-8AC1-3F29C25825B5}"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3" name="Rectangle: Rounded Corners 2">
            <a:extLst>
              <a:ext uri="{FF2B5EF4-FFF2-40B4-BE49-F238E27FC236}">
                <a16:creationId xmlns:a16="http://schemas.microsoft.com/office/drawing/2014/main" id="{3BBCC467-E248-3764-B263-C14CD99457D8}"/>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162320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5256"/>
            <a:ext cx="4572000" cy="932688"/>
          </a:xfrm>
        </p:spPr>
        <p:txBody>
          <a:bodyPr anchor="b"/>
          <a:lstStyle>
            <a:lvl1pPr>
              <a:defRPr sz="32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59536" y="1982048"/>
            <a:ext cx="4572000" cy="39686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Picture Placeholder 8">
            <a:extLst>
              <a:ext uri="{FF2B5EF4-FFF2-40B4-BE49-F238E27FC236}">
                <a16:creationId xmlns:a16="http://schemas.microsoft.com/office/drawing/2014/main" id="{4E3331A2-CF3B-E998-CF70-4A75C30A9245}"/>
              </a:ext>
            </a:extLst>
          </p:cNvPr>
          <p:cNvSpPr>
            <a:spLocks noGrp="1"/>
          </p:cNvSpPr>
          <p:nvPr>
            <p:ph type="pic" sz="quarter" idx="13"/>
          </p:nvPr>
        </p:nvSpPr>
        <p:spPr>
          <a:xfrm>
            <a:off x="5917720" y="333756"/>
            <a:ext cx="5916140" cy="6190488"/>
          </a:xfrm>
          <a:custGeom>
            <a:avLst/>
            <a:gdLst>
              <a:gd name="connsiteX0" fmla="*/ 0 w 5916140"/>
              <a:gd name="connsiteY0" fmla="*/ 0 h 6190488"/>
              <a:gd name="connsiteX1" fmla="*/ 5729497 w 5916140"/>
              <a:gd name="connsiteY1" fmla="*/ 0 h 6190488"/>
              <a:gd name="connsiteX2" fmla="*/ 5916140 w 5916140"/>
              <a:gd name="connsiteY2" fmla="*/ 186643 h 6190488"/>
              <a:gd name="connsiteX3" fmla="*/ 5916140 w 5916140"/>
              <a:gd name="connsiteY3" fmla="*/ 6003845 h 6190488"/>
              <a:gd name="connsiteX4" fmla="*/ 5729497 w 5916140"/>
              <a:gd name="connsiteY4" fmla="*/ 6190488 h 6190488"/>
              <a:gd name="connsiteX5" fmla="*/ 0 w 5916140"/>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16140" h="6190488">
                <a:moveTo>
                  <a:pt x="0" y="0"/>
                </a:moveTo>
                <a:lnTo>
                  <a:pt x="5729497" y="0"/>
                </a:lnTo>
                <a:cubicBezTo>
                  <a:pt x="5832577" y="0"/>
                  <a:pt x="5916140" y="83563"/>
                  <a:pt x="5916140" y="186643"/>
                </a:cubicBezTo>
                <a:lnTo>
                  <a:pt x="5916140" y="6003845"/>
                </a:lnTo>
                <a:cubicBezTo>
                  <a:pt x="5916140" y="6106925"/>
                  <a:pt x="5832577" y="6190488"/>
                  <a:pt x="5729497"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3" y="6529916"/>
            <a:ext cx="2031073" cy="328084"/>
          </a:xfrm>
          <a:prstGeom prst="rect">
            <a:avLst/>
          </a:prstGeom>
        </p:spPr>
        <p:txBody>
          <a:bodyPr/>
          <a:lstStyle/>
          <a:p>
            <a:fld id="{EBEC7127-1401-4DC9-A2BE-769D7BC81B47}"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529916"/>
            <a:ext cx="2805405" cy="328084"/>
          </a:xfrm>
          <a:prstGeom prst="rect">
            <a:avLst/>
          </a:prstGeom>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529916"/>
            <a:ext cx="429207" cy="328084"/>
          </a:xfrm>
          <a:prstGeom prst="rect">
            <a:avLst/>
          </a:prstGeo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4" name="Rectangle: Rounded Corners 3">
            <a:extLst>
              <a:ext uri="{FF2B5EF4-FFF2-40B4-BE49-F238E27FC236}">
                <a16:creationId xmlns:a16="http://schemas.microsoft.com/office/drawing/2014/main" id="{441A81A3-09AD-4886-CA58-1C5308FB34ED}"/>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51394284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03044" y="907299"/>
            <a:ext cx="3222923" cy="1203162"/>
          </a:xfrm>
        </p:spPr>
        <p:txBody>
          <a:bodyPr anchor="b">
            <a:normAutofit/>
          </a:bodyPr>
          <a:lstStyle>
            <a:lvl1pPr>
              <a:defRPr sz="3200"/>
            </a:lvl1pPr>
          </a:lstStyle>
          <a:p>
            <a:r>
              <a:rPr lang="en-GB"/>
              <a:t>Click to edit Master title style</a:t>
            </a:r>
            <a:endParaRPr lang="en-US" dirty="0"/>
          </a:p>
        </p:txBody>
      </p:sp>
      <p:sp>
        <p:nvSpPr>
          <p:cNvPr id="6" name="Picture Placeholder 5">
            <a:extLst>
              <a:ext uri="{FF2B5EF4-FFF2-40B4-BE49-F238E27FC236}">
                <a16:creationId xmlns:a16="http://schemas.microsoft.com/office/drawing/2014/main" id="{E26FC952-7E45-FC54-E540-F375172C0E20}"/>
              </a:ext>
            </a:extLst>
          </p:cNvPr>
          <p:cNvSpPr>
            <a:spLocks noGrp="1"/>
          </p:cNvSpPr>
          <p:nvPr>
            <p:ph type="pic" sz="quarter" idx="13"/>
          </p:nvPr>
        </p:nvSpPr>
        <p:spPr>
          <a:xfrm>
            <a:off x="358140" y="333756"/>
            <a:ext cx="7226004" cy="6190488"/>
          </a:xfrm>
          <a:custGeom>
            <a:avLst/>
            <a:gdLst>
              <a:gd name="connsiteX0" fmla="*/ 186643 w 7226004"/>
              <a:gd name="connsiteY0" fmla="*/ 0 h 6190488"/>
              <a:gd name="connsiteX1" fmla="*/ 7226004 w 7226004"/>
              <a:gd name="connsiteY1" fmla="*/ 0 h 6190488"/>
              <a:gd name="connsiteX2" fmla="*/ 7226004 w 7226004"/>
              <a:gd name="connsiteY2" fmla="*/ 6190488 h 6190488"/>
              <a:gd name="connsiteX3" fmla="*/ 186643 w 7226004"/>
              <a:gd name="connsiteY3" fmla="*/ 6190488 h 6190488"/>
              <a:gd name="connsiteX4" fmla="*/ 0 w 7226004"/>
              <a:gd name="connsiteY4" fmla="*/ 6003845 h 6190488"/>
              <a:gd name="connsiteX5" fmla="*/ 0 w 7226004"/>
              <a:gd name="connsiteY5" fmla="*/ 186643 h 6190488"/>
              <a:gd name="connsiteX6" fmla="*/ 186643 w 7226004"/>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26004" h="6190488">
                <a:moveTo>
                  <a:pt x="186643" y="0"/>
                </a:moveTo>
                <a:lnTo>
                  <a:pt x="7226004" y="0"/>
                </a:lnTo>
                <a:lnTo>
                  <a:pt x="7226004"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103044" y="2240265"/>
            <a:ext cx="3222923" cy="37104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8103044" y="6529915"/>
            <a:ext cx="922372" cy="328084"/>
          </a:xfrm>
          <a:prstGeom prst="rect">
            <a:avLst/>
          </a:prstGeom>
        </p:spPr>
        <p:txBody>
          <a:bodyPr/>
          <a:lstStyle/>
          <a:p>
            <a:fld id="{16B7840A-2968-4A25-82F8-DF7BABF97BC1}" type="datetime1">
              <a:rPr lang="en-US" smtClean="0"/>
              <a:t>3/16/2026</a:t>
            </a:fld>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9025417" y="6529915"/>
            <a:ext cx="2390244" cy="328084"/>
          </a:xfrm>
          <a:prstGeom prst="rect">
            <a:avLst/>
          </a:prstGeom>
        </p:spPr>
        <p:txBody>
          <a:bodyPr/>
          <a:lstStyle/>
          <a:p>
            <a:r>
              <a:rPr lang="en-US" dirty="0"/>
              <a:t>Sample Footer Text</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5" name="Rectangle: Rounded Corners 4">
            <a:extLst>
              <a:ext uri="{FF2B5EF4-FFF2-40B4-BE49-F238E27FC236}">
                <a16:creationId xmlns:a16="http://schemas.microsoft.com/office/drawing/2014/main" id="{DCB9005A-8E92-C720-BABE-52545C043BA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96347208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7299"/>
            <a:ext cx="3351329" cy="1203161"/>
          </a:xfrm>
        </p:spPr>
        <p:txBody>
          <a:bodyPr anchor="b">
            <a:normAutofit/>
          </a:bodyPr>
          <a:lstStyle>
            <a:lvl1pPr>
              <a:defRPr sz="32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59536" y="2244789"/>
            <a:ext cx="3351329" cy="370590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Picture Placeholder 8">
            <a:extLst>
              <a:ext uri="{FF2B5EF4-FFF2-40B4-BE49-F238E27FC236}">
                <a16:creationId xmlns:a16="http://schemas.microsoft.com/office/drawing/2014/main" id="{93031C5B-201F-65FC-977A-E04E980A8D1F}"/>
              </a:ext>
            </a:extLst>
          </p:cNvPr>
          <p:cNvSpPr>
            <a:spLocks noGrp="1"/>
          </p:cNvSpPr>
          <p:nvPr>
            <p:ph type="pic" sz="quarter" idx="13"/>
          </p:nvPr>
        </p:nvSpPr>
        <p:spPr>
          <a:xfrm>
            <a:off x="4761780" y="333756"/>
            <a:ext cx="7072080" cy="6190488"/>
          </a:xfrm>
          <a:custGeom>
            <a:avLst/>
            <a:gdLst>
              <a:gd name="connsiteX0" fmla="*/ 0 w 7072080"/>
              <a:gd name="connsiteY0" fmla="*/ 0 h 6190488"/>
              <a:gd name="connsiteX1" fmla="*/ 6885437 w 7072080"/>
              <a:gd name="connsiteY1" fmla="*/ 0 h 6190488"/>
              <a:gd name="connsiteX2" fmla="*/ 7072080 w 7072080"/>
              <a:gd name="connsiteY2" fmla="*/ 186643 h 6190488"/>
              <a:gd name="connsiteX3" fmla="*/ 7072080 w 7072080"/>
              <a:gd name="connsiteY3" fmla="*/ 6003845 h 6190488"/>
              <a:gd name="connsiteX4" fmla="*/ 6885437 w 7072080"/>
              <a:gd name="connsiteY4" fmla="*/ 6190488 h 6190488"/>
              <a:gd name="connsiteX5" fmla="*/ 0 w 7072080"/>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72080" h="6190488">
                <a:moveTo>
                  <a:pt x="0" y="0"/>
                </a:moveTo>
                <a:lnTo>
                  <a:pt x="6885437" y="0"/>
                </a:lnTo>
                <a:cubicBezTo>
                  <a:pt x="6988517" y="0"/>
                  <a:pt x="7072080" y="83563"/>
                  <a:pt x="7072080" y="186643"/>
                </a:cubicBezTo>
                <a:lnTo>
                  <a:pt x="7072080" y="6003845"/>
                </a:lnTo>
                <a:cubicBezTo>
                  <a:pt x="7072080" y="6106925"/>
                  <a:pt x="6988517" y="6190488"/>
                  <a:pt x="6885437"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3" y="6529916"/>
            <a:ext cx="1067625" cy="328084"/>
          </a:xfrm>
          <a:prstGeom prst="rect">
            <a:avLst/>
          </a:prstGeom>
        </p:spPr>
        <p:txBody>
          <a:bodyPr/>
          <a:lstStyle/>
          <a:p>
            <a:fld id="{E2ABEC49-741E-472F-866C-AE933A56DB01}"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204785" y="6529916"/>
            <a:ext cx="2805405" cy="328084"/>
          </a:xfrm>
          <a:prstGeom prst="rect">
            <a:avLst/>
          </a:prstGeom>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960426" y="6529916"/>
            <a:ext cx="429207" cy="328084"/>
          </a:xfrm>
          <a:prstGeom prst="rect">
            <a:avLst/>
          </a:prstGeo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4" name="Rectangle: Rounded Corners 3">
            <a:extLst>
              <a:ext uri="{FF2B5EF4-FFF2-40B4-BE49-F238E27FC236}">
                <a16:creationId xmlns:a16="http://schemas.microsoft.com/office/drawing/2014/main" id="{75A9B769-FEAE-2962-E26F-2A44DC7B32A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93623894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00265" y="907300"/>
            <a:ext cx="3025702" cy="2114466"/>
          </a:xfrm>
        </p:spPr>
        <p:txBody>
          <a:bodyPr anchor="b"/>
          <a:lstStyle/>
          <a:p>
            <a:r>
              <a:rPr lang="en-GB"/>
              <a:t>Click to edit Master title style</a:t>
            </a:r>
            <a:endParaRPr lang="en-US" dirty="0"/>
          </a:p>
        </p:txBody>
      </p:sp>
      <p:sp>
        <p:nvSpPr>
          <p:cNvPr id="9" name="Picture Placeholder 8">
            <a:extLst>
              <a:ext uri="{FF2B5EF4-FFF2-40B4-BE49-F238E27FC236}">
                <a16:creationId xmlns:a16="http://schemas.microsoft.com/office/drawing/2014/main" id="{D58BC462-E794-03C0-9112-F7F3BCEED143}"/>
              </a:ext>
            </a:extLst>
          </p:cNvPr>
          <p:cNvSpPr>
            <a:spLocks noGrp="1"/>
          </p:cNvSpPr>
          <p:nvPr>
            <p:ph type="pic" sz="quarter" idx="13"/>
          </p:nvPr>
        </p:nvSpPr>
        <p:spPr>
          <a:xfrm>
            <a:off x="358140" y="333756"/>
            <a:ext cx="7423225" cy="6190488"/>
          </a:xfrm>
          <a:custGeom>
            <a:avLst/>
            <a:gdLst>
              <a:gd name="connsiteX0" fmla="*/ 186643 w 7423225"/>
              <a:gd name="connsiteY0" fmla="*/ 0 h 6190488"/>
              <a:gd name="connsiteX1" fmla="*/ 7423225 w 7423225"/>
              <a:gd name="connsiteY1" fmla="*/ 0 h 6190488"/>
              <a:gd name="connsiteX2" fmla="*/ 7423225 w 7423225"/>
              <a:gd name="connsiteY2" fmla="*/ 6190488 h 6190488"/>
              <a:gd name="connsiteX3" fmla="*/ 186643 w 7423225"/>
              <a:gd name="connsiteY3" fmla="*/ 6190488 h 6190488"/>
              <a:gd name="connsiteX4" fmla="*/ 0 w 7423225"/>
              <a:gd name="connsiteY4" fmla="*/ 6003845 h 6190488"/>
              <a:gd name="connsiteX5" fmla="*/ 0 w 7423225"/>
              <a:gd name="connsiteY5" fmla="*/ 186643 h 6190488"/>
              <a:gd name="connsiteX6" fmla="*/ 186643 w 7423225"/>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23225" h="6190488">
                <a:moveTo>
                  <a:pt x="186643" y="0"/>
                </a:moveTo>
                <a:lnTo>
                  <a:pt x="7423225" y="0"/>
                </a:lnTo>
                <a:lnTo>
                  <a:pt x="7423225"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00265" y="3156095"/>
            <a:ext cx="3025702" cy="2794596"/>
          </a:xfrm>
        </p:spPr>
        <p:txBody>
          <a:bodyPr>
            <a:normAutofit/>
          </a:bodyPr>
          <a:lstStyle>
            <a:lvl1pPr marL="0" indent="0">
              <a:buNone/>
              <a:defRPr sz="1600"/>
            </a:lvl1pPr>
            <a:lvl2pPr marL="228600" indent="0">
              <a:buNone/>
              <a:defRPr sz="1400"/>
            </a:lvl2pPr>
            <a:lvl3pPr marL="457200" indent="0">
              <a:buNone/>
              <a:defRPr sz="1200"/>
            </a:lvl3pPr>
            <a:lvl4pPr marL="685800" indent="0">
              <a:buNone/>
              <a:defRPr sz="1100"/>
            </a:lvl4pPr>
            <a:lvl5pPr marL="914400" indent="0">
              <a:buNone/>
              <a:defRPr sz="105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343102" y="6529915"/>
            <a:ext cx="1003659" cy="328084"/>
          </a:xfrm>
          <a:prstGeom prst="rect">
            <a:avLst/>
          </a:prstGeom>
        </p:spPr>
        <p:txBody>
          <a:bodyPr/>
          <a:lstStyle>
            <a:lvl1pPr>
              <a:defRPr>
                <a:solidFill>
                  <a:schemeClr val="tx1"/>
                </a:solidFill>
                <a:effectLst/>
              </a:defRPr>
            </a:lvl1pPr>
          </a:lstStyle>
          <a:p>
            <a:fld id="{CB6BE5AC-BF33-4FE2-ADBE-F1A4AA52AA84}"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9346761" y="6529915"/>
            <a:ext cx="2068899"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4" name="Rectangle: Rounded Corners 3">
            <a:extLst>
              <a:ext uri="{FF2B5EF4-FFF2-40B4-BE49-F238E27FC236}">
                <a16:creationId xmlns:a16="http://schemas.microsoft.com/office/drawing/2014/main" id="{B3CB8547-3131-E62F-78BD-1E2AB8979C91}"/>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7864483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012268"/>
            <a:ext cx="3739896" cy="1390330"/>
          </a:xfrm>
        </p:spPr>
        <p:txBody>
          <a:bodyPr anchor="t">
            <a:normAutofit/>
          </a:bodyPr>
          <a:lstStyle>
            <a:lvl1pPr>
              <a:defRPr sz="3200"/>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4635132"/>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012267"/>
            <a:ext cx="6400800" cy="1390330"/>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851A88DF-44ED-436B-99D1-0B8CC5A92D9A}"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50646564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3778270"/>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BEC9FA1C-AA60-4CCE-B788-3849E413B634}"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1749755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GB"/>
              <a:t>Click to edit Master title style</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59778"/>
            <a:ext cx="3494314" cy="365125"/>
          </a:xfrm>
          <a:prstGeom prst="rect">
            <a:avLst/>
          </a:prstGeom>
        </p:spPr>
        <p:txBody>
          <a:bodyPr/>
          <a:lstStyle/>
          <a:p>
            <a:fld id="{401AF4C7-240F-4AB8-A2FA-D99DF3F7CE1C}"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59778"/>
            <a:ext cx="2805405" cy="365125"/>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59778"/>
            <a:ext cx="429207" cy="365125"/>
          </a:xfrm>
          <a:prstGeom prst="rect">
            <a:avLst/>
          </a:prstGeom>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3079730"/>
            <a:ext cx="12192000" cy="3778270"/>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GB"/>
              <a:t>Click icon to add picture</a:t>
            </a:r>
            <a:endParaRPr lang="en-US" dirty="0"/>
          </a:p>
        </p:txBody>
      </p:sp>
    </p:spTree>
    <p:extLst>
      <p:ext uri="{BB962C8B-B14F-4D97-AF65-F5344CB8AC3E}">
        <p14:creationId xmlns:p14="http://schemas.microsoft.com/office/powerpoint/2010/main" val="25256648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B707AF85-94F0-A688-031E-5C9B12E7DA2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12646" y="1810322"/>
            <a:ext cx="4547183" cy="4444173"/>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603504"/>
            <a:ext cx="10972802" cy="970463"/>
          </a:xfrm>
        </p:spPr>
        <p:txBody>
          <a:bodyPr anchor="ctr"/>
          <a:lstStyle/>
          <a:p>
            <a:r>
              <a:rPr lang="en-GB"/>
              <a:t>Click to edit Master title style</a:t>
            </a:r>
            <a:endParaRPr lang="en-US"/>
          </a:p>
        </p:txBody>
      </p:sp>
      <p:sp>
        <p:nvSpPr>
          <p:cNvPr id="11" name="Picture Placeholder 10">
            <a:extLst>
              <a:ext uri="{FF2B5EF4-FFF2-40B4-BE49-F238E27FC236}">
                <a16:creationId xmlns:a16="http://schemas.microsoft.com/office/drawing/2014/main" id="{0FEB7308-4C28-B462-9DD9-8D821D48BBBA}"/>
              </a:ext>
            </a:extLst>
          </p:cNvPr>
          <p:cNvSpPr>
            <a:spLocks noGrp="1"/>
          </p:cNvSpPr>
          <p:nvPr>
            <p:ph type="pic" sz="quarter" idx="16"/>
          </p:nvPr>
        </p:nvSpPr>
        <p:spPr>
          <a:xfrm>
            <a:off x="898331" y="2044501"/>
            <a:ext cx="3975817" cy="3975817"/>
          </a:xfrm>
          <a:custGeom>
            <a:avLst/>
            <a:gdLst>
              <a:gd name="connsiteX0" fmla="*/ 1987909 w 3975817"/>
              <a:gd name="connsiteY0" fmla="*/ 0 h 3975817"/>
              <a:gd name="connsiteX1" fmla="*/ 3975817 w 3975817"/>
              <a:gd name="connsiteY1" fmla="*/ 1987909 h 3975817"/>
              <a:gd name="connsiteX2" fmla="*/ 1987909 w 3975817"/>
              <a:gd name="connsiteY2" fmla="*/ 3975817 h 3975817"/>
              <a:gd name="connsiteX3" fmla="*/ 0 w 3975817"/>
              <a:gd name="connsiteY3" fmla="*/ 1987909 h 3975817"/>
              <a:gd name="connsiteX4" fmla="*/ 1987909 w 3975817"/>
              <a:gd name="connsiteY4" fmla="*/ 0 h 39758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75817" h="3975817">
                <a:moveTo>
                  <a:pt x="1987909" y="0"/>
                </a:moveTo>
                <a:cubicBezTo>
                  <a:pt x="3085800" y="0"/>
                  <a:pt x="3975817" y="890017"/>
                  <a:pt x="3975817" y="1987909"/>
                </a:cubicBezTo>
                <a:cubicBezTo>
                  <a:pt x="3975817" y="3085800"/>
                  <a:pt x="3085800" y="3975817"/>
                  <a:pt x="1987909" y="3975817"/>
                </a:cubicBezTo>
                <a:cubicBezTo>
                  <a:pt x="890017" y="3975817"/>
                  <a:pt x="0" y="3085800"/>
                  <a:pt x="0" y="1987909"/>
                </a:cubicBezTo>
                <a:cubicBezTo>
                  <a:pt x="0" y="890017"/>
                  <a:pt x="890017" y="0"/>
                  <a:pt x="1987909"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6096000" y="1828800"/>
            <a:ext cx="5483355" cy="44288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387AD299-DE61-4CBB-BC93-03EDAFFAD605}"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13712010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B5BFD4E-5044-9769-5E8F-5BEC1C2A215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12648" y="2271376"/>
            <a:ext cx="4155294" cy="4061162"/>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39"/>
            <a:ext cx="4672584" cy="1453896"/>
          </a:xfrm>
        </p:spPr>
        <p:txBody>
          <a:bodyPr>
            <a:normAutofit/>
          </a:bodyPr>
          <a:lstStyle>
            <a:lvl1pPr>
              <a:defRPr sz="3600"/>
            </a:lvl1pPr>
          </a:lstStyle>
          <a:p>
            <a:r>
              <a:rPr lang="en-GB"/>
              <a:t>Click to edit Master title style</a:t>
            </a:r>
            <a:endParaRPr lang="en-US"/>
          </a:p>
        </p:txBody>
      </p:sp>
      <p:sp>
        <p:nvSpPr>
          <p:cNvPr id="14" name="Picture Placeholder 13">
            <a:extLst>
              <a:ext uri="{FF2B5EF4-FFF2-40B4-BE49-F238E27FC236}">
                <a16:creationId xmlns:a16="http://schemas.microsoft.com/office/drawing/2014/main" id="{D4DA44E7-3265-78D1-59E3-AEFDF6112DD6}"/>
              </a:ext>
            </a:extLst>
          </p:cNvPr>
          <p:cNvSpPr>
            <a:spLocks noGrp="1"/>
          </p:cNvSpPr>
          <p:nvPr>
            <p:ph type="pic" sz="quarter" idx="16"/>
          </p:nvPr>
        </p:nvSpPr>
        <p:spPr>
          <a:xfrm>
            <a:off x="873710" y="2485372"/>
            <a:ext cx="3633170" cy="3633170"/>
          </a:xfrm>
          <a:custGeom>
            <a:avLst/>
            <a:gdLst>
              <a:gd name="connsiteX0" fmla="*/ 1816585 w 3633170"/>
              <a:gd name="connsiteY0" fmla="*/ 0 h 3633170"/>
              <a:gd name="connsiteX1" fmla="*/ 3633170 w 3633170"/>
              <a:gd name="connsiteY1" fmla="*/ 1816585 h 3633170"/>
              <a:gd name="connsiteX2" fmla="*/ 1816585 w 3633170"/>
              <a:gd name="connsiteY2" fmla="*/ 3633170 h 3633170"/>
              <a:gd name="connsiteX3" fmla="*/ 0 w 3633170"/>
              <a:gd name="connsiteY3" fmla="*/ 1816585 h 3633170"/>
              <a:gd name="connsiteX4" fmla="*/ 1816585 w 3633170"/>
              <a:gd name="connsiteY4" fmla="*/ 0 h 36331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3170" h="3633170">
                <a:moveTo>
                  <a:pt x="1816585" y="0"/>
                </a:moveTo>
                <a:cubicBezTo>
                  <a:pt x="2819857" y="0"/>
                  <a:pt x="3633170" y="813313"/>
                  <a:pt x="3633170" y="1816585"/>
                </a:cubicBezTo>
                <a:cubicBezTo>
                  <a:pt x="3633170" y="2819857"/>
                  <a:pt x="2819857" y="3633170"/>
                  <a:pt x="1816585" y="3633170"/>
                </a:cubicBezTo>
                <a:cubicBezTo>
                  <a:pt x="813313" y="3633170"/>
                  <a:pt x="0" y="2819857"/>
                  <a:pt x="0" y="1816585"/>
                </a:cubicBezTo>
                <a:cubicBezTo>
                  <a:pt x="0" y="813313"/>
                  <a:pt x="813313" y="0"/>
                  <a:pt x="1816585"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FB9632C8-AF7D-4924-8414-5F0F98946906}"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65682918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9B50B4B-78CB-E542-02D9-864CE61BF8A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37715" y="2311121"/>
            <a:ext cx="4085820" cy="3993262"/>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4678" y="550217"/>
            <a:ext cx="3657603" cy="1453896"/>
          </a:xfrm>
        </p:spPr>
        <p:txBody>
          <a:bodyPr anchor="t">
            <a:normAutofit/>
          </a:bodyPr>
          <a:lstStyle>
            <a:lvl1pPr>
              <a:defRPr sz="3200"/>
            </a:lvl1pPr>
          </a:lstStyle>
          <a:p>
            <a:r>
              <a:rPr lang="en-GB"/>
              <a:t>Click to edit Master title style</a:t>
            </a:r>
            <a:endParaRPr lang="en-US" dirty="0"/>
          </a:p>
        </p:txBody>
      </p:sp>
      <p:sp>
        <p:nvSpPr>
          <p:cNvPr id="12" name="Picture Placeholder 11">
            <a:extLst>
              <a:ext uri="{FF2B5EF4-FFF2-40B4-BE49-F238E27FC236}">
                <a16:creationId xmlns:a16="http://schemas.microsoft.com/office/drawing/2014/main" id="{AA5E0D2B-AF9D-6520-DEF7-6EF60AC4660E}"/>
              </a:ext>
            </a:extLst>
          </p:cNvPr>
          <p:cNvSpPr>
            <a:spLocks noGrp="1"/>
          </p:cNvSpPr>
          <p:nvPr>
            <p:ph type="pic" sz="quarter" idx="16"/>
          </p:nvPr>
        </p:nvSpPr>
        <p:spPr>
          <a:xfrm>
            <a:off x="694412" y="2521539"/>
            <a:ext cx="3572426" cy="3572426"/>
          </a:xfrm>
          <a:custGeom>
            <a:avLst/>
            <a:gdLst>
              <a:gd name="connsiteX0" fmla="*/ 1786213 w 3572426"/>
              <a:gd name="connsiteY0" fmla="*/ 0 h 3572426"/>
              <a:gd name="connsiteX1" fmla="*/ 3572426 w 3572426"/>
              <a:gd name="connsiteY1" fmla="*/ 1786213 h 3572426"/>
              <a:gd name="connsiteX2" fmla="*/ 1786213 w 3572426"/>
              <a:gd name="connsiteY2" fmla="*/ 3572426 h 3572426"/>
              <a:gd name="connsiteX3" fmla="*/ 0 w 3572426"/>
              <a:gd name="connsiteY3" fmla="*/ 1786213 h 3572426"/>
              <a:gd name="connsiteX4" fmla="*/ 1786213 w 3572426"/>
              <a:gd name="connsiteY4" fmla="*/ 0 h 357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2426" h="3572426">
                <a:moveTo>
                  <a:pt x="1786213" y="0"/>
                </a:moveTo>
                <a:cubicBezTo>
                  <a:pt x="2772711" y="0"/>
                  <a:pt x="3572426" y="799715"/>
                  <a:pt x="3572426" y="1786213"/>
                </a:cubicBezTo>
                <a:cubicBezTo>
                  <a:pt x="3572426" y="2772711"/>
                  <a:pt x="2772711" y="3572426"/>
                  <a:pt x="1786213" y="3572426"/>
                </a:cubicBezTo>
                <a:cubicBezTo>
                  <a:pt x="799715" y="3572426"/>
                  <a:pt x="0" y="2772711"/>
                  <a:pt x="0" y="1786213"/>
                </a:cubicBezTo>
                <a:cubicBezTo>
                  <a:pt x="0" y="799715"/>
                  <a:pt x="799715" y="0"/>
                  <a:pt x="1786213"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016500" y="549275"/>
            <a:ext cx="6561138" cy="575945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CB60CA09-D196-4E75-A4BA-F561F149C1FC}"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4261412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825626D2-80B1-31C0-8C4C-03AEBF6B450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7335066" y="2105276"/>
            <a:ext cx="4085820" cy="3993262"/>
          </a:xfrm>
          <a:prstGeom prst="rect">
            <a:avLst/>
          </a:prstGeom>
        </p:spPr>
      </p:pic>
      <p:sp>
        <p:nvSpPr>
          <p:cNvPr id="17" name="Title 1">
            <a:extLst>
              <a:ext uri="{FF2B5EF4-FFF2-40B4-BE49-F238E27FC236}">
                <a16:creationId xmlns:a16="http://schemas.microsoft.com/office/drawing/2014/main" id="{FB8AD6A1-C215-DFF8-ECFA-D092D628B627}"/>
              </a:ext>
            </a:extLst>
          </p:cNvPr>
          <p:cNvSpPr>
            <a:spLocks noGrp="1"/>
          </p:cNvSpPr>
          <p:nvPr>
            <p:ph type="title"/>
          </p:nvPr>
        </p:nvSpPr>
        <p:spPr>
          <a:xfrm>
            <a:off x="612647" y="907303"/>
            <a:ext cx="10966706" cy="1132258"/>
          </a:xfrm>
        </p:spPr>
        <p:txBody>
          <a:bodyPr/>
          <a:lstStyle>
            <a:lvl1pPr>
              <a:defRPr>
                <a:latin typeface="+mj-lt"/>
              </a:defRPr>
            </a:lvl1pPr>
          </a:lstStyle>
          <a:p>
            <a:r>
              <a:rPr lang="en-GB"/>
              <a:t>Click to edit Master title style</a:t>
            </a:r>
            <a:endParaRPr lang="en-US" dirty="0"/>
          </a:p>
        </p:txBody>
      </p:sp>
      <p:sp>
        <p:nvSpPr>
          <p:cNvPr id="15" name="Text Placeholder 3">
            <a:extLst>
              <a:ext uri="{FF2B5EF4-FFF2-40B4-BE49-F238E27FC236}">
                <a16:creationId xmlns:a16="http://schemas.microsoft.com/office/drawing/2014/main" id="{2F6745D6-F853-FF75-28EF-2DD864956FC7}"/>
              </a:ext>
            </a:extLst>
          </p:cNvPr>
          <p:cNvSpPr>
            <a:spLocks noGrp="1"/>
          </p:cNvSpPr>
          <p:nvPr>
            <p:ph type="body" sz="half" idx="2"/>
          </p:nvPr>
        </p:nvSpPr>
        <p:spPr>
          <a:xfrm>
            <a:off x="612647" y="2311121"/>
            <a:ext cx="6158266" cy="3993262"/>
          </a:xfrm>
        </p:spPr>
        <p:txBody>
          <a:bodyPr anchor="t">
            <a:normAutofit/>
          </a:bodyPr>
          <a:lstStyle>
            <a:lvl1pPr marL="0" indent="0">
              <a:buNone/>
              <a:defRPr sz="1400"/>
            </a:lvl1pPr>
            <a:lvl2pPr marL="457200" indent="0">
              <a:buNone/>
              <a:defRPr sz="1200"/>
            </a:lvl2pPr>
            <a:lvl3pPr marL="914400" indent="0">
              <a:buNone/>
              <a:defRPr sz="1100"/>
            </a:lvl3pPr>
            <a:lvl4pPr marL="1371600" indent="0">
              <a:buNone/>
              <a:defRPr sz="900"/>
            </a:lvl4pPr>
            <a:lvl5pPr marL="1828800" indent="0">
              <a:buNone/>
              <a:defRPr sz="9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Picture Placeholder 7">
            <a:extLst>
              <a:ext uri="{FF2B5EF4-FFF2-40B4-BE49-F238E27FC236}">
                <a16:creationId xmlns:a16="http://schemas.microsoft.com/office/drawing/2014/main" id="{D366C839-A25F-2CB3-40B9-811BB4C75134}"/>
              </a:ext>
            </a:extLst>
          </p:cNvPr>
          <p:cNvSpPr>
            <a:spLocks noGrp="1"/>
          </p:cNvSpPr>
          <p:nvPr>
            <p:ph type="pic" sz="quarter" idx="15"/>
          </p:nvPr>
        </p:nvSpPr>
        <p:spPr>
          <a:xfrm>
            <a:off x="7591763" y="2315694"/>
            <a:ext cx="3572426" cy="3572426"/>
          </a:xfrm>
          <a:custGeom>
            <a:avLst/>
            <a:gdLst>
              <a:gd name="connsiteX0" fmla="*/ 1786213 w 3572426"/>
              <a:gd name="connsiteY0" fmla="*/ 0 h 3572426"/>
              <a:gd name="connsiteX1" fmla="*/ 3572426 w 3572426"/>
              <a:gd name="connsiteY1" fmla="*/ 1786213 h 3572426"/>
              <a:gd name="connsiteX2" fmla="*/ 1786213 w 3572426"/>
              <a:gd name="connsiteY2" fmla="*/ 3572426 h 3572426"/>
              <a:gd name="connsiteX3" fmla="*/ 0 w 3572426"/>
              <a:gd name="connsiteY3" fmla="*/ 1786213 h 3572426"/>
              <a:gd name="connsiteX4" fmla="*/ 1786213 w 3572426"/>
              <a:gd name="connsiteY4" fmla="*/ 0 h 357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2426" h="3572426">
                <a:moveTo>
                  <a:pt x="1786213" y="0"/>
                </a:moveTo>
                <a:cubicBezTo>
                  <a:pt x="2772711" y="0"/>
                  <a:pt x="3572426" y="799715"/>
                  <a:pt x="3572426" y="1786213"/>
                </a:cubicBezTo>
                <a:cubicBezTo>
                  <a:pt x="3572426" y="2772711"/>
                  <a:pt x="2772711" y="3572426"/>
                  <a:pt x="1786213" y="3572426"/>
                </a:cubicBezTo>
                <a:cubicBezTo>
                  <a:pt x="799715" y="3572426"/>
                  <a:pt x="0" y="2772711"/>
                  <a:pt x="0" y="1786213"/>
                </a:cubicBezTo>
                <a:cubicBezTo>
                  <a:pt x="0" y="799715"/>
                  <a:pt x="799715" y="0"/>
                  <a:pt x="1786213"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GB"/>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E44CA941-2112-4108-B577-DDB22688A338}"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69513751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7C0B019-1F65-5FF3-EACC-1DBD4333A0E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5700064" y="557784"/>
            <a:ext cx="5914085" cy="5780110"/>
          </a:xfrm>
          <a:prstGeom prst="rect">
            <a:avLst/>
          </a:prstGeom>
        </p:spPr>
      </p:pic>
      <p:sp>
        <p:nvSpPr>
          <p:cNvPr id="3" name="Title 1">
            <a:extLst>
              <a:ext uri="{FF2B5EF4-FFF2-40B4-BE49-F238E27FC236}">
                <a16:creationId xmlns:a16="http://schemas.microsoft.com/office/drawing/2014/main" id="{6763DD55-592C-903A-3F9C-A96924CFEAC8}"/>
              </a:ext>
            </a:extLst>
          </p:cNvPr>
          <p:cNvSpPr>
            <a:spLocks noGrp="1"/>
          </p:cNvSpPr>
          <p:nvPr>
            <p:ph type="title"/>
          </p:nvPr>
        </p:nvSpPr>
        <p:spPr>
          <a:xfrm>
            <a:off x="612648" y="907302"/>
            <a:ext cx="4361688" cy="1649694"/>
          </a:xfrm>
        </p:spPr>
        <p:txBody>
          <a:bodyPr anchor="t"/>
          <a:lstStyle/>
          <a:p>
            <a:r>
              <a:rPr lang="en-GB"/>
              <a:t>Click to edit Master title style</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826137"/>
            <a:ext cx="4361688" cy="3434638"/>
          </a:xfrm>
        </p:spPr>
        <p:txBody>
          <a:bodyPr anchor="b">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12" name="Picture Placeholder 11">
            <a:extLst>
              <a:ext uri="{FF2B5EF4-FFF2-40B4-BE49-F238E27FC236}">
                <a16:creationId xmlns:a16="http://schemas.microsoft.com/office/drawing/2014/main" id="{051C0813-C057-2B90-9C5A-3AE995C89739}"/>
              </a:ext>
            </a:extLst>
          </p:cNvPr>
          <p:cNvSpPr>
            <a:spLocks noGrp="1"/>
          </p:cNvSpPr>
          <p:nvPr>
            <p:ph type="pic" sz="quarter" idx="15"/>
          </p:nvPr>
        </p:nvSpPr>
        <p:spPr>
          <a:xfrm>
            <a:off x="6071625" y="862357"/>
            <a:ext cx="5170964" cy="5170964"/>
          </a:xfrm>
          <a:custGeom>
            <a:avLst/>
            <a:gdLst>
              <a:gd name="connsiteX0" fmla="*/ 2585482 w 5170964"/>
              <a:gd name="connsiteY0" fmla="*/ 0 h 5170964"/>
              <a:gd name="connsiteX1" fmla="*/ 5170964 w 5170964"/>
              <a:gd name="connsiteY1" fmla="*/ 2585482 h 5170964"/>
              <a:gd name="connsiteX2" fmla="*/ 2585482 w 5170964"/>
              <a:gd name="connsiteY2" fmla="*/ 5170964 h 5170964"/>
              <a:gd name="connsiteX3" fmla="*/ 0 w 5170964"/>
              <a:gd name="connsiteY3" fmla="*/ 2585482 h 5170964"/>
              <a:gd name="connsiteX4" fmla="*/ 2585482 w 5170964"/>
              <a:gd name="connsiteY4" fmla="*/ 0 h 5170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0964" h="5170964">
                <a:moveTo>
                  <a:pt x="2585482" y="0"/>
                </a:moveTo>
                <a:cubicBezTo>
                  <a:pt x="4013405" y="0"/>
                  <a:pt x="5170964" y="1157560"/>
                  <a:pt x="5170964" y="2585482"/>
                </a:cubicBezTo>
                <a:cubicBezTo>
                  <a:pt x="5170964" y="4013405"/>
                  <a:pt x="4013405" y="5170964"/>
                  <a:pt x="2585482" y="5170964"/>
                </a:cubicBezTo>
                <a:cubicBezTo>
                  <a:pt x="1157560" y="5170964"/>
                  <a:pt x="0" y="4013405"/>
                  <a:pt x="0" y="2585482"/>
                </a:cubicBezTo>
                <a:cubicBezTo>
                  <a:pt x="0" y="1157560"/>
                  <a:pt x="1157560" y="0"/>
                  <a:pt x="2585482"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GB"/>
              <a:t>Click icon to add picture</a:t>
            </a:r>
            <a:endParaRPr lang="en-US" dirty="0"/>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a:xfrm>
            <a:off x="347132" y="6529916"/>
            <a:ext cx="3284341" cy="328084"/>
          </a:xfrm>
          <a:prstGeom prst="rect">
            <a:avLst/>
          </a:prstGeom>
        </p:spPr>
        <p:txBody>
          <a:bodyPr/>
          <a:lstStyle/>
          <a:p>
            <a:fld id="{7D3302DA-6AFE-4F11-B5FB-C17B82EA8578}" type="datetime1">
              <a:rPr lang="en-US" smtClean="0"/>
              <a:t>3/16/2026</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9211284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4967907A-96CA-89D9-9FD8-C85BFFEAF6EB}"/>
              </a:ext>
            </a:extLst>
          </p:cNvPr>
          <p:cNvSpPr>
            <a:spLocks noGrp="1"/>
          </p:cNvSpPr>
          <p:nvPr>
            <p:ph type="title"/>
          </p:nvPr>
        </p:nvSpPr>
        <p:spPr>
          <a:xfrm>
            <a:off x="860316" y="4421770"/>
            <a:ext cx="10499656" cy="1528927"/>
          </a:xfrm>
        </p:spPr>
        <p:txBody>
          <a:bodyPr>
            <a:normAutofit/>
          </a:bodyPr>
          <a:lstStyle>
            <a:lvl1pPr algn="l">
              <a:lnSpc>
                <a:spcPct val="110000"/>
              </a:lnSpc>
              <a:defRPr sz="2000" b="0" cap="none" baseline="0">
                <a:solidFill>
                  <a:schemeClr val="tx1"/>
                </a:solidFill>
                <a:latin typeface="+mn-lt"/>
              </a:defRPr>
            </a:lvl1pPr>
          </a:lstStyle>
          <a:p>
            <a:r>
              <a:rPr lang="en-GB"/>
              <a:t>Click to edit Master title style</a:t>
            </a:r>
            <a:endParaRPr lang="en-US" dirty="0"/>
          </a:p>
        </p:txBody>
      </p:sp>
      <p:sp>
        <p:nvSpPr>
          <p:cNvPr id="8" name="Content Placeholder 6">
            <a:extLst>
              <a:ext uri="{FF2B5EF4-FFF2-40B4-BE49-F238E27FC236}">
                <a16:creationId xmlns:a16="http://schemas.microsoft.com/office/drawing/2014/main" id="{824A94E6-CFC2-45CB-1F4E-C00A6DA2F700}"/>
              </a:ext>
            </a:extLst>
          </p:cNvPr>
          <p:cNvSpPr>
            <a:spLocks noGrp="1"/>
          </p:cNvSpPr>
          <p:nvPr>
            <p:ph sz="quarter" idx="13" hasCustomPrompt="1"/>
          </p:nvPr>
        </p:nvSpPr>
        <p:spPr>
          <a:xfrm>
            <a:off x="866336" y="1330310"/>
            <a:ext cx="10499656" cy="3273331"/>
          </a:xfrm>
        </p:spPr>
        <p:txBody>
          <a:bodyPr anchor="b">
            <a:normAutofit/>
          </a:bodyPr>
          <a:lstStyle>
            <a:lvl1pPr marL="0" indent="0" algn="l">
              <a:lnSpc>
                <a:spcPct val="90000"/>
              </a:lnSpc>
              <a:buNone/>
              <a:defRPr sz="21000" b="0">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347132" y="6529916"/>
            <a:ext cx="3284341" cy="328084"/>
          </a:xfrm>
          <a:prstGeom prst="rect">
            <a:avLst/>
          </a:prstGeom>
        </p:spPr>
        <p:txBody>
          <a:bodyPr/>
          <a:lstStyle/>
          <a:p>
            <a:fld id="{C3619648-D57F-48C1-8026-D656192BFCE5}" type="datetime1">
              <a:rPr lang="en-US" smtClean="0"/>
              <a:t>3/16/2026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9" name="Rectangle: Rounded Corners 8">
            <a:extLst>
              <a:ext uri="{FF2B5EF4-FFF2-40B4-BE49-F238E27FC236}">
                <a16:creationId xmlns:a16="http://schemas.microsoft.com/office/drawing/2014/main" id="{FA1F52FC-EB68-58F2-85B1-6235B55362A9}"/>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77838775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Number Larg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809744"/>
            <a:ext cx="7525512" cy="1545336"/>
          </a:xfrm>
        </p:spPr>
        <p:txBody>
          <a:bodyPr>
            <a:normAutofit/>
          </a:bodyPr>
          <a:lstStyle>
            <a:lvl1pPr algn="ctr">
              <a:lnSpc>
                <a:spcPct val="110000"/>
              </a:lnSpc>
              <a:defRPr sz="2800" b="0">
                <a:solidFill>
                  <a:schemeClr val="tx1"/>
                </a:solidFill>
                <a:latin typeface="+mn-lt"/>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804120"/>
            <a:ext cx="10543032" cy="4206240"/>
          </a:xfrm>
        </p:spPr>
        <p:txBody>
          <a:bodyPr anchor="b">
            <a:normAutofit/>
          </a:bodyPr>
          <a:lstStyle>
            <a:lvl1pPr marL="0" indent="0" algn="ctr">
              <a:lnSpc>
                <a:spcPct val="90000"/>
              </a:lnSpc>
              <a:buNone/>
              <a:defRPr sz="23200" b="0">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347132" y="6529916"/>
            <a:ext cx="3284341" cy="328084"/>
          </a:xfrm>
          <a:prstGeom prst="rect">
            <a:avLst/>
          </a:prstGeom>
        </p:spPr>
        <p:txBody>
          <a:bodyPr/>
          <a:lstStyle/>
          <a:p>
            <a:fld id="{D7688EBA-E81D-4EC6-8C2B-03A401A980DE}" type="datetime1">
              <a:rPr lang="en-US" smtClean="0"/>
              <a:t>3/16/2026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7ACAAB8A-DD1F-F240-8651-22FAC159B42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04766810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421770"/>
            <a:ext cx="7525512" cy="1933310"/>
          </a:xfrm>
        </p:spPr>
        <p:txBody>
          <a:bodyPr>
            <a:normAutofit/>
          </a:bodyPr>
          <a:lstStyle>
            <a:lvl1pPr algn="ctr">
              <a:lnSpc>
                <a:spcPct val="110000"/>
              </a:lnSpc>
              <a:defRPr sz="2000" b="0" cap="none" baseline="0">
                <a:solidFill>
                  <a:schemeClr val="tx1"/>
                </a:solidFill>
                <a:latin typeface="+mn-lt"/>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1353387"/>
            <a:ext cx="10543032" cy="3273331"/>
          </a:xfrm>
        </p:spPr>
        <p:txBody>
          <a:bodyPr anchor="b">
            <a:normAutofit/>
          </a:bodyPr>
          <a:lstStyle>
            <a:lvl1pPr marL="0" indent="0" algn="ctr">
              <a:lnSpc>
                <a:spcPct val="90000"/>
              </a:lnSpc>
              <a:buNone/>
              <a:defRPr sz="21000" b="0">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347132" y="6529916"/>
            <a:ext cx="3284341" cy="328084"/>
          </a:xfrm>
          <a:prstGeom prst="rect">
            <a:avLst/>
          </a:prstGeom>
        </p:spPr>
        <p:txBody>
          <a:bodyPr/>
          <a:lstStyle/>
          <a:p>
            <a:fld id="{175A1B29-DFBD-4673-8328-3ED6619AAB50}" type="datetime1">
              <a:rPr lang="en-US" smtClean="0"/>
              <a:t>3/16/2026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8" name="Rectangle: Rounded Corners 7">
            <a:extLst>
              <a:ext uri="{FF2B5EF4-FFF2-40B4-BE49-F238E27FC236}">
                <a16:creationId xmlns:a16="http://schemas.microsoft.com/office/drawing/2014/main" id="{A42EF41C-4509-4150-C0F1-83BB756ACF5F}"/>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897245299"/>
      </p:ext>
    </p:extLst>
  </p:cSld>
  <p:clrMapOvr>
    <a:overrideClrMapping bg1="lt1" tx1="dk1" bg2="lt2" tx2="dk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463662" y="561268"/>
            <a:ext cx="9264676" cy="5735465"/>
          </a:xfrm>
        </p:spPr>
        <p:txBody>
          <a:bodyPr anchor="ctr">
            <a:noAutofit/>
          </a:bodyPr>
          <a:lstStyle>
            <a:lvl1pPr marL="0" indent="0" algn="ctr">
              <a:lnSpc>
                <a:spcPct val="80000"/>
              </a:lnSpc>
              <a:buNone/>
              <a:defRPr lang="en-US" sz="6600" b="0" kern="1200" cap="all" baseline="0" dirty="0">
                <a:solidFill>
                  <a:schemeClr val="tx1"/>
                </a:solidFill>
                <a:latin typeface="+mj-lt"/>
                <a:ea typeface="+mj-ea"/>
                <a:cs typeface="+mj-cs"/>
              </a:defRPr>
            </a:lvl1pPr>
            <a:lvl2pPr marL="228600" indent="0" algn="ctr">
              <a:lnSpc>
                <a:spcPct val="80000"/>
              </a:lnSpc>
              <a:buNone/>
              <a:defRPr lang="en-US" sz="6600" b="0" kern="1200" cap="all" baseline="0" dirty="0">
                <a:solidFill>
                  <a:schemeClr val="tx1"/>
                </a:solidFill>
                <a:latin typeface="+mj-lt"/>
                <a:ea typeface="+mj-ea"/>
                <a:cs typeface="+mj-cs"/>
              </a:defRPr>
            </a:lvl2pPr>
            <a:lvl3pPr marL="457200" indent="0" algn="ctr">
              <a:lnSpc>
                <a:spcPct val="80000"/>
              </a:lnSpc>
              <a:buNone/>
              <a:defRPr lang="en-US" sz="6600" b="0" kern="1200" cap="all" baseline="0" dirty="0">
                <a:solidFill>
                  <a:schemeClr val="tx1"/>
                </a:solidFill>
                <a:latin typeface="+mj-lt"/>
                <a:ea typeface="+mj-ea"/>
                <a:cs typeface="+mj-cs"/>
              </a:defRPr>
            </a:lvl3pPr>
            <a:lvl4pPr marL="685800" indent="0" algn="ctr">
              <a:lnSpc>
                <a:spcPct val="100000"/>
              </a:lnSpc>
              <a:buNone/>
              <a:defRPr lang="en-US" sz="8000" b="1" kern="1200" cap="all" baseline="0" dirty="0">
                <a:solidFill>
                  <a:schemeClr val="tx1"/>
                </a:solidFill>
                <a:latin typeface="Playfair Display Black" pitchFamily="2" charset="0"/>
                <a:ea typeface="+mj-ea"/>
                <a:cs typeface="+mj-cs"/>
              </a:defRPr>
            </a:lvl4pPr>
            <a:lvl5pPr marL="914400" indent="0" algn="ctr">
              <a:lnSpc>
                <a:spcPct val="100000"/>
              </a:lnSpc>
              <a:buNone/>
              <a:defRPr lang="en-US" sz="8000" b="1" kern="1200" cap="all" baseline="0" dirty="0">
                <a:solidFill>
                  <a:schemeClr val="tx1"/>
                </a:solidFill>
                <a:latin typeface="Playfair Display Black" pitchFamily="2" charset="0"/>
                <a:ea typeface="+mj-ea"/>
                <a:cs typeface="+mj-cs"/>
              </a:defRPr>
            </a:lvl5pPr>
          </a:lstStyle>
          <a:p>
            <a:pPr lvl="0"/>
            <a:r>
              <a:rPr lang="en-US" dirty="0"/>
              <a:t>Click to add Statement</a:t>
            </a:r>
          </a:p>
          <a:p>
            <a:pPr lvl="1"/>
            <a:r>
              <a:rPr lang="en-US" dirty="0"/>
              <a:t>Second level</a:t>
            </a:r>
          </a:p>
          <a:p>
            <a:pPr lvl="2"/>
            <a:r>
              <a:rPr lang="en-US" dirty="0"/>
              <a:t>Third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347132" y="6529916"/>
            <a:ext cx="3284341" cy="328084"/>
          </a:xfrm>
          <a:prstGeom prst="rect">
            <a:avLst/>
          </a:prstGeom>
        </p:spPr>
        <p:txBody>
          <a:bodyPr/>
          <a:lstStyle/>
          <a:p>
            <a:fld id="{E7C9592F-4A0D-4D12-B47E-4A7D843B26AD}" type="datetime1">
              <a:rPr lang="en-US" smtClean="0"/>
              <a:t>3/16/2026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pPr/>
              <a:t>‹#›</a:t>
            </a:fld>
            <a:endParaRPr lang="en-US" dirty="0"/>
          </a:p>
        </p:txBody>
      </p:sp>
      <p:sp>
        <p:nvSpPr>
          <p:cNvPr id="9" name="Rectangle: Rounded Corners 8">
            <a:extLst>
              <a:ext uri="{FF2B5EF4-FFF2-40B4-BE49-F238E27FC236}">
                <a16:creationId xmlns:a16="http://schemas.microsoft.com/office/drawing/2014/main" id="{244775AE-F67F-CB44-1D87-AB4D287818A5}"/>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8147648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GB"/>
              <a:t>Click to edit Master title style</a:t>
            </a:r>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1929384"/>
            <a:ext cx="8266176" cy="4142232"/>
          </a:xfrm>
        </p:spPr>
        <p:txBody>
          <a:bodyPr anchor="b">
            <a:no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347132" y="6529916"/>
            <a:ext cx="3284341" cy="328084"/>
          </a:xfrm>
          <a:prstGeom prst="rect">
            <a:avLst/>
          </a:prstGeom>
        </p:spPr>
        <p:txBody>
          <a:bodyPr/>
          <a:lstStyle/>
          <a:p>
            <a:fld id="{290F78A7-ED9B-4802-8C3B-8810C7632A95}" type="datetime1">
              <a:rPr lang="en-US" smtClean="0"/>
              <a:t>3/16/2026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pPr/>
              <a:t>‹#›</a:t>
            </a:fld>
            <a:endParaRPr lang="en-US" dirty="0"/>
          </a:p>
        </p:txBody>
      </p:sp>
      <p:sp>
        <p:nvSpPr>
          <p:cNvPr id="6" name="Rectangle: Rounded Corners 5">
            <a:extLst>
              <a:ext uri="{FF2B5EF4-FFF2-40B4-BE49-F238E27FC236}">
                <a16:creationId xmlns:a16="http://schemas.microsoft.com/office/drawing/2014/main" id="{734D2A7D-7433-3BD7-B540-CAF81289672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60836924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GB"/>
              <a:t>Click to edit Master title style</a:t>
            </a:r>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8266176" cy="5605272"/>
          </a:xfrm>
        </p:spPr>
        <p:txBody>
          <a:bodyPr anchor="t">
            <a:no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347132" y="6529916"/>
            <a:ext cx="3284341" cy="328084"/>
          </a:xfrm>
          <a:prstGeom prst="rect">
            <a:avLst/>
          </a:prstGeom>
        </p:spPr>
        <p:txBody>
          <a:bodyPr/>
          <a:lstStyle/>
          <a:p>
            <a:fld id="{24F266F9-F826-45A4-93B2-4F421185E715}" type="datetime1">
              <a:rPr lang="en-US" smtClean="0"/>
              <a:t>3/16/2026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pPr/>
              <a:t>‹#›</a:t>
            </a:fld>
            <a:endParaRPr lang="en-US" dirty="0"/>
          </a:p>
        </p:txBody>
      </p:sp>
      <p:sp>
        <p:nvSpPr>
          <p:cNvPr id="6" name="Rectangle: Rounded Corners 5">
            <a:extLst>
              <a:ext uri="{FF2B5EF4-FFF2-40B4-BE49-F238E27FC236}">
                <a16:creationId xmlns:a16="http://schemas.microsoft.com/office/drawing/2014/main" id="{0F6FAFB8-6136-DD3A-86C3-855ED940D6F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05296817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34321655-180C-E5FF-5EBA-CB7C8C900534}"/>
              </a:ext>
            </a:extLst>
          </p:cNvPr>
          <p:cNvPicPr>
            <a:picLocks noChangeAspect="1"/>
          </p:cNvPicPr>
          <p:nvPr/>
        </p:nvPicPr>
        <p:blipFill>
          <a:blip r:embed="rId2">
            <a:extLst>
              <a:ext uri="{28A0092B-C50C-407E-A947-70E740481C1C}">
                <a14:useLocalDpi xmlns:a14="http://schemas.microsoft.com/office/drawing/2010/main" val="0"/>
              </a:ext>
            </a:extLst>
          </a:blip>
          <a:srcRect t="6267"/>
          <a:stretch/>
        </p:blipFill>
        <p:spPr>
          <a:xfrm>
            <a:off x="492638" y="0"/>
            <a:ext cx="4471248" cy="4191000"/>
          </a:xfrm>
          <a:prstGeom prst="rect">
            <a:avLst/>
          </a:prstGeom>
        </p:spPr>
      </p:pic>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2050322" y="5137616"/>
            <a:ext cx="8054173" cy="466344"/>
          </a:xfrm>
        </p:spPr>
        <p:txBody>
          <a:bodyPr anchor="ctr">
            <a:normAutofit/>
          </a:bodyPr>
          <a:lstStyle>
            <a:lvl1pPr>
              <a:lnSpc>
                <a:spcPct val="120000"/>
              </a:lnSpc>
              <a:defRPr sz="1800" cap="none" baseline="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393371" y="1188720"/>
            <a:ext cx="8593017" cy="2174966"/>
          </a:xfrm>
        </p:spPr>
        <p:txBody>
          <a:bodyPr anchor="b">
            <a:normAutofit/>
          </a:bodyPr>
          <a:lstStyle>
            <a:lvl1pPr marL="0" indent="-457200" defTabSz="914400">
              <a:lnSpc>
                <a:spcPct val="80000"/>
              </a:lnSpc>
              <a:spcBef>
                <a:spcPts val="0"/>
              </a:spcBef>
              <a:buNone/>
              <a:defRPr sz="4500" cap="all" baseline="0">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347132" y="6529916"/>
            <a:ext cx="3284341" cy="328084"/>
          </a:xfrm>
          <a:prstGeom prst="rect">
            <a:avLst/>
          </a:prstGeom>
        </p:spPr>
        <p:txBody>
          <a:bodyPr/>
          <a:lstStyle/>
          <a:p>
            <a:fld id="{DB6CF73C-93E7-489E-AE2B-E246A7DB6D93}" type="datetime1">
              <a:rPr lang="en-US" smtClean="0"/>
              <a:t>3/16/2026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2" name="Straight Connector 11">
            <a:extLst>
              <a:ext uri="{FF2B5EF4-FFF2-40B4-BE49-F238E27FC236}">
                <a16:creationId xmlns:a16="http://schemas.microsoft.com/office/drawing/2014/main" id="{0659926F-2327-8B2D-085E-499F8F38779A}"/>
              </a:ext>
            </a:extLst>
          </p:cNvPr>
          <p:cNvCxnSpPr/>
          <p:nvPr/>
        </p:nvCxnSpPr>
        <p:spPr>
          <a:xfrm>
            <a:off x="1551214" y="3477986"/>
            <a:ext cx="0" cy="1992085"/>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08997730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Quot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677009" y="5349240"/>
            <a:ext cx="9043416" cy="466344"/>
          </a:xfrm>
        </p:spPr>
        <p:txBody>
          <a:bodyPr anchor="ctr">
            <a:normAutofit/>
          </a:bodyPr>
          <a:lstStyle>
            <a:lvl1pPr>
              <a:lnSpc>
                <a:spcPct val="120000"/>
              </a:lnSpc>
              <a:defRPr sz="220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344168"/>
            <a:ext cx="9198864" cy="3291840"/>
          </a:xfrm>
        </p:spPr>
        <p:txBody>
          <a:bodyPr anchor="ctr">
            <a:normAutofit/>
          </a:bodyPr>
          <a:lstStyle>
            <a:lvl1pPr marL="164592" indent="-164592">
              <a:lnSpc>
                <a:spcPct val="80000"/>
              </a:lnSpc>
              <a:spcBef>
                <a:spcPts val="0"/>
              </a:spcBef>
              <a:buNone/>
              <a:defRPr sz="4000" cap="all" baseline="0">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347132" y="6529916"/>
            <a:ext cx="3284341" cy="328084"/>
          </a:xfrm>
          <a:prstGeom prst="rect">
            <a:avLst/>
          </a:prstGeom>
        </p:spPr>
        <p:txBody>
          <a:bodyPr/>
          <a:lstStyle/>
          <a:p>
            <a:fld id="{A15AF2BE-7E3A-4323-8AD1-6D4FF44FD8E1}" type="datetime1">
              <a:rPr lang="en-US" smtClean="0"/>
              <a:t>3/16/2026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CF5A24BE-62EC-1D31-CC8C-91D6C09F8228}"/>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028971186"/>
      </p:ext>
    </p:extLst>
  </p:cSld>
  <p:clrMapOvr>
    <a:overrideClrMapping bg1="lt1" tx1="dk1" bg2="lt2" tx2="dk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790041" y="5669280"/>
            <a:ext cx="8805672" cy="466344"/>
          </a:xfrm>
        </p:spPr>
        <p:txBody>
          <a:bodyPr anchor="ctr">
            <a:normAutofit/>
          </a:bodyPr>
          <a:lstStyle>
            <a:lvl1pPr>
              <a:lnSpc>
                <a:spcPct val="120000"/>
              </a:lnSpc>
              <a:defRPr sz="220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12648" y="1097280"/>
            <a:ext cx="8961120" cy="3474720"/>
          </a:xfrm>
        </p:spPr>
        <p:txBody>
          <a:bodyPr anchor="ctr">
            <a:normAutofit/>
          </a:bodyPr>
          <a:lstStyle>
            <a:lvl1pPr marL="164592" indent="-164592">
              <a:lnSpc>
                <a:spcPct val="80000"/>
              </a:lnSpc>
              <a:spcBef>
                <a:spcPts val="0"/>
              </a:spcBef>
              <a:buNone/>
              <a:defRPr sz="4200" cap="all" baseline="0">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347132" y="6529916"/>
            <a:ext cx="3284341" cy="328084"/>
          </a:xfrm>
          <a:prstGeom prst="rect">
            <a:avLst/>
          </a:prstGeom>
        </p:spPr>
        <p:txBody>
          <a:bodyPr/>
          <a:lstStyle/>
          <a:p>
            <a:fld id="{CB8FD7DB-FD7D-41C7-A7D0-5BAC7B3F1054}" type="datetime1">
              <a:rPr lang="en-US" smtClean="0"/>
              <a:t>3/16/2026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0CC92CDB-3DCC-F547-8EEC-BE14157A4259}"/>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40318233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9F63BBBA-62F7-DBEC-F9CF-7226CF22297D}"/>
              </a:ext>
            </a:extLst>
          </p:cNvPr>
          <p:cNvSpPr>
            <a:spLocks noGrp="1"/>
          </p:cNvSpPr>
          <p:nvPr>
            <p:ph type="title"/>
          </p:nvPr>
        </p:nvSpPr>
        <p:spPr>
          <a:xfrm>
            <a:off x="860893" y="907303"/>
            <a:ext cx="10465073" cy="1132258"/>
          </a:xfrm>
        </p:spPr>
        <p:txBody>
          <a:bodyPr/>
          <a:lstStyle/>
          <a:p>
            <a:r>
              <a:rPr lang="en-GB"/>
              <a:t>Click to edit Master title style</a:t>
            </a:r>
            <a:endParaRPr lang="en-US" dirty="0"/>
          </a:p>
        </p:txBody>
      </p:sp>
      <p:sp>
        <p:nvSpPr>
          <p:cNvPr id="4" name="Text Placeholder 10">
            <a:extLst>
              <a:ext uri="{FF2B5EF4-FFF2-40B4-BE49-F238E27FC236}">
                <a16:creationId xmlns:a16="http://schemas.microsoft.com/office/drawing/2014/main" id="{70C6923B-FF9D-B437-5588-878AF0F8A070}"/>
              </a:ext>
            </a:extLst>
          </p:cNvPr>
          <p:cNvSpPr>
            <a:spLocks noGrp="1"/>
          </p:cNvSpPr>
          <p:nvPr>
            <p:ph type="body" sz="quarter" idx="13"/>
          </p:nvPr>
        </p:nvSpPr>
        <p:spPr>
          <a:xfrm>
            <a:off x="860892" y="2268121"/>
            <a:ext cx="5040809" cy="39802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2" name="Text Placeholder 10">
            <a:extLst>
              <a:ext uri="{FF2B5EF4-FFF2-40B4-BE49-F238E27FC236}">
                <a16:creationId xmlns:a16="http://schemas.microsoft.com/office/drawing/2014/main" id="{32312870-557C-564C-3520-F00CB9BF524F}"/>
              </a:ext>
            </a:extLst>
          </p:cNvPr>
          <p:cNvSpPr>
            <a:spLocks noGrp="1"/>
          </p:cNvSpPr>
          <p:nvPr>
            <p:ph type="body" sz="quarter" idx="15"/>
          </p:nvPr>
        </p:nvSpPr>
        <p:spPr>
          <a:xfrm>
            <a:off x="6285157" y="2268121"/>
            <a:ext cx="5040809" cy="39802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7586B0B4-0F2D-499F-B46F-F681523A05A0}"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13" name="Rectangle: Rounded Corners 12">
            <a:extLst>
              <a:ext uri="{FF2B5EF4-FFF2-40B4-BE49-F238E27FC236}">
                <a16:creationId xmlns:a16="http://schemas.microsoft.com/office/drawing/2014/main" id="{FB15031E-7D6B-5DB2-0949-3226C3A6B5E9}"/>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22690834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94C7CB3-8309-EE97-00D8-73D90094F0D7}"/>
              </a:ext>
            </a:extLst>
          </p:cNvPr>
          <p:cNvSpPr>
            <a:spLocks noGrp="1"/>
          </p:cNvSpPr>
          <p:nvPr>
            <p:ph type="title"/>
          </p:nvPr>
        </p:nvSpPr>
        <p:spPr>
          <a:xfrm>
            <a:off x="860893" y="907303"/>
            <a:ext cx="10465073" cy="1132258"/>
          </a:xfrm>
        </p:spPr>
        <p:txBody>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860893" y="2268121"/>
            <a:ext cx="504080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Text Placeholder 2">
            <a:extLst>
              <a:ext uri="{FF2B5EF4-FFF2-40B4-BE49-F238E27FC236}">
                <a16:creationId xmlns:a16="http://schemas.microsoft.com/office/drawing/2014/main" id="{8CF4B8FC-8114-F896-19E9-61BFDBF1E798}"/>
              </a:ext>
            </a:extLst>
          </p:cNvPr>
          <p:cNvSpPr>
            <a:spLocks noGrp="1"/>
          </p:cNvSpPr>
          <p:nvPr>
            <p:ph type="body" idx="14"/>
          </p:nvPr>
        </p:nvSpPr>
        <p:spPr>
          <a:xfrm>
            <a:off x="6285158" y="2268121"/>
            <a:ext cx="504080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860892" y="2969987"/>
            <a:ext cx="5040809" cy="32784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Text Placeholder 10">
            <a:extLst>
              <a:ext uri="{FF2B5EF4-FFF2-40B4-BE49-F238E27FC236}">
                <a16:creationId xmlns:a16="http://schemas.microsoft.com/office/drawing/2014/main" id="{BA05586D-8745-CB79-26DE-BB05CF6BF805}"/>
              </a:ext>
            </a:extLst>
          </p:cNvPr>
          <p:cNvSpPr>
            <a:spLocks noGrp="1"/>
          </p:cNvSpPr>
          <p:nvPr>
            <p:ph type="body" sz="quarter" idx="15"/>
          </p:nvPr>
        </p:nvSpPr>
        <p:spPr>
          <a:xfrm>
            <a:off x="6285157" y="2969987"/>
            <a:ext cx="5040809" cy="32784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a:xfrm>
            <a:off x="347132" y="6529916"/>
            <a:ext cx="3284341" cy="328084"/>
          </a:xfrm>
          <a:prstGeom prst="rect">
            <a:avLst/>
          </a:prstGeom>
        </p:spPr>
        <p:txBody>
          <a:bodyPr/>
          <a:lstStyle/>
          <a:p>
            <a:fld id="{01266551-E982-43FB-8EB6-73FB0E4FDF12}" type="datetime1">
              <a:rPr lang="en-US" smtClean="0"/>
              <a:t>3/16/2026</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12" name="Rectangle: Rounded Corners 11">
            <a:extLst>
              <a:ext uri="{FF2B5EF4-FFF2-40B4-BE49-F238E27FC236}">
                <a16:creationId xmlns:a16="http://schemas.microsoft.com/office/drawing/2014/main" id="{E69FD757-76AB-74D2-BF21-512AF236806B}"/>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9554312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37CF8608-BD7F-FDF6-C9FE-359BAFBCCEDE}"/>
              </a:ext>
            </a:extLst>
          </p:cNvPr>
          <p:cNvSpPr>
            <a:spLocks noGrp="1"/>
          </p:cNvSpPr>
          <p:nvPr>
            <p:ph type="title"/>
          </p:nvPr>
        </p:nvSpPr>
        <p:spPr>
          <a:xfrm>
            <a:off x="860893" y="907303"/>
            <a:ext cx="10465073" cy="1132258"/>
          </a:xfrm>
        </p:spPr>
        <p:txBody>
          <a:bodyPr/>
          <a:lstStyle/>
          <a:p>
            <a:r>
              <a:rPr lang="en-GB"/>
              <a:t>Click to edit Master title style</a:t>
            </a:r>
            <a:endParaRPr lang="en-US" dirty="0"/>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a:xfrm>
            <a:off x="347132" y="6529916"/>
            <a:ext cx="3284341" cy="328084"/>
          </a:xfrm>
          <a:prstGeom prst="rect">
            <a:avLst/>
          </a:prstGeom>
        </p:spPr>
        <p:txBody>
          <a:bodyPr/>
          <a:lstStyle/>
          <a:p>
            <a:fld id="{6F57FA73-4BE2-4237-90E8-28123CE1B9FA}" type="datetime1">
              <a:rPr lang="en-US" smtClean="0"/>
              <a:t>3/16/2026</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144ABFCC-D627-9493-2426-A6E5682EEBD4}"/>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74781916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a:xfrm>
            <a:off x="347132" y="6529916"/>
            <a:ext cx="3284341" cy="328084"/>
          </a:xfrm>
          <a:prstGeom prst="rect">
            <a:avLst/>
          </a:prstGeom>
        </p:spPr>
        <p:txBody>
          <a:bodyPr/>
          <a:lstStyle/>
          <a:p>
            <a:fld id="{68BA1E88-22B3-4091-902C-19D6AD2267FE}" type="datetime1">
              <a:rPr lang="en-US" smtClean="0"/>
              <a:t>3/16/2026</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5" name="Rectangle: Rounded Corners 4">
            <a:extLst>
              <a:ext uri="{FF2B5EF4-FFF2-40B4-BE49-F238E27FC236}">
                <a16:creationId xmlns:a16="http://schemas.microsoft.com/office/drawing/2014/main" id="{694126D0-8C62-BE14-DAD7-1281C05B8DCA}"/>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2606931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12648" y="553616"/>
            <a:ext cx="3595634" cy="1757505"/>
          </a:xfrm>
        </p:spPr>
        <p:txBody>
          <a:bodyPr anchor="t">
            <a:normAutofit/>
          </a:bodyPr>
          <a:lstStyle>
            <a:lvl1pPr>
              <a:defRPr sz="2800"/>
            </a:lvl1pPr>
          </a:lstStyle>
          <a:p>
            <a:r>
              <a:rPr lang="en-GB"/>
              <a:t>Click to edit Master title style</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8" y="2311121"/>
            <a:ext cx="3595634"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5"/>
            <a:ext cx="6440258" cy="5755109"/>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a:xfrm>
            <a:off x="347132" y="6529916"/>
            <a:ext cx="3284341" cy="328084"/>
          </a:xfrm>
          <a:prstGeom prst="rect">
            <a:avLst/>
          </a:prstGeom>
        </p:spPr>
        <p:txBody>
          <a:bodyPr/>
          <a:lstStyle/>
          <a:p>
            <a:fld id="{82EFC53A-E163-43E4-9309-C62B24E59229}" type="datetime1">
              <a:rPr lang="en-US" smtClean="0"/>
              <a:t>3/16/2026</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36875964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59536" y="1847088"/>
            <a:ext cx="7342307" cy="1133856"/>
          </a:xfrm>
        </p:spPr>
        <p:txBody>
          <a:bodyPr anchor="b">
            <a:noAutofit/>
          </a:bodyPr>
          <a:lstStyle>
            <a:lvl1pPr>
              <a:defRPr sz="6000">
                <a:latin typeface="+mj-lt"/>
              </a:defRPr>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59536" y="3594099"/>
            <a:ext cx="10472928" cy="2743200"/>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F57D2C4C-3CEB-4A3F-A850-2A701BAB5B4F}" type="datetime1">
              <a:rPr lang="en-US" smtClean="0"/>
              <a:t>3/16/2026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3" name="Rectangle: Rounded Corners 2">
            <a:extLst>
              <a:ext uri="{FF2B5EF4-FFF2-40B4-BE49-F238E27FC236}">
                <a16:creationId xmlns:a16="http://schemas.microsoft.com/office/drawing/2014/main" id="{60F630EC-9C35-9636-5C2F-9B305B2CCE3F}"/>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463847988"/>
      </p:ext>
    </p:extLst>
  </p:cSld>
  <p:clrMapOvr>
    <a:overrideClrMapping bg1="lt1" tx1="dk1" bg2="lt2" tx2="dk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515E74ED-2A6E-80D7-2247-FD12F261259F}"/>
              </a:ext>
            </a:extLst>
          </p:cNvPr>
          <p:cNvPicPr>
            <a:picLocks noChangeAspect="1"/>
          </p:cNvPicPr>
          <p:nvPr/>
        </p:nvPicPr>
        <p:blipFill>
          <a:blip r:embed="rId2">
            <a:extLst>
              <a:ext uri="{28A0092B-C50C-407E-A947-70E740481C1C}">
                <a14:useLocalDpi xmlns:a14="http://schemas.microsoft.com/office/drawing/2010/main" val="0"/>
              </a:ext>
            </a:extLst>
          </a:blip>
          <a:srcRect t="47100"/>
          <a:stretch/>
        </p:blipFill>
        <p:spPr>
          <a:xfrm>
            <a:off x="462641" y="0"/>
            <a:ext cx="8989429" cy="475542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830857" y="3603170"/>
            <a:ext cx="7014009" cy="1507672"/>
          </a:xfrm>
        </p:spPr>
        <p:txBody>
          <a:bodyPr anchor="b">
            <a:noAutofit/>
          </a:bodyPr>
          <a:lstStyle>
            <a:lvl1pPr>
              <a:defRPr sz="4500">
                <a:latin typeface="+mj-lt"/>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5484133" y="5480958"/>
            <a:ext cx="6360733" cy="744158"/>
          </a:xfrm>
        </p:spPr>
        <p:txBody>
          <a:bodyPr anchor="b">
            <a:noAutofit/>
          </a:bodyPr>
          <a:lstStyle>
            <a:lvl1pPr marL="0" indent="0">
              <a:lnSpc>
                <a:spcPct val="110000"/>
              </a:lnSpc>
              <a:buNone/>
              <a:defRPr sz="1800"/>
            </a:lvl1pPr>
            <a:lvl2pPr marL="228600" indent="0">
              <a:lnSpc>
                <a:spcPct val="110000"/>
              </a:lnSpc>
              <a:buNone/>
              <a:defRPr sz="1600"/>
            </a:lvl2pPr>
            <a:lvl3pPr marL="457200" indent="0">
              <a:buNone/>
              <a:defRPr sz="1400"/>
            </a:lvl3pPr>
            <a:lvl4pPr marL="685800" indent="0">
              <a:buNone/>
              <a:defRPr sz="1200"/>
            </a:lvl4pPr>
            <a:lvl5pPr marL="914400" indent="0">
              <a:buNone/>
              <a:defRPr sz="1100"/>
            </a:lvl5pPr>
          </a:lstStyle>
          <a:p>
            <a:pPr lvl="0"/>
            <a:r>
              <a:rPr lang="en-GB"/>
              <a:t>Click to edit Master text styles</a:t>
            </a:r>
          </a:p>
          <a:p>
            <a:pPr lvl="1"/>
            <a:r>
              <a:rPr lang="en-GB"/>
              <a:t>Second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1ABC5762-7F5E-4C8D-B27D-8990A68BB18F}" type="datetime1">
              <a:rPr lang="en-US" smtClean="0"/>
              <a:t>3/16/2026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1" name="Straight Connector 10">
            <a:extLst>
              <a:ext uri="{FF2B5EF4-FFF2-40B4-BE49-F238E27FC236}">
                <a16:creationId xmlns:a16="http://schemas.microsoft.com/office/drawing/2014/main" id="{BB055BD5-F132-7EB0-787E-04988310DC8B}"/>
              </a:ext>
            </a:extLst>
          </p:cNvPr>
          <p:cNvCxnSpPr>
            <a:cxnSpLocks/>
          </p:cNvCxnSpPr>
          <p:nvPr/>
        </p:nvCxnSpPr>
        <p:spPr>
          <a:xfrm>
            <a:off x="4985657" y="5238749"/>
            <a:ext cx="0" cy="882741"/>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21963226"/>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41" Type="http://schemas.openxmlformats.org/officeDocument/2006/relationships/slideLayout" Target="../slideLayouts/slideLayout41.xml"/><Relationship Id="rId54"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Autofit/>
          </a:bodyPr>
          <a:lstStyle/>
          <a:p>
            <a:r>
              <a:rPr lang="en-US" dirty="0"/>
              <a:t>Click to edit Master </a:t>
            </a:r>
            <a:br>
              <a:rPr lang="en-US" dirty="0"/>
            </a:br>
            <a:r>
              <a:rPr lang="en-US" dirty="0"/>
              <a:t>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347132" y="6529916"/>
            <a:ext cx="3284341" cy="328084"/>
          </a:xfrm>
          <a:prstGeom prst="rect">
            <a:avLst/>
          </a:prstGeom>
        </p:spPr>
        <p:txBody>
          <a:bodyPr vert="horz" lIns="91440" tIns="45720" rIns="91440" bIns="45720" rtlCol="0" anchor="ctr"/>
          <a:lstStyle>
            <a:lvl1pPr algn="l">
              <a:defRPr sz="900">
                <a:solidFill>
                  <a:schemeClr val="tx1"/>
                </a:solidFill>
              </a:defRPr>
            </a:lvl1pPr>
          </a:lstStyle>
          <a:p>
            <a:fld id="{665DFBE8-81F4-46A1-BB38-C49D79C4F68D}" type="datetime1">
              <a:rPr lang="en-US" smtClean="0"/>
              <a:t>3/16/2026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660019" y="6529916"/>
            <a:ext cx="2805405" cy="328084"/>
          </a:xfrm>
          <a:prstGeom prst="rect">
            <a:avLst/>
          </a:prstGeom>
        </p:spPr>
        <p:txBody>
          <a:bodyPr vert="horz" lIns="91440" tIns="45720" rIns="91440" bIns="45720" rtlCol="0" anchor="ctr"/>
          <a:lstStyle>
            <a:lvl1pPr algn="r">
              <a:defRPr sz="900">
                <a:solidFill>
                  <a:schemeClr val="tx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415660" y="6529916"/>
            <a:ext cx="429207" cy="328084"/>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Tree>
    <p:extLst>
      <p:ext uri="{BB962C8B-B14F-4D97-AF65-F5344CB8AC3E}">
        <p14:creationId xmlns:p14="http://schemas.microsoft.com/office/powerpoint/2010/main" val="974754636"/>
      </p:ext>
    </p:extLst>
  </p:cSld>
  <p:clrMap bg1="lt1" tx1="dk1" bg2="lt2" tx2="dk2" accent1="accent1" accent2="accent2" accent3="accent3" accent4="accent4" accent5="accent5" accent6="accent6" hlink="hlink" folHlink="folHlink"/>
  <p:sldLayoutIdLst>
    <p:sldLayoutId id="2147483827" r:id="rId1"/>
    <p:sldLayoutId id="2147483828" r:id="rId2"/>
    <p:sldLayoutId id="2147483829" r:id="rId3"/>
    <p:sldLayoutId id="2147483830" r:id="rId4"/>
    <p:sldLayoutId id="2147483831" r:id="rId5"/>
    <p:sldLayoutId id="2147483832" r:id="rId6"/>
    <p:sldLayoutId id="2147483833" r:id="rId7"/>
    <p:sldLayoutId id="2147483834" r:id="rId8"/>
    <p:sldLayoutId id="2147483835" r:id="rId9"/>
    <p:sldLayoutId id="2147483836" r:id="rId10"/>
    <p:sldLayoutId id="2147483837" r:id="rId11"/>
    <p:sldLayoutId id="2147483838" r:id="rId12"/>
    <p:sldLayoutId id="2147483839" r:id="rId13"/>
    <p:sldLayoutId id="2147483840" r:id="rId14"/>
    <p:sldLayoutId id="2147483841" r:id="rId15"/>
    <p:sldLayoutId id="2147483842" r:id="rId16"/>
    <p:sldLayoutId id="2147483843" r:id="rId17"/>
    <p:sldLayoutId id="2147483844" r:id="rId18"/>
    <p:sldLayoutId id="2147483845" r:id="rId19"/>
    <p:sldLayoutId id="2147483846" r:id="rId20"/>
    <p:sldLayoutId id="2147483847" r:id="rId21"/>
    <p:sldLayoutId id="2147483848" r:id="rId22"/>
    <p:sldLayoutId id="2147483849" r:id="rId23"/>
    <p:sldLayoutId id="2147483850" r:id="rId24"/>
    <p:sldLayoutId id="2147483851" r:id="rId25"/>
    <p:sldLayoutId id="2147483852" r:id="rId26"/>
    <p:sldLayoutId id="2147483853" r:id="rId27"/>
    <p:sldLayoutId id="2147483854" r:id="rId28"/>
    <p:sldLayoutId id="2147483855" r:id="rId29"/>
    <p:sldLayoutId id="2147483856" r:id="rId30"/>
    <p:sldLayoutId id="2147483857" r:id="rId31"/>
    <p:sldLayoutId id="2147483858" r:id="rId32"/>
    <p:sldLayoutId id="2147483859" r:id="rId33"/>
    <p:sldLayoutId id="2147483860" r:id="rId34"/>
    <p:sldLayoutId id="2147483861" r:id="rId35"/>
    <p:sldLayoutId id="2147483862" r:id="rId36"/>
    <p:sldLayoutId id="2147483877" r:id="rId37"/>
    <p:sldLayoutId id="2147483863" r:id="rId38"/>
    <p:sldLayoutId id="2147483864" r:id="rId39"/>
    <p:sldLayoutId id="2147483865" r:id="rId40"/>
    <p:sldLayoutId id="2147483866" r:id="rId41"/>
    <p:sldLayoutId id="2147483867" r:id="rId42"/>
    <p:sldLayoutId id="2147483868" r:id="rId43"/>
    <p:sldLayoutId id="2147483869" r:id="rId44"/>
    <p:sldLayoutId id="2147483870" r:id="rId45"/>
    <p:sldLayoutId id="2147483871" r:id="rId46"/>
    <p:sldLayoutId id="2147483872" r:id="rId47"/>
    <p:sldLayoutId id="2147483873" r:id="rId48"/>
    <p:sldLayoutId id="2147483874" r:id="rId49"/>
    <p:sldLayoutId id="2147483875" r:id="rId50"/>
    <p:sldLayoutId id="2147483876" r:id="rId51"/>
    <p:sldLayoutId id="2147483878" r:id="rId52"/>
    <p:sldLayoutId id="2147483879" r:id="rId53"/>
  </p:sldLayoutIdLst>
  <p:hf sldNum="0" hdr="0" ftr="0" dt="0"/>
  <p:txStyles>
    <p:titleStyle>
      <a:lvl1pPr algn="l" defTabSz="914400" rtl="0" eaLnBrk="1" latinLnBrk="0" hangingPunct="1">
        <a:lnSpc>
          <a:spcPct val="80000"/>
        </a:lnSpc>
        <a:spcBef>
          <a:spcPct val="0"/>
        </a:spcBef>
        <a:buNone/>
        <a:defRPr sz="4500" b="0" kern="1200" cap="all" spc="50" baseline="0">
          <a:solidFill>
            <a:schemeClr val="tx1"/>
          </a:solidFill>
          <a:latin typeface="+mj-lt"/>
          <a:ea typeface="+mj-ea"/>
          <a:cs typeface="+mj-cs"/>
        </a:defRPr>
      </a:lvl1pPr>
    </p:titleStyle>
    <p:bodyStyle>
      <a:lvl1pPr marL="228600" indent="-228600" algn="l" defTabSz="914400" rtl="0" eaLnBrk="1" latinLnBrk="0" hangingPunct="1">
        <a:lnSpc>
          <a:spcPct val="14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40000"/>
        </a:lnSpc>
        <a:spcBef>
          <a:spcPts val="500"/>
        </a:spcBef>
        <a:buFont typeface="Arial" panose="020B0604020202020204" pitchFamily="34" charset="0"/>
        <a:buChar char="•"/>
        <a:defRPr sz="1200" kern="1200">
          <a:solidFill>
            <a:schemeClr val="tx1"/>
          </a:solidFill>
          <a:latin typeface="+mn-lt"/>
          <a:ea typeface="+mn-ea"/>
          <a:cs typeface="+mn-cs"/>
        </a:defRPr>
      </a:lvl2pPr>
      <a:lvl3pPr marL="685800" indent="-228600" algn="l" defTabSz="914400" rtl="0" eaLnBrk="1" latinLnBrk="0" hangingPunct="1">
        <a:lnSpc>
          <a:spcPct val="140000"/>
        </a:lnSpc>
        <a:spcBef>
          <a:spcPts val="500"/>
        </a:spcBef>
        <a:buFont typeface="Arial" panose="020B0604020202020204" pitchFamily="34" charset="0"/>
        <a:buChar char="•"/>
        <a:defRPr sz="1100" kern="1200">
          <a:solidFill>
            <a:schemeClr val="tx1"/>
          </a:solidFill>
          <a:latin typeface="+mn-lt"/>
          <a:ea typeface="+mn-ea"/>
          <a:cs typeface="+mn-cs"/>
        </a:defRPr>
      </a:lvl3pPr>
      <a:lvl4pPr marL="914400" indent="-228600" algn="l" defTabSz="914400" rtl="0" eaLnBrk="1" latinLnBrk="0" hangingPunct="1">
        <a:lnSpc>
          <a:spcPct val="140000"/>
        </a:lnSpc>
        <a:spcBef>
          <a:spcPts val="500"/>
        </a:spcBef>
        <a:buFont typeface="Arial" panose="020B0604020202020204" pitchFamily="34" charset="0"/>
        <a:buChar char="•"/>
        <a:defRPr sz="1050" kern="1200">
          <a:solidFill>
            <a:schemeClr val="tx1"/>
          </a:solidFill>
          <a:latin typeface="+mn-lt"/>
          <a:ea typeface="+mn-ea"/>
          <a:cs typeface="+mn-cs"/>
        </a:defRPr>
      </a:lvl4pPr>
      <a:lvl5pPr marL="1143000" indent="-228600" algn="l" defTabSz="914400" rtl="0" eaLnBrk="1" latinLnBrk="0" hangingPunct="1">
        <a:lnSpc>
          <a:spcPct val="140000"/>
        </a:lnSpc>
        <a:spcBef>
          <a:spcPts val="500"/>
        </a:spcBef>
        <a:buFont typeface="Arial" panose="020B0604020202020204" pitchFamily="34" charset="0"/>
        <a:buChar char="•"/>
        <a:defRPr sz="1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3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31.xml"/></Relationships>
</file>

<file path=ppt/slides/_rels/slide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3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mU5NlhtWhPE" TargetMode="External"/><Relationship Id="rId2" Type="http://schemas.openxmlformats.org/officeDocument/2006/relationships/slideLayout" Target="../slideLayouts/slideLayout3.xml"/><Relationship Id="rId1" Type="http://schemas.openxmlformats.org/officeDocument/2006/relationships/video" Target="https://www.youtube.com/embed/mU5NlhtWhPE?feature=oembed" TargetMode="External"/><Relationship Id="rId4" Type="http://schemas.openxmlformats.org/officeDocument/2006/relationships/image" Target="../media/image24.jpeg"/></Relationships>
</file>

<file path=ppt/slides/_rels/slide1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slideLayout" Target="../slideLayouts/slideLayout2.xml"/><Relationship Id="rId1" Type="http://schemas.openxmlformats.org/officeDocument/2006/relationships/video" Target="https://www.youtube.com/embed/MfM0Tj-9Als?feature=oembed"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xml"/><Relationship Id="rId1" Type="http://schemas.openxmlformats.org/officeDocument/2006/relationships/slideLayout" Target="../slideLayouts/slideLayout25.xml"/></Relationships>
</file>

<file path=ppt/slides/_rels/slide1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xml"/><Relationship Id="rId1" Type="http://schemas.openxmlformats.org/officeDocument/2006/relationships/slideLayout" Target="../slideLayouts/slideLayout41.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exploresel.gse.harvard.edu/frameworks/52/" TargetMode="External"/><Relationship Id="rId2" Type="http://schemas.openxmlformats.org/officeDocument/2006/relationships/hyperlink" Target="https://www.youtube.com/watch?v=zeu9X88g8DE" TargetMode="External"/><Relationship Id="rId1" Type="http://schemas.openxmlformats.org/officeDocument/2006/relationships/slideLayout" Target="../slideLayouts/slideLayout42.xml"/><Relationship Id="rId5" Type="http://schemas.openxmlformats.org/officeDocument/2006/relationships/hyperlink" Target="https://www.youngminds.org.uk/about-us/media-centre/mental-health-statistics/.k/media-centre/mental-health-statistics/" TargetMode="External"/><Relationship Id="rId4" Type="http://schemas.openxmlformats.org/officeDocument/2006/relationships/hyperlink" Target="http://www.youthworkwales.org.uk-content/uploads/2017/11/National-Occupational-standards-for-youth-work-2002.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57989-07E4-B482-9F2A-EBF670F7FA92}"/>
              </a:ext>
            </a:extLst>
          </p:cNvPr>
          <p:cNvSpPr>
            <a:spLocks noGrp="1"/>
          </p:cNvSpPr>
          <p:nvPr>
            <p:ph type="ctrTitle"/>
          </p:nvPr>
        </p:nvSpPr>
        <p:spPr>
          <a:xfrm>
            <a:off x="1353888" y="1427162"/>
            <a:ext cx="9484224" cy="2621154"/>
          </a:xfrm>
        </p:spPr>
        <p:txBody>
          <a:bodyPr anchor="b">
            <a:normAutofit/>
          </a:bodyPr>
          <a:lstStyle/>
          <a:p>
            <a:r>
              <a:rPr lang="en-US"/>
              <a:t>Pathways to independence.</a:t>
            </a:r>
          </a:p>
        </p:txBody>
      </p:sp>
      <p:sp>
        <p:nvSpPr>
          <p:cNvPr id="3" name="Subtitle 2">
            <a:extLst>
              <a:ext uri="{FF2B5EF4-FFF2-40B4-BE49-F238E27FC236}">
                <a16:creationId xmlns:a16="http://schemas.microsoft.com/office/drawing/2014/main" id="{363CF5F8-0028-8636-5006-5D5C52B32774}"/>
              </a:ext>
            </a:extLst>
          </p:cNvPr>
          <p:cNvSpPr>
            <a:spLocks noGrp="1"/>
          </p:cNvSpPr>
          <p:nvPr>
            <p:ph type="subTitle" idx="1"/>
          </p:nvPr>
        </p:nvSpPr>
        <p:spPr>
          <a:xfrm>
            <a:off x="2301923" y="4148507"/>
            <a:ext cx="7588155" cy="1414091"/>
          </a:xfrm>
        </p:spPr>
        <p:txBody>
          <a:bodyPr>
            <a:normAutofit/>
          </a:bodyPr>
          <a:lstStyle/>
          <a:p>
            <a:r>
              <a:rPr lang="en-US"/>
              <a:t>Presented by Jenna Evans</a:t>
            </a:r>
          </a:p>
          <a:p>
            <a:r>
              <a:rPr lang="en-US"/>
              <a:t>2219820</a:t>
            </a:r>
          </a:p>
        </p:txBody>
      </p:sp>
    </p:spTree>
    <p:extLst>
      <p:ext uri="{BB962C8B-B14F-4D97-AF65-F5344CB8AC3E}">
        <p14:creationId xmlns:p14="http://schemas.microsoft.com/office/powerpoint/2010/main" val="17738313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FB56E-1A01-8D29-F217-638F3BEF697B}"/>
              </a:ext>
            </a:extLst>
          </p:cNvPr>
          <p:cNvSpPr>
            <a:spLocks noGrp="1"/>
          </p:cNvSpPr>
          <p:nvPr>
            <p:ph type="title"/>
          </p:nvPr>
        </p:nvSpPr>
        <p:spPr>
          <a:xfrm>
            <a:off x="859536" y="907302"/>
            <a:ext cx="4361688" cy="1386965"/>
          </a:xfrm>
        </p:spPr>
        <p:txBody>
          <a:bodyPr/>
          <a:lstStyle/>
          <a:p>
            <a:r>
              <a:rPr lang="en-US" dirty="0">
                <a:latin typeface="Arial" panose="020B0604020202020204" pitchFamily="34" charset="0"/>
                <a:cs typeface="Arial" panose="020B0604020202020204" pitchFamily="34" charset="0"/>
              </a:rPr>
              <a:t>Welcome</a:t>
            </a:r>
          </a:p>
        </p:txBody>
      </p:sp>
      <p:sp>
        <p:nvSpPr>
          <p:cNvPr id="3" name="Content Placeholder 2">
            <a:extLst>
              <a:ext uri="{FF2B5EF4-FFF2-40B4-BE49-F238E27FC236}">
                <a16:creationId xmlns:a16="http://schemas.microsoft.com/office/drawing/2014/main" id="{8DE9521F-CC42-235E-F804-B826A36205D1}"/>
              </a:ext>
            </a:extLst>
          </p:cNvPr>
          <p:cNvSpPr>
            <a:spLocks noGrp="1"/>
          </p:cNvSpPr>
          <p:nvPr>
            <p:ph sz="quarter" idx="14"/>
          </p:nvPr>
        </p:nvSpPr>
        <p:spPr>
          <a:xfrm>
            <a:off x="859536" y="2438545"/>
            <a:ext cx="4366917" cy="3512152"/>
          </a:xfrm>
        </p:spPr>
        <p:txBody>
          <a:bodyPr>
            <a:normAutofit/>
          </a:bodyPr>
          <a:lstStyle/>
          <a:p>
            <a:pPr marL="0" indent="0">
              <a:buNone/>
            </a:pPr>
            <a:r>
              <a:rPr lang="en-US" b="1" dirty="0">
                <a:latin typeface="Arial" panose="020B0604020202020204" pitchFamily="34" charset="0"/>
                <a:cs typeface="Arial" panose="020B0604020202020204" pitchFamily="34" charset="0"/>
              </a:rPr>
              <a:t>Pathways to independence is a 12-month youth development </a:t>
            </a:r>
            <a:r>
              <a:rPr lang="en-US" b="1" dirty="0" err="1">
                <a:latin typeface="Arial" panose="020B0604020202020204" pitchFamily="34" charset="0"/>
                <a:cs typeface="Arial" panose="020B0604020202020204" pitchFamily="34" charset="0"/>
              </a:rPr>
              <a:t>programme</a:t>
            </a:r>
            <a:r>
              <a:rPr lang="en-US" b="1" dirty="0">
                <a:latin typeface="Arial" panose="020B0604020202020204" pitchFamily="34" charset="0"/>
                <a:cs typeface="Arial" panose="020B0604020202020204" pitchFamily="34" charset="0"/>
              </a:rPr>
              <a:t> supporting young people to transition successfully into independent adulthood.  The focus will be around 16–24-year-olds and estimating for a group of 15-20 young people.</a:t>
            </a:r>
          </a:p>
          <a:p>
            <a:pPr marL="0" indent="0">
              <a:buNone/>
            </a:pPr>
            <a:r>
              <a:rPr lang="en-US" b="1" dirty="0">
                <a:latin typeface="Arial" panose="020B0604020202020204" pitchFamily="34" charset="0"/>
                <a:cs typeface="Arial" panose="020B0604020202020204" pitchFamily="34" charset="0"/>
              </a:rPr>
              <a:t>In this presentation I will outline the aims of the </a:t>
            </a:r>
            <a:r>
              <a:rPr lang="en-US" b="1" dirty="0" err="1">
                <a:latin typeface="Arial" panose="020B0604020202020204" pitchFamily="34" charset="0"/>
                <a:cs typeface="Arial" panose="020B0604020202020204" pitchFamily="34" charset="0"/>
              </a:rPr>
              <a:t>programme</a:t>
            </a:r>
            <a:r>
              <a:rPr lang="en-US" b="1" dirty="0">
                <a:latin typeface="Arial" panose="020B0604020202020204" pitchFamily="34" charset="0"/>
                <a:cs typeface="Arial" panose="020B0604020202020204" pitchFamily="34" charset="0"/>
              </a:rPr>
              <a:t>, how its delivered and the positive impact it can have on the young people and wider community by helping young people’s wellbeing and resilience into adulthood </a:t>
            </a:r>
          </a:p>
        </p:txBody>
      </p:sp>
      <p:pic>
        <p:nvPicPr>
          <p:cNvPr id="15" name="Picture Placeholder 14">
            <a:extLst>
              <a:ext uri="{FF2B5EF4-FFF2-40B4-BE49-F238E27FC236}">
                <a16:creationId xmlns:a16="http://schemas.microsoft.com/office/drawing/2014/main" id="{7270AD1A-8F9F-BF9D-AE26-986ADE7EF350}"/>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a:stretch/>
        </p:blipFill>
        <p:spPr>
          <a:xfrm>
            <a:off x="5749422" y="333756"/>
            <a:ext cx="6086539" cy="6190488"/>
          </a:xfrm>
        </p:spPr>
      </p:pic>
    </p:spTree>
    <p:extLst>
      <p:ext uri="{BB962C8B-B14F-4D97-AF65-F5344CB8AC3E}">
        <p14:creationId xmlns:p14="http://schemas.microsoft.com/office/powerpoint/2010/main" val="20020218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20E273C-1033-0E52-9199-D20201EFF836}"/>
              </a:ext>
            </a:extLst>
          </p:cNvPr>
          <p:cNvSpPr>
            <a:spLocks noGrp="1"/>
          </p:cNvSpPr>
          <p:nvPr>
            <p:ph type="subTitle" idx="1"/>
          </p:nvPr>
        </p:nvSpPr>
        <p:spPr>
          <a:xfrm>
            <a:off x="859536" y="1028700"/>
            <a:ext cx="4206240" cy="5225796"/>
          </a:xfrm>
        </p:spPr>
        <p:txBody>
          <a:bodyPr>
            <a:normAutofit/>
          </a:bodyPr>
          <a:lstStyle/>
          <a:p>
            <a:r>
              <a:rPr lang="en-GB" dirty="0">
                <a:latin typeface="Arial" panose="020B0604020202020204" pitchFamily="34" charset="0"/>
                <a:cs typeface="Arial" panose="020B0604020202020204" pitchFamily="34" charset="0"/>
              </a:rPr>
              <a:t>This programme will be helping young people facing house instability, stress, anxiety and low confidence along with developing the young people’s life skills and develop resilience and this will help manage challenges. Youth work programmes can provide safe space, mentorship, develop friendships and practical support. (Youth Cymru, 2025)</a:t>
            </a:r>
          </a:p>
        </p:txBody>
      </p:sp>
      <p:pic>
        <p:nvPicPr>
          <p:cNvPr id="8" name="Picture Placeholder 7" descr="A group of people putting their hands on top of each other&#10;&#10;AI-generated content may be incorrect.">
            <a:extLst>
              <a:ext uri="{FF2B5EF4-FFF2-40B4-BE49-F238E27FC236}">
                <a16:creationId xmlns:a16="http://schemas.microsoft.com/office/drawing/2014/main" id="{ED60ADC9-EF58-5C8B-F699-2BD6195E0C72}"/>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t="737" b="737"/>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97609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2CC9C-AE86-D77D-2F74-8B39860A88F6}"/>
              </a:ext>
            </a:extLst>
          </p:cNvPr>
          <p:cNvSpPr>
            <a:spLocks noGrp="1"/>
          </p:cNvSpPr>
          <p:nvPr>
            <p:ph type="title"/>
          </p:nvPr>
        </p:nvSpPr>
        <p:spPr>
          <a:xfrm>
            <a:off x="2377440" y="4421770"/>
            <a:ext cx="7525512" cy="1933310"/>
          </a:xfrm>
        </p:spPr>
        <p:txBody>
          <a:bodyPr/>
          <a:lstStyle/>
          <a:p>
            <a:r>
              <a:rPr lang="en-US" dirty="0">
                <a:latin typeface="Arial" panose="020B0604020202020204" pitchFamily="34" charset="0"/>
                <a:cs typeface="Arial" panose="020B0604020202020204" pitchFamily="34" charset="0"/>
              </a:rPr>
              <a:t>Young people aged 8-25 had a probable mental health condition in 2023. (Young Minds 2025)</a:t>
            </a:r>
          </a:p>
        </p:txBody>
      </p:sp>
      <p:sp>
        <p:nvSpPr>
          <p:cNvPr id="3" name="Content Placeholder 2">
            <a:extLst>
              <a:ext uri="{FF2B5EF4-FFF2-40B4-BE49-F238E27FC236}">
                <a16:creationId xmlns:a16="http://schemas.microsoft.com/office/drawing/2014/main" id="{24CAA463-F531-1FC1-6826-167C367BDDA1}"/>
              </a:ext>
            </a:extLst>
          </p:cNvPr>
          <p:cNvSpPr>
            <a:spLocks noGrp="1"/>
          </p:cNvSpPr>
          <p:nvPr>
            <p:ph sz="quarter" idx="13"/>
          </p:nvPr>
        </p:nvSpPr>
        <p:spPr>
          <a:xfrm>
            <a:off x="822960" y="1353387"/>
            <a:ext cx="10543032" cy="3273331"/>
          </a:xfrm>
        </p:spPr>
        <p:txBody>
          <a:bodyPr>
            <a:normAutofit fontScale="77500" lnSpcReduction="20000"/>
          </a:bodyPr>
          <a:lstStyle/>
          <a:p>
            <a:r>
              <a:rPr lang="en-US" dirty="0">
                <a:latin typeface="Arial" panose="020B0604020202020204" pitchFamily="34" charset="0"/>
                <a:cs typeface="Arial" panose="020B0604020202020204" pitchFamily="34" charset="0"/>
              </a:rPr>
              <a:t>One in five</a:t>
            </a:r>
          </a:p>
        </p:txBody>
      </p:sp>
    </p:spTree>
    <p:extLst>
      <p:ext uri="{BB962C8B-B14F-4D97-AF65-F5344CB8AC3E}">
        <p14:creationId xmlns:p14="http://schemas.microsoft.com/office/powerpoint/2010/main" val="34085365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017EDA3D-7A3B-89EE-20EE-3C585535263A}"/>
              </a:ext>
            </a:extLst>
          </p:cNvPr>
          <p:cNvSpPr>
            <a:spLocks noGrp="1"/>
          </p:cNvSpPr>
          <p:nvPr>
            <p:ph type="body" sz="half" idx="2"/>
          </p:nvPr>
        </p:nvSpPr>
        <p:spPr>
          <a:xfrm>
            <a:off x="612648" y="2826137"/>
            <a:ext cx="4361688" cy="3434638"/>
          </a:xfrm>
        </p:spPr>
        <p:txBody>
          <a:bodyPr anchor="t">
            <a:normAutofit/>
          </a:bodyPr>
          <a:lstStyle/>
          <a:p>
            <a:r>
              <a:rPr lang="en-US" sz="1600" b="1" dirty="0">
                <a:latin typeface="Arial" panose="020B0604020202020204" pitchFamily="34" charset="0"/>
                <a:cs typeface="Arial" panose="020B0604020202020204" pitchFamily="34" charset="0"/>
              </a:rPr>
              <a:t>Thousands of young people face homelessness, lack of support networks and life skills. These young people are likely to struggle with employment. Education and wellbeing.</a:t>
            </a:r>
          </a:p>
          <a:p>
            <a:r>
              <a:rPr lang="en-US" sz="1600" b="1" dirty="0">
                <a:latin typeface="Arial" panose="020B0604020202020204" pitchFamily="34" charset="0"/>
                <a:cs typeface="Arial" panose="020B0604020202020204" pitchFamily="34" charset="0"/>
              </a:rPr>
              <a:t>Youth work </a:t>
            </a:r>
            <a:r>
              <a:rPr lang="en-US" sz="1600" b="1" dirty="0" err="1">
                <a:latin typeface="Arial" panose="020B0604020202020204" pitchFamily="34" charset="0"/>
                <a:cs typeface="Arial" panose="020B0604020202020204" pitchFamily="34" charset="0"/>
              </a:rPr>
              <a:t>programmes</a:t>
            </a:r>
            <a:r>
              <a:rPr lang="en-US" sz="1600" b="1" dirty="0">
                <a:latin typeface="Arial" panose="020B0604020202020204" pitchFamily="34" charset="0"/>
                <a:cs typeface="Arial" panose="020B0604020202020204" pitchFamily="34" charset="0"/>
              </a:rPr>
              <a:t> are developed to build resilience, confidence and practical skills to improve the young people's outcomes.</a:t>
            </a:r>
          </a:p>
        </p:txBody>
      </p:sp>
      <p:pic>
        <p:nvPicPr>
          <p:cNvPr id="11" name="Picture Placeholder 10" descr="A white paper figure in the air">
            <a:extLst>
              <a:ext uri="{FF2B5EF4-FFF2-40B4-BE49-F238E27FC236}">
                <a16:creationId xmlns:a16="http://schemas.microsoft.com/office/drawing/2014/main" id="{75885EE0-9135-0E4E-6ED4-37F31FB81161}"/>
              </a:ext>
            </a:extLst>
          </p:cNvPr>
          <p:cNvPicPr>
            <a:picLocks noGrp="1" noChangeAspect="1"/>
          </p:cNvPicPr>
          <p:nvPr>
            <p:ph type="pic" sz="quarter" idx="15"/>
          </p:nvPr>
        </p:nvPicPr>
        <p:blipFill>
          <a:blip r:embed="rId2">
            <a:extLst>
              <a:ext uri="{28A0092B-C50C-407E-A947-70E740481C1C}">
                <a14:useLocalDpi xmlns:a14="http://schemas.microsoft.com/office/drawing/2010/main" val="0"/>
              </a:ext>
            </a:extLst>
          </a:blip>
          <a:srcRect/>
          <a:stretch/>
        </p:blipFill>
        <p:spPr>
          <a:xfrm>
            <a:off x="6071625" y="862357"/>
            <a:ext cx="5170964" cy="5170964"/>
          </a:xfrm>
        </p:spPr>
      </p:pic>
      <p:sp>
        <p:nvSpPr>
          <p:cNvPr id="5" name="Title 4">
            <a:extLst>
              <a:ext uri="{FF2B5EF4-FFF2-40B4-BE49-F238E27FC236}">
                <a16:creationId xmlns:a16="http://schemas.microsoft.com/office/drawing/2014/main" id="{3A145392-2178-F8B8-B171-C62D8E16916C}"/>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Why this programme matters?</a:t>
            </a:r>
          </a:p>
        </p:txBody>
      </p:sp>
    </p:spTree>
    <p:extLst>
      <p:ext uri="{BB962C8B-B14F-4D97-AF65-F5344CB8AC3E}">
        <p14:creationId xmlns:p14="http://schemas.microsoft.com/office/powerpoint/2010/main" val="9486002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55D29F58-487E-76B1-9665-8480CF787DFE}"/>
              </a:ext>
            </a:extLst>
          </p:cNvPr>
          <p:cNvSpPr>
            <a:spLocks noGrp="1"/>
          </p:cNvSpPr>
          <p:nvPr>
            <p:ph type="body" sz="quarter" idx="13"/>
          </p:nvPr>
        </p:nvSpPr>
        <p:spPr>
          <a:xfrm>
            <a:off x="1948542" y="1726268"/>
            <a:ext cx="8109858" cy="4522132"/>
          </a:xfrm>
        </p:spPr>
        <p:txBody>
          <a:bodyPr/>
          <a:lstStyle/>
          <a:p>
            <a:r>
              <a:rPr lang="en-GB" sz="2400" dirty="0">
                <a:latin typeface="Arial" panose="020B0604020202020204" pitchFamily="34" charset="0"/>
                <a:cs typeface="Arial" panose="020B0604020202020204" pitchFamily="34" charset="0"/>
              </a:rPr>
              <a:t>The aims of this programme is to support young people to develop independence, resilience and wellbeing</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main objectives of the programme will be:</a:t>
            </a:r>
          </a:p>
          <a:p>
            <a:pPr marL="285750" indent="-285750">
              <a:buFontTx/>
              <a:buChar char="-"/>
            </a:pPr>
            <a:r>
              <a:rPr lang="en-GB" dirty="0">
                <a:latin typeface="Arial" panose="020B0604020202020204" pitchFamily="34" charset="0"/>
                <a:cs typeface="Arial" panose="020B0604020202020204" pitchFamily="34" charset="0"/>
              </a:rPr>
              <a:t>Build life skills</a:t>
            </a:r>
          </a:p>
          <a:p>
            <a:pPr marL="285750" indent="-285750">
              <a:buFontTx/>
              <a:buChar char="-"/>
            </a:pPr>
            <a:r>
              <a:rPr lang="en-GB" dirty="0">
                <a:latin typeface="Arial" panose="020B0604020202020204" pitchFamily="34" charset="0"/>
                <a:cs typeface="Arial" panose="020B0604020202020204" pitchFamily="34" charset="0"/>
              </a:rPr>
              <a:t>Improve wellbeing and resilience</a:t>
            </a:r>
          </a:p>
          <a:p>
            <a:pPr marL="285750" indent="-285750">
              <a:buFontTx/>
              <a:buChar char="-"/>
            </a:pPr>
            <a:r>
              <a:rPr lang="en-GB" dirty="0">
                <a:latin typeface="Arial" panose="020B0604020202020204" pitchFamily="34" charset="0"/>
                <a:cs typeface="Arial" panose="020B0604020202020204" pitchFamily="34" charset="0"/>
              </a:rPr>
              <a:t>Increase employment opportunities </a:t>
            </a:r>
          </a:p>
          <a:p>
            <a:pPr marL="285750" indent="-285750">
              <a:buFontTx/>
              <a:buChar char="-"/>
            </a:pPr>
            <a:r>
              <a:rPr lang="en-GB" dirty="0">
                <a:latin typeface="Arial" panose="020B0604020202020204" pitchFamily="34" charset="0"/>
                <a:cs typeface="Arial" panose="020B0604020202020204" pitchFamily="34" charset="0"/>
              </a:rPr>
              <a:t>Develop leadership and community engagement</a:t>
            </a:r>
          </a:p>
          <a:p>
            <a:pPr marL="285750" indent="-285750">
              <a:buFontTx/>
              <a:buChar char="-"/>
            </a:pPr>
            <a:r>
              <a:rPr lang="en-GB" dirty="0">
                <a:latin typeface="Arial" panose="020B0604020202020204" pitchFamily="34" charset="0"/>
                <a:cs typeface="Arial" panose="020B0604020202020204" pitchFamily="34" charset="0"/>
              </a:rPr>
              <a:t>Strengthen support networks </a:t>
            </a:r>
          </a:p>
        </p:txBody>
      </p:sp>
    </p:spTree>
    <p:extLst>
      <p:ext uri="{BB962C8B-B14F-4D97-AF65-F5344CB8AC3E}">
        <p14:creationId xmlns:p14="http://schemas.microsoft.com/office/powerpoint/2010/main" val="39539679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13297C64-62CD-909F-66E3-AE396F67FAE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3496" b="40078"/>
          <a:stretch>
            <a:fillRect/>
          </a:stretch>
        </p:blipFill>
        <p:spPr bwMode="auto">
          <a:xfrm>
            <a:off x="-1" y="10"/>
            <a:ext cx="12192000" cy="3778260"/>
          </a:xfrm>
          <a:prstGeom prst="rect">
            <a:avLst/>
          </a:prstGeom>
          <a:solidFill>
            <a:srgbClr val="FFFFFF"/>
          </a:solid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Subtitle 2">
            <a:extLst>
              <a:ext uri="{FF2B5EF4-FFF2-40B4-BE49-F238E27FC236}">
                <a16:creationId xmlns:a16="http://schemas.microsoft.com/office/drawing/2014/main" id="{84474FCF-379D-E55F-A307-927D541975FA}"/>
              </a:ext>
            </a:extLst>
          </p:cNvPr>
          <p:cNvSpPr>
            <a:spLocks noGrp="1"/>
          </p:cNvSpPr>
          <p:nvPr>
            <p:ph sz="quarter" idx="14"/>
          </p:nvPr>
        </p:nvSpPr>
        <p:spPr>
          <a:xfrm>
            <a:off x="555171" y="4162318"/>
            <a:ext cx="11194869" cy="2240280"/>
          </a:xfrm>
        </p:spPr>
        <p:txBody>
          <a:bodyPr>
            <a:normAutofit/>
          </a:bodyPr>
          <a:lstStyle/>
          <a:p>
            <a:r>
              <a:rPr lang="en-GB" dirty="0">
                <a:latin typeface="Arial" panose="020B0604020202020204" pitchFamily="34" charset="0"/>
                <a:cs typeface="Arial" panose="020B0604020202020204" pitchFamily="34" charset="0"/>
              </a:rPr>
              <a:t>Month 1-3 – Building trust and wellbeing</a:t>
            </a:r>
          </a:p>
          <a:p>
            <a:r>
              <a:rPr lang="en-GB" dirty="0">
                <a:latin typeface="Arial" panose="020B0604020202020204" pitchFamily="34" charset="0"/>
                <a:cs typeface="Arial" panose="020B0604020202020204" pitchFamily="34" charset="0"/>
              </a:rPr>
              <a:t>Month 4-6 – Life skills development sessions</a:t>
            </a:r>
          </a:p>
          <a:p>
            <a:r>
              <a:rPr lang="en-GB" dirty="0">
                <a:latin typeface="Arial" panose="020B0604020202020204" pitchFamily="34" charset="0"/>
                <a:cs typeface="Arial" panose="020B0604020202020204" pitchFamily="34" charset="0"/>
              </a:rPr>
              <a:t>Month 7-9 Education and employment skills</a:t>
            </a:r>
          </a:p>
          <a:p>
            <a:r>
              <a:rPr lang="en-GB" dirty="0">
                <a:latin typeface="Arial" panose="020B0604020202020204" pitchFamily="34" charset="0"/>
                <a:cs typeface="Arial" panose="020B0604020202020204" pitchFamily="34" charset="0"/>
              </a:rPr>
              <a:t>Month 10-12 – Leadership community engagement </a:t>
            </a:r>
          </a:p>
        </p:txBody>
      </p:sp>
    </p:spTree>
    <p:extLst>
      <p:ext uri="{BB962C8B-B14F-4D97-AF65-F5344CB8AC3E}">
        <p14:creationId xmlns:p14="http://schemas.microsoft.com/office/powerpoint/2010/main" val="29517725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3656285-25C7-32A3-8729-FE5380595CD8}"/>
              </a:ext>
            </a:extLst>
          </p:cNvPr>
          <p:cNvSpPr txBox="1"/>
          <p:nvPr/>
        </p:nvSpPr>
        <p:spPr>
          <a:xfrm>
            <a:off x="424543" y="1034143"/>
            <a:ext cx="4452257" cy="4062651"/>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The Youth work programme will be delivered mainly within a youth club setting however there will be some day trip’s out scheduled throughout the programme.</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 focus on this will be within informal settings and sessions will be delivered twice a month. </a:t>
            </a:r>
          </a:p>
          <a:p>
            <a:endParaRPr lang="en-GB" dirty="0"/>
          </a:p>
        </p:txBody>
      </p:sp>
      <p:pic>
        <p:nvPicPr>
          <p:cNvPr id="8" name="Picture Placeholder 7" descr="A person standing in front of a group of people in a room&#10;&#10;AI-generated content may be incorrect.">
            <a:extLst>
              <a:ext uri="{FF2B5EF4-FFF2-40B4-BE49-F238E27FC236}">
                <a16:creationId xmlns:a16="http://schemas.microsoft.com/office/drawing/2014/main" id="{E89C20A9-8A30-4028-37FB-335C9A85A48A}"/>
              </a:ext>
            </a:extLst>
          </p:cNvPr>
          <p:cNvPicPr>
            <a:picLocks noGrp="1" noChangeAspect="1"/>
          </p:cNvPicPr>
          <p:nvPr>
            <p:ph type="pic" sz="quarter" idx="15"/>
          </p:nvPr>
        </p:nvPicPr>
        <p:blipFill>
          <a:blip r:embed="rId2">
            <a:extLst>
              <a:ext uri="{28A0092B-C50C-407E-A947-70E740481C1C}">
                <a14:useLocalDpi xmlns:a14="http://schemas.microsoft.com/office/drawing/2010/main" val="0"/>
              </a:ext>
            </a:extLst>
          </a:blip>
          <a:srcRect l="12684" r="12684"/>
          <a:stretch>
            <a:fillRect/>
          </a:stretch>
        </p:blipFill>
        <p:spPr bwMode="auto">
          <a:xfrm>
            <a:off x="6321996" y="1158027"/>
            <a:ext cx="4541946" cy="45419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8776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76E2C-040E-4D92-F9F7-F61C47F4F152}"/>
              </a:ext>
            </a:extLst>
          </p:cNvPr>
          <p:cNvSpPr>
            <a:spLocks noGrp="1"/>
          </p:cNvSpPr>
          <p:nvPr>
            <p:ph type="title"/>
          </p:nvPr>
        </p:nvSpPr>
        <p:spPr>
          <a:xfrm>
            <a:off x="612648" y="553616"/>
            <a:ext cx="3595634" cy="1757505"/>
          </a:xfrm>
        </p:spPr>
        <p:txBody>
          <a:bodyPr anchor="t">
            <a:normAutofit/>
          </a:bodyPr>
          <a:lstStyle/>
          <a:p>
            <a:r>
              <a:rPr lang="en-US" u="sng" dirty="0">
                <a:latin typeface="Arial" panose="020B0604020202020204" pitchFamily="34" charset="0"/>
                <a:cs typeface="Arial" panose="020B0604020202020204" pitchFamily="34" charset="0"/>
              </a:rPr>
              <a:t>The budget</a:t>
            </a:r>
          </a:p>
        </p:txBody>
      </p:sp>
      <p:sp>
        <p:nvSpPr>
          <p:cNvPr id="3" name="Content Placeholder 2">
            <a:extLst>
              <a:ext uri="{FF2B5EF4-FFF2-40B4-BE49-F238E27FC236}">
                <a16:creationId xmlns:a16="http://schemas.microsoft.com/office/drawing/2014/main" id="{3C6EE18F-CF72-C06C-3020-B9FA4DEAB729}"/>
              </a:ext>
            </a:extLst>
          </p:cNvPr>
          <p:cNvSpPr>
            <a:spLocks noGrp="1"/>
          </p:cNvSpPr>
          <p:nvPr>
            <p:ph type="body" sz="half" idx="2"/>
          </p:nvPr>
        </p:nvSpPr>
        <p:spPr>
          <a:xfrm>
            <a:off x="612648" y="2311121"/>
            <a:ext cx="3595634" cy="3993263"/>
          </a:xfrm>
        </p:spPr>
        <p:txBody>
          <a:bodyPr anchor="t">
            <a:normAutofit/>
          </a:bodyPr>
          <a:lstStyle/>
          <a:p>
            <a:pPr>
              <a:lnSpc>
                <a:spcPct val="130000"/>
              </a:lnSpc>
            </a:pPr>
            <a:r>
              <a:rPr lang="en-US" dirty="0">
                <a:latin typeface="Arial" panose="020B0604020202020204" pitchFamily="34" charset="0"/>
                <a:cs typeface="Arial" panose="020B0604020202020204" pitchFamily="34" charset="0"/>
              </a:rPr>
              <a:t>The estimated budget for the 12-month </a:t>
            </a:r>
            <a:r>
              <a:rPr lang="en-US" dirty="0" err="1">
                <a:latin typeface="Arial" panose="020B0604020202020204" pitchFamily="34" charset="0"/>
                <a:cs typeface="Arial" panose="020B0604020202020204" pitchFamily="34" charset="0"/>
              </a:rPr>
              <a:t>programme</a:t>
            </a:r>
            <a:r>
              <a:rPr lang="en-US" dirty="0">
                <a:latin typeface="Arial" panose="020B0604020202020204" pitchFamily="34" charset="0"/>
                <a:cs typeface="Arial" panose="020B0604020202020204" pitchFamily="34" charset="0"/>
              </a:rPr>
              <a:t> is approximately £32,500. Most of the budget will support youth work staff who will play a key role within delivering the sessions and mentoring and the remaining funding will help cover costs of activities, venue costs and participants to ensure they can fully engage within the </a:t>
            </a:r>
            <a:r>
              <a:rPr lang="en-US" dirty="0" err="1">
                <a:latin typeface="Arial" panose="020B0604020202020204" pitchFamily="34" charset="0"/>
                <a:cs typeface="Arial" panose="020B0604020202020204" pitchFamily="34" charset="0"/>
              </a:rPr>
              <a:t>programme</a:t>
            </a:r>
            <a:r>
              <a:rPr lang="en-US" dirty="0">
                <a:latin typeface="Arial" panose="020B0604020202020204" pitchFamily="34" charset="0"/>
                <a:cs typeface="Arial" panose="020B0604020202020204" pitchFamily="34" charset="0"/>
              </a:rPr>
              <a:t> delivered. </a:t>
            </a:r>
          </a:p>
        </p:txBody>
      </p:sp>
      <p:graphicFrame>
        <p:nvGraphicFramePr>
          <p:cNvPr id="8" name="Text Placeholder 3">
            <a:extLst>
              <a:ext uri="{FF2B5EF4-FFF2-40B4-BE49-F238E27FC236}">
                <a16:creationId xmlns:a16="http://schemas.microsoft.com/office/drawing/2014/main" id="{53734D63-F53A-59EA-5FF6-213F4652BFA4}"/>
              </a:ext>
            </a:extLst>
          </p:cNvPr>
          <p:cNvGraphicFramePr/>
          <p:nvPr>
            <p:extLst>
              <p:ext uri="{D42A27DB-BD31-4B8C-83A1-F6EECF244321}">
                <p14:modId xmlns:p14="http://schemas.microsoft.com/office/powerpoint/2010/main" val="1233467348"/>
              </p:ext>
            </p:extLst>
          </p:nvPr>
        </p:nvGraphicFramePr>
        <p:xfrm>
          <a:off x="5134708" y="553615"/>
          <a:ext cx="6440258" cy="57551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365539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A87EA-8BB3-79C6-656A-1A8ABD658D7E}"/>
              </a:ext>
            </a:extLst>
          </p:cNvPr>
          <p:cNvSpPr>
            <a:spLocks noGrp="1"/>
          </p:cNvSpPr>
          <p:nvPr>
            <p:ph type="ctrTitle"/>
          </p:nvPr>
        </p:nvSpPr>
        <p:spPr>
          <a:xfrm>
            <a:off x="7103849" y="5950699"/>
            <a:ext cx="4222117" cy="504825"/>
          </a:xfrm>
        </p:spPr>
        <p:txBody>
          <a:bodyPr>
            <a:normAutofit fontScale="90000"/>
          </a:bodyPr>
          <a:lstStyle/>
          <a:p>
            <a:r>
              <a:rPr lang="en-GB" sz="1400" dirty="0">
                <a:latin typeface="Arial" panose="020B0604020202020204" pitchFamily="34" charset="0"/>
                <a:cs typeface="Arial" panose="020B0604020202020204" pitchFamily="34" charset="0"/>
                <a:hlinkClick r:id="rId3"/>
              </a:rPr>
              <a:t>Carmarthenshire County Council Youth Support Service – 16 to 25 Team</a:t>
            </a:r>
            <a:endParaRPr lang="en-US" sz="14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E61DF94A-DA27-1E29-408E-F5360E814FB0}"/>
              </a:ext>
            </a:extLst>
          </p:cNvPr>
          <p:cNvSpPr>
            <a:spLocks noGrp="1"/>
          </p:cNvSpPr>
          <p:nvPr>
            <p:ph type="subTitle" idx="1"/>
          </p:nvPr>
        </p:nvSpPr>
        <p:spPr>
          <a:xfrm>
            <a:off x="942535" y="519925"/>
            <a:ext cx="10459933" cy="1219362"/>
          </a:xfrm>
        </p:spPr>
        <p:txBody>
          <a:bodyPr>
            <a:normAutofit/>
          </a:bodyPr>
          <a:lstStyle/>
          <a:p>
            <a:r>
              <a:rPr lang="en-US" dirty="0">
                <a:latin typeface="Arial" panose="020B0604020202020204" pitchFamily="34" charset="0"/>
                <a:cs typeface="Arial" panose="020B0604020202020204" pitchFamily="34" charset="0"/>
              </a:rPr>
              <a:t>What’s worked before? Video – Carmarthenshire Youth Service multi agency working with housing delivering housing related living skills. (You </a:t>
            </a:r>
            <a:r>
              <a:rPr lang="en-US" dirty="0" err="1">
                <a:latin typeface="Arial" panose="020B0604020202020204" pitchFamily="34" charset="0"/>
                <a:cs typeface="Arial" panose="020B0604020202020204" pitchFamily="34" charset="0"/>
              </a:rPr>
              <a:t>Tube,N.d</a:t>
            </a:r>
            <a:r>
              <a:rPr lang="en-US" dirty="0">
                <a:latin typeface="Arial" panose="020B0604020202020204" pitchFamily="34" charset="0"/>
                <a:cs typeface="Arial" panose="020B0604020202020204" pitchFamily="34" charset="0"/>
              </a:rPr>
              <a:t>)</a:t>
            </a:r>
          </a:p>
        </p:txBody>
      </p:sp>
      <p:pic>
        <p:nvPicPr>
          <p:cNvPr id="4" name="Online Media 3" title="Carmarthenshire County Council Youth Support Service – 16 to 25 Team">
            <a:hlinkClick r:id="" action="ppaction://media"/>
            <a:extLst>
              <a:ext uri="{FF2B5EF4-FFF2-40B4-BE49-F238E27FC236}">
                <a16:creationId xmlns:a16="http://schemas.microsoft.com/office/drawing/2014/main" id="{50ADAC34-C56E-7002-305D-C03984011016}"/>
              </a:ext>
            </a:extLst>
          </p:cNvPr>
          <p:cNvPicPr>
            <a:picLocks noRot="1" noChangeAspect="1"/>
          </p:cNvPicPr>
          <p:nvPr>
            <a:videoFile r:link="rId1"/>
          </p:nvPr>
        </p:nvPicPr>
        <p:blipFill>
          <a:blip r:embed="rId4"/>
          <a:stretch>
            <a:fillRect/>
          </a:stretch>
        </p:blipFill>
        <p:spPr>
          <a:xfrm>
            <a:off x="866033" y="1817914"/>
            <a:ext cx="10459933" cy="4132785"/>
          </a:xfrm>
          <a:prstGeom prst="rect">
            <a:avLst/>
          </a:prstGeom>
        </p:spPr>
      </p:pic>
    </p:spTree>
    <p:extLst>
      <p:ext uri="{BB962C8B-B14F-4D97-AF65-F5344CB8AC3E}">
        <p14:creationId xmlns:p14="http://schemas.microsoft.com/office/powerpoint/2010/main" val="3272732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537C459-88DC-37A9-AD69-440DBF6B0DB8}"/>
              </a:ext>
            </a:extLst>
          </p:cNvPr>
          <p:cNvSpPr>
            <a:spLocks noGrp="1"/>
          </p:cNvSpPr>
          <p:nvPr>
            <p:ph sz="quarter" idx="13"/>
          </p:nvPr>
        </p:nvSpPr>
        <p:spPr/>
        <p:txBody>
          <a:bodyPr/>
          <a:lstStyle/>
          <a:p>
            <a:pPr marL="0" indent="0">
              <a:buNone/>
            </a:pPr>
            <a:r>
              <a:rPr lang="en-GB" dirty="0">
                <a:latin typeface="Arial" panose="020B0604020202020204" pitchFamily="34" charset="0"/>
                <a:cs typeface="Arial" panose="020B0604020202020204" pitchFamily="34" charset="0"/>
              </a:rPr>
              <a:t>This programme is informed by positive youth development theory. Positive youth development focuses on helping young people build: </a:t>
            </a:r>
          </a:p>
          <a:p>
            <a:pPr>
              <a:buFontTx/>
              <a:buChar char="-"/>
            </a:pPr>
            <a:r>
              <a:rPr lang="en-GB" dirty="0">
                <a:latin typeface="Arial" panose="020B0604020202020204" pitchFamily="34" charset="0"/>
                <a:cs typeface="Arial" panose="020B0604020202020204" pitchFamily="34" charset="0"/>
              </a:rPr>
              <a:t>Competence (Skills and knowledge)</a:t>
            </a:r>
          </a:p>
          <a:p>
            <a:pPr>
              <a:buFontTx/>
              <a:buChar char="-"/>
            </a:pPr>
            <a:r>
              <a:rPr lang="en-GB" dirty="0">
                <a:latin typeface="Arial" panose="020B0604020202020204" pitchFamily="34" charset="0"/>
                <a:cs typeface="Arial" panose="020B0604020202020204" pitchFamily="34" charset="0"/>
              </a:rPr>
              <a:t>Confidence (self-belief)</a:t>
            </a:r>
          </a:p>
          <a:p>
            <a:pPr>
              <a:buFontTx/>
              <a:buChar char="-"/>
            </a:pPr>
            <a:r>
              <a:rPr lang="en-GB" dirty="0">
                <a:latin typeface="Arial" panose="020B0604020202020204" pitchFamily="34" charset="0"/>
                <a:cs typeface="Arial" panose="020B0604020202020204" pitchFamily="34" charset="0"/>
              </a:rPr>
              <a:t>Connection (Support networks)</a:t>
            </a:r>
          </a:p>
          <a:p>
            <a:pPr>
              <a:buFontTx/>
              <a:buChar char="-"/>
            </a:pPr>
            <a:r>
              <a:rPr lang="en-GB" dirty="0">
                <a:latin typeface="Arial" panose="020B0604020202020204" pitchFamily="34" charset="0"/>
                <a:cs typeface="Arial" panose="020B0604020202020204" pitchFamily="34" charset="0"/>
              </a:rPr>
              <a:t>Character (values and responsibility)</a:t>
            </a:r>
          </a:p>
          <a:p>
            <a:pPr>
              <a:buFontTx/>
              <a:buChar char="-"/>
            </a:pPr>
            <a:r>
              <a:rPr lang="en-GB" dirty="0">
                <a:latin typeface="Arial" panose="020B0604020202020204" pitchFamily="34" charset="0"/>
                <a:cs typeface="Arial" panose="020B0604020202020204" pitchFamily="34" charset="0"/>
              </a:rPr>
              <a:t>Contribution (community engagement)</a:t>
            </a:r>
          </a:p>
          <a:p>
            <a:pPr marL="0" indent="0">
              <a:buNone/>
            </a:pPr>
            <a:r>
              <a:rPr lang="en-GB" dirty="0">
                <a:latin typeface="Arial" panose="020B0604020202020204" pitchFamily="34" charset="0"/>
                <a:cs typeface="Arial" panose="020B0604020202020204" pitchFamily="34" charset="0"/>
              </a:rPr>
              <a:t>My programme will support these through life skill workshops, mentoring and supporting the young people and community projects. (Havard Graduate School of Education, </a:t>
            </a:r>
            <a:r>
              <a:rPr lang="en-GB" dirty="0" err="1">
                <a:latin typeface="Arial" panose="020B0604020202020204" pitchFamily="34" charset="0"/>
                <a:cs typeface="Arial" panose="020B0604020202020204" pitchFamily="34" charset="0"/>
              </a:rPr>
              <a:t>n.d</a:t>
            </a:r>
            <a:r>
              <a:rPr lang="en-GB" dirty="0">
                <a:latin typeface="Arial" panose="020B0604020202020204" pitchFamily="34" charset="0"/>
                <a:cs typeface="Arial" panose="020B0604020202020204" pitchFamily="34" charset="0"/>
              </a:rPr>
              <a:t>)</a:t>
            </a:r>
          </a:p>
        </p:txBody>
      </p:sp>
      <p:pic>
        <p:nvPicPr>
          <p:cNvPr id="5" name="Picture 4" descr="A diagram of a diagram of different colored circles&#10;&#10;AI-generated content may be incorrect.">
            <a:extLst>
              <a:ext uri="{FF2B5EF4-FFF2-40B4-BE49-F238E27FC236}">
                <a16:creationId xmlns:a16="http://schemas.microsoft.com/office/drawing/2014/main" id="{A71077F7-C7C8-AC1E-2777-1BC85310ED1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35807" y="877456"/>
            <a:ext cx="4060736" cy="4445658"/>
          </a:xfrm>
          <a:prstGeom prst="rect">
            <a:avLst/>
          </a:prstGeom>
        </p:spPr>
      </p:pic>
    </p:spTree>
    <p:extLst>
      <p:ext uri="{BB962C8B-B14F-4D97-AF65-F5344CB8AC3E}">
        <p14:creationId xmlns:p14="http://schemas.microsoft.com/office/powerpoint/2010/main" val="7783280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C2B8D-7C36-7422-E3C4-E64BEFE30EDE}"/>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Five ways of wellbeing </a:t>
            </a:r>
            <a:r>
              <a:rPr lang="en-GB" sz="1200" dirty="0">
                <a:latin typeface="Arial" panose="020B0604020202020204" pitchFamily="34" charset="0"/>
                <a:cs typeface="Arial" panose="020B0604020202020204" pitchFamily="34" charset="0"/>
              </a:rPr>
              <a:t>(Lancashire mind, </a:t>
            </a:r>
            <a:r>
              <a:rPr lang="en-GB" sz="1200" dirty="0" err="1">
                <a:latin typeface="Arial" panose="020B0604020202020204" pitchFamily="34" charset="0"/>
                <a:cs typeface="Arial" panose="020B0604020202020204" pitchFamily="34" charset="0"/>
              </a:rPr>
              <a:t>n.d</a:t>
            </a:r>
            <a:r>
              <a:rPr lang="en-GB" sz="1200" dirty="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pic>
        <p:nvPicPr>
          <p:cNvPr id="4" name="Online Media 3" title="The 5 ways to wellbeing">
            <a:hlinkClick r:id="" action="ppaction://media"/>
            <a:extLst>
              <a:ext uri="{FF2B5EF4-FFF2-40B4-BE49-F238E27FC236}">
                <a16:creationId xmlns:a16="http://schemas.microsoft.com/office/drawing/2014/main" id="{E0FFC8EE-93AE-F24E-1E5C-7B94BE7BEAEF}"/>
              </a:ext>
            </a:extLst>
          </p:cNvPr>
          <p:cNvPicPr>
            <a:picLocks noRot="1" noChangeAspect="1"/>
          </p:cNvPicPr>
          <p:nvPr>
            <a:videoFile r:link="rId1"/>
          </p:nvPr>
        </p:nvPicPr>
        <p:blipFill>
          <a:blip r:embed="rId3"/>
          <a:stretch>
            <a:fillRect/>
          </a:stretch>
        </p:blipFill>
        <p:spPr>
          <a:xfrm>
            <a:off x="1016000" y="1393371"/>
            <a:ext cx="10160000" cy="4905829"/>
          </a:xfrm>
          <a:prstGeom prst="rect">
            <a:avLst/>
          </a:prstGeom>
        </p:spPr>
      </p:pic>
    </p:spTree>
    <p:extLst>
      <p:ext uri="{BB962C8B-B14F-4D97-AF65-F5344CB8AC3E}">
        <p14:creationId xmlns:p14="http://schemas.microsoft.com/office/powerpoint/2010/main" val="133898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12F91C2-EC42-A8B7-3F02-E14B8BAD202F}"/>
              </a:ext>
            </a:extLst>
          </p:cNvPr>
          <p:cNvSpPr>
            <a:spLocks noGrp="1"/>
          </p:cNvSpPr>
          <p:nvPr>
            <p:ph type="title"/>
          </p:nvPr>
        </p:nvSpPr>
        <p:spPr>
          <a:xfrm>
            <a:off x="1930708" y="2801929"/>
            <a:ext cx="8686801" cy="2565902"/>
          </a:xfrm>
        </p:spPr>
        <p:txBody>
          <a:bodyPr anchor="b">
            <a:normAutofit/>
          </a:bodyPr>
          <a:lstStyle/>
          <a:p>
            <a:r>
              <a:rPr lang="en-GB" sz="2600" dirty="0">
                <a:latin typeface="Arial" panose="020B0604020202020204" pitchFamily="34" charset="0"/>
                <a:cs typeface="Arial" panose="020B0604020202020204" pitchFamily="34" charset="0"/>
              </a:rPr>
              <a:t>Youth work strategy will align with my programme delivery as it will focus on youth wellbeing, resilience and preventing homelessness by equipping young people with independent living skills. (Welsh government, 2019)</a:t>
            </a:r>
          </a:p>
        </p:txBody>
      </p:sp>
    </p:spTree>
    <p:extLst>
      <p:ext uri="{BB962C8B-B14F-4D97-AF65-F5344CB8AC3E}">
        <p14:creationId xmlns:p14="http://schemas.microsoft.com/office/powerpoint/2010/main" val="19380708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4B40DCE-E976-B75B-A483-478CC0B10C33}"/>
              </a:ext>
            </a:extLst>
          </p:cNvPr>
          <p:cNvSpPr>
            <a:spLocks noGrp="1"/>
          </p:cNvSpPr>
          <p:nvPr>
            <p:ph type="title"/>
          </p:nvPr>
        </p:nvSpPr>
        <p:spPr>
          <a:xfrm>
            <a:off x="612647" y="0"/>
            <a:ext cx="8467558" cy="2218587"/>
          </a:xfrm>
        </p:spPr>
        <p:txBody>
          <a:bodyPr>
            <a:normAutofit/>
          </a:bodyPr>
          <a:lstStyle/>
          <a:p>
            <a:r>
              <a:rPr lang="en-GB" sz="3100" dirty="0"/>
              <a:t>How is this programme going to help the young people build on their resilience?</a:t>
            </a:r>
            <a:br>
              <a:rPr lang="en-GB" dirty="0"/>
            </a:br>
            <a:endParaRPr lang="en-US" dirty="0"/>
          </a:p>
        </p:txBody>
      </p:sp>
      <p:sp>
        <p:nvSpPr>
          <p:cNvPr id="3" name="Subtitle 2">
            <a:extLst>
              <a:ext uri="{FF2B5EF4-FFF2-40B4-BE49-F238E27FC236}">
                <a16:creationId xmlns:a16="http://schemas.microsoft.com/office/drawing/2014/main" id="{10B2172C-282D-301D-E805-3A6376E494D7}"/>
              </a:ext>
            </a:extLst>
          </p:cNvPr>
          <p:cNvSpPr>
            <a:spLocks noGrp="1"/>
          </p:cNvSpPr>
          <p:nvPr>
            <p:ph sz="quarter" idx="13"/>
          </p:nvPr>
        </p:nvSpPr>
        <p:spPr>
          <a:xfrm>
            <a:off x="612647" y="2333860"/>
            <a:ext cx="8467558" cy="3689909"/>
          </a:xfrm>
        </p:spPr>
        <p:txBody>
          <a:bodyPr>
            <a:normAutofit/>
          </a:bodyPr>
          <a:lstStyle/>
          <a:p>
            <a:pPr marL="457200" indent="-457200">
              <a:lnSpc>
                <a:spcPct val="130000"/>
              </a:lnSpc>
              <a:buFontTx/>
              <a:buChar char="-"/>
            </a:pPr>
            <a:r>
              <a:rPr lang="en-GB" sz="2000" dirty="0"/>
              <a:t>Developing practical life skills</a:t>
            </a:r>
          </a:p>
          <a:p>
            <a:pPr marL="457200" indent="-457200">
              <a:lnSpc>
                <a:spcPct val="130000"/>
              </a:lnSpc>
              <a:buFontTx/>
              <a:buChar char="-"/>
            </a:pPr>
            <a:r>
              <a:rPr lang="en-GB" sz="2000" dirty="0"/>
              <a:t>Increasing knowledge about housing and homelessness</a:t>
            </a:r>
          </a:p>
          <a:p>
            <a:pPr marL="457200" indent="-457200">
              <a:lnSpc>
                <a:spcPct val="130000"/>
              </a:lnSpc>
              <a:buFontTx/>
              <a:buChar char="-"/>
            </a:pPr>
            <a:r>
              <a:rPr lang="en-GB" sz="2000" dirty="0"/>
              <a:t>Creating supportive relationships </a:t>
            </a:r>
          </a:p>
          <a:p>
            <a:pPr marL="457200" indent="-457200">
              <a:lnSpc>
                <a:spcPct val="130000"/>
              </a:lnSpc>
              <a:buFontTx/>
              <a:buChar char="-"/>
            </a:pPr>
            <a:r>
              <a:rPr lang="en-GB" sz="2000" dirty="0"/>
              <a:t>Encouraging participation and voice</a:t>
            </a:r>
          </a:p>
          <a:p>
            <a:pPr marL="457200" indent="-457200">
              <a:lnSpc>
                <a:spcPct val="130000"/>
              </a:lnSpc>
              <a:buFontTx/>
              <a:buChar char="-"/>
            </a:pPr>
            <a:r>
              <a:rPr lang="en-GB" sz="2000" dirty="0"/>
              <a:t>Building problem solving and coping skills</a:t>
            </a:r>
          </a:p>
        </p:txBody>
      </p:sp>
    </p:spTree>
    <p:extLst>
      <p:ext uri="{BB962C8B-B14F-4D97-AF65-F5344CB8AC3E}">
        <p14:creationId xmlns:p14="http://schemas.microsoft.com/office/powerpoint/2010/main" val="40400207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EA62A-6D16-7101-DBCA-A1611B5CB4E6}"/>
              </a:ext>
            </a:extLst>
          </p:cNvPr>
          <p:cNvSpPr>
            <a:spLocks noGrp="1"/>
          </p:cNvSpPr>
          <p:nvPr>
            <p:ph type="title"/>
          </p:nvPr>
        </p:nvSpPr>
        <p:spPr/>
        <p:txBody>
          <a:bodyPr/>
          <a:lstStyle/>
          <a:p>
            <a:r>
              <a:rPr lang="en-GB" dirty="0"/>
              <a:t>How will this programme embed youth work principles?</a:t>
            </a:r>
          </a:p>
        </p:txBody>
      </p:sp>
      <p:sp>
        <p:nvSpPr>
          <p:cNvPr id="3" name="Content Placeholder 2">
            <a:extLst>
              <a:ext uri="{FF2B5EF4-FFF2-40B4-BE49-F238E27FC236}">
                <a16:creationId xmlns:a16="http://schemas.microsoft.com/office/drawing/2014/main" id="{FA81B850-7C99-0272-644C-09CB8CDFB32F}"/>
              </a:ext>
            </a:extLst>
          </p:cNvPr>
          <p:cNvSpPr>
            <a:spLocks noGrp="1"/>
          </p:cNvSpPr>
          <p:nvPr>
            <p:ph idx="1"/>
          </p:nvPr>
        </p:nvSpPr>
        <p:spPr/>
        <p:txBody>
          <a:bodyPr>
            <a:normAutofit fontScale="85000" lnSpcReduction="20000"/>
          </a:bodyPr>
          <a:lstStyle/>
          <a:p>
            <a:pPr marL="0" indent="0">
              <a:buNone/>
            </a:pPr>
            <a:r>
              <a:rPr lang="en-GB" dirty="0"/>
              <a:t>Youth work principle and purposes and the five pillars. (CWVYS, 2022)</a:t>
            </a:r>
          </a:p>
          <a:p>
            <a:pPr>
              <a:buFontTx/>
              <a:buChar char="-"/>
            </a:pPr>
            <a:r>
              <a:rPr lang="en-GB" dirty="0"/>
              <a:t>Voluntary participation</a:t>
            </a:r>
          </a:p>
          <a:p>
            <a:pPr>
              <a:buFontTx/>
              <a:buChar char="-"/>
            </a:pPr>
            <a:r>
              <a:rPr lang="en-GB" dirty="0"/>
              <a:t>Youth voice and empowerment</a:t>
            </a:r>
          </a:p>
          <a:p>
            <a:pPr>
              <a:buFontTx/>
              <a:buChar char="-"/>
            </a:pPr>
            <a:r>
              <a:rPr lang="en-GB" dirty="0"/>
              <a:t>Personal and social development</a:t>
            </a:r>
          </a:p>
          <a:p>
            <a:pPr>
              <a:buFontTx/>
              <a:buChar char="-"/>
            </a:pPr>
            <a:r>
              <a:rPr lang="en-GB" dirty="0"/>
              <a:t>Inclusion and equality </a:t>
            </a:r>
          </a:p>
          <a:p>
            <a:pPr marL="0" indent="0">
              <a:buNone/>
            </a:pPr>
            <a:r>
              <a:rPr lang="en-GB" dirty="0"/>
              <a:t>National occupational </a:t>
            </a:r>
            <a:r>
              <a:rPr lang="en-GB"/>
              <a:t>standards (PAULO, 2002)</a:t>
            </a:r>
            <a:endParaRPr lang="en-GB" dirty="0"/>
          </a:p>
          <a:p>
            <a:pPr>
              <a:buFontTx/>
              <a:buChar char="-"/>
            </a:pPr>
            <a:r>
              <a:rPr lang="en-GB" dirty="0"/>
              <a:t>Building relationships with young people</a:t>
            </a:r>
          </a:p>
          <a:p>
            <a:pPr>
              <a:buFontTx/>
              <a:buChar char="-"/>
            </a:pPr>
            <a:r>
              <a:rPr lang="en-GB" dirty="0"/>
              <a:t>Supporting development and wellbeing</a:t>
            </a:r>
          </a:p>
          <a:p>
            <a:pPr>
              <a:buFontTx/>
              <a:buChar char="-"/>
            </a:pPr>
            <a:r>
              <a:rPr lang="en-GB" dirty="0"/>
              <a:t>Enabling participation and leadership</a:t>
            </a:r>
          </a:p>
          <a:p>
            <a:pPr>
              <a:buFontTx/>
              <a:buChar char="-"/>
            </a:pPr>
            <a:r>
              <a:rPr lang="en-GB" dirty="0"/>
              <a:t>Promoting inclusive youth work practice</a:t>
            </a:r>
          </a:p>
        </p:txBody>
      </p:sp>
    </p:spTree>
    <p:extLst>
      <p:ext uri="{BB962C8B-B14F-4D97-AF65-F5344CB8AC3E}">
        <p14:creationId xmlns:p14="http://schemas.microsoft.com/office/powerpoint/2010/main" val="35914514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group of people putting their hands together&#10;&#10;AI-generated content may be incorrect.">
            <a:extLst>
              <a:ext uri="{FF2B5EF4-FFF2-40B4-BE49-F238E27FC236}">
                <a16:creationId xmlns:a16="http://schemas.microsoft.com/office/drawing/2014/main" id="{DD8C7E58-C535-D810-C0BF-BE10EB381E3F}"/>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12294" r="12294"/>
          <a:stretch>
            <a:fillRect/>
          </a:stretch>
        </p:blipFill>
        <p:spPr/>
      </p:pic>
      <p:sp>
        <p:nvSpPr>
          <p:cNvPr id="4" name="Content Placeholder 3">
            <a:extLst>
              <a:ext uri="{FF2B5EF4-FFF2-40B4-BE49-F238E27FC236}">
                <a16:creationId xmlns:a16="http://schemas.microsoft.com/office/drawing/2014/main" id="{80A5E53F-7C5B-F720-69A4-0A959FA737D1}"/>
              </a:ext>
            </a:extLst>
          </p:cNvPr>
          <p:cNvSpPr>
            <a:spLocks noGrp="1"/>
          </p:cNvSpPr>
          <p:nvPr>
            <p:ph sz="quarter" idx="14"/>
          </p:nvPr>
        </p:nvSpPr>
        <p:spPr>
          <a:xfrm>
            <a:off x="6882554" y="542926"/>
            <a:ext cx="4572000" cy="5407768"/>
          </a:xfrm>
        </p:spPr>
        <p:txBody>
          <a:bodyPr>
            <a:normAutofit lnSpcReduction="10000"/>
          </a:bodyPr>
          <a:lstStyle/>
          <a:p>
            <a:pPr marL="0" indent="0">
              <a:buNone/>
            </a:pPr>
            <a:r>
              <a:rPr lang="en-GB" u="sng" dirty="0">
                <a:latin typeface="Arial" panose="020B0604020202020204" pitchFamily="34" charset="0"/>
                <a:cs typeface="Arial" panose="020B0604020202020204" pitchFamily="34" charset="0"/>
              </a:rPr>
              <a:t>Challenges </a:t>
            </a:r>
          </a:p>
          <a:p>
            <a:pPr>
              <a:buFontTx/>
              <a:buChar char="-"/>
            </a:pPr>
            <a:r>
              <a:rPr lang="en-GB" dirty="0">
                <a:latin typeface="Arial" panose="020B0604020202020204" pitchFamily="34" charset="0"/>
                <a:cs typeface="Arial" panose="020B0604020202020204" pitchFamily="34" charset="0"/>
              </a:rPr>
              <a:t>Participant engagement </a:t>
            </a:r>
          </a:p>
          <a:p>
            <a:pPr>
              <a:buFontTx/>
              <a:buChar char="-"/>
            </a:pPr>
            <a:r>
              <a:rPr lang="en-GB" dirty="0">
                <a:latin typeface="Arial" panose="020B0604020202020204" pitchFamily="34" charset="0"/>
                <a:cs typeface="Arial" panose="020B0604020202020204" pitchFamily="34" charset="0"/>
              </a:rPr>
              <a:t>Complex needs of young people</a:t>
            </a:r>
          </a:p>
          <a:p>
            <a:pPr>
              <a:buFontTx/>
              <a:buChar char="-"/>
            </a:pPr>
            <a:r>
              <a:rPr lang="en-GB" dirty="0">
                <a:latin typeface="Arial" panose="020B0604020202020204" pitchFamily="34" charset="0"/>
                <a:cs typeface="Arial" panose="020B0604020202020204" pitchFamily="34" charset="0"/>
              </a:rPr>
              <a:t>Funding limitations</a:t>
            </a:r>
          </a:p>
          <a:p>
            <a:pPr marL="0" indent="0">
              <a:buNone/>
            </a:pPr>
            <a:r>
              <a:rPr lang="en-GB" u="sng" dirty="0">
                <a:latin typeface="Arial" panose="020B0604020202020204" pitchFamily="34" charset="0"/>
                <a:cs typeface="Arial" panose="020B0604020202020204" pitchFamily="34" charset="0"/>
              </a:rPr>
              <a:t>Resources required </a:t>
            </a:r>
          </a:p>
          <a:p>
            <a:pPr>
              <a:buFontTx/>
              <a:buChar char="-"/>
            </a:pPr>
            <a:r>
              <a:rPr lang="en-GB" dirty="0">
                <a:latin typeface="Arial" panose="020B0604020202020204" pitchFamily="34" charset="0"/>
                <a:cs typeface="Arial" panose="020B0604020202020204" pitchFamily="34" charset="0"/>
              </a:rPr>
              <a:t>Youth workers and mentors</a:t>
            </a:r>
          </a:p>
          <a:p>
            <a:pPr>
              <a:buFontTx/>
              <a:buChar char="-"/>
            </a:pPr>
            <a:r>
              <a:rPr lang="en-GB" dirty="0">
                <a:latin typeface="Arial" panose="020B0604020202020204" pitchFamily="34" charset="0"/>
                <a:cs typeface="Arial" panose="020B0604020202020204" pitchFamily="34" charset="0"/>
              </a:rPr>
              <a:t>Community spaces and materials </a:t>
            </a:r>
          </a:p>
          <a:p>
            <a:pPr>
              <a:buFontTx/>
              <a:buChar char="-"/>
            </a:pPr>
            <a:r>
              <a:rPr lang="en-GB" dirty="0">
                <a:latin typeface="Arial" panose="020B0604020202020204" pitchFamily="34" charset="0"/>
                <a:cs typeface="Arial" panose="020B0604020202020204" pitchFamily="34" charset="0"/>
              </a:rPr>
              <a:t>Funding for activities and support</a:t>
            </a:r>
          </a:p>
          <a:p>
            <a:pPr marL="0" indent="0">
              <a:buNone/>
            </a:pPr>
            <a:r>
              <a:rPr lang="en-GB" u="sng" dirty="0">
                <a:latin typeface="Arial" panose="020B0604020202020204" pitchFamily="34" charset="0"/>
                <a:cs typeface="Arial" panose="020B0604020202020204" pitchFamily="34" charset="0"/>
              </a:rPr>
              <a:t>Sustainability </a:t>
            </a:r>
          </a:p>
          <a:p>
            <a:pPr>
              <a:buFontTx/>
              <a:buChar char="-"/>
            </a:pPr>
            <a:r>
              <a:rPr lang="en-GB" dirty="0">
                <a:latin typeface="Arial" panose="020B0604020202020204" pitchFamily="34" charset="0"/>
                <a:cs typeface="Arial" panose="020B0604020202020204" pitchFamily="34" charset="0"/>
              </a:rPr>
              <a:t>Partnerships with local organisations </a:t>
            </a:r>
          </a:p>
          <a:p>
            <a:pPr>
              <a:buFontTx/>
              <a:buChar char="-"/>
            </a:pPr>
            <a:r>
              <a:rPr lang="en-GB" dirty="0">
                <a:latin typeface="Arial" panose="020B0604020202020204" pitchFamily="34" charset="0"/>
                <a:cs typeface="Arial" panose="020B0604020202020204" pitchFamily="34" charset="0"/>
              </a:rPr>
              <a:t>Future funding opportunities </a:t>
            </a:r>
          </a:p>
          <a:p>
            <a:pPr>
              <a:buFontTx/>
              <a:buChar char="-"/>
            </a:pPr>
            <a:r>
              <a:rPr lang="en-GB" dirty="0">
                <a:latin typeface="Arial" panose="020B0604020202020204" pitchFamily="34" charset="0"/>
                <a:cs typeface="Arial" panose="020B0604020202020204" pitchFamily="34" charset="0"/>
              </a:rPr>
              <a:t>Peer mentoring and youth leadership</a:t>
            </a:r>
          </a:p>
          <a:p>
            <a:pPr>
              <a:buFontTx/>
              <a:buChar char="-"/>
            </a:pPr>
            <a:r>
              <a:rPr lang="en-GB" dirty="0">
                <a:latin typeface="Arial" panose="020B0604020202020204" pitchFamily="34" charset="0"/>
                <a:cs typeface="Arial" panose="020B0604020202020204" pitchFamily="34" charset="0"/>
              </a:rPr>
              <a:t>Ongoing programme evaluation </a:t>
            </a:r>
          </a:p>
          <a:p>
            <a:pPr>
              <a:buFontTx/>
              <a:buChar char="-"/>
            </a:pPr>
            <a:endParaRPr lang="en-GB" dirty="0"/>
          </a:p>
        </p:txBody>
      </p:sp>
    </p:spTree>
    <p:extLst>
      <p:ext uri="{BB962C8B-B14F-4D97-AF65-F5344CB8AC3E}">
        <p14:creationId xmlns:p14="http://schemas.microsoft.com/office/powerpoint/2010/main" val="21885772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239FE894-1B3C-82FE-CD87-311C33453E87}"/>
              </a:ext>
            </a:extLst>
          </p:cNvPr>
          <p:cNvSpPr txBox="1"/>
          <p:nvPr/>
        </p:nvSpPr>
        <p:spPr>
          <a:xfrm>
            <a:off x="5905500" y="561268"/>
            <a:ext cx="4822838" cy="5735465"/>
          </a:xfrm>
          <a:prstGeom prst="rect">
            <a:avLst/>
          </a:prstGeom>
        </p:spPr>
        <p:txBody>
          <a:bodyPr vert="horz" lIns="91440" tIns="45720" rIns="91440" bIns="45720" rtlCol="0" anchor="ctr">
            <a:normAutofit fontScale="92500" lnSpcReduction="10000"/>
          </a:bodyPr>
          <a:lstStyle/>
          <a:p>
            <a:pPr algn="ctr">
              <a:lnSpc>
                <a:spcPct val="80000"/>
              </a:lnSpc>
              <a:spcBef>
                <a:spcPts val="1000"/>
              </a:spcBef>
            </a:pPr>
            <a:r>
              <a:rPr lang="en-US" sz="1700" cap="all" dirty="0">
                <a:latin typeface="Arial" panose="020B0604020202020204" pitchFamily="34" charset="0"/>
                <a:ea typeface="+mj-ea"/>
                <a:cs typeface="Arial" panose="020B0604020202020204" pitchFamily="34" charset="0"/>
              </a:rPr>
              <a:t>How are we going to review and have feedback?</a:t>
            </a:r>
            <a:br>
              <a:rPr lang="en-US" sz="1700" cap="all" dirty="0">
                <a:latin typeface="Arial" panose="020B0604020202020204" pitchFamily="34" charset="0"/>
                <a:ea typeface="+mj-ea"/>
                <a:cs typeface="Arial" panose="020B0604020202020204" pitchFamily="34" charset="0"/>
              </a:rPr>
            </a:br>
            <a:br>
              <a:rPr lang="en-US" sz="1700" cap="all" dirty="0">
                <a:latin typeface="Arial" panose="020B0604020202020204" pitchFamily="34" charset="0"/>
                <a:ea typeface="+mj-ea"/>
                <a:cs typeface="Arial" panose="020B0604020202020204" pitchFamily="34" charset="0"/>
              </a:rPr>
            </a:br>
            <a:br>
              <a:rPr lang="en-US" sz="1700" cap="all" dirty="0">
                <a:latin typeface="Arial" panose="020B0604020202020204" pitchFamily="34" charset="0"/>
                <a:ea typeface="+mj-ea"/>
                <a:cs typeface="Arial" panose="020B0604020202020204" pitchFamily="34" charset="0"/>
              </a:rPr>
            </a:br>
            <a:r>
              <a:rPr lang="en-US" sz="1700" u="sng" cap="all" dirty="0">
                <a:latin typeface="Arial" panose="020B0604020202020204" pitchFamily="34" charset="0"/>
                <a:ea typeface="+mj-ea"/>
                <a:cs typeface="Arial" panose="020B0604020202020204" pitchFamily="34" charset="0"/>
              </a:rPr>
              <a:t>Monitoring </a:t>
            </a:r>
          </a:p>
          <a:p>
            <a:pPr algn="ctr">
              <a:lnSpc>
                <a:spcPct val="80000"/>
              </a:lnSpc>
              <a:spcBef>
                <a:spcPts val="1000"/>
              </a:spcBef>
            </a:pPr>
            <a:br>
              <a:rPr lang="en-US" sz="1700" cap="all" dirty="0">
                <a:latin typeface="Arial" panose="020B0604020202020204" pitchFamily="34" charset="0"/>
                <a:ea typeface="+mj-ea"/>
                <a:cs typeface="Arial" panose="020B0604020202020204" pitchFamily="34" charset="0"/>
              </a:rPr>
            </a:br>
            <a:r>
              <a:rPr lang="en-US" sz="1700" cap="all" dirty="0">
                <a:latin typeface="Arial" panose="020B0604020202020204" pitchFamily="34" charset="0"/>
                <a:ea typeface="+mj-ea"/>
                <a:cs typeface="Arial" panose="020B0604020202020204" pitchFamily="34" charset="0"/>
              </a:rPr>
              <a:t>attendance tracking</a:t>
            </a:r>
            <a:br>
              <a:rPr lang="en-US" sz="1700" cap="all" dirty="0">
                <a:latin typeface="Arial" panose="020B0604020202020204" pitchFamily="34" charset="0"/>
                <a:ea typeface="+mj-ea"/>
                <a:cs typeface="Arial" panose="020B0604020202020204" pitchFamily="34" charset="0"/>
              </a:rPr>
            </a:br>
            <a:r>
              <a:rPr lang="en-US" sz="1700" cap="all" dirty="0">
                <a:latin typeface="Arial" panose="020B0604020202020204" pitchFamily="34" charset="0"/>
                <a:ea typeface="+mj-ea"/>
                <a:cs typeface="Arial" panose="020B0604020202020204" pitchFamily="34" charset="0"/>
              </a:rPr>
              <a:t>workshop participation</a:t>
            </a:r>
            <a:br>
              <a:rPr lang="en-US" sz="1700" cap="all" dirty="0">
                <a:latin typeface="Arial" panose="020B0604020202020204" pitchFamily="34" charset="0"/>
                <a:ea typeface="+mj-ea"/>
                <a:cs typeface="Arial" panose="020B0604020202020204" pitchFamily="34" charset="0"/>
              </a:rPr>
            </a:br>
            <a:r>
              <a:rPr lang="en-US" sz="1700" cap="all" dirty="0">
                <a:latin typeface="Arial" panose="020B0604020202020204" pitchFamily="34" charset="0"/>
                <a:ea typeface="+mj-ea"/>
                <a:cs typeface="Arial" panose="020B0604020202020204" pitchFamily="34" charset="0"/>
              </a:rPr>
              <a:t>youth work observations</a:t>
            </a:r>
          </a:p>
          <a:p>
            <a:pPr algn="ctr">
              <a:lnSpc>
                <a:spcPct val="80000"/>
              </a:lnSpc>
              <a:spcBef>
                <a:spcPts val="1000"/>
              </a:spcBef>
            </a:pPr>
            <a:endParaRPr lang="en-US" sz="1700" cap="all" dirty="0">
              <a:latin typeface="Arial" panose="020B0604020202020204" pitchFamily="34" charset="0"/>
              <a:ea typeface="+mj-ea"/>
              <a:cs typeface="Arial" panose="020B0604020202020204" pitchFamily="34" charset="0"/>
            </a:endParaRPr>
          </a:p>
          <a:p>
            <a:pPr algn="ctr">
              <a:lnSpc>
                <a:spcPct val="80000"/>
              </a:lnSpc>
              <a:spcBef>
                <a:spcPts val="1000"/>
              </a:spcBef>
            </a:pPr>
            <a:r>
              <a:rPr lang="en-US" sz="1700" u="sng" cap="all" dirty="0">
                <a:latin typeface="Arial" panose="020B0604020202020204" pitchFamily="34" charset="0"/>
                <a:ea typeface="+mj-ea"/>
                <a:cs typeface="Arial" panose="020B0604020202020204" pitchFamily="34" charset="0"/>
              </a:rPr>
              <a:t>Evaluation</a:t>
            </a:r>
          </a:p>
          <a:p>
            <a:pPr algn="ctr">
              <a:lnSpc>
                <a:spcPct val="80000"/>
              </a:lnSpc>
              <a:spcBef>
                <a:spcPts val="1000"/>
              </a:spcBef>
            </a:pPr>
            <a:r>
              <a:rPr lang="en-US" sz="1700" cap="all" dirty="0">
                <a:latin typeface="Arial" panose="020B0604020202020204" pitchFamily="34" charset="0"/>
                <a:ea typeface="+mj-ea"/>
                <a:cs typeface="Arial" panose="020B0604020202020204" pitchFamily="34" charset="0"/>
              </a:rPr>
              <a:t> </a:t>
            </a:r>
          </a:p>
          <a:p>
            <a:pPr algn="ctr">
              <a:lnSpc>
                <a:spcPct val="80000"/>
              </a:lnSpc>
              <a:spcBef>
                <a:spcPts val="1000"/>
              </a:spcBef>
            </a:pPr>
            <a:r>
              <a:rPr lang="en-US" sz="1700" cap="all" dirty="0">
                <a:latin typeface="Arial" panose="020B0604020202020204" pitchFamily="34" charset="0"/>
                <a:ea typeface="+mj-ea"/>
                <a:cs typeface="Arial" panose="020B0604020202020204" pitchFamily="34" charset="0"/>
              </a:rPr>
              <a:t>Surveys before and after the </a:t>
            </a:r>
            <a:r>
              <a:rPr lang="en-US" sz="1700" cap="all" dirty="0" err="1">
                <a:latin typeface="Arial" panose="020B0604020202020204" pitchFamily="34" charset="0"/>
                <a:ea typeface="+mj-ea"/>
                <a:cs typeface="Arial" panose="020B0604020202020204" pitchFamily="34" charset="0"/>
              </a:rPr>
              <a:t>programme</a:t>
            </a:r>
            <a:r>
              <a:rPr lang="en-US" sz="1700" cap="all" dirty="0">
                <a:latin typeface="Arial" panose="020B0604020202020204" pitchFamily="34" charset="0"/>
                <a:ea typeface="+mj-ea"/>
                <a:cs typeface="Arial" panose="020B0604020202020204" pitchFamily="34" charset="0"/>
              </a:rPr>
              <a:t> </a:t>
            </a:r>
          </a:p>
          <a:p>
            <a:pPr algn="ctr">
              <a:lnSpc>
                <a:spcPct val="80000"/>
              </a:lnSpc>
              <a:spcBef>
                <a:spcPts val="1000"/>
              </a:spcBef>
            </a:pPr>
            <a:r>
              <a:rPr lang="en-US" sz="1700" cap="all" dirty="0">
                <a:latin typeface="Arial" panose="020B0604020202020204" pitchFamily="34" charset="0"/>
                <a:ea typeface="+mj-ea"/>
                <a:cs typeface="Arial" panose="020B0604020202020204" pitchFamily="34" charset="0"/>
              </a:rPr>
              <a:t>Participant focus groups</a:t>
            </a:r>
          </a:p>
          <a:p>
            <a:pPr algn="ctr">
              <a:lnSpc>
                <a:spcPct val="80000"/>
              </a:lnSpc>
              <a:spcBef>
                <a:spcPts val="1000"/>
              </a:spcBef>
            </a:pPr>
            <a:r>
              <a:rPr lang="en-US" sz="1700" cap="all" dirty="0">
                <a:latin typeface="Arial" panose="020B0604020202020204" pitchFamily="34" charset="0"/>
                <a:ea typeface="+mj-ea"/>
                <a:cs typeface="Arial" panose="020B0604020202020204" pitchFamily="34" charset="0"/>
              </a:rPr>
              <a:t>Feedback forms</a:t>
            </a:r>
          </a:p>
          <a:p>
            <a:pPr algn="ctr">
              <a:lnSpc>
                <a:spcPct val="80000"/>
              </a:lnSpc>
              <a:spcBef>
                <a:spcPts val="1000"/>
              </a:spcBef>
            </a:pPr>
            <a:endParaRPr lang="en-US" sz="1700" cap="all" dirty="0">
              <a:latin typeface="Arial" panose="020B0604020202020204" pitchFamily="34" charset="0"/>
              <a:ea typeface="+mj-ea"/>
              <a:cs typeface="Arial" panose="020B0604020202020204" pitchFamily="34" charset="0"/>
            </a:endParaRPr>
          </a:p>
          <a:p>
            <a:pPr algn="ctr">
              <a:lnSpc>
                <a:spcPct val="80000"/>
              </a:lnSpc>
              <a:spcBef>
                <a:spcPts val="1000"/>
              </a:spcBef>
            </a:pPr>
            <a:r>
              <a:rPr lang="en-US" sz="1700" u="sng" cap="all" dirty="0">
                <a:latin typeface="Arial" panose="020B0604020202020204" pitchFamily="34" charset="0"/>
                <a:ea typeface="+mj-ea"/>
                <a:cs typeface="Arial" panose="020B0604020202020204" pitchFamily="34" charset="0"/>
              </a:rPr>
              <a:t>Success indicators </a:t>
            </a:r>
          </a:p>
          <a:p>
            <a:pPr algn="ctr">
              <a:lnSpc>
                <a:spcPct val="80000"/>
              </a:lnSpc>
              <a:spcBef>
                <a:spcPts val="1000"/>
              </a:spcBef>
            </a:pPr>
            <a:endParaRPr lang="en-US" sz="1700" cap="all" dirty="0">
              <a:latin typeface="Arial" panose="020B0604020202020204" pitchFamily="34" charset="0"/>
              <a:ea typeface="+mj-ea"/>
              <a:cs typeface="Arial" panose="020B0604020202020204" pitchFamily="34" charset="0"/>
            </a:endParaRPr>
          </a:p>
          <a:p>
            <a:pPr algn="ctr">
              <a:lnSpc>
                <a:spcPct val="80000"/>
              </a:lnSpc>
              <a:spcBef>
                <a:spcPts val="1000"/>
              </a:spcBef>
            </a:pPr>
            <a:r>
              <a:rPr lang="en-US" sz="1700" cap="all" dirty="0">
                <a:latin typeface="Arial" panose="020B0604020202020204" pitchFamily="34" charset="0"/>
                <a:ea typeface="+mj-ea"/>
                <a:cs typeface="Arial" panose="020B0604020202020204" pitchFamily="34" charset="0"/>
              </a:rPr>
              <a:t>Improved wellbeing and resilience </a:t>
            </a:r>
          </a:p>
          <a:p>
            <a:pPr algn="ctr">
              <a:lnSpc>
                <a:spcPct val="80000"/>
              </a:lnSpc>
              <a:spcBef>
                <a:spcPts val="1000"/>
              </a:spcBef>
            </a:pPr>
            <a:r>
              <a:rPr lang="en-US" sz="1700" cap="all" dirty="0">
                <a:latin typeface="Arial" panose="020B0604020202020204" pitchFamily="34" charset="0"/>
                <a:ea typeface="+mj-ea"/>
                <a:cs typeface="Arial" panose="020B0604020202020204" pitchFamily="34" charset="0"/>
              </a:rPr>
              <a:t>Increased life skills and confidence </a:t>
            </a:r>
          </a:p>
          <a:p>
            <a:pPr algn="ctr">
              <a:lnSpc>
                <a:spcPct val="80000"/>
              </a:lnSpc>
              <a:spcBef>
                <a:spcPts val="1000"/>
              </a:spcBef>
            </a:pPr>
            <a:r>
              <a:rPr lang="en-US" sz="1700" cap="all" dirty="0">
                <a:latin typeface="Arial" panose="020B0604020202020204" pitchFamily="34" charset="0"/>
                <a:ea typeface="+mj-ea"/>
                <a:cs typeface="Arial" panose="020B0604020202020204" pitchFamily="34" charset="0"/>
              </a:rPr>
              <a:t>Progress into education or employment </a:t>
            </a:r>
          </a:p>
        </p:txBody>
      </p:sp>
      <p:pic>
        <p:nvPicPr>
          <p:cNvPr id="6" name="Picture 5" descr="A screenshot of a test&#10;&#10;AI-generated content may be incorrect.">
            <a:extLst>
              <a:ext uri="{FF2B5EF4-FFF2-40B4-BE49-F238E27FC236}">
                <a16:creationId xmlns:a16="http://schemas.microsoft.com/office/drawing/2014/main" id="{BCF5BCD9-9407-6D80-54AF-582C673C69A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1768" y="561268"/>
            <a:ext cx="4360348" cy="5735466"/>
          </a:xfrm>
          <a:prstGeom prst="rect">
            <a:avLst/>
          </a:prstGeom>
        </p:spPr>
      </p:pic>
    </p:spTree>
    <p:extLst>
      <p:ext uri="{BB962C8B-B14F-4D97-AF65-F5344CB8AC3E}">
        <p14:creationId xmlns:p14="http://schemas.microsoft.com/office/powerpoint/2010/main" val="15073117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095FE-F645-74DB-9956-D3533C6A3847}"/>
              </a:ext>
            </a:extLst>
          </p:cNvPr>
          <p:cNvSpPr>
            <a:spLocks noGrp="1"/>
          </p:cNvSpPr>
          <p:nvPr>
            <p:ph type="title"/>
          </p:nvPr>
        </p:nvSpPr>
        <p:spPr>
          <a:xfrm>
            <a:off x="612648" y="548640"/>
            <a:ext cx="10653578" cy="1132258"/>
          </a:xfrm>
        </p:spPr>
        <p:txBody>
          <a:bodyPr anchor="t">
            <a:normAutofit/>
          </a:bodyPr>
          <a:lstStyle/>
          <a:p>
            <a:r>
              <a:rPr lang="en-GB"/>
              <a:t>Programme impact results</a:t>
            </a:r>
          </a:p>
        </p:txBody>
      </p:sp>
      <p:graphicFrame>
        <p:nvGraphicFramePr>
          <p:cNvPr id="7" name="Content Placeholder 2">
            <a:extLst>
              <a:ext uri="{FF2B5EF4-FFF2-40B4-BE49-F238E27FC236}">
                <a16:creationId xmlns:a16="http://schemas.microsoft.com/office/drawing/2014/main" id="{39EC7CA8-9B47-654D-634D-E77BF4642A09}"/>
              </a:ext>
            </a:extLst>
          </p:cNvPr>
          <p:cNvGraphicFramePr>
            <a:graphicFrameLocks noGrp="1"/>
          </p:cNvGraphicFramePr>
          <p:nvPr>
            <p:ph idx="1"/>
            <p:extLst>
              <p:ext uri="{D42A27DB-BD31-4B8C-83A1-F6EECF244321}">
                <p14:modId xmlns:p14="http://schemas.microsoft.com/office/powerpoint/2010/main" val="1099127501"/>
              </p:ext>
            </p:extLst>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294746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F262E3-9923-7C0A-106A-F6F35ADB7D6C}"/>
              </a:ext>
            </a:extLst>
          </p:cNvPr>
          <p:cNvSpPr>
            <a:spLocks noGrp="1"/>
          </p:cNvSpPr>
          <p:nvPr>
            <p:ph idx="1"/>
          </p:nvPr>
        </p:nvSpPr>
        <p:spPr>
          <a:xfrm>
            <a:off x="3222172" y="3776839"/>
            <a:ext cx="6465626" cy="1395527"/>
          </a:xfrm>
        </p:spPr>
        <p:txBody>
          <a:bodyPr/>
          <a:lstStyle/>
          <a:p>
            <a:endParaRPr lang="en-GB" dirty="0"/>
          </a:p>
        </p:txBody>
      </p:sp>
      <p:pic>
        <p:nvPicPr>
          <p:cNvPr id="5122" name="Picture 2">
            <a:extLst>
              <a:ext uri="{FF2B5EF4-FFF2-40B4-BE49-F238E27FC236}">
                <a16:creationId xmlns:a16="http://schemas.microsoft.com/office/drawing/2014/main" id="{5898C11F-F7C5-500D-E440-9BAFECF6338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37599" y="337458"/>
            <a:ext cx="8879147" cy="60512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652137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1">
            <a:extLst>
              <a:ext uri="{FF2B5EF4-FFF2-40B4-BE49-F238E27FC236}">
                <a16:creationId xmlns:a16="http://schemas.microsoft.com/office/drawing/2014/main" id="{C5C33AAF-5A03-A296-CC1D-DD1CF91E8736}"/>
              </a:ext>
            </a:extLst>
          </p:cNvPr>
          <p:cNvSpPr>
            <a:spLocks noGrp="1" noChangeArrowheads="1"/>
          </p:cNvSpPr>
          <p:nvPr>
            <p:ph sz="quarter" idx="13"/>
          </p:nvPr>
        </p:nvSpPr>
        <p:spPr bwMode="auto">
          <a:xfrm>
            <a:off x="612648" y="581025"/>
            <a:ext cx="8266176" cy="5490591"/>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0" rIns="91440" bIns="0" numCol="1" anchor="b" anchorCtr="0" compatLnSpc="1">
            <a:prstTxWarp prst="textNoShape">
              <a:avLst/>
            </a:prstTxWarp>
            <a:normAutofit lnSpcReduction="10000"/>
          </a:bodyPr>
          <a:lstStyle/>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1300" b="0" i="0" u="none" strike="noStrike" cap="none" normalizeH="0" baseline="0" dirty="0">
                <a:ln>
                  <a:noFill/>
                </a:ln>
                <a:effectLst/>
              </a:rPr>
              <a:t>References </a:t>
            </a:r>
            <a:br>
              <a:rPr kumimoji="0" lang="en-US" altLang="en-US" sz="1300" b="0" i="0" u="none" strike="noStrike" cap="none" normalizeH="0" baseline="0" dirty="0">
                <a:ln>
                  <a:noFill/>
                </a:ln>
                <a:effectLst/>
              </a:rPr>
            </a:br>
            <a:br>
              <a:rPr kumimoji="0" lang="en-US" altLang="en-US" sz="1300" b="0" i="0" u="none" strike="noStrike" cap="none" normalizeH="0" baseline="0" dirty="0">
                <a:ln>
                  <a:noFill/>
                </a:ln>
                <a:effectLst/>
              </a:rPr>
            </a:br>
            <a:r>
              <a:rPr kumimoji="0" lang="en-US" altLang="en-US" sz="1300" b="0" i="0" u="none" strike="noStrike" cap="none" normalizeH="0" baseline="0" dirty="0">
                <a:ln>
                  <a:noFill/>
                </a:ln>
                <a:effectLst/>
              </a:rPr>
              <a:t>ClickView (2021). </a:t>
            </a:r>
            <a:r>
              <a:rPr kumimoji="0" lang="en-US" altLang="en-US" sz="1300" b="0" i="1" u="none" strike="noStrike" cap="none" normalizeH="0" baseline="0" dirty="0">
                <a:ln>
                  <a:noFill/>
                </a:ln>
                <a:effectLst/>
              </a:rPr>
              <a:t>Wellbeing For Children: Resilience</a:t>
            </a:r>
            <a:r>
              <a:rPr kumimoji="0" lang="en-US" altLang="en-US" sz="1300" b="0" i="0" u="none" strike="noStrike" cap="none" normalizeH="0" baseline="0" dirty="0">
                <a:ln>
                  <a:noFill/>
                </a:ln>
                <a:effectLst/>
              </a:rPr>
              <a:t>. [online] www.youtube.com. Available at: </a:t>
            </a:r>
            <a:r>
              <a:rPr kumimoji="0" lang="en-US" altLang="en-US" sz="1300" b="0" i="0" u="none" strike="noStrike" cap="none" normalizeH="0" baseline="0" dirty="0">
                <a:ln>
                  <a:noFill/>
                </a:ln>
                <a:effectLst/>
                <a:hlinkClick r:id="rId2"/>
              </a:rPr>
              <a:t>https://www.youtube.com/watch?v=zeu9X88g8DE</a:t>
            </a:r>
            <a:r>
              <a:rPr kumimoji="0" lang="en-US" altLang="en-US" sz="1300" b="0" i="0" u="none" strike="noStrike" cap="none" normalizeH="0" baseline="0" dirty="0">
                <a:ln>
                  <a:noFill/>
                </a:ln>
                <a:effectLst/>
              </a:rPr>
              <a:t>. (Accessed 17</a:t>
            </a:r>
            <a:r>
              <a:rPr kumimoji="0" lang="en-US" altLang="en-US" sz="1300" b="0" i="0" u="none" strike="noStrike" cap="none" normalizeH="0" baseline="30000" dirty="0">
                <a:ln>
                  <a:noFill/>
                </a:ln>
                <a:effectLst/>
              </a:rPr>
              <a:t>th</a:t>
            </a:r>
            <a:r>
              <a:rPr kumimoji="0" lang="en-US" altLang="en-US" sz="1300" b="0" i="0" u="none" strike="noStrike" cap="none" normalizeH="0" baseline="0" dirty="0">
                <a:ln>
                  <a:noFill/>
                </a:ln>
                <a:effectLst/>
              </a:rPr>
              <a:t> March) </a:t>
            </a:r>
            <a:br>
              <a:rPr kumimoji="0" lang="en-US" altLang="en-US" sz="1300" b="0" i="0" u="none" strike="noStrike" cap="none" normalizeH="0" baseline="0" dirty="0">
                <a:ln>
                  <a:noFill/>
                </a:ln>
                <a:effectLst/>
              </a:rPr>
            </a:br>
            <a:br>
              <a:rPr kumimoji="0" lang="en-US" altLang="en-US" sz="1300" b="0" i="0" u="none" strike="noStrike" cap="none" normalizeH="0" baseline="0" dirty="0">
                <a:ln>
                  <a:noFill/>
                </a:ln>
                <a:effectLst/>
              </a:rPr>
            </a:br>
            <a:r>
              <a:rPr lang="en-US" altLang="en-US" sz="1300" b="0" cap="none" dirty="0"/>
              <a:t>Youth Cymru</a:t>
            </a:r>
            <a:r>
              <a:rPr kumimoji="0" lang="en-US" altLang="en-US" sz="1300" b="0" i="0" u="none" strike="noStrike" cap="none" normalizeH="0" baseline="0" dirty="0">
                <a:ln>
                  <a:noFill/>
                </a:ln>
                <a:effectLst/>
              </a:rPr>
              <a:t>. (2026). </a:t>
            </a:r>
            <a:r>
              <a:rPr kumimoji="0" lang="en-US" altLang="en-US" sz="1300" b="0" i="1" u="none" strike="noStrike" cap="none" normalizeH="0" baseline="0" dirty="0">
                <a:ln>
                  <a:noFill/>
                </a:ln>
                <a:effectLst/>
              </a:rPr>
              <a:t>Youth Work In Schools. </a:t>
            </a:r>
            <a:r>
              <a:rPr kumimoji="0" lang="en-US" altLang="en-US" sz="1300" b="0" i="0" u="none" strike="noStrike" cap="none" normalizeH="0" baseline="0" dirty="0">
                <a:ln>
                  <a:noFill/>
                </a:ln>
                <a:effectLst/>
              </a:rPr>
              <a:t>[online] Youthcymru.org.uk. Available at: https://youthcymru.org.uk/youth-work-in-schools/ (Accessed 16 Mar. 2026).</a:t>
            </a:r>
            <a:br>
              <a:rPr kumimoji="0" lang="en-US" altLang="en-US" sz="1300" b="0" i="0" u="none" strike="noStrike" cap="none" normalizeH="0" baseline="0" dirty="0">
                <a:ln>
                  <a:noFill/>
                </a:ln>
                <a:effectLst/>
              </a:rPr>
            </a:br>
            <a:br>
              <a:rPr kumimoji="0" lang="en-US" altLang="en-US" sz="1300" b="0" i="0" u="none" strike="noStrike" cap="none" normalizeH="0" baseline="0" dirty="0">
                <a:ln>
                  <a:noFill/>
                </a:ln>
                <a:effectLst/>
              </a:rPr>
            </a:br>
            <a:r>
              <a:rPr kumimoji="0" lang="en-US" altLang="en-US" sz="1300" b="0" i="0" u="none" strike="noStrike" cap="none" normalizeH="0" baseline="0" dirty="0">
                <a:ln>
                  <a:noFill/>
                </a:ln>
                <a:effectLst/>
              </a:rPr>
              <a:t>Gwaith </a:t>
            </a:r>
            <a:r>
              <a:rPr kumimoji="0" lang="en-US" altLang="en-US" sz="1300" b="0" i="0" u="none" strike="noStrike" cap="none" normalizeH="0" baseline="0" dirty="0" err="1">
                <a:ln>
                  <a:noFill/>
                </a:ln>
                <a:effectLst/>
              </a:rPr>
              <a:t>Ieuenctid</a:t>
            </a:r>
            <a:r>
              <a:rPr kumimoji="0" lang="en-US" altLang="en-US" sz="1300" b="0" i="0" u="none" strike="noStrike" cap="none" normalizeH="0" baseline="0" dirty="0">
                <a:ln>
                  <a:noFill/>
                </a:ln>
                <a:effectLst/>
              </a:rPr>
              <a:t> Cymru | Youth Work In Wales (2022). Carmarthenshire County Council Youth Support Service – 16 to 25 Team. [online] YouTube. Available at: https://www.youtube.com/watch?v=mU5NlhtWhPE [Accessed 16 Mar. 2026].</a:t>
            </a:r>
            <a:br>
              <a:rPr kumimoji="0" lang="en-US" altLang="en-US" sz="1300" b="0" i="0" u="none" strike="noStrike" cap="none" normalizeH="0" baseline="0" dirty="0">
                <a:ln>
                  <a:noFill/>
                </a:ln>
                <a:effectLst/>
              </a:rPr>
            </a:br>
            <a:br>
              <a:rPr kumimoji="0" lang="en-US" altLang="en-US" sz="1300" b="0" i="0" u="none" strike="noStrike" cap="none" normalizeH="0" baseline="0" dirty="0">
                <a:ln>
                  <a:noFill/>
                </a:ln>
                <a:effectLst/>
              </a:rPr>
            </a:br>
            <a:r>
              <a:rPr kumimoji="0" lang="en-US" altLang="en-US" sz="1300" b="0" i="0" u="none" strike="noStrike" cap="none" normalizeH="0" baseline="0" dirty="0">
                <a:ln>
                  <a:noFill/>
                </a:ln>
                <a:effectLst/>
              </a:rPr>
              <a:t>Havard Graduate School Of Education (n.d.). </a:t>
            </a:r>
            <a:r>
              <a:rPr kumimoji="0" lang="en-US" altLang="en-US" sz="1300" b="0" i="1" u="none" strike="noStrike" cap="none" normalizeH="0" baseline="0" dirty="0">
                <a:ln>
                  <a:noFill/>
                </a:ln>
                <a:effectLst/>
              </a:rPr>
              <a:t>Explore SEL</a:t>
            </a:r>
            <a:r>
              <a:rPr kumimoji="0" lang="en-US" altLang="en-US" sz="1300" b="0" i="0" u="none" strike="noStrike" cap="none" normalizeH="0" baseline="0" dirty="0">
                <a:ln>
                  <a:noFill/>
                </a:ln>
                <a:effectLst/>
              </a:rPr>
              <a:t>. [online] exploresel.gse.harvard.edu. Available at: </a:t>
            </a:r>
            <a:r>
              <a:rPr kumimoji="0" lang="en-US" altLang="en-US" sz="1300" b="0" i="0" u="none" strike="noStrike" cap="none" normalizeH="0" baseline="0" dirty="0">
                <a:ln>
                  <a:noFill/>
                </a:ln>
                <a:effectLst/>
                <a:hlinkClick r:id="rId3"/>
              </a:rPr>
              <a:t>http://exploresel.gse.harvard.edu/frameworks/52/</a:t>
            </a:r>
            <a:r>
              <a:rPr kumimoji="0" lang="en-US" altLang="en-US" sz="1300" b="0" i="0" u="none" strike="noStrike" cap="none" normalizeH="0" baseline="0" dirty="0">
                <a:ln>
                  <a:noFill/>
                </a:ln>
                <a:effectLst/>
              </a:rPr>
              <a:t>. (accessed 17</a:t>
            </a:r>
            <a:r>
              <a:rPr kumimoji="0" lang="en-US" altLang="en-US" sz="1300" b="0" i="0" u="none" strike="noStrike" cap="none" normalizeH="0" baseline="30000" dirty="0">
                <a:ln>
                  <a:noFill/>
                </a:ln>
                <a:effectLst/>
              </a:rPr>
              <a:t>th</a:t>
            </a:r>
            <a:r>
              <a:rPr kumimoji="0" lang="en-US" altLang="en-US" sz="1300" b="0" i="0" u="none" strike="noStrike" cap="none" normalizeH="0" baseline="0" dirty="0">
                <a:ln>
                  <a:noFill/>
                </a:ln>
                <a:effectLst/>
              </a:rPr>
              <a:t> March)</a:t>
            </a:r>
            <a:br>
              <a:rPr kumimoji="0" lang="en-US" altLang="en-US" sz="1300" b="0" i="0" u="none" strike="noStrike" cap="none" normalizeH="0" baseline="0" dirty="0">
                <a:ln>
                  <a:noFill/>
                </a:ln>
                <a:effectLst/>
              </a:rPr>
            </a:br>
            <a:br>
              <a:rPr kumimoji="0" lang="en-US" altLang="en-US" sz="1300" b="0" i="0" u="none" strike="noStrike" cap="none" normalizeH="0" baseline="0" dirty="0">
                <a:ln>
                  <a:noFill/>
                </a:ln>
                <a:effectLst/>
              </a:rPr>
            </a:br>
            <a:r>
              <a:rPr kumimoji="0" lang="en-US" altLang="en-US" sz="1300" b="0" i="0" u="none" strike="noStrike" cap="none" normalizeH="0" baseline="0" dirty="0">
                <a:ln>
                  <a:noFill/>
                </a:ln>
                <a:effectLst/>
              </a:rPr>
              <a:t>Welsh government (2019). </a:t>
            </a:r>
            <a:r>
              <a:rPr kumimoji="0" lang="en-US" altLang="en-US" sz="1300" b="0" i="1" u="none" strike="noStrike" cap="none" normalizeH="0" baseline="0" dirty="0">
                <a:ln>
                  <a:noFill/>
                </a:ln>
                <a:effectLst/>
              </a:rPr>
              <a:t>Youth Work Strategy for Wales</a:t>
            </a:r>
            <a:r>
              <a:rPr kumimoji="0" lang="en-US" altLang="en-US" sz="1300" b="0" i="0" u="none" strike="noStrike" cap="none" normalizeH="0" baseline="0" dirty="0">
                <a:ln>
                  <a:noFill/>
                </a:ln>
                <a:effectLst/>
              </a:rPr>
              <a:t>. [online] Available at: https://www.gov.wales/sites/default/files/publications/2024-10/youth-work-strategy-for-wales.pdf.Young Minds (2025). Mental Health Statistics UK | Young People. [online] (accessed 16</a:t>
            </a:r>
            <a:r>
              <a:rPr kumimoji="0" lang="en-US" altLang="en-US" sz="1300" b="0" i="0" u="none" strike="noStrike" cap="none" normalizeH="0" baseline="30000" dirty="0">
                <a:ln>
                  <a:noFill/>
                </a:ln>
                <a:effectLst/>
              </a:rPr>
              <a:t>th</a:t>
            </a:r>
            <a:r>
              <a:rPr kumimoji="0" lang="en-US" altLang="en-US" sz="1300" b="0" i="0" u="none" strike="noStrike" cap="none" normalizeH="0" baseline="0" dirty="0">
                <a:ln>
                  <a:noFill/>
                </a:ln>
                <a:effectLst/>
              </a:rPr>
              <a:t> March)</a:t>
            </a:r>
          </a:p>
          <a:p>
            <a:pPr marL="0" marR="0" lvl="0" indent="0" defTabSz="914400" rtl="0" eaLnBrk="0" fontAlgn="base" latinLnBrk="0" hangingPunct="0">
              <a:lnSpc>
                <a:spcPct val="90000"/>
              </a:lnSpc>
              <a:spcBef>
                <a:spcPct val="0"/>
              </a:spcBef>
              <a:spcAft>
                <a:spcPts val="600"/>
              </a:spcAft>
              <a:buClrTx/>
              <a:buSzTx/>
              <a:buFontTx/>
              <a:buNone/>
              <a:tabLst/>
            </a:pPr>
            <a:endParaRPr lang="en-US" altLang="en-US" sz="1300" b="0" dirty="0"/>
          </a:p>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1300" b="0" i="0" u="none" strike="noStrike" cap="none" normalizeH="0" baseline="0" dirty="0">
                <a:ln>
                  <a:noFill/>
                </a:ln>
                <a:effectLst/>
              </a:rPr>
              <a:t>Council for Wales of voluntary youth services (CWVYS), 2022. </a:t>
            </a:r>
            <a:r>
              <a:rPr kumimoji="0" lang="en-US" altLang="en-US" sz="1300" b="0" i="1" u="none" strike="noStrike" cap="none" normalizeH="0" baseline="0" dirty="0">
                <a:ln>
                  <a:noFill/>
                </a:ln>
                <a:effectLst/>
              </a:rPr>
              <a:t>Youth work in Wales: Principles and purposes</a:t>
            </a:r>
            <a:r>
              <a:rPr kumimoji="0" lang="en-US" altLang="en-US" sz="1300" b="0" i="0" u="none" strike="noStrike" cap="none" normalizeH="0" baseline="0" dirty="0">
                <a:ln>
                  <a:noFill/>
                </a:ln>
                <a:effectLst/>
              </a:rPr>
              <a:t>. Available at :Http://www.cwvys.org.uk/wp-content/uploads/2022/10/YOUTH-WORK-IN-WALES-2022-ENGLISH.pdf (accessed: 17</a:t>
            </a:r>
            <a:r>
              <a:rPr kumimoji="0" lang="en-US" altLang="en-US" sz="1300" b="0" i="0" u="none" strike="noStrike" cap="none" normalizeH="0" baseline="30000" dirty="0">
                <a:ln>
                  <a:noFill/>
                </a:ln>
                <a:effectLst/>
              </a:rPr>
              <a:t>th</a:t>
            </a:r>
            <a:r>
              <a:rPr kumimoji="0" lang="en-US" altLang="en-US" sz="1300" b="0" i="0" u="none" strike="noStrike" cap="none" normalizeH="0" baseline="0" dirty="0">
                <a:ln>
                  <a:noFill/>
                </a:ln>
                <a:effectLst/>
              </a:rPr>
              <a:t> March)</a:t>
            </a:r>
          </a:p>
          <a:p>
            <a:pPr marL="0" marR="0" lvl="0" indent="0" defTabSz="914400" rtl="0" eaLnBrk="0" fontAlgn="base" latinLnBrk="0" hangingPunct="0">
              <a:lnSpc>
                <a:spcPct val="90000"/>
              </a:lnSpc>
              <a:spcBef>
                <a:spcPct val="0"/>
              </a:spcBef>
              <a:spcAft>
                <a:spcPts val="600"/>
              </a:spcAft>
              <a:buClrTx/>
              <a:buSzTx/>
              <a:buFontTx/>
              <a:buNone/>
              <a:tabLst/>
            </a:pPr>
            <a:endParaRPr kumimoji="0" lang="en-US" altLang="en-US" sz="1300" b="0" i="0" u="none" strike="noStrike" cap="none" normalizeH="0" baseline="0" dirty="0">
              <a:ln>
                <a:noFill/>
              </a:ln>
              <a:effectLst/>
            </a:endParaRPr>
          </a:p>
          <a:p>
            <a:pPr marL="0" marR="0" lvl="0" indent="0" defTabSz="914400" rtl="0" eaLnBrk="0" fontAlgn="base" latinLnBrk="0" hangingPunct="0">
              <a:lnSpc>
                <a:spcPct val="90000"/>
              </a:lnSpc>
              <a:spcBef>
                <a:spcPct val="0"/>
              </a:spcBef>
              <a:spcAft>
                <a:spcPts val="600"/>
              </a:spcAft>
              <a:buClrTx/>
              <a:buSzTx/>
              <a:buFontTx/>
              <a:buNone/>
              <a:tabLst/>
            </a:pPr>
            <a:r>
              <a:rPr lang="en-US" altLang="en-US" sz="1300" b="0" dirty="0"/>
              <a:t>PAULO – National Training </a:t>
            </a:r>
            <a:r>
              <a:rPr lang="en-US" altLang="en-US" sz="1300" b="0" dirty="0" err="1"/>
              <a:t>Organisation</a:t>
            </a:r>
            <a:r>
              <a:rPr lang="en-US" altLang="en-US" sz="1300" b="0" dirty="0"/>
              <a:t> for Youth Work Standards for Youth Work, 2022. </a:t>
            </a:r>
            <a:r>
              <a:rPr lang="en-US" altLang="en-US" sz="1300" b="0" i="1" dirty="0"/>
              <a:t>National occupational standards for youth work</a:t>
            </a:r>
            <a:r>
              <a:rPr lang="en-US" altLang="en-US" sz="1300" b="0" dirty="0"/>
              <a:t>. Available at: </a:t>
            </a:r>
            <a:r>
              <a:rPr lang="en-US" altLang="en-US" sz="1300" b="0" dirty="0">
                <a:hlinkClick r:id="rId4"/>
              </a:rPr>
              <a:t>Http://www.youthworkwales.org.uk-content/uploads/2017/11/National-Occupational-standards-for-youth-work-2002.pdf</a:t>
            </a:r>
            <a:r>
              <a:rPr lang="en-US" altLang="en-US" sz="1300" b="0" dirty="0"/>
              <a:t> (Accessed 17th March)</a:t>
            </a:r>
          </a:p>
          <a:p>
            <a:pPr marL="0" marR="0" lvl="0" indent="0" defTabSz="914400" rtl="0" eaLnBrk="0" fontAlgn="base" latinLnBrk="0" hangingPunct="0">
              <a:lnSpc>
                <a:spcPct val="90000"/>
              </a:lnSpc>
              <a:spcBef>
                <a:spcPct val="0"/>
              </a:spcBef>
              <a:spcAft>
                <a:spcPts val="600"/>
              </a:spcAft>
              <a:buClrTx/>
              <a:buSzTx/>
              <a:buFontTx/>
              <a:buNone/>
              <a:tabLst/>
            </a:pPr>
            <a:br>
              <a:rPr kumimoji="0" lang="en-US" altLang="en-US" sz="1300" b="0" i="0" u="none" strike="noStrike" cap="none" normalizeH="0" baseline="0" dirty="0">
                <a:ln>
                  <a:noFill/>
                </a:ln>
                <a:effectLst/>
              </a:rPr>
            </a:br>
            <a:r>
              <a:rPr kumimoji="0" lang="en-US" altLang="en-US" sz="1300" b="0" i="0" u="none" strike="noStrike" cap="none" normalizeH="0" baseline="0" dirty="0">
                <a:ln>
                  <a:noFill/>
                </a:ln>
                <a:effectLst/>
              </a:rPr>
              <a:t>Young Minds. Available at: </a:t>
            </a:r>
            <a:r>
              <a:rPr kumimoji="0" lang="en-US" altLang="en-US" sz="1300" b="0" i="0" u="none" strike="noStrike" cap="none" normalizeH="0" baseline="0" dirty="0">
                <a:ln>
                  <a:noFill/>
                </a:ln>
                <a:effectLst/>
                <a:hlinkClick r:id="rId5"/>
              </a:rPr>
              <a:t>https://www.youngminds.org.uk/about-us/media-centre/mental-health-statistics/.k/media-centre/mental-health-statistics/</a:t>
            </a:r>
            <a:r>
              <a:rPr kumimoji="0" lang="en-US" altLang="en-US" sz="1300" b="0" i="0" u="none" strike="noStrike" cap="none" normalizeH="0" baseline="0" dirty="0">
                <a:ln>
                  <a:noFill/>
                </a:ln>
                <a:effectLst/>
              </a:rPr>
              <a:t>. (accessed 16</a:t>
            </a:r>
            <a:r>
              <a:rPr kumimoji="0" lang="en-US" altLang="en-US" sz="1300" b="0" i="0" u="none" strike="noStrike" cap="none" normalizeH="0" baseline="30000" dirty="0">
                <a:ln>
                  <a:noFill/>
                </a:ln>
                <a:effectLst/>
              </a:rPr>
              <a:t>th</a:t>
            </a:r>
            <a:r>
              <a:rPr kumimoji="0" lang="en-US" altLang="en-US" sz="1300" b="0" i="0" u="none" strike="noStrike" cap="none" normalizeH="0" baseline="0" dirty="0">
                <a:ln>
                  <a:noFill/>
                </a:ln>
                <a:effectLst/>
              </a:rPr>
              <a:t> March)</a:t>
            </a:r>
          </a:p>
        </p:txBody>
      </p:sp>
    </p:spTree>
    <p:extLst>
      <p:ext uri="{BB962C8B-B14F-4D97-AF65-F5344CB8AC3E}">
        <p14:creationId xmlns:p14="http://schemas.microsoft.com/office/powerpoint/2010/main" val="1410270598"/>
      </p:ext>
    </p:extLst>
  </p:cSld>
  <p:clrMapOvr>
    <a:masterClrMapping/>
  </p:clrMapOvr>
</p:sld>
</file>

<file path=ppt/theme/theme1.xml><?xml version="1.0" encoding="utf-8"?>
<a:theme xmlns:a="http://schemas.openxmlformats.org/drawingml/2006/main" name="Gradient Circle">
  <a:themeElements>
    <a:clrScheme name="Custom 2">
      <a:dk1>
        <a:sysClr val="windowText" lastClr="000000"/>
      </a:dk1>
      <a:lt1>
        <a:sysClr val="window" lastClr="FFFFFF"/>
      </a:lt1>
      <a:dk2>
        <a:srgbClr val="2C3932"/>
      </a:dk2>
      <a:lt2>
        <a:srgbClr val="FDF6EA"/>
      </a:lt2>
      <a:accent1>
        <a:srgbClr val="F0D4DB"/>
      </a:accent1>
      <a:accent2>
        <a:srgbClr val="DBE7F5"/>
      </a:accent2>
      <a:accent3>
        <a:srgbClr val="C9E2D6"/>
      </a:accent3>
      <a:accent4>
        <a:srgbClr val="BABAD6"/>
      </a:accent4>
      <a:accent5>
        <a:srgbClr val="F0D2BF"/>
      </a:accent5>
      <a:accent6>
        <a:srgbClr val="F3E49A"/>
      </a:accent6>
      <a:hlink>
        <a:srgbClr val="7030A0"/>
      </a:hlink>
      <a:folHlink>
        <a:srgbClr val="107573"/>
      </a:folHlink>
    </a:clrScheme>
    <a:fontScheme name="Custom 10">
      <a:majorFont>
        <a:latin typeface="Lora"/>
        <a:ea typeface=""/>
        <a:cs typeface=""/>
      </a:majorFont>
      <a:minorFont>
        <a:latin typeface="Poppin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 Circle_Keynote Presentation_win32_LW_V6" id="{670309C8-2C38-4CFF-82BA-AF197439C521}" vid="{43F42362-DC95-4CBA-A0A2-5C03B532E6C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076F8FCD-0A1F-4F6A-8F55-15E9E87E2E4C}">
  <ds:schemaRefs>
    <ds:schemaRef ds:uri="http://schemas.microsoft.com/sharepoint/v3/contenttype/forms"/>
  </ds:schemaRefs>
</ds:datastoreItem>
</file>

<file path=customXml/itemProps2.xml><?xml version="1.0" encoding="utf-8"?>
<ds:datastoreItem xmlns:ds="http://schemas.openxmlformats.org/officeDocument/2006/customXml" ds:itemID="{83A9C388-2C06-4AF2-857C-74055069A29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F782DA7-86C0-4A84-A860-11A1E6E3FB6B}">
  <ds:schemaRefs>
    <ds:schemaRef ds:uri="http://www.w3.org/XML/1998/namespace"/>
    <ds:schemaRef ds:uri="http://schemas.microsoft.com/office/2006/documentManagement/types"/>
    <ds:schemaRef ds:uri="http://purl.org/dc/elements/1.1/"/>
    <ds:schemaRef ds:uri="http://purl.org/dc/terms/"/>
    <ds:schemaRef ds:uri="http://purl.org/dc/dcmitype/"/>
    <ds:schemaRef ds:uri="http://schemas.microsoft.com/office/infopath/2007/PartnerControls"/>
    <ds:schemaRef ds:uri="71af3243-3dd4-4a8d-8c0d-dd76da1f02a5"/>
    <ds:schemaRef ds:uri="http://schemas.microsoft.com/sharepoint/v3"/>
    <ds:schemaRef ds:uri="http://schemas.microsoft.com/office/2006/metadata/properties"/>
    <ds:schemaRef ds:uri="http://schemas.openxmlformats.org/package/2006/metadata/core-properties"/>
    <ds:schemaRef ds:uri="230e9df3-be65-4c73-a93b-d1236ebd677e"/>
    <ds:schemaRef ds:uri="16c05727-aa75-4e4a-9b5f-8a80a1165891"/>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{5F673CD5-61E8-425F-BAD4-D7013F9D2E97}f4c2fa09-5552-4190-875c-1979579583e2-TFc553d604-a3b6-4c52-b2ed-3a769335c0fd_win32</Template>
  <TotalTime>1574</TotalTime>
  <Words>1188</Words>
  <Application>Microsoft Office PowerPoint</Application>
  <PresentationFormat>Widescreen</PresentationFormat>
  <Paragraphs>103</Paragraphs>
  <Slides>20</Slides>
  <Notes>4</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Aptos</vt:lpstr>
      <vt:lpstr>Arial</vt:lpstr>
      <vt:lpstr>Lora</vt:lpstr>
      <vt:lpstr>Playfair Display Black</vt:lpstr>
      <vt:lpstr>Poppins Light</vt:lpstr>
      <vt:lpstr>Gradient Circle</vt:lpstr>
      <vt:lpstr>Pathways to independence.</vt:lpstr>
      <vt:lpstr>Welcome</vt:lpstr>
      <vt:lpstr>PowerPoint Presentation</vt:lpstr>
      <vt:lpstr>Young people aged 8-25 had a probable mental health condition in 2023. (Young Minds 2025)</vt:lpstr>
      <vt:lpstr>Why this programme matters?</vt:lpstr>
      <vt:lpstr>PowerPoint Presentation</vt:lpstr>
      <vt:lpstr>PowerPoint Presentation</vt:lpstr>
      <vt:lpstr>PowerPoint Presentation</vt:lpstr>
      <vt:lpstr>The budget</vt:lpstr>
      <vt:lpstr>Carmarthenshire County Council Youth Support Service – 16 to 25 Team</vt:lpstr>
      <vt:lpstr>PowerPoint Presentation</vt:lpstr>
      <vt:lpstr>Five ways of wellbeing (Lancashire mind, n.d)</vt:lpstr>
      <vt:lpstr>Youth work strategy will align with my programme delivery as it will focus on youth wellbeing, resilience and preventing homelessness by equipping young people with independent living skills. (Welsh government, 2019)</vt:lpstr>
      <vt:lpstr>How is this programme going to help the young people build on their resilience? </vt:lpstr>
      <vt:lpstr>How will this programme embed youth work principles?</vt:lpstr>
      <vt:lpstr>PowerPoint Presentation</vt:lpstr>
      <vt:lpstr>PowerPoint Presentation</vt:lpstr>
      <vt:lpstr>Programme impact results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Jenna M Evans</dc:creator>
  <cp:lastModifiedBy>Jenna M Evans</cp:lastModifiedBy>
  <cp:revision>1</cp:revision>
  <dcterms:created xsi:type="dcterms:W3CDTF">2026-03-16T14:54:50Z</dcterms:created>
  <dcterms:modified xsi:type="dcterms:W3CDTF">2026-03-17T17:08:59Z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