
<file path=[Content_Types].xml><?xml version="1.0" encoding="utf-8"?>
<Types xmlns="http://schemas.openxmlformats.org/package/2006/content-types">
  <Default Extension="1" ContentType="image/jpeg"/>
  <Default Extension="2" ContentType="image/jpeg"/>
  <Default Extension="emf" ContentType="image/x-emf"/>
  <Default Extension="fntdata" ContentType="application/x-fontdata"/>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2" r:id="rId1"/>
    <p:sldMasterId id="2147483648" r:id="rId2"/>
    <p:sldMasterId id="2147483660" r:id="rId3"/>
  </p:sldMasterIdLst>
  <p:notesMasterIdLst>
    <p:notesMasterId r:id="rId61"/>
  </p:notesMasterIdLst>
  <p:sldIdLst>
    <p:sldId id="952" r:id="rId4"/>
    <p:sldId id="259" r:id="rId5"/>
    <p:sldId id="337" r:id="rId6"/>
    <p:sldId id="317" r:id="rId7"/>
    <p:sldId id="973" r:id="rId8"/>
    <p:sldId id="347" r:id="rId9"/>
    <p:sldId id="349" r:id="rId10"/>
    <p:sldId id="345" r:id="rId11"/>
    <p:sldId id="325" r:id="rId12"/>
    <p:sldId id="326" r:id="rId13"/>
    <p:sldId id="344" r:id="rId14"/>
    <p:sldId id="346" r:id="rId15"/>
    <p:sldId id="335" r:id="rId16"/>
    <p:sldId id="323" r:id="rId17"/>
    <p:sldId id="974" r:id="rId18"/>
    <p:sldId id="957" r:id="rId19"/>
    <p:sldId id="968" r:id="rId20"/>
    <p:sldId id="969" r:id="rId21"/>
    <p:sldId id="970" r:id="rId22"/>
    <p:sldId id="282" r:id="rId23"/>
    <p:sldId id="959" r:id="rId24"/>
    <p:sldId id="934" r:id="rId25"/>
    <p:sldId id="937" r:id="rId26"/>
    <p:sldId id="960" r:id="rId27"/>
    <p:sldId id="955" r:id="rId28"/>
    <p:sldId id="935" r:id="rId29"/>
    <p:sldId id="956" r:id="rId30"/>
    <p:sldId id="922" r:id="rId31"/>
    <p:sldId id="961" r:id="rId32"/>
    <p:sldId id="322" r:id="rId33"/>
    <p:sldId id="939" r:id="rId34"/>
    <p:sldId id="963" r:id="rId35"/>
    <p:sldId id="933" r:id="rId36"/>
    <p:sldId id="953" r:id="rId37"/>
    <p:sldId id="321" r:id="rId38"/>
    <p:sldId id="293" r:id="rId39"/>
    <p:sldId id="971" r:id="rId40"/>
    <p:sldId id="348" r:id="rId41"/>
    <p:sldId id="284" r:id="rId42"/>
    <p:sldId id="291" r:id="rId43"/>
    <p:sldId id="972" r:id="rId44"/>
    <p:sldId id="943" r:id="rId45"/>
    <p:sldId id="975" r:id="rId46"/>
    <p:sldId id="316" r:id="rId47"/>
    <p:sldId id="872" r:id="rId48"/>
    <p:sldId id="966" r:id="rId49"/>
    <p:sldId id="944" r:id="rId50"/>
    <p:sldId id="954" r:id="rId51"/>
    <p:sldId id="948" r:id="rId52"/>
    <p:sldId id="949" r:id="rId53"/>
    <p:sldId id="951" r:id="rId54"/>
    <p:sldId id="947" r:id="rId55"/>
    <p:sldId id="962" r:id="rId56"/>
    <p:sldId id="318" r:id="rId57"/>
    <p:sldId id="945" r:id="rId58"/>
    <p:sldId id="257" r:id="rId59"/>
    <p:sldId id="967" r:id="rId60"/>
  </p:sldIdLst>
  <p:sldSz cx="12192000" cy="6858000"/>
  <p:notesSz cx="6858000" cy="9144000"/>
  <p:embeddedFontLst>
    <p:embeddedFont>
      <p:font typeface="Aptos Black" panose="020B0004020202020204" pitchFamily="34" charset="0"/>
      <p:bold r:id="rId62"/>
      <p:boldItalic r:id="rId63"/>
    </p:embeddedFont>
    <p:embeddedFont>
      <p:font typeface="Segoe UI" panose="020B0502040204020203" pitchFamily="34" charset="0"/>
      <p:regular r:id="rId64"/>
      <p:bold r:id="rId65"/>
      <p:italic r:id="rId66"/>
      <p:boldItalic r:id="rId6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81502" autoAdjust="0"/>
  </p:normalViewPr>
  <p:slideViewPr>
    <p:cSldViewPr snapToGrid="0">
      <p:cViewPr varScale="1">
        <p:scale>
          <a:sx n="64" d="100"/>
          <a:sy n="64" d="100"/>
        </p:scale>
        <p:origin x="1334" y="278"/>
      </p:cViewPr>
      <p:guideLst/>
    </p:cSldViewPr>
  </p:slideViewPr>
  <p:notesTextViewPr>
    <p:cViewPr>
      <p:scale>
        <a:sx n="400" d="100"/>
        <a:sy n="400" d="100"/>
      </p:scale>
      <p:origin x="0" y="0"/>
    </p:cViewPr>
  </p:notesTextViewPr>
  <p:sorterViewPr>
    <p:cViewPr>
      <p:scale>
        <a:sx n="100" d="100"/>
        <a:sy n="100" d="100"/>
      </p:scale>
      <p:origin x="0" y="-14856"/>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font" Target="fonts/font2.fntdata"/><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font" Target="fonts/font5.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font" Target="fonts/font4.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font" Target="fonts/font3.fntdata"/><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font" Target="fonts/font6.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font" Target="fonts/font1.fntdata"/><Relationship Id="rId7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E3C72B-8DEF-4E6E-A2B7-3FFC5EEB7B05}" type="doc">
      <dgm:prSet loTypeId="urn:microsoft.com/office/officeart/2005/8/layout/venn1" loCatId="relationship" qsTypeId="urn:microsoft.com/office/officeart/2005/8/quickstyle/simple1" qsCatId="simple" csTypeId="urn:microsoft.com/office/officeart/2005/8/colors/colorful1" csCatId="colorful" phldr="1"/>
      <dgm:spPr/>
    </dgm:pt>
    <dgm:pt modelId="{DDC51E5F-9A5F-48B0-BB8C-411498E69533}">
      <dgm:prSet phldrT="[Text]"/>
      <dgm:spPr/>
      <dgm:t>
        <a:bodyPr/>
        <a:lstStyle/>
        <a:p>
          <a:r>
            <a:rPr lang="en-GB" dirty="0"/>
            <a:t>Cultural knowledge</a:t>
          </a:r>
        </a:p>
      </dgm:t>
    </dgm:pt>
    <dgm:pt modelId="{D3D30448-0839-48E8-B742-8D96678A5069}" type="parTrans" cxnId="{46F6C252-5AC8-40D4-8931-2D54A08CEA12}">
      <dgm:prSet/>
      <dgm:spPr/>
      <dgm:t>
        <a:bodyPr/>
        <a:lstStyle/>
        <a:p>
          <a:endParaRPr lang="en-GB"/>
        </a:p>
      </dgm:t>
    </dgm:pt>
    <dgm:pt modelId="{6B6605A9-881E-4DB8-97BC-45B6A0F26C84}" type="sibTrans" cxnId="{46F6C252-5AC8-40D4-8931-2D54A08CEA12}">
      <dgm:prSet/>
      <dgm:spPr/>
      <dgm:t>
        <a:bodyPr/>
        <a:lstStyle/>
        <a:p>
          <a:endParaRPr lang="en-GB"/>
        </a:p>
      </dgm:t>
    </dgm:pt>
    <dgm:pt modelId="{83A1A1FB-2417-4DCE-A7F6-B805381868A8}">
      <dgm:prSet phldrT="[Text]"/>
      <dgm:spPr/>
      <dgm:t>
        <a:bodyPr/>
        <a:lstStyle/>
        <a:p>
          <a:r>
            <a:rPr lang="en-GB" dirty="0"/>
            <a:t>Cultural sensitivity </a:t>
          </a:r>
        </a:p>
      </dgm:t>
    </dgm:pt>
    <dgm:pt modelId="{6EBB15A6-9808-427A-BA05-A6B49106D7A4}" type="parTrans" cxnId="{E8887E9A-12BA-4369-A09C-EBAB3C49D2E2}">
      <dgm:prSet/>
      <dgm:spPr/>
      <dgm:t>
        <a:bodyPr/>
        <a:lstStyle/>
        <a:p>
          <a:endParaRPr lang="en-GB"/>
        </a:p>
      </dgm:t>
    </dgm:pt>
    <dgm:pt modelId="{5FD40E74-1A88-47F7-8641-BFAF0B61007E}" type="sibTrans" cxnId="{E8887E9A-12BA-4369-A09C-EBAB3C49D2E2}">
      <dgm:prSet/>
      <dgm:spPr/>
      <dgm:t>
        <a:bodyPr/>
        <a:lstStyle/>
        <a:p>
          <a:endParaRPr lang="en-GB"/>
        </a:p>
      </dgm:t>
    </dgm:pt>
    <dgm:pt modelId="{5F37723C-20F1-423B-9638-E265CF0C9959}">
      <dgm:prSet phldrT="[Text]"/>
      <dgm:spPr/>
      <dgm:t>
        <a:bodyPr/>
        <a:lstStyle/>
        <a:p>
          <a:r>
            <a:rPr lang="en-GB" dirty="0"/>
            <a:t>Cultural awareness </a:t>
          </a:r>
        </a:p>
      </dgm:t>
    </dgm:pt>
    <dgm:pt modelId="{C3161424-7C54-4764-8F77-831E48C779CC}" type="parTrans" cxnId="{6B72ED43-0200-4F80-A708-2FDA2463F188}">
      <dgm:prSet/>
      <dgm:spPr/>
      <dgm:t>
        <a:bodyPr/>
        <a:lstStyle/>
        <a:p>
          <a:endParaRPr lang="en-GB"/>
        </a:p>
      </dgm:t>
    </dgm:pt>
    <dgm:pt modelId="{361711A3-C063-412A-A2F1-8575615F3E71}" type="sibTrans" cxnId="{6B72ED43-0200-4F80-A708-2FDA2463F188}">
      <dgm:prSet/>
      <dgm:spPr/>
      <dgm:t>
        <a:bodyPr/>
        <a:lstStyle/>
        <a:p>
          <a:endParaRPr lang="en-GB"/>
        </a:p>
      </dgm:t>
    </dgm:pt>
    <dgm:pt modelId="{DC6859F0-FE98-4FBF-AE41-4B527B5B665D}" type="pres">
      <dgm:prSet presAssocID="{71E3C72B-8DEF-4E6E-A2B7-3FFC5EEB7B05}" presName="compositeShape" presStyleCnt="0">
        <dgm:presLayoutVars>
          <dgm:chMax val="7"/>
          <dgm:dir/>
          <dgm:resizeHandles val="exact"/>
        </dgm:presLayoutVars>
      </dgm:prSet>
      <dgm:spPr/>
    </dgm:pt>
    <dgm:pt modelId="{8E6E20A8-E513-4999-B95B-607E9508A755}" type="pres">
      <dgm:prSet presAssocID="{DDC51E5F-9A5F-48B0-BB8C-411498E69533}" presName="circ1" presStyleLbl="vennNode1" presStyleIdx="0" presStyleCnt="3"/>
      <dgm:spPr/>
    </dgm:pt>
    <dgm:pt modelId="{63110B82-FB04-40B1-96C2-E7BA19808281}" type="pres">
      <dgm:prSet presAssocID="{DDC51E5F-9A5F-48B0-BB8C-411498E69533}" presName="circ1Tx" presStyleLbl="revTx" presStyleIdx="0" presStyleCnt="0">
        <dgm:presLayoutVars>
          <dgm:chMax val="0"/>
          <dgm:chPref val="0"/>
          <dgm:bulletEnabled val="1"/>
        </dgm:presLayoutVars>
      </dgm:prSet>
      <dgm:spPr/>
    </dgm:pt>
    <dgm:pt modelId="{CDB333E8-D360-491F-9541-0971E502422F}" type="pres">
      <dgm:prSet presAssocID="{83A1A1FB-2417-4DCE-A7F6-B805381868A8}" presName="circ2" presStyleLbl="vennNode1" presStyleIdx="1" presStyleCnt="3"/>
      <dgm:spPr/>
    </dgm:pt>
    <dgm:pt modelId="{19BB3B57-CD76-4AFA-8AD4-83291ECBACD2}" type="pres">
      <dgm:prSet presAssocID="{83A1A1FB-2417-4DCE-A7F6-B805381868A8}" presName="circ2Tx" presStyleLbl="revTx" presStyleIdx="0" presStyleCnt="0">
        <dgm:presLayoutVars>
          <dgm:chMax val="0"/>
          <dgm:chPref val="0"/>
          <dgm:bulletEnabled val="1"/>
        </dgm:presLayoutVars>
      </dgm:prSet>
      <dgm:spPr/>
    </dgm:pt>
    <dgm:pt modelId="{D5234444-177C-44EE-8ABF-DCACA4D3FA88}" type="pres">
      <dgm:prSet presAssocID="{5F37723C-20F1-423B-9638-E265CF0C9959}" presName="circ3" presStyleLbl="vennNode1" presStyleIdx="2" presStyleCnt="3"/>
      <dgm:spPr/>
    </dgm:pt>
    <dgm:pt modelId="{4B5ADC00-BDC5-444B-8DE8-8F3AE7C5A83D}" type="pres">
      <dgm:prSet presAssocID="{5F37723C-20F1-423B-9638-E265CF0C9959}" presName="circ3Tx" presStyleLbl="revTx" presStyleIdx="0" presStyleCnt="0">
        <dgm:presLayoutVars>
          <dgm:chMax val="0"/>
          <dgm:chPref val="0"/>
          <dgm:bulletEnabled val="1"/>
        </dgm:presLayoutVars>
      </dgm:prSet>
      <dgm:spPr/>
    </dgm:pt>
  </dgm:ptLst>
  <dgm:cxnLst>
    <dgm:cxn modelId="{A688490F-A77E-42AF-8A1C-96B3A10F3B67}" type="presOf" srcId="{5F37723C-20F1-423B-9638-E265CF0C9959}" destId="{4B5ADC00-BDC5-444B-8DE8-8F3AE7C5A83D}" srcOrd="1" destOrd="0" presId="urn:microsoft.com/office/officeart/2005/8/layout/venn1"/>
    <dgm:cxn modelId="{657A1329-6BAB-4830-8966-743C742FB3DF}" type="presOf" srcId="{71E3C72B-8DEF-4E6E-A2B7-3FFC5EEB7B05}" destId="{DC6859F0-FE98-4FBF-AE41-4B527B5B665D}" srcOrd="0" destOrd="0" presId="urn:microsoft.com/office/officeart/2005/8/layout/venn1"/>
    <dgm:cxn modelId="{077ABF2D-D1E4-44D5-A322-293632674724}" type="presOf" srcId="{83A1A1FB-2417-4DCE-A7F6-B805381868A8}" destId="{19BB3B57-CD76-4AFA-8AD4-83291ECBACD2}" srcOrd="1" destOrd="0" presId="urn:microsoft.com/office/officeart/2005/8/layout/venn1"/>
    <dgm:cxn modelId="{38F61F62-7347-41CD-8EA6-DAF92738D108}" type="presOf" srcId="{83A1A1FB-2417-4DCE-A7F6-B805381868A8}" destId="{CDB333E8-D360-491F-9541-0971E502422F}" srcOrd="0" destOrd="0" presId="urn:microsoft.com/office/officeart/2005/8/layout/venn1"/>
    <dgm:cxn modelId="{6B72ED43-0200-4F80-A708-2FDA2463F188}" srcId="{71E3C72B-8DEF-4E6E-A2B7-3FFC5EEB7B05}" destId="{5F37723C-20F1-423B-9638-E265CF0C9959}" srcOrd="2" destOrd="0" parTransId="{C3161424-7C54-4764-8F77-831E48C779CC}" sibTransId="{361711A3-C063-412A-A2F1-8575615F3E71}"/>
    <dgm:cxn modelId="{E009A764-23DA-4D39-B913-4387A61C387A}" type="presOf" srcId="{DDC51E5F-9A5F-48B0-BB8C-411498E69533}" destId="{8E6E20A8-E513-4999-B95B-607E9508A755}" srcOrd="0" destOrd="0" presId="urn:microsoft.com/office/officeart/2005/8/layout/venn1"/>
    <dgm:cxn modelId="{46F6C252-5AC8-40D4-8931-2D54A08CEA12}" srcId="{71E3C72B-8DEF-4E6E-A2B7-3FFC5EEB7B05}" destId="{DDC51E5F-9A5F-48B0-BB8C-411498E69533}" srcOrd="0" destOrd="0" parTransId="{D3D30448-0839-48E8-B742-8D96678A5069}" sibTransId="{6B6605A9-881E-4DB8-97BC-45B6A0F26C84}"/>
    <dgm:cxn modelId="{E8887E9A-12BA-4369-A09C-EBAB3C49D2E2}" srcId="{71E3C72B-8DEF-4E6E-A2B7-3FFC5EEB7B05}" destId="{83A1A1FB-2417-4DCE-A7F6-B805381868A8}" srcOrd="1" destOrd="0" parTransId="{6EBB15A6-9808-427A-BA05-A6B49106D7A4}" sibTransId="{5FD40E74-1A88-47F7-8641-BFAF0B61007E}"/>
    <dgm:cxn modelId="{3CF962B8-DDC7-441F-B165-12AF622D56C6}" type="presOf" srcId="{DDC51E5F-9A5F-48B0-BB8C-411498E69533}" destId="{63110B82-FB04-40B1-96C2-E7BA19808281}" srcOrd="1" destOrd="0" presId="urn:microsoft.com/office/officeart/2005/8/layout/venn1"/>
    <dgm:cxn modelId="{60E15ED4-9165-4E18-846C-656C981FC35A}" type="presOf" srcId="{5F37723C-20F1-423B-9638-E265CF0C9959}" destId="{D5234444-177C-44EE-8ABF-DCACA4D3FA88}" srcOrd="0" destOrd="0" presId="urn:microsoft.com/office/officeart/2005/8/layout/venn1"/>
    <dgm:cxn modelId="{C2C27ED2-86B0-4EEE-BCC8-0A3419607C6E}" type="presParOf" srcId="{DC6859F0-FE98-4FBF-AE41-4B527B5B665D}" destId="{8E6E20A8-E513-4999-B95B-607E9508A755}" srcOrd="0" destOrd="0" presId="urn:microsoft.com/office/officeart/2005/8/layout/venn1"/>
    <dgm:cxn modelId="{30437055-3036-44C8-8941-219C35493C1F}" type="presParOf" srcId="{DC6859F0-FE98-4FBF-AE41-4B527B5B665D}" destId="{63110B82-FB04-40B1-96C2-E7BA19808281}" srcOrd="1" destOrd="0" presId="urn:microsoft.com/office/officeart/2005/8/layout/venn1"/>
    <dgm:cxn modelId="{4A76DDD3-3B1E-4408-B358-77749468454B}" type="presParOf" srcId="{DC6859F0-FE98-4FBF-AE41-4B527B5B665D}" destId="{CDB333E8-D360-491F-9541-0971E502422F}" srcOrd="2" destOrd="0" presId="urn:microsoft.com/office/officeart/2005/8/layout/venn1"/>
    <dgm:cxn modelId="{FF35B972-33AD-494F-9AD2-7D35AC80E9C0}" type="presParOf" srcId="{DC6859F0-FE98-4FBF-AE41-4B527B5B665D}" destId="{19BB3B57-CD76-4AFA-8AD4-83291ECBACD2}" srcOrd="3" destOrd="0" presId="urn:microsoft.com/office/officeart/2005/8/layout/venn1"/>
    <dgm:cxn modelId="{A645307F-F3DC-4901-8D6D-2704231EAAB6}" type="presParOf" srcId="{DC6859F0-FE98-4FBF-AE41-4B527B5B665D}" destId="{D5234444-177C-44EE-8ABF-DCACA4D3FA88}" srcOrd="4" destOrd="0" presId="urn:microsoft.com/office/officeart/2005/8/layout/venn1"/>
    <dgm:cxn modelId="{1E81FA9E-C9CC-4AAF-8A05-65BBB25CC037}" type="presParOf" srcId="{DC6859F0-FE98-4FBF-AE41-4B527B5B665D}" destId="{4B5ADC00-BDC5-444B-8DE8-8F3AE7C5A83D}"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E3C72B-8DEF-4E6E-A2B7-3FFC5EEB7B05}" type="doc">
      <dgm:prSet loTypeId="urn:microsoft.com/office/officeart/2005/8/layout/venn1" loCatId="relationship" qsTypeId="urn:microsoft.com/office/officeart/2005/8/quickstyle/simple1" qsCatId="simple" csTypeId="urn:microsoft.com/office/officeart/2005/8/colors/colorful1" csCatId="colorful" phldr="1"/>
      <dgm:spPr/>
    </dgm:pt>
    <dgm:pt modelId="{DDC51E5F-9A5F-48B0-BB8C-411498E69533}">
      <dgm:prSet phldrT="[Text]"/>
      <dgm:spPr/>
      <dgm:t>
        <a:bodyPr/>
        <a:lstStyle/>
        <a:p>
          <a:r>
            <a:rPr lang="en-GB" dirty="0"/>
            <a:t>Cultural knowledge</a:t>
          </a:r>
        </a:p>
      </dgm:t>
    </dgm:pt>
    <dgm:pt modelId="{D3D30448-0839-48E8-B742-8D96678A5069}" type="parTrans" cxnId="{46F6C252-5AC8-40D4-8931-2D54A08CEA12}">
      <dgm:prSet/>
      <dgm:spPr/>
      <dgm:t>
        <a:bodyPr/>
        <a:lstStyle/>
        <a:p>
          <a:endParaRPr lang="en-GB"/>
        </a:p>
      </dgm:t>
    </dgm:pt>
    <dgm:pt modelId="{6B6605A9-881E-4DB8-97BC-45B6A0F26C84}" type="sibTrans" cxnId="{46F6C252-5AC8-40D4-8931-2D54A08CEA12}">
      <dgm:prSet/>
      <dgm:spPr/>
      <dgm:t>
        <a:bodyPr/>
        <a:lstStyle/>
        <a:p>
          <a:endParaRPr lang="en-GB"/>
        </a:p>
      </dgm:t>
    </dgm:pt>
    <dgm:pt modelId="{83A1A1FB-2417-4DCE-A7F6-B805381868A8}">
      <dgm:prSet phldrT="[Text]"/>
      <dgm:spPr/>
      <dgm:t>
        <a:bodyPr/>
        <a:lstStyle/>
        <a:p>
          <a:r>
            <a:rPr lang="en-GB" dirty="0"/>
            <a:t>Cultural sensitivity </a:t>
          </a:r>
        </a:p>
      </dgm:t>
    </dgm:pt>
    <dgm:pt modelId="{6EBB15A6-9808-427A-BA05-A6B49106D7A4}" type="parTrans" cxnId="{E8887E9A-12BA-4369-A09C-EBAB3C49D2E2}">
      <dgm:prSet/>
      <dgm:spPr/>
      <dgm:t>
        <a:bodyPr/>
        <a:lstStyle/>
        <a:p>
          <a:endParaRPr lang="en-GB"/>
        </a:p>
      </dgm:t>
    </dgm:pt>
    <dgm:pt modelId="{5FD40E74-1A88-47F7-8641-BFAF0B61007E}" type="sibTrans" cxnId="{E8887E9A-12BA-4369-A09C-EBAB3C49D2E2}">
      <dgm:prSet/>
      <dgm:spPr/>
      <dgm:t>
        <a:bodyPr/>
        <a:lstStyle/>
        <a:p>
          <a:endParaRPr lang="en-GB"/>
        </a:p>
      </dgm:t>
    </dgm:pt>
    <dgm:pt modelId="{5F37723C-20F1-423B-9638-E265CF0C9959}">
      <dgm:prSet phldrT="[Text]"/>
      <dgm:spPr/>
      <dgm:t>
        <a:bodyPr/>
        <a:lstStyle/>
        <a:p>
          <a:r>
            <a:rPr lang="en-GB" dirty="0"/>
            <a:t>Cultural awareness </a:t>
          </a:r>
        </a:p>
      </dgm:t>
    </dgm:pt>
    <dgm:pt modelId="{C3161424-7C54-4764-8F77-831E48C779CC}" type="parTrans" cxnId="{6B72ED43-0200-4F80-A708-2FDA2463F188}">
      <dgm:prSet/>
      <dgm:spPr/>
      <dgm:t>
        <a:bodyPr/>
        <a:lstStyle/>
        <a:p>
          <a:endParaRPr lang="en-GB"/>
        </a:p>
      </dgm:t>
    </dgm:pt>
    <dgm:pt modelId="{361711A3-C063-412A-A2F1-8575615F3E71}" type="sibTrans" cxnId="{6B72ED43-0200-4F80-A708-2FDA2463F188}">
      <dgm:prSet/>
      <dgm:spPr/>
      <dgm:t>
        <a:bodyPr/>
        <a:lstStyle/>
        <a:p>
          <a:endParaRPr lang="en-GB"/>
        </a:p>
      </dgm:t>
    </dgm:pt>
    <dgm:pt modelId="{DC6859F0-FE98-4FBF-AE41-4B527B5B665D}" type="pres">
      <dgm:prSet presAssocID="{71E3C72B-8DEF-4E6E-A2B7-3FFC5EEB7B05}" presName="compositeShape" presStyleCnt="0">
        <dgm:presLayoutVars>
          <dgm:chMax val="7"/>
          <dgm:dir/>
          <dgm:resizeHandles val="exact"/>
        </dgm:presLayoutVars>
      </dgm:prSet>
      <dgm:spPr/>
    </dgm:pt>
    <dgm:pt modelId="{8E6E20A8-E513-4999-B95B-607E9508A755}" type="pres">
      <dgm:prSet presAssocID="{DDC51E5F-9A5F-48B0-BB8C-411498E69533}" presName="circ1" presStyleLbl="vennNode1" presStyleIdx="0" presStyleCnt="3"/>
      <dgm:spPr/>
    </dgm:pt>
    <dgm:pt modelId="{63110B82-FB04-40B1-96C2-E7BA19808281}" type="pres">
      <dgm:prSet presAssocID="{DDC51E5F-9A5F-48B0-BB8C-411498E69533}" presName="circ1Tx" presStyleLbl="revTx" presStyleIdx="0" presStyleCnt="0">
        <dgm:presLayoutVars>
          <dgm:chMax val="0"/>
          <dgm:chPref val="0"/>
          <dgm:bulletEnabled val="1"/>
        </dgm:presLayoutVars>
      </dgm:prSet>
      <dgm:spPr/>
    </dgm:pt>
    <dgm:pt modelId="{CDB333E8-D360-491F-9541-0971E502422F}" type="pres">
      <dgm:prSet presAssocID="{83A1A1FB-2417-4DCE-A7F6-B805381868A8}" presName="circ2" presStyleLbl="vennNode1" presStyleIdx="1" presStyleCnt="3"/>
      <dgm:spPr/>
    </dgm:pt>
    <dgm:pt modelId="{19BB3B57-CD76-4AFA-8AD4-83291ECBACD2}" type="pres">
      <dgm:prSet presAssocID="{83A1A1FB-2417-4DCE-A7F6-B805381868A8}" presName="circ2Tx" presStyleLbl="revTx" presStyleIdx="0" presStyleCnt="0">
        <dgm:presLayoutVars>
          <dgm:chMax val="0"/>
          <dgm:chPref val="0"/>
          <dgm:bulletEnabled val="1"/>
        </dgm:presLayoutVars>
      </dgm:prSet>
      <dgm:spPr/>
    </dgm:pt>
    <dgm:pt modelId="{D5234444-177C-44EE-8ABF-DCACA4D3FA88}" type="pres">
      <dgm:prSet presAssocID="{5F37723C-20F1-423B-9638-E265CF0C9959}" presName="circ3" presStyleLbl="vennNode1" presStyleIdx="2" presStyleCnt="3"/>
      <dgm:spPr/>
    </dgm:pt>
    <dgm:pt modelId="{4B5ADC00-BDC5-444B-8DE8-8F3AE7C5A83D}" type="pres">
      <dgm:prSet presAssocID="{5F37723C-20F1-423B-9638-E265CF0C9959}" presName="circ3Tx" presStyleLbl="revTx" presStyleIdx="0" presStyleCnt="0">
        <dgm:presLayoutVars>
          <dgm:chMax val="0"/>
          <dgm:chPref val="0"/>
          <dgm:bulletEnabled val="1"/>
        </dgm:presLayoutVars>
      </dgm:prSet>
      <dgm:spPr/>
    </dgm:pt>
  </dgm:ptLst>
  <dgm:cxnLst>
    <dgm:cxn modelId="{A688490F-A77E-42AF-8A1C-96B3A10F3B67}" type="presOf" srcId="{5F37723C-20F1-423B-9638-E265CF0C9959}" destId="{4B5ADC00-BDC5-444B-8DE8-8F3AE7C5A83D}" srcOrd="1" destOrd="0" presId="urn:microsoft.com/office/officeart/2005/8/layout/venn1"/>
    <dgm:cxn modelId="{657A1329-6BAB-4830-8966-743C742FB3DF}" type="presOf" srcId="{71E3C72B-8DEF-4E6E-A2B7-3FFC5EEB7B05}" destId="{DC6859F0-FE98-4FBF-AE41-4B527B5B665D}" srcOrd="0" destOrd="0" presId="urn:microsoft.com/office/officeart/2005/8/layout/venn1"/>
    <dgm:cxn modelId="{077ABF2D-D1E4-44D5-A322-293632674724}" type="presOf" srcId="{83A1A1FB-2417-4DCE-A7F6-B805381868A8}" destId="{19BB3B57-CD76-4AFA-8AD4-83291ECBACD2}" srcOrd="1" destOrd="0" presId="urn:microsoft.com/office/officeart/2005/8/layout/venn1"/>
    <dgm:cxn modelId="{38F61F62-7347-41CD-8EA6-DAF92738D108}" type="presOf" srcId="{83A1A1FB-2417-4DCE-A7F6-B805381868A8}" destId="{CDB333E8-D360-491F-9541-0971E502422F}" srcOrd="0" destOrd="0" presId="urn:microsoft.com/office/officeart/2005/8/layout/venn1"/>
    <dgm:cxn modelId="{6B72ED43-0200-4F80-A708-2FDA2463F188}" srcId="{71E3C72B-8DEF-4E6E-A2B7-3FFC5EEB7B05}" destId="{5F37723C-20F1-423B-9638-E265CF0C9959}" srcOrd="2" destOrd="0" parTransId="{C3161424-7C54-4764-8F77-831E48C779CC}" sibTransId="{361711A3-C063-412A-A2F1-8575615F3E71}"/>
    <dgm:cxn modelId="{E009A764-23DA-4D39-B913-4387A61C387A}" type="presOf" srcId="{DDC51E5F-9A5F-48B0-BB8C-411498E69533}" destId="{8E6E20A8-E513-4999-B95B-607E9508A755}" srcOrd="0" destOrd="0" presId="urn:microsoft.com/office/officeart/2005/8/layout/venn1"/>
    <dgm:cxn modelId="{46F6C252-5AC8-40D4-8931-2D54A08CEA12}" srcId="{71E3C72B-8DEF-4E6E-A2B7-3FFC5EEB7B05}" destId="{DDC51E5F-9A5F-48B0-BB8C-411498E69533}" srcOrd="0" destOrd="0" parTransId="{D3D30448-0839-48E8-B742-8D96678A5069}" sibTransId="{6B6605A9-881E-4DB8-97BC-45B6A0F26C84}"/>
    <dgm:cxn modelId="{E8887E9A-12BA-4369-A09C-EBAB3C49D2E2}" srcId="{71E3C72B-8DEF-4E6E-A2B7-3FFC5EEB7B05}" destId="{83A1A1FB-2417-4DCE-A7F6-B805381868A8}" srcOrd="1" destOrd="0" parTransId="{6EBB15A6-9808-427A-BA05-A6B49106D7A4}" sibTransId="{5FD40E74-1A88-47F7-8641-BFAF0B61007E}"/>
    <dgm:cxn modelId="{3CF962B8-DDC7-441F-B165-12AF622D56C6}" type="presOf" srcId="{DDC51E5F-9A5F-48B0-BB8C-411498E69533}" destId="{63110B82-FB04-40B1-96C2-E7BA19808281}" srcOrd="1" destOrd="0" presId="urn:microsoft.com/office/officeart/2005/8/layout/venn1"/>
    <dgm:cxn modelId="{60E15ED4-9165-4E18-846C-656C981FC35A}" type="presOf" srcId="{5F37723C-20F1-423B-9638-E265CF0C9959}" destId="{D5234444-177C-44EE-8ABF-DCACA4D3FA88}" srcOrd="0" destOrd="0" presId="urn:microsoft.com/office/officeart/2005/8/layout/venn1"/>
    <dgm:cxn modelId="{C2C27ED2-86B0-4EEE-BCC8-0A3419607C6E}" type="presParOf" srcId="{DC6859F0-FE98-4FBF-AE41-4B527B5B665D}" destId="{8E6E20A8-E513-4999-B95B-607E9508A755}" srcOrd="0" destOrd="0" presId="urn:microsoft.com/office/officeart/2005/8/layout/venn1"/>
    <dgm:cxn modelId="{30437055-3036-44C8-8941-219C35493C1F}" type="presParOf" srcId="{DC6859F0-FE98-4FBF-AE41-4B527B5B665D}" destId="{63110B82-FB04-40B1-96C2-E7BA19808281}" srcOrd="1" destOrd="0" presId="urn:microsoft.com/office/officeart/2005/8/layout/venn1"/>
    <dgm:cxn modelId="{4A76DDD3-3B1E-4408-B358-77749468454B}" type="presParOf" srcId="{DC6859F0-FE98-4FBF-AE41-4B527B5B665D}" destId="{CDB333E8-D360-491F-9541-0971E502422F}" srcOrd="2" destOrd="0" presId="urn:microsoft.com/office/officeart/2005/8/layout/venn1"/>
    <dgm:cxn modelId="{FF35B972-33AD-494F-9AD2-7D35AC80E9C0}" type="presParOf" srcId="{DC6859F0-FE98-4FBF-AE41-4B527B5B665D}" destId="{19BB3B57-CD76-4AFA-8AD4-83291ECBACD2}" srcOrd="3" destOrd="0" presId="urn:microsoft.com/office/officeart/2005/8/layout/venn1"/>
    <dgm:cxn modelId="{A645307F-F3DC-4901-8D6D-2704231EAAB6}" type="presParOf" srcId="{DC6859F0-FE98-4FBF-AE41-4B527B5B665D}" destId="{D5234444-177C-44EE-8ABF-DCACA4D3FA88}" srcOrd="4" destOrd="0" presId="urn:microsoft.com/office/officeart/2005/8/layout/venn1"/>
    <dgm:cxn modelId="{1E81FA9E-C9CC-4AAF-8A05-65BBB25CC037}" type="presParOf" srcId="{DC6859F0-FE98-4FBF-AE41-4B527B5B665D}" destId="{4B5ADC00-BDC5-444B-8DE8-8F3AE7C5A83D}"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E3C72B-8DEF-4E6E-A2B7-3FFC5EEB7B05}" type="doc">
      <dgm:prSet loTypeId="urn:microsoft.com/office/officeart/2005/8/layout/venn1" loCatId="relationship" qsTypeId="urn:microsoft.com/office/officeart/2005/8/quickstyle/simple1" qsCatId="simple" csTypeId="urn:microsoft.com/office/officeart/2005/8/colors/colorful1" csCatId="colorful" phldr="1"/>
      <dgm:spPr/>
    </dgm:pt>
    <dgm:pt modelId="{DDC51E5F-9A5F-48B0-BB8C-411498E69533}">
      <dgm:prSet phldrT="[Text]"/>
      <dgm:spPr/>
      <dgm:t>
        <a:bodyPr/>
        <a:lstStyle/>
        <a:p>
          <a:r>
            <a:rPr lang="en-GB" dirty="0"/>
            <a:t>Cultural knowledge</a:t>
          </a:r>
        </a:p>
      </dgm:t>
    </dgm:pt>
    <dgm:pt modelId="{D3D30448-0839-48E8-B742-8D96678A5069}" type="parTrans" cxnId="{46F6C252-5AC8-40D4-8931-2D54A08CEA12}">
      <dgm:prSet/>
      <dgm:spPr/>
      <dgm:t>
        <a:bodyPr/>
        <a:lstStyle/>
        <a:p>
          <a:endParaRPr lang="en-GB"/>
        </a:p>
      </dgm:t>
    </dgm:pt>
    <dgm:pt modelId="{6B6605A9-881E-4DB8-97BC-45B6A0F26C84}" type="sibTrans" cxnId="{46F6C252-5AC8-40D4-8931-2D54A08CEA12}">
      <dgm:prSet/>
      <dgm:spPr/>
      <dgm:t>
        <a:bodyPr/>
        <a:lstStyle/>
        <a:p>
          <a:endParaRPr lang="en-GB"/>
        </a:p>
      </dgm:t>
    </dgm:pt>
    <dgm:pt modelId="{83A1A1FB-2417-4DCE-A7F6-B805381868A8}">
      <dgm:prSet phldrT="[Text]"/>
      <dgm:spPr/>
      <dgm:t>
        <a:bodyPr/>
        <a:lstStyle/>
        <a:p>
          <a:r>
            <a:rPr lang="en-GB" dirty="0"/>
            <a:t>Cultural sensitivity </a:t>
          </a:r>
        </a:p>
      </dgm:t>
    </dgm:pt>
    <dgm:pt modelId="{6EBB15A6-9808-427A-BA05-A6B49106D7A4}" type="parTrans" cxnId="{E8887E9A-12BA-4369-A09C-EBAB3C49D2E2}">
      <dgm:prSet/>
      <dgm:spPr/>
      <dgm:t>
        <a:bodyPr/>
        <a:lstStyle/>
        <a:p>
          <a:endParaRPr lang="en-GB"/>
        </a:p>
      </dgm:t>
    </dgm:pt>
    <dgm:pt modelId="{5FD40E74-1A88-47F7-8641-BFAF0B61007E}" type="sibTrans" cxnId="{E8887E9A-12BA-4369-A09C-EBAB3C49D2E2}">
      <dgm:prSet/>
      <dgm:spPr/>
      <dgm:t>
        <a:bodyPr/>
        <a:lstStyle/>
        <a:p>
          <a:endParaRPr lang="en-GB"/>
        </a:p>
      </dgm:t>
    </dgm:pt>
    <dgm:pt modelId="{5F37723C-20F1-423B-9638-E265CF0C9959}">
      <dgm:prSet phldrT="[Text]"/>
      <dgm:spPr/>
      <dgm:t>
        <a:bodyPr/>
        <a:lstStyle/>
        <a:p>
          <a:r>
            <a:rPr lang="en-GB" dirty="0"/>
            <a:t>Cultural awareness </a:t>
          </a:r>
        </a:p>
      </dgm:t>
    </dgm:pt>
    <dgm:pt modelId="{C3161424-7C54-4764-8F77-831E48C779CC}" type="parTrans" cxnId="{6B72ED43-0200-4F80-A708-2FDA2463F188}">
      <dgm:prSet/>
      <dgm:spPr/>
      <dgm:t>
        <a:bodyPr/>
        <a:lstStyle/>
        <a:p>
          <a:endParaRPr lang="en-GB"/>
        </a:p>
      </dgm:t>
    </dgm:pt>
    <dgm:pt modelId="{361711A3-C063-412A-A2F1-8575615F3E71}" type="sibTrans" cxnId="{6B72ED43-0200-4F80-A708-2FDA2463F188}">
      <dgm:prSet/>
      <dgm:spPr/>
      <dgm:t>
        <a:bodyPr/>
        <a:lstStyle/>
        <a:p>
          <a:endParaRPr lang="en-GB"/>
        </a:p>
      </dgm:t>
    </dgm:pt>
    <dgm:pt modelId="{DC6859F0-FE98-4FBF-AE41-4B527B5B665D}" type="pres">
      <dgm:prSet presAssocID="{71E3C72B-8DEF-4E6E-A2B7-3FFC5EEB7B05}" presName="compositeShape" presStyleCnt="0">
        <dgm:presLayoutVars>
          <dgm:chMax val="7"/>
          <dgm:dir/>
          <dgm:resizeHandles val="exact"/>
        </dgm:presLayoutVars>
      </dgm:prSet>
      <dgm:spPr/>
    </dgm:pt>
    <dgm:pt modelId="{8E6E20A8-E513-4999-B95B-607E9508A755}" type="pres">
      <dgm:prSet presAssocID="{DDC51E5F-9A5F-48B0-BB8C-411498E69533}" presName="circ1" presStyleLbl="vennNode1" presStyleIdx="0" presStyleCnt="3"/>
      <dgm:spPr/>
    </dgm:pt>
    <dgm:pt modelId="{63110B82-FB04-40B1-96C2-E7BA19808281}" type="pres">
      <dgm:prSet presAssocID="{DDC51E5F-9A5F-48B0-BB8C-411498E69533}" presName="circ1Tx" presStyleLbl="revTx" presStyleIdx="0" presStyleCnt="0">
        <dgm:presLayoutVars>
          <dgm:chMax val="0"/>
          <dgm:chPref val="0"/>
          <dgm:bulletEnabled val="1"/>
        </dgm:presLayoutVars>
      </dgm:prSet>
      <dgm:spPr/>
    </dgm:pt>
    <dgm:pt modelId="{CDB333E8-D360-491F-9541-0971E502422F}" type="pres">
      <dgm:prSet presAssocID="{83A1A1FB-2417-4DCE-A7F6-B805381868A8}" presName="circ2" presStyleLbl="vennNode1" presStyleIdx="1" presStyleCnt="3"/>
      <dgm:spPr/>
    </dgm:pt>
    <dgm:pt modelId="{19BB3B57-CD76-4AFA-8AD4-83291ECBACD2}" type="pres">
      <dgm:prSet presAssocID="{83A1A1FB-2417-4DCE-A7F6-B805381868A8}" presName="circ2Tx" presStyleLbl="revTx" presStyleIdx="0" presStyleCnt="0">
        <dgm:presLayoutVars>
          <dgm:chMax val="0"/>
          <dgm:chPref val="0"/>
          <dgm:bulletEnabled val="1"/>
        </dgm:presLayoutVars>
      </dgm:prSet>
      <dgm:spPr/>
    </dgm:pt>
    <dgm:pt modelId="{D5234444-177C-44EE-8ABF-DCACA4D3FA88}" type="pres">
      <dgm:prSet presAssocID="{5F37723C-20F1-423B-9638-E265CF0C9959}" presName="circ3" presStyleLbl="vennNode1" presStyleIdx="2" presStyleCnt="3"/>
      <dgm:spPr/>
    </dgm:pt>
    <dgm:pt modelId="{4B5ADC00-BDC5-444B-8DE8-8F3AE7C5A83D}" type="pres">
      <dgm:prSet presAssocID="{5F37723C-20F1-423B-9638-E265CF0C9959}" presName="circ3Tx" presStyleLbl="revTx" presStyleIdx="0" presStyleCnt="0">
        <dgm:presLayoutVars>
          <dgm:chMax val="0"/>
          <dgm:chPref val="0"/>
          <dgm:bulletEnabled val="1"/>
        </dgm:presLayoutVars>
      </dgm:prSet>
      <dgm:spPr/>
    </dgm:pt>
  </dgm:ptLst>
  <dgm:cxnLst>
    <dgm:cxn modelId="{A688490F-A77E-42AF-8A1C-96B3A10F3B67}" type="presOf" srcId="{5F37723C-20F1-423B-9638-E265CF0C9959}" destId="{4B5ADC00-BDC5-444B-8DE8-8F3AE7C5A83D}" srcOrd="1" destOrd="0" presId="urn:microsoft.com/office/officeart/2005/8/layout/venn1"/>
    <dgm:cxn modelId="{657A1329-6BAB-4830-8966-743C742FB3DF}" type="presOf" srcId="{71E3C72B-8DEF-4E6E-A2B7-3FFC5EEB7B05}" destId="{DC6859F0-FE98-4FBF-AE41-4B527B5B665D}" srcOrd="0" destOrd="0" presId="urn:microsoft.com/office/officeart/2005/8/layout/venn1"/>
    <dgm:cxn modelId="{077ABF2D-D1E4-44D5-A322-293632674724}" type="presOf" srcId="{83A1A1FB-2417-4DCE-A7F6-B805381868A8}" destId="{19BB3B57-CD76-4AFA-8AD4-83291ECBACD2}" srcOrd="1" destOrd="0" presId="urn:microsoft.com/office/officeart/2005/8/layout/venn1"/>
    <dgm:cxn modelId="{38F61F62-7347-41CD-8EA6-DAF92738D108}" type="presOf" srcId="{83A1A1FB-2417-4DCE-A7F6-B805381868A8}" destId="{CDB333E8-D360-491F-9541-0971E502422F}" srcOrd="0" destOrd="0" presId="urn:microsoft.com/office/officeart/2005/8/layout/venn1"/>
    <dgm:cxn modelId="{6B72ED43-0200-4F80-A708-2FDA2463F188}" srcId="{71E3C72B-8DEF-4E6E-A2B7-3FFC5EEB7B05}" destId="{5F37723C-20F1-423B-9638-E265CF0C9959}" srcOrd="2" destOrd="0" parTransId="{C3161424-7C54-4764-8F77-831E48C779CC}" sibTransId="{361711A3-C063-412A-A2F1-8575615F3E71}"/>
    <dgm:cxn modelId="{E009A764-23DA-4D39-B913-4387A61C387A}" type="presOf" srcId="{DDC51E5F-9A5F-48B0-BB8C-411498E69533}" destId="{8E6E20A8-E513-4999-B95B-607E9508A755}" srcOrd="0" destOrd="0" presId="urn:microsoft.com/office/officeart/2005/8/layout/venn1"/>
    <dgm:cxn modelId="{46F6C252-5AC8-40D4-8931-2D54A08CEA12}" srcId="{71E3C72B-8DEF-4E6E-A2B7-3FFC5EEB7B05}" destId="{DDC51E5F-9A5F-48B0-BB8C-411498E69533}" srcOrd="0" destOrd="0" parTransId="{D3D30448-0839-48E8-B742-8D96678A5069}" sibTransId="{6B6605A9-881E-4DB8-97BC-45B6A0F26C84}"/>
    <dgm:cxn modelId="{E8887E9A-12BA-4369-A09C-EBAB3C49D2E2}" srcId="{71E3C72B-8DEF-4E6E-A2B7-3FFC5EEB7B05}" destId="{83A1A1FB-2417-4DCE-A7F6-B805381868A8}" srcOrd="1" destOrd="0" parTransId="{6EBB15A6-9808-427A-BA05-A6B49106D7A4}" sibTransId="{5FD40E74-1A88-47F7-8641-BFAF0B61007E}"/>
    <dgm:cxn modelId="{3CF962B8-DDC7-441F-B165-12AF622D56C6}" type="presOf" srcId="{DDC51E5F-9A5F-48B0-BB8C-411498E69533}" destId="{63110B82-FB04-40B1-96C2-E7BA19808281}" srcOrd="1" destOrd="0" presId="urn:microsoft.com/office/officeart/2005/8/layout/venn1"/>
    <dgm:cxn modelId="{60E15ED4-9165-4E18-846C-656C981FC35A}" type="presOf" srcId="{5F37723C-20F1-423B-9638-E265CF0C9959}" destId="{D5234444-177C-44EE-8ABF-DCACA4D3FA88}" srcOrd="0" destOrd="0" presId="urn:microsoft.com/office/officeart/2005/8/layout/venn1"/>
    <dgm:cxn modelId="{C2C27ED2-86B0-4EEE-BCC8-0A3419607C6E}" type="presParOf" srcId="{DC6859F0-FE98-4FBF-AE41-4B527B5B665D}" destId="{8E6E20A8-E513-4999-B95B-607E9508A755}" srcOrd="0" destOrd="0" presId="urn:microsoft.com/office/officeart/2005/8/layout/venn1"/>
    <dgm:cxn modelId="{30437055-3036-44C8-8941-219C35493C1F}" type="presParOf" srcId="{DC6859F0-FE98-4FBF-AE41-4B527B5B665D}" destId="{63110B82-FB04-40B1-96C2-E7BA19808281}" srcOrd="1" destOrd="0" presId="urn:microsoft.com/office/officeart/2005/8/layout/venn1"/>
    <dgm:cxn modelId="{4A76DDD3-3B1E-4408-B358-77749468454B}" type="presParOf" srcId="{DC6859F0-FE98-4FBF-AE41-4B527B5B665D}" destId="{CDB333E8-D360-491F-9541-0971E502422F}" srcOrd="2" destOrd="0" presId="urn:microsoft.com/office/officeart/2005/8/layout/venn1"/>
    <dgm:cxn modelId="{FF35B972-33AD-494F-9AD2-7D35AC80E9C0}" type="presParOf" srcId="{DC6859F0-FE98-4FBF-AE41-4B527B5B665D}" destId="{19BB3B57-CD76-4AFA-8AD4-83291ECBACD2}" srcOrd="3" destOrd="0" presId="urn:microsoft.com/office/officeart/2005/8/layout/venn1"/>
    <dgm:cxn modelId="{A645307F-F3DC-4901-8D6D-2704231EAAB6}" type="presParOf" srcId="{DC6859F0-FE98-4FBF-AE41-4B527B5B665D}" destId="{D5234444-177C-44EE-8ABF-DCACA4D3FA88}" srcOrd="4" destOrd="0" presId="urn:microsoft.com/office/officeart/2005/8/layout/venn1"/>
    <dgm:cxn modelId="{1E81FA9E-C9CC-4AAF-8A05-65BBB25CC037}" type="presParOf" srcId="{DC6859F0-FE98-4FBF-AE41-4B527B5B665D}" destId="{4B5ADC00-BDC5-444B-8DE8-8F3AE7C5A83D}"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E3C72B-8DEF-4E6E-A2B7-3FFC5EEB7B05}" type="doc">
      <dgm:prSet loTypeId="urn:microsoft.com/office/officeart/2005/8/layout/venn1" loCatId="relationship" qsTypeId="urn:microsoft.com/office/officeart/2005/8/quickstyle/simple1" qsCatId="simple" csTypeId="urn:microsoft.com/office/officeart/2005/8/colors/colorful1" csCatId="colorful" phldr="1"/>
      <dgm:spPr/>
    </dgm:pt>
    <dgm:pt modelId="{DDC51E5F-9A5F-48B0-BB8C-411498E69533}">
      <dgm:prSet phldrT="[Text]"/>
      <dgm:spPr/>
      <dgm:t>
        <a:bodyPr/>
        <a:lstStyle/>
        <a:p>
          <a:r>
            <a:rPr lang="en-GB" dirty="0"/>
            <a:t>Cultural knowledge</a:t>
          </a:r>
        </a:p>
      </dgm:t>
    </dgm:pt>
    <dgm:pt modelId="{D3D30448-0839-48E8-B742-8D96678A5069}" type="parTrans" cxnId="{46F6C252-5AC8-40D4-8931-2D54A08CEA12}">
      <dgm:prSet/>
      <dgm:spPr/>
      <dgm:t>
        <a:bodyPr/>
        <a:lstStyle/>
        <a:p>
          <a:endParaRPr lang="en-GB"/>
        </a:p>
      </dgm:t>
    </dgm:pt>
    <dgm:pt modelId="{6B6605A9-881E-4DB8-97BC-45B6A0F26C84}" type="sibTrans" cxnId="{46F6C252-5AC8-40D4-8931-2D54A08CEA12}">
      <dgm:prSet/>
      <dgm:spPr/>
      <dgm:t>
        <a:bodyPr/>
        <a:lstStyle/>
        <a:p>
          <a:endParaRPr lang="en-GB"/>
        </a:p>
      </dgm:t>
    </dgm:pt>
    <dgm:pt modelId="{83A1A1FB-2417-4DCE-A7F6-B805381868A8}">
      <dgm:prSet phldrT="[Text]"/>
      <dgm:spPr/>
      <dgm:t>
        <a:bodyPr/>
        <a:lstStyle/>
        <a:p>
          <a:r>
            <a:rPr lang="en-GB" dirty="0"/>
            <a:t>Cultural sensitivity </a:t>
          </a:r>
        </a:p>
      </dgm:t>
    </dgm:pt>
    <dgm:pt modelId="{6EBB15A6-9808-427A-BA05-A6B49106D7A4}" type="parTrans" cxnId="{E8887E9A-12BA-4369-A09C-EBAB3C49D2E2}">
      <dgm:prSet/>
      <dgm:spPr/>
      <dgm:t>
        <a:bodyPr/>
        <a:lstStyle/>
        <a:p>
          <a:endParaRPr lang="en-GB"/>
        </a:p>
      </dgm:t>
    </dgm:pt>
    <dgm:pt modelId="{5FD40E74-1A88-47F7-8641-BFAF0B61007E}" type="sibTrans" cxnId="{E8887E9A-12BA-4369-A09C-EBAB3C49D2E2}">
      <dgm:prSet/>
      <dgm:spPr/>
      <dgm:t>
        <a:bodyPr/>
        <a:lstStyle/>
        <a:p>
          <a:endParaRPr lang="en-GB"/>
        </a:p>
      </dgm:t>
    </dgm:pt>
    <dgm:pt modelId="{5F37723C-20F1-423B-9638-E265CF0C9959}">
      <dgm:prSet phldrT="[Text]"/>
      <dgm:spPr/>
      <dgm:t>
        <a:bodyPr/>
        <a:lstStyle/>
        <a:p>
          <a:r>
            <a:rPr lang="en-GB" dirty="0"/>
            <a:t>Cultural awareness </a:t>
          </a:r>
        </a:p>
      </dgm:t>
    </dgm:pt>
    <dgm:pt modelId="{C3161424-7C54-4764-8F77-831E48C779CC}" type="parTrans" cxnId="{6B72ED43-0200-4F80-A708-2FDA2463F188}">
      <dgm:prSet/>
      <dgm:spPr/>
      <dgm:t>
        <a:bodyPr/>
        <a:lstStyle/>
        <a:p>
          <a:endParaRPr lang="en-GB"/>
        </a:p>
      </dgm:t>
    </dgm:pt>
    <dgm:pt modelId="{361711A3-C063-412A-A2F1-8575615F3E71}" type="sibTrans" cxnId="{6B72ED43-0200-4F80-A708-2FDA2463F188}">
      <dgm:prSet/>
      <dgm:spPr/>
      <dgm:t>
        <a:bodyPr/>
        <a:lstStyle/>
        <a:p>
          <a:endParaRPr lang="en-GB"/>
        </a:p>
      </dgm:t>
    </dgm:pt>
    <dgm:pt modelId="{DC6859F0-FE98-4FBF-AE41-4B527B5B665D}" type="pres">
      <dgm:prSet presAssocID="{71E3C72B-8DEF-4E6E-A2B7-3FFC5EEB7B05}" presName="compositeShape" presStyleCnt="0">
        <dgm:presLayoutVars>
          <dgm:chMax val="7"/>
          <dgm:dir/>
          <dgm:resizeHandles val="exact"/>
        </dgm:presLayoutVars>
      </dgm:prSet>
      <dgm:spPr/>
    </dgm:pt>
    <dgm:pt modelId="{8E6E20A8-E513-4999-B95B-607E9508A755}" type="pres">
      <dgm:prSet presAssocID="{DDC51E5F-9A5F-48B0-BB8C-411498E69533}" presName="circ1" presStyleLbl="vennNode1" presStyleIdx="0" presStyleCnt="3"/>
      <dgm:spPr/>
    </dgm:pt>
    <dgm:pt modelId="{63110B82-FB04-40B1-96C2-E7BA19808281}" type="pres">
      <dgm:prSet presAssocID="{DDC51E5F-9A5F-48B0-BB8C-411498E69533}" presName="circ1Tx" presStyleLbl="revTx" presStyleIdx="0" presStyleCnt="0">
        <dgm:presLayoutVars>
          <dgm:chMax val="0"/>
          <dgm:chPref val="0"/>
          <dgm:bulletEnabled val="1"/>
        </dgm:presLayoutVars>
      </dgm:prSet>
      <dgm:spPr/>
    </dgm:pt>
    <dgm:pt modelId="{CDB333E8-D360-491F-9541-0971E502422F}" type="pres">
      <dgm:prSet presAssocID="{83A1A1FB-2417-4DCE-A7F6-B805381868A8}" presName="circ2" presStyleLbl="vennNode1" presStyleIdx="1" presStyleCnt="3"/>
      <dgm:spPr/>
    </dgm:pt>
    <dgm:pt modelId="{19BB3B57-CD76-4AFA-8AD4-83291ECBACD2}" type="pres">
      <dgm:prSet presAssocID="{83A1A1FB-2417-4DCE-A7F6-B805381868A8}" presName="circ2Tx" presStyleLbl="revTx" presStyleIdx="0" presStyleCnt="0">
        <dgm:presLayoutVars>
          <dgm:chMax val="0"/>
          <dgm:chPref val="0"/>
          <dgm:bulletEnabled val="1"/>
        </dgm:presLayoutVars>
      </dgm:prSet>
      <dgm:spPr/>
    </dgm:pt>
    <dgm:pt modelId="{D5234444-177C-44EE-8ABF-DCACA4D3FA88}" type="pres">
      <dgm:prSet presAssocID="{5F37723C-20F1-423B-9638-E265CF0C9959}" presName="circ3" presStyleLbl="vennNode1" presStyleIdx="2" presStyleCnt="3"/>
      <dgm:spPr/>
    </dgm:pt>
    <dgm:pt modelId="{4B5ADC00-BDC5-444B-8DE8-8F3AE7C5A83D}" type="pres">
      <dgm:prSet presAssocID="{5F37723C-20F1-423B-9638-E265CF0C9959}" presName="circ3Tx" presStyleLbl="revTx" presStyleIdx="0" presStyleCnt="0">
        <dgm:presLayoutVars>
          <dgm:chMax val="0"/>
          <dgm:chPref val="0"/>
          <dgm:bulletEnabled val="1"/>
        </dgm:presLayoutVars>
      </dgm:prSet>
      <dgm:spPr/>
    </dgm:pt>
  </dgm:ptLst>
  <dgm:cxnLst>
    <dgm:cxn modelId="{A688490F-A77E-42AF-8A1C-96B3A10F3B67}" type="presOf" srcId="{5F37723C-20F1-423B-9638-E265CF0C9959}" destId="{4B5ADC00-BDC5-444B-8DE8-8F3AE7C5A83D}" srcOrd="1" destOrd="0" presId="urn:microsoft.com/office/officeart/2005/8/layout/venn1"/>
    <dgm:cxn modelId="{657A1329-6BAB-4830-8966-743C742FB3DF}" type="presOf" srcId="{71E3C72B-8DEF-4E6E-A2B7-3FFC5EEB7B05}" destId="{DC6859F0-FE98-4FBF-AE41-4B527B5B665D}" srcOrd="0" destOrd="0" presId="urn:microsoft.com/office/officeart/2005/8/layout/venn1"/>
    <dgm:cxn modelId="{077ABF2D-D1E4-44D5-A322-293632674724}" type="presOf" srcId="{83A1A1FB-2417-4DCE-A7F6-B805381868A8}" destId="{19BB3B57-CD76-4AFA-8AD4-83291ECBACD2}" srcOrd="1" destOrd="0" presId="urn:microsoft.com/office/officeart/2005/8/layout/venn1"/>
    <dgm:cxn modelId="{38F61F62-7347-41CD-8EA6-DAF92738D108}" type="presOf" srcId="{83A1A1FB-2417-4DCE-A7F6-B805381868A8}" destId="{CDB333E8-D360-491F-9541-0971E502422F}" srcOrd="0" destOrd="0" presId="urn:microsoft.com/office/officeart/2005/8/layout/venn1"/>
    <dgm:cxn modelId="{6B72ED43-0200-4F80-A708-2FDA2463F188}" srcId="{71E3C72B-8DEF-4E6E-A2B7-3FFC5EEB7B05}" destId="{5F37723C-20F1-423B-9638-E265CF0C9959}" srcOrd="2" destOrd="0" parTransId="{C3161424-7C54-4764-8F77-831E48C779CC}" sibTransId="{361711A3-C063-412A-A2F1-8575615F3E71}"/>
    <dgm:cxn modelId="{E009A764-23DA-4D39-B913-4387A61C387A}" type="presOf" srcId="{DDC51E5F-9A5F-48B0-BB8C-411498E69533}" destId="{8E6E20A8-E513-4999-B95B-607E9508A755}" srcOrd="0" destOrd="0" presId="urn:microsoft.com/office/officeart/2005/8/layout/venn1"/>
    <dgm:cxn modelId="{46F6C252-5AC8-40D4-8931-2D54A08CEA12}" srcId="{71E3C72B-8DEF-4E6E-A2B7-3FFC5EEB7B05}" destId="{DDC51E5F-9A5F-48B0-BB8C-411498E69533}" srcOrd="0" destOrd="0" parTransId="{D3D30448-0839-48E8-B742-8D96678A5069}" sibTransId="{6B6605A9-881E-4DB8-97BC-45B6A0F26C84}"/>
    <dgm:cxn modelId="{E8887E9A-12BA-4369-A09C-EBAB3C49D2E2}" srcId="{71E3C72B-8DEF-4E6E-A2B7-3FFC5EEB7B05}" destId="{83A1A1FB-2417-4DCE-A7F6-B805381868A8}" srcOrd="1" destOrd="0" parTransId="{6EBB15A6-9808-427A-BA05-A6B49106D7A4}" sibTransId="{5FD40E74-1A88-47F7-8641-BFAF0B61007E}"/>
    <dgm:cxn modelId="{3CF962B8-DDC7-441F-B165-12AF622D56C6}" type="presOf" srcId="{DDC51E5F-9A5F-48B0-BB8C-411498E69533}" destId="{63110B82-FB04-40B1-96C2-E7BA19808281}" srcOrd="1" destOrd="0" presId="urn:microsoft.com/office/officeart/2005/8/layout/venn1"/>
    <dgm:cxn modelId="{60E15ED4-9165-4E18-846C-656C981FC35A}" type="presOf" srcId="{5F37723C-20F1-423B-9638-E265CF0C9959}" destId="{D5234444-177C-44EE-8ABF-DCACA4D3FA88}" srcOrd="0" destOrd="0" presId="urn:microsoft.com/office/officeart/2005/8/layout/venn1"/>
    <dgm:cxn modelId="{C2C27ED2-86B0-4EEE-BCC8-0A3419607C6E}" type="presParOf" srcId="{DC6859F0-FE98-4FBF-AE41-4B527B5B665D}" destId="{8E6E20A8-E513-4999-B95B-607E9508A755}" srcOrd="0" destOrd="0" presId="urn:microsoft.com/office/officeart/2005/8/layout/venn1"/>
    <dgm:cxn modelId="{30437055-3036-44C8-8941-219C35493C1F}" type="presParOf" srcId="{DC6859F0-FE98-4FBF-AE41-4B527B5B665D}" destId="{63110B82-FB04-40B1-96C2-E7BA19808281}" srcOrd="1" destOrd="0" presId="urn:microsoft.com/office/officeart/2005/8/layout/venn1"/>
    <dgm:cxn modelId="{4A76DDD3-3B1E-4408-B358-77749468454B}" type="presParOf" srcId="{DC6859F0-FE98-4FBF-AE41-4B527B5B665D}" destId="{CDB333E8-D360-491F-9541-0971E502422F}" srcOrd="2" destOrd="0" presId="urn:microsoft.com/office/officeart/2005/8/layout/venn1"/>
    <dgm:cxn modelId="{FF35B972-33AD-494F-9AD2-7D35AC80E9C0}" type="presParOf" srcId="{DC6859F0-FE98-4FBF-AE41-4B527B5B665D}" destId="{19BB3B57-CD76-4AFA-8AD4-83291ECBACD2}" srcOrd="3" destOrd="0" presId="urn:microsoft.com/office/officeart/2005/8/layout/venn1"/>
    <dgm:cxn modelId="{A645307F-F3DC-4901-8D6D-2704231EAAB6}" type="presParOf" srcId="{DC6859F0-FE98-4FBF-AE41-4B527B5B665D}" destId="{D5234444-177C-44EE-8ABF-DCACA4D3FA88}" srcOrd="4" destOrd="0" presId="urn:microsoft.com/office/officeart/2005/8/layout/venn1"/>
    <dgm:cxn modelId="{1E81FA9E-C9CC-4AAF-8A05-65BBB25CC037}" type="presParOf" srcId="{DC6859F0-FE98-4FBF-AE41-4B527B5B665D}" destId="{4B5ADC00-BDC5-444B-8DE8-8F3AE7C5A83D}"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A372780-C931-49FD-B973-F9515DFE446F}" type="doc">
      <dgm:prSet loTypeId="urn:microsoft.com/office/officeart/2005/8/layout/hProcess9" loCatId="process" qsTypeId="urn:microsoft.com/office/officeart/2005/8/quickstyle/simple1" qsCatId="simple" csTypeId="urn:microsoft.com/office/officeart/2005/8/colors/colorful1" csCatId="colorful" phldr="1"/>
      <dgm:spPr/>
    </dgm:pt>
    <dgm:pt modelId="{0B6A4258-4DE3-4F60-A6A7-907BD02D3C39}">
      <dgm:prSet phldrT="[Text]"/>
      <dgm:spPr/>
      <dgm:t>
        <a:bodyPr/>
        <a:lstStyle/>
        <a:p>
          <a:r>
            <a:rPr lang="en-GB" b="1" dirty="0"/>
            <a:t>Unconditional stimulus (UCS): </a:t>
          </a:r>
          <a:r>
            <a:rPr lang="en-GB" dirty="0"/>
            <a:t> food naturally elicits reflexive behaviour, such as salivation.</a:t>
          </a:r>
        </a:p>
        <a:p>
          <a:r>
            <a:rPr lang="en-GB" b="1" dirty="0"/>
            <a:t>Unconditional response (UCR): </a:t>
          </a:r>
          <a:r>
            <a:rPr lang="en-GB" dirty="0"/>
            <a:t>A reflexive behaviour, salivation because of food (unconditional stimulus).</a:t>
          </a:r>
        </a:p>
      </dgm:t>
    </dgm:pt>
    <dgm:pt modelId="{F851C323-EFD8-4E95-99F8-4037972A6589}" type="parTrans" cxnId="{A02AA7B9-42B2-4944-B159-5B9F33DC5677}">
      <dgm:prSet/>
      <dgm:spPr/>
      <dgm:t>
        <a:bodyPr/>
        <a:lstStyle/>
        <a:p>
          <a:endParaRPr lang="en-GB"/>
        </a:p>
      </dgm:t>
    </dgm:pt>
    <dgm:pt modelId="{79830E96-8149-49FE-B9AF-B06DFA1216E3}" type="sibTrans" cxnId="{A02AA7B9-42B2-4944-B159-5B9F33DC5677}">
      <dgm:prSet/>
      <dgm:spPr/>
      <dgm:t>
        <a:bodyPr/>
        <a:lstStyle/>
        <a:p>
          <a:endParaRPr lang="en-GB"/>
        </a:p>
      </dgm:t>
    </dgm:pt>
    <dgm:pt modelId="{65B153D4-2242-429A-B5B4-A51550D05664}">
      <dgm:prSet phldrT="[Text]"/>
      <dgm:spPr/>
      <dgm:t>
        <a:bodyPr/>
        <a:lstStyle/>
        <a:p>
          <a:r>
            <a:rPr lang="en-GB" dirty="0"/>
            <a:t>Present a </a:t>
          </a:r>
          <a:r>
            <a:rPr lang="en-GB" b="1" dirty="0"/>
            <a:t>neutral stimulus, the bell,  </a:t>
          </a:r>
          <a:r>
            <a:rPr lang="en-GB" dirty="0"/>
            <a:t>to be used in conditioning: bell with food. The bell then becomes the conditioned stimulus   </a:t>
          </a:r>
        </a:p>
      </dgm:t>
    </dgm:pt>
    <dgm:pt modelId="{BE2EBDA7-2E67-490E-AF99-7DA58F862575}" type="parTrans" cxnId="{7714493A-F1E0-48E5-8C68-2292AE4E4C4F}">
      <dgm:prSet/>
      <dgm:spPr/>
      <dgm:t>
        <a:bodyPr/>
        <a:lstStyle/>
        <a:p>
          <a:endParaRPr lang="en-GB"/>
        </a:p>
      </dgm:t>
    </dgm:pt>
    <dgm:pt modelId="{A4776B4C-EB61-4DDC-825B-8FB75857239A}" type="sibTrans" cxnId="{7714493A-F1E0-48E5-8C68-2292AE4E4C4F}">
      <dgm:prSet/>
      <dgm:spPr/>
      <dgm:t>
        <a:bodyPr/>
        <a:lstStyle/>
        <a:p>
          <a:endParaRPr lang="en-GB"/>
        </a:p>
      </dgm:t>
    </dgm:pt>
    <dgm:pt modelId="{C949ACA8-14D4-4613-A2CA-1864BCF12C17}">
      <dgm:prSet phldrT="[Text]"/>
      <dgm:spPr/>
      <dgm:t>
        <a:bodyPr/>
        <a:lstStyle/>
        <a:p>
          <a:r>
            <a:rPr lang="en-GB" b="1" dirty="0"/>
            <a:t>Conditional response (CR): </a:t>
          </a:r>
          <a:r>
            <a:rPr lang="en-GB" dirty="0"/>
            <a:t> The behaviour elicited by a conditional stimulus is called a conditional response.</a:t>
          </a:r>
        </a:p>
      </dgm:t>
    </dgm:pt>
    <dgm:pt modelId="{F11D2047-C025-4207-B0B9-9DF3E9869D7C}" type="parTrans" cxnId="{065A050F-D1E0-4B42-B7E6-4BB9C8630B27}">
      <dgm:prSet/>
      <dgm:spPr/>
      <dgm:t>
        <a:bodyPr/>
        <a:lstStyle/>
        <a:p>
          <a:endParaRPr lang="en-GB"/>
        </a:p>
      </dgm:t>
    </dgm:pt>
    <dgm:pt modelId="{0E11A24B-BFA9-4189-8F1D-12A9DAA477C2}" type="sibTrans" cxnId="{065A050F-D1E0-4B42-B7E6-4BB9C8630B27}">
      <dgm:prSet/>
      <dgm:spPr/>
      <dgm:t>
        <a:bodyPr/>
        <a:lstStyle/>
        <a:p>
          <a:endParaRPr lang="en-GB"/>
        </a:p>
      </dgm:t>
    </dgm:pt>
    <dgm:pt modelId="{E15D4E46-BC76-4835-9CCE-464E2FEE2321}" type="pres">
      <dgm:prSet presAssocID="{CA372780-C931-49FD-B973-F9515DFE446F}" presName="CompostProcess" presStyleCnt="0">
        <dgm:presLayoutVars>
          <dgm:dir/>
          <dgm:resizeHandles val="exact"/>
        </dgm:presLayoutVars>
      </dgm:prSet>
      <dgm:spPr/>
    </dgm:pt>
    <dgm:pt modelId="{851B769E-4575-43CF-AFBA-02C6ABE47C0C}" type="pres">
      <dgm:prSet presAssocID="{CA372780-C931-49FD-B973-F9515DFE446F}" presName="arrow" presStyleLbl="bgShp" presStyleIdx="0" presStyleCnt="1" custLinFactNeighborX="-1351" custLinFactNeighborY="51367"/>
      <dgm:spPr/>
    </dgm:pt>
    <dgm:pt modelId="{CD6D829D-DA11-48ED-B0F4-0BFFB9A0F8B0}" type="pres">
      <dgm:prSet presAssocID="{CA372780-C931-49FD-B973-F9515DFE446F}" presName="linearProcess" presStyleCnt="0"/>
      <dgm:spPr/>
    </dgm:pt>
    <dgm:pt modelId="{04D96AF9-87C2-44F6-B26E-083EDB364698}" type="pres">
      <dgm:prSet presAssocID="{0B6A4258-4DE3-4F60-A6A7-907BD02D3C39}" presName="textNode" presStyleLbl="node1" presStyleIdx="0" presStyleCnt="3">
        <dgm:presLayoutVars>
          <dgm:bulletEnabled val="1"/>
        </dgm:presLayoutVars>
      </dgm:prSet>
      <dgm:spPr/>
    </dgm:pt>
    <dgm:pt modelId="{65313377-7B6F-489C-B107-3DCCF44E7C79}" type="pres">
      <dgm:prSet presAssocID="{79830E96-8149-49FE-B9AF-B06DFA1216E3}" presName="sibTrans" presStyleCnt="0"/>
      <dgm:spPr/>
    </dgm:pt>
    <dgm:pt modelId="{A123C065-045A-43CC-8202-9BE960595C84}" type="pres">
      <dgm:prSet presAssocID="{65B153D4-2242-429A-B5B4-A51550D05664}" presName="textNode" presStyleLbl="node1" presStyleIdx="1" presStyleCnt="3">
        <dgm:presLayoutVars>
          <dgm:bulletEnabled val="1"/>
        </dgm:presLayoutVars>
      </dgm:prSet>
      <dgm:spPr/>
    </dgm:pt>
    <dgm:pt modelId="{CDFA6BA3-F7E1-4D0E-B739-F4A13776A619}" type="pres">
      <dgm:prSet presAssocID="{A4776B4C-EB61-4DDC-825B-8FB75857239A}" presName="sibTrans" presStyleCnt="0"/>
      <dgm:spPr/>
    </dgm:pt>
    <dgm:pt modelId="{6D62368D-1152-4429-9A65-A05E78E2F9D8}" type="pres">
      <dgm:prSet presAssocID="{C949ACA8-14D4-4613-A2CA-1864BCF12C17}" presName="textNode" presStyleLbl="node1" presStyleIdx="2" presStyleCnt="3">
        <dgm:presLayoutVars>
          <dgm:bulletEnabled val="1"/>
        </dgm:presLayoutVars>
      </dgm:prSet>
      <dgm:spPr/>
    </dgm:pt>
  </dgm:ptLst>
  <dgm:cxnLst>
    <dgm:cxn modelId="{065A050F-D1E0-4B42-B7E6-4BB9C8630B27}" srcId="{CA372780-C931-49FD-B973-F9515DFE446F}" destId="{C949ACA8-14D4-4613-A2CA-1864BCF12C17}" srcOrd="2" destOrd="0" parTransId="{F11D2047-C025-4207-B0B9-9DF3E9869D7C}" sibTransId="{0E11A24B-BFA9-4189-8F1D-12A9DAA477C2}"/>
    <dgm:cxn modelId="{838A592C-008D-4511-B758-37C7E5DFE8C9}" type="presOf" srcId="{CA372780-C931-49FD-B973-F9515DFE446F}" destId="{E15D4E46-BC76-4835-9CCE-464E2FEE2321}" srcOrd="0" destOrd="0" presId="urn:microsoft.com/office/officeart/2005/8/layout/hProcess9"/>
    <dgm:cxn modelId="{7714493A-F1E0-48E5-8C68-2292AE4E4C4F}" srcId="{CA372780-C931-49FD-B973-F9515DFE446F}" destId="{65B153D4-2242-429A-B5B4-A51550D05664}" srcOrd="1" destOrd="0" parTransId="{BE2EBDA7-2E67-490E-AF99-7DA58F862575}" sibTransId="{A4776B4C-EB61-4DDC-825B-8FB75857239A}"/>
    <dgm:cxn modelId="{B0F898AB-F992-4F42-9741-8152CFB7A565}" type="presOf" srcId="{C949ACA8-14D4-4613-A2CA-1864BCF12C17}" destId="{6D62368D-1152-4429-9A65-A05E78E2F9D8}" srcOrd="0" destOrd="0" presId="urn:microsoft.com/office/officeart/2005/8/layout/hProcess9"/>
    <dgm:cxn modelId="{A02AA7B9-42B2-4944-B159-5B9F33DC5677}" srcId="{CA372780-C931-49FD-B973-F9515DFE446F}" destId="{0B6A4258-4DE3-4F60-A6A7-907BD02D3C39}" srcOrd="0" destOrd="0" parTransId="{F851C323-EFD8-4E95-99F8-4037972A6589}" sibTransId="{79830E96-8149-49FE-B9AF-B06DFA1216E3}"/>
    <dgm:cxn modelId="{7E2E7ED6-BA2E-4B29-AD63-7DD1FEF9DD4A}" type="presOf" srcId="{65B153D4-2242-429A-B5B4-A51550D05664}" destId="{A123C065-045A-43CC-8202-9BE960595C84}" srcOrd="0" destOrd="0" presId="urn:microsoft.com/office/officeart/2005/8/layout/hProcess9"/>
    <dgm:cxn modelId="{53BAECF7-2CC8-4A4D-99C4-D34B4A5D7A5E}" type="presOf" srcId="{0B6A4258-4DE3-4F60-A6A7-907BD02D3C39}" destId="{04D96AF9-87C2-44F6-B26E-083EDB364698}" srcOrd="0" destOrd="0" presId="urn:microsoft.com/office/officeart/2005/8/layout/hProcess9"/>
    <dgm:cxn modelId="{87933E1F-F867-4FFD-8D7E-AB3D7CFC4BBF}" type="presParOf" srcId="{E15D4E46-BC76-4835-9CCE-464E2FEE2321}" destId="{851B769E-4575-43CF-AFBA-02C6ABE47C0C}" srcOrd="0" destOrd="0" presId="urn:microsoft.com/office/officeart/2005/8/layout/hProcess9"/>
    <dgm:cxn modelId="{2BD33FC3-6BEC-4F49-8057-CEE072767546}" type="presParOf" srcId="{E15D4E46-BC76-4835-9CCE-464E2FEE2321}" destId="{CD6D829D-DA11-48ED-B0F4-0BFFB9A0F8B0}" srcOrd="1" destOrd="0" presId="urn:microsoft.com/office/officeart/2005/8/layout/hProcess9"/>
    <dgm:cxn modelId="{D833243A-EA17-4269-B14B-C6454F484ACA}" type="presParOf" srcId="{CD6D829D-DA11-48ED-B0F4-0BFFB9A0F8B0}" destId="{04D96AF9-87C2-44F6-B26E-083EDB364698}" srcOrd="0" destOrd="0" presId="urn:microsoft.com/office/officeart/2005/8/layout/hProcess9"/>
    <dgm:cxn modelId="{975D0768-307C-49F8-A067-8665D4E6CF45}" type="presParOf" srcId="{CD6D829D-DA11-48ED-B0F4-0BFFB9A0F8B0}" destId="{65313377-7B6F-489C-B107-3DCCF44E7C79}" srcOrd="1" destOrd="0" presId="urn:microsoft.com/office/officeart/2005/8/layout/hProcess9"/>
    <dgm:cxn modelId="{256FAF4E-9288-44FE-B46A-8ECEBD37915F}" type="presParOf" srcId="{CD6D829D-DA11-48ED-B0F4-0BFFB9A0F8B0}" destId="{A123C065-045A-43CC-8202-9BE960595C84}" srcOrd="2" destOrd="0" presId="urn:microsoft.com/office/officeart/2005/8/layout/hProcess9"/>
    <dgm:cxn modelId="{394C203B-05D9-476D-93E0-933C8A366A79}" type="presParOf" srcId="{CD6D829D-DA11-48ED-B0F4-0BFFB9A0F8B0}" destId="{CDFA6BA3-F7E1-4D0E-B739-F4A13776A619}" srcOrd="3" destOrd="0" presId="urn:microsoft.com/office/officeart/2005/8/layout/hProcess9"/>
    <dgm:cxn modelId="{EA648387-B79B-4A05-9161-E5F3DE89C8B5}" type="presParOf" srcId="{CD6D829D-DA11-48ED-B0F4-0BFFB9A0F8B0}" destId="{6D62368D-1152-4429-9A65-A05E78E2F9D8}" srcOrd="4" destOrd="0" presId="urn:microsoft.com/office/officeart/2005/8/layout/hProcess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B1EF08-540E-4145-986B-1035B2720FB6}" type="doc">
      <dgm:prSet loTypeId="urn:microsoft.com/office/officeart/2005/8/layout/vList2" loCatId="list" qsTypeId="urn:microsoft.com/office/officeart/2005/8/quickstyle/simple5" qsCatId="simple" csTypeId="urn:microsoft.com/office/officeart/2005/8/colors/colorful1" csCatId="colorful" phldr="1"/>
      <dgm:spPr/>
      <dgm:t>
        <a:bodyPr/>
        <a:lstStyle/>
        <a:p>
          <a:endParaRPr lang="en-US"/>
        </a:p>
      </dgm:t>
    </dgm:pt>
    <dgm:pt modelId="{C5716C5F-26BF-412C-AA53-83BA4AED3B2E}">
      <dgm:prSet/>
      <dgm:spPr/>
      <dgm:t>
        <a:bodyPr/>
        <a:lstStyle/>
        <a:p>
          <a:r>
            <a:rPr lang="en-US"/>
            <a:t>Powerful technique in changing behaviour</a:t>
          </a:r>
        </a:p>
      </dgm:t>
    </dgm:pt>
    <dgm:pt modelId="{C4462117-A0C5-48CD-BED8-0EF81A39CF88}" type="parTrans" cxnId="{0EC207C5-CDA5-45FF-AC85-53813D0E2C79}">
      <dgm:prSet/>
      <dgm:spPr/>
      <dgm:t>
        <a:bodyPr/>
        <a:lstStyle/>
        <a:p>
          <a:endParaRPr lang="en-US"/>
        </a:p>
      </dgm:t>
    </dgm:pt>
    <dgm:pt modelId="{2AD0DA9C-5395-4FE2-A854-A89F2ACF2FF0}" type="sibTrans" cxnId="{0EC207C5-CDA5-45FF-AC85-53813D0E2C79}">
      <dgm:prSet/>
      <dgm:spPr/>
      <dgm:t>
        <a:bodyPr/>
        <a:lstStyle/>
        <a:p>
          <a:endParaRPr lang="en-US"/>
        </a:p>
      </dgm:t>
    </dgm:pt>
    <dgm:pt modelId="{AE09E0BA-BD5C-47B0-ABFA-7BE9EDACCFE3}">
      <dgm:prSet/>
      <dgm:spPr/>
      <dgm:t>
        <a:bodyPr/>
        <a:lstStyle/>
        <a:p>
          <a:r>
            <a:rPr lang="en-US"/>
            <a:t>Good at explaining the acquisition of behaviour (e.g. a fear for something) e.g </a:t>
          </a:r>
          <a:r>
            <a:rPr lang="en-GB"/>
            <a:t>Dentist Anxiety </a:t>
          </a:r>
          <a:r>
            <a:rPr lang="en-GB" b="1"/>
            <a:t>- </a:t>
          </a:r>
          <a:r>
            <a:rPr lang="en-GB"/>
            <a:t>If you had a painful experience at the dentist, you might start feeling anxious (conditioned response) just by hearing the sound of a dental drill (conditioned stimulus).</a:t>
          </a:r>
          <a:endParaRPr lang="en-US"/>
        </a:p>
      </dgm:t>
    </dgm:pt>
    <dgm:pt modelId="{DED6D7E6-2FCC-49F7-A618-E4106E8460E3}" type="parTrans" cxnId="{1782722C-5310-4A9B-8BC0-1CF214F53F8F}">
      <dgm:prSet/>
      <dgm:spPr/>
      <dgm:t>
        <a:bodyPr/>
        <a:lstStyle/>
        <a:p>
          <a:endParaRPr lang="en-US"/>
        </a:p>
      </dgm:t>
    </dgm:pt>
    <dgm:pt modelId="{AAE04550-E7A7-466F-9A21-8F86711B6609}" type="sibTrans" cxnId="{1782722C-5310-4A9B-8BC0-1CF214F53F8F}">
      <dgm:prSet/>
      <dgm:spPr/>
      <dgm:t>
        <a:bodyPr/>
        <a:lstStyle/>
        <a:p>
          <a:endParaRPr lang="en-US"/>
        </a:p>
      </dgm:t>
    </dgm:pt>
    <dgm:pt modelId="{1B96AC33-B08D-4277-A7C3-38D31321559B}">
      <dgm:prSet/>
      <dgm:spPr/>
      <dgm:t>
        <a:bodyPr/>
        <a:lstStyle/>
        <a:p>
          <a:r>
            <a:rPr lang="en-US"/>
            <a:t>Parents often serve as conditioned stimuli to infants for pleasant feelings (Boyle and Berk, 2019). </a:t>
          </a:r>
        </a:p>
      </dgm:t>
    </dgm:pt>
    <dgm:pt modelId="{C8848383-82E0-4EA2-A1FD-EC131FCE124D}" type="parTrans" cxnId="{91EC2D32-5D04-46B1-A425-11777DB06D38}">
      <dgm:prSet/>
      <dgm:spPr/>
      <dgm:t>
        <a:bodyPr/>
        <a:lstStyle/>
        <a:p>
          <a:endParaRPr lang="en-US"/>
        </a:p>
      </dgm:t>
    </dgm:pt>
    <dgm:pt modelId="{4BA68CB7-2AF2-496A-87CA-DF3087CD1B2B}" type="sibTrans" cxnId="{91EC2D32-5D04-46B1-A425-11777DB06D38}">
      <dgm:prSet/>
      <dgm:spPr/>
      <dgm:t>
        <a:bodyPr/>
        <a:lstStyle/>
        <a:p>
          <a:endParaRPr lang="en-US"/>
        </a:p>
      </dgm:t>
    </dgm:pt>
    <dgm:pt modelId="{1A30C2A0-08BB-4314-B6E5-D028023430A4}">
      <dgm:prSet/>
      <dgm:spPr/>
      <dgm:t>
        <a:bodyPr/>
        <a:lstStyle/>
        <a:p>
          <a:r>
            <a:rPr lang="en-US"/>
            <a:t>To the Behaviourist, </a:t>
          </a:r>
          <a:r>
            <a:rPr lang="en-US" u="sng"/>
            <a:t>the learner’s cognition, motivation or personality is not of concern</a:t>
          </a:r>
          <a:r>
            <a:rPr lang="en-US"/>
            <a:t>.  The focus is on building the stimulus-response association </a:t>
          </a:r>
        </a:p>
      </dgm:t>
    </dgm:pt>
    <dgm:pt modelId="{43852757-81F4-42C0-811D-67327C6DF4F2}" type="parTrans" cxnId="{743AEC29-245A-432E-B2F3-5DB137C920FD}">
      <dgm:prSet/>
      <dgm:spPr/>
      <dgm:t>
        <a:bodyPr/>
        <a:lstStyle/>
        <a:p>
          <a:endParaRPr lang="en-US"/>
        </a:p>
      </dgm:t>
    </dgm:pt>
    <dgm:pt modelId="{7F27C61C-112A-4707-BD38-6044B1E60661}" type="sibTrans" cxnId="{743AEC29-245A-432E-B2F3-5DB137C920FD}">
      <dgm:prSet/>
      <dgm:spPr/>
      <dgm:t>
        <a:bodyPr/>
        <a:lstStyle/>
        <a:p>
          <a:endParaRPr lang="en-US"/>
        </a:p>
      </dgm:t>
    </dgm:pt>
    <dgm:pt modelId="{FED70621-5ADF-47DD-B305-56B39220AE65}" type="pres">
      <dgm:prSet presAssocID="{02B1EF08-540E-4145-986B-1035B2720FB6}" presName="linear" presStyleCnt="0">
        <dgm:presLayoutVars>
          <dgm:animLvl val="lvl"/>
          <dgm:resizeHandles val="exact"/>
        </dgm:presLayoutVars>
      </dgm:prSet>
      <dgm:spPr/>
    </dgm:pt>
    <dgm:pt modelId="{F73B36F0-ECC2-4A35-8A1B-EBF89E483B10}" type="pres">
      <dgm:prSet presAssocID="{C5716C5F-26BF-412C-AA53-83BA4AED3B2E}" presName="parentText" presStyleLbl="node1" presStyleIdx="0" presStyleCnt="4">
        <dgm:presLayoutVars>
          <dgm:chMax val="0"/>
          <dgm:bulletEnabled val="1"/>
        </dgm:presLayoutVars>
      </dgm:prSet>
      <dgm:spPr/>
    </dgm:pt>
    <dgm:pt modelId="{A306F9DB-C328-4190-906B-ED35487E2E72}" type="pres">
      <dgm:prSet presAssocID="{2AD0DA9C-5395-4FE2-A854-A89F2ACF2FF0}" presName="spacer" presStyleCnt="0"/>
      <dgm:spPr/>
    </dgm:pt>
    <dgm:pt modelId="{6A718D3D-6478-4C4E-AA75-5850F6FC6986}" type="pres">
      <dgm:prSet presAssocID="{AE09E0BA-BD5C-47B0-ABFA-7BE9EDACCFE3}" presName="parentText" presStyleLbl="node1" presStyleIdx="1" presStyleCnt="4">
        <dgm:presLayoutVars>
          <dgm:chMax val="0"/>
          <dgm:bulletEnabled val="1"/>
        </dgm:presLayoutVars>
      </dgm:prSet>
      <dgm:spPr/>
    </dgm:pt>
    <dgm:pt modelId="{AD3DA8A5-9E5F-4761-95AC-07FCC7C909E7}" type="pres">
      <dgm:prSet presAssocID="{AAE04550-E7A7-466F-9A21-8F86711B6609}" presName="spacer" presStyleCnt="0"/>
      <dgm:spPr/>
    </dgm:pt>
    <dgm:pt modelId="{148AE27A-1829-49A7-9D23-5D7B4EE85EC9}" type="pres">
      <dgm:prSet presAssocID="{1B96AC33-B08D-4277-A7C3-38D31321559B}" presName="parentText" presStyleLbl="node1" presStyleIdx="2" presStyleCnt="4">
        <dgm:presLayoutVars>
          <dgm:chMax val="0"/>
          <dgm:bulletEnabled val="1"/>
        </dgm:presLayoutVars>
      </dgm:prSet>
      <dgm:spPr/>
    </dgm:pt>
    <dgm:pt modelId="{51BB3B31-EDD4-41E1-B437-355E3459C368}" type="pres">
      <dgm:prSet presAssocID="{4BA68CB7-2AF2-496A-87CA-DF3087CD1B2B}" presName="spacer" presStyleCnt="0"/>
      <dgm:spPr/>
    </dgm:pt>
    <dgm:pt modelId="{026F1611-73CF-4BB5-8D46-60D7AC41C31A}" type="pres">
      <dgm:prSet presAssocID="{1A30C2A0-08BB-4314-B6E5-D028023430A4}" presName="parentText" presStyleLbl="node1" presStyleIdx="3" presStyleCnt="4">
        <dgm:presLayoutVars>
          <dgm:chMax val="0"/>
          <dgm:bulletEnabled val="1"/>
        </dgm:presLayoutVars>
      </dgm:prSet>
      <dgm:spPr/>
    </dgm:pt>
  </dgm:ptLst>
  <dgm:cxnLst>
    <dgm:cxn modelId="{999AAE11-D398-4026-92D1-A8025A9B26F6}" type="presOf" srcId="{C5716C5F-26BF-412C-AA53-83BA4AED3B2E}" destId="{F73B36F0-ECC2-4A35-8A1B-EBF89E483B10}" srcOrd="0" destOrd="0" presId="urn:microsoft.com/office/officeart/2005/8/layout/vList2"/>
    <dgm:cxn modelId="{743AEC29-245A-432E-B2F3-5DB137C920FD}" srcId="{02B1EF08-540E-4145-986B-1035B2720FB6}" destId="{1A30C2A0-08BB-4314-B6E5-D028023430A4}" srcOrd="3" destOrd="0" parTransId="{43852757-81F4-42C0-811D-67327C6DF4F2}" sibTransId="{7F27C61C-112A-4707-BD38-6044B1E60661}"/>
    <dgm:cxn modelId="{1782722C-5310-4A9B-8BC0-1CF214F53F8F}" srcId="{02B1EF08-540E-4145-986B-1035B2720FB6}" destId="{AE09E0BA-BD5C-47B0-ABFA-7BE9EDACCFE3}" srcOrd="1" destOrd="0" parTransId="{DED6D7E6-2FCC-49F7-A618-E4106E8460E3}" sibTransId="{AAE04550-E7A7-466F-9A21-8F86711B6609}"/>
    <dgm:cxn modelId="{440E672D-832A-4B7A-B7F6-9A915A8E618C}" type="presOf" srcId="{1A30C2A0-08BB-4314-B6E5-D028023430A4}" destId="{026F1611-73CF-4BB5-8D46-60D7AC41C31A}" srcOrd="0" destOrd="0" presId="urn:microsoft.com/office/officeart/2005/8/layout/vList2"/>
    <dgm:cxn modelId="{91EC2D32-5D04-46B1-A425-11777DB06D38}" srcId="{02B1EF08-540E-4145-986B-1035B2720FB6}" destId="{1B96AC33-B08D-4277-A7C3-38D31321559B}" srcOrd="2" destOrd="0" parTransId="{C8848383-82E0-4EA2-A1FD-EC131FCE124D}" sibTransId="{4BA68CB7-2AF2-496A-87CA-DF3087CD1B2B}"/>
    <dgm:cxn modelId="{4751E653-6291-4041-BACB-DA4662CF9881}" type="presOf" srcId="{1B96AC33-B08D-4277-A7C3-38D31321559B}" destId="{148AE27A-1829-49A7-9D23-5D7B4EE85EC9}" srcOrd="0" destOrd="0" presId="urn:microsoft.com/office/officeart/2005/8/layout/vList2"/>
    <dgm:cxn modelId="{0839E0A9-659C-4805-9844-5D49B0DE7BCC}" type="presOf" srcId="{AE09E0BA-BD5C-47B0-ABFA-7BE9EDACCFE3}" destId="{6A718D3D-6478-4C4E-AA75-5850F6FC6986}" srcOrd="0" destOrd="0" presId="urn:microsoft.com/office/officeart/2005/8/layout/vList2"/>
    <dgm:cxn modelId="{0EC207C5-CDA5-45FF-AC85-53813D0E2C79}" srcId="{02B1EF08-540E-4145-986B-1035B2720FB6}" destId="{C5716C5F-26BF-412C-AA53-83BA4AED3B2E}" srcOrd="0" destOrd="0" parTransId="{C4462117-A0C5-48CD-BED8-0EF81A39CF88}" sibTransId="{2AD0DA9C-5395-4FE2-A854-A89F2ACF2FF0}"/>
    <dgm:cxn modelId="{7B152AFB-A777-4923-A9CA-D90E37C70CB7}" type="presOf" srcId="{02B1EF08-540E-4145-986B-1035B2720FB6}" destId="{FED70621-5ADF-47DD-B305-56B39220AE65}" srcOrd="0" destOrd="0" presId="urn:microsoft.com/office/officeart/2005/8/layout/vList2"/>
    <dgm:cxn modelId="{174D7F85-27EE-4711-9251-C3FE6B21199A}" type="presParOf" srcId="{FED70621-5ADF-47DD-B305-56B39220AE65}" destId="{F73B36F0-ECC2-4A35-8A1B-EBF89E483B10}" srcOrd="0" destOrd="0" presId="urn:microsoft.com/office/officeart/2005/8/layout/vList2"/>
    <dgm:cxn modelId="{87965A07-2D4D-47DC-A555-45246FA35CB6}" type="presParOf" srcId="{FED70621-5ADF-47DD-B305-56B39220AE65}" destId="{A306F9DB-C328-4190-906B-ED35487E2E72}" srcOrd="1" destOrd="0" presId="urn:microsoft.com/office/officeart/2005/8/layout/vList2"/>
    <dgm:cxn modelId="{B85A6D97-86F2-4C89-A024-AE3463421792}" type="presParOf" srcId="{FED70621-5ADF-47DD-B305-56B39220AE65}" destId="{6A718D3D-6478-4C4E-AA75-5850F6FC6986}" srcOrd="2" destOrd="0" presId="urn:microsoft.com/office/officeart/2005/8/layout/vList2"/>
    <dgm:cxn modelId="{568FCCF6-E4E9-4E3B-8424-2E8AD84F9BFA}" type="presParOf" srcId="{FED70621-5ADF-47DD-B305-56B39220AE65}" destId="{AD3DA8A5-9E5F-4761-95AC-07FCC7C909E7}" srcOrd="3" destOrd="0" presId="urn:microsoft.com/office/officeart/2005/8/layout/vList2"/>
    <dgm:cxn modelId="{B0B404ED-5041-421B-ADF2-1D1366213657}" type="presParOf" srcId="{FED70621-5ADF-47DD-B305-56B39220AE65}" destId="{148AE27A-1829-49A7-9D23-5D7B4EE85EC9}" srcOrd="4" destOrd="0" presId="urn:microsoft.com/office/officeart/2005/8/layout/vList2"/>
    <dgm:cxn modelId="{3E734061-F34F-412D-A6B4-0026D120BDDE}" type="presParOf" srcId="{FED70621-5ADF-47DD-B305-56B39220AE65}" destId="{51BB3B31-EDD4-41E1-B437-355E3459C368}" srcOrd="5" destOrd="0" presId="urn:microsoft.com/office/officeart/2005/8/layout/vList2"/>
    <dgm:cxn modelId="{CCCE8F80-5F12-4085-B7D7-31E6D39039C9}" type="presParOf" srcId="{FED70621-5ADF-47DD-B305-56B39220AE65}" destId="{026F1611-73CF-4BB5-8D46-60D7AC41C31A}" srcOrd="6"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7859B89-9003-4E5F-8715-E104F4F33D67}" type="doc">
      <dgm:prSet loTypeId="urn:microsoft.com/office/officeart/2005/8/layout/arrow4" loCatId="process" qsTypeId="urn:microsoft.com/office/officeart/2005/8/quickstyle/simple1" qsCatId="simple" csTypeId="urn:microsoft.com/office/officeart/2005/8/colors/colorful5" csCatId="colorful" phldr="1"/>
      <dgm:spPr/>
      <dgm:t>
        <a:bodyPr/>
        <a:lstStyle/>
        <a:p>
          <a:endParaRPr lang="en-GB"/>
        </a:p>
      </dgm:t>
    </dgm:pt>
    <dgm:pt modelId="{0BC22299-8913-4A17-845D-034F32F4DD6A}">
      <dgm:prSet phldrT="[Text]"/>
      <dgm:spPr/>
      <dgm:t>
        <a:bodyPr/>
        <a:lstStyle/>
        <a:p>
          <a:pPr>
            <a:buClr>
              <a:srgbClr val="007BA4"/>
            </a:buClr>
            <a:buSzPct val="100000"/>
            <a:buChar char="–"/>
          </a:pPr>
          <a:r>
            <a:rPr lang="en-GB" b="1" dirty="0"/>
            <a:t>Positive reinforcement</a:t>
          </a:r>
        </a:p>
        <a:p>
          <a:pPr>
            <a:buClr>
              <a:srgbClr val="007BA4"/>
            </a:buClr>
            <a:buSzPct val="100000"/>
            <a:buChar char="–"/>
          </a:pPr>
          <a:r>
            <a:rPr lang="en-GB" dirty="0"/>
            <a:t>Adding something to encourage behaviour being repeated </a:t>
          </a:r>
        </a:p>
        <a:p>
          <a:pPr>
            <a:buClr>
              <a:srgbClr val="007BA4"/>
            </a:buClr>
            <a:buSzPct val="100000"/>
            <a:buChar char="–"/>
          </a:pPr>
          <a:r>
            <a:rPr lang="en-GB" dirty="0"/>
            <a:t>E.g. praise or recognition, food, extra time, choice of activity, attention, </a:t>
          </a:r>
        </a:p>
      </dgm:t>
    </dgm:pt>
    <dgm:pt modelId="{906A9C11-C15B-46E8-9864-6B1DDBEB9D2A}" type="parTrans" cxnId="{156A9A4C-6DAA-4632-92FA-87BCB1EC4056}">
      <dgm:prSet/>
      <dgm:spPr/>
      <dgm:t>
        <a:bodyPr/>
        <a:lstStyle/>
        <a:p>
          <a:endParaRPr lang="en-GB"/>
        </a:p>
      </dgm:t>
    </dgm:pt>
    <dgm:pt modelId="{D2C76A8F-8ED5-4D09-AE6D-2131893E8B73}" type="sibTrans" cxnId="{156A9A4C-6DAA-4632-92FA-87BCB1EC4056}">
      <dgm:prSet/>
      <dgm:spPr/>
      <dgm:t>
        <a:bodyPr/>
        <a:lstStyle/>
        <a:p>
          <a:endParaRPr lang="en-GB"/>
        </a:p>
      </dgm:t>
    </dgm:pt>
    <dgm:pt modelId="{0B2A9977-633D-48A2-ADE6-85E3B382012B}">
      <dgm:prSet phldrT="[Text]"/>
      <dgm:spPr/>
      <dgm:t>
        <a:bodyPr/>
        <a:lstStyle/>
        <a:p>
          <a:pPr>
            <a:buClr>
              <a:srgbClr val="007BA4"/>
            </a:buClr>
            <a:buSzPct val="100000"/>
            <a:buChar char="–"/>
          </a:pPr>
          <a:r>
            <a:rPr lang="en-GB" b="1" dirty="0"/>
            <a:t>Negative reinforcement</a:t>
          </a:r>
        </a:p>
        <a:p>
          <a:pPr>
            <a:buClr>
              <a:srgbClr val="007BA4"/>
            </a:buClr>
            <a:buSzPct val="100000"/>
            <a:buChar char="–"/>
          </a:pPr>
          <a:r>
            <a:rPr lang="en-GB" dirty="0"/>
            <a:t>Removing something to stop the same behaviour</a:t>
          </a:r>
        </a:p>
        <a:p>
          <a:pPr>
            <a:buClr>
              <a:srgbClr val="007BA4"/>
            </a:buClr>
            <a:buSzPct val="100000"/>
            <a:buChar char="–"/>
          </a:pPr>
          <a:r>
            <a:rPr lang="en-GB" dirty="0"/>
            <a:t>E.g. withdrawal of attention, reduce time, points being taken off </a:t>
          </a:r>
        </a:p>
      </dgm:t>
    </dgm:pt>
    <dgm:pt modelId="{7FFEFDBB-5FDC-4E89-AD52-BE7D3F5B4F59}" type="parTrans" cxnId="{32B526B4-FD13-4EF1-BECB-D79EF26F69DD}">
      <dgm:prSet/>
      <dgm:spPr/>
      <dgm:t>
        <a:bodyPr/>
        <a:lstStyle/>
        <a:p>
          <a:endParaRPr lang="en-GB"/>
        </a:p>
      </dgm:t>
    </dgm:pt>
    <dgm:pt modelId="{FB2BB04C-FA0D-459F-8E97-49CC7EC4A2D2}" type="sibTrans" cxnId="{32B526B4-FD13-4EF1-BECB-D79EF26F69DD}">
      <dgm:prSet/>
      <dgm:spPr/>
      <dgm:t>
        <a:bodyPr/>
        <a:lstStyle/>
        <a:p>
          <a:endParaRPr lang="en-GB"/>
        </a:p>
      </dgm:t>
    </dgm:pt>
    <dgm:pt modelId="{2DBD1981-E7AA-4399-95A7-2012AFF1515F}" type="pres">
      <dgm:prSet presAssocID="{D7859B89-9003-4E5F-8715-E104F4F33D67}" presName="compositeShape" presStyleCnt="0">
        <dgm:presLayoutVars>
          <dgm:chMax val="2"/>
          <dgm:dir/>
          <dgm:resizeHandles val="exact"/>
        </dgm:presLayoutVars>
      </dgm:prSet>
      <dgm:spPr/>
    </dgm:pt>
    <dgm:pt modelId="{70EA2A21-D126-4DD6-AFE7-99D035205410}" type="pres">
      <dgm:prSet presAssocID="{0BC22299-8913-4A17-845D-034F32F4DD6A}" presName="upArrow" presStyleLbl="node1" presStyleIdx="0" presStyleCnt="2"/>
      <dgm:spPr/>
    </dgm:pt>
    <dgm:pt modelId="{E2600367-C430-4008-A4B1-2A332DC1F96E}" type="pres">
      <dgm:prSet presAssocID="{0BC22299-8913-4A17-845D-034F32F4DD6A}" presName="upArrowText" presStyleLbl="revTx" presStyleIdx="0" presStyleCnt="2">
        <dgm:presLayoutVars>
          <dgm:chMax val="0"/>
          <dgm:bulletEnabled val="1"/>
        </dgm:presLayoutVars>
      </dgm:prSet>
      <dgm:spPr/>
    </dgm:pt>
    <dgm:pt modelId="{7D85C90C-E96A-4F58-AAED-72385C537FA2}" type="pres">
      <dgm:prSet presAssocID="{0B2A9977-633D-48A2-ADE6-85E3B382012B}" presName="downArrow" presStyleLbl="node1" presStyleIdx="1" presStyleCnt="2"/>
      <dgm:spPr/>
    </dgm:pt>
    <dgm:pt modelId="{C2B72D1F-D9C4-41C9-8F1B-698139DA29B3}" type="pres">
      <dgm:prSet presAssocID="{0B2A9977-633D-48A2-ADE6-85E3B382012B}" presName="downArrowText" presStyleLbl="revTx" presStyleIdx="1" presStyleCnt="2">
        <dgm:presLayoutVars>
          <dgm:chMax val="0"/>
          <dgm:bulletEnabled val="1"/>
        </dgm:presLayoutVars>
      </dgm:prSet>
      <dgm:spPr/>
    </dgm:pt>
  </dgm:ptLst>
  <dgm:cxnLst>
    <dgm:cxn modelId="{156A9A4C-6DAA-4632-92FA-87BCB1EC4056}" srcId="{D7859B89-9003-4E5F-8715-E104F4F33D67}" destId="{0BC22299-8913-4A17-845D-034F32F4DD6A}" srcOrd="0" destOrd="0" parTransId="{906A9C11-C15B-46E8-9864-6B1DDBEB9D2A}" sibTransId="{D2C76A8F-8ED5-4D09-AE6D-2131893E8B73}"/>
    <dgm:cxn modelId="{8D21B56D-8BAF-46BC-96D4-8177F1722542}" type="presOf" srcId="{0B2A9977-633D-48A2-ADE6-85E3B382012B}" destId="{C2B72D1F-D9C4-41C9-8F1B-698139DA29B3}" srcOrd="0" destOrd="0" presId="urn:microsoft.com/office/officeart/2005/8/layout/arrow4"/>
    <dgm:cxn modelId="{F2EEC674-6AC6-4C2F-990E-9C61B98744CC}" type="presOf" srcId="{0BC22299-8913-4A17-845D-034F32F4DD6A}" destId="{E2600367-C430-4008-A4B1-2A332DC1F96E}" srcOrd="0" destOrd="0" presId="urn:microsoft.com/office/officeart/2005/8/layout/arrow4"/>
    <dgm:cxn modelId="{199439A6-0E32-4FF8-A503-530AD6A197B4}" type="presOf" srcId="{D7859B89-9003-4E5F-8715-E104F4F33D67}" destId="{2DBD1981-E7AA-4399-95A7-2012AFF1515F}" srcOrd="0" destOrd="0" presId="urn:microsoft.com/office/officeart/2005/8/layout/arrow4"/>
    <dgm:cxn modelId="{32B526B4-FD13-4EF1-BECB-D79EF26F69DD}" srcId="{D7859B89-9003-4E5F-8715-E104F4F33D67}" destId="{0B2A9977-633D-48A2-ADE6-85E3B382012B}" srcOrd="1" destOrd="0" parTransId="{7FFEFDBB-5FDC-4E89-AD52-BE7D3F5B4F59}" sibTransId="{FB2BB04C-FA0D-459F-8E97-49CC7EC4A2D2}"/>
    <dgm:cxn modelId="{C84E3BE6-D1B8-4947-8A73-ECABA04B6D1D}" type="presParOf" srcId="{2DBD1981-E7AA-4399-95A7-2012AFF1515F}" destId="{70EA2A21-D126-4DD6-AFE7-99D035205410}" srcOrd="0" destOrd="0" presId="urn:microsoft.com/office/officeart/2005/8/layout/arrow4"/>
    <dgm:cxn modelId="{7C8B3F5F-2B77-4D80-9F49-B78AFAB40730}" type="presParOf" srcId="{2DBD1981-E7AA-4399-95A7-2012AFF1515F}" destId="{E2600367-C430-4008-A4B1-2A332DC1F96E}" srcOrd="1" destOrd="0" presId="urn:microsoft.com/office/officeart/2005/8/layout/arrow4"/>
    <dgm:cxn modelId="{60D43512-EF52-433D-96F9-34B53F389961}" type="presParOf" srcId="{2DBD1981-E7AA-4399-95A7-2012AFF1515F}" destId="{7D85C90C-E96A-4F58-AAED-72385C537FA2}" srcOrd="2" destOrd="0" presId="urn:microsoft.com/office/officeart/2005/8/layout/arrow4"/>
    <dgm:cxn modelId="{ED9A1679-C239-4889-A88C-BE19CEEC2FEA}" type="presParOf" srcId="{2DBD1981-E7AA-4399-95A7-2012AFF1515F}" destId="{C2B72D1F-D9C4-41C9-8F1B-698139DA29B3}"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0B2AED9-2251-48EF-8738-A3E98DDD15E1}" type="doc">
      <dgm:prSet loTypeId="urn:microsoft.com/office/officeart/2005/8/layout/hProcess9" loCatId="process" qsTypeId="urn:microsoft.com/office/officeart/2005/8/quickstyle/simple1" qsCatId="simple" csTypeId="urn:microsoft.com/office/officeart/2005/8/colors/colorful5" csCatId="colorful" phldr="1"/>
      <dgm:spPr/>
    </dgm:pt>
    <dgm:pt modelId="{8874F405-523A-46E8-8FA2-456E52C2F790}">
      <dgm:prSet phldrT="[Text]" custT="1"/>
      <dgm:spPr/>
      <dgm:t>
        <a:bodyPr/>
        <a:lstStyle/>
        <a:p>
          <a:r>
            <a:rPr lang="en-GB" sz="5400" b="1" dirty="0"/>
            <a:t>A</a:t>
          </a:r>
          <a:r>
            <a:rPr lang="en-GB" sz="2800" dirty="0"/>
            <a:t>ntecedent</a:t>
          </a:r>
          <a:endParaRPr lang="en-GB" sz="3600" dirty="0"/>
        </a:p>
      </dgm:t>
    </dgm:pt>
    <dgm:pt modelId="{FFF782EE-42EA-438C-A1B1-5044B601CC62}" type="parTrans" cxnId="{FCA49722-E644-4938-9D9B-17277032AD80}">
      <dgm:prSet/>
      <dgm:spPr/>
      <dgm:t>
        <a:bodyPr/>
        <a:lstStyle/>
        <a:p>
          <a:endParaRPr lang="en-GB"/>
        </a:p>
      </dgm:t>
    </dgm:pt>
    <dgm:pt modelId="{650B941E-1DA0-403B-8C61-7CCCF51E1847}" type="sibTrans" cxnId="{FCA49722-E644-4938-9D9B-17277032AD80}">
      <dgm:prSet/>
      <dgm:spPr/>
      <dgm:t>
        <a:bodyPr/>
        <a:lstStyle/>
        <a:p>
          <a:endParaRPr lang="en-GB"/>
        </a:p>
      </dgm:t>
    </dgm:pt>
    <dgm:pt modelId="{BF816CA3-4BAD-42BD-AF38-61E46C059166}">
      <dgm:prSet phldrT="[Text]" custT="1"/>
      <dgm:spPr/>
      <dgm:t>
        <a:bodyPr/>
        <a:lstStyle/>
        <a:p>
          <a:r>
            <a:rPr lang="en-GB" sz="4500" b="1" dirty="0"/>
            <a:t>B</a:t>
          </a:r>
          <a:r>
            <a:rPr lang="en-GB" sz="3200" dirty="0"/>
            <a:t>ehaviour</a:t>
          </a:r>
          <a:endParaRPr lang="en-GB" sz="4500" dirty="0"/>
        </a:p>
      </dgm:t>
    </dgm:pt>
    <dgm:pt modelId="{33351B10-B75D-4365-9FE1-398E4CAF625E}" type="parTrans" cxnId="{FC9E8EF0-C821-4AAC-97B9-D25224E7D5C1}">
      <dgm:prSet/>
      <dgm:spPr/>
      <dgm:t>
        <a:bodyPr/>
        <a:lstStyle/>
        <a:p>
          <a:endParaRPr lang="en-GB"/>
        </a:p>
      </dgm:t>
    </dgm:pt>
    <dgm:pt modelId="{C2037B6E-37E8-4FD9-83A1-6968361415D6}" type="sibTrans" cxnId="{FC9E8EF0-C821-4AAC-97B9-D25224E7D5C1}">
      <dgm:prSet/>
      <dgm:spPr/>
      <dgm:t>
        <a:bodyPr/>
        <a:lstStyle/>
        <a:p>
          <a:endParaRPr lang="en-GB"/>
        </a:p>
      </dgm:t>
    </dgm:pt>
    <dgm:pt modelId="{2A4722D6-82B3-4A66-BFC0-7C9537F96A1F}">
      <dgm:prSet phldrT="[Text]" custT="1"/>
      <dgm:spPr/>
      <dgm:t>
        <a:bodyPr/>
        <a:lstStyle/>
        <a:p>
          <a:r>
            <a:rPr lang="en-GB" sz="4800" b="1" dirty="0"/>
            <a:t>C</a:t>
          </a:r>
          <a:r>
            <a:rPr lang="en-GB" sz="3200" dirty="0"/>
            <a:t>onsequence</a:t>
          </a:r>
        </a:p>
      </dgm:t>
    </dgm:pt>
    <dgm:pt modelId="{09B22AA6-CAA9-46D3-A4B6-403A55B23034}" type="parTrans" cxnId="{20C5D3EB-AEFE-4446-938D-EA99C79E7C8F}">
      <dgm:prSet/>
      <dgm:spPr/>
      <dgm:t>
        <a:bodyPr/>
        <a:lstStyle/>
        <a:p>
          <a:endParaRPr lang="en-GB"/>
        </a:p>
      </dgm:t>
    </dgm:pt>
    <dgm:pt modelId="{7B4A2907-A3B5-420A-B318-E1C92F130438}" type="sibTrans" cxnId="{20C5D3EB-AEFE-4446-938D-EA99C79E7C8F}">
      <dgm:prSet/>
      <dgm:spPr/>
      <dgm:t>
        <a:bodyPr/>
        <a:lstStyle/>
        <a:p>
          <a:endParaRPr lang="en-GB"/>
        </a:p>
      </dgm:t>
    </dgm:pt>
    <dgm:pt modelId="{8B1F20B1-DAD6-43B9-9F6D-A52D1112687D}" type="pres">
      <dgm:prSet presAssocID="{B0B2AED9-2251-48EF-8738-A3E98DDD15E1}" presName="CompostProcess" presStyleCnt="0">
        <dgm:presLayoutVars>
          <dgm:dir/>
          <dgm:resizeHandles val="exact"/>
        </dgm:presLayoutVars>
      </dgm:prSet>
      <dgm:spPr/>
    </dgm:pt>
    <dgm:pt modelId="{6DF8A0B4-522B-4D7F-9DB5-AEBCB0244289}" type="pres">
      <dgm:prSet presAssocID="{B0B2AED9-2251-48EF-8738-A3E98DDD15E1}" presName="arrow" presStyleLbl="bgShp" presStyleIdx="0" presStyleCnt="1"/>
      <dgm:spPr/>
    </dgm:pt>
    <dgm:pt modelId="{5A2A467B-A941-411A-931E-4C872B820202}" type="pres">
      <dgm:prSet presAssocID="{B0B2AED9-2251-48EF-8738-A3E98DDD15E1}" presName="linearProcess" presStyleCnt="0"/>
      <dgm:spPr/>
    </dgm:pt>
    <dgm:pt modelId="{1B080067-BB60-40F6-AB20-9288B3E1ABF1}" type="pres">
      <dgm:prSet presAssocID="{8874F405-523A-46E8-8FA2-456E52C2F790}" presName="textNode" presStyleLbl="node1" presStyleIdx="0" presStyleCnt="3">
        <dgm:presLayoutVars>
          <dgm:bulletEnabled val="1"/>
        </dgm:presLayoutVars>
      </dgm:prSet>
      <dgm:spPr/>
    </dgm:pt>
    <dgm:pt modelId="{1160990B-ED92-41D8-8D76-A8541D045A1A}" type="pres">
      <dgm:prSet presAssocID="{650B941E-1DA0-403B-8C61-7CCCF51E1847}" presName="sibTrans" presStyleCnt="0"/>
      <dgm:spPr/>
    </dgm:pt>
    <dgm:pt modelId="{D574A944-4F84-4634-932D-325103341DD5}" type="pres">
      <dgm:prSet presAssocID="{BF816CA3-4BAD-42BD-AF38-61E46C059166}" presName="textNode" presStyleLbl="node1" presStyleIdx="1" presStyleCnt="3">
        <dgm:presLayoutVars>
          <dgm:bulletEnabled val="1"/>
        </dgm:presLayoutVars>
      </dgm:prSet>
      <dgm:spPr/>
    </dgm:pt>
    <dgm:pt modelId="{AAFD4F37-41F0-4A0E-B0F1-328822868EE2}" type="pres">
      <dgm:prSet presAssocID="{C2037B6E-37E8-4FD9-83A1-6968361415D6}" presName="sibTrans" presStyleCnt="0"/>
      <dgm:spPr/>
    </dgm:pt>
    <dgm:pt modelId="{45D59899-155B-4767-BB94-E3367F48E5B5}" type="pres">
      <dgm:prSet presAssocID="{2A4722D6-82B3-4A66-BFC0-7C9537F96A1F}" presName="textNode" presStyleLbl="node1" presStyleIdx="2" presStyleCnt="3" custScaleX="116822">
        <dgm:presLayoutVars>
          <dgm:bulletEnabled val="1"/>
        </dgm:presLayoutVars>
      </dgm:prSet>
      <dgm:spPr/>
    </dgm:pt>
  </dgm:ptLst>
  <dgm:cxnLst>
    <dgm:cxn modelId="{18606E0B-B7CE-4605-9152-75B2B41B2070}" type="presOf" srcId="{BF816CA3-4BAD-42BD-AF38-61E46C059166}" destId="{D574A944-4F84-4634-932D-325103341DD5}" srcOrd="0" destOrd="0" presId="urn:microsoft.com/office/officeart/2005/8/layout/hProcess9"/>
    <dgm:cxn modelId="{FCA49722-E644-4938-9D9B-17277032AD80}" srcId="{B0B2AED9-2251-48EF-8738-A3E98DDD15E1}" destId="{8874F405-523A-46E8-8FA2-456E52C2F790}" srcOrd="0" destOrd="0" parTransId="{FFF782EE-42EA-438C-A1B1-5044B601CC62}" sibTransId="{650B941E-1DA0-403B-8C61-7CCCF51E1847}"/>
    <dgm:cxn modelId="{96A9CA6B-4135-47D6-96D3-C563E5D0B767}" type="presOf" srcId="{8874F405-523A-46E8-8FA2-456E52C2F790}" destId="{1B080067-BB60-40F6-AB20-9288B3E1ABF1}" srcOrd="0" destOrd="0" presId="urn:microsoft.com/office/officeart/2005/8/layout/hProcess9"/>
    <dgm:cxn modelId="{DBFD39C9-4CA4-46F8-9E19-8A7FC5A7360B}" type="presOf" srcId="{B0B2AED9-2251-48EF-8738-A3E98DDD15E1}" destId="{8B1F20B1-DAD6-43B9-9F6D-A52D1112687D}" srcOrd="0" destOrd="0" presId="urn:microsoft.com/office/officeart/2005/8/layout/hProcess9"/>
    <dgm:cxn modelId="{20C5D3EB-AEFE-4446-938D-EA99C79E7C8F}" srcId="{B0B2AED9-2251-48EF-8738-A3E98DDD15E1}" destId="{2A4722D6-82B3-4A66-BFC0-7C9537F96A1F}" srcOrd="2" destOrd="0" parTransId="{09B22AA6-CAA9-46D3-A4B6-403A55B23034}" sibTransId="{7B4A2907-A3B5-420A-B318-E1C92F130438}"/>
    <dgm:cxn modelId="{FC9E8EF0-C821-4AAC-97B9-D25224E7D5C1}" srcId="{B0B2AED9-2251-48EF-8738-A3E98DDD15E1}" destId="{BF816CA3-4BAD-42BD-AF38-61E46C059166}" srcOrd="1" destOrd="0" parTransId="{33351B10-B75D-4365-9FE1-398E4CAF625E}" sibTransId="{C2037B6E-37E8-4FD9-83A1-6968361415D6}"/>
    <dgm:cxn modelId="{5D70C2FB-CC13-4D67-8498-1FE3D0F8F54E}" type="presOf" srcId="{2A4722D6-82B3-4A66-BFC0-7C9537F96A1F}" destId="{45D59899-155B-4767-BB94-E3367F48E5B5}" srcOrd="0" destOrd="0" presId="urn:microsoft.com/office/officeart/2005/8/layout/hProcess9"/>
    <dgm:cxn modelId="{49B18E4B-A86F-4C0A-91EB-9D0D5DA4D8F7}" type="presParOf" srcId="{8B1F20B1-DAD6-43B9-9F6D-A52D1112687D}" destId="{6DF8A0B4-522B-4D7F-9DB5-AEBCB0244289}" srcOrd="0" destOrd="0" presId="urn:microsoft.com/office/officeart/2005/8/layout/hProcess9"/>
    <dgm:cxn modelId="{D8D25A32-4D77-4C45-A4AB-2C43F9FEBD28}" type="presParOf" srcId="{8B1F20B1-DAD6-43B9-9F6D-A52D1112687D}" destId="{5A2A467B-A941-411A-931E-4C872B820202}" srcOrd="1" destOrd="0" presId="urn:microsoft.com/office/officeart/2005/8/layout/hProcess9"/>
    <dgm:cxn modelId="{43E1F96F-A037-48DB-92B6-0C479541A912}" type="presParOf" srcId="{5A2A467B-A941-411A-931E-4C872B820202}" destId="{1B080067-BB60-40F6-AB20-9288B3E1ABF1}" srcOrd="0" destOrd="0" presId="urn:microsoft.com/office/officeart/2005/8/layout/hProcess9"/>
    <dgm:cxn modelId="{7A0C2BAB-822C-4AC0-A37D-B0052FCBBA2D}" type="presParOf" srcId="{5A2A467B-A941-411A-931E-4C872B820202}" destId="{1160990B-ED92-41D8-8D76-A8541D045A1A}" srcOrd="1" destOrd="0" presId="urn:microsoft.com/office/officeart/2005/8/layout/hProcess9"/>
    <dgm:cxn modelId="{C6BCA0F4-BAD3-4AAB-8489-66B0E73F3095}" type="presParOf" srcId="{5A2A467B-A941-411A-931E-4C872B820202}" destId="{D574A944-4F84-4634-932D-325103341DD5}" srcOrd="2" destOrd="0" presId="urn:microsoft.com/office/officeart/2005/8/layout/hProcess9"/>
    <dgm:cxn modelId="{FEF5AB47-8F74-4856-ACC4-243234045815}" type="presParOf" srcId="{5A2A467B-A941-411A-931E-4C872B820202}" destId="{AAFD4F37-41F0-4A0E-B0F1-328822868EE2}" srcOrd="3" destOrd="0" presId="urn:microsoft.com/office/officeart/2005/8/layout/hProcess9"/>
    <dgm:cxn modelId="{9B44E958-FDC8-4C06-9D33-B47B5B134062}" type="presParOf" srcId="{5A2A467B-A941-411A-931E-4C872B820202}" destId="{45D59899-155B-4767-BB94-E3367F48E5B5}"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645C1EE-817E-488F-9A3B-CE2F6D25F09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8A7613E-EE0F-4A30-8B07-982FD98AF8EA}">
      <dgm:prSet/>
      <dgm:spPr/>
      <dgm:t>
        <a:bodyPr/>
        <a:lstStyle/>
        <a:p>
          <a:r>
            <a:rPr lang="en-GB"/>
            <a:t>What are the strengths and limitations of the Behaviourist Conditioning approach to learning?</a:t>
          </a:r>
          <a:endParaRPr lang="en-US"/>
        </a:p>
      </dgm:t>
    </dgm:pt>
    <dgm:pt modelId="{032E143D-A66F-4DEE-85EC-0E9646B7C2F0}" type="parTrans" cxnId="{DF79B40F-5268-4735-A21C-0A190BD87F32}">
      <dgm:prSet/>
      <dgm:spPr/>
      <dgm:t>
        <a:bodyPr/>
        <a:lstStyle/>
        <a:p>
          <a:endParaRPr lang="en-US"/>
        </a:p>
      </dgm:t>
    </dgm:pt>
    <dgm:pt modelId="{82267EDD-30CC-48E9-9297-9A913D43238E}" type="sibTrans" cxnId="{DF79B40F-5268-4735-A21C-0A190BD87F32}">
      <dgm:prSet/>
      <dgm:spPr/>
      <dgm:t>
        <a:bodyPr/>
        <a:lstStyle/>
        <a:p>
          <a:endParaRPr lang="en-US"/>
        </a:p>
      </dgm:t>
    </dgm:pt>
    <dgm:pt modelId="{3C561DBB-E489-4AD6-93C2-B1563931A074}">
      <dgm:prSet/>
      <dgm:spPr/>
      <dgm:t>
        <a:bodyPr/>
        <a:lstStyle/>
        <a:p>
          <a:r>
            <a:rPr lang="en-GB"/>
            <a:t>What about cognitions, emotions, personality, motivations?</a:t>
          </a:r>
          <a:endParaRPr lang="en-US"/>
        </a:p>
      </dgm:t>
    </dgm:pt>
    <dgm:pt modelId="{4BFD1818-23F4-4A47-BEAD-931F157D03E7}" type="parTrans" cxnId="{A1486480-C54D-4B02-94AB-DFB46C81537C}">
      <dgm:prSet/>
      <dgm:spPr/>
      <dgm:t>
        <a:bodyPr/>
        <a:lstStyle/>
        <a:p>
          <a:endParaRPr lang="en-US"/>
        </a:p>
      </dgm:t>
    </dgm:pt>
    <dgm:pt modelId="{4578043B-CFBE-4352-B3E5-85E0C62B9D1D}" type="sibTrans" cxnId="{A1486480-C54D-4B02-94AB-DFB46C81537C}">
      <dgm:prSet/>
      <dgm:spPr/>
      <dgm:t>
        <a:bodyPr/>
        <a:lstStyle/>
        <a:p>
          <a:endParaRPr lang="en-US"/>
        </a:p>
      </dgm:t>
    </dgm:pt>
    <dgm:pt modelId="{9315C314-B6F9-4D8D-ABB7-A97606C0C192}">
      <dgm:prSet/>
      <dgm:spPr/>
      <dgm:t>
        <a:bodyPr/>
        <a:lstStyle/>
        <a:p>
          <a:r>
            <a:rPr lang="en-GB"/>
            <a:t>Where does Conditioning fit in terms of Nature v Nurture?</a:t>
          </a:r>
          <a:endParaRPr lang="en-US"/>
        </a:p>
      </dgm:t>
    </dgm:pt>
    <dgm:pt modelId="{FB07A118-E5AE-4E1E-BD24-C2AE2E01046D}" type="parTrans" cxnId="{B4B4801B-9294-4F32-8A66-90A127A94DC0}">
      <dgm:prSet/>
      <dgm:spPr/>
      <dgm:t>
        <a:bodyPr/>
        <a:lstStyle/>
        <a:p>
          <a:endParaRPr lang="en-US"/>
        </a:p>
      </dgm:t>
    </dgm:pt>
    <dgm:pt modelId="{8DA8686A-41B4-411C-8574-0C7AE19F3BFE}" type="sibTrans" cxnId="{B4B4801B-9294-4F32-8A66-90A127A94DC0}">
      <dgm:prSet/>
      <dgm:spPr/>
      <dgm:t>
        <a:bodyPr/>
        <a:lstStyle/>
        <a:p>
          <a:endParaRPr lang="en-US"/>
        </a:p>
      </dgm:t>
    </dgm:pt>
    <dgm:pt modelId="{74306685-1815-4948-AFFC-B2958FD86A6F}" type="pres">
      <dgm:prSet presAssocID="{9645C1EE-817E-488F-9A3B-CE2F6D25F090}" presName="linear" presStyleCnt="0">
        <dgm:presLayoutVars>
          <dgm:animLvl val="lvl"/>
          <dgm:resizeHandles val="exact"/>
        </dgm:presLayoutVars>
      </dgm:prSet>
      <dgm:spPr/>
    </dgm:pt>
    <dgm:pt modelId="{6DD100A7-1496-4136-839D-F985CEC61F32}" type="pres">
      <dgm:prSet presAssocID="{38A7613E-EE0F-4A30-8B07-982FD98AF8EA}" presName="parentText" presStyleLbl="node1" presStyleIdx="0" presStyleCnt="3">
        <dgm:presLayoutVars>
          <dgm:chMax val="0"/>
          <dgm:bulletEnabled val="1"/>
        </dgm:presLayoutVars>
      </dgm:prSet>
      <dgm:spPr/>
    </dgm:pt>
    <dgm:pt modelId="{36D9B59E-5C7B-4DC8-B201-33C192EA86D2}" type="pres">
      <dgm:prSet presAssocID="{82267EDD-30CC-48E9-9297-9A913D43238E}" presName="spacer" presStyleCnt="0"/>
      <dgm:spPr/>
    </dgm:pt>
    <dgm:pt modelId="{77E3239A-B007-430B-98DF-21D5646D0945}" type="pres">
      <dgm:prSet presAssocID="{3C561DBB-E489-4AD6-93C2-B1563931A074}" presName="parentText" presStyleLbl="node1" presStyleIdx="1" presStyleCnt="3">
        <dgm:presLayoutVars>
          <dgm:chMax val="0"/>
          <dgm:bulletEnabled val="1"/>
        </dgm:presLayoutVars>
      </dgm:prSet>
      <dgm:spPr/>
    </dgm:pt>
    <dgm:pt modelId="{4D2278FD-4B38-4079-A94E-B829D671819C}" type="pres">
      <dgm:prSet presAssocID="{4578043B-CFBE-4352-B3E5-85E0C62B9D1D}" presName="spacer" presStyleCnt="0"/>
      <dgm:spPr/>
    </dgm:pt>
    <dgm:pt modelId="{34C2E49A-71BF-4FEF-8FF2-EBE797EF70E7}" type="pres">
      <dgm:prSet presAssocID="{9315C314-B6F9-4D8D-ABB7-A97606C0C192}" presName="parentText" presStyleLbl="node1" presStyleIdx="2" presStyleCnt="3">
        <dgm:presLayoutVars>
          <dgm:chMax val="0"/>
          <dgm:bulletEnabled val="1"/>
        </dgm:presLayoutVars>
      </dgm:prSet>
      <dgm:spPr/>
    </dgm:pt>
  </dgm:ptLst>
  <dgm:cxnLst>
    <dgm:cxn modelId="{DF79B40F-5268-4735-A21C-0A190BD87F32}" srcId="{9645C1EE-817E-488F-9A3B-CE2F6D25F090}" destId="{38A7613E-EE0F-4A30-8B07-982FD98AF8EA}" srcOrd="0" destOrd="0" parTransId="{032E143D-A66F-4DEE-85EC-0E9646B7C2F0}" sibTransId="{82267EDD-30CC-48E9-9297-9A913D43238E}"/>
    <dgm:cxn modelId="{B4B4801B-9294-4F32-8A66-90A127A94DC0}" srcId="{9645C1EE-817E-488F-9A3B-CE2F6D25F090}" destId="{9315C314-B6F9-4D8D-ABB7-A97606C0C192}" srcOrd="2" destOrd="0" parTransId="{FB07A118-E5AE-4E1E-BD24-C2AE2E01046D}" sibTransId="{8DA8686A-41B4-411C-8574-0C7AE19F3BFE}"/>
    <dgm:cxn modelId="{6F02A248-5C5F-4379-BE15-76222CBEF258}" type="presOf" srcId="{9645C1EE-817E-488F-9A3B-CE2F6D25F090}" destId="{74306685-1815-4948-AFFC-B2958FD86A6F}" srcOrd="0" destOrd="0" presId="urn:microsoft.com/office/officeart/2005/8/layout/vList2"/>
    <dgm:cxn modelId="{17E0DD4E-653C-44D2-A0BF-AE818EF26244}" type="presOf" srcId="{38A7613E-EE0F-4A30-8B07-982FD98AF8EA}" destId="{6DD100A7-1496-4136-839D-F985CEC61F32}" srcOrd="0" destOrd="0" presId="urn:microsoft.com/office/officeart/2005/8/layout/vList2"/>
    <dgm:cxn modelId="{A1486480-C54D-4B02-94AB-DFB46C81537C}" srcId="{9645C1EE-817E-488F-9A3B-CE2F6D25F090}" destId="{3C561DBB-E489-4AD6-93C2-B1563931A074}" srcOrd="1" destOrd="0" parTransId="{4BFD1818-23F4-4A47-BEAD-931F157D03E7}" sibTransId="{4578043B-CFBE-4352-B3E5-85E0C62B9D1D}"/>
    <dgm:cxn modelId="{677440D5-B1C7-48DB-8551-8152C45ED28D}" type="presOf" srcId="{9315C314-B6F9-4D8D-ABB7-A97606C0C192}" destId="{34C2E49A-71BF-4FEF-8FF2-EBE797EF70E7}" srcOrd="0" destOrd="0" presId="urn:microsoft.com/office/officeart/2005/8/layout/vList2"/>
    <dgm:cxn modelId="{5B83DDF2-7420-4ECB-B354-A30F0418DD19}" type="presOf" srcId="{3C561DBB-E489-4AD6-93C2-B1563931A074}" destId="{77E3239A-B007-430B-98DF-21D5646D0945}" srcOrd="0" destOrd="0" presId="urn:microsoft.com/office/officeart/2005/8/layout/vList2"/>
    <dgm:cxn modelId="{51951A89-9688-4284-9D1E-CB1FE86A1CFF}" type="presParOf" srcId="{74306685-1815-4948-AFFC-B2958FD86A6F}" destId="{6DD100A7-1496-4136-839D-F985CEC61F32}" srcOrd="0" destOrd="0" presId="urn:microsoft.com/office/officeart/2005/8/layout/vList2"/>
    <dgm:cxn modelId="{83B7C933-C5DF-457E-A568-EA805BEF287E}" type="presParOf" srcId="{74306685-1815-4948-AFFC-B2958FD86A6F}" destId="{36D9B59E-5C7B-4DC8-B201-33C192EA86D2}" srcOrd="1" destOrd="0" presId="urn:microsoft.com/office/officeart/2005/8/layout/vList2"/>
    <dgm:cxn modelId="{1320A41E-ADCD-4412-A84D-F55B80A5D008}" type="presParOf" srcId="{74306685-1815-4948-AFFC-B2958FD86A6F}" destId="{77E3239A-B007-430B-98DF-21D5646D0945}" srcOrd="2" destOrd="0" presId="urn:microsoft.com/office/officeart/2005/8/layout/vList2"/>
    <dgm:cxn modelId="{1C20D22F-3157-411B-9B4D-CC4C48C79786}" type="presParOf" srcId="{74306685-1815-4948-AFFC-B2958FD86A6F}" destId="{4D2278FD-4B38-4079-A94E-B829D671819C}" srcOrd="3" destOrd="0" presId="urn:microsoft.com/office/officeart/2005/8/layout/vList2"/>
    <dgm:cxn modelId="{03638C77-1E37-47B7-9DE2-7CF00FA13A16}" type="presParOf" srcId="{74306685-1815-4948-AFFC-B2958FD86A6F}" destId="{34C2E49A-71BF-4FEF-8FF2-EBE797EF70E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8DA0075-D68E-4A43-BFAA-C561D928BE5D}" type="doc">
      <dgm:prSet loTypeId="urn:microsoft.com/office/officeart/2005/8/layout/hProcess4" loCatId="process" qsTypeId="urn:microsoft.com/office/officeart/2005/8/quickstyle/simple1" qsCatId="simple" csTypeId="urn:microsoft.com/office/officeart/2005/8/colors/colorful2" csCatId="colorful" phldr="1"/>
      <dgm:spPr/>
      <dgm:t>
        <a:bodyPr/>
        <a:lstStyle/>
        <a:p>
          <a:endParaRPr lang="en-GB"/>
        </a:p>
      </dgm:t>
    </dgm:pt>
    <dgm:pt modelId="{6A95CDE1-3728-4734-8F7E-CDF531A618C8}">
      <dgm:prSet phldrT="[Text]"/>
      <dgm:spPr/>
      <dgm:t>
        <a:bodyPr/>
        <a:lstStyle/>
        <a:p>
          <a:r>
            <a:rPr lang="en-GB" dirty="0"/>
            <a:t>Phase 1 attention</a:t>
          </a:r>
        </a:p>
      </dgm:t>
    </dgm:pt>
    <dgm:pt modelId="{560AF690-0ADD-4C23-8046-63E3C26709A4}" type="parTrans" cxnId="{9862718F-4B7E-4910-B3A2-8841F0A8377D}">
      <dgm:prSet/>
      <dgm:spPr/>
      <dgm:t>
        <a:bodyPr/>
        <a:lstStyle/>
        <a:p>
          <a:endParaRPr lang="en-GB"/>
        </a:p>
      </dgm:t>
    </dgm:pt>
    <dgm:pt modelId="{FA35C237-2E48-46FE-9436-C91BAF6141F3}" type="sibTrans" cxnId="{9862718F-4B7E-4910-B3A2-8841F0A8377D}">
      <dgm:prSet/>
      <dgm:spPr/>
      <dgm:t>
        <a:bodyPr/>
        <a:lstStyle/>
        <a:p>
          <a:endParaRPr lang="en-GB"/>
        </a:p>
      </dgm:t>
    </dgm:pt>
    <dgm:pt modelId="{B128E5B5-4EEF-4223-B031-365A4B0F8F00}">
      <dgm:prSet phldrT="[Text]"/>
      <dgm:spPr/>
      <dgm:t>
        <a:bodyPr/>
        <a:lstStyle/>
        <a:p>
          <a:pPr>
            <a:buFont typeface="+mj-lt"/>
            <a:buAutoNum type="arabicPeriod"/>
          </a:pPr>
          <a:r>
            <a:rPr lang="en-US" dirty="0"/>
            <a:t>How the learner pays attention to the role model’s </a:t>
          </a:r>
          <a:r>
            <a:rPr lang="en-US" dirty="0" err="1"/>
            <a:t>behaviour</a:t>
          </a:r>
          <a:endParaRPr lang="en-GB" dirty="0"/>
        </a:p>
      </dgm:t>
    </dgm:pt>
    <dgm:pt modelId="{67AAD976-4B76-4C77-BFA8-0D287EC0CF8B}" type="parTrans" cxnId="{84341550-F080-4432-BEA2-142DD1B85F1B}">
      <dgm:prSet/>
      <dgm:spPr/>
      <dgm:t>
        <a:bodyPr/>
        <a:lstStyle/>
        <a:p>
          <a:endParaRPr lang="en-GB"/>
        </a:p>
      </dgm:t>
    </dgm:pt>
    <dgm:pt modelId="{86F9A042-D41F-488E-90BB-DCAFB1F7AE1A}" type="sibTrans" cxnId="{84341550-F080-4432-BEA2-142DD1B85F1B}">
      <dgm:prSet/>
      <dgm:spPr/>
      <dgm:t>
        <a:bodyPr/>
        <a:lstStyle/>
        <a:p>
          <a:endParaRPr lang="en-GB"/>
        </a:p>
      </dgm:t>
    </dgm:pt>
    <dgm:pt modelId="{3628549C-2999-4CB6-9124-00E34805FD52}">
      <dgm:prSet phldrT="[Text]"/>
      <dgm:spPr/>
      <dgm:t>
        <a:bodyPr/>
        <a:lstStyle/>
        <a:p>
          <a:r>
            <a:rPr lang="en-GB" dirty="0"/>
            <a:t>Do I identify with the role model?</a:t>
          </a:r>
        </a:p>
      </dgm:t>
    </dgm:pt>
    <dgm:pt modelId="{5B118E1B-B5B2-44A3-9A8B-BD9E2B92B6A9}" type="parTrans" cxnId="{C833DD12-AF64-4A37-97E3-026FCFC96EBF}">
      <dgm:prSet/>
      <dgm:spPr/>
      <dgm:t>
        <a:bodyPr/>
        <a:lstStyle/>
        <a:p>
          <a:endParaRPr lang="en-GB"/>
        </a:p>
      </dgm:t>
    </dgm:pt>
    <dgm:pt modelId="{863967EE-49A5-41AA-985C-732B912389CC}" type="sibTrans" cxnId="{C833DD12-AF64-4A37-97E3-026FCFC96EBF}">
      <dgm:prSet/>
      <dgm:spPr/>
      <dgm:t>
        <a:bodyPr/>
        <a:lstStyle/>
        <a:p>
          <a:endParaRPr lang="en-GB"/>
        </a:p>
      </dgm:t>
    </dgm:pt>
    <dgm:pt modelId="{055806B5-F49A-4268-ABEB-B3CF57A2EF57}">
      <dgm:prSet phldrT="[Text]"/>
      <dgm:spPr/>
      <dgm:t>
        <a:bodyPr/>
        <a:lstStyle/>
        <a:p>
          <a:r>
            <a:rPr lang="en-GB" dirty="0"/>
            <a:t>Phase 2 retention </a:t>
          </a:r>
        </a:p>
      </dgm:t>
    </dgm:pt>
    <dgm:pt modelId="{478378B2-9CF6-41A2-A2F2-6974F8FC775D}" type="parTrans" cxnId="{9D4892FB-E14F-493E-A8DB-DD110C23A05D}">
      <dgm:prSet/>
      <dgm:spPr/>
      <dgm:t>
        <a:bodyPr/>
        <a:lstStyle/>
        <a:p>
          <a:endParaRPr lang="en-GB"/>
        </a:p>
      </dgm:t>
    </dgm:pt>
    <dgm:pt modelId="{A2FACAB6-07E5-4A0C-AD9E-07ED28460C66}" type="sibTrans" cxnId="{9D4892FB-E14F-493E-A8DB-DD110C23A05D}">
      <dgm:prSet/>
      <dgm:spPr/>
      <dgm:t>
        <a:bodyPr/>
        <a:lstStyle/>
        <a:p>
          <a:endParaRPr lang="en-GB"/>
        </a:p>
      </dgm:t>
    </dgm:pt>
    <dgm:pt modelId="{0DA3F7A6-A724-413F-9EBC-4EDBE3E0838F}">
      <dgm:prSet phldrT="[Text]"/>
      <dgm:spPr/>
      <dgm:t>
        <a:bodyPr/>
        <a:lstStyle/>
        <a:p>
          <a:r>
            <a:rPr lang="en-GB" dirty="0"/>
            <a:t>Processing and representing in memory</a:t>
          </a:r>
        </a:p>
      </dgm:t>
    </dgm:pt>
    <dgm:pt modelId="{19ADD333-2C83-406D-82B7-89BA2908916D}" type="parTrans" cxnId="{3FB4E2A2-8E00-4013-92E5-C73F857454FB}">
      <dgm:prSet/>
      <dgm:spPr/>
      <dgm:t>
        <a:bodyPr/>
        <a:lstStyle/>
        <a:p>
          <a:endParaRPr lang="en-GB"/>
        </a:p>
      </dgm:t>
    </dgm:pt>
    <dgm:pt modelId="{E6980F11-DDAD-4298-858E-108C14DAFFD1}" type="sibTrans" cxnId="{3FB4E2A2-8E00-4013-92E5-C73F857454FB}">
      <dgm:prSet/>
      <dgm:spPr/>
      <dgm:t>
        <a:bodyPr/>
        <a:lstStyle/>
        <a:p>
          <a:endParaRPr lang="en-GB"/>
        </a:p>
      </dgm:t>
    </dgm:pt>
    <dgm:pt modelId="{67AB7ED1-D40E-43B6-BB49-786CDAA248C6}">
      <dgm:prSet phldrT="[Text]"/>
      <dgm:spPr/>
      <dgm:t>
        <a:bodyPr/>
        <a:lstStyle/>
        <a:p>
          <a:r>
            <a:rPr lang="en-GB" dirty="0"/>
            <a:t>Was the role model be awarded or punished?</a:t>
          </a:r>
        </a:p>
      </dgm:t>
    </dgm:pt>
    <dgm:pt modelId="{56F931DE-06FF-4985-B99F-A6C1B06E474F}" type="parTrans" cxnId="{AC3D21E7-15B4-4BB5-9379-6C00CAE02D73}">
      <dgm:prSet/>
      <dgm:spPr/>
      <dgm:t>
        <a:bodyPr/>
        <a:lstStyle/>
        <a:p>
          <a:endParaRPr lang="en-GB"/>
        </a:p>
      </dgm:t>
    </dgm:pt>
    <dgm:pt modelId="{67F76AB7-394F-4B92-B21C-AD4569FB911E}" type="sibTrans" cxnId="{AC3D21E7-15B4-4BB5-9379-6C00CAE02D73}">
      <dgm:prSet/>
      <dgm:spPr/>
      <dgm:t>
        <a:bodyPr/>
        <a:lstStyle/>
        <a:p>
          <a:endParaRPr lang="en-GB"/>
        </a:p>
      </dgm:t>
    </dgm:pt>
    <dgm:pt modelId="{DB50B170-991E-4067-82A3-6490521BE764}">
      <dgm:prSet phldrT="[Text]"/>
      <dgm:spPr/>
      <dgm:t>
        <a:bodyPr/>
        <a:lstStyle/>
        <a:p>
          <a:r>
            <a:rPr lang="en-GB" dirty="0"/>
            <a:t>Phase 3 reproduction </a:t>
          </a:r>
        </a:p>
      </dgm:t>
    </dgm:pt>
    <dgm:pt modelId="{8DE84F5D-9E8C-4480-9345-EA3FA64A9A4F}" type="parTrans" cxnId="{CCA0CB1B-40E7-4D92-BE89-5BF615F4206C}">
      <dgm:prSet/>
      <dgm:spPr/>
      <dgm:t>
        <a:bodyPr/>
        <a:lstStyle/>
        <a:p>
          <a:endParaRPr lang="en-GB"/>
        </a:p>
      </dgm:t>
    </dgm:pt>
    <dgm:pt modelId="{5743DF55-8166-4A98-ACA0-CFF566896DF3}" type="sibTrans" cxnId="{CCA0CB1B-40E7-4D92-BE89-5BF615F4206C}">
      <dgm:prSet/>
      <dgm:spPr/>
      <dgm:t>
        <a:bodyPr/>
        <a:lstStyle/>
        <a:p>
          <a:endParaRPr lang="en-GB"/>
        </a:p>
      </dgm:t>
    </dgm:pt>
    <dgm:pt modelId="{E472401F-7AA4-464B-B311-0B0422319085}">
      <dgm:prSet phldrT="[Text]"/>
      <dgm:spPr/>
      <dgm:t>
        <a:bodyPr/>
        <a:lstStyle/>
        <a:p>
          <a:r>
            <a:rPr lang="en-GB" dirty="0"/>
            <a:t>Memory guides evaluation of the role model’s behaviour </a:t>
          </a:r>
        </a:p>
      </dgm:t>
    </dgm:pt>
    <dgm:pt modelId="{F59F53EB-1DED-4CF9-A474-B7109872B8EC}" type="parTrans" cxnId="{04C35068-1E9A-45DC-8D9B-3729CF887F6C}">
      <dgm:prSet/>
      <dgm:spPr/>
      <dgm:t>
        <a:bodyPr/>
        <a:lstStyle/>
        <a:p>
          <a:endParaRPr lang="en-GB"/>
        </a:p>
      </dgm:t>
    </dgm:pt>
    <dgm:pt modelId="{BE61D57B-15E7-4B3F-93ED-1BFD70BE6805}" type="sibTrans" cxnId="{04C35068-1E9A-45DC-8D9B-3729CF887F6C}">
      <dgm:prSet/>
      <dgm:spPr/>
      <dgm:t>
        <a:bodyPr/>
        <a:lstStyle/>
        <a:p>
          <a:endParaRPr lang="en-GB"/>
        </a:p>
      </dgm:t>
    </dgm:pt>
    <dgm:pt modelId="{8BDAF9D4-772E-48C9-93C2-652DF90D6FE1}">
      <dgm:prSet phldrT="[Text]"/>
      <dgm:spPr/>
      <dgm:t>
        <a:bodyPr/>
        <a:lstStyle/>
        <a:p>
          <a:r>
            <a:rPr lang="en-GB" dirty="0"/>
            <a:t>Self-efficacy: Am I able to reproduce the behaviour? </a:t>
          </a:r>
        </a:p>
      </dgm:t>
    </dgm:pt>
    <dgm:pt modelId="{ADE6693A-8595-4ACD-8459-3563F7FC8186}" type="parTrans" cxnId="{505E47CE-AB8D-4F33-A53B-7FDD85F05F4B}">
      <dgm:prSet/>
      <dgm:spPr/>
      <dgm:t>
        <a:bodyPr/>
        <a:lstStyle/>
        <a:p>
          <a:endParaRPr lang="en-GB"/>
        </a:p>
      </dgm:t>
    </dgm:pt>
    <dgm:pt modelId="{00368F3D-9BD4-459F-9A85-6842B7946474}" type="sibTrans" cxnId="{505E47CE-AB8D-4F33-A53B-7FDD85F05F4B}">
      <dgm:prSet/>
      <dgm:spPr/>
      <dgm:t>
        <a:bodyPr/>
        <a:lstStyle/>
        <a:p>
          <a:endParaRPr lang="en-GB"/>
        </a:p>
      </dgm:t>
    </dgm:pt>
    <dgm:pt modelId="{5D51D6F5-AB13-4D40-8B81-60C266514501}">
      <dgm:prSet phldrT="[Text]"/>
      <dgm:spPr/>
      <dgm:t>
        <a:bodyPr/>
        <a:lstStyle/>
        <a:p>
          <a:r>
            <a:rPr lang="en-GB" dirty="0"/>
            <a:t>Phase 4 Motivation</a:t>
          </a:r>
        </a:p>
      </dgm:t>
    </dgm:pt>
    <dgm:pt modelId="{B64ACC71-048A-46A7-994B-DAAB9A8951D9}" type="parTrans" cxnId="{817AE18D-342C-4162-8661-2D85E9B406F8}">
      <dgm:prSet/>
      <dgm:spPr/>
      <dgm:t>
        <a:bodyPr/>
        <a:lstStyle/>
        <a:p>
          <a:endParaRPr lang="en-GB"/>
        </a:p>
      </dgm:t>
    </dgm:pt>
    <dgm:pt modelId="{F97617D3-CB6D-4E57-8184-E30F3C936E04}" type="sibTrans" cxnId="{817AE18D-342C-4162-8661-2D85E9B406F8}">
      <dgm:prSet/>
      <dgm:spPr/>
      <dgm:t>
        <a:bodyPr/>
        <a:lstStyle/>
        <a:p>
          <a:endParaRPr lang="en-GB"/>
        </a:p>
      </dgm:t>
    </dgm:pt>
    <dgm:pt modelId="{D4C130A6-E095-442E-BB78-8FD9464A35E6}">
      <dgm:prSet phldrT="[Text]"/>
      <dgm:spPr/>
      <dgm:t>
        <a:bodyPr/>
        <a:lstStyle/>
        <a:p>
          <a:pPr>
            <a:buFont typeface="+mj-lt"/>
            <a:buAutoNum type="arabicPeriod"/>
          </a:pPr>
          <a:r>
            <a:rPr lang="en-US" dirty="0"/>
            <a:t>Whether they are motivated to imitate the observed </a:t>
          </a:r>
          <a:r>
            <a:rPr lang="en-US" dirty="0" err="1"/>
            <a:t>behaviour</a:t>
          </a:r>
          <a:r>
            <a:rPr lang="en-US" dirty="0"/>
            <a:t> </a:t>
          </a:r>
          <a:endParaRPr lang="en-GB" dirty="0"/>
        </a:p>
      </dgm:t>
    </dgm:pt>
    <dgm:pt modelId="{6B284580-DC46-4F7F-A8E3-D893F0996942}" type="parTrans" cxnId="{F06946E1-7B60-403A-A9E0-A285E78CA7B7}">
      <dgm:prSet/>
      <dgm:spPr/>
      <dgm:t>
        <a:bodyPr/>
        <a:lstStyle/>
        <a:p>
          <a:endParaRPr lang="en-GB"/>
        </a:p>
      </dgm:t>
    </dgm:pt>
    <dgm:pt modelId="{6DE98BAD-117F-4A73-AA17-46054FBC3FF0}" type="sibTrans" cxnId="{F06946E1-7B60-403A-A9E0-A285E78CA7B7}">
      <dgm:prSet/>
      <dgm:spPr/>
      <dgm:t>
        <a:bodyPr/>
        <a:lstStyle/>
        <a:p>
          <a:endParaRPr lang="en-GB"/>
        </a:p>
      </dgm:t>
    </dgm:pt>
    <dgm:pt modelId="{569262E9-5BE4-4618-B458-6EC8E68C89E0}">
      <dgm:prSet phldrT="[Text]"/>
      <dgm:spPr/>
      <dgm:t>
        <a:bodyPr/>
        <a:lstStyle/>
        <a:p>
          <a:r>
            <a:rPr lang="en-GB" dirty="0"/>
            <a:t>Novel/unusual events or information are more likely to be remembered </a:t>
          </a:r>
        </a:p>
      </dgm:t>
    </dgm:pt>
    <dgm:pt modelId="{FD018D1B-AAE8-4F9F-946E-FDD627938898}" type="parTrans" cxnId="{DBC68283-F2C4-4A90-B140-F808241E3E8E}">
      <dgm:prSet/>
      <dgm:spPr/>
      <dgm:t>
        <a:bodyPr/>
        <a:lstStyle/>
        <a:p>
          <a:endParaRPr lang="en-GB"/>
        </a:p>
      </dgm:t>
    </dgm:pt>
    <dgm:pt modelId="{6F5D7F6C-717C-41D8-92E7-A65B7E16D10F}" type="sibTrans" cxnId="{DBC68283-F2C4-4A90-B140-F808241E3E8E}">
      <dgm:prSet/>
      <dgm:spPr/>
      <dgm:t>
        <a:bodyPr/>
        <a:lstStyle/>
        <a:p>
          <a:endParaRPr lang="en-GB"/>
        </a:p>
      </dgm:t>
    </dgm:pt>
    <dgm:pt modelId="{DF9DF6B1-240A-40E6-B340-2BE676A9442D}" type="pres">
      <dgm:prSet presAssocID="{78DA0075-D68E-4A43-BFAA-C561D928BE5D}" presName="Name0" presStyleCnt="0">
        <dgm:presLayoutVars>
          <dgm:dir/>
          <dgm:animLvl val="lvl"/>
          <dgm:resizeHandles val="exact"/>
        </dgm:presLayoutVars>
      </dgm:prSet>
      <dgm:spPr/>
    </dgm:pt>
    <dgm:pt modelId="{169FB1C1-9134-4CDE-AE56-0226FAB958E5}" type="pres">
      <dgm:prSet presAssocID="{78DA0075-D68E-4A43-BFAA-C561D928BE5D}" presName="tSp" presStyleCnt="0"/>
      <dgm:spPr/>
    </dgm:pt>
    <dgm:pt modelId="{25119DE1-21FE-4E35-B238-E0EBD2BA89EF}" type="pres">
      <dgm:prSet presAssocID="{78DA0075-D68E-4A43-BFAA-C561D928BE5D}" presName="bSp" presStyleCnt="0"/>
      <dgm:spPr/>
    </dgm:pt>
    <dgm:pt modelId="{F58B1655-6AC9-4990-BDC1-BF29C3E8B9F3}" type="pres">
      <dgm:prSet presAssocID="{78DA0075-D68E-4A43-BFAA-C561D928BE5D}" presName="process" presStyleCnt="0"/>
      <dgm:spPr/>
    </dgm:pt>
    <dgm:pt modelId="{66A63DB5-70ED-475D-9F11-2201DF863FC1}" type="pres">
      <dgm:prSet presAssocID="{6A95CDE1-3728-4734-8F7E-CDF531A618C8}" presName="composite1" presStyleCnt="0"/>
      <dgm:spPr/>
    </dgm:pt>
    <dgm:pt modelId="{60116833-649A-4A0F-BF54-3616D3679E2D}" type="pres">
      <dgm:prSet presAssocID="{6A95CDE1-3728-4734-8F7E-CDF531A618C8}" presName="dummyNode1" presStyleLbl="node1" presStyleIdx="0" presStyleCnt="4"/>
      <dgm:spPr/>
    </dgm:pt>
    <dgm:pt modelId="{0ACAC5F7-17C0-4370-A825-256F0D71378D}" type="pres">
      <dgm:prSet presAssocID="{6A95CDE1-3728-4734-8F7E-CDF531A618C8}" presName="childNode1" presStyleLbl="bgAcc1" presStyleIdx="0" presStyleCnt="4">
        <dgm:presLayoutVars>
          <dgm:bulletEnabled val="1"/>
        </dgm:presLayoutVars>
      </dgm:prSet>
      <dgm:spPr/>
    </dgm:pt>
    <dgm:pt modelId="{6B3F5565-764C-4ED6-9FB7-34A83F615293}" type="pres">
      <dgm:prSet presAssocID="{6A95CDE1-3728-4734-8F7E-CDF531A618C8}" presName="childNode1tx" presStyleLbl="bgAcc1" presStyleIdx="0" presStyleCnt="4">
        <dgm:presLayoutVars>
          <dgm:bulletEnabled val="1"/>
        </dgm:presLayoutVars>
      </dgm:prSet>
      <dgm:spPr/>
    </dgm:pt>
    <dgm:pt modelId="{E1C4A450-8334-433B-9959-0246F4F0E3D3}" type="pres">
      <dgm:prSet presAssocID="{6A95CDE1-3728-4734-8F7E-CDF531A618C8}" presName="parentNode1" presStyleLbl="node1" presStyleIdx="0" presStyleCnt="4">
        <dgm:presLayoutVars>
          <dgm:chMax val="1"/>
          <dgm:bulletEnabled val="1"/>
        </dgm:presLayoutVars>
      </dgm:prSet>
      <dgm:spPr/>
    </dgm:pt>
    <dgm:pt modelId="{F0798974-7FDF-40AE-8AD1-1D6CD7C3F981}" type="pres">
      <dgm:prSet presAssocID="{6A95CDE1-3728-4734-8F7E-CDF531A618C8}" presName="connSite1" presStyleCnt="0"/>
      <dgm:spPr/>
    </dgm:pt>
    <dgm:pt modelId="{E9DDB193-4393-4ECB-8719-F9BA756DC188}" type="pres">
      <dgm:prSet presAssocID="{FA35C237-2E48-46FE-9436-C91BAF6141F3}" presName="Name9" presStyleLbl="sibTrans2D1" presStyleIdx="0" presStyleCnt="3"/>
      <dgm:spPr/>
    </dgm:pt>
    <dgm:pt modelId="{0FAF4C71-5790-4353-B8A5-DDF4F98A84E8}" type="pres">
      <dgm:prSet presAssocID="{055806B5-F49A-4268-ABEB-B3CF57A2EF57}" presName="composite2" presStyleCnt="0"/>
      <dgm:spPr/>
    </dgm:pt>
    <dgm:pt modelId="{63A0C856-4CB6-4531-BAF4-8C0005DCB415}" type="pres">
      <dgm:prSet presAssocID="{055806B5-F49A-4268-ABEB-B3CF57A2EF57}" presName="dummyNode2" presStyleLbl="node1" presStyleIdx="0" presStyleCnt="4"/>
      <dgm:spPr/>
    </dgm:pt>
    <dgm:pt modelId="{055675B7-1740-4F4D-B1E3-43D15B81962C}" type="pres">
      <dgm:prSet presAssocID="{055806B5-F49A-4268-ABEB-B3CF57A2EF57}" presName="childNode2" presStyleLbl="bgAcc1" presStyleIdx="1" presStyleCnt="4">
        <dgm:presLayoutVars>
          <dgm:bulletEnabled val="1"/>
        </dgm:presLayoutVars>
      </dgm:prSet>
      <dgm:spPr/>
    </dgm:pt>
    <dgm:pt modelId="{0198C08F-6F29-4C50-8A02-78207FD12CB5}" type="pres">
      <dgm:prSet presAssocID="{055806B5-F49A-4268-ABEB-B3CF57A2EF57}" presName="childNode2tx" presStyleLbl="bgAcc1" presStyleIdx="1" presStyleCnt="4">
        <dgm:presLayoutVars>
          <dgm:bulletEnabled val="1"/>
        </dgm:presLayoutVars>
      </dgm:prSet>
      <dgm:spPr/>
    </dgm:pt>
    <dgm:pt modelId="{0574E394-15E5-4090-96BF-3C7BD396E585}" type="pres">
      <dgm:prSet presAssocID="{055806B5-F49A-4268-ABEB-B3CF57A2EF57}" presName="parentNode2" presStyleLbl="node1" presStyleIdx="1" presStyleCnt="4">
        <dgm:presLayoutVars>
          <dgm:chMax val="0"/>
          <dgm:bulletEnabled val="1"/>
        </dgm:presLayoutVars>
      </dgm:prSet>
      <dgm:spPr/>
    </dgm:pt>
    <dgm:pt modelId="{76023FAF-E3F8-45D2-A6CB-5B72B57A0516}" type="pres">
      <dgm:prSet presAssocID="{055806B5-F49A-4268-ABEB-B3CF57A2EF57}" presName="connSite2" presStyleCnt="0"/>
      <dgm:spPr/>
    </dgm:pt>
    <dgm:pt modelId="{C0733A15-8ACA-45E1-89B1-E019D9AFC715}" type="pres">
      <dgm:prSet presAssocID="{A2FACAB6-07E5-4A0C-AD9E-07ED28460C66}" presName="Name18" presStyleLbl="sibTrans2D1" presStyleIdx="1" presStyleCnt="3"/>
      <dgm:spPr/>
    </dgm:pt>
    <dgm:pt modelId="{E73E564D-C68B-4287-9484-901F02A8C147}" type="pres">
      <dgm:prSet presAssocID="{DB50B170-991E-4067-82A3-6490521BE764}" presName="composite1" presStyleCnt="0"/>
      <dgm:spPr/>
    </dgm:pt>
    <dgm:pt modelId="{2EB7A4F2-36E2-4D97-BC4F-D45761037F70}" type="pres">
      <dgm:prSet presAssocID="{DB50B170-991E-4067-82A3-6490521BE764}" presName="dummyNode1" presStyleLbl="node1" presStyleIdx="1" presStyleCnt="4"/>
      <dgm:spPr/>
    </dgm:pt>
    <dgm:pt modelId="{1BF42F0D-2A44-4B3E-89DD-C1769F70ABEE}" type="pres">
      <dgm:prSet presAssocID="{DB50B170-991E-4067-82A3-6490521BE764}" presName="childNode1" presStyleLbl="bgAcc1" presStyleIdx="2" presStyleCnt="4">
        <dgm:presLayoutVars>
          <dgm:bulletEnabled val="1"/>
        </dgm:presLayoutVars>
      </dgm:prSet>
      <dgm:spPr/>
    </dgm:pt>
    <dgm:pt modelId="{976A4AA8-FA30-46F9-B789-D07BE2A0C207}" type="pres">
      <dgm:prSet presAssocID="{DB50B170-991E-4067-82A3-6490521BE764}" presName="childNode1tx" presStyleLbl="bgAcc1" presStyleIdx="2" presStyleCnt="4">
        <dgm:presLayoutVars>
          <dgm:bulletEnabled val="1"/>
        </dgm:presLayoutVars>
      </dgm:prSet>
      <dgm:spPr/>
    </dgm:pt>
    <dgm:pt modelId="{9680193F-E3DE-4859-971B-1C96C362F8D3}" type="pres">
      <dgm:prSet presAssocID="{DB50B170-991E-4067-82A3-6490521BE764}" presName="parentNode1" presStyleLbl="node1" presStyleIdx="2" presStyleCnt="4">
        <dgm:presLayoutVars>
          <dgm:chMax val="1"/>
          <dgm:bulletEnabled val="1"/>
        </dgm:presLayoutVars>
      </dgm:prSet>
      <dgm:spPr/>
    </dgm:pt>
    <dgm:pt modelId="{5864B0A1-B2E2-4E55-8051-A922196B4206}" type="pres">
      <dgm:prSet presAssocID="{DB50B170-991E-4067-82A3-6490521BE764}" presName="connSite1" presStyleCnt="0"/>
      <dgm:spPr/>
    </dgm:pt>
    <dgm:pt modelId="{A1CD265D-2470-499A-8485-EC874F5153AC}" type="pres">
      <dgm:prSet presAssocID="{5743DF55-8166-4A98-ACA0-CFF566896DF3}" presName="Name9" presStyleLbl="sibTrans2D1" presStyleIdx="2" presStyleCnt="3"/>
      <dgm:spPr/>
    </dgm:pt>
    <dgm:pt modelId="{58744A85-1C0F-45D3-A7E4-A75952C4B037}" type="pres">
      <dgm:prSet presAssocID="{5D51D6F5-AB13-4D40-8B81-60C266514501}" presName="composite2" presStyleCnt="0"/>
      <dgm:spPr/>
    </dgm:pt>
    <dgm:pt modelId="{CE0D9D85-0950-4A6E-9154-5B7893DEAEB4}" type="pres">
      <dgm:prSet presAssocID="{5D51D6F5-AB13-4D40-8B81-60C266514501}" presName="dummyNode2" presStyleLbl="node1" presStyleIdx="2" presStyleCnt="4"/>
      <dgm:spPr/>
    </dgm:pt>
    <dgm:pt modelId="{AD14317B-3598-4BC4-AE17-B1ED90111AE4}" type="pres">
      <dgm:prSet presAssocID="{5D51D6F5-AB13-4D40-8B81-60C266514501}" presName="childNode2" presStyleLbl="bgAcc1" presStyleIdx="3" presStyleCnt="4">
        <dgm:presLayoutVars>
          <dgm:bulletEnabled val="1"/>
        </dgm:presLayoutVars>
      </dgm:prSet>
      <dgm:spPr/>
    </dgm:pt>
    <dgm:pt modelId="{89B02E91-2A26-4DE6-8A7E-ABBA72E1B62C}" type="pres">
      <dgm:prSet presAssocID="{5D51D6F5-AB13-4D40-8B81-60C266514501}" presName="childNode2tx" presStyleLbl="bgAcc1" presStyleIdx="3" presStyleCnt="4">
        <dgm:presLayoutVars>
          <dgm:bulletEnabled val="1"/>
        </dgm:presLayoutVars>
      </dgm:prSet>
      <dgm:spPr/>
    </dgm:pt>
    <dgm:pt modelId="{811DE103-9554-4C8F-B781-6CF965F7B5D0}" type="pres">
      <dgm:prSet presAssocID="{5D51D6F5-AB13-4D40-8B81-60C266514501}" presName="parentNode2" presStyleLbl="node1" presStyleIdx="3" presStyleCnt="4">
        <dgm:presLayoutVars>
          <dgm:chMax val="0"/>
          <dgm:bulletEnabled val="1"/>
        </dgm:presLayoutVars>
      </dgm:prSet>
      <dgm:spPr/>
    </dgm:pt>
    <dgm:pt modelId="{84D96554-CE8A-4B93-B82A-B78C35979CCD}" type="pres">
      <dgm:prSet presAssocID="{5D51D6F5-AB13-4D40-8B81-60C266514501}" presName="connSite2" presStyleCnt="0"/>
      <dgm:spPr/>
    </dgm:pt>
  </dgm:ptLst>
  <dgm:cxnLst>
    <dgm:cxn modelId="{8FB2E403-F324-4A30-8189-BFE6A2E5A61B}" type="presOf" srcId="{8BDAF9D4-772E-48C9-93C2-652DF90D6FE1}" destId="{976A4AA8-FA30-46F9-B789-D07BE2A0C207}" srcOrd="1" destOrd="1" presId="urn:microsoft.com/office/officeart/2005/8/layout/hProcess4"/>
    <dgm:cxn modelId="{5432CD06-5552-490A-9511-52188AC24F9C}" type="presOf" srcId="{569262E9-5BE4-4618-B458-6EC8E68C89E0}" destId="{0198C08F-6F29-4C50-8A02-78207FD12CB5}" srcOrd="1" destOrd="2" presId="urn:microsoft.com/office/officeart/2005/8/layout/hProcess4"/>
    <dgm:cxn modelId="{C833DD12-AF64-4A37-97E3-026FCFC96EBF}" srcId="{6A95CDE1-3728-4734-8F7E-CDF531A618C8}" destId="{3628549C-2999-4CB6-9124-00E34805FD52}" srcOrd="1" destOrd="0" parTransId="{5B118E1B-B5B2-44A3-9A8B-BD9E2B92B6A9}" sibTransId="{863967EE-49A5-41AA-985C-732B912389CC}"/>
    <dgm:cxn modelId="{CCA0CB1B-40E7-4D92-BE89-5BF615F4206C}" srcId="{78DA0075-D68E-4A43-BFAA-C561D928BE5D}" destId="{DB50B170-991E-4067-82A3-6490521BE764}" srcOrd="2" destOrd="0" parTransId="{8DE84F5D-9E8C-4480-9345-EA3FA64A9A4F}" sibTransId="{5743DF55-8166-4A98-ACA0-CFF566896DF3}"/>
    <dgm:cxn modelId="{C842882A-36F5-4EF0-9ACB-3C965FC1E3E7}" type="presOf" srcId="{6A95CDE1-3728-4734-8F7E-CDF531A618C8}" destId="{E1C4A450-8334-433B-9959-0246F4F0E3D3}" srcOrd="0" destOrd="0" presId="urn:microsoft.com/office/officeart/2005/8/layout/hProcess4"/>
    <dgm:cxn modelId="{72E8FA2A-22B6-4F2C-87FD-28D7F5FD22B7}" type="presOf" srcId="{055806B5-F49A-4268-ABEB-B3CF57A2EF57}" destId="{0574E394-15E5-4090-96BF-3C7BD396E585}" srcOrd="0" destOrd="0" presId="urn:microsoft.com/office/officeart/2005/8/layout/hProcess4"/>
    <dgm:cxn modelId="{7594B32E-BFAA-4945-A422-913BA5AFA12B}" type="presOf" srcId="{D4C130A6-E095-442E-BB78-8FD9464A35E6}" destId="{AD14317B-3598-4BC4-AE17-B1ED90111AE4}" srcOrd="0" destOrd="0" presId="urn:microsoft.com/office/officeart/2005/8/layout/hProcess4"/>
    <dgm:cxn modelId="{B489023D-16CF-49A1-BE9B-CD304A6FE5AF}" type="presOf" srcId="{67AB7ED1-D40E-43B6-BB49-786CDAA248C6}" destId="{055675B7-1740-4F4D-B1E3-43D15B81962C}" srcOrd="0" destOrd="1" presId="urn:microsoft.com/office/officeart/2005/8/layout/hProcess4"/>
    <dgm:cxn modelId="{BB900368-2AB1-4C23-A72D-D17293E97688}" type="presOf" srcId="{E472401F-7AA4-464B-B311-0B0422319085}" destId="{976A4AA8-FA30-46F9-B789-D07BE2A0C207}" srcOrd="1" destOrd="0" presId="urn:microsoft.com/office/officeart/2005/8/layout/hProcess4"/>
    <dgm:cxn modelId="{04C35068-1E9A-45DC-8D9B-3729CF887F6C}" srcId="{DB50B170-991E-4067-82A3-6490521BE764}" destId="{E472401F-7AA4-464B-B311-0B0422319085}" srcOrd="0" destOrd="0" parTransId="{F59F53EB-1DED-4CF9-A474-B7109872B8EC}" sibTransId="{BE61D57B-15E7-4B3F-93ED-1BFD70BE6805}"/>
    <dgm:cxn modelId="{94DEC34F-310F-4D7A-9ACE-FE33A72DF404}" type="presOf" srcId="{5743DF55-8166-4A98-ACA0-CFF566896DF3}" destId="{A1CD265D-2470-499A-8485-EC874F5153AC}" srcOrd="0" destOrd="0" presId="urn:microsoft.com/office/officeart/2005/8/layout/hProcess4"/>
    <dgm:cxn modelId="{84341550-F080-4432-BEA2-142DD1B85F1B}" srcId="{6A95CDE1-3728-4734-8F7E-CDF531A618C8}" destId="{B128E5B5-4EEF-4223-B031-365A4B0F8F00}" srcOrd="0" destOrd="0" parTransId="{67AAD976-4B76-4C77-BFA8-0D287EC0CF8B}" sibTransId="{86F9A042-D41F-488E-90BB-DCAFB1F7AE1A}"/>
    <dgm:cxn modelId="{10E2D671-60F7-4F58-8BF5-D04239E2D924}" type="presOf" srcId="{D4C130A6-E095-442E-BB78-8FD9464A35E6}" destId="{89B02E91-2A26-4DE6-8A7E-ABBA72E1B62C}" srcOrd="1" destOrd="0" presId="urn:microsoft.com/office/officeart/2005/8/layout/hProcess4"/>
    <dgm:cxn modelId="{3306C955-42DE-47AD-8DF9-E3696DC967DE}" type="presOf" srcId="{0DA3F7A6-A724-413F-9EBC-4EDBE3E0838F}" destId="{055675B7-1740-4F4D-B1E3-43D15B81962C}" srcOrd="0" destOrd="0" presId="urn:microsoft.com/office/officeart/2005/8/layout/hProcess4"/>
    <dgm:cxn modelId="{3F210A59-DD07-4847-828C-DAC92F9E8653}" type="presOf" srcId="{A2FACAB6-07E5-4A0C-AD9E-07ED28460C66}" destId="{C0733A15-8ACA-45E1-89B1-E019D9AFC715}" srcOrd="0" destOrd="0" presId="urn:microsoft.com/office/officeart/2005/8/layout/hProcess4"/>
    <dgm:cxn modelId="{A4F6A980-FAD4-493A-9161-2C897A1F9E74}" type="presOf" srcId="{67AB7ED1-D40E-43B6-BB49-786CDAA248C6}" destId="{0198C08F-6F29-4C50-8A02-78207FD12CB5}" srcOrd="1" destOrd="1" presId="urn:microsoft.com/office/officeart/2005/8/layout/hProcess4"/>
    <dgm:cxn modelId="{DBC68283-F2C4-4A90-B140-F808241E3E8E}" srcId="{055806B5-F49A-4268-ABEB-B3CF57A2EF57}" destId="{569262E9-5BE4-4618-B458-6EC8E68C89E0}" srcOrd="2" destOrd="0" parTransId="{FD018D1B-AAE8-4F9F-946E-FDD627938898}" sibTransId="{6F5D7F6C-717C-41D8-92E7-A65B7E16D10F}"/>
    <dgm:cxn modelId="{CD260F8B-9764-4965-AB90-30262F76E4FC}" type="presOf" srcId="{5D51D6F5-AB13-4D40-8B81-60C266514501}" destId="{811DE103-9554-4C8F-B781-6CF965F7B5D0}" srcOrd="0" destOrd="0" presId="urn:microsoft.com/office/officeart/2005/8/layout/hProcess4"/>
    <dgm:cxn modelId="{817AE18D-342C-4162-8661-2D85E9B406F8}" srcId="{78DA0075-D68E-4A43-BFAA-C561D928BE5D}" destId="{5D51D6F5-AB13-4D40-8B81-60C266514501}" srcOrd="3" destOrd="0" parTransId="{B64ACC71-048A-46A7-994B-DAAB9A8951D9}" sibTransId="{F97617D3-CB6D-4E57-8184-E30F3C936E04}"/>
    <dgm:cxn modelId="{22BCF68E-F0A7-44F3-9039-671294F937BC}" type="presOf" srcId="{B128E5B5-4EEF-4223-B031-365A4B0F8F00}" destId="{0ACAC5F7-17C0-4370-A825-256F0D71378D}" srcOrd="0" destOrd="0" presId="urn:microsoft.com/office/officeart/2005/8/layout/hProcess4"/>
    <dgm:cxn modelId="{9862718F-4B7E-4910-B3A2-8841F0A8377D}" srcId="{78DA0075-D68E-4A43-BFAA-C561D928BE5D}" destId="{6A95CDE1-3728-4734-8F7E-CDF531A618C8}" srcOrd="0" destOrd="0" parTransId="{560AF690-0ADD-4C23-8046-63E3C26709A4}" sibTransId="{FA35C237-2E48-46FE-9436-C91BAF6141F3}"/>
    <dgm:cxn modelId="{3FB4E2A2-8E00-4013-92E5-C73F857454FB}" srcId="{055806B5-F49A-4268-ABEB-B3CF57A2EF57}" destId="{0DA3F7A6-A724-413F-9EBC-4EDBE3E0838F}" srcOrd="0" destOrd="0" parTransId="{19ADD333-2C83-406D-82B7-89BA2908916D}" sibTransId="{E6980F11-DDAD-4298-858E-108C14DAFFD1}"/>
    <dgm:cxn modelId="{59694FA3-2890-426E-B34C-86E345FBE55E}" type="presOf" srcId="{3628549C-2999-4CB6-9124-00E34805FD52}" destId="{6B3F5565-764C-4ED6-9FB7-34A83F615293}" srcOrd="1" destOrd="1" presId="urn:microsoft.com/office/officeart/2005/8/layout/hProcess4"/>
    <dgm:cxn modelId="{32F4F3AE-A307-42BC-80B8-A2C4C097B3BB}" type="presOf" srcId="{3628549C-2999-4CB6-9124-00E34805FD52}" destId="{0ACAC5F7-17C0-4370-A825-256F0D71378D}" srcOrd="0" destOrd="1" presId="urn:microsoft.com/office/officeart/2005/8/layout/hProcess4"/>
    <dgm:cxn modelId="{9CC1C4AF-6DA7-4358-A745-FDC2489FA3C4}" type="presOf" srcId="{78DA0075-D68E-4A43-BFAA-C561D928BE5D}" destId="{DF9DF6B1-240A-40E6-B340-2BE676A9442D}" srcOrd="0" destOrd="0" presId="urn:microsoft.com/office/officeart/2005/8/layout/hProcess4"/>
    <dgm:cxn modelId="{808F67BB-7460-486F-B1F7-3251E267017A}" type="presOf" srcId="{FA35C237-2E48-46FE-9436-C91BAF6141F3}" destId="{E9DDB193-4393-4ECB-8719-F9BA756DC188}" srcOrd="0" destOrd="0" presId="urn:microsoft.com/office/officeart/2005/8/layout/hProcess4"/>
    <dgm:cxn modelId="{05E077C0-C157-45B7-893A-39E75AD2335F}" type="presOf" srcId="{569262E9-5BE4-4618-B458-6EC8E68C89E0}" destId="{055675B7-1740-4F4D-B1E3-43D15B81962C}" srcOrd="0" destOrd="2" presId="urn:microsoft.com/office/officeart/2005/8/layout/hProcess4"/>
    <dgm:cxn modelId="{BD1B8CC2-FECE-4506-A96B-3ABA50862E5F}" type="presOf" srcId="{0DA3F7A6-A724-413F-9EBC-4EDBE3E0838F}" destId="{0198C08F-6F29-4C50-8A02-78207FD12CB5}" srcOrd="1" destOrd="0" presId="urn:microsoft.com/office/officeart/2005/8/layout/hProcess4"/>
    <dgm:cxn modelId="{84C95EC3-5D04-4766-BCCD-922C5013E38B}" type="presOf" srcId="{E472401F-7AA4-464B-B311-0B0422319085}" destId="{1BF42F0D-2A44-4B3E-89DD-C1769F70ABEE}" srcOrd="0" destOrd="0" presId="urn:microsoft.com/office/officeart/2005/8/layout/hProcess4"/>
    <dgm:cxn modelId="{32A306C6-7B82-424E-85EF-AE79D2FEF90E}" type="presOf" srcId="{8BDAF9D4-772E-48C9-93C2-652DF90D6FE1}" destId="{1BF42F0D-2A44-4B3E-89DD-C1769F70ABEE}" srcOrd="0" destOrd="1" presId="urn:microsoft.com/office/officeart/2005/8/layout/hProcess4"/>
    <dgm:cxn modelId="{505E47CE-AB8D-4F33-A53B-7FDD85F05F4B}" srcId="{DB50B170-991E-4067-82A3-6490521BE764}" destId="{8BDAF9D4-772E-48C9-93C2-652DF90D6FE1}" srcOrd="1" destOrd="0" parTransId="{ADE6693A-8595-4ACD-8459-3563F7FC8186}" sibTransId="{00368F3D-9BD4-459F-9A85-6842B7946474}"/>
    <dgm:cxn modelId="{93612ADB-6BE6-4946-BE01-A34A4F524525}" type="presOf" srcId="{B128E5B5-4EEF-4223-B031-365A4B0F8F00}" destId="{6B3F5565-764C-4ED6-9FB7-34A83F615293}" srcOrd="1" destOrd="0" presId="urn:microsoft.com/office/officeart/2005/8/layout/hProcess4"/>
    <dgm:cxn modelId="{F06946E1-7B60-403A-A9E0-A285E78CA7B7}" srcId="{5D51D6F5-AB13-4D40-8B81-60C266514501}" destId="{D4C130A6-E095-442E-BB78-8FD9464A35E6}" srcOrd="0" destOrd="0" parTransId="{6B284580-DC46-4F7F-A8E3-D893F0996942}" sibTransId="{6DE98BAD-117F-4A73-AA17-46054FBC3FF0}"/>
    <dgm:cxn modelId="{AC3D21E7-15B4-4BB5-9379-6C00CAE02D73}" srcId="{055806B5-F49A-4268-ABEB-B3CF57A2EF57}" destId="{67AB7ED1-D40E-43B6-BB49-786CDAA248C6}" srcOrd="1" destOrd="0" parTransId="{56F931DE-06FF-4985-B99F-A6C1B06E474F}" sibTransId="{67F76AB7-394F-4B92-B21C-AD4569FB911E}"/>
    <dgm:cxn modelId="{DF09ADE8-6957-4363-9EDE-BC936E6CE26F}" type="presOf" srcId="{DB50B170-991E-4067-82A3-6490521BE764}" destId="{9680193F-E3DE-4859-971B-1C96C362F8D3}" srcOrd="0" destOrd="0" presId="urn:microsoft.com/office/officeart/2005/8/layout/hProcess4"/>
    <dgm:cxn modelId="{9D4892FB-E14F-493E-A8DB-DD110C23A05D}" srcId="{78DA0075-D68E-4A43-BFAA-C561D928BE5D}" destId="{055806B5-F49A-4268-ABEB-B3CF57A2EF57}" srcOrd="1" destOrd="0" parTransId="{478378B2-9CF6-41A2-A2F2-6974F8FC775D}" sibTransId="{A2FACAB6-07E5-4A0C-AD9E-07ED28460C66}"/>
    <dgm:cxn modelId="{AB49746C-9751-4D77-A22E-D79BBA456FCF}" type="presParOf" srcId="{DF9DF6B1-240A-40E6-B340-2BE676A9442D}" destId="{169FB1C1-9134-4CDE-AE56-0226FAB958E5}" srcOrd="0" destOrd="0" presId="urn:microsoft.com/office/officeart/2005/8/layout/hProcess4"/>
    <dgm:cxn modelId="{C674D2F4-C5CB-486F-AD2C-ECA1733DF59A}" type="presParOf" srcId="{DF9DF6B1-240A-40E6-B340-2BE676A9442D}" destId="{25119DE1-21FE-4E35-B238-E0EBD2BA89EF}" srcOrd="1" destOrd="0" presId="urn:microsoft.com/office/officeart/2005/8/layout/hProcess4"/>
    <dgm:cxn modelId="{784923DC-711E-4C6E-95DA-7DC160FE7E36}" type="presParOf" srcId="{DF9DF6B1-240A-40E6-B340-2BE676A9442D}" destId="{F58B1655-6AC9-4990-BDC1-BF29C3E8B9F3}" srcOrd="2" destOrd="0" presId="urn:microsoft.com/office/officeart/2005/8/layout/hProcess4"/>
    <dgm:cxn modelId="{7E4B0A54-1459-4A9C-BB5C-8DFD426F14C5}" type="presParOf" srcId="{F58B1655-6AC9-4990-BDC1-BF29C3E8B9F3}" destId="{66A63DB5-70ED-475D-9F11-2201DF863FC1}" srcOrd="0" destOrd="0" presId="urn:microsoft.com/office/officeart/2005/8/layout/hProcess4"/>
    <dgm:cxn modelId="{6CCB8829-BF00-4647-84AE-9184B6061C27}" type="presParOf" srcId="{66A63DB5-70ED-475D-9F11-2201DF863FC1}" destId="{60116833-649A-4A0F-BF54-3616D3679E2D}" srcOrd="0" destOrd="0" presId="urn:microsoft.com/office/officeart/2005/8/layout/hProcess4"/>
    <dgm:cxn modelId="{D1764DAC-F28E-4C81-B153-95FCAB1C0FBC}" type="presParOf" srcId="{66A63DB5-70ED-475D-9F11-2201DF863FC1}" destId="{0ACAC5F7-17C0-4370-A825-256F0D71378D}" srcOrd="1" destOrd="0" presId="urn:microsoft.com/office/officeart/2005/8/layout/hProcess4"/>
    <dgm:cxn modelId="{D8E9FB0C-2BD2-47AB-9205-66C2C9B247F3}" type="presParOf" srcId="{66A63DB5-70ED-475D-9F11-2201DF863FC1}" destId="{6B3F5565-764C-4ED6-9FB7-34A83F615293}" srcOrd="2" destOrd="0" presId="urn:microsoft.com/office/officeart/2005/8/layout/hProcess4"/>
    <dgm:cxn modelId="{D8AB6F5E-9565-486D-A9A9-9FA22EC7701B}" type="presParOf" srcId="{66A63DB5-70ED-475D-9F11-2201DF863FC1}" destId="{E1C4A450-8334-433B-9959-0246F4F0E3D3}" srcOrd="3" destOrd="0" presId="urn:microsoft.com/office/officeart/2005/8/layout/hProcess4"/>
    <dgm:cxn modelId="{D7E66F13-466B-4CF8-BAA0-96B330A714F2}" type="presParOf" srcId="{66A63DB5-70ED-475D-9F11-2201DF863FC1}" destId="{F0798974-7FDF-40AE-8AD1-1D6CD7C3F981}" srcOrd="4" destOrd="0" presId="urn:microsoft.com/office/officeart/2005/8/layout/hProcess4"/>
    <dgm:cxn modelId="{05B1C6D9-FB04-4FBE-88D3-760FDF6BA507}" type="presParOf" srcId="{F58B1655-6AC9-4990-BDC1-BF29C3E8B9F3}" destId="{E9DDB193-4393-4ECB-8719-F9BA756DC188}" srcOrd="1" destOrd="0" presId="urn:microsoft.com/office/officeart/2005/8/layout/hProcess4"/>
    <dgm:cxn modelId="{332F2A23-1A57-471A-B03A-768490EAAC36}" type="presParOf" srcId="{F58B1655-6AC9-4990-BDC1-BF29C3E8B9F3}" destId="{0FAF4C71-5790-4353-B8A5-DDF4F98A84E8}" srcOrd="2" destOrd="0" presId="urn:microsoft.com/office/officeart/2005/8/layout/hProcess4"/>
    <dgm:cxn modelId="{4E0EFE62-932E-49B5-A065-480C2E0B7D3D}" type="presParOf" srcId="{0FAF4C71-5790-4353-B8A5-DDF4F98A84E8}" destId="{63A0C856-4CB6-4531-BAF4-8C0005DCB415}" srcOrd="0" destOrd="0" presId="urn:microsoft.com/office/officeart/2005/8/layout/hProcess4"/>
    <dgm:cxn modelId="{136622DB-53A5-49A9-A40B-7EC728536665}" type="presParOf" srcId="{0FAF4C71-5790-4353-B8A5-DDF4F98A84E8}" destId="{055675B7-1740-4F4D-B1E3-43D15B81962C}" srcOrd="1" destOrd="0" presId="urn:microsoft.com/office/officeart/2005/8/layout/hProcess4"/>
    <dgm:cxn modelId="{402FBA7E-FA68-43EF-A28A-FD999A741044}" type="presParOf" srcId="{0FAF4C71-5790-4353-B8A5-DDF4F98A84E8}" destId="{0198C08F-6F29-4C50-8A02-78207FD12CB5}" srcOrd="2" destOrd="0" presId="urn:microsoft.com/office/officeart/2005/8/layout/hProcess4"/>
    <dgm:cxn modelId="{4AC1429D-8491-40F6-99C1-12F4B0AF82D6}" type="presParOf" srcId="{0FAF4C71-5790-4353-B8A5-DDF4F98A84E8}" destId="{0574E394-15E5-4090-96BF-3C7BD396E585}" srcOrd="3" destOrd="0" presId="urn:microsoft.com/office/officeart/2005/8/layout/hProcess4"/>
    <dgm:cxn modelId="{1F85D50E-509B-46FD-BBD5-E35765D3E220}" type="presParOf" srcId="{0FAF4C71-5790-4353-B8A5-DDF4F98A84E8}" destId="{76023FAF-E3F8-45D2-A6CB-5B72B57A0516}" srcOrd="4" destOrd="0" presId="urn:microsoft.com/office/officeart/2005/8/layout/hProcess4"/>
    <dgm:cxn modelId="{FF49E47E-74A3-4B07-B373-7344ACE0E90C}" type="presParOf" srcId="{F58B1655-6AC9-4990-BDC1-BF29C3E8B9F3}" destId="{C0733A15-8ACA-45E1-89B1-E019D9AFC715}" srcOrd="3" destOrd="0" presId="urn:microsoft.com/office/officeart/2005/8/layout/hProcess4"/>
    <dgm:cxn modelId="{ABF0EA86-8530-4676-B22E-4B8B4B61AC37}" type="presParOf" srcId="{F58B1655-6AC9-4990-BDC1-BF29C3E8B9F3}" destId="{E73E564D-C68B-4287-9484-901F02A8C147}" srcOrd="4" destOrd="0" presId="urn:microsoft.com/office/officeart/2005/8/layout/hProcess4"/>
    <dgm:cxn modelId="{E048FCAC-CB0E-475F-9B46-03F3705EDCB5}" type="presParOf" srcId="{E73E564D-C68B-4287-9484-901F02A8C147}" destId="{2EB7A4F2-36E2-4D97-BC4F-D45761037F70}" srcOrd="0" destOrd="0" presId="urn:microsoft.com/office/officeart/2005/8/layout/hProcess4"/>
    <dgm:cxn modelId="{82099633-2F5F-400E-8C53-C1552339CF6C}" type="presParOf" srcId="{E73E564D-C68B-4287-9484-901F02A8C147}" destId="{1BF42F0D-2A44-4B3E-89DD-C1769F70ABEE}" srcOrd="1" destOrd="0" presId="urn:microsoft.com/office/officeart/2005/8/layout/hProcess4"/>
    <dgm:cxn modelId="{E523C3FB-9150-4DEB-9889-176819ADAFBE}" type="presParOf" srcId="{E73E564D-C68B-4287-9484-901F02A8C147}" destId="{976A4AA8-FA30-46F9-B789-D07BE2A0C207}" srcOrd="2" destOrd="0" presId="urn:microsoft.com/office/officeart/2005/8/layout/hProcess4"/>
    <dgm:cxn modelId="{CBF81EC2-FE96-4790-8470-22887293AFFB}" type="presParOf" srcId="{E73E564D-C68B-4287-9484-901F02A8C147}" destId="{9680193F-E3DE-4859-971B-1C96C362F8D3}" srcOrd="3" destOrd="0" presId="urn:microsoft.com/office/officeart/2005/8/layout/hProcess4"/>
    <dgm:cxn modelId="{F91812AD-CF23-4895-8AC8-4006306B1CCB}" type="presParOf" srcId="{E73E564D-C68B-4287-9484-901F02A8C147}" destId="{5864B0A1-B2E2-4E55-8051-A922196B4206}" srcOrd="4" destOrd="0" presId="urn:microsoft.com/office/officeart/2005/8/layout/hProcess4"/>
    <dgm:cxn modelId="{F48F9D32-6157-4AA0-AB13-164A6342C644}" type="presParOf" srcId="{F58B1655-6AC9-4990-BDC1-BF29C3E8B9F3}" destId="{A1CD265D-2470-499A-8485-EC874F5153AC}" srcOrd="5" destOrd="0" presId="urn:microsoft.com/office/officeart/2005/8/layout/hProcess4"/>
    <dgm:cxn modelId="{9A290FCB-0AEF-4ED7-A121-46324FEDD2A8}" type="presParOf" srcId="{F58B1655-6AC9-4990-BDC1-BF29C3E8B9F3}" destId="{58744A85-1C0F-45D3-A7E4-A75952C4B037}" srcOrd="6" destOrd="0" presId="urn:microsoft.com/office/officeart/2005/8/layout/hProcess4"/>
    <dgm:cxn modelId="{9F2EEE54-3AA9-4503-95B4-2CC49D10AC6E}" type="presParOf" srcId="{58744A85-1C0F-45D3-A7E4-A75952C4B037}" destId="{CE0D9D85-0950-4A6E-9154-5B7893DEAEB4}" srcOrd="0" destOrd="0" presId="urn:microsoft.com/office/officeart/2005/8/layout/hProcess4"/>
    <dgm:cxn modelId="{36518A3C-0E74-4D70-AA94-E99C4B300F1F}" type="presParOf" srcId="{58744A85-1C0F-45D3-A7E4-A75952C4B037}" destId="{AD14317B-3598-4BC4-AE17-B1ED90111AE4}" srcOrd="1" destOrd="0" presId="urn:microsoft.com/office/officeart/2005/8/layout/hProcess4"/>
    <dgm:cxn modelId="{171AB498-7FFA-4948-9CE5-7E9C27D24E42}" type="presParOf" srcId="{58744A85-1C0F-45D3-A7E4-A75952C4B037}" destId="{89B02E91-2A26-4DE6-8A7E-ABBA72E1B62C}" srcOrd="2" destOrd="0" presId="urn:microsoft.com/office/officeart/2005/8/layout/hProcess4"/>
    <dgm:cxn modelId="{0724FB1F-F320-46EB-93B6-11FE7591B10D}" type="presParOf" srcId="{58744A85-1C0F-45D3-A7E4-A75952C4B037}" destId="{811DE103-9554-4C8F-B781-6CF965F7B5D0}" srcOrd="3" destOrd="0" presId="urn:microsoft.com/office/officeart/2005/8/layout/hProcess4"/>
    <dgm:cxn modelId="{373317B0-16D2-412F-9DFE-632AAA6A33EC}" type="presParOf" srcId="{58744A85-1C0F-45D3-A7E4-A75952C4B037}" destId="{84D96554-CE8A-4B93-B82A-B78C35979CCD}"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2FC574D-9621-494E-BE07-CCAD48AD893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GB"/>
        </a:p>
      </dgm:t>
    </dgm:pt>
    <dgm:pt modelId="{1F6482B2-F8E0-41C6-B192-AAEB51AC61A2}" type="pres">
      <dgm:prSet presAssocID="{02FC574D-9621-494E-BE07-CCAD48AD893C}" presName="linear" presStyleCnt="0">
        <dgm:presLayoutVars>
          <dgm:animLvl val="lvl"/>
          <dgm:resizeHandles val="exact"/>
        </dgm:presLayoutVars>
      </dgm:prSet>
      <dgm:spPr/>
    </dgm:pt>
  </dgm:ptLst>
  <dgm:cxnLst>
    <dgm:cxn modelId="{C831BAF2-055F-4B9B-8DFE-D83B01659D9C}" type="presOf" srcId="{02FC574D-9621-494E-BE07-CCAD48AD893C}" destId="{1F6482B2-F8E0-41C6-B192-AAEB51AC61A2}"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E20A8-E513-4999-B95B-607E9508A755}">
      <dsp:nvSpPr>
        <dsp:cNvPr id="0" name=""/>
        <dsp:cNvSpPr/>
      </dsp:nvSpPr>
      <dsp:spPr>
        <a:xfrm>
          <a:off x="3952398" y="54391"/>
          <a:ext cx="2610802" cy="2610802"/>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knowledge</a:t>
          </a:r>
        </a:p>
      </dsp:txBody>
      <dsp:txXfrm>
        <a:off x="4300505" y="511282"/>
        <a:ext cx="1914588" cy="1174861"/>
      </dsp:txXfrm>
    </dsp:sp>
    <dsp:sp modelId="{CDB333E8-D360-491F-9541-0971E502422F}">
      <dsp:nvSpPr>
        <dsp:cNvPr id="0" name=""/>
        <dsp:cNvSpPr/>
      </dsp:nvSpPr>
      <dsp:spPr>
        <a:xfrm>
          <a:off x="4894463" y="1686143"/>
          <a:ext cx="2610802" cy="2610802"/>
        </a:xfrm>
        <a:prstGeom prst="ellipse">
          <a:avLst/>
        </a:prstGeom>
        <a:solidFill>
          <a:schemeClr val="accent3">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sensitivity </a:t>
          </a:r>
        </a:p>
      </dsp:txBody>
      <dsp:txXfrm>
        <a:off x="5692933" y="2360600"/>
        <a:ext cx="1566481" cy="1435941"/>
      </dsp:txXfrm>
    </dsp:sp>
    <dsp:sp modelId="{D5234444-177C-44EE-8ABF-DCACA4D3FA88}">
      <dsp:nvSpPr>
        <dsp:cNvPr id="0" name=""/>
        <dsp:cNvSpPr/>
      </dsp:nvSpPr>
      <dsp:spPr>
        <a:xfrm>
          <a:off x="3010333" y="1686143"/>
          <a:ext cx="2610802" cy="2610802"/>
        </a:xfrm>
        <a:prstGeom prst="ellipse">
          <a:avLst/>
        </a:prstGeom>
        <a:solidFill>
          <a:schemeClr val="accent4">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awareness </a:t>
          </a:r>
        </a:p>
      </dsp:txBody>
      <dsp:txXfrm>
        <a:off x="3256184" y="2360600"/>
        <a:ext cx="1566481" cy="14359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E20A8-E513-4999-B95B-607E9508A755}">
      <dsp:nvSpPr>
        <dsp:cNvPr id="0" name=""/>
        <dsp:cNvSpPr/>
      </dsp:nvSpPr>
      <dsp:spPr>
        <a:xfrm>
          <a:off x="3952398" y="54391"/>
          <a:ext cx="2610802" cy="2610802"/>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knowledge</a:t>
          </a:r>
        </a:p>
      </dsp:txBody>
      <dsp:txXfrm>
        <a:off x="4300505" y="511282"/>
        <a:ext cx="1914588" cy="1174861"/>
      </dsp:txXfrm>
    </dsp:sp>
    <dsp:sp modelId="{CDB333E8-D360-491F-9541-0971E502422F}">
      <dsp:nvSpPr>
        <dsp:cNvPr id="0" name=""/>
        <dsp:cNvSpPr/>
      </dsp:nvSpPr>
      <dsp:spPr>
        <a:xfrm>
          <a:off x="4894463" y="1686143"/>
          <a:ext cx="2610802" cy="2610802"/>
        </a:xfrm>
        <a:prstGeom prst="ellipse">
          <a:avLst/>
        </a:prstGeom>
        <a:solidFill>
          <a:schemeClr val="accent3">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sensitivity </a:t>
          </a:r>
        </a:p>
      </dsp:txBody>
      <dsp:txXfrm>
        <a:off x="5692933" y="2360600"/>
        <a:ext cx="1566481" cy="1435941"/>
      </dsp:txXfrm>
    </dsp:sp>
    <dsp:sp modelId="{D5234444-177C-44EE-8ABF-DCACA4D3FA88}">
      <dsp:nvSpPr>
        <dsp:cNvPr id="0" name=""/>
        <dsp:cNvSpPr/>
      </dsp:nvSpPr>
      <dsp:spPr>
        <a:xfrm>
          <a:off x="3010333" y="1686143"/>
          <a:ext cx="2610802" cy="2610802"/>
        </a:xfrm>
        <a:prstGeom prst="ellipse">
          <a:avLst/>
        </a:prstGeom>
        <a:solidFill>
          <a:schemeClr val="accent4">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awareness </a:t>
          </a:r>
        </a:p>
      </dsp:txBody>
      <dsp:txXfrm>
        <a:off x="3256184" y="2360600"/>
        <a:ext cx="1566481" cy="14359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E20A8-E513-4999-B95B-607E9508A755}">
      <dsp:nvSpPr>
        <dsp:cNvPr id="0" name=""/>
        <dsp:cNvSpPr/>
      </dsp:nvSpPr>
      <dsp:spPr>
        <a:xfrm>
          <a:off x="3952398" y="54391"/>
          <a:ext cx="2610802" cy="2610802"/>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knowledge</a:t>
          </a:r>
        </a:p>
      </dsp:txBody>
      <dsp:txXfrm>
        <a:off x="4300505" y="511282"/>
        <a:ext cx="1914588" cy="1174861"/>
      </dsp:txXfrm>
    </dsp:sp>
    <dsp:sp modelId="{CDB333E8-D360-491F-9541-0971E502422F}">
      <dsp:nvSpPr>
        <dsp:cNvPr id="0" name=""/>
        <dsp:cNvSpPr/>
      </dsp:nvSpPr>
      <dsp:spPr>
        <a:xfrm>
          <a:off x="4894463" y="1686143"/>
          <a:ext cx="2610802" cy="2610802"/>
        </a:xfrm>
        <a:prstGeom prst="ellipse">
          <a:avLst/>
        </a:prstGeom>
        <a:solidFill>
          <a:schemeClr val="accent3">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sensitivity </a:t>
          </a:r>
        </a:p>
      </dsp:txBody>
      <dsp:txXfrm>
        <a:off x="5692933" y="2360600"/>
        <a:ext cx="1566481" cy="1435941"/>
      </dsp:txXfrm>
    </dsp:sp>
    <dsp:sp modelId="{D5234444-177C-44EE-8ABF-DCACA4D3FA88}">
      <dsp:nvSpPr>
        <dsp:cNvPr id="0" name=""/>
        <dsp:cNvSpPr/>
      </dsp:nvSpPr>
      <dsp:spPr>
        <a:xfrm>
          <a:off x="3010333" y="1686143"/>
          <a:ext cx="2610802" cy="2610802"/>
        </a:xfrm>
        <a:prstGeom prst="ellipse">
          <a:avLst/>
        </a:prstGeom>
        <a:solidFill>
          <a:schemeClr val="accent4">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awareness </a:t>
          </a:r>
        </a:p>
      </dsp:txBody>
      <dsp:txXfrm>
        <a:off x="3256184" y="2360600"/>
        <a:ext cx="1566481" cy="14359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E20A8-E513-4999-B95B-607E9508A755}">
      <dsp:nvSpPr>
        <dsp:cNvPr id="0" name=""/>
        <dsp:cNvSpPr/>
      </dsp:nvSpPr>
      <dsp:spPr>
        <a:xfrm>
          <a:off x="3952398" y="54391"/>
          <a:ext cx="2610802" cy="2610802"/>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knowledge</a:t>
          </a:r>
        </a:p>
      </dsp:txBody>
      <dsp:txXfrm>
        <a:off x="4300505" y="511282"/>
        <a:ext cx="1914588" cy="1174861"/>
      </dsp:txXfrm>
    </dsp:sp>
    <dsp:sp modelId="{CDB333E8-D360-491F-9541-0971E502422F}">
      <dsp:nvSpPr>
        <dsp:cNvPr id="0" name=""/>
        <dsp:cNvSpPr/>
      </dsp:nvSpPr>
      <dsp:spPr>
        <a:xfrm>
          <a:off x="4894463" y="1686143"/>
          <a:ext cx="2610802" cy="2610802"/>
        </a:xfrm>
        <a:prstGeom prst="ellipse">
          <a:avLst/>
        </a:prstGeom>
        <a:solidFill>
          <a:schemeClr val="accent3">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sensitivity </a:t>
          </a:r>
        </a:p>
      </dsp:txBody>
      <dsp:txXfrm>
        <a:off x="5692933" y="2360600"/>
        <a:ext cx="1566481" cy="1435941"/>
      </dsp:txXfrm>
    </dsp:sp>
    <dsp:sp modelId="{D5234444-177C-44EE-8ABF-DCACA4D3FA88}">
      <dsp:nvSpPr>
        <dsp:cNvPr id="0" name=""/>
        <dsp:cNvSpPr/>
      </dsp:nvSpPr>
      <dsp:spPr>
        <a:xfrm>
          <a:off x="3010333" y="1686143"/>
          <a:ext cx="2610802" cy="2610802"/>
        </a:xfrm>
        <a:prstGeom prst="ellipse">
          <a:avLst/>
        </a:prstGeom>
        <a:solidFill>
          <a:schemeClr val="accent4">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GB" sz="2600" kern="1200" dirty="0"/>
            <a:t>Cultural awareness </a:t>
          </a:r>
        </a:p>
      </dsp:txBody>
      <dsp:txXfrm>
        <a:off x="3256184" y="2360600"/>
        <a:ext cx="1566481" cy="14359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1B769E-4575-43CF-AFBA-02C6ABE47C0C}">
      <dsp:nvSpPr>
        <dsp:cNvPr id="0" name=""/>
        <dsp:cNvSpPr/>
      </dsp:nvSpPr>
      <dsp:spPr>
        <a:xfrm>
          <a:off x="686294" y="0"/>
          <a:ext cx="9184234" cy="363070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D96AF9-87C2-44F6-B26E-083EDB364698}">
      <dsp:nvSpPr>
        <dsp:cNvPr id="0" name=""/>
        <dsp:cNvSpPr/>
      </dsp:nvSpPr>
      <dsp:spPr>
        <a:xfrm>
          <a:off x="366145" y="1089211"/>
          <a:ext cx="3241494" cy="1452282"/>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Unconditional stimulus (UCS): </a:t>
          </a:r>
          <a:r>
            <a:rPr lang="en-GB" sz="1300" kern="1200" dirty="0"/>
            <a:t> food naturally elicits reflexive behaviour, such as salivation.</a:t>
          </a:r>
        </a:p>
        <a:p>
          <a:pPr marL="0" lvl="0" indent="0" algn="ctr" defTabSz="577850">
            <a:lnSpc>
              <a:spcPct val="90000"/>
            </a:lnSpc>
            <a:spcBef>
              <a:spcPct val="0"/>
            </a:spcBef>
            <a:spcAft>
              <a:spcPct val="35000"/>
            </a:spcAft>
            <a:buNone/>
          </a:pPr>
          <a:r>
            <a:rPr lang="en-GB" sz="1300" b="1" kern="1200" dirty="0"/>
            <a:t>Unconditional response (UCR): </a:t>
          </a:r>
          <a:r>
            <a:rPr lang="en-GB" sz="1300" kern="1200" dirty="0"/>
            <a:t>A reflexive behaviour, salivation because of food (unconditional stimulus).</a:t>
          </a:r>
        </a:p>
      </dsp:txBody>
      <dsp:txXfrm>
        <a:off x="437040" y="1160106"/>
        <a:ext cx="3099704" cy="1310492"/>
      </dsp:txXfrm>
    </dsp:sp>
    <dsp:sp modelId="{A123C065-045A-43CC-8202-9BE960595C84}">
      <dsp:nvSpPr>
        <dsp:cNvPr id="0" name=""/>
        <dsp:cNvSpPr/>
      </dsp:nvSpPr>
      <dsp:spPr>
        <a:xfrm>
          <a:off x="3781743" y="1089211"/>
          <a:ext cx="3241494" cy="1452282"/>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Present a </a:t>
          </a:r>
          <a:r>
            <a:rPr lang="en-GB" sz="1300" b="1" kern="1200" dirty="0"/>
            <a:t>neutral stimulus, the bell,  </a:t>
          </a:r>
          <a:r>
            <a:rPr lang="en-GB" sz="1300" kern="1200" dirty="0"/>
            <a:t>to be used in conditioning: bell with food. The bell then becomes the conditioned stimulus   </a:t>
          </a:r>
        </a:p>
      </dsp:txBody>
      <dsp:txXfrm>
        <a:off x="3852638" y="1160106"/>
        <a:ext cx="3099704" cy="1310492"/>
      </dsp:txXfrm>
    </dsp:sp>
    <dsp:sp modelId="{6D62368D-1152-4429-9A65-A05E78E2F9D8}">
      <dsp:nvSpPr>
        <dsp:cNvPr id="0" name=""/>
        <dsp:cNvSpPr/>
      </dsp:nvSpPr>
      <dsp:spPr>
        <a:xfrm>
          <a:off x="7197342" y="1089211"/>
          <a:ext cx="3241494" cy="1452282"/>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Conditional response (CR): </a:t>
          </a:r>
          <a:r>
            <a:rPr lang="en-GB" sz="1300" kern="1200" dirty="0"/>
            <a:t> The behaviour elicited by a conditional stimulus is called a conditional response.</a:t>
          </a:r>
        </a:p>
      </dsp:txBody>
      <dsp:txXfrm>
        <a:off x="7268237" y="1160106"/>
        <a:ext cx="3099704" cy="13104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3B36F0-ECC2-4A35-8A1B-EBF89E483B10}">
      <dsp:nvSpPr>
        <dsp:cNvPr id="0" name=""/>
        <dsp:cNvSpPr/>
      </dsp:nvSpPr>
      <dsp:spPr>
        <a:xfrm>
          <a:off x="0" y="61525"/>
          <a:ext cx="5816362" cy="918303"/>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Powerful technique in changing behaviour</a:t>
          </a:r>
        </a:p>
      </dsp:txBody>
      <dsp:txXfrm>
        <a:off x="44828" y="106353"/>
        <a:ext cx="5726706" cy="828647"/>
      </dsp:txXfrm>
    </dsp:sp>
    <dsp:sp modelId="{6A718D3D-6478-4C4E-AA75-5850F6FC6986}">
      <dsp:nvSpPr>
        <dsp:cNvPr id="0" name=""/>
        <dsp:cNvSpPr/>
      </dsp:nvSpPr>
      <dsp:spPr>
        <a:xfrm>
          <a:off x="0" y="1017269"/>
          <a:ext cx="5816362" cy="918303"/>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Good at explaining the acquisition of behaviour (e.g. a fear for something) e.g </a:t>
          </a:r>
          <a:r>
            <a:rPr lang="en-GB" sz="1300" kern="1200"/>
            <a:t>Dentist Anxiety </a:t>
          </a:r>
          <a:r>
            <a:rPr lang="en-GB" sz="1300" b="1" kern="1200"/>
            <a:t>- </a:t>
          </a:r>
          <a:r>
            <a:rPr lang="en-GB" sz="1300" kern="1200"/>
            <a:t>If you had a painful experience at the dentist, you might start feeling anxious (conditioned response) just by hearing the sound of a dental drill (conditioned stimulus).</a:t>
          </a:r>
          <a:endParaRPr lang="en-US" sz="1300" kern="1200"/>
        </a:p>
      </dsp:txBody>
      <dsp:txXfrm>
        <a:off x="44828" y="1062097"/>
        <a:ext cx="5726706" cy="828647"/>
      </dsp:txXfrm>
    </dsp:sp>
    <dsp:sp modelId="{148AE27A-1829-49A7-9D23-5D7B4EE85EC9}">
      <dsp:nvSpPr>
        <dsp:cNvPr id="0" name=""/>
        <dsp:cNvSpPr/>
      </dsp:nvSpPr>
      <dsp:spPr>
        <a:xfrm>
          <a:off x="0" y="1973013"/>
          <a:ext cx="5816362" cy="918303"/>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Parents often serve as conditioned stimuli to infants for pleasant feelings (Boyle and Berk, 2019). </a:t>
          </a:r>
        </a:p>
      </dsp:txBody>
      <dsp:txXfrm>
        <a:off x="44828" y="2017841"/>
        <a:ext cx="5726706" cy="828647"/>
      </dsp:txXfrm>
    </dsp:sp>
    <dsp:sp modelId="{026F1611-73CF-4BB5-8D46-60D7AC41C31A}">
      <dsp:nvSpPr>
        <dsp:cNvPr id="0" name=""/>
        <dsp:cNvSpPr/>
      </dsp:nvSpPr>
      <dsp:spPr>
        <a:xfrm>
          <a:off x="0" y="2928757"/>
          <a:ext cx="5816362" cy="918303"/>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To the Behaviourist, </a:t>
          </a:r>
          <a:r>
            <a:rPr lang="en-US" sz="1300" u="sng" kern="1200"/>
            <a:t>the learner’s cognition, motivation or personality is not of concern</a:t>
          </a:r>
          <a:r>
            <a:rPr lang="en-US" sz="1300" kern="1200"/>
            <a:t>.  The focus is on building the stimulus-response association </a:t>
          </a:r>
        </a:p>
      </dsp:txBody>
      <dsp:txXfrm>
        <a:off x="44828" y="2973585"/>
        <a:ext cx="5726706" cy="82864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EA2A21-D126-4DD6-AFE7-99D035205410}">
      <dsp:nvSpPr>
        <dsp:cNvPr id="0" name=""/>
        <dsp:cNvSpPr/>
      </dsp:nvSpPr>
      <dsp:spPr>
        <a:xfrm>
          <a:off x="67016" y="0"/>
          <a:ext cx="3378069" cy="2533551"/>
        </a:xfrm>
        <a:prstGeom prst="upArrow">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600367-C430-4008-A4B1-2A332DC1F96E}">
      <dsp:nvSpPr>
        <dsp:cNvPr id="0" name=""/>
        <dsp:cNvSpPr/>
      </dsp:nvSpPr>
      <dsp:spPr>
        <a:xfrm>
          <a:off x="3546427" y="0"/>
          <a:ext cx="5888736" cy="2533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0" rIns="192024" bIns="192024" numCol="1" spcCol="1270" anchor="ctr" anchorCtr="0">
          <a:noAutofit/>
        </a:bodyPr>
        <a:lstStyle/>
        <a:p>
          <a:pPr marL="0" lvl="0" indent="0" algn="l" defTabSz="1200150">
            <a:lnSpc>
              <a:spcPct val="90000"/>
            </a:lnSpc>
            <a:spcBef>
              <a:spcPct val="0"/>
            </a:spcBef>
            <a:spcAft>
              <a:spcPct val="35000"/>
            </a:spcAft>
            <a:buClr>
              <a:srgbClr val="007BA4"/>
            </a:buClr>
            <a:buSzPct val="100000"/>
            <a:buNone/>
          </a:pPr>
          <a:r>
            <a:rPr lang="en-GB" sz="2700" b="1" kern="1200" dirty="0"/>
            <a:t>Positive reinforcement</a:t>
          </a:r>
        </a:p>
        <a:p>
          <a:pPr marL="0" lvl="0" indent="0" algn="l" defTabSz="1200150">
            <a:lnSpc>
              <a:spcPct val="90000"/>
            </a:lnSpc>
            <a:spcBef>
              <a:spcPct val="0"/>
            </a:spcBef>
            <a:spcAft>
              <a:spcPct val="35000"/>
            </a:spcAft>
            <a:buClr>
              <a:srgbClr val="007BA4"/>
            </a:buClr>
            <a:buSzPct val="100000"/>
            <a:buNone/>
          </a:pPr>
          <a:r>
            <a:rPr lang="en-GB" sz="2700" kern="1200" dirty="0"/>
            <a:t>Adding something to encourage behaviour being repeated </a:t>
          </a:r>
        </a:p>
        <a:p>
          <a:pPr marL="0" lvl="0" indent="0" algn="l" defTabSz="1200150">
            <a:lnSpc>
              <a:spcPct val="90000"/>
            </a:lnSpc>
            <a:spcBef>
              <a:spcPct val="0"/>
            </a:spcBef>
            <a:spcAft>
              <a:spcPct val="35000"/>
            </a:spcAft>
            <a:buClr>
              <a:srgbClr val="007BA4"/>
            </a:buClr>
            <a:buSzPct val="100000"/>
            <a:buNone/>
          </a:pPr>
          <a:r>
            <a:rPr lang="en-GB" sz="2700" kern="1200" dirty="0"/>
            <a:t>E.g. praise or recognition, food, extra time, choice of activity, attention, </a:t>
          </a:r>
        </a:p>
      </dsp:txBody>
      <dsp:txXfrm>
        <a:off x="3546427" y="0"/>
        <a:ext cx="5888736" cy="2533551"/>
      </dsp:txXfrm>
    </dsp:sp>
    <dsp:sp modelId="{7D85C90C-E96A-4F58-AAED-72385C537FA2}">
      <dsp:nvSpPr>
        <dsp:cNvPr id="0" name=""/>
        <dsp:cNvSpPr/>
      </dsp:nvSpPr>
      <dsp:spPr>
        <a:xfrm>
          <a:off x="1080436" y="2744681"/>
          <a:ext cx="3378069" cy="2533551"/>
        </a:xfrm>
        <a:prstGeom prst="downArrow">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B72D1F-D9C4-41C9-8F1B-698139DA29B3}">
      <dsp:nvSpPr>
        <dsp:cNvPr id="0" name=""/>
        <dsp:cNvSpPr/>
      </dsp:nvSpPr>
      <dsp:spPr>
        <a:xfrm>
          <a:off x="4559847" y="2744681"/>
          <a:ext cx="5888736" cy="2533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0" rIns="192024" bIns="192024" numCol="1" spcCol="1270" anchor="ctr" anchorCtr="0">
          <a:noAutofit/>
        </a:bodyPr>
        <a:lstStyle/>
        <a:p>
          <a:pPr marL="0" lvl="0" indent="0" algn="l" defTabSz="1200150">
            <a:lnSpc>
              <a:spcPct val="90000"/>
            </a:lnSpc>
            <a:spcBef>
              <a:spcPct val="0"/>
            </a:spcBef>
            <a:spcAft>
              <a:spcPct val="35000"/>
            </a:spcAft>
            <a:buClr>
              <a:srgbClr val="007BA4"/>
            </a:buClr>
            <a:buSzPct val="100000"/>
            <a:buNone/>
          </a:pPr>
          <a:r>
            <a:rPr lang="en-GB" sz="2700" b="1" kern="1200" dirty="0"/>
            <a:t>Negative reinforcement</a:t>
          </a:r>
        </a:p>
        <a:p>
          <a:pPr marL="0" lvl="0" indent="0" algn="l" defTabSz="1200150">
            <a:lnSpc>
              <a:spcPct val="90000"/>
            </a:lnSpc>
            <a:spcBef>
              <a:spcPct val="0"/>
            </a:spcBef>
            <a:spcAft>
              <a:spcPct val="35000"/>
            </a:spcAft>
            <a:buClr>
              <a:srgbClr val="007BA4"/>
            </a:buClr>
            <a:buSzPct val="100000"/>
            <a:buNone/>
          </a:pPr>
          <a:r>
            <a:rPr lang="en-GB" sz="2700" kern="1200" dirty="0"/>
            <a:t>Removing something to stop the same behaviour</a:t>
          </a:r>
        </a:p>
        <a:p>
          <a:pPr marL="0" lvl="0" indent="0" algn="l" defTabSz="1200150">
            <a:lnSpc>
              <a:spcPct val="90000"/>
            </a:lnSpc>
            <a:spcBef>
              <a:spcPct val="0"/>
            </a:spcBef>
            <a:spcAft>
              <a:spcPct val="35000"/>
            </a:spcAft>
            <a:buClr>
              <a:srgbClr val="007BA4"/>
            </a:buClr>
            <a:buSzPct val="100000"/>
            <a:buNone/>
          </a:pPr>
          <a:r>
            <a:rPr lang="en-GB" sz="2700" kern="1200" dirty="0"/>
            <a:t>E.g. withdrawal of attention, reduce time, points being taken off </a:t>
          </a:r>
        </a:p>
      </dsp:txBody>
      <dsp:txXfrm>
        <a:off x="4559847" y="2744681"/>
        <a:ext cx="5888736" cy="253355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8A0B4-522B-4D7F-9DB5-AEBCB0244289}">
      <dsp:nvSpPr>
        <dsp:cNvPr id="0" name=""/>
        <dsp:cNvSpPr/>
      </dsp:nvSpPr>
      <dsp:spPr>
        <a:xfrm>
          <a:off x="822607" y="0"/>
          <a:ext cx="9322880" cy="3399183"/>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080067-BB60-40F6-AB20-9288B3E1ABF1}">
      <dsp:nvSpPr>
        <dsp:cNvPr id="0" name=""/>
        <dsp:cNvSpPr/>
      </dsp:nvSpPr>
      <dsp:spPr>
        <a:xfrm>
          <a:off x="4531" y="1019754"/>
          <a:ext cx="3129763" cy="1359673"/>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GB" sz="5400" b="1" kern="1200" dirty="0"/>
            <a:t>A</a:t>
          </a:r>
          <a:r>
            <a:rPr lang="en-GB" sz="2800" kern="1200" dirty="0"/>
            <a:t>ntecedent</a:t>
          </a:r>
          <a:endParaRPr lang="en-GB" sz="3600" kern="1200" dirty="0"/>
        </a:p>
      </dsp:txBody>
      <dsp:txXfrm>
        <a:off x="70905" y="1086128"/>
        <a:ext cx="2997015" cy="1226925"/>
      </dsp:txXfrm>
    </dsp:sp>
    <dsp:sp modelId="{D574A944-4F84-4634-932D-325103341DD5}">
      <dsp:nvSpPr>
        <dsp:cNvPr id="0" name=""/>
        <dsp:cNvSpPr/>
      </dsp:nvSpPr>
      <dsp:spPr>
        <a:xfrm>
          <a:off x="3655921" y="1019754"/>
          <a:ext cx="3129763" cy="1359673"/>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GB" sz="4500" b="1" kern="1200" dirty="0"/>
            <a:t>B</a:t>
          </a:r>
          <a:r>
            <a:rPr lang="en-GB" sz="3200" kern="1200" dirty="0"/>
            <a:t>ehaviour</a:t>
          </a:r>
          <a:endParaRPr lang="en-GB" sz="4500" kern="1200" dirty="0"/>
        </a:p>
      </dsp:txBody>
      <dsp:txXfrm>
        <a:off x="3722295" y="1086128"/>
        <a:ext cx="2997015" cy="1226925"/>
      </dsp:txXfrm>
    </dsp:sp>
    <dsp:sp modelId="{45D59899-155B-4767-BB94-E3367F48E5B5}">
      <dsp:nvSpPr>
        <dsp:cNvPr id="0" name=""/>
        <dsp:cNvSpPr/>
      </dsp:nvSpPr>
      <dsp:spPr>
        <a:xfrm>
          <a:off x="7307311" y="1019754"/>
          <a:ext cx="3656251" cy="1359673"/>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GB" sz="4800" b="1" kern="1200" dirty="0"/>
            <a:t>C</a:t>
          </a:r>
          <a:r>
            <a:rPr lang="en-GB" sz="3200" kern="1200" dirty="0"/>
            <a:t>onsequence</a:t>
          </a:r>
        </a:p>
      </dsp:txBody>
      <dsp:txXfrm>
        <a:off x="7373685" y="1086128"/>
        <a:ext cx="3523503" cy="122692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D100A7-1496-4136-839D-F985CEC61F32}">
      <dsp:nvSpPr>
        <dsp:cNvPr id="0" name=""/>
        <dsp:cNvSpPr/>
      </dsp:nvSpPr>
      <dsp:spPr>
        <a:xfrm>
          <a:off x="0" y="69508"/>
          <a:ext cx="7559504" cy="197964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What are the strengths and limitations of the Behaviourist Conditioning approach to learning?</a:t>
          </a:r>
          <a:endParaRPr lang="en-US" sz="3600" kern="1200"/>
        </a:p>
      </dsp:txBody>
      <dsp:txXfrm>
        <a:off x="96638" y="166146"/>
        <a:ext cx="7366228" cy="1786364"/>
      </dsp:txXfrm>
    </dsp:sp>
    <dsp:sp modelId="{77E3239A-B007-430B-98DF-21D5646D0945}">
      <dsp:nvSpPr>
        <dsp:cNvPr id="0" name=""/>
        <dsp:cNvSpPr/>
      </dsp:nvSpPr>
      <dsp:spPr>
        <a:xfrm>
          <a:off x="0" y="2152828"/>
          <a:ext cx="7559504" cy="197964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What about cognitions, emotions, personality, motivations?</a:t>
          </a:r>
          <a:endParaRPr lang="en-US" sz="3600" kern="1200"/>
        </a:p>
      </dsp:txBody>
      <dsp:txXfrm>
        <a:off x="96638" y="2249466"/>
        <a:ext cx="7366228" cy="1786364"/>
      </dsp:txXfrm>
    </dsp:sp>
    <dsp:sp modelId="{34C2E49A-71BF-4FEF-8FF2-EBE797EF70E7}">
      <dsp:nvSpPr>
        <dsp:cNvPr id="0" name=""/>
        <dsp:cNvSpPr/>
      </dsp:nvSpPr>
      <dsp:spPr>
        <a:xfrm>
          <a:off x="0" y="4236148"/>
          <a:ext cx="7559504" cy="197964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Where does Conditioning fit in terms of Nature v Nurture?</a:t>
          </a:r>
          <a:endParaRPr lang="en-US" sz="3600" kern="1200"/>
        </a:p>
      </dsp:txBody>
      <dsp:txXfrm>
        <a:off x="96638" y="4332786"/>
        <a:ext cx="7366228" cy="178636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CAC5F7-17C0-4370-A825-256F0D71378D}">
      <dsp:nvSpPr>
        <dsp:cNvPr id="0" name=""/>
        <dsp:cNvSpPr/>
      </dsp:nvSpPr>
      <dsp:spPr>
        <a:xfrm>
          <a:off x="529" y="1317809"/>
          <a:ext cx="2080186" cy="1715718"/>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t" anchorCtr="0">
          <a:noAutofit/>
        </a:bodyPr>
        <a:lstStyle/>
        <a:p>
          <a:pPr marL="57150" lvl="1" indent="-57150" algn="l" defTabSz="488950">
            <a:lnSpc>
              <a:spcPct val="90000"/>
            </a:lnSpc>
            <a:spcBef>
              <a:spcPct val="0"/>
            </a:spcBef>
            <a:spcAft>
              <a:spcPct val="15000"/>
            </a:spcAft>
            <a:buFont typeface="+mj-lt"/>
            <a:buAutoNum type="arabicPeriod"/>
          </a:pPr>
          <a:r>
            <a:rPr lang="en-US" sz="1100" kern="1200" dirty="0"/>
            <a:t>How the learner pays attention to the role model’s </a:t>
          </a:r>
          <a:r>
            <a:rPr lang="en-US" sz="1100" kern="1200" dirty="0" err="1"/>
            <a:t>behaviour</a:t>
          </a:r>
          <a:endParaRPr lang="en-GB" sz="1100" kern="1200" dirty="0"/>
        </a:p>
        <a:p>
          <a:pPr marL="57150" lvl="1" indent="-57150" algn="l" defTabSz="488950">
            <a:lnSpc>
              <a:spcPct val="90000"/>
            </a:lnSpc>
            <a:spcBef>
              <a:spcPct val="0"/>
            </a:spcBef>
            <a:spcAft>
              <a:spcPct val="15000"/>
            </a:spcAft>
            <a:buChar char="•"/>
          </a:pPr>
          <a:r>
            <a:rPr lang="en-GB" sz="1100" kern="1200" dirty="0"/>
            <a:t>Do I identify with the role model?</a:t>
          </a:r>
        </a:p>
      </dsp:txBody>
      <dsp:txXfrm>
        <a:off x="40012" y="1357292"/>
        <a:ext cx="2001220" cy="1269098"/>
      </dsp:txXfrm>
    </dsp:sp>
    <dsp:sp modelId="{E9DDB193-4393-4ECB-8719-F9BA756DC188}">
      <dsp:nvSpPr>
        <dsp:cNvPr id="0" name=""/>
        <dsp:cNvSpPr/>
      </dsp:nvSpPr>
      <dsp:spPr>
        <a:xfrm>
          <a:off x="1145793" y="1641150"/>
          <a:ext cx="2420057" cy="2420057"/>
        </a:xfrm>
        <a:prstGeom prst="leftCircularArrow">
          <a:avLst>
            <a:gd name="adj1" fmla="val 3671"/>
            <a:gd name="adj2" fmla="val 457399"/>
            <a:gd name="adj3" fmla="val 2232910"/>
            <a:gd name="adj4" fmla="val 9024489"/>
            <a:gd name="adj5" fmla="val 4283"/>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1C4A450-8334-433B-9959-0246F4F0E3D3}">
      <dsp:nvSpPr>
        <dsp:cNvPr id="0" name=""/>
        <dsp:cNvSpPr/>
      </dsp:nvSpPr>
      <dsp:spPr>
        <a:xfrm>
          <a:off x="462793" y="2665874"/>
          <a:ext cx="1849054" cy="735308"/>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kern="1200" dirty="0"/>
            <a:t>Phase 1 attention</a:t>
          </a:r>
        </a:p>
      </dsp:txBody>
      <dsp:txXfrm>
        <a:off x="484329" y="2687410"/>
        <a:ext cx="1805982" cy="692236"/>
      </dsp:txXfrm>
    </dsp:sp>
    <dsp:sp modelId="{055675B7-1740-4F4D-B1E3-43D15B81962C}">
      <dsp:nvSpPr>
        <dsp:cNvPr id="0" name=""/>
        <dsp:cNvSpPr/>
      </dsp:nvSpPr>
      <dsp:spPr>
        <a:xfrm>
          <a:off x="2734937" y="1317809"/>
          <a:ext cx="2080186" cy="1715718"/>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t" anchorCtr="0">
          <a:noAutofit/>
        </a:bodyPr>
        <a:lstStyle/>
        <a:p>
          <a:pPr marL="57150" lvl="1" indent="-57150" algn="l" defTabSz="488950">
            <a:lnSpc>
              <a:spcPct val="90000"/>
            </a:lnSpc>
            <a:spcBef>
              <a:spcPct val="0"/>
            </a:spcBef>
            <a:spcAft>
              <a:spcPct val="15000"/>
            </a:spcAft>
            <a:buChar char="•"/>
          </a:pPr>
          <a:r>
            <a:rPr lang="en-GB" sz="1100" kern="1200" dirty="0"/>
            <a:t>Processing and representing in memory</a:t>
          </a:r>
        </a:p>
        <a:p>
          <a:pPr marL="57150" lvl="1" indent="-57150" algn="l" defTabSz="488950">
            <a:lnSpc>
              <a:spcPct val="90000"/>
            </a:lnSpc>
            <a:spcBef>
              <a:spcPct val="0"/>
            </a:spcBef>
            <a:spcAft>
              <a:spcPct val="15000"/>
            </a:spcAft>
            <a:buChar char="•"/>
          </a:pPr>
          <a:r>
            <a:rPr lang="en-GB" sz="1100" kern="1200" dirty="0"/>
            <a:t>Was the role model be awarded or punished?</a:t>
          </a:r>
        </a:p>
        <a:p>
          <a:pPr marL="57150" lvl="1" indent="-57150" algn="l" defTabSz="488950">
            <a:lnSpc>
              <a:spcPct val="90000"/>
            </a:lnSpc>
            <a:spcBef>
              <a:spcPct val="0"/>
            </a:spcBef>
            <a:spcAft>
              <a:spcPct val="15000"/>
            </a:spcAft>
            <a:buChar char="•"/>
          </a:pPr>
          <a:r>
            <a:rPr lang="en-GB" sz="1100" kern="1200" dirty="0"/>
            <a:t>Novel/unusual events or information are more likely to be remembered </a:t>
          </a:r>
        </a:p>
      </dsp:txBody>
      <dsp:txXfrm>
        <a:off x="2774420" y="1724946"/>
        <a:ext cx="2001220" cy="1269098"/>
      </dsp:txXfrm>
    </dsp:sp>
    <dsp:sp modelId="{C0733A15-8ACA-45E1-89B1-E019D9AFC715}">
      <dsp:nvSpPr>
        <dsp:cNvPr id="0" name=""/>
        <dsp:cNvSpPr/>
      </dsp:nvSpPr>
      <dsp:spPr>
        <a:xfrm>
          <a:off x="3862865" y="222857"/>
          <a:ext cx="2685859" cy="2685859"/>
        </a:xfrm>
        <a:prstGeom prst="circularArrow">
          <a:avLst>
            <a:gd name="adj1" fmla="val 3308"/>
            <a:gd name="adj2" fmla="val 408578"/>
            <a:gd name="adj3" fmla="val 19415911"/>
            <a:gd name="adj4" fmla="val 12575511"/>
            <a:gd name="adj5" fmla="val 3859"/>
          </a:avLst>
        </a:prstGeom>
        <a:solidFill>
          <a:schemeClr val="accent2">
            <a:hueOff val="3221807"/>
            <a:satOff val="-9246"/>
            <a:lumOff val="-1480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574E394-15E5-4090-96BF-3C7BD396E585}">
      <dsp:nvSpPr>
        <dsp:cNvPr id="0" name=""/>
        <dsp:cNvSpPr/>
      </dsp:nvSpPr>
      <dsp:spPr>
        <a:xfrm>
          <a:off x="3197200" y="950155"/>
          <a:ext cx="1849054" cy="735308"/>
        </a:xfrm>
        <a:prstGeom prst="roundRect">
          <a:avLst>
            <a:gd name="adj" fmla="val 10000"/>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kern="1200" dirty="0"/>
            <a:t>Phase 2 retention </a:t>
          </a:r>
        </a:p>
      </dsp:txBody>
      <dsp:txXfrm>
        <a:off x="3218736" y="971691"/>
        <a:ext cx="1805982" cy="692236"/>
      </dsp:txXfrm>
    </dsp:sp>
    <dsp:sp modelId="{1BF42F0D-2A44-4B3E-89DD-C1769F70ABEE}">
      <dsp:nvSpPr>
        <dsp:cNvPr id="0" name=""/>
        <dsp:cNvSpPr/>
      </dsp:nvSpPr>
      <dsp:spPr>
        <a:xfrm>
          <a:off x="5469344" y="1317809"/>
          <a:ext cx="2080186" cy="1715718"/>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t" anchorCtr="0">
          <a:noAutofit/>
        </a:bodyPr>
        <a:lstStyle/>
        <a:p>
          <a:pPr marL="57150" lvl="1" indent="-57150" algn="l" defTabSz="488950">
            <a:lnSpc>
              <a:spcPct val="90000"/>
            </a:lnSpc>
            <a:spcBef>
              <a:spcPct val="0"/>
            </a:spcBef>
            <a:spcAft>
              <a:spcPct val="15000"/>
            </a:spcAft>
            <a:buChar char="•"/>
          </a:pPr>
          <a:r>
            <a:rPr lang="en-GB" sz="1100" kern="1200" dirty="0"/>
            <a:t>Memory guides evaluation of the role model’s behaviour </a:t>
          </a:r>
        </a:p>
        <a:p>
          <a:pPr marL="57150" lvl="1" indent="-57150" algn="l" defTabSz="488950">
            <a:lnSpc>
              <a:spcPct val="90000"/>
            </a:lnSpc>
            <a:spcBef>
              <a:spcPct val="0"/>
            </a:spcBef>
            <a:spcAft>
              <a:spcPct val="15000"/>
            </a:spcAft>
            <a:buChar char="•"/>
          </a:pPr>
          <a:r>
            <a:rPr lang="en-GB" sz="1100" kern="1200" dirty="0"/>
            <a:t>Self-efficacy: Am I able to reproduce the behaviour? </a:t>
          </a:r>
        </a:p>
      </dsp:txBody>
      <dsp:txXfrm>
        <a:off x="5508827" y="1357292"/>
        <a:ext cx="2001220" cy="1269098"/>
      </dsp:txXfrm>
    </dsp:sp>
    <dsp:sp modelId="{A1CD265D-2470-499A-8485-EC874F5153AC}">
      <dsp:nvSpPr>
        <dsp:cNvPr id="0" name=""/>
        <dsp:cNvSpPr/>
      </dsp:nvSpPr>
      <dsp:spPr>
        <a:xfrm>
          <a:off x="6614607" y="1641150"/>
          <a:ext cx="2420057" cy="2420057"/>
        </a:xfrm>
        <a:prstGeom prst="leftCircularArrow">
          <a:avLst>
            <a:gd name="adj1" fmla="val 3671"/>
            <a:gd name="adj2" fmla="val 457399"/>
            <a:gd name="adj3" fmla="val 2232910"/>
            <a:gd name="adj4" fmla="val 9024489"/>
            <a:gd name="adj5" fmla="val 4283"/>
          </a:avLst>
        </a:prstGeom>
        <a:solidFill>
          <a:schemeClr val="accent2">
            <a:hueOff val="6443614"/>
            <a:satOff val="-18493"/>
            <a:lumOff val="-2960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680193F-E3DE-4859-971B-1C96C362F8D3}">
      <dsp:nvSpPr>
        <dsp:cNvPr id="0" name=""/>
        <dsp:cNvSpPr/>
      </dsp:nvSpPr>
      <dsp:spPr>
        <a:xfrm>
          <a:off x="5931608" y="2665874"/>
          <a:ext cx="1849054" cy="735308"/>
        </a:xfrm>
        <a:prstGeom prst="roundRect">
          <a:avLst>
            <a:gd name="adj" fmla="val 10000"/>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kern="1200" dirty="0"/>
            <a:t>Phase 3 reproduction </a:t>
          </a:r>
        </a:p>
      </dsp:txBody>
      <dsp:txXfrm>
        <a:off x="5953144" y="2687410"/>
        <a:ext cx="1805982" cy="692236"/>
      </dsp:txXfrm>
    </dsp:sp>
    <dsp:sp modelId="{AD14317B-3598-4BC4-AE17-B1ED90111AE4}">
      <dsp:nvSpPr>
        <dsp:cNvPr id="0" name=""/>
        <dsp:cNvSpPr/>
      </dsp:nvSpPr>
      <dsp:spPr>
        <a:xfrm>
          <a:off x="8203751" y="1317809"/>
          <a:ext cx="2080186" cy="1715718"/>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t" anchorCtr="0">
          <a:noAutofit/>
        </a:bodyPr>
        <a:lstStyle/>
        <a:p>
          <a:pPr marL="57150" lvl="1" indent="-57150" algn="l" defTabSz="488950">
            <a:lnSpc>
              <a:spcPct val="90000"/>
            </a:lnSpc>
            <a:spcBef>
              <a:spcPct val="0"/>
            </a:spcBef>
            <a:spcAft>
              <a:spcPct val="15000"/>
            </a:spcAft>
            <a:buFont typeface="+mj-lt"/>
            <a:buAutoNum type="arabicPeriod"/>
          </a:pPr>
          <a:r>
            <a:rPr lang="en-US" sz="1100" kern="1200" dirty="0"/>
            <a:t>Whether they are motivated to imitate the observed </a:t>
          </a:r>
          <a:r>
            <a:rPr lang="en-US" sz="1100" kern="1200" dirty="0" err="1"/>
            <a:t>behaviour</a:t>
          </a:r>
          <a:r>
            <a:rPr lang="en-US" sz="1100" kern="1200" dirty="0"/>
            <a:t> </a:t>
          </a:r>
          <a:endParaRPr lang="en-GB" sz="1100" kern="1200" dirty="0"/>
        </a:p>
      </dsp:txBody>
      <dsp:txXfrm>
        <a:off x="8243234" y="1724946"/>
        <a:ext cx="2001220" cy="1269098"/>
      </dsp:txXfrm>
    </dsp:sp>
    <dsp:sp modelId="{811DE103-9554-4C8F-B781-6CF965F7B5D0}">
      <dsp:nvSpPr>
        <dsp:cNvPr id="0" name=""/>
        <dsp:cNvSpPr/>
      </dsp:nvSpPr>
      <dsp:spPr>
        <a:xfrm>
          <a:off x="8666015" y="950155"/>
          <a:ext cx="1849054" cy="735308"/>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kern="1200" dirty="0"/>
            <a:t>Phase 4 Motivation</a:t>
          </a:r>
        </a:p>
      </dsp:txBody>
      <dsp:txXfrm>
        <a:off x="8687551" y="971691"/>
        <a:ext cx="1805982" cy="69223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52F021-2BF3-4C6C-A49B-CF9E6178F22D}" type="datetimeFigureOut">
              <a:rPr lang="en-GB" smtClean="0"/>
              <a:t>02/10/2025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DE90A4-F53F-46C5-8F7F-E89EBD8A4316}" type="slidenum">
              <a:rPr lang="en-GB" smtClean="0"/>
              <a:t>‹#›</a:t>
            </a:fld>
            <a:endParaRPr lang="en-GB"/>
          </a:p>
        </p:txBody>
      </p:sp>
    </p:spTree>
    <p:extLst>
      <p:ext uri="{BB962C8B-B14F-4D97-AF65-F5344CB8AC3E}">
        <p14:creationId xmlns:p14="http://schemas.microsoft.com/office/powerpoint/2010/main" val="67625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file:///C:\Users\j.chen-wilson\OneDrive%20-%20University%20of%20Wales%20Trinity%20Saint%20David\ibrary\A_critical_review_of_cultural_competence_frameworks_and_models_in_medical_and_health_professional_education_A_meta_ethnographic_synthesis_BEME_Guide.pdf"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cell.com/heliyon/pdf/S2405-8440(20)30409-6.pdf" TargetMode="External"/><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18F4F3-3C6C-4A42-9AB2-7777092E81B4}" type="slidenum">
              <a:rPr lang="en-GB" smtClean="0"/>
              <a:t>2</a:t>
            </a:fld>
            <a:endParaRPr lang="en-GB" dirty="0"/>
          </a:p>
        </p:txBody>
      </p:sp>
    </p:spTree>
    <p:extLst>
      <p:ext uri="{BB962C8B-B14F-4D97-AF65-F5344CB8AC3E}">
        <p14:creationId xmlns:p14="http://schemas.microsoft.com/office/powerpoint/2010/main" val="2134790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*A_critical_review_of_cultural_competence_frameworks_and_models_in_medical_and_health_professional_education_A_meta_ethnographic_synthesis_BEME_Guide.pdf</a:t>
            </a:r>
            <a:endParaRPr lang="en-GB" dirty="0"/>
          </a:p>
          <a:p>
            <a:endParaRPr lang="en-GB" dirty="0"/>
          </a:p>
          <a:p>
            <a:r>
              <a:rPr lang="en-GB" dirty="0"/>
              <a:t>“Practice points  </a:t>
            </a:r>
          </a:p>
          <a:p>
            <a:r>
              <a:rPr lang="en-GB" dirty="0"/>
              <a:t>Cultural competence training should include meta-cognitive skills which help students to learn that cultural knowledge is a dynamic entity.  </a:t>
            </a:r>
          </a:p>
          <a:p>
            <a:r>
              <a:rPr lang="en-GB" dirty="0"/>
              <a:t>Curricula should be co-created with all stakeholders who contribute to different aspects of students’ development.  </a:t>
            </a:r>
          </a:p>
          <a:p>
            <a:r>
              <a:rPr lang="en-GB" dirty="0"/>
              <a:t>Longitudinal cultural curricula are more sustainable compared to standalone teaching to develop students’ lifelong commitment (Li e al, 2023 p. 1) </a:t>
            </a:r>
          </a:p>
        </p:txBody>
      </p:sp>
      <p:sp>
        <p:nvSpPr>
          <p:cNvPr id="4" name="Slide Number Placeholder 3"/>
          <p:cNvSpPr>
            <a:spLocks noGrp="1"/>
          </p:cNvSpPr>
          <p:nvPr>
            <p:ph type="sldNum" sz="quarter" idx="5"/>
          </p:nvPr>
        </p:nvSpPr>
        <p:spPr/>
        <p:txBody>
          <a:bodyPr/>
          <a:lstStyle/>
          <a:p>
            <a:fld id="{46FF943A-9889-4B01-8FD0-7A03306216CD}" type="slidenum">
              <a:rPr lang="en-GB" smtClean="0"/>
              <a:t>4</a:t>
            </a:fld>
            <a:endParaRPr lang="en-GB"/>
          </a:p>
        </p:txBody>
      </p:sp>
    </p:spTree>
    <p:extLst>
      <p:ext uri="{BB962C8B-B14F-4D97-AF65-F5344CB8AC3E}">
        <p14:creationId xmlns:p14="http://schemas.microsoft.com/office/powerpoint/2010/main" val="1295096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5</a:t>
            </a:fld>
            <a:endParaRPr lang="en-GB"/>
          </a:p>
        </p:txBody>
      </p:sp>
    </p:spTree>
    <p:extLst>
      <p:ext uri="{BB962C8B-B14F-4D97-AF65-F5344CB8AC3E}">
        <p14:creationId xmlns:p14="http://schemas.microsoft.com/office/powerpoint/2010/main" val="3741984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“Practice points  </a:t>
            </a:r>
          </a:p>
          <a:p>
            <a:r>
              <a:rPr lang="en-GB" dirty="0"/>
              <a:t>Cultural competence training should include meta-cognitive skills which help students to learn that cultural knowledge is a dynamic entity.  </a:t>
            </a:r>
          </a:p>
          <a:p>
            <a:r>
              <a:rPr lang="en-GB" dirty="0"/>
              <a:t>Curricula should be co-created with all stakeholders who contribute to different aspects of students’ development.  </a:t>
            </a:r>
          </a:p>
          <a:p>
            <a:r>
              <a:rPr lang="en-GB" dirty="0"/>
              <a:t>Longitudinal cultural curricula are more sustainable compared to standalone teaching to develop students’ lifelong commitment (Li e al, 2023 p. 1) </a:t>
            </a:r>
          </a:p>
        </p:txBody>
      </p:sp>
      <p:sp>
        <p:nvSpPr>
          <p:cNvPr id="4" name="Slide Number Placeholder 3"/>
          <p:cNvSpPr>
            <a:spLocks noGrp="1"/>
          </p:cNvSpPr>
          <p:nvPr>
            <p:ph type="sldNum" sz="quarter" idx="5"/>
          </p:nvPr>
        </p:nvSpPr>
        <p:spPr/>
        <p:txBody>
          <a:bodyPr/>
          <a:lstStyle/>
          <a:p>
            <a:fld id="{46FF943A-9889-4B01-8FD0-7A03306216CD}" type="slidenum">
              <a:rPr lang="en-GB" smtClean="0"/>
              <a:t>6</a:t>
            </a:fld>
            <a:endParaRPr lang="en-GB"/>
          </a:p>
        </p:txBody>
      </p:sp>
    </p:spTree>
    <p:extLst>
      <p:ext uri="{BB962C8B-B14F-4D97-AF65-F5344CB8AC3E}">
        <p14:creationId xmlns:p14="http://schemas.microsoft.com/office/powerpoint/2010/main" val="3601162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“Practice points  </a:t>
            </a:r>
          </a:p>
          <a:p>
            <a:r>
              <a:rPr lang="en-GB" dirty="0"/>
              <a:t>Cultural competence training should include meta-cognitive skills which help students to learn that cultural knowledge is a dynamic entity.  </a:t>
            </a:r>
          </a:p>
          <a:p>
            <a:r>
              <a:rPr lang="en-GB" dirty="0"/>
              <a:t>Curricula should be co-created with all stakeholders who contribute to different aspects of students’ development.  </a:t>
            </a:r>
          </a:p>
          <a:p>
            <a:r>
              <a:rPr lang="en-GB" dirty="0"/>
              <a:t>Longitudinal cultural curricula are more sustainable compared to standalone teaching to develop students’ lifelong commitment (Li e al, 2023 p. 1) </a:t>
            </a:r>
          </a:p>
        </p:txBody>
      </p:sp>
      <p:sp>
        <p:nvSpPr>
          <p:cNvPr id="4" name="Slide Number Placeholder 3"/>
          <p:cNvSpPr>
            <a:spLocks noGrp="1"/>
          </p:cNvSpPr>
          <p:nvPr>
            <p:ph type="sldNum" sz="quarter" idx="5"/>
          </p:nvPr>
        </p:nvSpPr>
        <p:spPr/>
        <p:txBody>
          <a:bodyPr/>
          <a:lstStyle/>
          <a:p>
            <a:fld id="{46FF943A-9889-4B01-8FD0-7A03306216CD}" type="slidenum">
              <a:rPr lang="en-GB" smtClean="0"/>
              <a:t>7</a:t>
            </a:fld>
            <a:endParaRPr lang="en-GB"/>
          </a:p>
        </p:txBody>
      </p:sp>
    </p:spTree>
    <p:extLst>
      <p:ext uri="{BB962C8B-B14F-4D97-AF65-F5344CB8AC3E}">
        <p14:creationId xmlns:p14="http://schemas.microsoft.com/office/powerpoint/2010/main" val="2352344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8</a:t>
            </a:fld>
            <a:endParaRPr lang="en-GB"/>
          </a:p>
        </p:txBody>
      </p:sp>
    </p:spTree>
    <p:extLst>
      <p:ext uri="{BB962C8B-B14F-4D97-AF65-F5344CB8AC3E}">
        <p14:creationId xmlns:p14="http://schemas.microsoft.com/office/powerpoint/2010/main" val="399963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 action="ppaction://noaction"/>
              </a:rPr>
              <a:t>Here is the link to the checklist </a:t>
            </a:r>
          </a:p>
          <a:p>
            <a:r>
              <a:rPr lang="en-GB" dirty="0">
                <a:hlinkClick r:id="" action="ppaction://noaction"/>
              </a:rPr>
              <a:t>cultural-competence-self-assessment-checklist.pdf (coloradoedinitiative.org)</a:t>
            </a:r>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9</a:t>
            </a:fld>
            <a:endParaRPr lang="en-GB"/>
          </a:p>
        </p:txBody>
      </p:sp>
    </p:spTree>
    <p:extLst>
      <p:ext uri="{BB962C8B-B14F-4D97-AF65-F5344CB8AC3E}">
        <p14:creationId xmlns:p14="http://schemas.microsoft.com/office/powerpoint/2010/main" val="835353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11</a:t>
            </a:fld>
            <a:endParaRPr lang="en-GB"/>
          </a:p>
        </p:txBody>
      </p:sp>
    </p:spTree>
    <p:extLst>
      <p:ext uri="{BB962C8B-B14F-4D97-AF65-F5344CB8AC3E}">
        <p14:creationId xmlns:p14="http://schemas.microsoft.com/office/powerpoint/2010/main" val="981336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Small group discussion and feedback to the whole class. </a:t>
            </a:r>
          </a:p>
          <a:p>
            <a:endParaRPr lang="en-GB" dirty="0"/>
          </a:p>
          <a:p>
            <a:r>
              <a:rPr lang="en-GB" dirty="0"/>
              <a:t>Might be better to get them to go through what the three principles are first.  </a:t>
            </a:r>
          </a:p>
          <a:p>
            <a:r>
              <a:rPr lang="en-GB" dirty="0"/>
              <a:t>Lifelong learning and critical self-reflection: especially relevant to the idea of cultural awareness and sensitivity</a:t>
            </a:r>
          </a:p>
          <a:p>
            <a:endParaRPr lang="en-GB" dirty="0"/>
          </a:p>
          <a:p>
            <a:endParaRPr lang="en-GB" dirty="0"/>
          </a:p>
          <a:p>
            <a:r>
              <a:rPr lang="en-GB" dirty="0"/>
              <a:t>Not sure if the idea of power imbalances has been introduced in other modules.  </a:t>
            </a:r>
          </a:p>
          <a:p>
            <a:endParaRPr lang="en-GB" dirty="0"/>
          </a:p>
          <a:p>
            <a:r>
              <a:rPr lang="en-GB" dirty="0"/>
              <a:t>Accountability should be organisation level as well as individual level. Therefore leadership is also important to promote cultural humility</a:t>
            </a:r>
          </a:p>
          <a:p>
            <a:endParaRPr lang="en-GB" dirty="0"/>
          </a:p>
          <a:p>
            <a:r>
              <a:rPr lang="en-GB" dirty="0"/>
              <a:t>  </a:t>
            </a:r>
          </a:p>
          <a:p>
            <a:endParaRPr lang="en-GB" dirty="0"/>
          </a:p>
          <a:p>
            <a:r>
              <a:rPr lang="en-GB" dirty="0"/>
              <a:t>   </a:t>
            </a:r>
          </a:p>
        </p:txBody>
      </p:sp>
      <p:sp>
        <p:nvSpPr>
          <p:cNvPr id="4" name="Slide Number Placeholder 3"/>
          <p:cNvSpPr>
            <a:spLocks noGrp="1"/>
          </p:cNvSpPr>
          <p:nvPr>
            <p:ph type="sldNum" sz="quarter" idx="5"/>
          </p:nvPr>
        </p:nvSpPr>
        <p:spPr/>
        <p:txBody>
          <a:bodyPr/>
          <a:lstStyle/>
          <a:p>
            <a:fld id="{05016A6B-2179-4D4F-B9DA-C6A53BFB0EDB}" type="slidenum">
              <a:rPr lang="en-GB" smtClean="0"/>
              <a:t>13</a:t>
            </a:fld>
            <a:endParaRPr lang="en-GB"/>
          </a:p>
        </p:txBody>
      </p:sp>
    </p:spTree>
    <p:extLst>
      <p:ext uri="{BB962C8B-B14F-4D97-AF65-F5344CB8AC3E}">
        <p14:creationId xmlns:p14="http://schemas.microsoft.com/office/powerpoint/2010/main" val="263260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danger of laying responsibility on individual practitioners from a narrow Lense of cultural competence</a:t>
            </a:r>
          </a:p>
          <a:p>
            <a:r>
              <a:rPr lang="en-GB" dirty="0"/>
              <a:t>It’s therefore very important to hold the systems accountable as proposed by the cultural humility model.    </a:t>
            </a:r>
          </a:p>
        </p:txBody>
      </p:sp>
      <p:sp>
        <p:nvSpPr>
          <p:cNvPr id="4" name="Slide Number Placeholder 3"/>
          <p:cNvSpPr>
            <a:spLocks noGrp="1"/>
          </p:cNvSpPr>
          <p:nvPr>
            <p:ph type="sldNum" sz="quarter" idx="5"/>
          </p:nvPr>
        </p:nvSpPr>
        <p:spPr/>
        <p:txBody>
          <a:bodyPr/>
          <a:lstStyle/>
          <a:p>
            <a:fld id="{46FF943A-9889-4B01-8FD0-7A03306216CD}" type="slidenum">
              <a:rPr lang="en-GB" smtClean="0"/>
              <a:t>14</a:t>
            </a:fld>
            <a:endParaRPr lang="en-GB"/>
          </a:p>
        </p:txBody>
      </p:sp>
    </p:spTree>
    <p:extLst>
      <p:ext uri="{BB962C8B-B14F-4D97-AF65-F5344CB8AC3E}">
        <p14:creationId xmlns:p14="http://schemas.microsoft.com/office/powerpoint/2010/main" val="2952410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18</a:t>
            </a:fld>
            <a:endParaRPr lang="en-GB"/>
          </a:p>
        </p:txBody>
      </p:sp>
    </p:spTree>
    <p:extLst>
      <p:ext uri="{BB962C8B-B14F-4D97-AF65-F5344CB8AC3E}">
        <p14:creationId xmlns:p14="http://schemas.microsoft.com/office/powerpoint/2010/main" val="3778818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Shape 137"/>
          <p:cNvSpPr>
            <a:spLocks noGrp="1" noRot="1" noChangeAspect="1"/>
          </p:cNvSpPr>
          <p:nvPr>
            <p:ph type="sldImg"/>
          </p:nvPr>
        </p:nvSpPr>
        <p:spPr>
          <a:prstGeom prst="rect">
            <a:avLst/>
          </a:prstGeom>
        </p:spPr>
        <p:txBody>
          <a:bodyPr/>
          <a:lstStyle/>
          <a:p>
            <a:pPr lvl="0"/>
            <a:endParaRPr dirty="0"/>
          </a:p>
        </p:txBody>
      </p:sp>
      <p:sp>
        <p:nvSpPr>
          <p:cNvPr id="138" name="Shape 138"/>
          <p:cNvSpPr>
            <a:spLocks noGrp="1"/>
          </p:cNvSpPr>
          <p:nvPr>
            <p:ph type="body" sz="quarter" idx="1"/>
          </p:nvPr>
        </p:nvSpPr>
        <p:spPr>
          <a:prstGeom prst="rect">
            <a:avLst/>
          </a:prstGeom>
        </p:spPr>
        <p:txBody>
          <a:bodyPr/>
          <a:lstStyle>
            <a:lvl1pPr defTabSz="914400">
              <a:lnSpc>
                <a:spcPct val="100000"/>
              </a:lnSpc>
              <a:spcBef>
                <a:spcPts val="400"/>
              </a:spcBef>
              <a:defRPr sz="1200">
                <a:latin typeface="Arial"/>
                <a:ea typeface="Arial"/>
                <a:cs typeface="Arial"/>
                <a:sym typeface="Arial"/>
              </a:defRPr>
            </a:lvl1pPr>
          </a:lstStyle>
          <a:p>
            <a:pPr algn="l"/>
            <a:r>
              <a:rPr lang="en-US" sz="1800" b="0" i="0" u="none" strike="noStrike" baseline="0" dirty="0">
                <a:latin typeface="Arial" panose="020B0604020202020204" pitchFamily="34" charset="0"/>
              </a:rPr>
              <a:t>Ivan Pavlov (1849–1936) in his laboratory with some of his </a:t>
            </a:r>
            <a:r>
              <a:rPr lang="en-IN" sz="1800" b="0" i="0" u="none" strike="noStrike" baseline="0" dirty="0">
                <a:latin typeface="Arial" panose="020B0604020202020204" pitchFamily="34" charset="0"/>
              </a:rPr>
              <a:t>collaborators.</a:t>
            </a:r>
            <a:endParaRPr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Aptos" panose="020B0004020202020204" pitchFamily="34" charset="0"/>
              </a:rPr>
              <a:t>This slide defines the key terms in classical conditioning and how they situate in the conditioning process </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21</a:t>
            </a:fld>
            <a:endParaRPr lang="en-GB"/>
          </a:p>
        </p:txBody>
      </p:sp>
    </p:spTree>
    <p:extLst>
      <p:ext uri="{BB962C8B-B14F-4D97-AF65-F5344CB8AC3E}">
        <p14:creationId xmlns:p14="http://schemas.microsoft.com/office/powerpoint/2010/main" val="2152563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https://youtu.be/FMnhyGozLyE?si=qeXvXDjvRfl7Majb</a:t>
            </a:r>
          </a:p>
          <a:p>
            <a:endParaRPr lang="en-GB" dirty="0"/>
          </a:p>
          <a:p>
            <a:pPr marL="0" indent="0" eaLnBrk="1" hangingPunct="1">
              <a:spcBef>
                <a:spcPts val="575"/>
              </a:spcBef>
              <a:buSzPct val="85000"/>
              <a:buNone/>
            </a:pPr>
            <a:r>
              <a:rPr lang="en-GB" altLang="en-US" b="1" dirty="0">
                <a:solidFill>
                  <a:srgbClr val="000000"/>
                </a:solidFill>
                <a:cs typeface="Arial" panose="020B0604020202020204" pitchFamily="34" charset="0"/>
              </a:rPr>
              <a:t>The Little Albert study </a:t>
            </a:r>
            <a:r>
              <a:rPr lang="en-GB" altLang="en-US" dirty="0">
                <a:solidFill>
                  <a:srgbClr val="000000"/>
                </a:solidFill>
                <a:cs typeface="Arial" panose="020B0604020202020204" pitchFamily="34" charset="0"/>
              </a:rPr>
              <a:t>by Watson and Raynor (1920)</a:t>
            </a:r>
          </a:p>
          <a:p>
            <a:pPr marL="0" indent="0" eaLnBrk="1" hangingPunct="1">
              <a:spcBef>
                <a:spcPts val="575"/>
              </a:spcBef>
              <a:buSzPct val="85000"/>
              <a:buNone/>
            </a:pPr>
            <a:endParaRPr lang="en-GB" altLang="en-US" b="1" dirty="0">
              <a:solidFill>
                <a:srgbClr val="000000"/>
              </a:solidFill>
              <a:cs typeface="Arial" panose="020B0604020202020204" pitchFamily="34" charset="0"/>
            </a:endParaRPr>
          </a:p>
          <a:p>
            <a:pPr marL="0" indent="0" eaLnBrk="1" hangingPunct="1">
              <a:spcBef>
                <a:spcPts val="575"/>
              </a:spcBef>
              <a:buSzPct val="85000"/>
              <a:buNone/>
            </a:pPr>
            <a:r>
              <a:rPr lang="en-GB" altLang="en-US" b="1" dirty="0">
                <a:solidFill>
                  <a:srgbClr val="000000"/>
                </a:solidFill>
                <a:cs typeface="Arial" panose="020B0604020202020204" pitchFamily="34" charset="0"/>
              </a:rPr>
              <a:t>Full reference and link to the article in the handout. </a:t>
            </a:r>
          </a:p>
          <a:p>
            <a:pPr marL="0" indent="0" eaLnBrk="1" hangingPunct="1">
              <a:spcBef>
                <a:spcPts val="575"/>
              </a:spcBef>
              <a:buSzPct val="85000"/>
              <a:buNone/>
            </a:pPr>
            <a:endParaRPr lang="en-GB" altLang="en-US" b="1" dirty="0">
              <a:solidFill>
                <a:srgbClr val="000000"/>
              </a:solidFill>
              <a:cs typeface="Arial" panose="020B0604020202020204" pitchFamily="34" charset="0"/>
            </a:endParaRPr>
          </a:p>
          <a:p>
            <a:pPr marL="0" indent="0" eaLnBrk="1" hangingPunct="1">
              <a:spcBef>
                <a:spcPts val="575"/>
              </a:spcBef>
              <a:buSzPct val="85000"/>
              <a:buNone/>
            </a:pPr>
            <a:r>
              <a:rPr lang="en-GB" altLang="en-US" dirty="0">
                <a:solidFill>
                  <a:srgbClr val="000000"/>
                </a:solidFill>
                <a:cs typeface="Arial" panose="020B0604020202020204" pitchFamily="34" charset="0"/>
              </a:rPr>
              <a:t>Give students time to discuss this video</a:t>
            </a:r>
          </a:p>
          <a:p>
            <a:pPr marL="0" indent="0" eaLnBrk="1" hangingPunct="1">
              <a:spcBef>
                <a:spcPts val="575"/>
              </a:spcBef>
              <a:buSzPct val="85000"/>
              <a:buNone/>
            </a:pPr>
            <a:endParaRPr lang="en-GB" altLang="en-US" dirty="0">
              <a:solidFill>
                <a:srgbClr val="000000"/>
              </a:solidFill>
              <a:cs typeface="Arial" panose="020B0604020202020204" pitchFamily="34" charset="0"/>
            </a:endParaRPr>
          </a:p>
          <a:p>
            <a:pPr marL="0" indent="0" eaLnBrk="1" hangingPunct="1">
              <a:spcBef>
                <a:spcPts val="575"/>
              </a:spcBef>
              <a:buSzPct val="85000"/>
              <a:buNone/>
            </a:pPr>
            <a:r>
              <a:rPr lang="en-GB" altLang="en-US" dirty="0">
                <a:solidFill>
                  <a:srgbClr val="000000"/>
                </a:solidFill>
                <a:cs typeface="Arial" panose="020B0604020202020204" pitchFamily="34" charset="0"/>
              </a:rPr>
              <a:t>They used classical conditioning in order to give ‘Little Albert’ (an 11- month-old baby) a fear of a white rat.</a:t>
            </a:r>
          </a:p>
          <a:p>
            <a:endParaRPr lang="en-GB" dirty="0"/>
          </a:p>
          <a:p>
            <a:r>
              <a:rPr lang="en-GB" dirty="0"/>
              <a:t>Note that Watson and Raynor claimed that they did di-condition Little Albert afterwards.     It would be a good idea to also consider how long lasting this conditioning would be.  We will pick this up a couple of slides down.  </a:t>
            </a:r>
          </a:p>
          <a:p>
            <a:endParaRPr lang="en-GB" dirty="0"/>
          </a:p>
          <a:p>
            <a:r>
              <a:rPr lang="en-GB" dirty="0"/>
              <a:t>There is also a question over whether Albert learned to be become wary of objects/animals/people presented to him during the experiment rather than fluffy animal looking things including the mask etc.    </a:t>
            </a:r>
          </a:p>
          <a:p>
            <a:endParaRPr lang="en-GB" dirty="0"/>
          </a:p>
          <a:p>
            <a:r>
              <a:rPr lang="en-GB" dirty="0"/>
              <a:t> </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22</a:t>
            </a:fld>
            <a:endParaRPr lang="en-GB"/>
          </a:p>
        </p:txBody>
      </p:sp>
    </p:spTree>
    <p:extLst>
      <p:ext uri="{BB962C8B-B14F-4D97-AF65-F5344CB8AC3E}">
        <p14:creationId xmlns:p14="http://schemas.microsoft.com/office/powerpoint/2010/main" val="3242258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activities 1-2 in the worksheet to get students familiarise with the terminology and the classic conditioning process.  Focus on activity 2 in the class.   Give them a few minutes to do this.   The picture in the middle of the worksheet already gives many clues to the answer for activity 2.   </a:t>
            </a:r>
          </a:p>
          <a:p>
            <a:endParaRPr lang="en-GB" dirty="0"/>
          </a:p>
          <a:p>
            <a:r>
              <a:rPr lang="en-GB" dirty="0"/>
              <a:t>Class discussion: </a:t>
            </a:r>
          </a:p>
          <a:p>
            <a:r>
              <a:rPr lang="en-GB" dirty="0"/>
              <a:t>Question 1: the learned/conditioned behaviour </a:t>
            </a:r>
            <a:r>
              <a:rPr lang="en-GB" b="1" i="1" dirty="0">
                <a:solidFill>
                  <a:srgbClr val="FF0000"/>
                </a:solidFill>
              </a:rPr>
              <a:t>was generalised </a:t>
            </a:r>
            <a:r>
              <a:rPr lang="en-GB" dirty="0"/>
              <a:t>by Albert to include furry animals and masks  </a:t>
            </a:r>
          </a:p>
        </p:txBody>
      </p:sp>
      <p:sp>
        <p:nvSpPr>
          <p:cNvPr id="4" name="Slide Number Placeholder 3"/>
          <p:cNvSpPr>
            <a:spLocks noGrp="1"/>
          </p:cNvSpPr>
          <p:nvPr>
            <p:ph type="sldNum" sz="quarter" idx="5"/>
          </p:nvPr>
        </p:nvSpPr>
        <p:spPr/>
        <p:txBody>
          <a:bodyPr/>
          <a:lstStyle/>
          <a:p>
            <a:fld id="{9ADE90A4-F53F-46C5-8F7F-E89EBD8A4316}" type="slidenum">
              <a:rPr lang="en-GB" smtClean="0"/>
              <a:t>23</a:t>
            </a:fld>
            <a:endParaRPr lang="en-GB"/>
          </a:p>
        </p:txBody>
      </p:sp>
    </p:spTree>
    <p:extLst>
      <p:ext uri="{BB962C8B-B14F-4D97-AF65-F5344CB8AC3E}">
        <p14:creationId xmlns:p14="http://schemas.microsoft.com/office/powerpoint/2010/main" val="35550082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Invite example from students.   The fear of balloon bursting is a good one.  Some people would not continue to blow a balloon in fear of it bursting.   Some of us may flinch from watching a blown balloon burst in front of us.     Could ask students why we have strong  response like this. Can the students think of any other classically conditioned defensive responses? • How were they learned? • When were they learned? • Why were they learned? • What is their biological purpose? • How easy would it be to unlearn these responses? </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24</a:t>
            </a:fld>
            <a:endParaRPr lang="en-GB"/>
          </a:p>
        </p:txBody>
      </p:sp>
    </p:spTree>
    <p:extLst>
      <p:ext uri="{BB962C8B-B14F-4D97-AF65-F5344CB8AC3E}">
        <p14:creationId xmlns:p14="http://schemas.microsoft.com/office/powerpoint/2010/main" val="1219477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Desensitization to reduce drug addicts’ or </a:t>
            </a:r>
            <a:r>
              <a:rPr lang="en-GB" sz="1200" dirty="0" err="1"/>
              <a:t>chemp</a:t>
            </a:r>
            <a:r>
              <a:rPr lang="en-GB" sz="1200" dirty="0"/>
              <a:t> patient’s anticipated vomiting and other physical reactions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Can you think of examples of classic conditioning you encountered before? </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25</a:t>
            </a:fld>
            <a:endParaRPr lang="en-GB"/>
          </a:p>
        </p:txBody>
      </p:sp>
    </p:spTree>
    <p:extLst>
      <p:ext uri="{BB962C8B-B14F-4D97-AF65-F5344CB8AC3E}">
        <p14:creationId xmlns:p14="http://schemas.microsoft.com/office/powerpoint/2010/main" val="5377171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Useful for treatment of phobias e.g. systematic desensitisation which has helped a large number of people with phobias regain a good quality of life, although it has been superseded by Graded Exposure based on Operant Conditioning principles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sz="1200" dirty="0">
                <a:effectLst/>
                <a:latin typeface="Calibri" panose="020F0502020204030204" pitchFamily="34" charset="0"/>
                <a:ea typeface="Calibri" panose="020F0502020204030204" pitchFamily="34" charset="0"/>
                <a:cs typeface="Times New Roman" panose="02020603050405020304" pitchFamily="18" charset="0"/>
              </a:rPr>
              <a:t>The principle of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counter-conditioning</a:t>
            </a:r>
            <a:r>
              <a:rPr lang="en-GB" sz="1200" dirty="0">
                <a:effectLst/>
                <a:latin typeface="Calibri" panose="020F0502020204030204" pitchFamily="34" charset="0"/>
                <a:ea typeface="Calibri" panose="020F0502020204030204" pitchFamily="34" charset="0"/>
                <a:cs typeface="Times New Roman" panose="02020603050405020304" pitchFamily="18" charset="0"/>
              </a:rPr>
              <a:t> is used in treatments for phobias today. </a:t>
            </a:r>
          </a:p>
          <a:p>
            <a:r>
              <a:rPr lang="en-GB" sz="1200" dirty="0">
                <a:effectLst/>
                <a:latin typeface="Calibri" panose="020F0502020204030204" pitchFamily="34" charset="0"/>
                <a:ea typeface="Calibri" panose="020F0502020204030204" pitchFamily="34" charset="0"/>
                <a:cs typeface="Times New Roman" panose="02020603050405020304" pitchFamily="18" charset="0"/>
              </a:rPr>
              <a:t>Treatments based on the theory of classical conditioning are called exposure treatments because people are ‘exposed’ to their fear during which they learn a new association which aims to replace their existing phobia.</a:t>
            </a:r>
          </a:p>
          <a:p>
            <a:r>
              <a:rPr lang="en-GB" sz="1200" b="1" dirty="0">
                <a:effectLst/>
                <a:latin typeface="Calibri" panose="020F0502020204030204" pitchFamily="34" charset="0"/>
                <a:ea typeface="Calibri" panose="020F0502020204030204" pitchFamily="34" charset="0"/>
                <a:cs typeface="Times New Roman" panose="02020603050405020304" pitchFamily="18" charset="0"/>
              </a:rPr>
              <a:t>Systematic desensitisation</a:t>
            </a:r>
            <a:r>
              <a:rPr lang="en-GB" sz="1200" dirty="0">
                <a:effectLst/>
                <a:latin typeface="Calibri" panose="020F0502020204030204" pitchFamily="34" charset="0"/>
                <a:ea typeface="Calibri" panose="020F0502020204030204" pitchFamily="34" charset="0"/>
                <a:cs typeface="Times New Roman" panose="02020603050405020304" pitchFamily="18" charset="0"/>
              </a:rPr>
              <a:t>, originally pioneered by Wolpe (1961), is one example of an exposure treatment in which clients are gradually subjected to the thing that they fear. This happens through a series of stages which become increasingly more anxiety-provoking.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26</a:t>
            </a:fld>
            <a:endParaRPr lang="en-GB" dirty="0"/>
          </a:p>
        </p:txBody>
      </p:sp>
    </p:spTree>
    <p:extLst>
      <p:ext uri="{BB962C8B-B14F-4D97-AF65-F5344CB8AC3E}">
        <p14:creationId xmlns:p14="http://schemas.microsoft.com/office/powerpoint/2010/main" val="26086028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Useful for treating phobias e.g. systematic desensitisation which has helped a large number of people with phobias regain a better quality of life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sz="1200" dirty="0">
                <a:effectLst/>
                <a:latin typeface="Calibri" panose="020F0502020204030204" pitchFamily="34" charset="0"/>
                <a:ea typeface="Calibri" panose="020F0502020204030204" pitchFamily="34" charset="0"/>
                <a:cs typeface="Times New Roman" panose="02020603050405020304" pitchFamily="18" charset="0"/>
              </a:rPr>
              <a:t>The principle of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counter-conditioning</a:t>
            </a:r>
            <a:r>
              <a:rPr lang="en-GB" sz="1200" dirty="0">
                <a:effectLst/>
                <a:latin typeface="Calibri" panose="020F0502020204030204" pitchFamily="34" charset="0"/>
                <a:ea typeface="Calibri" panose="020F0502020204030204" pitchFamily="34" charset="0"/>
                <a:cs typeface="Times New Roman" panose="02020603050405020304" pitchFamily="18" charset="0"/>
              </a:rPr>
              <a:t> is used in treatments for phobias today. </a:t>
            </a:r>
          </a:p>
          <a:p>
            <a:r>
              <a:rPr lang="en-GB" sz="1200" dirty="0">
                <a:effectLst/>
                <a:latin typeface="Calibri" panose="020F0502020204030204" pitchFamily="34" charset="0"/>
                <a:ea typeface="Calibri" panose="020F0502020204030204" pitchFamily="34" charset="0"/>
                <a:cs typeface="Times New Roman" panose="02020603050405020304" pitchFamily="18" charset="0"/>
              </a:rPr>
              <a:t>Treatments based on the theory of classical conditioning are called exposure treatments because people are ‘exposed’ to their fear during which they learn a new association which aims to replace their existing phobia.</a:t>
            </a:r>
          </a:p>
          <a:p>
            <a:r>
              <a:rPr lang="en-GB" sz="1200" b="1" dirty="0">
                <a:effectLst/>
                <a:latin typeface="Calibri" panose="020F0502020204030204" pitchFamily="34" charset="0"/>
                <a:ea typeface="Calibri" panose="020F0502020204030204" pitchFamily="34" charset="0"/>
                <a:cs typeface="Times New Roman" panose="02020603050405020304" pitchFamily="18" charset="0"/>
              </a:rPr>
              <a:t>Systematic desensitisation</a:t>
            </a:r>
            <a:r>
              <a:rPr lang="en-GB" sz="1200" dirty="0">
                <a:effectLst/>
                <a:latin typeface="Calibri" panose="020F0502020204030204" pitchFamily="34" charset="0"/>
                <a:ea typeface="Calibri" panose="020F0502020204030204" pitchFamily="34" charset="0"/>
                <a:cs typeface="Times New Roman" panose="02020603050405020304" pitchFamily="18" charset="0"/>
              </a:rPr>
              <a:t>, originally pioneered by Wolpe (1961), is one example of an exposure treatment in which clients are gradually subjected to the thing that they fear. This happens through a series of stages which become increasingly more anxiety-provoking. Since replaced by Graded Exposure based on Op Conditioning</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27</a:t>
            </a:fld>
            <a:endParaRPr lang="en-GB" dirty="0"/>
          </a:p>
        </p:txBody>
      </p:sp>
    </p:spTree>
    <p:extLst>
      <p:ext uri="{BB962C8B-B14F-4D97-AF65-F5344CB8AC3E}">
        <p14:creationId xmlns:p14="http://schemas.microsoft.com/office/powerpoint/2010/main" val="1860538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now turn to a different learning theory: operant conditioning</a:t>
            </a:r>
          </a:p>
        </p:txBody>
      </p:sp>
      <p:sp>
        <p:nvSpPr>
          <p:cNvPr id="4" name="Slide Number Placeholder 3"/>
          <p:cNvSpPr>
            <a:spLocks noGrp="1"/>
          </p:cNvSpPr>
          <p:nvPr>
            <p:ph type="sldNum" sz="quarter" idx="5"/>
          </p:nvPr>
        </p:nvSpPr>
        <p:spPr/>
        <p:txBody>
          <a:bodyPr/>
          <a:lstStyle/>
          <a:p>
            <a:fld id="{9ADE90A4-F53F-46C5-8F7F-E89EBD8A4316}" type="slidenum">
              <a:rPr lang="en-GB" smtClean="0"/>
              <a:t>29</a:t>
            </a:fld>
            <a:endParaRPr lang="en-GB"/>
          </a:p>
        </p:txBody>
      </p:sp>
    </p:spTree>
    <p:extLst>
      <p:ext uri="{BB962C8B-B14F-4D97-AF65-F5344CB8AC3E}">
        <p14:creationId xmlns:p14="http://schemas.microsoft.com/office/powerpoint/2010/main" val="1976347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play about 1 minute when the seal was on stage interacting with the trainer</a:t>
            </a:r>
          </a:p>
          <a:p>
            <a:endParaRPr lang="en-GB" dirty="0"/>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30</a:t>
            </a:fld>
            <a:endParaRPr lang="en-GB"/>
          </a:p>
        </p:txBody>
      </p:sp>
    </p:spTree>
    <p:extLst>
      <p:ext uri="{BB962C8B-B14F-4D97-AF65-F5344CB8AC3E}">
        <p14:creationId xmlns:p14="http://schemas.microsoft.com/office/powerpoint/2010/main" val="283399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31</a:t>
            </a:fld>
            <a:endParaRPr lang="en-GB"/>
          </a:p>
        </p:txBody>
      </p:sp>
    </p:spTree>
    <p:extLst>
      <p:ext uri="{BB962C8B-B14F-4D97-AF65-F5344CB8AC3E}">
        <p14:creationId xmlns:p14="http://schemas.microsoft.com/office/powerpoint/2010/main" val="27165893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68325" lvl="1" indent="-277812">
              <a:lnSpc>
                <a:spcPct val="95000"/>
              </a:lnSpc>
              <a:buSzPct val="100000"/>
              <a:buChar char="–"/>
              <a:defRPr sz="1800"/>
            </a:pPr>
            <a:endParaRPr lang="en-GB" sz="1000" dirty="0"/>
          </a:p>
          <a:p>
            <a:pPr lvl="0">
              <a:lnSpc>
                <a:spcPct val="95000"/>
              </a:lnSpc>
              <a:defRPr sz="1800"/>
            </a:pPr>
            <a:r>
              <a:rPr lang="en-GB" b="1" dirty="0"/>
              <a:t>Extinction</a:t>
            </a:r>
          </a:p>
          <a:p>
            <a:pPr marL="488950" lvl="1" indent="-198437">
              <a:lnSpc>
                <a:spcPct val="95000"/>
              </a:lnSpc>
              <a:buClr>
                <a:srgbClr val="007BA4"/>
              </a:buClr>
              <a:buSzPct val="100000"/>
              <a:buChar char="–"/>
              <a:defRPr sz="1800"/>
            </a:pPr>
            <a:r>
              <a:rPr lang="en-GB" dirty="0"/>
              <a:t>A decrease in the frequency of a previously reinforced response because it is no longer followed by a reinforcer.</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32</a:t>
            </a:fld>
            <a:endParaRPr lang="en-GB"/>
          </a:p>
        </p:txBody>
      </p:sp>
    </p:spTree>
    <p:extLst>
      <p:ext uri="{BB962C8B-B14F-4D97-AF65-F5344CB8AC3E}">
        <p14:creationId xmlns:p14="http://schemas.microsoft.com/office/powerpoint/2010/main" val="2979032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https://youtu.be/teLoNYvOf90?si=p4oWW8NYzKu4qDy1</a:t>
            </a:r>
          </a:p>
          <a:p>
            <a:endParaRPr lang="en-GB" dirty="0"/>
          </a:p>
          <a:p>
            <a:endParaRPr lang="en-GB" dirty="0"/>
          </a:p>
          <a:p>
            <a:r>
              <a:rPr lang="en-GB" dirty="0"/>
              <a:t>The silent treatments from Sheldon are good examples of negative reinforcements </a:t>
            </a:r>
          </a:p>
          <a:p>
            <a:endParaRPr lang="en-GB" dirty="0"/>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33</a:t>
            </a:fld>
            <a:endParaRPr lang="en-GB"/>
          </a:p>
        </p:txBody>
      </p:sp>
    </p:spTree>
    <p:extLst>
      <p:ext uri="{BB962C8B-B14F-4D97-AF65-F5344CB8AC3E}">
        <p14:creationId xmlns:p14="http://schemas.microsoft.com/office/powerpoint/2010/main" val="38969656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the classic threat when to children: wait till your dad gets home?  </a:t>
            </a:r>
          </a:p>
        </p:txBody>
      </p:sp>
      <p:sp>
        <p:nvSpPr>
          <p:cNvPr id="4" name="Slide Number Placeholder 3"/>
          <p:cNvSpPr>
            <a:spLocks noGrp="1"/>
          </p:cNvSpPr>
          <p:nvPr>
            <p:ph type="sldNum" sz="quarter" idx="5"/>
          </p:nvPr>
        </p:nvSpPr>
        <p:spPr/>
        <p:txBody>
          <a:bodyPr/>
          <a:lstStyle/>
          <a:p>
            <a:fld id="{9ADE90A4-F53F-46C5-8F7F-E89EBD8A4316}" type="slidenum">
              <a:rPr lang="en-GB" smtClean="0"/>
              <a:t>34</a:t>
            </a:fld>
            <a:endParaRPr lang="en-GB"/>
          </a:p>
        </p:txBody>
      </p:sp>
    </p:spTree>
    <p:extLst>
      <p:ext uri="{BB962C8B-B14F-4D97-AF65-F5344CB8AC3E}">
        <p14:creationId xmlns:p14="http://schemas.microsoft.com/office/powerpoint/2010/main" val="6196209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Cry and get attention: Positive </a:t>
            </a:r>
          </a:p>
          <a:p>
            <a:endParaRPr lang="en-GB" dirty="0"/>
          </a:p>
          <a:p>
            <a:r>
              <a:rPr lang="en-GB" dirty="0"/>
              <a:t>Put on thick jumper: negative </a:t>
            </a:r>
          </a:p>
        </p:txBody>
      </p:sp>
      <p:sp>
        <p:nvSpPr>
          <p:cNvPr id="4" name="Slide Number Placeholder 3"/>
          <p:cNvSpPr>
            <a:spLocks noGrp="1"/>
          </p:cNvSpPr>
          <p:nvPr>
            <p:ph type="sldNum" sz="quarter" idx="5"/>
          </p:nvPr>
        </p:nvSpPr>
        <p:spPr/>
        <p:txBody>
          <a:bodyPr/>
          <a:lstStyle/>
          <a:p>
            <a:fld id="{9ADE90A4-F53F-46C5-8F7F-E89EBD8A4316}" type="slidenum">
              <a:rPr lang="en-GB" smtClean="0"/>
              <a:t>35</a:t>
            </a:fld>
            <a:endParaRPr lang="en-GB"/>
          </a:p>
        </p:txBody>
      </p:sp>
    </p:spTree>
    <p:extLst>
      <p:ext uri="{BB962C8B-B14F-4D97-AF65-F5344CB8AC3E}">
        <p14:creationId xmlns:p14="http://schemas.microsoft.com/office/powerpoint/2010/main" val="8003518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42424"/>
                </a:solidFill>
                <a:effectLst/>
                <a:latin typeface="Segoe UI" panose="020B0502040204020203" pitchFamily="34" charset="0"/>
              </a:rPr>
              <a:t>Employee Recognition Programs</a:t>
            </a:r>
          </a:p>
          <a:p>
            <a:pPr algn="l">
              <a:spcBef>
                <a:spcPts val="750"/>
              </a:spcBef>
              <a:spcAft>
                <a:spcPts val="750"/>
              </a:spcAft>
              <a:buFont typeface="Arial" panose="020B0604020202020204" pitchFamily="34" charset="0"/>
              <a:buChar char="•"/>
            </a:pPr>
            <a:r>
              <a:rPr lang="en-GB" b="0" i="0" dirty="0">
                <a:solidFill>
                  <a:srgbClr val="242424"/>
                </a:solidFill>
                <a:effectLst/>
                <a:latin typeface="Segoe UI" panose="020B0502040204020203" pitchFamily="34" charset="0"/>
              </a:rPr>
              <a:t>Positive Reinforcement: Rewarding employees with bonuses, certificates, or public acknowledgment for exceptional performance encourages the repetition of desired behaviours. And wages!</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36</a:t>
            </a:fld>
            <a:endParaRPr lang="en-GB"/>
          </a:p>
        </p:txBody>
      </p:sp>
    </p:spTree>
    <p:extLst>
      <p:ext uri="{BB962C8B-B14F-4D97-AF65-F5344CB8AC3E}">
        <p14:creationId xmlns:p14="http://schemas.microsoft.com/office/powerpoint/2010/main" val="37106568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37</a:t>
            </a:fld>
            <a:endParaRPr lang="en-GB"/>
          </a:p>
        </p:txBody>
      </p:sp>
    </p:spTree>
    <p:extLst>
      <p:ext uri="{BB962C8B-B14F-4D97-AF65-F5344CB8AC3E}">
        <p14:creationId xmlns:p14="http://schemas.microsoft.com/office/powerpoint/2010/main" val="22177767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Waiting…</a:t>
            </a:r>
          </a:p>
          <a:p>
            <a:endParaRPr lang="en-GB" dirty="0"/>
          </a:p>
          <a:p>
            <a:r>
              <a:rPr lang="en-GB" dirty="0"/>
              <a:t>When using operant conditioning, instructors or teachers can modify behaviour using appropriate reinforcements once it has occurred. So it can be passive and reactive.   </a:t>
            </a:r>
          </a:p>
          <a:p>
            <a:r>
              <a:rPr lang="en-GB" dirty="0"/>
              <a:t>Psychologists argued that in addition to planning of the reinforcement schedule and modification system, we also need to manage the learning context leading up to the conditioning: the ABC model</a:t>
            </a:r>
          </a:p>
          <a:p>
            <a:endParaRPr lang="en-GB" dirty="0"/>
          </a:p>
          <a:p>
            <a:r>
              <a:rPr lang="en-GB" dirty="0" err="1"/>
              <a:t>blob:https</a:t>
            </a:r>
            <a:r>
              <a:rPr lang="en-GB" dirty="0"/>
              <a:t>://www.bing.com/c4c33d7e-1010-423b-8b55-f9a3b6bdad20</a:t>
            </a:r>
          </a:p>
        </p:txBody>
      </p:sp>
      <p:sp>
        <p:nvSpPr>
          <p:cNvPr id="4" name="Slide Number Placeholder 3"/>
          <p:cNvSpPr>
            <a:spLocks noGrp="1"/>
          </p:cNvSpPr>
          <p:nvPr>
            <p:ph type="sldNum" sz="quarter" idx="5"/>
          </p:nvPr>
        </p:nvSpPr>
        <p:spPr/>
        <p:txBody>
          <a:bodyPr/>
          <a:lstStyle/>
          <a:p>
            <a:fld id="{9ADE90A4-F53F-46C5-8F7F-E89EBD8A4316}" type="slidenum">
              <a:rPr lang="en-GB" smtClean="0"/>
              <a:t>38</a:t>
            </a:fld>
            <a:endParaRPr lang="en-GB"/>
          </a:p>
        </p:txBody>
      </p:sp>
    </p:spTree>
    <p:extLst>
      <p:ext uri="{BB962C8B-B14F-4D97-AF65-F5344CB8AC3E}">
        <p14:creationId xmlns:p14="http://schemas.microsoft.com/office/powerpoint/2010/main" val="31060203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39</a:t>
            </a:fld>
            <a:endParaRPr lang="en-GB"/>
          </a:p>
        </p:txBody>
      </p:sp>
    </p:spTree>
    <p:extLst>
      <p:ext uri="{BB962C8B-B14F-4D97-AF65-F5344CB8AC3E}">
        <p14:creationId xmlns:p14="http://schemas.microsoft.com/office/powerpoint/2010/main" val="35837965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40</a:t>
            </a:fld>
            <a:endParaRPr lang="en-GB"/>
          </a:p>
        </p:txBody>
      </p:sp>
    </p:spTree>
    <p:extLst>
      <p:ext uri="{BB962C8B-B14F-4D97-AF65-F5344CB8AC3E}">
        <p14:creationId xmlns:p14="http://schemas.microsoft.com/office/powerpoint/2010/main" val="40830010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could ask the students to consider these questions in small groups/pairs and then feedback to the whole class</a:t>
            </a:r>
          </a:p>
        </p:txBody>
      </p:sp>
      <p:sp>
        <p:nvSpPr>
          <p:cNvPr id="4" name="Slide Number Placeholder 3"/>
          <p:cNvSpPr>
            <a:spLocks noGrp="1"/>
          </p:cNvSpPr>
          <p:nvPr>
            <p:ph type="sldNum" sz="quarter" idx="5"/>
          </p:nvPr>
        </p:nvSpPr>
        <p:spPr/>
        <p:txBody>
          <a:bodyPr/>
          <a:lstStyle/>
          <a:p>
            <a:fld id="{9ADE90A4-F53F-46C5-8F7F-E89EBD8A4316}" type="slidenum">
              <a:rPr lang="en-GB" smtClean="0"/>
              <a:t>41</a:t>
            </a:fld>
            <a:endParaRPr lang="en-GB"/>
          </a:p>
        </p:txBody>
      </p:sp>
    </p:spTree>
    <p:extLst>
      <p:ext uri="{BB962C8B-B14F-4D97-AF65-F5344CB8AC3E}">
        <p14:creationId xmlns:p14="http://schemas.microsoft.com/office/powerpoint/2010/main" val="2637236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42</a:t>
            </a:fld>
            <a:endParaRPr lang="en-GB"/>
          </a:p>
        </p:txBody>
      </p:sp>
    </p:spTree>
    <p:extLst>
      <p:ext uri="{BB962C8B-B14F-4D97-AF65-F5344CB8AC3E}">
        <p14:creationId xmlns:p14="http://schemas.microsoft.com/office/powerpoint/2010/main" val="15683875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a:ln/>
        </p:spPr>
      </p:sp>
      <p:sp>
        <p:nvSpPr>
          <p:cNvPr id="3379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lnSpc>
                <a:spcPct val="200000"/>
              </a:lnSpc>
              <a:buFont typeface="Arial"/>
              <a:buChar char="•"/>
            </a:pPr>
            <a:r>
              <a:rPr lang="en-US" dirty="0"/>
              <a:t>Learning from a model is not always automatic.</a:t>
            </a:r>
          </a:p>
          <a:p>
            <a:pPr marL="171450" indent="-171450" eaLnBrk="1" hangingPunct="1">
              <a:lnSpc>
                <a:spcPct val="200000"/>
              </a:lnSpc>
              <a:buFont typeface="Arial"/>
              <a:buChar char="•"/>
            </a:pPr>
            <a:r>
              <a:rPr lang="en-US" dirty="0"/>
              <a:t>Self-efficacy:</a:t>
            </a:r>
          </a:p>
          <a:p>
            <a:pPr marL="628650" lvl="1" indent="-171450">
              <a:lnSpc>
                <a:spcPct val="200000"/>
              </a:lnSpc>
              <a:buFont typeface="Arial"/>
              <a:buChar char="•"/>
            </a:pPr>
            <a:r>
              <a:rPr lang="en-US" dirty="0"/>
              <a:t>Observational learning or modeling: learning results from seeing a model reinforced or punished for behavior.</a:t>
            </a:r>
          </a:p>
          <a:p>
            <a:pPr marL="628650" lvl="1" indent="-171450">
              <a:lnSpc>
                <a:spcPct val="200000"/>
              </a:lnSpc>
              <a:buFont typeface="Arial"/>
              <a:buChar char="•"/>
            </a:pPr>
            <a:r>
              <a:rPr lang="en-US" dirty="0"/>
              <a:t>Dependent on four factors:</a:t>
            </a:r>
          </a:p>
          <a:p>
            <a:pPr marL="1085850" lvl="2" indent="-171450">
              <a:lnSpc>
                <a:spcPct val="200000"/>
              </a:lnSpc>
              <a:buFont typeface="Arial"/>
              <a:buChar char="•"/>
            </a:pPr>
            <a:r>
              <a:rPr lang="en-US" dirty="0"/>
              <a:t>Attention</a:t>
            </a:r>
          </a:p>
          <a:p>
            <a:pPr marL="1085850" lvl="2" indent="-171450">
              <a:lnSpc>
                <a:spcPct val="200000"/>
              </a:lnSpc>
              <a:buFont typeface="Arial"/>
              <a:buChar char="•"/>
            </a:pPr>
            <a:r>
              <a:rPr lang="en-US" dirty="0"/>
              <a:t>Memory</a:t>
            </a:r>
          </a:p>
          <a:p>
            <a:pPr marL="1085850" lvl="2" indent="-171450">
              <a:lnSpc>
                <a:spcPct val="200000"/>
              </a:lnSpc>
              <a:buFont typeface="Arial"/>
              <a:buChar char="•"/>
            </a:pPr>
            <a:r>
              <a:rPr lang="en-US" dirty="0"/>
              <a:t>Physical capabilities</a:t>
            </a:r>
          </a:p>
          <a:p>
            <a:pPr marL="1085850" lvl="2" indent="-171450">
              <a:lnSpc>
                <a:spcPct val="200000"/>
              </a:lnSpc>
              <a:buFont typeface="Arial"/>
              <a:buChar char="•"/>
            </a:pPr>
            <a:r>
              <a:rPr lang="en-US" dirty="0"/>
              <a:t>Motivation</a:t>
            </a:r>
          </a:p>
          <a:p>
            <a:pPr marL="171450" indent="-171450" eaLnBrk="1" hangingPunct="1">
              <a:lnSpc>
                <a:spcPct val="200000"/>
              </a:lnSpc>
              <a:buFont typeface="Arial"/>
              <a:buChar char="•"/>
            </a:pPr>
            <a:endParaRPr lang="en-US" dirty="0"/>
          </a:p>
        </p:txBody>
      </p:sp>
      <p:sp>
        <p:nvSpPr>
          <p:cNvPr id="3379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eaLnBrk="0" hangingPunct="0">
              <a:defRPr sz="2300">
                <a:solidFill>
                  <a:schemeClr val="tx1"/>
                </a:solidFill>
                <a:latin typeface="Times New Roman" charset="0"/>
                <a:ea typeface="ＭＳ Ｐゴシック" charset="0"/>
                <a:cs typeface="ＭＳ Ｐゴシック" charset="0"/>
              </a:defRPr>
            </a:lvl1pPr>
            <a:lvl2pPr marL="702756" indent="-270291" defTabSz="914485" eaLnBrk="0" hangingPunct="0">
              <a:defRPr sz="2300">
                <a:solidFill>
                  <a:schemeClr val="tx1"/>
                </a:solidFill>
                <a:latin typeface="Times New Roman" charset="0"/>
                <a:ea typeface="ＭＳ Ｐゴシック" charset="0"/>
              </a:defRPr>
            </a:lvl2pPr>
            <a:lvl3pPr marL="1081164" indent="-216233" defTabSz="914485" eaLnBrk="0" hangingPunct="0">
              <a:defRPr sz="2300">
                <a:solidFill>
                  <a:schemeClr val="tx1"/>
                </a:solidFill>
                <a:latin typeface="Times New Roman" charset="0"/>
                <a:ea typeface="ＭＳ Ｐゴシック" charset="0"/>
              </a:defRPr>
            </a:lvl3pPr>
            <a:lvl4pPr marL="1513629" indent="-216233" defTabSz="914485" eaLnBrk="0" hangingPunct="0">
              <a:defRPr sz="2300">
                <a:solidFill>
                  <a:schemeClr val="tx1"/>
                </a:solidFill>
                <a:latin typeface="Times New Roman" charset="0"/>
                <a:ea typeface="ＭＳ Ｐゴシック" charset="0"/>
              </a:defRPr>
            </a:lvl4pPr>
            <a:lvl5pPr marL="1946095" indent="-216233" defTabSz="914485" eaLnBrk="0" hangingPunct="0">
              <a:defRPr sz="2300">
                <a:solidFill>
                  <a:schemeClr val="tx1"/>
                </a:solidFill>
                <a:latin typeface="Times New Roman" charset="0"/>
                <a:ea typeface="ＭＳ Ｐゴシック" charset="0"/>
              </a:defRPr>
            </a:lvl5pPr>
            <a:lvl6pPr marL="2378560" indent="-216233" defTabSz="914485" eaLnBrk="0" fontAlgn="base" hangingPunct="0">
              <a:spcBef>
                <a:spcPct val="0"/>
              </a:spcBef>
              <a:spcAft>
                <a:spcPct val="0"/>
              </a:spcAft>
              <a:defRPr sz="2300">
                <a:solidFill>
                  <a:schemeClr val="tx1"/>
                </a:solidFill>
                <a:latin typeface="Times New Roman" charset="0"/>
                <a:ea typeface="ＭＳ Ｐゴシック" charset="0"/>
              </a:defRPr>
            </a:lvl6pPr>
            <a:lvl7pPr marL="2811026" indent="-216233" defTabSz="914485" eaLnBrk="0" fontAlgn="base" hangingPunct="0">
              <a:spcBef>
                <a:spcPct val="0"/>
              </a:spcBef>
              <a:spcAft>
                <a:spcPct val="0"/>
              </a:spcAft>
              <a:defRPr sz="2300">
                <a:solidFill>
                  <a:schemeClr val="tx1"/>
                </a:solidFill>
                <a:latin typeface="Times New Roman" charset="0"/>
                <a:ea typeface="ＭＳ Ｐゴシック" charset="0"/>
              </a:defRPr>
            </a:lvl7pPr>
            <a:lvl8pPr marL="3243491" indent="-216233" defTabSz="914485" eaLnBrk="0" fontAlgn="base" hangingPunct="0">
              <a:spcBef>
                <a:spcPct val="0"/>
              </a:spcBef>
              <a:spcAft>
                <a:spcPct val="0"/>
              </a:spcAft>
              <a:defRPr sz="2300">
                <a:solidFill>
                  <a:schemeClr val="tx1"/>
                </a:solidFill>
                <a:latin typeface="Times New Roman" charset="0"/>
                <a:ea typeface="ＭＳ Ｐゴシック" charset="0"/>
              </a:defRPr>
            </a:lvl8pPr>
            <a:lvl9pPr marL="3675957" indent="-216233" defTabSz="914485" eaLnBrk="0" fontAlgn="base" hangingPunct="0">
              <a:spcBef>
                <a:spcPct val="0"/>
              </a:spcBef>
              <a:spcAft>
                <a:spcPct val="0"/>
              </a:spcAft>
              <a:defRPr sz="2300">
                <a:solidFill>
                  <a:schemeClr val="tx1"/>
                </a:solidFill>
                <a:latin typeface="Times New Roman" charset="0"/>
                <a:ea typeface="ＭＳ Ｐゴシック" charset="0"/>
              </a:defRPr>
            </a:lvl9pPr>
          </a:lstStyle>
          <a:p>
            <a:pPr eaLnBrk="1" hangingPunct="1"/>
            <a:fld id="{61C80307-D144-284D-9B57-E2975A2533CB}" type="slidenum">
              <a:rPr lang="en-US" sz="1200">
                <a:latin typeface="Arial" charset="0"/>
                <a:ea typeface="Arial"/>
                <a:cs typeface="Arial"/>
              </a:rPr>
              <a:pPr eaLnBrk="1" hangingPunct="1"/>
              <a:t>44</a:t>
            </a:fld>
            <a:endParaRPr lang="en-US" sz="1200" dirty="0">
              <a:latin typeface="Arial" charset="0"/>
              <a:ea typeface="Arial"/>
              <a:cs typeface="Arial"/>
            </a:endParaRPr>
          </a:p>
        </p:txBody>
      </p:sp>
    </p:spTree>
    <p:extLst>
      <p:ext uri="{BB962C8B-B14F-4D97-AF65-F5344CB8AC3E}">
        <p14:creationId xmlns:p14="http://schemas.microsoft.com/office/powerpoint/2010/main" val="39396577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series of experiments</a:t>
            </a:r>
          </a:p>
          <a:p>
            <a:endParaRPr lang="en-GB" dirty="0"/>
          </a:p>
          <a:p>
            <a:r>
              <a:rPr lang="en-GB" dirty="0"/>
              <a:t>In neutral condition, no punishment can seen as a reward</a:t>
            </a:r>
          </a:p>
        </p:txBody>
      </p:sp>
      <p:sp>
        <p:nvSpPr>
          <p:cNvPr id="4" name="Slide Number Placeholder 3"/>
          <p:cNvSpPr>
            <a:spLocks noGrp="1"/>
          </p:cNvSpPr>
          <p:nvPr>
            <p:ph type="sldNum" sz="quarter" idx="5"/>
          </p:nvPr>
        </p:nvSpPr>
        <p:spPr/>
        <p:txBody>
          <a:bodyPr/>
          <a:lstStyle/>
          <a:p>
            <a:fld id="{9ADE90A4-F53F-46C5-8F7F-E89EBD8A4316}" type="slidenum">
              <a:rPr lang="en-GB" smtClean="0"/>
              <a:t>46</a:t>
            </a:fld>
            <a:endParaRPr lang="en-GB"/>
          </a:p>
        </p:txBody>
      </p:sp>
    </p:spTree>
    <p:extLst>
      <p:ext uri="{BB962C8B-B14F-4D97-AF65-F5344CB8AC3E}">
        <p14:creationId xmlns:p14="http://schemas.microsoft.com/office/powerpoint/2010/main" val="25746626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1. </a:t>
            </a:r>
            <a:r>
              <a:rPr lang="en-GB" b="1" dirty="0"/>
              <a:t>Identification</a:t>
            </a:r>
            <a:r>
              <a:rPr lang="en-GB" dirty="0"/>
              <a:t>: more imitation from role models (with higher status and more similar to the observer) who the observer identifies with  </a:t>
            </a:r>
          </a:p>
          <a:p>
            <a:pPr lvl="0"/>
            <a:r>
              <a:rPr lang="en-GB" dirty="0"/>
              <a:t>2. Novel/unusual events or information are more likely to be remembered </a:t>
            </a:r>
          </a:p>
          <a:p>
            <a:pPr lvl="0"/>
            <a:r>
              <a:rPr lang="en-GB" dirty="0"/>
              <a:t>3. </a:t>
            </a:r>
            <a:r>
              <a:rPr lang="en-GB" b="1" dirty="0"/>
              <a:t>Self efficacy: </a:t>
            </a:r>
            <a:r>
              <a:rPr lang="en-GB" dirty="0"/>
              <a:t>learner imitates observed behaviour when they feel they are capable of doing so </a:t>
            </a:r>
          </a:p>
          <a:p>
            <a:pPr lvl="0"/>
            <a:r>
              <a:rPr lang="en-GB" dirty="0"/>
              <a:t>4. </a:t>
            </a:r>
            <a:r>
              <a:rPr lang="en-GB" b="1" dirty="0"/>
              <a:t>Motivation: </a:t>
            </a:r>
            <a:r>
              <a:rPr lang="en-GB" dirty="0"/>
              <a:t>the consequence of the observed behaviour affects how motivated the learner is to copy  </a:t>
            </a:r>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48</a:t>
            </a:fld>
            <a:endParaRPr lang="en-GB"/>
          </a:p>
        </p:txBody>
      </p:sp>
    </p:spTree>
    <p:extLst>
      <p:ext uri="{BB962C8B-B14F-4D97-AF65-F5344CB8AC3E}">
        <p14:creationId xmlns:p14="http://schemas.microsoft.com/office/powerpoint/2010/main" val="38022709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49</a:t>
            </a:fld>
            <a:endParaRPr lang="en-GB"/>
          </a:p>
        </p:txBody>
      </p:sp>
    </p:spTree>
    <p:extLst>
      <p:ext uri="{BB962C8B-B14F-4D97-AF65-F5344CB8AC3E}">
        <p14:creationId xmlns:p14="http://schemas.microsoft.com/office/powerpoint/2010/main" val="13043014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Intrinsic reinforcement is more stable and less likely to be affected by the ease of change in external reinforcement.  Learning or motivation to learn at this stage is likely to be internalised  </a:t>
            </a:r>
          </a:p>
          <a:p>
            <a:endParaRPr lang="en-GB" sz="1200" dirty="0"/>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50</a:t>
            </a:fld>
            <a:endParaRPr lang="en-GB"/>
          </a:p>
        </p:txBody>
      </p:sp>
    </p:spTree>
    <p:extLst>
      <p:ext uri="{BB962C8B-B14F-4D97-AF65-F5344CB8AC3E}">
        <p14:creationId xmlns:p14="http://schemas.microsoft.com/office/powerpoint/2010/main" val="6186299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How nurses and other health professionals use learning principles in parent education practice: A scoping review of the literature</a:t>
            </a:r>
            <a:endParaRPr lang="en-GB" dirty="0"/>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52</a:t>
            </a:fld>
            <a:endParaRPr lang="en-GB"/>
          </a:p>
        </p:txBody>
      </p:sp>
    </p:spTree>
    <p:extLst>
      <p:ext uri="{BB962C8B-B14F-4D97-AF65-F5344CB8AC3E}">
        <p14:creationId xmlns:p14="http://schemas.microsoft.com/office/powerpoint/2010/main" val="40045120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53</a:t>
            </a:fld>
            <a:endParaRPr lang="en-GB"/>
          </a:p>
        </p:txBody>
      </p:sp>
    </p:spTree>
    <p:extLst>
      <p:ext uri="{BB962C8B-B14F-4D97-AF65-F5344CB8AC3E}">
        <p14:creationId xmlns:p14="http://schemas.microsoft.com/office/powerpoint/2010/main" val="15578141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64931" eaLnBrk="0" fontAlgn="base" hangingPunct="0">
              <a:spcBef>
                <a:spcPct val="30000"/>
              </a:spcBef>
              <a:spcAft>
                <a:spcPct val="0"/>
              </a:spcAft>
              <a:defRPr/>
            </a:pPr>
            <a:endParaRPr lang="en-US" dirty="0"/>
          </a:p>
          <a:p>
            <a:endParaRPr lang="en-US" dirty="0"/>
          </a:p>
        </p:txBody>
      </p:sp>
      <p:sp>
        <p:nvSpPr>
          <p:cNvPr id="4" name="Slide Number Placeholder 3"/>
          <p:cNvSpPr>
            <a:spLocks noGrp="1"/>
          </p:cNvSpPr>
          <p:nvPr>
            <p:ph type="sldNum" sz="quarter" idx="10"/>
          </p:nvPr>
        </p:nvSpPr>
        <p:spPr/>
        <p:txBody>
          <a:bodyPr/>
          <a:lstStyle/>
          <a:p>
            <a:pPr>
              <a:defRPr/>
            </a:pPr>
            <a:fld id="{A2B1770F-911C-E344-AB4B-CA126AE7396E}" type="slidenum">
              <a:rPr lang="en-US" smtClean="0"/>
              <a:pPr>
                <a:defRPr/>
              </a:pPr>
              <a:t>54</a:t>
            </a:fld>
            <a:endParaRPr lang="en-US" dirty="0"/>
          </a:p>
        </p:txBody>
      </p:sp>
    </p:spTree>
    <p:extLst>
      <p:ext uri="{BB962C8B-B14F-4D97-AF65-F5344CB8AC3E}">
        <p14:creationId xmlns:p14="http://schemas.microsoft.com/office/powerpoint/2010/main" val="32225424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 getting answers from students but to get them thinking.  Stress that they will need to consider these points in preparation of their assignments.  </a:t>
            </a:r>
          </a:p>
          <a:p>
            <a:r>
              <a:rPr lang="en-GB" dirty="0"/>
              <a:t>The next two slides serve as a kind of summary for the three theories. </a:t>
            </a:r>
          </a:p>
          <a:p>
            <a:r>
              <a:rPr lang="en-GB" dirty="0"/>
              <a:t>Hope they’d smile at the memes </a:t>
            </a:r>
          </a:p>
          <a:p>
            <a:r>
              <a:rPr lang="en-GB" dirty="0"/>
              <a:t>We will use the rest of the time to get them ready for their presentation.  This will be sent to you in a separate PowerPoint file.  </a:t>
            </a:r>
            <a:r>
              <a:rPr lang="en-GB" dirty="0">
                <a:sym typeface="Wingdings" panose="05000000000000000000" pitchFamily="2" charset="2"/>
              </a:rPr>
              <a:t> </a:t>
            </a:r>
            <a:r>
              <a:rPr lang="en-GB" dirty="0"/>
              <a:t> </a:t>
            </a:r>
          </a:p>
        </p:txBody>
      </p:sp>
      <p:sp>
        <p:nvSpPr>
          <p:cNvPr id="4" name="Slide Number Placeholder 3"/>
          <p:cNvSpPr>
            <a:spLocks noGrp="1"/>
          </p:cNvSpPr>
          <p:nvPr>
            <p:ph type="sldNum" sz="quarter" idx="5"/>
          </p:nvPr>
        </p:nvSpPr>
        <p:spPr/>
        <p:txBody>
          <a:bodyPr/>
          <a:lstStyle/>
          <a:p>
            <a:fld id="{9ADE90A4-F53F-46C5-8F7F-E89EBD8A4316}" type="slidenum">
              <a:rPr lang="en-GB" smtClean="0"/>
              <a:t>55</a:t>
            </a:fld>
            <a:endParaRPr lang="en-GB"/>
          </a:p>
        </p:txBody>
      </p:sp>
    </p:spTree>
    <p:extLst>
      <p:ext uri="{BB962C8B-B14F-4D97-AF65-F5344CB8AC3E}">
        <p14:creationId xmlns:p14="http://schemas.microsoft.com/office/powerpoint/2010/main" val="12862129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56</a:t>
            </a:fld>
            <a:endParaRPr lang="en-GB"/>
          </a:p>
        </p:txBody>
      </p:sp>
    </p:spTree>
    <p:extLst>
      <p:ext uri="{BB962C8B-B14F-4D97-AF65-F5344CB8AC3E}">
        <p14:creationId xmlns:p14="http://schemas.microsoft.com/office/powerpoint/2010/main" val="313581714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9ADE90A4-F53F-46C5-8F7F-E89EBD8A4316}" type="slidenum">
              <a:rPr lang="en-GB" smtClean="0"/>
              <a:t>57</a:t>
            </a:fld>
            <a:endParaRPr lang="en-GB"/>
          </a:p>
        </p:txBody>
      </p:sp>
    </p:spTree>
    <p:extLst>
      <p:ext uri="{BB962C8B-B14F-4D97-AF65-F5344CB8AC3E}">
        <p14:creationId xmlns:p14="http://schemas.microsoft.com/office/powerpoint/2010/main" val="30598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9E65A-758D-C633-6355-C4403921B6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BC55DA-C920-6305-0A9D-43D1FB7C84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45A9C04-A14A-4825-2CF5-2EFB481C0413}"/>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5" name="Footer Placeholder 4">
            <a:extLst>
              <a:ext uri="{FF2B5EF4-FFF2-40B4-BE49-F238E27FC236}">
                <a16:creationId xmlns:a16="http://schemas.microsoft.com/office/drawing/2014/main" id="{A586C4F5-D388-9180-3E9C-E227A4B9BD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D94AD6-ACBF-7EC3-19B7-2D2588CE20FA}"/>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151947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113AC-8D19-538B-A806-3AB804D5F4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EEBCA6-35C2-04A8-5F3C-39F01575703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76E70D-9F43-3462-107A-193409DAB756}"/>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5" name="Footer Placeholder 4">
            <a:extLst>
              <a:ext uri="{FF2B5EF4-FFF2-40B4-BE49-F238E27FC236}">
                <a16:creationId xmlns:a16="http://schemas.microsoft.com/office/drawing/2014/main" id="{85399A38-5DD7-FD39-6C7A-FE0A53A6C4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FF381A-427A-B578-31A2-47DAF301D277}"/>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2322056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96A49-5B81-D188-32EB-0036C558B1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34E37B-D427-B26B-BD91-523EFA6A0FC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1DAA0B-86EF-01AB-FC26-DCF7DD133256}"/>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5" name="Footer Placeholder 4">
            <a:extLst>
              <a:ext uri="{FF2B5EF4-FFF2-40B4-BE49-F238E27FC236}">
                <a16:creationId xmlns:a16="http://schemas.microsoft.com/office/drawing/2014/main" id="{C3A79BF5-BA1E-A205-2526-B4C8707D80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981A71-F372-5648-9CE5-949880AC3BCB}"/>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3731137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0D154-647A-B88C-BF83-6E4F75451C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5D6007-07A2-89A2-86DF-76055DD62A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BB542C6-ECBF-8E51-9C73-7216BEE749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77BC85-514D-9D5B-7182-265744A097FE}"/>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6" name="Footer Placeholder 5">
            <a:extLst>
              <a:ext uri="{FF2B5EF4-FFF2-40B4-BE49-F238E27FC236}">
                <a16:creationId xmlns:a16="http://schemas.microsoft.com/office/drawing/2014/main" id="{21702A42-513C-9672-C732-921933AA34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5A84F0-D99C-5DDE-54A4-284B9D6323E8}"/>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376481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D633-9620-83EB-EF79-49974341B8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A64F77-7A4B-E68C-DCDC-F5ED1B3EAE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F5FF00-10A2-8B4A-EA32-2C21C654E6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C4D6618-CFAB-EB90-780A-5E56802741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C9962E-7C99-B967-E525-3B78C1BBCF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6CEA216-02B1-B9B7-B3CF-FFB0D10E4289}"/>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8" name="Footer Placeholder 7">
            <a:extLst>
              <a:ext uri="{FF2B5EF4-FFF2-40B4-BE49-F238E27FC236}">
                <a16:creationId xmlns:a16="http://schemas.microsoft.com/office/drawing/2014/main" id="{7ABF4EC9-B019-05D4-1E55-711768B8BD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496C1DF-4A64-9909-5008-71275B59D8BA}"/>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3945244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644CB-284E-C72B-0FE5-C1477F50086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13E551-3FE5-6C8C-23E7-DC946EA3791F}"/>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4" name="Footer Placeholder 3">
            <a:extLst>
              <a:ext uri="{FF2B5EF4-FFF2-40B4-BE49-F238E27FC236}">
                <a16:creationId xmlns:a16="http://schemas.microsoft.com/office/drawing/2014/main" id="{B0E0F350-E93A-8F09-ABD9-0798C7AB0F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252234-148D-DEDB-85E5-93E701494899}"/>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2668477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D8A55D-E8B2-D231-ED97-4ABD6D4D70B2}"/>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3" name="Footer Placeholder 2">
            <a:extLst>
              <a:ext uri="{FF2B5EF4-FFF2-40B4-BE49-F238E27FC236}">
                <a16:creationId xmlns:a16="http://schemas.microsoft.com/office/drawing/2014/main" id="{F203E79A-0BD9-6355-3FE0-54D3CA132C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800550-064E-BA1E-769F-5641EA7DF351}"/>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2947173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A1260-3721-B9E3-4017-78A06BD6CD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C6888D-F6F7-150A-3D5C-143CB23B8F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71E5721-01D1-6C1E-2960-DB1B56720A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422516-3EEF-2D8F-3761-0842C65DE9D9}"/>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6" name="Footer Placeholder 5">
            <a:extLst>
              <a:ext uri="{FF2B5EF4-FFF2-40B4-BE49-F238E27FC236}">
                <a16:creationId xmlns:a16="http://schemas.microsoft.com/office/drawing/2014/main" id="{8E9AB320-EFC0-79D9-2CAF-400A300FC4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B2366A-4E13-1C32-2DD6-C60CE445E212}"/>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3563557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3C370-205C-1994-BBBB-4D1B5DC7E5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2274B9-2014-B0EC-7187-13A38C9807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AC32D1-2117-3BD2-6AFC-C7FF436E87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9A52B3-C2F3-AD9F-118F-991F81471662}"/>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6" name="Footer Placeholder 5">
            <a:extLst>
              <a:ext uri="{FF2B5EF4-FFF2-40B4-BE49-F238E27FC236}">
                <a16:creationId xmlns:a16="http://schemas.microsoft.com/office/drawing/2014/main" id="{185CECF1-E7E5-DE0E-C229-F4CCA4243E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FD0B47-AB01-15C1-C543-EA8C7685D1E4}"/>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4102846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67D4F-9619-F4CE-113F-96FBE4DED16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3C6FC2-5058-B7E0-63CC-9B7F013E14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8424F5-9B8E-7EDD-5EDC-2D91727AEFF4}"/>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5" name="Footer Placeholder 4">
            <a:extLst>
              <a:ext uri="{FF2B5EF4-FFF2-40B4-BE49-F238E27FC236}">
                <a16:creationId xmlns:a16="http://schemas.microsoft.com/office/drawing/2014/main" id="{1C0B4A21-0420-F526-E2F1-9242A20301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19220C-FBBD-7313-AE77-FC15A93D8BAD}"/>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3468678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C27DFF-DAC1-019E-A3EC-14429D59DA0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D23069-51E4-C0E9-108C-BCE4E0BB3E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4BB939-05E5-CE28-1286-4114CA2D70A0}"/>
              </a:ext>
            </a:extLst>
          </p:cNvPr>
          <p:cNvSpPr>
            <a:spLocks noGrp="1"/>
          </p:cNvSpPr>
          <p:nvPr>
            <p:ph type="dt" sz="half" idx="10"/>
          </p:nvPr>
        </p:nvSpPr>
        <p:spPr/>
        <p:txBody>
          <a:bodyPr/>
          <a:lstStyle/>
          <a:p>
            <a:fld id="{34EBDDA3-AB2D-424A-9B5A-CDC4707992C1}" type="datetimeFigureOut">
              <a:rPr lang="en-GB" smtClean="0"/>
              <a:t>02/10/2025</a:t>
            </a:fld>
            <a:endParaRPr lang="en-GB"/>
          </a:p>
        </p:txBody>
      </p:sp>
      <p:sp>
        <p:nvSpPr>
          <p:cNvPr id="5" name="Footer Placeholder 4">
            <a:extLst>
              <a:ext uri="{FF2B5EF4-FFF2-40B4-BE49-F238E27FC236}">
                <a16:creationId xmlns:a16="http://schemas.microsoft.com/office/drawing/2014/main" id="{2E15333A-8B90-3BC9-1C7E-9B850FAAD3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C9C64D-5586-8970-0B13-C59E26726940}"/>
              </a:ext>
            </a:extLst>
          </p:cNvPr>
          <p:cNvSpPr>
            <a:spLocks noGrp="1"/>
          </p:cNvSpPr>
          <p:nvPr>
            <p:ph type="sldNum" sz="quarter" idx="12"/>
          </p:nvPr>
        </p:nvSpPr>
        <p:spPr/>
        <p:txBody>
          <a:bodyPr/>
          <a:lstStyle/>
          <a:p>
            <a:fld id="{D0F543E1-ACAB-4ADC-984B-3DF62FFCF8FB}" type="slidenum">
              <a:rPr lang="en-GB" smtClean="0"/>
              <a:t>‹#›</a:t>
            </a:fld>
            <a:endParaRPr lang="en-GB"/>
          </a:p>
        </p:txBody>
      </p:sp>
    </p:spTree>
    <p:extLst>
      <p:ext uri="{BB962C8B-B14F-4D97-AF65-F5344CB8AC3E}">
        <p14:creationId xmlns:p14="http://schemas.microsoft.com/office/powerpoint/2010/main" val="4278165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sp>
        <p:nvSpPr>
          <p:cNvPr id="7" name="Text Box 13">
            <a:extLst>
              <a:ext uri="{FF2B5EF4-FFF2-40B4-BE49-F238E27FC236}">
                <a16:creationId xmlns:a16="http://schemas.microsoft.com/office/drawing/2014/main" id="{D882752A-4CE5-AF9D-275B-0CC718324DA5}"/>
              </a:ext>
            </a:extLst>
          </p:cNvPr>
          <p:cNvSpPr txBox="1">
            <a:spLocks noChangeArrowheads="1"/>
          </p:cNvSpPr>
          <p:nvPr userDrawn="1"/>
        </p:nvSpPr>
        <p:spPr bwMode="auto">
          <a:xfrm>
            <a:off x="247651" y="6416676"/>
            <a:ext cx="11523133" cy="188913"/>
          </a:xfrm>
          <a:prstGeom prst="rect">
            <a:avLst/>
          </a:prstGeom>
          <a:noFill/>
          <a:ln>
            <a:noFill/>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1200" b="0" i="0" dirty="0">
                <a:solidFill>
                  <a:srgbClr val="000000"/>
                </a:solidFill>
                <a:latin typeface="Arial"/>
                <a:ea typeface="Verdana" panose="020B0604030504040204" pitchFamily="34" charset="0"/>
                <a:cs typeface="Verdana" panose="020B0604030504040204" pitchFamily="34" charset="0"/>
              </a:rPr>
              <a:t>© 2023 Pearson Education Limited. All Rights Reserved.</a:t>
            </a:r>
            <a:endParaRPr lang="en-GB" sz="1200" b="0" i="0" dirty="0">
              <a:solidFill>
                <a:srgbClr val="000000"/>
              </a:solidFill>
              <a:latin typeface="Arial"/>
              <a:ea typeface="Verdana" panose="020B0604030504040204" pitchFamily="34" charset="0"/>
              <a:cs typeface="Verdana" panose="020B0604030504040204" pitchFamily="34" charset="0"/>
            </a:endParaRPr>
          </a:p>
        </p:txBody>
      </p:sp>
      <p:pic>
        <p:nvPicPr>
          <p:cNvPr id="10" name="Picture 8" descr="Pearson Logo">
            <a:extLst>
              <a:ext uri="{FF2B5EF4-FFF2-40B4-BE49-F238E27FC236}">
                <a16:creationId xmlns:a16="http://schemas.microsoft.com/office/drawing/2014/main" id="{2FEE8121-1D49-06F9-9E13-3583D16BC6B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09601" y="6376988"/>
            <a:ext cx="122343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lide Number Placeholder 4">
            <a:extLst>
              <a:ext uri="{FF2B5EF4-FFF2-40B4-BE49-F238E27FC236}">
                <a16:creationId xmlns:a16="http://schemas.microsoft.com/office/drawing/2014/main" id="{5CDAF4BB-D6D0-8041-AB5F-68827CF0E7E0}"/>
              </a:ext>
            </a:extLst>
          </p:cNvPr>
          <p:cNvSpPr txBox="1">
            <a:spLocks/>
          </p:cNvSpPr>
          <p:nvPr userDrawn="1"/>
        </p:nvSpPr>
        <p:spPr>
          <a:xfrm>
            <a:off x="44093" y="37038"/>
            <a:ext cx="2089507" cy="344488"/>
          </a:xfrm>
          <a:prstGeom prst="rect">
            <a:avLst/>
          </a:prstGeom>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2400" kern="1200">
                <a:solidFill>
                  <a:srgbClr val="000000"/>
                </a:solidFill>
                <a:latin typeface="Times" panose="02020603050405020304" pitchFamily="18" charset="0"/>
                <a:ea typeface="MS PGothic" panose="020B0600070205080204" pitchFamily="34" charset="-128"/>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en-US" sz="1200" b="0" i="0" dirty="0">
                <a:latin typeface="Arial"/>
                <a:cs typeface="Arial" panose="020B0604020202020204" pitchFamily="34" charset="0"/>
              </a:rPr>
              <a:t>Slide 14.</a:t>
            </a:r>
            <a:fld id="{1F6D5689-2E00-4087-B72F-8F2D0659B69A}" type="slidenum">
              <a:rPr lang="en-US" altLang="en-US" sz="1200" b="0" i="0" smtClean="0">
                <a:latin typeface="Arial"/>
                <a:cs typeface="Arial" panose="020B0604020202020204" pitchFamily="34" charset="0"/>
              </a:rPr>
              <a:pPr>
                <a:defRPr/>
              </a:pPr>
              <a:t>‹#›</a:t>
            </a:fld>
            <a:endParaRPr lang="en-US" altLang="en-US" sz="1200" b="0" i="0" dirty="0">
              <a:latin typeface="Arial"/>
              <a:cs typeface="Arial" panose="020B0604020202020204" pitchFamily="34" charset="0"/>
            </a:endParaRPr>
          </a:p>
        </p:txBody>
      </p:sp>
    </p:spTree>
    <p:extLst>
      <p:ext uri="{BB962C8B-B14F-4D97-AF65-F5344CB8AC3E}">
        <p14:creationId xmlns:p14="http://schemas.microsoft.com/office/powerpoint/2010/main" val="2151618567"/>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2CC21-4851-6C9F-3BBF-94965056943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74EE05-F121-8458-5455-3B13FBED4D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60DE5D-379D-5447-C571-484DCC6B3322}"/>
              </a:ext>
            </a:extLst>
          </p:cNvPr>
          <p:cNvSpPr>
            <a:spLocks noGrp="1"/>
          </p:cNvSpPr>
          <p:nvPr>
            <p:ph type="dt" sz="half" idx="10"/>
          </p:nvPr>
        </p:nvSpPr>
        <p:spPr/>
        <p:txBody>
          <a:bodyPr/>
          <a:lstStyle/>
          <a:p>
            <a:fld id="{61580FC1-5373-4870-AEAA-FEC475AA35CE}" type="datetimeFigureOut">
              <a:rPr lang="en-GB" smtClean="0"/>
              <a:t>02/10/2025</a:t>
            </a:fld>
            <a:endParaRPr lang="en-GB"/>
          </a:p>
        </p:txBody>
      </p:sp>
      <p:sp>
        <p:nvSpPr>
          <p:cNvPr id="5" name="Footer Placeholder 4">
            <a:extLst>
              <a:ext uri="{FF2B5EF4-FFF2-40B4-BE49-F238E27FC236}">
                <a16:creationId xmlns:a16="http://schemas.microsoft.com/office/drawing/2014/main" id="{44FA992C-75C7-D2BD-DB55-44A0F2662E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C4C352-7B23-C27C-AFDD-81EAE9BBB0F1}"/>
              </a:ext>
            </a:extLst>
          </p:cNvPr>
          <p:cNvSpPr>
            <a:spLocks noGrp="1"/>
          </p:cNvSpPr>
          <p:nvPr>
            <p:ph type="sldNum" sz="quarter" idx="12"/>
          </p:nvPr>
        </p:nvSpPr>
        <p:spPr/>
        <p:txBody>
          <a:bodyPr/>
          <a:lstStyle/>
          <a:p>
            <a:fld id="{8EE5B610-0E66-4831-A9F8-EFF2628DAE9E}" type="slidenum">
              <a:rPr lang="en-GB" smtClean="0"/>
              <a:t>‹#›</a:t>
            </a:fld>
            <a:endParaRPr lang="en-GB"/>
          </a:p>
        </p:txBody>
      </p:sp>
    </p:spTree>
    <p:extLst>
      <p:ext uri="{BB962C8B-B14F-4D97-AF65-F5344CB8AC3E}">
        <p14:creationId xmlns:p14="http://schemas.microsoft.com/office/powerpoint/2010/main" val="409539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37815-8AE5-6ED8-8047-36FBC842D8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F8A6B20-B76E-7B60-0E26-A14CEA337C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E8CAD25-1451-021B-E986-A7A7B86CB7C0}"/>
              </a:ext>
            </a:extLst>
          </p:cNvPr>
          <p:cNvSpPr>
            <a:spLocks noGrp="1"/>
          </p:cNvSpPr>
          <p:nvPr>
            <p:ph type="dt" sz="half" idx="10"/>
          </p:nvPr>
        </p:nvSpPr>
        <p:spPr/>
        <p:txBody>
          <a:bodyPr/>
          <a:lstStyle/>
          <a:p>
            <a:fld id="{867E81C7-36B0-4842-86DB-A75E99E6D525}" type="datetimeFigureOut">
              <a:rPr lang="en-GB" smtClean="0"/>
              <a:t>02/10/2025</a:t>
            </a:fld>
            <a:endParaRPr lang="en-GB"/>
          </a:p>
        </p:txBody>
      </p:sp>
      <p:sp>
        <p:nvSpPr>
          <p:cNvPr id="5" name="Footer Placeholder 4">
            <a:extLst>
              <a:ext uri="{FF2B5EF4-FFF2-40B4-BE49-F238E27FC236}">
                <a16:creationId xmlns:a16="http://schemas.microsoft.com/office/drawing/2014/main" id="{119CAB42-4042-328B-B508-1B74BAC999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9908B6-4F6D-2205-8E9A-B8F2D219901A}"/>
              </a:ext>
            </a:extLst>
          </p:cNvPr>
          <p:cNvSpPr>
            <a:spLocks noGrp="1"/>
          </p:cNvSpPr>
          <p:nvPr>
            <p:ph type="sldNum" sz="quarter" idx="12"/>
          </p:nvPr>
        </p:nvSpPr>
        <p:spPr/>
        <p:txBody>
          <a:bodyPr/>
          <a:lstStyle/>
          <a:p>
            <a:fld id="{82BFAB27-20F6-47F1-B1B6-C8F8628981F9}" type="slidenum">
              <a:rPr lang="en-GB" smtClean="0"/>
              <a:t>‹#›</a:t>
            </a:fld>
            <a:endParaRPr lang="en-GB"/>
          </a:p>
        </p:txBody>
      </p:sp>
    </p:spTree>
    <p:extLst>
      <p:ext uri="{BB962C8B-B14F-4D97-AF65-F5344CB8AC3E}">
        <p14:creationId xmlns:p14="http://schemas.microsoft.com/office/powerpoint/2010/main" val="1438995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C3CDEF-78D9-BE47-8DC2-859EEECCAD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B22A4A-7446-E928-E643-870C205167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349027-148D-81C1-A665-C01F1DB0A4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4EBDDA3-AB2D-424A-9B5A-CDC4707992C1}" type="datetimeFigureOut">
              <a:rPr lang="en-GB" smtClean="0"/>
              <a:t>02/10/2025</a:t>
            </a:fld>
            <a:endParaRPr lang="en-GB"/>
          </a:p>
        </p:txBody>
      </p:sp>
      <p:sp>
        <p:nvSpPr>
          <p:cNvPr id="5" name="Footer Placeholder 4">
            <a:extLst>
              <a:ext uri="{FF2B5EF4-FFF2-40B4-BE49-F238E27FC236}">
                <a16:creationId xmlns:a16="http://schemas.microsoft.com/office/drawing/2014/main" id="{AA682F62-53FA-022D-4FEA-E22023AD13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3F3AB82-31E3-5233-9886-56ABE1858F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F543E1-ACAB-4ADC-984B-3DF62FFCF8FB}" type="slidenum">
              <a:rPr lang="en-GB" smtClean="0"/>
              <a:t>‹#›</a:t>
            </a:fld>
            <a:endParaRPr lang="en-GB"/>
          </a:p>
        </p:txBody>
      </p:sp>
    </p:spTree>
    <p:extLst>
      <p:ext uri="{BB962C8B-B14F-4D97-AF65-F5344CB8AC3E}">
        <p14:creationId xmlns:p14="http://schemas.microsoft.com/office/powerpoint/2010/main" val="2929539713"/>
      </p:ext>
    </p:extLst>
  </p:cSld>
  <p:clrMap bg1="lt1" tx1="dk1" bg2="lt2" tx2="dk2" accent1="accent1" accent2="accent2" accent3="accent3" accent4="accent4" accent5="accent5" accent6="accent6" hlink="hlink" folHlink="folHlink"/>
  <p:sldLayoutIdLst>
    <p:sldLayoutId id="2147483664" r:id="rId1"/>
    <p:sldLayoutId id="2147483663"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D5A3A6-3F3E-BF89-8243-D5C0EA4EAB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7D21F7-96EA-A9E1-7CB6-8063860323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E3C77F-88F3-2E66-6C6F-18E9C17AE8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80FC1-5373-4870-AEAA-FEC475AA35CE}" type="datetimeFigureOut">
              <a:rPr lang="en-GB" smtClean="0"/>
              <a:t>02/10/2025</a:t>
            </a:fld>
            <a:endParaRPr lang="en-GB"/>
          </a:p>
        </p:txBody>
      </p:sp>
      <p:sp>
        <p:nvSpPr>
          <p:cNvPr id="5" name="Footer Placeholder 4">
            <a:extLst>
              <a:ext uri="{FF2B5EF4-FFF2-40B4-BE49-F238E27FC236}">
                <a16:creationId xmlns:a16="http://schemas.microsoft.com/office/drawing/2014/main" id="{D3D9C99B-BD8A-20DC-E414-8B38CEB1B2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24DBA3B-7428-0189-E12E-D6397E06D3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5B610-0E66-4831-A9F8-EFF2628DAE9E}" type="slidenum">
              <a:rPr lang="en-GB" smtClean="0"/>
              <a:t>‹#›</a:t>
            </a:fld>
            <a:endParaRPr lang="en-GB"/>
          </a:p>
        </p:txBody>
      </p:sp>
    </p:spTree>
    <p:extLst>
      <p:ext uri="{BB962C8B-B14F-4D97-AF65-F5344CB8AC3E}">
        <p14:creationId xmlns:p14="http://schemas.microsoft.com/office/powerpoint/2010/main" val="503280350"/>
      </p:ext>
    </p:extLst>
  </p:cSld>
  <p:clrMap bg1="lt1" tx1="dk1" bg2="lt2" tx2="dk2" accent1="accent1" accent2="accent2" accent3="accent3" accent4="accent4" accent5="accent5" accent6="accent6" hlink="hlink" folHlink="folHlink"/>
  <p:sldLayoutIdLst>
    <p:sldLayoutId id="214748365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836DBD-E4C6-40E9-AE79-5ACA14FD38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1799FE6-660D-8E37-DFFB-84923152E9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D893DA-A05A-2F1E-D1F1-A4F8F685E0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7E81C7-36B0-4842-86DB-A75E99E6D525}" type="datetimeFigureOut">
              <a:rPr lang="en-GB" smtClean="0"/>
              <a:t>02/10/2025</a:t>
            </a:fld>
            <a:endParaRPr lang="en-GB"/>
          </a:p>
        </p:txBody>
      </p:sp>
      <p:sp>
        <p:nvSpPr>
          <p:cNvPr id="5" name="Footer Placeholder 4">
            <a:extLst>
              <a:ext uri="{FF2B5EF4-FFF2-40B4-BE49-F238E27FC236}">
                <a16:creationId xmlns:a16="http://schemas.microsoft.com/office/drawing/2014/main" id="{BD93214F-1AD2-02CE-E166-B6EC5ABFFC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7D077B3-5737-DA64-40E9-CDE268F8BC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FAB27-20F6-47F1-B1B6-C8F8628981F9}" type="slidenum">
              <a:rPr lang="en-GB" smtClean="0"/>
              <a:t>‹#›</a:t>
            </a:fld>
            <a:endParaRPr lang="en-GB"/>
          </a:p>
        </p:txBody>
      </p:sp>
    </p:spTree>
    <p:extLst>
      <p:ext uri="{BB962C8B-B14F-4D97-AF65-F5344CB8AC3E}">
        <p14:creationId xmlns:p14="http://schemas.microsoft.com/office/powerpoint/2010/main" val="425091195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www.picpedia.org/highway-signs/p/planning.html"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nc/3.0/" TargetMode="External"/><Relationship Id="rId3" Type="http://schemas.openxmlformats.org/officeDocument/2006/relationships/hyperlink" Target="http://www.liberties.eu/en/news/same-sex-families-equal-rights" TargetMode="External"/><Relationship Id="rId7" Type="http://schemas.openxmlformats.org/officeDocument/2006/relationships/hyperlink" Target="https://sphgsga.commons.gc.cuny.edu/2021/04/06/newsletter-04-14-2021/" TargetMode="External"/><Relationship Id="rId2" Type="http://schemas.openxmlformats.org/officeDocument/2006/relationships/image" Target="../media/image4.2"/><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fundamatics.net/from-the-beehive-21/" TargetMode="External"/><Relationship Id="rId4" Type="http://schemas.openxmlformats.org/officeDocument/2006/relationships/image" Target="../media/image5.jpg"/><Relationship Id="rId9" Type="http://schemas.openxmlformats.org/officeDocument/2006/relationships/hyperlink" Target="https://creativecommons.org/licenses/by-nc-sa/3.0/"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pxhere.com/zh/photo/1419056" TargetMode="Externa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1.1"/><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rawpixel.com/search/bubbl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1"/><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rawpixel.com/search/bubbl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fif"/><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21.jpg"/><Relationship Id="rId7" Type="http://schemas.openxmlformats.org/officeDocument/2006/relationships/diagramLayout" Target="../diagrams/layout5.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Data" Target="../diagrams/data5.xml"/><Relationship Id="rId5" Type="http://schemas.openxmlformats.org/officeDocument/2006/relationships/hyperlink" Target="https://creativecommons.org/licenses/by/3.0/" TargetMode="External"/><Relationship Id="rId10" Type="http://schemas.microsoft.com/office/2007/relationships/diagramDrawing" Target="../diagrams/drawing5.xml"/><Relationship Id="rId4" Type="http://schemas.openxmlformats.org/officeDocument/2006/relationships/hyperlink" Target="https://courses.lumenlearning.com/suny-osbiology2e/chapter/behavioral-biology-proximate-and-ultimate-causes-of-behavior/" TargetMode="External"/><Relationship Id="rId9" Type="http://schemas.openxmlformats.org/officeDocument/2006/relationships/diagramColors" Target="../diagrams/colors5.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video" Target="https://www.youtube.com/embed/FMnhyGozLyE?feature=oembed"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24.xml.rels><?xml version="1.0" encoding="UTF-8" standalone="yes"?>
<Relationships xmlns="http://schemas.openxmlformats.org/package/2006/relationships"><Relationship Id="rId8" Type="http://schemas.openxmlformats.org/officeDocument/2006/relationships/hyperlink" Target="https://en.wikipedia.org/wiki/Birthday_cake" TargetMode="External"/><Relationship Id="rId3" Type="http://schemas.openxmlformats.org/officeDocument/2006/relationships/image" Target="../media/image27.jpeg"/><Relationship Id="rId7" Type="http://schemas.openxmlformats.org/officeDocument/2006/relationships/image" Target="../media/image29.JPG"/><Relationship Id="rId12" Type="http://schemas.openxmlformats.org/officeDocument/2006/relationships/hyperlink" Target="https://creativecommons.org/licenses/by/3.0/"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owasp.org/Top10/A03_2021-Injection/?mc_cid=1a5451e4cc&amp;mc_eid=UNIQID" TargetMode="External"/><Relationship Id="rId11" Type="http://schemas.openxmlformats.org/officeDocument/2006/relationships/hyperlink" Target="https://creativecommons.org/licenses/by-sa/3.0/" TargetMode="External"/><Relationship Id="rId5" Type="http://schemas.openxmlformats.org/officeDocument/2006/relationships/image" Target="../media/image28.png"/><Relationship Id="rId10" Type="http://schemas.openxmlformats.org/officeDocument/2006/relationships/hyperlink" Target="https://picpedia.org/highway-signs/e/examination-system.html" TargetMode="External"/><Relationship Id="rId4" Type="http://schemas.openxmlformats.org/officeDocument/2006/relationships/hyperlink" Target="https://www.pexels.com/video/a-person-inflating-a-balloon-4586438/" TargetMode="External"/><Relationship Id="rId9" Type="http://schemas.openxmlformats.org/officeDocument/2006/relationships/image" Target="../media/image30.jp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hyperlink" Target="https://creativecommons.org/licenses/by-nc/3.0/" TargetMode="External"/><Relationship Id="rId4" Type="http://schemas.openxmlformats.org/officeDocument/2006/relationships/hyperlink" Target="https://www.pngall.com/thinking-man-png/download/34824" TargetMode="External"/></Relationships>
</file>

<file path=ppt/slides/_rels/slide26.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32.png"/><Relationship Id="rId7" Type="http://schemas.openxmlformats.org/officeDocument/2006/relationships/diagramLayout" Target="../diagrams/layout6.xm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diagramData" Target="../diagrams/data6.xml"/><Relationship Id="rId5" Type="http://schemas.openxmlformats.org/officeDocument/2006/relationships/hyperlink" Target="https://svgsilh.com/2196f3/image/2099158.html" TargetMode="External"/><Relationship Id="rId10" Type="http://schemas.microsoft.com/office/2007/relationships/diagramDrawing" Target="../diagrams/drawing6.xml"/><Relationship Id="rId4" Type="http://schemas.openxmlformats.org/officeDocument/2006/relationships/image" Target="../media/image33.svg"/><Relationship Id="rId9" Type="http://schemas.openxmlformats.org/officeDocument/2006/relationships/diagramColors" Target="../diagrams/colors6.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courses.lumenlearning.com/wm-abnormalpsych/chapter/introduction-to-specific-phobias-social-anxiety-disorder-and-separation-anxiety-disorder/"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hyperlink" Target="https://creativecommons.org/licenses/by/3.0/" TargetMode="External"/><Relationship Id="rId4" Type="http://schemas.openxmlformats.org/officeDocument/2006/relationships/hyperlink" Target="https://courses.lumenlearning.com/waymaker-psychology/chapter/reading-behaviorism/" TargetMode="Externa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ideo" Target="https://www.youtube.com/embed/n2-M-A1LK_M?start=178&amp;feature=oembed" TargetMode="Externa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10" Type="http://schemas.openxmlformats.org/officeDocument/2006/relationships/image" Target="../media/image39.jpeg"/><Relationship Id="rId4" Type="http://schemas.openxmlformats.org/officeDocument/2006/relationships/diagramLayout" Target="../diagrams/layout7.xml"/><Relationship Id="rId9" Type="http://schemas.openxmlformats.org/officeDocument/2006/relationships/hyperlink" Target="https://pixabay.com/en/no-phone-no-cell-phone-phone-sign-2533390/" TargetMode="Externa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ideo" Target="https://www.youtube.com/embed/teLoNYvOf90?feature=oembed" TargetMode="External"/><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hyperlink" Target="https://stileex.xyz/education-enfants-madagascar/" TargetMode="External"/><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4.sv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50.jfif"/><Relationship Id="rId5" Type="http://schemas.openxmlformats.org/officeDocument/2006/relationships/hyperlink" Target="https://creativecommons.org/licenses/by/3.0/" TargetMode="External"/><Relationship Id="rId4" Type="http://schemas.openxmlformats.org/officeDocument/2006/relationships/hyperlink" Target="http://www.adventuresofalondonkiwi.com/2014/02/where-to-find-blogging-inspiration.html" TargetMode="Externa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www.flickr.com/photos/welfarestateofmind/4459735887/" TargetMode="External"/><Relationship Id="rId4" Type="http://schemas.openxmlformats.org/officeDocument/2006/relationships/image" Target="../media/image52.jpg"/></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eqNaLerMNOE" TargetMode="External"/><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zerCK0lRjp8" TargetMode="External"/><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9.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63.png"/><Relationship Id="rId7" Type="http://schemas.openxmlformats.org/officeDocument/2006/relationships/diagramColors" Target="../diagrams/colors11.xm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 Id="rId9" Type="http://schemas.openxmlformats.org/officeDocument/2006/relationships/image" Target="../media/image64.jpe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hyperlink" Target="https://pxhere.com/ko/photo/1278113" TargetMode="External"/><Relationship Id="rId2" Type="http://schemas.openxmlformats.org/officeDocument/2006/relationships/image" Target="../media/image65.jp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67.jpeg"/></Relationships>
</file>

<file path=ppt/slides/_rels/slide5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pngall.com/thinking-woman-png/download/41462" TargetMode="Externa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labellezayeltiempo.blogspot.com/2020/05/razon-escepticismo-pseudociencias-i.html"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34785069-F3CA-50ED-2D37-A68F560EEB33}"/>
              </a:ext>
            </a:extLst>
          </p:cNvPr>
          <p:cNvPicPr>
            <a:picLocks noChangeAspect="1"/>
          </p:cNvPicPr>
          <p:nvPr/>
        </p:nvPicPr>
        <p:blipFill>
          <a:blip r:embed="rId2">
            <a:extLst>
              <a:ext uri="{28A0092B-C50C-407E-A947-70E740481C1C}">
                <a14:useLocalDpi xmlns:a14="http://schemas.microsoft.com/office/drawing/2010/main" val="0"/>
              </a:ext>
            </a:extLst>
          </a:blip>
          <a:srcRect l="92" r="92"/>
          <a:stretch/>
        </p:blipFill>
        <p:spPr>
          <a:xfrm>
            <a:off x="-3047" y="10"/>
            <a:ext cx="12191999" cy="6857990"/>
          </a:xfrm>
          <a:prstGeom prst="rect">
            <a:avLst/>
          </a:prstGeom>
        </p:spPr>
      </p:pic>
      <p:sp>
        <p:nvSpPr>
          <p:cNvPr id="20" name="Rectangle 1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B131D6E6-DB40-DD92-E26E-B2F39FCF92A6}"/>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b="1" dirty="0">
                <a:latin typeface="+mn-lt"/>
              </a:rPr>
              <a:t>LCHS4010 Psychology in </a:t>
            </a:r>
            <a:br>
              <a:rPr lang="en-GB" sz="5200" b="1" dirty="0">
                <a:latin typeface="+mn-lt"/>
              </a:rPr>
            </a:br>
            <a:r>
              <a:rPr lang="en-GB" sz="5200" b="1" dirty="0">
                <a:latin typeface="+mn-lt"/>
              </a:rPr>
              <a:t>Health and Social Care</a:t>
            </a:r>
            <a:br>
              <a:rPr lang="en-GB" sz="5200" b="1" dirty="0">
                <a:solidFill>
                  <a:srgbClr val="FFFFFF"/>
                </a:solidFill>
                <a:latin typeface="+mn-lt"/>
              </a:rPr>
            </a:br>
            <a:br>
              <a:rPr lang="en-GB" sz="5200" b="1" dirty="0">
                <a:solidFill>
                  <a:srgbClr val="FFFFFF"/>
                </a:solidFill>
                <a:latin typeface="+mn-lt"/>
              </a:rPr>
            </a:br>
            <a:endParaRPr lang="en-GB" sz="5200" b="1" dirty="0">
              <a:solidFill>
                <a:srgbClr val="FFFFFF"/>
              </a:solidFill>
              <a:latin typeface="+mn-lt"/>
            </a:endParaRPr>
          </a:p>
        </p:txBody>
      </p:sp>
      <p:sp>
        <p:nvSpPr>
          <p:cNvPr id="5" name="Subtitle 4">
            <a:extLst>
              <a:ext uri="{FF2B5EF4-FFF2-40B4-BE49-F238E27FC236}">
                <a16:creationId xmlns:a16="http://schemas.microsoft.com/office/drawing/2014/main" id="{D057F87C-DC89-1DD0-2DE2-352DE9DF8ED8}"/>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Autofit/>
          </a:bodyPr>
          <a:lstStyle/>
          <a:p>
            <a:r>
              <a:rPr lang="en-GB" sz="4400" dirty="0"/>
              <a:t>Learning Theories </a:t>
            </a:r>
          </a:p>
          <a:p>
            <a:r>
              <a:rPr lang="en-GB" sz="4400"/>
              <a:t>Week 5</a:t>
            </a:r>
            <a:endParaRPr lang="en-GB" sz="4400" dirty="0"/>
          </a:p>
          <a:p>
            <a:r>
              <a:rPr lang="en-GB" sz="1200" dirty="0">
                <a:solidFill>
                  <a:srgbClr val="FFFFFF"/>
                </a:solidFill>
              </a:rPr>
              <a:t>Image generated by CoPilot</a:t>
            </a:r>
          </a:p>
        </p:txBody>
      </p:sp>
    </p:spTree>
    <p:extLst>
      <p:ext uri="{BB962C8B-B14F-4D97-AF65-F5344CB8AC3E}">
        <p14:creationId xmlns:p14="http://schemas.microsoft.com/office/powerpoint/2010/main" val="317290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7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7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7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AE557D-ADBA-79F4-BEFA-97ECE9A36AC8}"/>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5400" b="1" kern="1200">
                <a:solidFill>
                  <a:schemeClr val="tx1"/>
                </a:solidFill>
                <a:latin typeface="+mj-lt"/>
                <a:ea typeface="+mj-ea"/>
                <a:cs typeface="+mj-cs"/>
              </a:rPr>
              <a:t>Plan for today</a:t>
            </a:r>
          </a:p>
        </p:txBody>
      </p:sp>
      <p:sp>
        <p:nvSpPr>
          <p:cNvPr id="2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8D2D1B9-7DBA-E3CA-1667-C191CFB2A033}"/>
              </a:ext>
            </a:extLst>
          </p:cNvPr>
          <p:cNvSpPr txBox="1"/>
          <p:nvPr/>
        </p:nvSpPr>
        <p:spPr>
          <a:xfrm>
            <a:off x="630936" y="2660904"/>
            <a:ext cx="4818888" cy="35478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400" dirty="0"/>
              <a:t>Cultural Competence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err="1"/>
              <a:t>Behaviourist</a:t>
            </a:r>
            <a:r>
              <a:rPr lang="en-US" sz="2400" dirty="0"/>
              <a:t> Theory - Classical and Operant Conditioning</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Social Learning Theory</a:t>
            </a:r>
          </a:p>
        </p:txBody>
      </p:sp>
      <p:pic>
        <p:nvPicPr>
          <p:cNvPr id="6" name="Picture 5" descr="A close-up of a sign&#10;&#10;Description automatically generated">
            <a:extLst>
              <a:ext uri="{FF2B5EF4-FFF2-40B4-BE49-F238E27FC236}">
                <a16:creationId xmlns:a16="http://schemas.microsoft.com/office/drawing/2014/main" id="{5B99157C-E1D1-6F3C-E450-91BBC00042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6899" r="8937" b="2"/>
          <a:stretch/>
        </p:blipFill>
        <p:spPr>
          <a:xfrm>
            <a:off x="6099048" y="1280520"/>
            <a:ext cx="5458968" cy="4296959"/>
          </a:xfrm>
          <a:prstGeom prst="rect">
            <a:avLst/>
          </a:prstGeom>
        </p:spPr>
      </p:pic>
      <p:sp>
        <p:nvSpPr>
          <p:cNvPr id="7" name="TextBox 6">
            <a:extLst>
              <a:ext uri="{FF2B5EF4-FFF2-40B4-BE49-F238E27FC236}">
                <a16:creationId xmlns:a16="http://schemas.microsoft.com/office/drawing/2014/main" id="{863B2173-7941-F0C9-F4AB-BE08D211AECB}"/>
              </a:ext>
            </a:extLst>
          </p:cNvPr>
          <p:cNvSpPr txBox="1"/>
          <p:nvPr/>
        </p:nvSpPr>
        <p:spPr>
          <a:xfrm>
            <a:off x="9125940" y="5377424"/>
            <a:ext cx="2432076"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4" tooltip="https://www.picpedia.org/highway-signs/p/planning.html">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dirty="0">
              <a:solidFill>
                <a:srgbClr val="FFFFFF"/>
              </a:solidFill>
            </a:endParaRPr>
          </a:p>
        </p:txBody>
      </p:sp>
    </p:spTree>
    <p:extLst>
      <p:ext uri="{BB962C8B-B14F-4D97-AF65-F5344CB8AC3E}">
        <p14:creationId xmlns:p14="http://schemas.microsoft.com/office/powerpoint/2010/main" val="3360622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29C59CE-9D5A-4E64-9F64-161998AB2D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214FBC-6C48-15C8-B41C-945619FA79F7}"/>
              </a:ext>
            </a:extLst>
          </p:cNvPr>
          <p:cNvSpPr>
            <a:spLocks noGrp="1"/>
          </p:cNvSpPr>
          <p:nvPr>
            <p:ph type="title"/>
          </p:nvPr>
        </p:nvSpPr>
        <p:spPr>
          <a:xfrm>
            <a:off x="6501809" y="365125"/>
            <a:ext cx="4851990" cy="2068086"/>
          </a:xfrm>
        </p:spPr>
        <p:txBody>
          <a:bodyPr vert="horz" lIns="91440" tIns="45720" rIns="91440" bIns="45720" rtlCol="0" anchor="b">
            <a:normAutofit/>
          </a:bodyPr>
          <a:lstStyle/>
          <a:p>
            <a:r>
              <a:rPr lang="en-US" sz="5400" b="1" kern="1200">
                <a:solidFill>
                  <a:schemeClr val="tx1"/>
                </a:solidFill>
                <a:latin typeface="+mj-lt"/>
                <a:ea typeface="+mj-ea"/>
                <a:cs typeface="+mj-cs"/>
              </a:rPr>
              <a:t>We live in a diverse society</a:t>
            </a:r>
          </a:p>
        </p:txBody>
      </p:sp>
      <p:pic>
        <p:nvPicPr>
          <p:cNvPr id="13" name="Picture 12" descr="A group of people holding hands&#10;&#10;Description automatically generated">
            <a:extLst>
              <a:ext uri="{FF2B5EF4-FFF2-40B4-BE49-F238E27FC236}">
                <a16:creationId xmlns:a16="http://schemas.microsoft.com/office/drawing/2014/main" id="{11DB10CA-A422-9A91-2783-78A15115E2D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929" r="19934" b="1"/>
          <a:stretch>
            <a:fillRect/>
          </a:stretch>
        </p:blipFill>
        <p:spPr>
          <a:xfrm>
            <a:off x="2" y="2"/>
            <a:ext cx="2873113" cy="2520153"/>
          </a:xfrm>
          <a:custGeom>
            <a:avLst/>
            <a:gdLst/>
            <a:ahLst/>
            <a:cxnLst/>
            <a:rect l="l" t="t" r="r" b="b"/>
            <a:pathLst>
              <a:path w="2873113" h="2520153">
                <a:moveTo>
                  <a:pt x="0" y="0"/>
                </a:moveTo>
                <a:lnTo>
                  <a:pt x="2863050" y="0"/>
                </a:lnTo>
                <a:lnTo>
                  <a:pt x="2860357" y="23417"/>
                </a:lnTo>
                <a:cubicBezTo>
                  <a:pt x="2854714" y="58297"/>
                  <a:pt x="2848787" y="93209"/>
                  <a:pt x="2846577" y="128562"/>
                </a:cubicBezTo>
                <a:cubicBezTo>
                  <a:pt x="2835325" y="313204"/>
                  <a:pt x="2844701" y="497594"/>
                  <a:pt x="2857292" y="681606"/>
                </a:cubicBezTo>
                <a:cubicBezTo>
                  <a:pt x="2874974" y="930009"/>
                  <a:pt x="2873501" y="1179283"/>
                  <a:pt x="2852872" y="1427485"/>
                </a:cubicBezTo>
                <a:cubicBezTo>
                  <a:pt x="2831655" y="1647555"/>
                  <a:pt x="2835660" y="1869138"/>
                  <a:pt x="2864794" y="2088415"/>
                </a:cubicBezTo>
                <a:cubicBezTo>
                  <a:pt x="2882609" y="2212685"/>
                  <a:pt x="2866535" y="2338091"/>
                  <a:pt x="2864794" y="2462992"/>
                </a:cubicBezTo>
                <a:lnTo>
                  <a:pt x="2863832" y="2503401"/>
                </a:lnTo>
                <a:lnTo>
                  <a:pt x="2759379" y="2506812"/>
                </a:lnTo>
                <a:cubicBezTo>
                  <a:pt x="2718815" y="2505399"/>
                  <a:pt x="2678327" y="2501250"/>
                  <a:pt x="2638141" y="2494371"/>
                </a:cubicBezTo>
                <a:cubicBezTo>
                  <a:pt x="2542898" y="2477013"/>
                  <a:pt x="2447655" y="2484775"/>
                  <a:pt x="2352412" y="2491125"/>
                </a:cubicBezTo>
                <a:cubicBezTo>
                  <a:pt x="2090938" y="2508483"/>
                  <a:pt x="1829464" y="2529652"/>
                  <a:pt x="1567101" y="2515539"/>
                </a:cubicBezTo>
                <a:cubicBezTo>
                  <a:pt x="1511098" y="2512576"/>
                  <a:pt x="1456492" y="2499593"/>
                  <a:pt x="1400871" y="2494229"/>
                </a:cubicBezTo>
                <a:cubicBezTo>
                  <a:pt x="1239211" y="2478564"/>
                  <a:pt x="1078187" y="2496912"/>
                  <a:pt x="916909" y="2504391"/>
                </a:cubicBezTo>
                <a:cubicBezTo>
                  <a:pt x="738423" y="2515144"/>
                  <a:pt x="559493" y="2512971"/>
                  <a:pt x="381262" y="2497899"/>
                </a:cubicBezTo>
                <a:cubicBezTo>
                  <a:pt x="284495" y="2488444"/>
                  <a:pt x="187601" y="2485233"/>
                  <a:pt x="90675" y="2486397"/>
                </a:cubicBezTo>
                <a:lnTo>
                  <a:pt x="0" y="2490996"/>
                </a:lnTo>
                <a:close/>
              </a:path>
            </a:pathLst>
          </a:custGeom>
        </p:spPr>
      </p:pic>
      <p:pic>
        <p:nvPicPr>
          <p:cNvPr id="5" name="Content Placeholder 4" descr="A group of people standing around a globe&#10;&#10;Description automatically generated">
            <a:extLst>
              <a:ext uri="{FF2B5EF4-FFF2-40B4-BE49-F238E27FC236}">
                <a16:creationId xmlns:a16="http://schemas.microsoft.com/office/drawing/2014/main" id="{227A96E1-F525-F444-9E89-A7CD2104D659}"/>
              </a:ext>
            </a:extLst>
          </p:cNvPr>
          <p:cNvPicPr>
            <a:picLocks noGrp="1" noChangeAspect="1"/>
          </p:cNvPicPr>
          <p:nvPr>
            <p:ph idx="1"/>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237" r="16509" b="-4"/>
          <a:stretch>
            <a:fillRect/>
          </a:stretch>
        </p:blipFill>
        <p:spPr>
          <a:xfrm>
            <a:off x="3060436" y="10"/>
            <a:ext cx="2843573" cy="2524624"/>
          </a:xfrm>
          <a:custGeom>
            <a:avLst/>
            <a:gdLst/>
            <a:ahLst/>
            <a:cxnLst/>
            <a:rect l="l" t="t" r="r" b="b"/>
            <a:pathLst>
              <a:path w="2843573" h="2524634">
                <a:moveTo>
                  <a:pt x="26682" y="0"/>
                </a:moveTo>
                <a:lnTo>
                  <a:pt x="2822452" y="0"/>
                </a:lnTo>
                <a:lnTo>
                  <a:pt x="2820993" y="10824"/>
                </a:lnTo>
                <a:cubicBezTo>
                  <a:pt x="2808235" y="122326"/>
                  <a:pt x="2818697" y="233190"/>
                  <a:pt x="2829285" y="343799"/>
                </a:cubicBezTo>
                <a:cubicBezTo>
                  <a:pt x="2840997" y="479092"/>
                  <a:pt x="2837348" y="615270"/>
                  <a:pt x="2818441" y="749749"/>
                </a:cubicBezTo>
                <a:cubicBezTo>
                  <a:pt x="2807788" y="840800"/>
                  <a:pt x="2808044" y="932796"/>
                  <a:pt x="2819207" y="1023783"/>
                </a:cubicBezTo>
                <a:cubicBezTo>
                  <a:pt x="2837578" y="1193205"/>
                  <a:pt x="2863349" y="1363775"/>
                  <a:pt x="2819207" y="1534090"/>
                </a:cubicBezTo>
                <a:cubicBezTo>
                  <a:pt x="2800453" y="1606554"/>
                  <a:pt x="2806449" y="1682589"/>
                  <a:pt x="2816911" y="1756456"/>
                </a:cubicBezTo>
                <a:cubicBezTo>
                  <a:pt x="2833853" y="1883025"/>
                  <a:pt x="2834796" y="2011227"/>
                  <a:pt x="2819717" y="2138038"/>
                </a:cubicBezTo>
                <a:cubicBezTo>
                  <a:pt x="2811335" y="2205118"/>
                  <a:pt x="2811679" y="2273002"/>
                  <a:pt x="2820738" y="2339992"/>
                </a:cubicBezTo>
                <a:cubicBezTo>
                  <a:pt x="2827117" y="2381582"/>
                  <a:pt x="2826415" y="2423364"/>
                  <a:pt x="2825315" y="2465177"/>
                </a:cubicBezTo>
                <a:lnTo>
                  <a:pt x="2825058" y="2479654"/>
                </a:lnTo>
                <a:lnTo>
                  <a:pt x="2679762" y="2483128"/>
                </a:lnTo>
                <a:cubicBezTo>
                  <a:pt x="2618897" y="2485860"/>
                  <a:pt x="2558084" y="2490067"/>
                  <a:pt x="2497351" y="2496347"/>
                </a:cubicBezTo>
                <a:cubicBezTo>
                  <a:pt x="2332771" y="2513422"/>
                  <a:pt x="2168953" y="2506649"/>
                  <a:pt x="2004501" y="2503544"/>
                </a:cubicBezTo>
                <a:cubicBezTo>
                  <a:pt x="1819728" y="2500017"/>
                  <a:pt x="1634831" y="2501710"/>
                  <a:pt x="1450058" y="2501710"/>
                </a:cubicBezTo>
                <a:cubicBezTo>
                  <a:pt x="1369673" y="2501992"/>
                  <a:pt x="1289796" y="2497193"/>
                  <a:pt x="1209792" y="2489009"/>
                </a:cubicBezTo>
                <a:cubicBezTo>
                  <a:pt x="1093723" y="2477295"/>
                  <a:pt x="978288" y="2491407"/>
                  <a:pt x="863997" y="2510177"/>
                </a:cubicBezTo>
                <a:cubicBezTo>
                  <a:pt x="784361" y="2521298"/>
                  <a:pt x="704102" y="2526010"/>
                  <a:pt x="623857" y="2524289"/>
                </a:cubicBezTo>
                <a:cubicBezTo>
                  <a:pt x="427783" y="2524430"/>
                  <a:pt x="232091" y="2514693"/>
                  <a:pt x="36524" y="2497052"/>
                </a:cubicBezTo>
                <a:lnTo>
                  <a:pt x="13350" y="2496674"/>
                </a:lnTo>
                <a:lnTo>
                  <a:pt x="17533" y="2292198"/>
                </a:lnTo>
                <a:cubicBezTo>
                  <a:pt x="19808" y="2209062"/>
                  <a:pt x="21290" y="2125926"/>
                  <a:pt x="17874" y="2042789"/>
                </a:cubicBezTo>
                <a:cubicBezTo>
                  <a:pt x="8899" y="1823109"/>
                  <a:pt x="-1415" y="1603430"/>
                  <a:pt x="13052" y="1383876"/>
                </a:cubicBezTo>
                <a:cubicBezTo>
                  <a:pt x="22963" y="1233390"/>
                  <a:pt x="35957" y="1082147"/>
                  <a:pt x="31938" y="930905"/>
                </a:cubicBezTo>
                <a:cubicBezTo>
                  <a:pt x="27652" y="775629"/>
                  <a:pt x="13587" y="620983"/>
                  <a:pt x="3274" y="466086"/>
                </a:cubicBezTo>
                <a:cubicBezTo>
                  <a:pt x="-4187" y="352451"/>
                  <a:pt x="1117" y="238378"/>
                  <a:pt x="19079" y="125790"/>
                </a:cubicBezTo>
                <a:cubicBezTo>
                  <a:pt x="25442" y="85647"/>
                  <a:pt x="27250" y="45378"/>
                  <a:pt x="26899" y="5094"/>
                </a:cubicBezTo>
                <a:close/>
              </a:path>
            </a:pathLst>
          </a:custGeom>
        </p:spPr>
      </p:pic>
      <p:sp>
        <p:nvSpPr>
          <p:cNvPr id="21" name="sketch line">
            <a:extLst>
              <a:ext uri="{FF2B5EF4-FFF2-40B4-BE49-F238E27FC236}">
                <a16:creationId xmlns:a16="http://schemas.microsoft.com/office/drawing/2014/main" id="{2EA3E16E-E32B-4992-ADBC-EA9C33A6F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809" y="2579272"/>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group of people with wheelchairs&#10;&#10;Description automatically generated">
            <a:extLst>
              <a:ext uri="{FF2B5EF4-FFF2-40B4-BE49-F238E27FC236}">
                <a16:creationId xmlns:a16="http://schemas.microsoft.com/office/drawing/2014/main" id="{2B9DB24D-433A-59B4-D6C3-7A5515698208}"/>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2395" r="11631" b="2"/>
          <a:stretch>
            <a:fillRect/>
          </a:stretch>
        </p:blipFill>
        <p:spPr>
          <a:xfrm>
            <a:off x="1" y="2716074"/>
            <a:ext cx="5909625" cy="4141924"/>
          </a:xfrm>
          <a:custGeom>
            <a:avLst/>
            <a:gdLst/>
            <a:ahLst/>
            <a:cxnLst/>
            <a:rect l="l" t="t" r="r" b="b"/>
            <a:pathLst>
              <a:path w="5909625" h="4141924">
                <a:moveTo>
                  <a:pt x="1823444" y="1329"/>
                </a:moveTo>
                <a:cubicBezTo>
                  <a:pt x="1893960" y="3895"/>
                  <a:pt x="1964367" y="10183"/>
                  <a:pt x="2034428" y="20181"/>
                </a:cubicBezTo>
                <a:cubicBezTo>
                  <a:pt x="2139449" y="36834"/>
                  <a:pt x="2245360" y="26532"/>
                  <a:pt x="2350889" y="19476"/>
                </a:cubicBezTo>
                <a:cubicBezTo>
                  <a:pt x="2478642" y="10867"/>
                  <a:pt x="2606268" y="6210"/>
                  <a:pt x="2734275" y="20323"/>
                </a:cubicBezTo>
                <a:cubicBezTo>
                  <a:pt x="2825326" y="30483"/>
                  <a:pt x="2916886" y="21029"/>
                  <a:pt x="3008193" y="15383"/>
                </a:cubicBezTo>
                <a:cubicBezTo>
                  <a:pt x="3103486" y="8045"/>
                  <a:pt x="3199137" y="8045"/>
                  <a:pt x="3294430" y="15383"/>
                </a:cubicBezTo>
                <a:cubicBezTo>
                  <a:pt x="3381546" y="22750"/>
                  <a:pt x="3469080" y="21000"/>
                  <a:pt x="3555904" y="10161"/>
                </a:cubicBezTo>
                <a:cubicBezTo>
                  <a:pt x="3657497" y="-1693"/>
                  <a:pt x="3759089" y="7480"/>
                  <a:pt x="3860682" y="16089"/>
                </a:cubicBezTo>
                <a:cubicBezTo>
                  <a:pt x="4039485" y="31472"/>
                  <a:pt x="4218161" y="24557"/>
                  <a:pt x="4396583" y="13266"/>
                </a:cubicBezTo>
                <a:cubicBezTo>
                  <a:pt x="4519422" y="6041"/>
                  <a:pt x="4642589" y="10007"/>
                  <a:pt x="4764856" y="25121"/>
                </a:cubicBezTo>
                <a:cubicBezTo>
                  <a:pt x="4813493" y="30483"/>
                  <a:pt x="4862258" y="29496"/>
                  <a:pt x="4911023" y="30483"/>
                </a:cubicBezTo>
                <a:cubicBezTo>
                  <a:pt x="4915721" y="30625"/>
                  <a:pt x="4920801" y="29108"/>
                  <a:pt x="4925690" y="28984"/>
                </a:cubicBezTo>
                <a:lnTo>
                  <a:pt x="4927821" y="30065"/>
                </a:lnTo>
                <a:lnTo>
                  <a:pt x="4960258" y="27641"/>
                </a:lnTo>
                <a:lnTo>
                  <a:pt x="4964870" y="27986"/>
                </a:lnTo>
                <a:lnTo>
                  <a:pt x="4964882" y="27978"/>
                </a:lnTo>
                <a:cubicBezTo>
                  <a:pt x="4969755" y="27908"/>
                  <a:pt x="4974899" y="29284"/>
                  <a:pt x="4979471" y="28790"/>
                </a:cubicBezTo>
                <a:cubicBezTo>
                  <a:pt x="5154578" y="12123"/>
                  <a:pt x="5330536" y="9611"/>
                  <a:pt x="5505974" y="21310"/>
                </a:cubicBezTo>
                <a:cubicBezTo>
                  <a:pt x="5586740" y="25614"/>
                  <a:pt x="5667442" y="25544"/>
                  <a:pt x="5748129" y="23092"/>
                </a:cubicBezTo>
                <a:lnTo>
                  <a:pt x="5892006" y="15658"/>
                </a:lnTo>
                <a:lnTo>
                  <a:pt x="5894187" y="91357"/>
                </a:lnTo>
                <a:cubicBezTo>
                  <a:pt x="5891252" y="119679"/>
                  <a:pt x="5887042" y="148001"/>
                  <a:pt x="5881429" y="176068"/>
                </a:cubicBezTo>
                <a:cubicBezTo>
                  <a:pt x="5868671" y="240494"/>
                  <a:pt x="5878112" y="303645"/>
                  <a:pt x="5888063" y="367433"/>
                </a:cubicBezTo>
                <a:cubicBezTo>
                  <a:pt x="5896291" y="414790"/>
                  <a:pt x="5896291" y="463218"/>
                  <a:pt x="5888063" y="510574"/>
                </a:cubicBezTo>
                <a:cubicBezTo>
                  <a:pt x="5868926" y="612636"/>
                  <a:pt x="5879515" y="714697"/>
                  <a:pt x="5889083" y="815610"/>
                </a:cubicBezTo>
                <a:cubicBezTo>
                  <a:pt x="5901841" y="951224"/>
                  <a:pt x="5908220" y="1085690"/>
                  <a:pt x="5876326" y="1220284"/>
                </a:cubicBezTo>
                <a:cubicBezTo>
                  <a:pt x="5856296" y="1304994"/>
                  <a:pt x="5872754" y="1390981"/>
                  <a:pt x="5883342" y="1475437"/>
                </a:cubicBezTo>
                <a:cubicBezTo>
                  <a:pt x="5891354" y="1538243"/>
                  <a:pt x="5892298" y="1601751"/>
                  <a:pt x="5886149" y="1664761"/>
                </a:cubicBezTo>
                <a:cubicBezTo>
                  <a:pt x="5876836" y="1760329"/>
                  <a:pt x="5880140" y="1856713"/>
                  <a:pt x="5895972" y="1951426"/>
                </a:cubicBezTo>
                <a:cubicBezTo>
                  <a:pt x="5905362" y="2004791"/>
                  <a:pt x="5901727" y="2059623"/>
                  <a:pt x="5885384" y="2111279"/>
                </a:cubicBezTo>
                <a:cubicBezTo>
                  <a:pt x="5861527" y="2185401"/>
                  <a:pt x="5875943" y="2261054"/>
                  <a:pt x="5885384" y="2335942"/>
                </a:cubicBezTo>
                <a:cubicBezTo>
                  <a:pt x="5899545" y="2453440"/>
                  <a:pt x="5916513" y="2570683"/>
                  <a:pt x="5906434" y="2689584"/>
                </a:cubicBezTo>
                <a:cubicBezTo>
                  <a:pt x="5904839" y="2722155"/>
                  <a:pt x="5900310" y="2754521"/>
                  <a:pt x="5892910" y="2786288"/>
                </a:cubicBezTo>
                <a:cubicBezTo>
                  <a:pt x="5859473" y="2908978"/>
                  <a:pt x="5857980" y="3038188"/>
                  <a:pt x="5888573" y="3161618"/>
                </a:cubicBezTo>
                <a:cubicBezTo>
                  <a:pt x="5920978" y="3294426"/>
                  <a:pt x="5914089" y="3426468"/>
                  <a:pt x="5880791" y="3558127"/>
                </a:cubicBezTo>
                <a:cubicBezTo>
                  <a:pt x="5844074" y="3697862"/>
                  <a:pt x="5840847" y="3844294"/>
                  <a:pt x="5871350" y="3985509"/>
                </a:cubicBezTo>
                <a:lnTo>
                  <a:pt x="5884107" y="4141924"/>
                </a:lnTo>
                <a:lnTo>
                  <a:pt x="0" y="4141924"/>
                </a:lnTo>
                <a:lnTo>
                  <a:pt x="0" y="18996"/>
                </a:lnTo>
                <a:lnTo>
                  <a:pt x="114789" y="16636"/>
                </a:lnTo>
                <a:cubicBezTo>
                  <a:pt x="229350" y="12949"/>
                  <a:pt x="343737" y="7904"/>
                  <a:pt x="457838" y="9315"/>
                </a:cubicBezTo>
                <a:cubicBezTo>
                  <a:pt x="553081" y="10444"/>
                  <a:pt x="648070" y="31612"/>
                  <a:pt x="743567" y="27661"/>
                </a:cubicBezTo>
                <a:cubicBezTo>
                  <a:pt x="1032979" y="16089"/>
                  <a:pt x="1322518" y="19899"/>
                  <a:pt x="1611803" y="4799"/>
                </a:cubicBezTo>
                <a:cubicBezTo>
                  <a:pt x="1682301" y="-85"/>
                  <a:pt x="1752927" y="-1238"/>
                  <a:pt x="1823444" y="1329"/>
                </a:cubicBezTo>
                <a:close/>
              </a:path>
            </a:pathLst>
          </a:custGeom>
        </p:spPr>
      </p:pic>
      <p:sp>
        <p:nvSpPr>
          <p:cNvPr id="8" name="TextBox 7">
            <a:extLst>
              <a:ext uri="{FF2B5EF4-FFF2-40B4-BE49-F238E27FC236}">
                <a16:creationId xmlns:a16="http://schemas.microsoft.com/office/drawing/2014/main" id="{6A055734-BCFA-D6F2-06FC-C6CE8D5B9FD7}"/>
              </a:ext>
            </a:extLst>
          </p:cNvPr>
          <p:cNvSpPr txBox="1"/>
          <p:nvPr/>
        </p:nvSpPr>
        <p:spPr>
          <a:xfrm>
            <a:off x="6501809" y="2846851"/>
            <a:ext cx="4851990" cy="333011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a:t>How people live their live is shaped by their beliefs, values and cultural practices (Cross et al., 1989).</a:t>
            </a:r>
          </a:p>
          <a:p>
            <a:pPr indent="-228600">
              <a:lnSpc>
                <a:spcPct val="90000"/>
              </a:lnSpc>
              <a:spcAft>
                <a:spcPts val="600"/>
              </a:spcAft>
              <a:buFont typeface="Arial" panose="020B0604020202020204" pitchFamily="34" charset="0"/>
              <a:buChar char="•"/>
            </a:pPr>
            <a:endParaRPr lang="en-US" sz="2200"/>
          </a:p>
          <a:p>
            <a:pPr indent="-228600">
              <a:lnSpc>
                <a:spcPct val="90000"/>
              </a:lnSpc>
              <a:spcAft>
                <a:spcPts val="600"/>
              </a:spcAft>
              <a:buFont typeface="Arial" panose="020B0604020202020204" pitchFamily="34" charset="0"/>
              <a:buChar char="•"/>
            </a:pPr>
            <a:r>
              <a:rPr lang="en-US" sz="2200"/>
              <a:t>Culture is “the integrated pattern of human behaviour that includes thoughts, communications, actions, beliefs customs, values, and institutions of </a:t>
            </a:r>
            <a:r>
              <a:rPr lang="en-US" sz="2200" b="1"/>
              <a:t>racial, ethnic, religious or social groups</a:t>
            </a:r>
            <a:r>
              <a:rPr lang="en-US" sz="2200"/>
              <a:t>” (Gross et al., 1989)  </a:t>
            </a:r>
          </a:p>
        </p:txBody>
      </p:sp>
      <p:sp>
        <p:nvSpPr>
          <p:cNvPr id="6" name="TextBox 5">
            <a:extLst>
              <a:ext uri="{FF2B5EF4-FFF2-40B4-BE49-F238E27FC236}">
                <a16:creationId xmlns:a16="http://schemas.microsoft.com/office/drawing/2014/main" id="{AE89EB53-EB72-1D59-B2A6-614EB505FFF2}"/>
              </a:ext>
            </a:extLst>
          </p:cNvPr>
          <p:cNvSpPr txBox="1"/>
          <p:nvPr/>
        </p:nvSpPr>
        <p:spPr>
          <a:xfrm>
            <a:off x="9737482" y="6870700"/>
            <a:ext cx="245451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fundamatics.net/from-the-beehive-21/">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
        <p:nvSpPr>
          <p:cNvPr id="11" name="TextBox 10">
            <a:extLst>
              <a:ext uri="{FF2B5EF4-FFF2-40B4-BE49-F238E27FC236}">
                <a16:creationId xmlns:a16="http://schemas.microsoft.com/office/drawing/2014/main" id="{1044022D-5840-3914-3692-2849253684A3}"/>
              </a:ext>
            </a:extLst>
          </p:cNvPr>
          <p:cNvSpPr txBox="1"/>
          <p:nvPr/>
        </p:nvSpPr>
        <p:spPr>
          <a:xfrm>
            <a:off x="4668394" y="6870700"/>
            <a:ext cx="258917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s://sphgsga.commons.gc.cuny.edu/2021/04/06/newsletter-04-14-2021/">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
        <p:nvSpPr>
          <p:cNvPr id="14" name="TextBox 13">
            <a:extLst>
              <a:ext uri="{FF2B5EF4-FFF2-40B4-BE49-F238E27FC236}">
                <a16:creationId xmlns:a16="http://schemas.microsoft.com/office/drawing/2014/main" id="{A6A08DF0-EFCF-E6CF-4790-777308ABBF7B}"/>
              </a:ext>
            </a:extLst>
          </p:cNvPr>
          <p:cNvSpPr txBox="1"/>
          <p:nvPr/>
        </p:nvSpPr>
        <p:spPr>
          <a:xfrm>
            <a:off x="7270264" y="6870700"/>
            <a:ext cx="245451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liberties.eu/en/news/same-sex-families-equal-right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911320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E820-5BE0-F0A1-C1D8-8A17DE60DD2B}"/>
              </a:ext>
            </a:extLst>
          </p:cNvPr>
          <p:cNvSpPr>
            <a:spLocks noGrp="1"/>
          </p:cNvSpPr>
          <p:nvPr>
            <p:ph type="title"/>
          </p:nvPr>
        </p:nvSpPr>
        <p:spPr>
          <a:xfrm>
            <a:off x="674896" y="528694"/>
            <a:ext cx="8743250" cy="1192241"/>
          </a:xfrm>
        </p:spPr>
        <p:txBody>
          <a:bodyPr vert="horz" lIns="91440" tIns="45720" rIns="91440" bIns="45720" rtlCol="0" anchor="t">
            <a:normAutofit/>
          </a:bodyPr>
          <a:lstStyle/>
          <a:p>
            <a:r>
              <a:rPr lang="en-US" b="1" kern="1200" dirty="0">
                <a:solidFill>
                  <a:schemeClr val="tx1"/>
                </a:solidFill>
                <a:latin typeface="+mj-lt"/>
                <a:ea typeface="+mj-ea"/>
                <a:cs typeface="+mj-cs"/>
              </a:rPr>
              <a:t>Cultural Competence model</a:t>
            </a:r>
          </a:p>
        </p:txBody>
      </p:sp>
      <p:graphicFrame>
        <p:nvGraphicFramePr>
          <p:cNvPr id="9" name="Content Placeholder 8">
            <a:extLst>
              <a:ext uri="{FF2B5EF4-FFF2-40B4-BE49-F238E27FC236}">
                <a16:creationId xmlns:a16="http://schemas.microsoft.com/office/drawing/2014/main" id="{03A38B83-5098-38B3-5E90-1F858E0C3794}"/>
              </a:ext>
            </a:extLst>
          </p:cNvPr>
          <p:cNvGraphicFramePr>
            <a:graphicFrameLocks noGrp="1"/>
          </p:cNvGraphicFramePr>
          <p:nvPr>
            <p:ph idx="1"/>
          </p:nvPr>
        </p:nvGraphicFramePr>
        <p:xfrm>
          <a:off x="4165600" y="197796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1" name="Straight Arrow Connector 10">
            <a:extLst>
              <a:ext uri="{FF2B5EF4-FFF2-40B4-BE49-F238E27FC236}">
                <a16:creationId xmlns:a16="http://schemas.microsoft.com/office/drawing/2014/main" id="{C33DD8B1-2096-DF66-6EF5-5AF025B6606A}"/>
              </a:ext>
            </a:extLst>
          </p:cNvPr>
          <p:cNvCxnSpPr/>
          <p:nvPr/>
        </p:nvCxnSpPr>
        <p:spPr>
          <a:xfrm>
            <a:off x="6985653" y="2779189"/>
            <a:ext cx="2432493" cy="1739900"/>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sp>
        <p:nvSpPr>
          <p:cNvPr id="12" name="TextBox 11">
            <a:extLst>
              <a:ext uri="{FF2B5EF4-FFF2-40B4-BE49-F238E27FC236}">
                <a16:creationId xmlns:a16="http://schemas.microsoft.com/office/drawing/2014/main" id="{D46B652D-52AC-4B4F-06E1-D0F933203984}"/>
              </a:ext>
            </a:extLst>
          </p:cNvPr>
          <p:cNvSpPr txBox="1"/>
          <p:nvPr/>
        </p:nvSpPr>
        <p:spPr>
          <a:xfrm>
            <a:off x="5187650" y="1720936"/>
            <a:ext cx="2705100" cy="1077218"/>
          </a:xfrm>
          <a:prstGeom prst="rect">
            <a:avLst/>
          </a:prstGeom>
          <a:noFill/>
        </p:spPr>
        <p:txBody>
          <a:bodyPr wrap="square" rtlCol="0">
            <a:spAutoFit/>
          </a:bodyPr>
          <a:lstStyle/>
          <a:p>
            <a:r>
              <a:rPr lang="en-GB" sz="3200" b="1" dirty="0"/>
              <a:t>Cultural competence </a:t>
            </a:r>
          </a:p>
        </p:txBody>
      </p:sp>
      <p:sp>
        <p:nvSpPr>
          <p:cNvPr id="13" name="TextBox 12">
            <a:extLst>
              <a:ext uri="{FF2B5EF4-FFF2-40B4-BE49-F238E27FC236}">
                <a16:creationId xmlns:a16="http://schemas.microsoft.com/office/drawing/2014/main" id="{4EAF21DF-FBE3-5137-7347-32632CF6F923}"/>
              </a:ext>
            </a:extLst>
          </p:cNvPr>
          <p:cNvSpPr txBox="1"/>
          <p:nvPr/>
        </p:nvSpPr>
        <p:spPr>
          <a:xfrm>
            <a:off x="674896" y="2563115"/>
            <a:ext cx="5834270" cy="3785652"/>
          </a:xfrm>
          <a:prstGeom prst="rect">
            <a:avLst/>
          </a:prstGeom>
          <a:noFill/>
        </p:spPr>
        <p:txBody>
          <a:bodyPr wrap="square" rtlCol="0">
            <a:spAutoFit/>
          </a:bodyPr>
          <a:lstStyle/>
          <a:p>
            <a:r>
              <a:rPr lang="en-US" sz="4000" dirty="0">
                <a:latin typeface="+mj-lt"/>
                <a:ea typeface="+mj-ea"/>
                <a:cs typeface="+mj-cs"/>
              </a:rPr>
              <a:t>Cultural competence</a:t>
            </a:r>
            <a:r>
              <a:rPr lang="en-US" sz="4000" kern="1200" dirty="0">
                <a:solidFill>
                  <a:schemeClr val="tx1"/>
                </a:solidFill>
                <a:latin typeface="+mj-lt"/>
                <a:ea typeface="+mj-ea"/>
                <a:cs typeface="+mj-cs"/>
              </a:rPr>
              <a:t> model </a:t>
            </a:r>
            <a:r>
              <a:rPr lang="en-US" sz="4000" dirty="0">
                <a:latin typeface="+mj-lt"/>
                <a:ea typeface="+mj-ea"/>
                <a:cs typeface="+mj-cs"/>
              </a:rPr>
              <a:t>is a</a:t>
            </a:r>
            <a:r>
              <a:rPr lang="en-US" sz="4000" kern="1200" dirty="0">
                <a:solidFill>
                  <a:schemeClr val="tx1"/>
                </a:solidFill>
                <a:latin typeface="+mj-lt"/>
                <a:ea typeface="+mj-ea"/>
                <a:cs typeface="+mj-cs"/>
              </a:rPr>
              <a:t> system of care (Husain, 2023): including both </a:t>
            </a:r>
            <a:r>
              <a:rPr lang="en-GB" sz="4000" dirty="0"/>
              <a:t>collective (organisational) and individual effort</a:t>
            </a:r>
          </a:p>
        </p:txBody>
      </p:sp>
    </p:spTree>
    <p:extLst>
      <p:ext uri="{BB962C8B-B14F-4D97-AF65-F5344CB8AC3E}">
        <p14:creationId xmlns:p14="http://schemas.microsoft.com/office/powerpoint/2010/main" val="2348955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E820-5BE0-F0A1-C1D8-8A17DE60DD2B}"/>
              </a:ext>
            </a:extLst>
          </p:cNvPr>
          <p:cNvSpPr>
            <a:spLocks noGrp="1"/>
          </p:cNvSpPr>
          <p:nvPr>
            <p:ph type="title"/>
          </p:nvPr>
        </p:nvSpPr>
        <p:spPr>
          <a:xfrm>
            <a:off x="674896" y="528694"/>
            <a:ext cx="8743250" cy="1192241"/>
          </a:xfrm>
        </p:spPr>
        <p:txBody>
          <a:bodyPr vert="horz" lIns="91440" tIns="45720" rIns="91440" bIns="45720" rtlCol="0" anchor="t">
            <a:normAutofit/>
          </a:bodyPr>
          <a:lstStyle/>
          <a:p>
            <a:r>
              <a:rPr lang="en-US" b="1" dirty="0"/>
              <a:t>Cultural knowledge </a:t>
            </a:r>
            <a:endParaRPr lang="en-US" b="1" kern="1200" dirty="0">
              <a:solidFill>
                <a:schemeClr val="tx1"/>
              </a:solidFill>
              <a:latin typeface="+mj-lt"/>
              <a:ea typeface="+mj-ea"/>
              <a:cs typeface="+mj-cs"/>
            </a:endParaRPr>
          </a:p>
        </p:txBody>
      </p:sp>
      <p:graphicFrame>
        <p:nvGraphicFramePr>
          <p:cNvPr id="9" name="Content Placeholder 8">
            <a:extLst>
              <a:ext uri="{FF2B5EF4-FFF2-40B4-BE49-F238E27FC236}">
                <a16:creationId xmlns:a16="http://schemas.microsoft.com/office/drawing/2014/main" id="{03A38B83-5098-38B3-5E90-1F858E0C3794}"/>
              </a:ext>
            </a:extLst>
          </p:cNvPr>
          <p:cNvGraphicFramePr>
            <a:graphicFrameLocks noGrp="1"/>
          </p:cNvGraphicFramePr>
          <p:nvPr>
            <p:ph idx="1"/>
          </p:nvPr>
        </p:nvGraphicFramePr>
        <p:xfrm>
          <a:off x="4165600" y="197796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1" name="Straight Arrow Connector 10">
            <a:extLst>
              <a:ext uri="{FF2B5EF4-FFF2-40B4-BE49-F238E27FC236}">
                <a16:creationId xmlns:a16="http://schemas.microsoft.com/office/drawing/2014/main" id="{C33DD8B1-2096-DF66-6EF5-5AF025B6606A}"/>
              </a:ext>
            </a:extLst>
          </p:cNvPr>
          <p:cNvCxnSpPr/>
          <p:nvPr/>
        </p:nvCxnSpPr>
        <p:spPr>
          <a:xfrm>
            <a:off x="6985653" y="2779189"/>
            <a:ext cx="2432493" cy="1739900"/>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sp>
        <p:nvSpPr>
          <p:cNvPr id="12" name="TextBox 11">
            <a:extLst>
              <a:ext uri="{FF2B5EF4-FFF2-40B4-BE49-F238E27FC236}">
                <a16:creationId xmlns:a16="http://schemas.microsoft.com/office/drawing/2014/main" id="{D46B652D-52AC-4B4F-06E1-D0F933203984}"/>
              </a:ext>
            </a:extLst>
          </p:cNvPr>
          <p:cNvSpPr txBox="1"/>
          <p:nvPr/>
        </p:nvSpPr>
        <p:spPr>
          <a:xfrm>
            <a:off x="5860003" y="1353474"/>
            <a:ext cx="2705100" cy="1077218"/>
          </a:xfrm>
          <a:prstGeom prst="rect">
            <a:avLst/>
          </a:prstGeom>
          <a:noFill/>
        </p:spPr>
        <p:txBody>
          <a:bodyPr wrap="square" rtlCol="0">
            <a:spAutoFit/>
          </a:bodyPr>
          <a:lstStyle/>
          <a:p>
            <a:r>
              <a:rPr lang="en-GB" sz="3200" b="1" dirty="0"/>
              <a:t>Cultural competence </a:t>
            </a:r>
          </a:p>
        </p:txBody>
      </p:sp>
      <p:sp>
        <p:nvSpPr>
          <p:cNvPr id="13" name="TextBox 12">
            <a:extLst>
              <a:ext uri="{FF2B5EF4-FFF2-40B4-BE49-F238E27FC236}">
                <a16:creationId xmlns:a16="http://schemas.microsoft.com/office/drawing/2014/main" id="{4EAF21DF-FBE3-5137-7347-32632CF6F923}"/>
              </a:ext>
            </a:extLst>
          </p:cNvPr>
          <p:cNvSpPr txBox="1"/>
          <p:nvPr/>
        </p:nvSpPr>
        <p:spPr>
          <a:xfrm>
            <a:off x="292384" y="1225689"/>
            <a:ext cx="5834270" cy="5632311"/>
          </a:xfrm>
          <a:prstGeom prst="rect">
            <a:avLst/>
          </a:prstGeom>
          <a:noFill/>
        </p:spPr>
        <p:txBody>
          <a:bodyPr wrap="square" rtlCol="0">
            <a:spAutoFit/>
          </a:bodyPr>
          <a:lstStyle/>
          <a:p>
            <a:r>
              <a:rPr lang="en-US" sz="4000" dirty="0">
                <a:latin typeface="+mj-lt"/>
                <a:ea typeface="+mj-ea"/>
                <a:cs typeface="+mj-cs"/>
              </a:rPr>
              <a:t> </a:t>
            </a:r>
          </a:p>
          <a:p>
            <a:r>
              <a:rPr lang="en-US" sz="4000" dirty="0">
                <a:latin typeface="+mj-lt"/>
                <a:ea typeface="+mj-ea"/>
                <a:cs typeface="+mj-cs"/>
              </a:rPr>
              <a:t>Organizations and practitioners should collate  local cultural, linguistic and demographic profiles.</a:t>
            </a:r>
          </a:p>
          <a:p>
            <a:r>
              <a:rPr lang="en-US" sz="4000" dirty="0">
                <a:latin typeface="+mj-lt"/>
                <a:ea typeface="+mj-ea"/>
                <a:cs typeface="+mj-cs"/>
              </a:rPr>
              <a:t>Seeking information about culturally patterned </a:t>
            </a:r>
            <a:r>
              <a:rPr lang="en-US" sz="4000" dirty="0" err="1">
                <a:latin typeface="+mj-lt"/>
                <a:ea typeface="+mj-ea"/>
                <a:cs typeface="+mj-cs"/>
              </a:rPr>
              <a:t>behaviour</a:t>
            </a:r>
            <a:r>
              <a:rPr lang="en-US" sz="4000" dirty="0">
                <a:latin typeface="+mj-lt"/>
                <a:ea typeface="+mj-ea"/>
                <a:cs typeface="+mj-cs"/>
              </a:rPr>
              <a:t>, values and belief systems </a:t>
            </a:r>
            <a:endParaRPr lang="en-GB" sz="4000" dirty="0"/>
          </a:p>
        </p:txBody>
      </p:sp>
    </p:spTree>
    <p:extLst>
      <p:ext uri="{BB962C8B-B14F-4D97-AF65-F5344CB8AC3E}">
        <p14:creationId xmlns:p14="http://schemas.microsoft.com/office/powerpoint/2010/main" val="967608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E820-5BE0-F0A1-C1D8-8A17DE60DD2B}"/>
              </a:ext>
            </a:extLst>
          </p:cNvPr>
          <p:cNvSpPr>
            <a:spLocks noGrp="1"/>
          </p:cNvSpPr>
          <p:nvPr>
            <p:ph type="title"/>
          </p:nvPr>
        </p:nvSpPr>
        <p:spPr>
          <a:xfrm>
            <a:off x="674896" y="528694"/>
            <a:ext cx="8743250" cy="1192241"/>
          </a:xfrm>
        </p:spPr>
        <p:txBody>
          <a:bodyPr vert="horz" lIns="91440" tIns="45720" rIns="91440" bIns="45720" rtlCol="0" anchor="t">
            <a:normAutofit/>
          </a:bodyPr>
          <a:lstStyle/>
          <a:p>
            <a:r>
              <a:rPr lang="en-US" b="1" dirty="0"/>
              <a:t>Cultural awareness</a:t>
            </a:r>
            <a:endParaRPr lang="en-US" b="1" kern="1200" dirty="0">
              <a:solidFill>
                <a:schemeClr val="tx1"/>
              </a:solidFill>
              <a:latin typeface="+mj-lt"/>
              <a:ea typeface="+mj-ea"/>
              <a:cs typeface="+mj-cs"/>
            </a:endParaRPr>
          </a:p>
        </p:txBody>
      </p:sp>
      <p:graphicFrame>
        <p:nvGraphicFramePr>
          <p:cNvPr id="9" name="Content Placeholder 8">
            <a:extLst>
              <a:ext uri="{FF2B5EF4-FFF2-40B4-BE49-F238E27FC236}">
                <a16:creationId xmlns:a16="http://schemas.microsoft.com/office/drawing/2014/main" id="{03A38B83-5098-38B3-5E90-1F858E0C3794}"/>
              </a:ext>
            </a:extLst>
          </p:cNvPr>
          <p:cNvGraphicFramePr>
            <a:graphicFrameLocks noGrp="1"/>
          </p:cNvGraphicFramePr>
          <p:nvPr>
            <p:ph idx="1"/>
          </p:nvPr>
        </p:nvGraphicFramePr>
        <p:xfrm>
          <a:off x="4165600" y="197796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1" name="Straight Arrow Connector 10">
            <a:extLst>
              <a:ext uri="{FF2B5EF4-FFF2-40B4-BE49-F238E27FC236}">
                <a16:creationId xmlns:a16="http://schemas.microsoft.com/office/drawing/2014/main" id="{C33DD8B1-2096-DF66-6EF5-5AF025B6606A}"/>
              </a:ext>
            </a:extLst>
          </p:cNvPr>
          <p:cNvCxnSpPr/>
          <p:nvPr/>
        </p:nvCxnSpPr>
        <p:spPr>
          <a:xfrm>
            <a:off x="6985653" y="2779189"/>
            <a:ext cx="2432493" cy="1739900"/>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sp>
        <p:nvSpPr>
          <p:cNvPr id="12" name="TextBox 11">
            <a:extLst>
              <a:ext uri="{FF2B5EF4-FFF2-40B4-BE49-F238E27FC236}">
                <a16:creationId xmlns:a16="http://schemas.microsoft.com/office/drawing/2014/main" id="{D46B652D-52AC-4B4F-06E1-D0F933203984}"/>
              </a:ext>
            </a:extLst>
          </p:cNvPr>
          <p:cNvSpPr txBox="1"/>
          <p:nvPr/>
        </p:nvSpPr>
        <p:spPr>
          <a:xfrm>
            <a:off x="5806215" y="1701682"/>
            <a:ext cx="2705100" cy="1077218"/>
          </a:xfrm>
          <a:prstGeom prst="rect">
            <a:avLst/>
          </a:prstGeom>
          <a:noFill/>
        </p:spPr>
        <p:txBody>
          <a:bodyPr wrap="square" rtlCol="0">
            <a:spAutoFit/>
          </a:bodyPr>
          <a:lstStyle/>
          <a:p>
            <a:r>
              <a:rPr lang="en-GB" sz="3200" b="1" dirty="0"/>
              <a:t>Cultural competence </a:t>
            </a:r>
          </a:p>
        </p:txBody>
      </p:sp>
      <p:sp>
        <p:nvSpPr>
          <p:cNvPr id="3" name="TextBox 2">
            <a:extLst>
              <a:ext uri="{FF2B5EF4-FFF2-40B4-BE49-F238E27FC236}">
                <a16:creationId xmlns:a16="http://schemas.microsoft.com/office/drawing/2014/main" id="{1A57FF6F-E708-137E-5DBC-458F307139AC}"/>
              </a:ext>
            </a:extLst>
          </p:cNvPr>
          <p:cNvSpPr txBox="1"/>
          <p:nvPr/>
        </p:nvSpPr>
        <p:spPr>
          <a:xfrm>
            <a:off x="674895" y="1977968"/>
            <a:ext cx="5403927" cy="4832092"/>
          </a:xfrm>
          <a:prstGeom prst="rect">
            <a:avLst/>
          </a:prstGeom>
          <a:noFill/>
        </p:spPr>
        <p:txBody>
          <a:bodyPr wrap="square" rtlCol="0">
            <a:spAutoFit/>
          </a:bodyPr>
          <a:lstStyle/>
          <a:p>
            <a:r>
              <a:rPr lang="en-GB" sz="2800" dirty="0"/>
              <a:t>Practitioners recognise there is more than one way of doing things and others may believe in different truths and realities (</a:t>
            </a:r>
            <a:r>
              <a:rPr lang="en-GB" sz="2800" dirty="0" err="1"/>
              <a:t>Kholi</a:t>
            </a:r>
            <a:r>
              <a:rPr lang="en-GB" sz="2800" dirty="0"/>
              <a:t> et al. 2010)</a:t>
            </a:r>
          </a:p>
          <a:p>
            <a:endParaRPr lang="en-GB" sz="2800" dirty="0"/>
          </a:p>
          <a:p>
            <a:r>
              <a:rPr lang="en-GB" sz="2800" dirty="0">
                <a:solidFill>
                  <a:schemeClr val="accent4">
                    <a:lumMod val="75000"/>
                  </a:schemeClr>
                </a:solidFill>
              </a:rPr>
              <a:t>Challenging the notion of static cultures and tendency of using own cultural values as a fixed frame of reference to view/judge others</a:t>
            </a:r>
          </a:p>
        </p:txBody>
      </p:sp>
      <p:pic>
        <p:nvPicPr>
          <p:cNvPr id="5" name="Graphic 4" descr="Exclamation mark with solid fill">
            <a:extLst>
              <a:ext uri="{FF2B5EF4-FFF2-40B4-BE49-F238E27FC236}">
                <a16:creationId xmlns:a16="http://schemas.microsoft.com/office/drawing/2014/main" id="{DE3CB490-DB26-1850-7AE9-DDA1B65D76A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585" y="4481553"/>
            <a:ext cx="914400" cy="914400"/>
          </a:xfrm>
          <a:prstGeom prst="rect">
            <a:avLst/>
          </a:prstGeom>
        </p:spPr>
      </p:pic>
    </p:spTree>
    <p:extLst>
      <p:ext uri="{BB962C8B-B14F-4D97-AF65-F5344CB8AC3E}">
        <p14:creationId xmlns:p14="http://schemas.microsoft.com/office/powerpoint/2010/main" val="1350497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EE820-5BE0-F0A1-C1D8-8A17DE60DD2B}"/>
              </a:ext>
            </a:extLst>
          </p:cNvPr>
          <p:cNvSpPr>
            <a:spLocks noGrp="1"/>
          </p:cNvSpPr>
          <p:nvPr>
            <p:ph type="title"/>
          </p:nvPr>
        </p:nvSpPr>
        <p:spPr>
          <a:xfrm>
            <a:off x="674896" y="528694"/>
            <a:ext cx="8743250" cy="1192241"/>
          </a:xfrm>
        </p:spPr>
        <p:txBody>
          <a:bodyPr vert="horz" lIns="91440" tIns="45720" rIns="91440" bIns="45720" rtlCol="0" anchor="t">
            <a:normAutofit/>
          </a:bodyPr>
          <a:lstStyle/>
          <a:p>
            <a:r>
              <a:rPr lang="en-US" b="1" kern="1200" dirty="0">
                <a:solidFill>
                  <a:schemeClr val="tx1"/>
                </a:solidFill>
                <a:latin typeface="+mj-lt"/>
                <a:ea typeface="+mj-ea"/>
                <a:cs typeface="+mj-cs"/>
              </a:rPr>
              <a:t>Cultural sensitivity </a:t>
            </a:r>
          </a:p>
        </p:txBody>
      </p:sp>
      <p:graphicFrame>
        <p:nvGraphicFramePr>
          <p:cNvPr id="9" name="Content Placeholder 8">
            <a:extLst>
              <a:ext uri="{FF2B5EF4-FFF2-40B4-BE49-F238E27FC236}">
                <a16:creationId xmlns:a16="http://schemas.microsoft.com/office/drawing/2014/main" id="{03A38B83-5098-38B3-5E90-1F858E0C3794}"/>
              </a:ext>
            </a:extLst>
          </p:cNvPr>
          <p:cNvGraphicFramePr>
            <a:graphicFrameLocks noGrp="1"/>
          </p:cNvGraphicFramePr>
          <p:nvPr>
            <p:ph idx="1"/>
          </p:nvPr>
        </p:nvGraphicFramePr>
        <p:xfrm>
          <a:off x="4165600" y="197796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1" name="Straight Arrow Connector 10">
            <a:extLst>
              <a:ext uri="{FF2B5EF4-FFF2-40B4-BE49-F238E27FC236}">
                <a16:creationId xmlns:a16="http://schemas.microsoft.com/office/drawing/2014/main" id="{C33DD8B1-2096-DF66-6EF5-5AF025B6606A}"/>
              </a:ext>
            </a:extLst>
          </p:cNvPr>
          <p:cNvCxnSpPr>
            <a:cxnSpLocks/>
          </p:cNvCxnSpPr>
          <p:nvPr/>
        </p:nvCxnSpPr>
        <p:spPr>
          <a:xfrm>
            <a:off x="7187359" y="2560747"/>
            <a:ext cx="2230787" cy="1890229"/>
          </a:xfrm>
          <a:prstGeom prst="straightConnector1">
            <a:avLst/>
          </a:prstGeom>
          <a:ln w="57150">
            <a:tailEnd type="triangle"/>
          </a:ln>
        </p:spPr>
        <p:style>
          <a:lnRef idx="2">
            <a:schemeClr val="accent5"/>
          </a:lnRef>
          <a:fillRef idx="0">
            <a:schemeClr val="accent5"/>
          </a:fillRef>
          <a:effectRef idx="1">
            <a:schemeClr val="accent5"/>
          </a:effectRef>
          <a:fontRef idx="minor">
            <a:schemeClr val="tx1"/>
          </a:fontRef>
        </p:style>
      </p:cxnSp>
      <p:sp>
        <p:nvSpPr>
          <p:cNvPr id="12" name="TextBox 11">
            <a:extLst>
              <a:ext uri="{FF2B5EF4-FFF2-40B4-BE49-F238E27FC236}">
                <a16:creationId xmlns:a16="http://schemas.microsoft.com/office/drawing/2014/main" id="{D46B652D-52AC-4B4F-06E1-D0F933203984}"/>
              </a:ext>
            </a:extLst>
          </p:cNvPr>
          <p:cNvSpPr txBox="1"/>
          <p:nvPr/>
        </p:nvSpPr>
        <p:spPr>
          <a:xfrm>
            <a:off x="6096000" y="1480136"/>
            <a:ext cx="2705100" cy="1077218"/>
          </a:xfrm>
          <a:prstGeom prst="rect">
            <a:avLst/>
          </a:prstGeom>
          <a:noFill/>
        </p:spPr>
        <p:txBody>
          <a:bodyPr wrap="square" rtlCol="0">
            <a:spAutoFit/>
          </a:bodyPr>
          <a:lstStyle/>
          <a:p>
            <a:r>
              <a:rPr lang="en-GB" sz="3200" b="1" dirty="0"/>
              <a:t>Cultural competence </a:t>
            </a:r>
          </a:p>
        </p:txBody>
      </p:sp>
      <p:sp>
        <p:nvSpPr>
          <p:cNvPr id="3" name="TextBox 2">
            <a:extLst>
              <a:ext uri="{FF2B5EF4-FFF2-40B4-BE49-F238E27FC236}">
                <a16:creationId xmlns:a16="http://schemas.microsoft.com/office/drawing/2014/main" id="{DB93FB10-8728-D098-408B-E316487FBB5A}"/>
              </a:ext>
            </a:extLst>
          </p:cNvPr>
          <p:cNvSpPr txBox="1"/>
          <p:nvPr/>
        </p:nvSpPr>
        <p:spPr>
          <a:xfrm>
            <a:off x="327175" y="1493872"/>
            <a:ext cx="6073625" cy="5509200"/>
          </a:xfrm>
          <a:prstGeom prst="rect">
            <a:avLst/>
          </a:prstGeom>
          <a:noFill/>
        </p:spPr>
        <p:txBody>
          <a:bodyPr wrap="square" rtlCol="0">
            <a:spAutoFit/>
          </a:bodyPr>
          <a:lstStyle/>
          <a:p>
            <a:r>
              <a:rPr lang="en-GB" sz="3200" dirty="0"/>
              <a:t>“the ability to change working practices and develop skills and strategies to work positively with cultural differences” (Husain, 2023, p. 342)</a:t>
            </a:r>
          </a:p>
          <a:p>
            <a:r>
              <a:rPr lang="en-GB" sz="3200" dirty="0"/>
              <a:t>Also about the practitioner’s attitude to each client’s cultural uniqueness and ability to relate to clients in culturally relevant and appropriate ways (Cummins, 2003) </a:t>
            </a:r>
          </a:p>
        </p:txBody>
      </p:sp>
    </p:spTree>
    <p:extLst>
      <p:ext uri="{BB962C8B-B14F-4D97-AF65-F5344CB8AC3E}">
        <p14:creationId xmlns:p14="http://schemas.microsoft.com/office/powerpoint/2010/main" val="1128498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34523-0719-55A6-E5E1-3EADB4F82DE1}"/>
              </a:ext>
            </a:extLst>
          </p:cNvPr>
          <p:cNvSpPr>
            <a:spLocks noGrp="1"/>
          </p:cNvSpPr>
          <p:nvPr>
            <p:ph type="title"/>
          </p:nvPr>
        </p:nvSpPr>
        <p:spPr/>
        <p:txBody>
          <a:bodyPr/>
          <a:lstStyle/>
          <a:p>
            <a:r>
              <a:rPr lang="en-GB" dirty="0"/>
              <a:t>Cultural competence is more than just walking in someone’s shoes</a:t>
            </a:r>
          </a:p>
        </p:txBody>
      </p:sp>
      <p:pic>
        <p:nvPicPr>
          <p:cNvPr id="5122" name="Picture 2" descr="Idiom Land — “Be in someone's shoes” means “to be in the same...">
            <a:extLst>
              <a:ext uri="{FF2B5EF4-FFF2-40B4-BE49-F238E27FC236}">
                <a16:creationId xmlns:a16="http://schemas.microsoft.com/office/drawing/2014/main" id="{E9AA54FE-C1C7-17AE-100B-9350A345D5F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80233" y="2493251"/>
            <a:ext cx="3619615" cy="36196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E204A2B-F500-86A3-FF25-911DF38C71C5}"/>
              </a:ext>
            </a:extLst>
          </p:cNvPr>
          <p:cNvSpPr txBox="1"/>
          <p:nvPr/>
        </p:nvSpPr>
        <p:spPr>
          <a:xfrm>
            <a:off x="556751" y="6297392"/>
            <a:ext cx="6098458" cy="646331"/>
          </a:xfrm>
          <a:prstGeom prst="rect">
            <a:avLst/>
          </a:prstGeom>
          <a:noFill/>
        </p:spPr>
        <p:txBody>
          <a:bodyPr wrap="square">
            <a:spAutoFit/>
          </a:bodyPr>
          <a:lstStyle/>
          <a:p>
            <a:r>
              <a:rPr lang="en-GB" dirty="0"/>
              <a:t>https://64.media.tumblr.com/8b309a335125aa61c66b6f14dffd0ed5/tumblr_omjx4hKRNx1tib9s5o1_1280.jpg</a:t>
            </a:r>
          </a:p>
        </p:txBody>
      </p:sp>
      <p:sp>
        <p:nvSpPr>
          <p:cNvPr id="6" name="TextBox 5">
            <a:extLst>
              <a:ext uri="{FF2B5EF4-FFF2-40B4-BE49-F238E27FC236}">
                <a16:creationId xmlns:a16="http://schemas.microsoft.com/office/drawing/2014/main" id="{72D95DE1-121E-AF4D-CB84-3456C90EAD23}"/>
              </a:ext>
            </a:extLst>
          </p:cNvPr>
          <p:cNvSpPr txBox="1"/>
          <p:nvPr/>
        </p:nvSpPr>
        <p:spPr>
          <a:xfrm>
            <a:off x="3603812" y="1589561"/>
            <a:ext cx="8407955" cy="4247317"/>
          </a:xfrm>
          <a:prstGeom prst="rect">
            <a:avLst/>
          </a:prstGeom>
          <a:noFill/>
        </p:spPr>
        <p:txBody>
          <a:bodyPr wrap="square" rtlCol="0">
            <a:spAutoFit/>
          </a:bodyPr>
          <a:lstStyle/>
          <a:p>
            <a:r>
              <a:rPr lang="en-GB" sz="3600" dirty="0"/>
              <a:t>We might gain some cultural knowledge by walking in someone’s shoes.  </a:t>
            </a:r>
          </a:p>
          <a:p>
            <a:r>
              <a:rPr lang="en-GB" sz="3600" dirty="0"/>
              <a:t>It is an ongoing process.  Therefore, continuous reflection and reflexivity to check our blind spot in terms of our cultural awareness and sensitivity is important. </a:t>
            </a:r>
          </a:p>
          <a:p>
            <a:endParaRPr lang="en-GB" dirty="0"/>
          </a:p>
        </p:txBody>
      </p:sp>
      <p:pic>
        <p:nvPicPr>
          <p:cNvPr id="8" name="Picture 7" descr="A person looking at himself in a mirror&#10;&#10;Description automatically generated">
            <a:extLst>
              <a:ext uri="{FF2B5EF4-FFF2-40B4-BE49-F238E27FC236}">
                <a16:creationId xmlns:a16="http://schemas.microsoft.com/office/drawing/2014/main" id="{F0275DDB-105E-85DF-D7A6-204AFCCFDB7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567071" y="4827495"/>
            <a:ext cx="3279593" cy="1872512"/>
          </a:xfrm>
          <a:prstGeom prst="rect">
            <a:avLst/>
          </a:prstGeom>
        </p:spPr>
      </p:pic>
    </p:spTree>
    <p:extLst>
      <p:ext uri="{BB962C8B-B14F-4D97-AF65-F5344CB8AC3E}">
        <p14:creationId xmlns:p14="http://schemas.microsoft.com/office/powerpoint/2010/main" val="935773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00BB7-77DD-14B6-6529-826A718F6D0D}"/>
              </a:ext>
            </a:extLst>
          </p:cNvPr>
          <p:cNvSpPr>
            <a:spLocks noGrp="1"/>
          </p:cNvSpPr>
          <p:nvPr>
            <p:ph type="title"/>
          </p:nvPr>
        </p:nvSpPr>
        <p:spPr>
          <a:xfrm>
            <a:off x="572493" y="238539"/>
            <a:ext cx="11018520" cy="1434415"/>
          </a:xfrm>
        </p:spPr>
        <p:txBody>
          <a:bodyPr anchor="b">
            <a:normAutofit fontScale="90000"/>
          </a:bodyPr>
          <a:lstStyle/>
          <a:p>
            <a:r>
              <a:rPr lang="en-GB" sz="5400" dirty="0"/>
              <a:t>How good is your cultural competence? </a:t>
            </a:r>
          </a:p>
        </p:txBody>
      </p:sp>
      <p:sp>
        <p:nvSpPr>
          <p:cNvPr id="3" name="Content Placeholder 2">
            <a:extLst>
              <a:ext uri="{FF2B5EF4-FFF2-40B4-BE49-F238E27FC236}">
                <a16:creationId xmlns:a16="http://schemas.microsoft.com/office/drawing/2014/main" id="{869B66F3-1A38-A560-3F09-F85FC8B49E04}"/>
              </a:ext>
            </a:extLst>
          </p:cNvPr>
          <p:cNvSpPr>
            <a:spLocks noGrp="1"/>
          </p:cNvSpPr>
          <p:nvPr>
            <p:ph idx="1"/>
          </p:nvPr>
        </p:nvSpPr>
        <p:spPr>
          <a:xfrm>
            <a:off x="572493" y="2071316"/>
            <a:ext cx="6713552" cy="4119172"/>
          </a:xfrm>
        </p:spPr>
        <p:txBody>
          <a:bodyPr anchor="t">
            <a:normAutofit/>
          </a:bodyPr>
          <a:lstStyle/>
          <a:p>
            <a:r>
              <a:rPr lang="en-GB" sz="2400" dirty="0"/>
              <a:t>Download and compete cultural Competence Self-Assessment Checklist (Link in Moodle Week 9 tile)  </a:t>
            </a:r>
          </a:p>
          <a:p>
            <a:endParaRPr lang="en-GB" sz="2400" dirty="0"/>
          </a:p>
          <a:p>
            <a:endParaRPr lang="en-GB" sz="2400" dirty="0"/>
          </a:p>
          <a:p>
            <a:endParaRPr lang="en-GB" sz="2400" dirty="0"/>
          </a:p>
          <a:p>
            <a:r>
              <a:rPr lang="en-GB" sz="2400" dirty="0"/>
              <a:t>How important is cultural competence for a Health and social care professional?  </a:t>
            </a:r>
          </a:p>
          <a:p>
            <a:r>
              <a:rPr lang="en-GB" sz="2400" dirty="0"/>
              <a:t>Reflecting on your results, what can you do to  increase your cultural competence?  </a:t>
            </a:r>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p:txBody>
      </p:sp>
      <p:pic>
        <p:nvPicPr>
          <p:cNvPr id="4" name="Content Placeholder 7" descr="A group of people holding up light bulbs&#10;&#10;Description automatically generated">
            <a:extLst>
              <a:ext uri="{FF2B5EF4-FFF2-40B4-BE49-F238E27FC236}">
                <a16:creationId xmlns:a16="http://schemas.microsoft.com/office/drawing/2014/main" id="{B7ACF3C1-E27C-A356-80D0-4B4EB9166D42}"/>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1414" r="1038" b="-1"/>
          <a:stretch/>
        </p:blipFill>
        <p:spPr>
          <a:xfrm>
            <a:off x="7675658" y="2093976"/>
            <a:ext cx="3941064" cy="4096512"/>
          </a:xfrm>
          <a:prstGeom prst="rect">
            <a:avLst/>
          </a:prstGeom>
        </p:spPr>
      </p:pic>
    </p:spTree>
    <p:extLst>
      <p:ext uri="{BB962C8B-B14F-4D97-AF65-F5344CB8AC3E}">
        <p14:creationId xmlns:p14="http://schemas.microsoft.com/office/powerpoint/2010/main" val="2720152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43C04-ED2A-84E8-6D31-26C6D24EAD9E}"/>
              </a:ext>
            </a:extLst>
          </p:cNvPr>
          <p:cNvSpPr>
            <a:spLocks noGrp="1"/>
          </p:cNvSpPr>
          <p:nvPr>
            <p:ph type="title"/>
          </p:nvPr>
        </p:nvSpPr>
        <p:spPr/>
        <p:txBody>
          <a:bodyPr/>
          <a:lstStyle/>
          <a:p>
            <a:r>
              <a:rPr lang="en-GB" dirty="0"/>
              <a:t>Concept of ‘culture’ can be problematic (Husain, 2023) </a:t>
            </a:r>
          </a:p>
        </p:txBody>
      </p:sp>
      <p:sp>
        <p:nvSpPr>
          <p:cNvPr id="3" name="Content Placeholder 2">
            <a:extLst>
              <a:ext uri="{FF2B5EF4-FFF2-40B4-BE49-F238E27FC236}">
                <a16:creationId xmlns:a16="http://schemas.microsoft.com/office/drawing/2014/main" id="{AFFC5FF5-E45F-F992-EF29-2CA4E350D0DD}"/>
              </a:ext>
            </a:extLst>
          </p:cNvPr>
          <p:cNvSpPr>
            <a:spLocks noGrp="1"/>
          </p:cNvSpPr>
          <p:nvPr>
            <p:ph idx="1"/>
          </p:nvPr>
        </p:nvSpPr>
        <p:spPr>
          <a:xfrm>
            <a:off x="838200" y="1825625"/>
            <a:ext cx="10067365" cy="4351338"/>
          </a:xfrm>
        </p:spPr>
        <p:txBody>
          <a:bodyPr>
            <a:normAutofit fontScale="92500" lnSpcReduction="20000"/>
          </a:bodyPr>
          <a:lstStyle/>
          <a:p>
            <a:r>
              <a:rPr lang="en-GB" sz="3200" dirty="0"/>
              <a:t>Can lead to interpretations of behaviours among groups and individuals as </a:t>
            </a:r>
            <a:r>
              <a:rPr lang="en-GB" sz="3200" b="1" i="1" dirty="0">
                <a:solidFill>
                  <a:srgbClr val="FF0000"/>
                </a:solidFill>
              </a:rPr>
              <a:t>fixed over time </a:t>
            </a:r>
          </a:p>
          <a:p>
            <a:pPr lvl="1"/>
            <a:r>
              <a:rPr lang="en-GB" sz="2800" dirty="0"/>
              <a:t>Therefore ignorant of differences of faith and practice of religious and cultural rituals </a:t>
            </a:r>
          </a:p>
          <a:p>
            <a:pPr lvl="1"/>
            <a:r>
              <a:rPr lang="en-GB" sz="2800" dirty="0"/>
              <a:t>Deflects from systemic discrimination by de-</a:t>
            </a:r>
            <a:r>
              <a:rPr lang="en-GB" sz="2800" dirty="0" err="1"/>
              <a:t>emphasing</a:t>
            </a:r>
            <a:r>
              <a:rPr lang="en-GB" sz="2800" dirty="0"/>
              <a:t> structural biases </a:t>
            </a:r>
          </a:p>
          <a:p>
            <a:pPr lvl="1"/>
            <a:r>
              <a:rPr lang="en-GB" sz="2800" dirty="0"/>
              <a:t>Encourages discourse and narrative of </a:t>
            </a:r>
            <a:r>
              <a:rPr lang="en-GB" sz="2800" b="1" i="1" dirty="0"/>
              <a:t>a problematic community </a:t>
            </a:r>
          </a:p>
          <a:p>
            <a:pPr lvl="1"/>
            <a:endParaRPr lang="en-GB" sz="2800" b="1" i="1" dirty="0"/>
          </a:p>
          <a:p>
            <a:r>
              <a:rPr lang="en-GB" sz="3200" dirty="0"/>
              <a:t>However, culturally prescribed practice is situational/dynamic and can be modified by individual’s characteristics and contextual social factors (Lynch and Hanson, 2003) </a:t>
            </a:r>
          </a:p>
          <a:p>
            <a:endParaRPr lang="en-GB" dirty="0"/>
          </a:p>
          <a:p>
            <a:endParaRPr lang="en-GB" dirty="0"/>
          </a:p>
          <a:p>
            <a:pPr lvl="1"/>
            <a:endParaRPr lang="en-GB" dirty="0"/>
          </a:p>
        </p:txBody>
      </p:sp>
    </p:spTree>
    <p:extLst>
      <p:ext uri="{BB962C8B-B14F-4D97-AF65-F5344CB8AC3E}">
        <p14:creationId xmlns:p14="http://schemas.microsoft.com/office/powerpoint/2010/main" val="1453270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7C0AC4B3-B9FA-39FA-3CCD-E66BF246E0D1}"/>
              </a:ext>
            </a:extLst>
          </p:cNvPr>
          <p:cNvSpPr/>
          <p:nvPr/>
        </p:nvSpPr>
        <p:spPr>
          <a:xfrm>
            <a:off x="292100" y="439174"/>
            <a:ext cx="7361903" cy="4734232"/>
          </a:xfrm>
          <a:prstGeom prst="wedgeRoundRectCallout">
            <a:avLst>
              <a:gd name="adj1" fmla="val -1000"/>
              <a:gd name="adj2" fmla="val 66861"/>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600" dirty="0"/>
              <a:t>“Cultural competence education is laden with issues of sensitivity, notions of “political correctness” and entrenched in historical contexts around healthcare inequalities and social justice” ( Li et al., 2023, p.3).</a:t>
            </a:r>
          </a:p>
        </p:txBody>
      </p:sp>
      <p:sp>
        <p:nvSpPr>
          <p:cNvPr id="6" name="TextBox 5">
            <a:extLst>
              <a:ext uri="{FF2B5EF4-FFF2-40B4-BE49-F238E27FC236}">
                <a16:creationId xmlns:a16="http://schemas.microsoft.com/office/drawing/2014/main" id="{B777D062-3F80-4D38-FBAA-F6BD0632D30A}"/>
              </a:ext>
            </a:extLst>
          </p:cNvPr>
          <p:cNvSpPr txBox="1"/>
          <p:nvPr/>
        </p:nvSpPr>
        <p:spPr>
          <a:xfrm>
            <a:off x="7950200" y="2350741"/>
            <a:ext cx="4241800" cy="3970318"/>
          </a:xfrm>
          <a:prstGeom prst="rect">
            <a:avLst/>
          </a:prstGeom>
          <a:noFill/>
        </p:spPr>
        <p:txBody>
          <a:bodyPr wrap="square">
            <a:spAutoFit/>
          </a:bodyPr>
          <a:lstStyle/>
          <a:p>
            <a:r>
              <a:rPr lang="en-GB" sz="3600" b="1" dirty="0">
                <a:solidFill>
                  <a:schemeClr val="accent6">
                    <a:lumMod val="75000"/>
                  </a:schemeClr>
                </a:solidFill>
              </a:rPr>
              <a:t>Important that practitioners are able to  reflect on this and strive to continuously develop their skills and competency   </a:t>
            </a:r>
          </a:p>
        </p:txBody>
      </p:sp>
    </p:spTree>
    <p:extLst>
      <p:ext uri="{BB962C8B-B14F-4D97-AF65-F5344CB8AC3E}">
        <p14:creationId xmlns:p14="http://schemas.microsoft.com/office/powerpoint/2010/main" val="69407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ltural Competence for Hazards and Disaster Researchers: Framework and  Training Module | Natural Hazards Review | Vol 23, No 1">
            <a:extLst>
              <a:ext uri="{FF2B5EF4-FFF2-40B4-BE49-F238E27FC236}">
                <a16:creationId xmlns:a16="http://schemas.microsoft.com/office/drawing/2014/main" id="{D28BB5E3-4221-D1DA-6B5F-EA5BAEAFAAE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619313" y="863987"/>
            <a:ext cx="5138830" cy="4981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C3884DC-5FE6-0EA6-C874-C434247952A2}"/>
              </a:ext>
            </a:extLst>
          </p:cNvPr>
          <p:cNvSpPr txBox="1"/>
          <p:nvPr/>
        </p:nvSpPr>
        <p:spPr>
          <a:xfrm>
            <a:off x="521073" y="863987"/>
            <a:ext cx="6098240" cy="5509200"/>
          </a:xfrm>
          <a:prstGeom prst="rect">
            <a:avLst/>
          </a:prstGeom>
          <a:noFill/>
        </p:spPr>
        <p:txBody>
          <a:bodyPr wrap="square">
            <a:spAutoFit/>
          </a:bodyPr>
          <a:lstStyle/>
          <a:p>
            <a:r>
              <a:rPr lang="en-GB" sz="4400" dirty="0"/>
              <a:t>Cultural competence is not a state that you reach by following the linear steps as suggested in the graph. </a:t>
            </a:r>
          </a:p>
          <a:p>
            <a:endParaRPr lang="en-GB" sz="4400" dirty="0"/>
          </a:p>
          <a:p>
            <a:r>
              <a:rPr lang="en-GB" sz="4400" dirty="0"/>
              <a:t>It is more cyclical and dynamic.   </a:t>
            </a:r>
          </a:p>
        </p:txBody>
      </p:sp>
    </p:spTree>
    <p:extLst>
      <p:ext uri="{BB962C8B-B14F-4D97-AF65-F5344CB8AC3E}">
        <p14:creationId xmlns:p14="http://schemas.microsoft.com/office/powerpoint/2010/main" val="910925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367ED-1062-571C-76AB-4F2BF695BC5D}"/>
              </a:ext>
            </a:extLst>
          </p:cNvPr>
          <p:cNvSpPr>
            <a:spLocks noGrp="1"/>
          </p:cNvSpPr>
          <p:nvPr>
            <p:ph type="title"/>
          </p:nvPr>
        </p:nvSpPr>
        <p:spPr>
          <a:xfrm>
            <a:off x="572493" y="238539"/>
            <a:ext cx="11018520" cy="1434415"/>
          </a:xfrm>
        </p:spPr>
        <p:txBody>
          <a:bodyPr anchor="b">
            <a:normAutofit fontScale="90000"/>
          </a:bodyPr>
          <a:lstStyle/>
          <a:p>
            <a:r>
              <a:rPr lang="en-GB" sz="5400" dirty="0"/>
              <a:t>What have you learned about cultural humility? </a:t>
            </a:r>
          </a:p>
        </p:txBody>
      </p:sp>
      <p:sp>
        <p:nvSpPr>
          <p:cNvPr id="3" name="Content Placeholder 2">
            <a:extLst>
              <a:ext uri="{FF2B5EF4-FFF2-40B4-BE49-F238E27FC236}">
                <a16:creationId xmlns:a16="http://schemas.microsoft.com/office/drawing/2014/main" id="{A5180912-7CBD-A55F-A1F1-5080164EEA4C}"/>
              </a:ext>
            </a:extLst>
          </p:cNvPr>
          <p:cNvSpPr>
            <a:spLocks noGrp="1"/>
          </p:cNvSpPr>
          <p:nvPr>
            <p:ph idx="1"/>
          </p:nvPr>
        </p:nvSpPr>
        <p:spPr>
          <a:xfrm>
            <a:off x="572492" y="2071316"/>
            <a:ext cx="7103165" cy="4119172"/>
          </a:xfrm>
        </p:spPr>
        <p:txBody>
          <a:bodyPr anchor="t">
            <a:normAutofit/>
          </a:bodyPr>
          <a:lstStyle/>
          <a:p>
            <a:pPr marL="0" indent="0">
              <a:buNone/>
            </a:pPr>
            <a:r>
              <a:rPr lang="en-GB" sz="3200" dirty="0"/>
              <a:t>Why is it important to maintain the three principles? </a:t>
            </a:r>
          </a:p>
          <a:p>
            <a:pPr lvl="1"/>
            <a:r>
              <a:rPr lang="en-GB" sz="2800" dirty="0"/>
              <a:t>Lifelong learning and critical self-reflection</a:t>
            </a:r>
          </a:p>
          <a:p>
            <a:pPr lvl="1"/>
            <a:r>
              <a:rPr lang="en-GB" sz="2800" dirty="0"/>
              <a:t>Recognize and change power imbalances</a:t>
            </a:r>
          </a:p>
          <a:p>
            <a:pPr lvl="1"/>
            <a:r>
              <a:rPr lang="en-GB" sz="2800" dirty="0"/>
              <a:t>Institutional accountability</a:t>
            </a:r>
          </a:p>
          <a:p>
            <a:pPr marL="0" indent="0">
              <a:buNone/>
            </a:pPr>
            <a:r>
              <a:rPr lang="en-GB" sz="3200" dirty="0"/>
              <a:t>How do the three principles translate to what you do as a HSC professional? </a:t>
            </a:r>
          </a:p>
          <a:p>
            <a:pPr lvl="1"/>
            <a:endParaRPr lang="en-GB" sz="2000" dirty="0"/>
          </a:p>
        </p:txBody>
      </p:sp>
      <p:pic>
        <p:nvPicPr>
          <p:cNvPr id="6" name="Picture 5" descr="A group of people holding up light bulbs&#10;&#10;Description automatically generated">
            <a:extLst>
              <a:ext uri="{FF2B5EF4-FFF2-40B4-BE49-F238E27FC236}">
                <a16:creationId xmlns:a16="http://schemas.microsoft.com/office/drawing/2014/main" id="{26BAED3B-68F2-F410-8522-596D3380F6D9}"/>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1414" r="1038" b="-1"/>
          <a:stretch/>
        </p:blipFill>
        <p:spPr>
          <a:xfrm>
            <a:off x="7675658" y="2093976"/>
            <a:ext cx="3941064" cy="4096512"/>
          </a:xfrm>
          <a:prstGeom prst="rect">
            <a:avLst/>
          </a:prstGeom>
        </p:spPr>
      </p:pic>
    </p:spTree>
    <p:extLst>
      <p:ext uri="{BB962C8B-B14F-4D97-AF65-F5344CB8AC3E}">
        <p14:creationId xmlns:p14="http://schemas.microsoft.com/office/powerpoint/2010/main" val="1184945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ltural competence and cultural humility can be thought of as a pyramid, with cultural competence serving as a foundation for cultural humility. Cultural competence includes developing cultural self-awareness and gaining cultural knowledge. Cultural humility involves understanding and redressing power imbalances and holding systems accountable. ">
            <a:extLst>
              <a:ext uri="{FF2B5EF4-FFF2-40B4-BE49-F238E27FC236}">
                <a16:creationId xmlns:a16="http://schemas.microsoft.com/office/drawing/2014/main" id="{3FCF693F-4D21-771A-8FE2-161E4158CD5E}"/>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4029" b="3396"/>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FA249E9-4854-DFF7-9FC5-4DEB88BA57AB}"/>
              </a:ext>
            </a:extLst>
          </p:cNvPr>
          <p:cNvSpPr txBox="1"/>
          <p:nvPr/>
        </p:nvSpPr>
        <p:spPr>
          <a:xfrm>
            <a:off x="8547100" y="5702300"/>
            <a:ext cx="3251200" cy="523220"/>
          </a:xfrm>
          <a:prstGeom prst="rect">
            <a:avLst/>
          </a:prstGeom>
          <a:noFill/>
        </p:spPr>
        <p:txBody>
          <a:bodyPr wrap="square" rtlCol="0">
            <a:spAutoFit/>
          </a:bodyPr>
          <a:lstStyle/>
          <a:p>
            <a:r>
              <a:rPr lang="en-GB" sz="2800" dirty="0"/>
              <a:t>Project Ready (n.d.)</a:t>
            </a:r>
          </a:p>
        </p:txBody>
      </p:sp>
      <p:sp>
        <p:nvSpPr>
          <p:cNvPr id="5" name="Oval 4">
            <a:extLst>
              <a:ext uri="{FF2B5EF4-FFF2-40B4-BE49-F238E27FC236}">
                <a16:creationId xmlns:a16="http://schemas.microsoft.com/office/drawing/2014/main" id="{5A09CADA-5C5F-945E-AEA7-0FCF77C836A5}"/>
              </a:ext>
            </a:extLst>
          </p:cNvPr>
          <p:cNvSpPr/>
          <p:nvPr/>
        </p:nvSpPr>
        <p:spPr>
          <a:xfrm>
            <a:off x="5897217" y="1510748"/>
            <a:ext cx="4744279" cy="1577009"/>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5429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8C90C4-C997-6D53-A44C-F64A0F01131E}"/>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kern="1200" dirty="0" err="1">
                <a:solidFill>
                  <a:srgbClr val="FFFFFF"/>
                </a:solidFill>
                <a:latin typeface="+mj-lt"/>
                <a:ea typeface="+mj-ea"/>
                <a:cs typeface="+mj-cs"/>
              </a:rPr>
              <a:t>Behaviourism</a:t>
            </a:r>
            <a:r>
              <a:rPr lang="en-US" sz="3300" kern="1200" dirty="0">
                <a:solidFill>
                  <a:srgbClr val="FFFFFF"/>
                </a:solidFill>
                <a:latin typeface="+mj-lt"/>
                <a:ea typeface="+mj-ea"/>
                <a:cs typeface="+mj-cs"/>
              </a:rPr>
              <a:t> &amp; Learning Theories</a:t>
            </a:r>
            <a:br>
              <a:rPr lang="en-US" sz="3300" kern="1200" dirty="0">
                <a:solidFill>
                  <a:srgbClr val="FFFFFF"/>
                </a:solidFill>
                <a:latin typeface="+mj-lt"/>
                <a:ea typeface="+mj-ea"/>
                <a:cs typeface="+mj-cs"/>
              </a:rPr>
            </a:br>
            <a:endParaRPr lang="en-US" sz="3300" kern="1200" dirty="0">
              <a:solidFill>
                <a:srgbClr val="FFFFFF"/>
              </a:solidFill>
              <a:latin typeface="+mj-lt"/>
              <a:ea typeface="+mj-ea"/>
              <a:cs typeface="+mj-cs"/>
            </a:endParaRPr>
          </a:p>
        </p:txBody>
      </p:sp>
      <p:pic>
        <p:nvPicPr>
          <p:cNvPr id="4" name="Content Placeholder 3">
            <a:extLst>
              <a:ext uri="{FF2B5EF4-FFF2-40B4-BE49-F238E27FC236}">
                <a16:creationId xmlns:a16="http://schemas.microsoft.com/office/drawing/2014/main" id="{D9020E6A-F6EA-FCA6-A0B7-A5720DC45FC8}"/>
              </a:ext>
            </a:extLst>
          </p:cNvPr>
          <p:cNvPicPr>
            <a:picLocks noGrp="1" noChangeAspect="1"/>
          </p:cNvPicPr>
          <p:nvPr>
            <p:ph idx="1"/>
          </p:nvPr>
        </p:nvPicPr>
        <p:blipFill>
          <a:blip r:embed="rId2"/>
          <a:stretch>
            <a:fillRect/>
          </a:stretch>
        </p:blipFill>
        <p:spPr>
          <a:xfrm>
            <a:off x="4777316" y="1164777"/>
            <a:ext cx="6780700" cy="4526117"/>
          </a:xfrm>
          <a:prstGeom prst="rect">
            <a:avLst/>
          </a:prstGeom>
        </p:spPr>
      </p:pic>
    </p:spTree>
    <p:extLst>
      <p:ext uri="{BB962C8B-B14F-4D97-AF65-F5344CB8AC3E}">
        <p14:creationId xmlns:p14="http://schemas.microsoft.com/office/powerpoint/2010/main" val="2322218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5EF17487-C386-4F99-B5EB-4FD3DF423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4" name="Freeform: Shape 1043">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dirty="0">
              <a:solidFill>
                <a:schemeClr val="tx1"/>
              </a:solidFill>
            </a:endParaRPr>
          </a:p>
        </p:txBody>
      </p:sp>
      <p:sp>
        <p:nvSpPr>
          <p:cNvPr id="2" name="Title 1">
            <a:extLst>
              <a:ext uri="{FF2B5EF4-FFF2-40B4-BE49-F238E27FC236}">
                <a16:creationId xmlns:a16="http://schemas.microsoft.com/office/drawing/2014/main" id="{6D933849-C176-4373-38B0-4E44BDE77E2B}"/>
              </a:ext>
            </a:extLst>
          </p:cNvPr>
          <p:cNvSpPr>
            <a:spLocks noGrp="1"/>
          </p:cNvSpPr>
          <p:nvPr>
            <p:ph type="title"/>
          </p:nvPr>
        </p:nvSpPr>
        <p:spPr>
          <a:xfrm>
            <a:off x="1246824" y="643467"/>
            <a:ext cx="4772975" cy="1800526"/>
          </a:xfrm>
        </p:spPr>
        <p:txBody>
          <a:bodyPr>
            <a:normAutofit/>
          </a:bodyPr>
          <a:lstStyle/>
          <a:p>
            <a:r>
              <a:rPr lang="en-GB" dirty="0"/>
              <a:t>Learning theories in Psychology</a:t>
            </a:r>
          </a:p>
        </p:txBody>
      </p:sp>
      <p:sp>
        <p:nvSpPr>
          <p:cNvPr id="3" name="Content Placeholder 2">
            <a:extLst>
              <a:ext uri="{FF2B5EF4-FFF2-40B4-BE49-F238E27FC236}">
                <a16:creationId xmlns:a16="http://schemas.microsoft.com/office/drawing/2014/main" id="{AFA6EBCE-59D2-499B-9E19-10B33AC2B4FE}"/>
              </a:ext>
            </a:extLst>
          </p:cNvPr>
          <p:cNvSpPr>
            <a:spLocks noGrp="1"/>
          </p:cNvSpPr>
          <p:nvPr>
            <p:ph idx="1"/>
          </p:nvPr>
        </p:nvSpPr>
        <p:spPr>
          <a:xfrm>
            <a:off x="1246824" y="2623381"/>
            <a:ext cx="4772974" cy="3553581"/>
          </a:xfrm>
        </p:spPr>
        <p:txBody>
          <a:bodyPr>
            <a:noAutofit/>
          </a:bodyPr>
          <a:lstStyle/>
          <a:p>
            <a:r>
              <a:rPr lang="en-GB" sz="2000" i="0" dirty="0">
                <a:effectLst/>
              </a:rPr>
              <a:t>Learning theories in psychology provide valuable frameworks for understanding how people acquire knowledge, skills, and behaviours. </a:t>
            </a:r>
          </a:p>
          <a:p>
            <a:r>
              <a:rPr lang="en-GB" sz="2000" i="0" dirty="0">
                <a:effectLst/>
              </a:rPr>
              <a:t>Cognitive theories focus on internal mental processes. </a:t>
            </a:r>
          </a:p>
          <a:p>
            <a:r>
              <a:rPr lang="en-GB" sz="2000" i="0" dirty="0">
                <a:effectLst/>
              </a:rPr>
              <a:t>Jean Piaget's stages of cognitive development help professionals understand how people think and solve problems. This understanding can make educational interventions more effective.</a:t>
            </a:r>
            <a:endParaRPr lang="en-GB" sz="2000" dirty="0"/>
          </a:p>
        </p:txBody>
      </p:sp>
      <p:pic>
        <p:nvPicPr>
          <p:cNvPr id="4" name="Picture 3">
            <a:extLst>
              <a:ext uri="{FF2B5EF4-FFF2-40B4-BE49-F238E27FC236}">
                <a16:creationId xmlns:a16="http://schemas.microsoft.com/office/drawing/2014/main" id="{0B8FADA5-B91E-6DE2-5198-876A4B8E0572}"/>
              </a:ext>
            </a:extLst>
          </p:cNvPr>
          <p:cNvPicPr>
            <a:picLocks noChangeAspect="1"/>
          </p:cNvPicPr>
          <p:nvPr/>
        </p:nvPicPr>
        <p:blipFill>
          <a:blip r:embed="rId2"/>
          <a:stretch>
            <a:fillRect/>
          </a:stretch>
        </p:blipFill>
        <p:spPr>
          <a:xfrm>
            <a:off x="7700211" y="905786"/>
            <a:ext cx="3848322" cy="2020368"/>
          </a:xfrm>
          <a:prstGeom prst="rect">
            <a:avLst/>
          </a:prstGeom>
        </p:spPr>
      </p:pic>
      <p:pic>
        <p:nvPicPr>
          <p:cNvPr id="1026" name="Picture 2">
            <a:extLst>
              <a:ext uri="{FF2B5EF4-FFF2-40B4-BE49-F238E27FC236}">
                <a16:creationId xmlns:a16="http://schemas.microsoft.com/office/drawing/2014/main" id="{4D2B02D9-E046-D430-722D-B956F5A08DB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p:blipFill>
        <p:spPr bwMode="auto">
          <a:xfrm>
            <a:off x="7700211" y="3810290"/>
            <a:ext cx="3848322" cy="2280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640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E2C4A01-8210-657D-79D8-66B0BA0F0C21}"/>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4" name="Freeform: Shape 1043">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69CA506-0BD5-5C3F-75CB-8C4B62979DEE}"/>
              </a:ext>
            </a:extLst>
          </p:cNvPr>
          <p:cNvSpPr>
            <a:spLocks noGrp="1"/>
          </p:cNvSpPr>
          <p:nvPr>
            <p:ph type="title"/>
          </p:nvPr>
        </p:nvSpPr>
        <p:spPr>
          <a:xfrm>
            <a:off x="838201" y="643467"/>
            <a:ext cx="3888526" cy="1800526"/>
          </a:xfrm>
        </p:spPr>
        <p:txBody>
          <a:bodyPr>
            <a:normAutofit/>
          </a:bodyPr>
          <a:lstStyle/>
          <a:p>
            <a:r>
              <a:rPr lang="en-GB" sz="4100" dirty="0"/>
              <a:t>Learning theories in Psychology</a:t>
            </a:r>
          </a:p>
        </p:txBody>
      </p:sp>
      <p:sp>
        <p:nvSpPr>
          <p:cNvPr id="3" name="Content Placeholder 2">
            <a:extLst>
              <a:ext uri="{FF2B5EF4-FFF2-40B4-BE49-F238E27FC236}">
                <a16:creationId xmlns:a16="http://schemas.microsoft.com/office/drawing/2014/main" id="{6C187B0D-F44B-6A7B-0CB7-DF702DFF7B6C}"/>
              </a:ext>
            </a:extLst>
          </p:cNvPr>
          <p:cNvSpPr>
            <a:spLocks noGrp="1"/>
          </p:cNvSpPr>
          <p:nvPr>
            <p:ph idx="1"/>
          </p:nvPr>
        </p:nvSpPr>
        <p:spPr>
          <a:xfrm>
            <a:off x="838201" y="2623381"/>
            <a:ext cx="3888528" cy="3553581"/>
          </a:xfrm>
        </p:spPr>
        <p:txBody>
          <a:bodyPr>
            <a:noAutofit/>
          </a:bodyPr>
          <a:lstStyle/>
          <a:p>
            <a:r>
              <a:rPr lang="en-GB" sz="2000" dirty="0"/>
              <a:t>Lev Vygotsky’s theory suggests that l</a:t>
            </a:r>
            <a:r>
              <a:rPr lang="en-GB" sz="2000" b="0" i="0" dirty="0">
                <a:effectLst/>
              </a:rPr>
              <a:t>earning occurs through social interactions with more knowledgeable others (e.g., teachers).</a:t>
            </a:r>
          </a:p>
          <a:p>
            <a:r>
              <a:rPr lang="en-GB" sz="2000" b="0" i="0" dirty="0">
                <a:effectLst/>
              </a:rPr>
              <a:t>Language and other cultural tools are crucial for cognitive development.</a:t>
            </a:r>
          </a:p>
          <a:p>
            <a:r>
              <a:rPr lang="en-GB" sz="2000" dirty="0"/>
              <a:t>By paying attention to the ZPD health and social care professionals can use scaffolding to provide culturally sensitive learning.</a:t>
            </a:r>
          </a:p>
        </p:txBody>
      </p:sp>
      <p:pic>
        <p:nvPicPr>
          <p:cNvPr id="1026" name="Picture 2" descr="Industry Spotlight: Health &amp; Social Care - Acorn Health and Safety Training  and Consultancy">
            <a:extLst>
              <a:ext uri="{FF2B5EF4-FFF2-40B4-BE49-F238E27FC236}">
                <a16:creationId xmlns:a16="http://schemas.microsoft.com/office/drawing/2014/main" id="{46B7BCA3-B1CD-2136-6387-A9B8098362B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00986" y="1858678"/>
            <a:ext cx="4747547" cy="316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266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150D07-5AD5-7833-D297-DD058EDB013F}"/>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600" dirty="0" err="1"/>
              <a:t>Behavioural</a:t>
            </a:r>
            <a:r>
              <a:rPr lang="en-US" sz="4600" dirty="0"/>
              <a:t> Learning Theories</a:t>
            </a:r>
          </a:p>
        </p:txBody>
      </p:sp>
      <p:sp>
        <p:nvSpPr>
          <p:cNvPr id="2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8CF6EDAF-8A60-A1A1-1F90-856CAD1824F9}"/>
              </a:ext>
            </a:extLst>
          </p:cNvPr>
          <p:cNvSpPr>
            <a:spLocks noGrp="1"/>
          </p:cNvSpPr>
          <p:nvPr>
            <p:ph idx="1"/>
          </p:nvPr>
        </p:nvSpPr>
        <p:spPr>
          <a:xfrm>
            <a:off x="640080" y="2872899"/>
            <a:ext cx="4243589" cy="3320668"/>
          </a:xfrm>
        </p:spPr>
        <p:txBody>
          <a:bodyPr vert="horz" lIns="91440" tIns="45720" rIns="91440" bIns="45720" rtlCol="0">
            <a:noAutofit/>
          </a:bodyPr>
          <a:lstStyle/>
          <a:p>
            <a:pPr algn="l"/>
            <a:r>
              <a:rPr lang="en-GB" sz="1800" b="1" i="0" dirty="0">
                <a:solidFill>
                  <a:srgbClr val="242424"/>
                </a:solidFill>
                <a:effectLst/>
              </a:rPr>
              <a:t>Behaviourism</a:t>
            </a:r>
            <a:r>
              <a:rPr lang="en-GB" sz="1800" b="0" i="0" dirty="0">
                <a:solidFill>
                  <a:srgbClr val="242424"/>
                </a:solidFill>
                <a:effectLst/>
              </a:rPr>
              <a:t> is a psychological approach that focuses on observable behaviours and the ways they are learned through interactions with the environment. </a:t>
            </a:r>
          </a:p>
          <a:p>
            <a:pPr algn="l"/>
            <a:r>
              <a:rPr lang="en-GB" sz="1800" b="0" i="0" dirty="0">
                <a:solidFill>
                  <a:srgbClr val="242424"/>
                </a:solidFill>
                <a:effectLst/>
              </a:rPr>
              <a:t>Behaviourism emerged as a reaction against introspective psychology &amp; internal mental states. It was the dominant approach in psychology during the mid 20</a:t>
            </a:r>
            <a:r>
              <a:rPr lang="en-GB" sz="1800" b="0" i="0" baseline="30000" dirty="0">
                <a:solidFill>
                  <a:srgbClr val="242424"/>
                </a:solidFill>
                <a:effectLst/>
              </a:rPr>
              <a:t>th</a:t>
            </a:r>
            <a:r>
              <a:rPr lang="en-GB" sz="1800" b="0" i="0" dirty="0">
                <a:solidFill>
                  <a:srgbClr val="242424"/>
                </a:solidFill>
                <a:effectLst/>
              </a:rPr>
              <a:t> Century.</a:t>
            </a:r>
            <a:endParaRPr lang="en-GB" sz="1800" dirty="0">
              <a:solidFill>
                <a:srgbClr val="242424"/>
              </a:solidFill>
            </a:endParaRPr>
          </a:p>
          <a:p>
            <a:pPr algn="l"/>
            <a:r>
              <a:rPr lang="en-GB" sz="1800" b="0" i="0" dirty="0">
                <a:solidFill>
                  <a:srgbClr val="242424"/>
                </a:solidFill>
                <a:effectLst/>
              </a:rPr>
              <a:t>focussed on observable behaviour and systematic scientific experimentation.</a:t>
            </a:r>
          </a:p>
        </p:txBody>
      </p:sp>
      <p:pic>
        <p:nvPicPr>
          <p:cNvPr id="5" name="Content Placeholder 4" descr="A head with a dog and a dog in it&#10;&#10;Description automatically generated">
            <a:extLst>
              <a:ext uri="{FF2B5EF4-FFF2-40B4-BE49-F238E27FC236}">
                <a16:creationId xmlns:a16="http://schemas.microsoft.com/office/drawing/2014/main" id="{6E1B1D8D-7D3E-EFDA-BDF4-04AB1B794666}"/>
              </a:ext>
            </a:extLst>
          </p:cNvPr>
          <p:cNvPicPr>
            <a:picLocks noChangeAspect="1"/>
          </p:cNvPicPr>
          <p:nvPr/>
        </p:nvPicPr>
        <p:blipFill>
          <a:blip r:embed="rId3"/>
          <a:srcRect l="4748" r="623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60686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top view of colorful abacus">
            <a:extLst>
              <a:ext uri="{FF2B5EF4-FFF2-40B4-BE49-F238E27FC236}">
                <a16:creationId xmlns:a16="http://schemas.microsoft.com/office/drawing/2014/main" id="{0D695C02-A6DC-58C7-D27D-A62567D1C1A0}"/>
              </a:ext>
            </a:extLst>
          </p:cNvPr>
          <p:cNvPicPr>
            <a:picLocks noChangeAspect="1"/>
          </p:cNvPicPr>
          <p:nvPr/>
        </p:nvPicPr>
        <p:blipFill>
          <a:blip r:embed="rId2"/>
          <a:srcRect l="19430" r="21304"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14A0EC-2C9B-DB27-DEBE-16AB5ECACC62}"/>
              </a:ext>
            </a:extLst>
          </p:cNvPr>
          <p:cNvSpPr>
            <a:spLocks noGrp="1"/>
          </p:cNvSpPr>
          <p:nvPr>
            <p:ph type="title"/>
          </p:nvPr>
        </p:nvSpPr>
        <p:spPr>
          <a:xfrm>
            <a:off x="761801" y="328512"/>
            <a:ext cx="4778387" cy="1628970"/>
          </a:xfrm>
        </p:spPr>
        <p:txBody>
          <a:bodyPr anchor="ctr">
            <a:normAutofit/>
          </a:bodyPr>
          <a:lstStyle/>
          <a:p>
            <a:r>
              <a:rPr lang="en-GB" sz="4000"/>
              <a:t>Behavioural Learning</a:t>
            </a:r>
          </a:p>
        </p:txBody>
      </p:sp>
      <p:sp>
        <p:nvSpPr>
          <p:cNvPr id="3" name="Content Placeholder 2">
            <a:extLst>
              <a:ext uri="{FF2B5EF4-FFF2-40B4-BE49-F238E27FC236}">
                <a16:creationId xmlns:a16="http://schemas.microsoft.com/office/drawing/2014/main" id="{605DB4DE-03A7-A2D9-98CF-88C8946AE9C8}"/>
              </a:ext>
            </a:extLst>
          </p:cNvPr>
          <p:cNvSpPr>
            <a:spLocks noGrp="1"/>
          </p:cNvSpPr>
          <p:nvPr>
            <p:ph idx="1"/>
          </p:nvPr>
        </p:nvSpPr>
        <p:spPr>
          <a:xfrm>
            <a:off x="761801" y="2884929"/>
            <a:ext cx="4659756" cy="3374137"/>
          </a:xfrm>
        </p:spPr>
        <p:txBody>
          <a:bodyPr anchor="ctr">
            <a:normAutofit/>
          </a:bodyPr>
          <a:lstStyle/>
          <a:p>
            <a:pPr marL="0" indent="0">
              <a:buNone/>
            </a:pPr>
            <a:r>
              <a:rPr lang="en-GB" sz="2000" dirty="0">
                <a:latin typeface="Segoe UI" panose="020B0502040204020203" pitchFamily="34" charset="0"/>
              </a:rPr>
              <a:t>K</a:t>
            </a:r>
            <a:r>
              <a:rPr lang="en-GB" sz="2000" b="0" i="0" dirty="0">
                <a:effectLst/>
                <a:latin typeface="Segoe UI" panose="020B0502040204020203" pitchFamily="34" charset="0"/>
              </a:rPr>
              <a:t>ey points</a:t>
            </a:r>
          </a:p>
          <a:p>
            <a:pPr>
              <a:spcBef>
                <a:spcPts val="750"/>
              </a:spcBef>
              <a:spcAft>
                <a:spcPts val="750"/>
              </a:spcAft>
              <a:buFont typeface="Arial" panose="020B0604020202020204" pitchFamily="34" charset="0"/>
              <a:buChar char="•"/>
            </a:pPr>
            <a:r>
              <a:rPr lang="en-GB" sz="2000" b="1" i="0" dirty="0">
                <a:effectLst/>
                <a:latin typeface="Segoe UI" panose="020B0502040204020203" pitchFamily="34" charset="0"/>
              </a:rPr>
              <a:t>Stimulus-Response</a:t>
            </a:r>
            <a:r>
              <a:rPr lang="en-GB" sz="2000" b="0" i="0" dirty="0">
                <a:effectLst/>
                <a:latin typeface="Segoe UI" panose="020B0502040204020203" pitchFamily="34" charset="0"/>
              </a:rPr>
              <a:t>: Behaviourism views humans and animals as stimulus-response agents, meaning behaviours are responses to specific stimuli in the environment.</a:t>
            </a:r>
          </a:p>
          <a:p>
            <a:pPr>
              <a:spcBef>
                <a:spcPts val="750"/>
              </a:spcBef>
              <a:spcAft>
                <a:spcPts val="750"/>
              </a:spcAft>
              <a:buFont typeface="Arial" panose="020B0604020202020204" pitchFamily="34" charset="0"/>
              <a:buChar char="•"/>
            </a:pPr>
            <a:r>
              <a:rPr lang="en-GB" sz="2000" b="1" i="0" dirty="0">
                <a:effectLst/>
                <a:latin typeface="Segoe UI" panose="020B0502040204020203" pitchFamily="34" charset="0"/>
              </a:rPr>
              <a:t>Learning Through Conditioning</a:t>
            </a:r>
            <a:r>
              <a:rPr lang="en-GB" sz="2000" b="0" i="0" dirty="0">
                <a:effectLst/>
                <a:latin typeface="Segoe UI" panose="020B0502040204020203" pitchFamily="34" charset="0"/>
              </a:rPr>
              <a:t>: There are two main types of conditioning: Classical and Operant.</a:t>
            </a:r>
          </a:p>
          <a:p>
            <a:endParaRPr lang="en-GB" sz="2000" dirty="0"/>
          </a:p>
        </p:txBody>
      </p:sp>
    </p:spTree>
    <p:extLst>
      <p:ext uri="{BB962C8B-B14F-4D97-AF65-F5344CB8AC3E}">
        <p14:creationId xmlns:p14="http://schemas.microsoft.com/office/powerpoint/2010/main" val="2208809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p:nvPr/>
        </p:nvSpPr>
        <p:spPr>
          <a:xfrm>
            <a:off x="1905000" y="725026"/>
            <a:ext cx="8382000" cy="55399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lvl="0" algn="ctr">
              <a:defRPr sz="1800" b="0"/>
            </a:pPr>
            <a:r>
              <a:rPr sz="3600" b="1" dirty="0">
                <a:solidFill>
                  <a:srgbClr val="007BA4"/>
                </a:solidFill>
              </a:rPr>
              <a:t>Ivan Pavlov</a:t>
            </a:r>
          </a:p>
        </p:txBody>
      </p:sp>
      <p:pic>
        <p:nvPicPr>
          <p:cNvPr id="135" name="C01UP010.png" descr="C01UP010"/>
          <p:cNvPicPr/>
          <p:nvPr/>
        </p:nvPicPr>
        <p:blipFill>
          <a:blip r:embed="rId3"/>
          <a:stretch>
            <a:fillRect/>
          </a:stretch>
        </p:blipFill>
        <p:spPr>
          <a:xfrm>
            <a:off x="572122" y="1758215"/>
            <a:ext cx="5523878" cy="3341570"/>
          </a:xfrm>
          <a:prstGeom prst="rect">
            <a:avLst/>
          </a:prstGeom>
          <a:ln w="12700">
            <a:miter lim="400000"/>
          </a:ln>
        </p:spPr>
      </p:pic>
      <p:sp>
        <p:nvSpPr>
          <p:cNvPr id="136" name="Shape 136"/>
          <p:cNvSpPr/>
          <p:nvPr/>
        </p:nvSpPr>
        <p:spPr>
          <a:xfrm>
            <a:off x="420244" y="5264149"/>
            <a:ext cx="5830431" cy="163121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0" algn="l">
              <a:defRPr sz="1800" b="0"/>
            </a:pPr>
            <a:r>
              <a:rPr sz="2000" dirty="0"/>
              <a:t>Ivan Pavlov (1849–1936) in his laboratory with some of his collaborators. His research revealed valuable, though unsought, information about the principles of learning.</a:t>
            </a:r>
            <a:endParaRPr lang="en-US" sz="2000" dirty="0"/>
          </a:p>
          <a:p>
            <a:pPr lvl="0" algn="l">
              <a:defRPr sz="1800" b="0"/>
            </a:pPr>
            <a:br>
              <a:rPr dirty="0"/>
            </a:br>
            <a:r>
              <a:rPr sz="800" i="1" dirty="0"/>
              <a:t>Source</a:t>
            </a:r>
            <a:r>
              <a:rPr sz="800" dirty="0"/>
              <a:t>:</a:t>
            </a:r>
            <a:r>
              <a:rPr sz="800" i="1" dirty="0"/>
              <a:t> </a:t>
            </a:r>
            <a:r>
              <a:rPr lang="en-US" sz="800" dirty="0"/>
              <a:t>GRANGER – Historical Picture Archive/</a:t>
            </a:r>
            <a:r>
              <a:rPr lang="en-US" sz="800" dirty="0" err="1"/>
              <a:t>Alamy</a:t>
            </a:r>
            <a:r>
              <a:rPr lang="en-US" sz="800" dirty="0"/>
              <a:t> Stock Photo.</a:t>
            </a:r>
            <a:endParaRPr sz="800" i="1" dirty="0"/>
          </a:p>
        </p:txBody>
      </p:sp>
      <p:sp>
        <p:nvSpPr>
          <p:cNvPr id="2" name="TextBox 1">
            <a:extLst>
              <a:ext uri="{FF2B5EF4-FFF2-40B4-BE49-F238E27FC236}">
                <a16:creationId xmlns:a16="http://schemas.microsoft.com/office/drawing/2014/main" id="{CF3B7679-1235-33CD-6614-F773DB8AE971}"/>
              </a:ext>
            </a:extLst>
          </p:cNvPr>
          <p:cNvSpPr txBox="1"/>
          <p:nvPr/>
        </p:nvSpPr>
        <p:spPr>
          <a:xfrm>
            <a:off x="6428096" y="1978925"/>
            <a:ext cx="5191782" cy="3539430"/>
          </a:xfrm>
          <a:prstGeom prst="rect">
            <a:avLst/>
          </a:prstGeom>
          <a:noFill/>
        </p:spPr>
        <p:txBody>
          <a:bodyPr wrap="square" rtlCol="0">
            <a:spAutoFit/>
          </a:bodyPr>
          <a:lstStyle/>
          <a:p>
            <a:r>
              <a:rPr lang="en-GB" sz="3200" dirty="0"/>
              <a:t>Pavlov’s experiments on Classic Conditioning demonstrate that you can change behaviour (i.e. learning) by manipulating new associations between previously unrelated events.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253B7-F1A9-14C4-BC1D-A8BBBAD5656B}"/>
              </a:ext>
            </a:extLst>
          </p:cNvPr>
          <p:cNvSpPr>
            <a:spLocks noGrp="1"/>
          </p:cNvSpPr>
          <p:nvPr>
            <p:ph type="title"/>
          </p:nvPr>
        </p:nvSpPr>
        <p:spPr/>
        <p:txBody>
          <a:bodyPr>
            <a:normAutofit/>
          </a:bodyPr>
          <a:lstStyle/>
          <a:p>
            <a:r>
              <a:rPr lang="en-GB" dirty="0"/>
              <a:t>Classical conditioning: Teaching a dog to salivate by ringing a bell without food </a:t>
            </a:r>
          </a:p>
        </p:txBody>
      </p:sp>
      <p:pic>
        <p:nvPicPr>
          <p:cNvPr id="5" name="Picture 4" descr="A dog sitting next to a bowl of food&#10;&#10;Description automatically generated">
            <a:extLst>
              <a:ext uri="{FF2B5EF4-FFF2-40B4-BE49-F238E27FC236}">
                <a16:creationId xmlns:a16="http://schemas.microsoft.com/office/drawing/2014/main" id="{3512C13F-6E56-D93C-7B43-816D84F2130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25548" y="1875312"/>
            <a:ext cx="8234452" cy="2447483"/>
          </a:xfrm>
          <a:prstGeom prst="rect">
            <a:avLst/>
          </a:prstGeom>
        </p:spPr>
      </p:pic>
      <p:sp>
        <p:nvSpPr>
          <p:cNvPr id="6" name="TextBox 5">
            <a:extLst>
              <a:ext uri="{FF2B5EF4-FFF2-40B4-BE49-F238E27FC236}">
                <a16:creationId xmlns:a16="http://schemas.microsoft.com/office/drawing/2014/main" id="{A9B983D6-8C4D-3193-DF12-B82EA13C7446}"/>
              </a:ext>
            </a:extLst>
          </p:cNvPr>
          <p:cNvSpPr txBox="1"/>
          <p:nvPr/>
        </p:nvSpPr>
        <p:spPr>
          <a:xfrm>
            <a:off x="3605784" y="5165000"/>
            <a:ext cx="6809232" cy="230832"/>
          </a:xfrm>
          <a:prstGeom prst="rect">
            <a:avLst/>
          </a:prstGeom>
          <a:noFill/>
        </p:spPr>
        <p:txBody>
          <a:bodyPr wrap="square" rtlCol="0">
            <a:spAutoFit/>
          </a:bodyPr>
          <a:lstStyle/>
          <a:p>
            <a:r>
              <a:rPr lang="en-GB" sz="900" dirty="0">
                <a:hlinkClick r:id="rId4" tooltip="https://courses.lumenlearning.com/suny-osbiology2e/chapter/behavioral-biology-proximate-and-ultimate-causes-of-behavior/"/>
              </a:rPr>
              <a:t>This Photo</a:t>
            </a:r>
            <a:r>
              <a:rPr lang="en-GB" sz="900" dirty="0"/>
              <a:t> by Unknown Author is licensed under </a:t>
            </a:r>
            <a:r>
              <a:rPr lang="en-GB" sz="900" dirty="0">
                <a:hlinkClick r:id="rId5" tooltip="https://creativecommons.org/licenses/by/3.0/"/>
              </a:rPr>
              <a:t>CC BY</a:t>
            </a:r>
            <a:endParaRPr lang="en-GB" sz="900" dirty="0"/>
          </a:p>
        </p:txBody>
      </p:sp>
      <p:graphicFrame>
        <p:nvGraphicFramePr>
          <p:cNvPr id="7" name="Diagram 6">
            <a:extLst>
              <a:ext uri="{FF2B5EF4-FFF2-40B4-BE49-F238E27FC236}">
                <a16:creationId xmlns:a16="http://schemas.microsoft.com/office/drawing/2014/main" id="{CFEA0F21-3A57-BCC3-BC7D-B6B74F8246EB}"/>
              </a:ext>
            </a:extLst>
          </p:cNvPr>
          <p:cNvGraphicFramePr/>
          <p:nvPr>
            <p:extLst>
              <p:ext uri="{D42A27DB-BD31-4B8C-83A1-F6EECF244321}">
                <p14:modId xmlns:p14="http://schemas.microsoft.com/office/powerpoint/2010/main" val="1666141906"/>
              </p:ext>
            </p:extLst>
          </p:nvPr>
        </p:nvGraphicFramePr>
        <p:xfrm>
          <a:off x="840171" y="3935506"/>
          <a:ext cx="10804982" cy="363070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48533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1F15280-96EF-F6A1-62CC-69E587AAF9CA}"/>
              </a:ext>
            </a:extLst>
          </p:cNvPr>
          <p:cNvSpPr txBox="1"/>
          <p:nvPr/>
        </p:nvSpPr>
        <p:spPr>
          <a:xfrm>
            <a:off x="777922" y="254221"/>
            <a:ext cx="10740788" cy="1200329"/>
          </a:xfrm>
          <a:prstGeom prst="rect">
            <a:avLst/>
          </a:prstGeom>
          <a:noFill/>
        </p:spPr>
        <p:txBody>
          <a:bodyPr wrap="square">
            <a:spAutoFit/>
          </a:bodyPr>
          <a:lstStyle/>
          <a:p>
            <a:r>
              <a:rPr lang="en-US" sz="3600" b="1" dirty="0">
                <a:solidFill>
                  <a:schemeClr val="bg1"/>
                </a:solidFill>
              </a:rPr>
              <a:t>Little Albert: </a:t>
            </a:r>
            <a:r>
              <a:rPr lang="en-US" sz="3600" b="1" noProof="0" dirty="0">
                <a:solidFill>
                  <a:schemeClr val="bg1"/>
                </a:solidFill>
              </a:rPr>
              <a:t>How Watson and Rayner (1920) Conditioned Fear</a:t>
            </a:r>
            <a:endParaRPr lang="en-GB" sz="3600" b="1" dirty="0">
              <a:solidFill>
                <a:schemeClr val="bg1"/>
              </a:solidFill>
            </a:endParaRPr>
          </a:p>
        </p:txBody>
      </p:sp>
      <p:pic>
        <p:nvPicPr>
          <p:cNvPr id="3" name="Online Media 2" title="Baby Albert Experiments">
            <a:hlinkClick r:id="" action="ppaction://media"/>
            <a:extLst>
              <a:ext uri="{FF2B5EF4-FFF2-40B4-BE49-F238E27FC236}">
                <a16:creationId xmlns:a16="http://schemas.microsoft.com/office/drawing/2014/main" id="{3AFC0E04-C7AB-DB1A-42A3-B3C84F1BC702}"/>
              </a:ext>
            </a:extLst>
          </p:cNvPr>
          <p:cNvPicPr>
            <a:picLocks noRot="1" noChangeAspect="1"/>
          </p:cNvPicPr>
          <p:nvPr>
            <a:videoFile r:link="rId1"/>
          </p:nvPr>
        </p:nvPicPr>
        <p:blipFill>
          <a:blip r:embed="rId4"/>
          <a:stretch>
            <a:fillRect/>
          </a:stretch>
        </p:blipFill>
        <p:spPr>
          <a:xfrm>
            <a:off x="2916817" y="1639286"/>
            <a:ext cx="6357600" cy="4768200"/>
          </a:xfrm>
          <a:prstGeom prst="rect">
            <a:avLst/>
          </a:prstGeom>
        </p:spPr>
      </p:pic>
    </p:spTree>
    <p:extLst>
      <p:ext uri="{BB962C8B-B14F-4D97-AF65-F5344CB8AC3E}">
        <p14:creationId xmlns:p14="http://schemas.microsoft.com/office/powerpoint/2010/main" val="375622849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Graphic 2" descr="Clipboard with solid fill">
            <a:extLst>
              <a:ext uri="{FF2B5EF4-FFF2-40B4-BE49-F238E27FC236}">
                <a16:creationId xmlns:a16="http://schemas.microsoft.com/office/drawing/2014/main" id="{DC3F12DC-FEB1-61B1-5E0B-AFCB559949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19953" y="1362635"/>
            <a:ext cx="1783976" cy="1783976"/>
          </a:xfrm>
          <a:prstGeom prst="rect">
            <a:avLst/>
          </a:prstGeom>
        </p:spPr>
      </p:pic>
      <p:sp>
        <p:nvSpPr>
          <p:cNvPr id="4" name="TextBox 3">
            <a:extLst>
              <a:ext uri="{FF2B5EF4-FFF2-40B4-BE49-F238E27FC236}">
                <a16:creationId xmlns:a16="http://schemas.microsoft.com/office/drawing/2014/main" id="{41CD73DC-E37B-9447-97CA-08D097CF1E6C}"/>
              </a:ext>
            </a:extLst>
          </p:cNvPr>
          <p:cNvSpPr txBox="1"/>
          <p:nvPr/>
        </p:nvSpPr>
        <p:spPr>
          <a:xfrm>
            <a:off x="2380129" y="663981"/>
            <a:ext cx="9406830" cy="3046988"/>
          </a:xfrm>
          <a:prstGeom prst="rect">
            <a:avLst/>
          </a:prstGeom>
          <a:noFill/>
        </p:spPr>
        <p:txBody>
          <a:bodyPr wrap="square" rtlCol="0">
            <a:spAutoFit/>
          </a:bodyPr>
          <a:lstStyle/>
          <a:p>
            <a:r>
              <a:rPr lang="en-GB" sz="3200" dirty="0"/>
              <a:t>Terminology of classical conditioning worksheet </a:t>
            </a:r>
          </a:p>
          <a:p>
            <a:endParaRPr lang="en-GB" sz="3200" dirty="0"/>
          </a:p>
          <a:p>
            <a:r>
              <a:rPr lang="en-GB" sz="3200" dirty="0"/>
              <a:t>Download the worksheet in Week 4 folder on Moodle </a:t>
            </a:r>
          </a:p>
          <a:p>
            <a:r>
              <a:rPr lang="en-GB" sz="3200" dirty="0"/>
              <a:t>Complete activities 1-2 in class.   You can complete Activities 3-4 at home after the class discussion and more reading. </a:t>
            </a:r>
          </a:p>
        </p:txBody>
      </p:sp>
      <p:pic>
        <p:nvPicPr>
          <p:cNvPr id="7" name="Graphic 6" descr="Boardroom with solid fill">
            <a:extLst>
              <a:ext uri="{FF2B5EF4-FFF2-40B4-BE49-F238E27FC236}">
                <a16:creationId xmlns:a16="http://schemas.microsoft.com/office/drawing/2014/main" id="{58CF7BE0-51E0-5668-AEA4-475D1137291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8005" y="4131916"/>
            <a:ext cx="1783975" cy="1783975"/>
          </a:xfrm>
          <a:prstGeom prst="rect">
            <a:avLst/>
          </a:prstGeom>
        </p:spPr>
      </p:pic>
      <p:sp>
        <p:nvSpPr>
          <p:cNvPr id="8" name="TextBox 7">
            <a:extLst>
              <a:ext uri="{FF2B5EF4-FFF2-40B4-BE49-F238E27FC236}">
                <a16:creationId xmlns:a16="http://schemas.microsoft.com/office/drawing/2014/main" id="{CA144B8F-8610-27D7-44CD-103E84957590}"/>
              </a:ext>
            </a:extLst>
          </p:cNvPr>
          <p:cNvSpPr txBox="1"/>
          <p:nvPr/>
        </p:nvSpPr>
        <p:spPr>
          <a:xfrm>
            <a:off x="2371980" y="4131916"/>
            <a:ext cx="9223867" cy="2062103"/>
          </a:xfrm>
          <a:prstGeom prst="rect">
            <a:avLst/>
          </a:prstGeom>
          <a:noFill/>
        </p:spPr>
        <p:txBody>
          <a:bodyPr wrap="square" rtlCol="0">
            <a:spAutoFit/>
          </a:bodyPr>
          <a:lstStyle/>
          <a:p>
            <a:pPr marL="514350" indent="-514350">
              <a:buFont typeface="+mj-lt"/>
              <a:buAutoNum type="arabicPeriod"/>
            </a:pPr>
            <a:r>
              <a:rPr lang="en-GB" sz="3200" dirty="0"/>
              <a:t>The white rat was not paired up with the noise in the study, why was Albert afraid of it afterward?</a:t>
            </a:r>
          </a:p>
          <a:p>
            <a:pPr marL="514350" indent="-514350">
              <a:buFont typeface="+mj-lt"/>
              <a:buAutoNum type="arabicPeriod"/>
            </a:pPr>
            <a:r>
              <a:rPr lang="en-GB" sz="3200" dirty="0"/>
              <a:t>Was Watson and Raynor’s study ethical (1920)?   </a:t>
            </a:r>
          </a:p>
          <a:p>
            <a:r>
              <a:rPr lang="en-GB" sz="3200" dirty="0"/>
              <a:t>  </a:t>
            </a:r>
          </a:p>
        </p:txBody>
      </p:sp>
    </p:spTree>
    <p:extLst>
      <p:ext uri="{BB962C8B-B14F-4D97-AF65-F5344CB8AC3E}">
        <p14:creationId xmlns:p14="http://schemas.microsoft.com/office/powerpoint/2010/main" val="4089571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3062723-6941-4ABE-8146-AC6FA530B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917859B3-4C91-478D-929D-BB6433F90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21890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285059-86B9-33FE-8551-E7D172A8D6B6}"/>
              </a:ext>
            </a:extLst>
          </p:cNvPr>
          <p:cNvSpPr>
            <a:spLocks noGrp="1"/>
          </p:cNvSpPr>
          <p:nvPr>
            <p:ph type="title"/>
          </p:nvPr>
        </p:nvSpPr>
        <p:spPr>
          <a:xfrm>
            <a:off x="621567" y="4440602"/>
            <a:ext cx="3093720" cy="1645920"/>
          </a:xfrm>
        </p:spPr>
        <p:txBody>
          <a:bodyPr vert="horz" lIns="91440" tIns="45720" rIns="91440" bIns="45720" rtlCol="0" anchor="ctr">
            <a:normAutofit/>
          </a:bodyPr>
          <a:lstStyle/>
          <a:p>
            <a:r>
              <a:rPr lang="en-US" sz="3600" b="1" kern="1200" dirty="0">
                <a:solidFill>
                  <a:schemeClr val="tx1"/>
                </a:solidFill>
                <a:latin typeface="+mj-lt"/>
                <a:ea typeface="+mj-ea"/>
                <a:cs typeface="+mj-cs"/>
              </a:rPr>
              <a:t>Examples of classical conditioning </a:t>
            </a:r>
          </a:p>
        </p:txBody>
      </p:sp>
      <p:pic>
        <p:nvPicPr>
          <p:cNvPr id="15" name="Picture 14" descr="A person blowing a balloon&#10;&#10;Description automatically generated">
            <a:extLst>
              <a:ext uri="{FF2B5EF4-FFF2-40B4-BE49-F238E27FC236}">
                <a16:creationId xmlns:a16="http://schemas.microsoft.com/office/drawing/2014/main" id="{8A86DD49-C110-5680-D4E5-76B0B808AF2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9706" r="39197" b="-2"/>
          <a:stretch/>
        </p:blipFill>
        <p:spPr>
          <a:xfrm>
            <a:off x="20" y="-13"/>
            <a:ext cx="2427241" cy="3322309"/>
          </a:xfrm>
          <a:prstGeom prst="rect">
            <a:avLst/>
          </a:prstGeom>
        </p:spPr>
      </p:pic>
      <p:pic>
        <p:nvPicPr>
          <p:cNvPr id="8" name="Picture 7" descr="A blue syringe with a needle&#10;&#10;Description automatically generated">
            <a:extLst>
              <a:ext uri="{FF2B5EF4-FFF2-40B4-BE49-F238E27FC236}">
                <a16:creationId xmlns:a16="http://schemas.microsoft.com/office/drawing/2014/main" id="{467CB131-73E8-D8AC-E87D-0DCCB205FC6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5773" r="20935" b="-5"/>
          <a:stretch/>
        </p:blipFill>
        <p:spPr>
          <a:xfrm>
            <a:off x="2819700" y="93741"/>
            <a:ext cx="2297424" cy="3134799"/>
          </a:xfrm>
          <a:prstGeom prst="rect">
            <a:avLst/>
          </a:prstGeom>
        </p:spPr>
      </p:pic>
      <p:pic>
        <p:nvPicPr>
          <p:cNvPr id="5" name="Content Placeholder 4" descr="A cake with candles on top&#10;&#10;Description automatically generated">
            <a:extLst>
              <a:ext uri="{FF2B5EF4-FFF2-40B4-BE49-F238E27FC236}">
                <a16:creationId xmlns:a16="http://schemas.microsoft.com/office/drawing/2014/main" id="{56294033-DA6F-D577-0C47-44B4FDE18EDE}"/>
              </a:ext>
            </a:extLst>
          </p:cNvPr>
          <p:cNvPicPr>
            <a:picLocks noGrp="1" noChangeAspect="1"/>
          </p:cNvPicPr>
          <p:nvPr>
            <p:ph idx="1"/>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1002" r="30078" b="-2"/>
          <a:stretch/>
        </p:blipFill>
        <p:spPr>
          <a:xfrm>
            <a:off x="5531001" y="49471"/>
            <a:ext cx="2297424" cy="3134803"/>
          </a:xfrm>
          <a:prstGeom prst="rect">
            <a:avLst/>
          </a:prstGeom>
        </p:spPr>
      </p:pic>
      <p:pic>
        <p:nvPicPr>
          <p:cNvPr id="11" name="Picture 10" descr="A close-up of a sign&#10;&#10;Description automatically generated">
            <a:extLst>
              <a:ext uri="{FF2B5EF4-FFF2-40B4-BE49-F238E27FC236}">
                <a16:creationId xmlns:a16="http://schemas.microsoft.com/office/drawing/2014/main" id="{F33D5A9F-9C66-11CA-3D97-6CDD303B3283}"/>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23750" r="27515" b="2"/>
          <a:stretch/>
        </p:blipFill>
        <p:spPr>
          <a:xfrm>
            <a:off x="8429462" y="70947"/>
            <a:ext cx="2333687" cy="3184283"/>
          </a:xfrm>
          <a:prstGeom prst="rect">
            <a:avLst/>
          </a:prstGeom>
        </p:spPr>
      </p:pic>
      <p:sp>
        <p:nvSpPr>
          <p:cNvPr id="29" name="Rectangle 28">
            <a:extLst>
              <a:ext uri="{FF2B5EF4-FFF2-40B4-BE49-F238E27FC236}">
                <a16:creationId xmlns:a16="http://schemas.microsoft.com/office/drawing/2014/main" id="{6283FBD2-A663-469F-855C-06D86E3C1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91151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8A1279FC-7441-4E55-B082-2774E6316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411220" y="525441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EBE724D8-8D7C-C707-F56B-4A659C4E8EF5}"/>
              </a:ext>
            </a:extLst>
          </p:cNvPr>
          <p:cNvSpPr txBox="1"/>
          <p:nvPr/>
        </p:nvSpPr>
        <p:spPr>
          <a:xfrm>
            <a:off x="3715287" y="3887539"/>
            <a:ext cx="8476713" cy="3184282"/>
          </a:xfrm>
          <a:prstGeom prst="rect">
            <a:avLst/>
          </a:prstGeom>
        </p:spPr>
        <p:txBody>
          <a:bodyPr vert="horz" lIns="91440" tIns="45720" rIns="91440" bIns="45720" rtlCol="0" anchor="ctr">
            <a:normAutofit fontScale="85000" lnSpcReduction="10000"/>
          </a:bodyPr>
          <a:lstStyle/>
          <a:p>
            <a:pPr indent="-228600">
              <a:lnSpc>
                <a:spcPct val="90000"/>
              </a:lnSpc>
              <a:spcAft>
                <a:spcPts val="600"/>
              </a:spcAft>
              <a:buFont typeface="Arial" panose="020B0604020202020204" pitchFamily="34" charset="0"/>
              <a:buChar char="•"/>
            </a:pPr>
            <a:r>
              <a:rPr lang="en-US" sz="3100" dirty="0"/>
              <a:t>When a person responds to the conditioned stimulus alone, the </a:t>
            </a:r>
            <a:r>
              <a:rPr lang="en-US" sz="3100" dirty="0" err="1"/>
              <a:t>behaviourist</a:t>
            </a:r>
            <a:r>
              <a:rPr lang="en-US" sz="3100" dirty="0"/>
              <a:t> would say the person has ‘learned’ the </a:t>
            </a:r>
            <a:r>
              <a:rPr lang="en-US" sz="3100" dirty="0" err="1"/>
              <a:t>behaviour</a:t>
            </a:r>
            <a:r>
              <a:rPr lang="en-US" sz="3100" dirty="0"/>
              <a:t>.  </a:t>
            </a:r>
          </a:p>
          <a:p>
            <a:pPr indent="-228600">
              <a:lnSpc>
                <a:spcPct val="90000"/>
              </a:lnSpc>
              <a:spcAft>
                <a:spcPts val="600"/>
              </a:spcAft>
              <a:buFont typeface="Arial" panose="020B0604020202020204" pitchFamily="34" charset="0"/>
              <a:buChar char="•"/>
            </a:pPr>
            <a:r>
              <a:rPr lang="en-US" sz="3100" dirty="0"/>
              <a:t>According to the classical conditioning, these conditioned responses are involuntary or natural reflexes, like salivation to smell of food, flinching from a bursting balloon, feeling happy or excited at the sight of a birthday cake at a party, or feeling nervous  when seeing a needle or thinking about an examination.   </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sp>
        <p:nvSpPr>
          <p:cNvPr id="6" name="TextBox 5">
            <a:extLst>
              <a:ext uri="{FF2B5EF4-FFF2-40B4-BE49-F238E27FC236}">
                <a16:creationId xmlns:a16="http://schemas.microsoft.com/office/drawing/2014/main" id="{F42F91C7-CD5A-1525-AB92-A0FE6C952DDF}"/>
              </a:ext>
            </a:extLst>
          </p:cNvPr>
          <p:cNvSpPr txBox="1"/>
          <p:nvPr/>
        </p:nvSpPr>
        <p:spPr>
          <a:xfrm>
            <a:off x="5647108" y="3315570"/>
            <a:ext cx="2432076"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8" tooltip="https://en.wikipedia.org/wiki/Birthday_cake">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11" tooltip="https://creativecommons.org/licenses/by-sa/3.0/">
                  <a:extLst>
                    <a:ext uri="{A12FA001-AC4F-418D-AE19-62706E023703}">
                      <ahyp:hlinkClr xmlns:ahyp="http://schemas.microsoft.com/office/drawing/2018/hyperlinkcolor" val="tx"/>
                    </a:ext>
                  </a:extLst>
                </a:hlinkClick>
              </a:rPr>
              <a:t>CC BY-SA</a:t>
            </a:r>
            <a:endParaRPr lang="en-GB" sz="700" dirty="0">
              <a:solidFill>
                <a:srgbClr val="FFFFFF"/>
              </a:solidFill>
            </a:endParaRPr>
          </a:p>
        </p:txBody>
      </p:sp>
      <p:sp>
        <p:nvSpPr>
          <p:cNvPr id="9" name="TextBox 8">
            <a:extLst>
              <a:ext uri="{FF2B5EF4-FFF2-40B4-BE49-F238E27FC236}">
                <a16:creationId xmlns:a16="http://schemas.microsoft.com/office/drawing/2014/main" id="{D6989299-F65A-6B23-5D99-317D50C6072B}"/>
              </a:ext>
            </a:extLst>
          </p:cNvPr>
          <p:cNvSpPr txBox="1"/>
          <p:nvPr/>
        </p:nvSpPr>
        <p:spPr>
          <a:xfrm>
            <a:off x="2819700" y="3342333"/>
            <a:ext cx="2297424"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6" tooltip="https://owasp.org/Top10/A03_2021-Injection/?mc_cid=1a5451e4cc&amp;mc_eid=UNIQID">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12" tooltip="https://creativecommons.org/licenses/by/3.0/">
                  <a:extLst>
                    <a:ext uri="{A12FA001-AC4F-418D-AE19-62706E023703}">
                      <ahyp:hlinkClr xmlns:ahyp="http://schemas.microsoft.com/office/drawing/2018/hyperlinkcolor" val="tx"/>
                    </a:ext>
                  </a:extLst>
                </a:hlinkClick>
              </a:rPr>
              <a:t>CC BY</a:t>
            </a:r>
            <a:endParaRPr lang="en-GB" sz="700" dirty="0">
              <a:solidFill>
                <a:srgbClr val="FFFFFF"/>
              </a:solidFill>
            </a:endParaRPr>
          </a:p>
        </p:txBody>
      </p:sp>
      <p:sp>
        <p:nvSpPr>
          <p:cNvPr id="12" name="TextBox 11">
            <a:extLst>
              <a:ext uri="{FF2B5EF4-FFF2-40B4-BE49-F238E27FC236}">
                <a16:creationId xmlns:a16="http://schemas.microsoft.com/office/drawing/2014/main" id="{9D208202-1BA2-7161-B0E5-12F5CCBE1717}"/>
              </a:ext>
            </a:extLst>
          </p:cNvPr>
          <p:cNvSpPr txBox="1"/>
          <p:nvPr/>
        </p:nvSpPr>
        <p:spPr>
          <a:xfrm>
            <a:off x="8609168" y="3379383"/>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0" tooltip="https://picpedia.org/highway-signs/e/examination-system.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1"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958438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8F91C67-A293-40A3-0A02-B10BD14970EF}"/>
              </a:ext>
            </a:extLst>
          </p:cNvPr>
          <p:cNvSpPr txBox="1"/>
          <p:nvPr/>
        </p:nvSpPr>
        <p:spPr>
          <a:xfrm>
            <a:off x="513805" y="464392"/>
            <a:ext cx="11319033" cy="1569660"/>
          </a:xfrm>
          <a:prstGeom prst="rect">
            <a:avLst/>
          </a:prstGeom>
          <a:noFill/>
        </p:spPr>
        <p:txBody>
          <a:bodyPr wrap="square">
            <a:spAutoFit/>
          </a:bodyPr>
          <a:lstStyle/>
          <a:p>
            <a:r>
              <a:rPr lang="en-GB" sz="4800" b="1" dirty="0">
                <a:solidFill>
                  <a:srgbClr val="FF0000"/>
                </a:solidFill>
              </a:rPr>
              <a:t>A behaviour conditioned is a behaviour learned </a:t>
            </a:r>
          </a:p>
        </p:txBody>
      </p:sp>
      <p:pic>
        <p:nvPicPr>
          <p:cNvPr id="8" name="Picture 7" descr="A person with a beard and a hand on his chin&#10;&#10;Description automatically generated">
            <a:extLst>
              <a:ext uri="{FF2B5EF4-FFF2-40B4-BE49-F238E27FC236}">
                <a16:creationId xmlns:a16="http://schemas.microsoft.com/office/drawing/2014/main" id="{38FE051A-B4C8-566B-A2AB-A64B7869659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77000" y="1541610"/>
            <a:ext cx="5715000" cy="5000625"/>
          </a:xfrm>
          <a:prstGeom prst="rect">
            <a:avLst/>
          </a:prstGeom>
        </p:spPr>
      </p:pic>
      <p:sp>
        <p:nvSpPr>
          <p:cNvPr id="9" name="TextBox 8">
            <a:extLst>
              <a:ext uri="{FF2B5EF4-FFF2-40B4-BE49-F238E27FC236}">
                <a16:creationId xmlns:a16="http://schemas.microsoft.com/office/drawing/2014/main" id="{73034264-8DE3-6DD7-1E09-032256BC466F}"/>
              </a:ext>
            </a:extLst>
          </p:cNvPr>
          <p:cNvSpPr txBox="1"/>
          <p:nvPr/>
        </p:nvSpPr>
        <p:spPr>
          <a:xfrm>
            <a:off x="6117838" y="6234458"/>
            <a:ext cx="5715000" cy="230832"/>
          </a:xfrm>
          <a:prstGeom prst="rect">
            <a:avLst/>
          </a:prstGeom>
          <a:noFill/>
        </p:spPr>
        <p:txBody>
          <a:bodyPr wrap="square" rtlCol="0">
            <a:spAutoFit/>
          </a:bodyPr>
          <a:lstStyle/>
          <a:p>
            <a:r>
              <a:rPr lang="en-GB" sz="900">
                <a:hlinkClick r:id="rId4" tooltip="https://www.pngall.com/thinking-man-png/download/34824"/>
              </a:rPr>
              <a:t>This Photo</a:t>
            </a:r>
            <a:r>
              <a:rPr lang="en-GB" sz="900"/>
              <a:t> by Unknown Author is licensed under </a:t>
            </a:r>
            <a:r>
              <a:rPr lang="en-GB" sz="900">
                <a:hlinkClick r:id="rId5" tooltip="https://creativecommons.org/licenses/by-nc/3.0/"/>
              </a:rPr>
              <a:t>CC BY-NC</a:t>
            </a:r>
            <a:endParaRPr lang="en-GB" sz="900"/>
          </a:p>
        </p:txBody>
      </p:sp>
      <p:sp>
        <p:nvSpPr>
          <p:cNvPr id="10" name="TextBox 9">
            <a:extLst>
              <a:ext uri="{FF2B5EF4-FFF2-40B4-BE49-F238E27FC236}">
                <a16:creationId xmlns:a16="http://schemas.microsoft.com/office/drawing/2014/main" id="{C5E6B4B2-E916-42F5-350A-BAE361CF6F2E}"/>
              </a:ext>
            </a:extLst>
          </p:cNvPr>
          <p:cNvSpPr txBox="1"/>
          <p:nvPr/>
        </p:nvSpPr>
        <p:spPr>
          <a:xfrm>
            <a:off x="359162" y="2034052"/>
            <a:ext cx="7558466" cy="4832092"/>
          </a:xfrm>
          <a:prstGeom prst="rect">
            <a:avLst/>
          </a:prstGeom>
          <a:noFill/>
        </p:spPr>
        <p:txBody>
          <a:bodyPr wrap="square" rtlCol="0">
            <a:spAutoFit/>
          </a:bodyPr>
          <a:lstStyle/>
          <a:p>
            <a:pPr lvl="0">
              <a:lnSpc>
                <a:spcPct val="100000"/>
              </a:lnSpc>
            </a:pPr>
            <a:r>
              <a:rPr lang="en-GB" sz="2800" dirty="0"/>
              <a:t>Unless there is a change in behaviour, learning has not occurred.  </a:t>
            </a:r>
          </a:p>
          <a:p>
            <a:pPr lvl="0">
              <a:lnSpc>
                <a:spcPct val="100000"/>
              </a:lnSpc>
            </a:pPr>
            <a:r>
              <a:rPr lang="en-GB" sz="2800" dirty="0"/>
              <a:t> </a:t>
            </a:r>
          </a:p>
          <a:p>
            <a:pPr lvl="0">
              <a:lnSpc>
                <a:spcPct val="100000"/>
              </a:lnSpc>
            </a:pPr>
            <a:r>
              <a:rPr lang="en-GB" sz="2800" dirty="0"/>
              <a:t>Will the learned behaviour be long lasting?  Do we need to top up the conditioning to maintain the learning?</a:t>
            </a:r>
          </a:p>
          <a:p>
            <a:pPr lvl="0">
              <a:lnSpc>
                <a:spcPct val="100000"/>
              </a:lnSpc>
            </a:pPr>
            <a:endParaRPr lang="en-US" sz="2800" dirty="0"/>
          </a:p>
          <a:p>
            <a:r>
              <a:rPr lang="en-GB" sz="2800" dirty="0"/>
              <a:t>Can we reverse the learned behaviour using the same technique? </a:t>
            </a:r>
          </a:p>
          <a:p>
            <a:endParaRPr lang="en-GB" sz="2800" dirty="0"/>
          </a:p>
          <a:p>
            <a:r>
              <a:rPr lang="en-GB" sz="2800" dirty="0"/>
              <a:t>What can you use classical conditioning for? </a:t>
            </a:r>
            <a:endParaRPr lang="en-US" sz="2800" dirty="0"/>
          </a:p>
        </p:txBody>
      </p:sp>
    </p:spTree>
    <p:extLst>
      <p:ext uri="{BB962C8B-B14F-4D97-AF65-F5344CB8AC3E}">
        <p14:creationId xmlns:p14="http://schemas.microsoft.com/office/powerpoint/2010/main" val="28044896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3EFA6C3-82DC-4131-9929-2523E6FD0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6E965A-DA2F-E8D0-958E-2428A7BB0EE2}"/>
              </a:ext>
            </a:extLst>
          </p:cNvPr>
          <p:cNvSpPr>
            <a:spLocks noGrp="1"/>
          </p:cNvSpPr>
          <p:nvPr>
            <p:ph type="title"/>
          </p:nvPr>
        </p:nvSpPr>
        <p:spPr>
          <a:xfrm>
            <a:off x="5381625" y="609600"/>
            <a:ext cx="5816361" cy="1330839"/>
          </a:xfrm>
        </p:spPr>
        <p:txBody>
          <a:bodyPr vert="horz" lIns="91440" tIns="45720" rIns="91440" bIns="45720" rtlCol="0" anchor="ctr">
            <a:normAutofit/>
          </a:bodyPr>
          <a:lstStyle/>
          <a:p>
            <a:r>
              <a:rPr lang="en-US" b="1" kern="1200">
                <a:solidFill>
                  <a:schemeClr val="tx1"/>
                </a:solidFill>
                <a:latin typeface="+mj-lt"/>
                <a:ea typeface="+mj-ea"/>
                <a:cs typeface="+mj-cs"/>
              </a:rPr>
              <a:t>Applications of classical  conditioning</a:t>
            </a:r>
          </a:p>
        </p:txBody>
      </p:sp>
      <p:sp>
        <p:nvSpPr>
          <p:cNvPr id="23" name="Freeform: Shape 22">
            <a:extLst>
              <a:ext uri="{FF2B5EF4-FFF2-40B4-BE49-F238E27FC236}">
                <a16:creationId xmlns:a16="http://schemas.microsoft.com/office/drawing/2014/main" id="{AEC9469E-14CA-4358-BABC-CBF836A61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869680" cy="767978"/>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048EB4C9-ACAF-4CCA-BA6E-931443192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5753" y="6027658"/>
            <a:ext cx="7906247" cy="830343"/>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222191 w 6884912"/>
              <a:gd name="connsiteY58" fmla="*/ 307887 h 1161397"/>
              <a:gd name="connsiteX59" fmla="*/ 3227953 w 6884912"/>
              <a:gd name="connsiteY59" fmla="*/ 297650 h 1161397"/>
              <a:gd name="connsiteX60" fmla="*/ 3287859 w 6884912"/>
              <a:gd name="connsiteY60" fmla="*/ 287558 h 1161397"/>
              <a:gd name="connsiteX61" fmla="*/ 3510042 w 6884912"/>
              <a:gd name="connsiteY61" fmla="*/ 311820 h 1161397"/>
              <a:gd name="connsiteX62" fmla="*/ 3626773 w 6884912"/>
              <a:gd name="connsiteY62" fmla="*/ 290452 h 1161397"/>
              <a:gd name="connsiteX63" fmla="*/ 3666217 w 6884912"/>
              <a:gd name="connsiteY63" fmla="*/ 273255 h 1161397"/>
              <a:gd name="connsiteX64" fmla="*/ 3732427 w 6884912"/>
              <a:gd name="connsiteY64" fmla="*/ 245039 h 1161397"/>
              <a:gd name="connsiteX65" fmla="*/ 3777022 w 6884912"/>
              <a:gd name="connsiteY65" fmla="*/ 200276 h 1161397"/>
              <a:gd name="connsiteX66" fmla="*/ 3791246 w 6884912"/>
              <a:gd name="connsiteY66" fmla="*/ 189996 h 1161397"/>
              <a:gd name="connsiteX67" fmla="*/ 3819864 w 6884912"/>
              <a:gd name="connsiteY67" fmla="*/ 194605 h 1161397"/>
              <a:gd name="connsiteX68" fmla="*/ 3830398 w 6884912"/>
              <a:gd name="connsiteY68" fmla="*/ 188383 h 1161397"/>
              <a:gd name="connsiteX69" fmla="*/ 3834360 w 6884912"/>
              <a:gd name="connsiteY69" fmla="*/ 188992 h 1161397"/>
              <a:gd name="connsiteX70" fmla="*/ 3843715 w 6884912"/>
              <a:gd name="connsiteY70" fmla="*/ 188752 h 1161397"/>
              <a:gd name="connsiteX71" fmla="*/ 3842609 w 6884912"/>
              <a:gd name="connsiteY71" fmla="*/ 197386 h 1161397"/>
              <a:gd name="connsiteX72" fmla="*/ 3853961 w 6884912"/>
              <a:gd name="connsiteY72" fmla="*/ 213380 h 1161397"/>
              <a:gd name="connsiteX73" fmla="*/ 3907640 w 6884912"/>
              <a:gd name="connsiteY73" fmla="*/ 207568 h 1161397"/>
              <a:gd name="connsiteX74" fmla="*/ 3910449 w 6884912"/>
              <a:gd name="connsiteY74" fmla="*/ 197808 h 1161397"/>
              <a:gd name="connsiteX75" fmla="*/ 3917197 w 6884912"/>
              <a:gd name="connsiteY75" fmla="*/ 196121 h 1161397"/>
              <a:gd name="connsiteX76" fmla="*/ 3922400 w 6884912"/>
              <a:gd name="connsiteY76" fmla="*/ 205056 h 1161397"/>
              <a:gd name="connsiteX77" fmla="*/ 4013061 w 6884912"/>
              <a:gd name="connsiteY77" fmla="*/ 224874 h 1161397"/>
              <a:gd name="connsiteX78" fmla="*/ 4134285 w 6884912"/>
              <a:gd name="connsiteY78" fmla="*/ 235592 h 1161397"/>
              <a:gd name="connsiteX79" fmla="*/ 4220717 w 6884912"/>
              <a:gd name="connsiteY79" fmla="*/ 192946 h 1161397"/>
              <a:gd name="connsiteX80" fmla="*/ 4228802 w 6884912"/>
              <a:gd name="connsiteY80" fmla="*/ 201468 h 1161397"/>
              <a:gd name="connsiteX81" fmla="*/ 4289361 w 6884912"/>
              <a:gd name="connsiteY81" fmla="*/ 196642 h 1161397"/>
              <a:gd name="connsiteX82" fmla="*/ 4498913 w 6884912"/>
              <a:gd name="connsiteY82" fmla="*/ 118915 h 1161397"/>
              <a:gd name="connsiteX83" fmla="*/ 4617330 w 6884912"/>
              <a:gd name="connsiteY83" fmla="*/ 111163 h 1161397"/>
              <a:gd name="connsiteX84" fmla="*/ 4659778 w 6884912"/>
              <a:gd name="connsiteY84" fmla="*/ 118219 h 1161397"/>
              <a:gd name="connsiteX85" fmla="*/ 4730870 w 6884912"/>
              <a:gd name="connsiteY85" fmla="*/ 129432 h 1161397"/>
              <a:gd name="connsiteX86" fmla="*/ 4785037 w 6884912"/>
              <a:gd name="connsiteY86" fmla="*/ 161964 h 1161397"/>
              <a:gd name="connsiteX87" fmla="*/ 4844073 w 6884912"/>
              <a:gd name="connsiteY87" fmla="*/ 161768 h 1161397"/>
              <a:gd name="connsiteX88" fmla="*/ 4856454 w 6884912"/>
              <a:gd name="connsiteY88" fmla="*/ 130488 h 1161397"/>
              <a:gd name="connsiteX89" fmla="*/ 4920038 w 6884912"/>
              <a:gd name="connsiteY89" fmla="*/ 140418 h 1161397"/>
              <a:gd name="connsiteX90" fmla="*/ 5016639 w 6884912"/>
              <a:gd name="connsiteY90" fmla="*/ 158905 h 1161397"/>
              <a:gd name="connsiteX91" fmla="*/ 5072009 w 6884912"/>
              <a:gd name="connsiteY91" fmla="*/ 161502 h 1161397"/>
              <a:gd name="connsiteX92" fmla="*/ 5223626 w 6884912"/>
              <a:gd name="connsiteY92" fmla="*/ 177356 h 1161397"/>
              <a:gd name="connsiteX93" fmla="*/ 5375773 w 6884912"/>
              <a:gd name="connsiteY93" fmla="*/ 199913 h 1161397"/>
              <a:gd name="connsiteX94" fmla="*/ 5467502 w 6884912"/>
              <a:gd name="connsiteY94" fmla="*/ 250963 h 1161397"/>
              <a:gd name="connsiteX95" fmla="*/ 5592395 w 6884912"/>
              <a:gd name="connsiteY95" fmla="*/ 265434 h 1161397"/>
              <a:gd name="connsiteX96" fmla="*/ 5613532 w 6884912"/>
              <a:gd name="connsiteY96" fmla="*/ 273379 h 1161397"/>
              <a:gd name="connsiteX97" fmla="*/ 5642173 w 6884912"/>
              <a:gd name="connsiteY97" fmla="*/ 266904 h 1161397"/>
              <a:gd name="connsiteX98" fmla="*/ 5756910 w 6884912"/>
              <a:gd name="connsiteY98" fmla="*/ 239211 h 1161397"/>
              <a:gd name="connsiteX99" fmla="*/ 5846667 w 6884912"/>
              <a:gd name="connsiteY99" fmla="*/ 201786 h 1161397"/>
              <a:gd name="connsiteX100" fmla="*/ 5960732 w 6884912"/>
              <a:gd name="connsiteY100" fmla="*/ 220708 h 1161397"/>
              <a:gd name="connsiteX101" fmla="*/ 6029542 w 6884912"/>
              <a:gd name="connsiteY101" fmla="*/ 210339 h 1161397"/>
              <a:gd name="connsiteX102" fmla="*/ 6141123 w 6884912"/>
              <a:gd name="connsiteY102" fmla="*/ 159923 h 1161397"/>
              <a:gd name="connsiteX103" fmla="*/ 6290640 w 6884912"/>
              <a:gd name="connsiteY103" fmla="*/ 167441 h 1161397"/>
              <a:gd name="connsiteX104" fmla="*/ 6322806 w 6884912"/>
              <a:gd name="connsiteY104" fmla="*/ 213293 h 1161397"/>
              <a:gd name="connsiteX105" fmla="*/ 6364914 w 6884912"/>
              <a:gd name="connsiteY105" fmla="*/ 240140 h 1161397"/>
              <a:gd name="connsiteX106" fmla="*/ 6380420 w 6884912"/>
              <a:gd name="connsiteY106" fmla="*/ 173195 h 1161397"/>
              <a:gd name="connsiteX107" fmla="*/ 6507891 w 6884912"/>
              <a:gd name="connsiteY107" fmla="*/ 118474 h 1161397"/>
              <a:gd name="connsiteX108" fmla="*/ 6571807 w 6884912"/>
              <a:gd name="connsiteY108" fmla="*/ 98636 h 1161397"/>
              <a:gd name="connsiteX109" fmla="*/ 6671880 w 6884912"/>
              <a:gd name="connsiteY109" fmla="*/ 82931 h 1161397"/>
              <a:gd name="connsiteX110" fmla="*/ 6702266 w 6884912"/>
              <a:gd name="connsiteY110" fmla="*/ 75470 h 1161397"/>
              <a:gd name="connsiteX111" fmla="*/ 6845802 w 6884912"/>
              <a:gd name="connsiteY111" fmla="*/ 24496 h 1161397"/>
              <a:gd name="connsiteX112" fmla="*/ 6884912 w 6884912"/>
              <a:gd name="connsiteY112"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222191 w 6884912"/>
              <a:gd name="connsiteY58" fmla="*/ 307887 h 1161397"/>
              <a:gd name="connsiteX59" fmla="*/ 3227953 w 6884912"/>
              <a:gd name="connsiteY59" fmla="*/ 297650 h 1161397"/>
              <a:gd name="connsiteX60" fmla="*/ 3287859 w 6884912"/>
              <a:gd name="connsiteY60" fmla="*/ 287558 h 1161397"/>
              <a:gd name="connsiteX61" fmla="*/ 3510042 w 6884912"/>
              <a:gd name="connsiteY61" fmla="*/ 311820 h 1161397"/>
              <a:gd name="connsiteX62" fmla="*/ 3626773 w 6884912"/>
              <a:gd name="connsiteY62" fmla="*/ 290452 h 1161397"/>
              <a:gd name="connsiteX63" fmla="*/ 3666217 w 6884912"/>
              <a:gd name="connsiteY63" fmla="*/ 273255 h 1161397"/>
              <a:gd name="connsiteX64" fmla="*/ 3732427 w 6884912"/>
              <a:gd name="connsiteY64" fmla="*/ 245039 h 1161397"/>
              <a:gd name="connsiteX65" fmla="*/ 3777022 w 6884912"/>
              <a:gd name="connsiteY65" fmla="*/ 200276 h 1161397"/>
              <a:gd name="connsiteX66" fmla="*/ 3791246 w 6884912"/>
              <a:gd name="connsiteY66" fmla="*/ 189996 h 1161397"/>
              <a:gd name="connsiteX67" fmla="*/ 3819864 w 6884912"/>
              <a:gd name="connsiteY67" fmla="*/ 194605 h 1161397"/>
              <a:gd name="connsiteX68" fmla="*/ 3830398 w 6884912"/>
              <a:gd name="connsiteY68" fmla="*/ 188383 h 1161397"/>
              <a:gd name="connsiteX69" fmla="*/ 3834360 w 6884912"/>
              <a:gd name="connsiteY69" fmla="*/ 188992 h 1161397"/>
              <a:gd name="connsiteX70" fmla="*/ 3843715 w 6884912"/>
              <a:gd name="connsiteY70" fmla="*/ 188752 h 1161397"/>
              <a:gd name="connsiteX71" fmla="*/ 3842609 w 6884912"/>
              <a:gd name="connsiteY71" fmla="*/ 197386 h 1161397"/>
              <a:gd name="connsiteX72" fmla="*/ 3853961 w 6884912"/>
              <a:gd name="connsiteY72" fmla="*/ 213380 h 1161397"/>
              <a:gd name="connsiteX73" fmla="*/ 3907640 w 6884912"/>
              <a:gd name="connsiteY73" fmla="*/ 207568 h 1161397"/>
              <a:gd name="connsiteX74" fmla="*/ 3910449 w 6884912"/>
              <a:gd name="connsiteY74" fmla="*/ 197808 h 1161397"/>
              <a:gd name="connsiteX75" fmla="*/ 3917197 w 6884912"/>
              <a:gd name="connsiteY75" fmla="*/ 196121 h 1161397"/>
              <a:gd name="connsiteX76" fmla="*/ 3922400 w 6884912"/>
              <a:gd name="connsiteY76" fmla="*/ 205056 h 1161397"/>
              <a:gd name="connsiteX77" fmla="*/ 4013061 w 6884912"/>
              <a:gd name="connsiteY77" fmla="*/ 224874 h 1161397"/>
              <a:gd name="connsiteX78" fmla="*/ 4220717 w 6884912"/>
              <a:gd name="connsiteY78" fmla="*/ 192946 h 1161397"/>
              <a:gd name="connsiteX79" fmla="*/ 4228802 w 6884912"/>
              <a:gd name="connsiteY79" fmla="*/ 201468 h 1161397"/>
              <a:gd name="connsiteX80" fmla="*/ 4289361 w 6884912"/>
              <a:gd name="connsiteY80" fmla="*/ 196642 h 1161397"/>
              <a:gd name="connsiteX81" fmla="*/ 4498913 w 6884912"/>
              <a:gd name="connsiteY81" fmla="*/ 118915 h 1161397"/>
              <a:gd name="connsiteX82" fmla="*/ 4617330 w 6884912"/>
              <a:gd name="connsiteY82" fmla="*/ 111163 h 1161397"/>
              <a:gd name="connsiteX83" fmla="*/ 4659778 w 6884912"/>
              <a:gd name="connsiteY83" fmla="*/ 118219 h 1161397"/>
              <a:gd name="connsiteX84" fmla="*/ 4730870 w 6884912"/>
              <a:gd name="connsiteY84" fmla="*/ 129432 h 1161397"/>
              <a:gd name="connsiteX85" fmla="*/ 4785037 w 6884912"/>
              <a:gd name="connsiteY85" fmla="*/ 161964 h 1161397"/>
              <a:gd name="connsiteX86" fmla="*/ 4844073 w 6884912"/>
              <a:gd name="connsiteY86" fmla="*/ 161768 h 1161397"/>
              <a:gd name="connsiteX87" fmla="*/ 4856454 w 6884912"/>
              <a:gd name="connsiteY87" fmla="*/ 130488 h 1161397"/>
              <a:gd name="connsiteX88" fmla="*/ 4920038 w 6884912"/>
              <a:gd name="connsiteY88" fmla="*/ 140418 h 1161397"/>
              <a:gd name="connsiteX89" fmla="*/ 5016639 w 6884912"/>
              <a:gd name="connsiteY89" fmla="*/ 158905 h 1161397"/>
              <a:gd name="connsiteX90" fmla="*/ 5072009 w 6884912"/>
              <a:gd name="connsiteY90" fmla="*/ 161502 h 1161397"/>
              <a:gd name="connsiteX91" fmla="*/ 5223626 w 6884912"/>
              <a:gd name="connsiteY91" fmla="*/ 177356 h 1161397"/>
              <a:gd name="connsiteX92" fmla="*/ 5375773 w 6884912"/>
              <a:gd name="connsiteY92" fmla="*/ 199913 h 1161397"/>
              <a:gd name="connsiteX93" fmla="*/ 5467502 w 6884912"/>
              <a:gd name="connsiteY93" fmla="*/ 250963 h 1161397"/>
              <a:gd name="connsiteX94" fmla="*/ 5592395 w 6884912"/>
              <a:gd name="connsiteY94" fmla="*/ 265434 h 1161397"/>
              <a:gd name="connsiteX95" fmla="*/ 5613532 w 6884912"/>
              <a:gd name="connsiteY95" fmla="*/ 273379 h 1161397"/>
              <a:gd name="connsiteX96" fmla="*/ 5642173 w 6884912"/>
              <a:gd name="connsiteY96" fmla="*/ 266904 h 1161397"/>
              <a:gd name="connsiteX97" fmla="*/ 5756910 w 6884912"/>
              <a:gd name="connsiteY97" fmla="*/ 239211 h 1161397"/>
              <a:gd name="connsiteX98" fmla="*/ 5846667 w 6884912"/>
              <a:gd name="connsiteY98" fmla="*/ 201786 h 1161397"/>
              <a:gd name="connsiteX99" fmla="*/ 5960732 w 6884912"/>
              <a:gd name="connsiteY99" fmla="*/ 220708 h 1161397"/>
              <a:gd name="connsiteX100" fmla="*/ 6029542 w 6884912"/>
              <a:gd name="connsiteY100" fmla="*/ 210339 h 1161397"/>
              <a:gd name="connsiteX101" fmla="*/ 6141123 w 6884912"/>
              <a:gd name="connsiteY101" fmla="*/ 159923 h 1161397"/>
              <a:gd name="connsiteX102" fmla="*/ 6290640 w 6884912"/>
              <a:gd name="connsiteY102" fmla="*/ 167441 h 1161397"/>
              <a:gd name="connsiteX103" fmla="*/ 6322806 w 6884912"/>
              <a:gd name="connsiteY103" fmla="*/ 213293 h 1161397"/>
              <a:gd name="connsiteX104" fmla="*/ 6364914 w 6884912"/>
              <a:gd name="connsiteY104" fmla="*/ 240140 h 1161397"/>
              <a:gd name="connsiteX105" fmla="*/ 6380420 w 6884912"/>
              <a:gd name="connsiteY105" fmla="*/ 173195 h 1161397"/>
              <a:gd name="connsiteX106" fmla="*/ 6507891 w 6884912"/>
              <a:gd name="connsiteY106" fmla="*/ 118474 h 1161397"/>
              <a:gd name="connsiteX107" fmla="*/ 6571807 w 6884912"/>
              <a:gd name="connsiteY107" fmla="*/ 98636 h 1161397"/>
              <a:gd name="connsiteX108" fmla="*/ 6671880 w 6884912"/>
              <a:gd name="connsiteY108" fmla="*/ 82931 h 1161397"/>
              <a:gd name="connsiteX109" fmla="*/ 6702266 w 6884912"/>
              <a:gd name="connsiteY109" fmla="*/ 75470 h 1161397"/>
              <a:gd name="connsiteX110" fmla="*/ 6845802 w 6884912"/>
              <a:gd name="connsiteY110" fmla="*/ 24496 h 1161397"/>
              <a:gd name="connsiteX111" fmla="*/ 6884912 w 6884912"/>
              <a:gd name="connsiteY111"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222191 w 6884912"/>
              <a:gd name="connsiteY58" fmla="*/ 307887 h 1161397"/>
              <a:gd name="connsiteX59" fmla="*/ 3227953 w 6884912"/>
              <a:gd name="connsiteY59" fmla="*/ 297650 h 1161397"/>
              <a:gd name="connsiteX60" fmla="*/ 3287859 w 6884912"/>
              <a:gd name="connsiteY60" fmla="*/ 287558 h 1161397"/>
              <a:gd name="connsiteX61" fmla="*/ 3510042 w 6884912"/>
              <a:gd name="connsiteY61" fmla="*/ 311820 h 1161397"/>
              <a:gd name="connsiteX62" fmla="*/ 3626773 w 6884912"/>
              <a:gd name="connsiteY62" fmla="*/ 290452 h 1161397"/>
              <a:gd name="connsiteX63" fmla="*/ 3666217 w 6884912"/>
              <a:gd name="connsiteY63" fmla="*/ 273255 h 1161397"/>
              <a:gd name="connsiteX64" fmla="*/ 3732427 w 6884912"/>
              <a:gd name="connsiteY64" fmla="*/ 245039 h 1161397"/>
              <a:gd name="connsiteX65" fmla="*/ 3777022 w 6884912"/>
              <a:gd name="connsiteY65" fmla="*/ 200276 h 1161397"/>
              <a:gd name="connsiteX66" fmla="*/ 3791246 w 6884912"/>
              <a:gd name="connsiteY66" fmla="*/ 189996 h 1161397"/>
              <a:gd name="connsiteX67" fmla="*/ 3819864 w 6884912"/>
              <a:gd name="connsiteY67" fmla="*/ 194605 h 1161397"/>
              <a:gd name="connsiteX68" fmla="*/ 3830398 w 6884912"/>
              <a:gd name="connsiteY68" fmla="*/ 188383 h 1161397"/>
              <a:gd name="connsiteX69" fmla="*/ 3834360 w 6884912"/>
              <a:gd name="connsiteY69" fmla="*/ 188992 h 1161397"/>
              <a:gd name="connsiteX70" fmla="*/ 3843715 w 6884912"/>
              <a:gd name="connsiteY70" fmla="*/ 188752 h 1161397"/>
              <a:gd name="connsiteX71" fmla="*/ 3842609 w 6884912"/>
              <a:gd name="connsiteY71" fmla="*/ 197386 h 1161397"/>
              <a:gd name="connsiteX72" fmla="*/ 3853961 w 6884912"/>
              <a:gd name="connsiteY72" fmla="*/ 213380 h 1161397"/>
              <a:gd name="connsiteX73" fmla="*/ 3907640 w 6884912"/>
              <a:gd name="connsiteY73" fmla="*/ 207568 h 1161397"/>
              <a:gd name="connsiteX74" fmla="*/ 3910449 w 6884912"/>
              <a:gd name="connsiteY74" fmla="*/ 197808 h 1161397"/>
              <a:gd name="connsiteX75" fmla="*/ 3917197 w 6884912"/>
              <a:gd name="connsiteY75" fmla="*/ 196121 h 1161397"/>
              <a:gd name="connsiteX76" fmla="*/ 3922400 w 6884912"/>
              <a:gd name="connsiteY76" fmla="*/ 205056 h 1161397"/>
              <a:gd name="connsiteX77" fmla="*/ 4013061 w 6884912"/>
              <a:gd name="connsiteY77" fmla="*/ 224874 h 1161397"/>
              <a:gd name="connsiteX78" fmla="*/ 4220717 w 6884912"/>
              <a:gd name="connsiteY78" fmla="*/ 192946 h 1161397"/>
              <a:gd name="connsiteX79" fmla="*/ 4228802 w 6884912"/>
              <a:gd name="connsiteY79" fmla="*/ 201468 h 1161397"/>
              <a:gd name="connsiteX80" fmla="*/ 4289361 w 6884912"/>
              <a:gd name="connsiteY80" fmla="*/ 196642 h 1161397"/>
              <a:gd name="connsiteX81" fmla="*/ 4498913 w 6884912"/>
              <a:gd name="connsiteY81" fmla="*/ 118915 h 1161397"/>
              <a:gd name="connsiteX82" fmla="*/ 4617330 w 6884912"/>
              <a:gd name="connsiteY82" fmla="*/ 111163 h 1161397"/>
              <a:gd name="connsiteX83" fmla="*/ 4659778 w 6884912"/>
              <a:gd name="connsiteY83" fmla="*/ 118219 h 1161397"/>
              <a:gd name="connsiteX84" fmla="*/ 4730870 w 6884912"/>
              <a:gd name="connsiteY84" fmla="*/ 129432 h 1161397"/>
              <a:gd name="connsiteX85" fmla="*/ 4785037 w 6884912"/>
              <a:gd name="connsiteY85" fmla="*/ 161964 h 1161397"/>
              <a:gd name="connsiteX86" fmla="*/ 4844073 w 6884912"/>
              <a:gd name="connsiteY86" fmla="*/ 161768 h 1161397"/>
              <a:gd name="connsiteX87" fmla="*/ 4856454 w 6884912"/>
              <a:gd name="connsiteY87" fmla="*/ 130488 h 1161397"/>
              <a:gd name="connsiteX88" fmla="*/ 4920038 w 6884912"/>
              <a:gd name="connsiteY88" fmla="*/ 140418 h 1161397"/>
              <a:gd name="connsiteX89" fmla="*/ 5016639 w 6884912"/>
              <a:gd name="connsiteY89" fmla="*/ 158905 h 1161397"/>
              <a:gd name="connsiteX90" fmla="*/ 5072009 w 6884912"/>
              <a:gd name="connsiteY90" fmla="*/ 161502 h 1161397"/>
              <a:gd name="connsiteX91" fmla="*/ 5223626 w 6884912"/>
              <a:gd name="connsiteY91" fmla="*/ 177356 h 1161397"/>
              <a:gd name="connsiteX92" fmla="*/ 5375773 w 6884912"/>
              <a:gd name="connsiteY92" fmla="*/ 199913 h 1161397"/>
              <a:gd name="connsiteX93" fmla="*/ 5467502 w 6884912"/>
              <a:gd name="connsiteY93" fmla="*/ 250963 h 1161397"/>
              <a:gd name="connsiteX94" fmla="*/ 5592395 w 6884912"/>
              <a:gd name="connsiteY94" fmla="*/ 265434 h 1161397"/>
              <a:gd name="connsiteX95" fmla="*/ 5613532 w 6884912"/>
              <a:gd name="connsiteY95" fmla="*/ 273379 h 1161397"/>
              <a:gd name="connsiteX96" fmla="*/ 5642173 w 6884912"/>
              <a:gd name="connsiteY96" fmla="*/ 266904 h 1161397"/>
              <a:gd name="connsiteX97" fmla="*/ 5756910 w 6884912"/>
              <a:gd name="connsiteY97" fmla="*/ 239211 h 1161397"/>
              <a:gd name="connsiteX98" fmla="*/ 5846667 w 6884912"/>
              <a:gd name="connsiteY98" fmla="*/ 201786 h 1161397"/>
              <a:gd name="connsiteX99" fmla="*/ 5960732 w 6884912"/>
              <a:gd name="connsiteY99" fmla="*/ 220708 h 1161397"/>
              <a:gd name="connsiteX100" fmla="*/ 6029542 w 6884912"/>
              <a:gd name="connsiteY100" fmla="*/ 210339 h 1161397"/>
              <a:gd name="connsiteX101" fmla="*/ 6141123 w 6884912"/>
              <a:gd name="connsiteY101" fmla="*/ 159923 h 1161397"/>
              <a:gd name="connsiteX102" fmla="*/ 6290640 w 6884912"/>
              <a:gd name="connsiteY102" fmla="*/ 167441 h 1161397"/>
              <a:gd name="connsiteX103" fmla="*/ 6322806 w 6884912"/>
              <a:gd name="connsiteY103" fmla="*/ 213293 h 1161397"/>
              <a:gd name="connsiteX104" fmla="*/ 6380420 w 6884912"/>
              <a:gd name="connsiteY104" fmla="*/ 173195 h 1161397"/>
              <a:gd name="connsiteX105" fmla="*/ 6507891 w 6884912"/>
              <a:gd name="connsiteY105" fmla="*/ 118474 h 1161397"/>
              <a:gd name="connsiteX106" fmla="*/ 6571807 w 6884912"/>
              <a:gd name="connsiteY106" fmla="*/ 98636 h 1161397"/>
              <a:gd name="connsiteX107" fmla="*/ 6671880 w 6884912"/>
              <a:gd name="connsiteY107" fmla="*/ 82931 h 1161397"/>
              <a:gd name="connsiteX108" fmla="*/ 6702266 w 6884912"/>
              <a:gd name="connsiteY108" fmla="*/ 75470 h 1161397"/>
              <a:gd name="connsiteX109" fmla="*/ 6845802 w 6884912"/>
              <a:gd name="connsiteY109" fmla="*/ 24496 h 1161397"/>
              <a:gd name="connsiteX110" fmla="*/ 6884912 w 6884912"/>
              <a:gd name="connsiteY110"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222191 w 6884912"/>
              <a:gd name="connsiteY58" fmla="*/ 307887 h 1161397"/>
              <a:gd name="connsiteX59" fmla="*/ 3227953 w 6884912"/>
              <a:gd name="connsiteY59" fmla="*/ 297650 h 1161397"/>
              <a:gd name="connsiteX60" fmla="*/ 3510042 w 6884912"/>
              <a:gd name="connsiteY60" fmla="*/ 311820 h 1161397"/>
              <a:gd name="connsiteX61" fmla="*/ 3626773 w 6884912"/>
              <a:gd name="connsiteY61" fmla="*/ 290452 h 1161397"/>
              <a:gd name="connsiteX62" fmla="*/ 3666217 w 6884912"/>
              <a:gd name="connsiteY62" fmla="*/ 273255 h 1161397"/>
              <a:gd name="connsiteX63" fmla="*/ 3732427 w 6884912"/>
              <a:gd name="connsiteY63" fmla="*/ 245039 h 1161397"/>
              <a:gd name="connsiteX64" fmla="*/ 3777022 w 6884912"/>
              <a:gd name="connsiteY64" fmla="*/ 200276 h 1161397"/>
              <a:gd name="connsiteX65" fmla="*/ 3791246 w 6884912"/>
              <a:gd name="connsiteY65" fmla="*/ 189996 h 1161397"/>
              <a:gd name="connsiteX66" fmla="*/ 3819864 w 6884912"/>
              <a:gd name="connsiteY66" fmla="*/ 194605 h 1161397"/>
              <a:gd name="connsiteX67" fmla="*/ 3830398 w 6884912"/>
              <a:gd name="connsiteY67" fmla="*/ 188383 h 1161397"/>
              <a:gd name="connsiteX68" fmla="*/ 3834360 w 6884912"/>
              <a:gd name="connsiteY68" fmla="*/ 188992 h 1161397"/>
              <a:gd name="connsiteX69" fmla="*/ 3843715 w 6884912"/>
              <a:gd name="connsiteY69" fmla="*/ 188752 h 1161397"/>
              <a:gd name="connsiteX70" fmla="*/ 3842609 w 6884912"/>
              <a:gd name="connsiteY70" fmla="*/ 197386 h 1161397"/>
              <a:gd name="connsiteX71" fmla="*/ 3853961 w 6884912"/>
              <a:gd name="connsiteY71" fmla="*/ 213380 h 1161397"/>
              <a:gd name="connsiteX72" fmla="*/ 3907640 w 6884912"/>
              <a:gd name="connsiteY72" fmla="*/ 207568 h 1161397"/>
              <a:gd name="connsiteX73" fmla="*/ 3910449 w 6884912"/>
              <a:gd name="connsiteY73" fmla="*/ 197808 h 1161397"/>
              <a:gd name="connsiteX74" fmla="*/ 3917197 w 6884912"/>
              <a:gd name="connsiteY74" fmla="*/ 196121 h 1161397"/>
              <a:gd name="connsiteX75" fmla="*/ 3922400 w 6884912"/>
              <a:gd name="connsiteY75" fmla="*/ 205056 h 1161397"/>
              <a:gd name="connsiteX76" fmla="*/ 4013061 w 6884912"/>
              <a:gd name="connsiteY76" fmla="*/ 224874 h 1161397"/>
              <a:gd name="connsiteX77" fmla="*/ 4220717 w 6884912"/>
              <a:gd name="connsiteY77" fmla="*/ 192946 h 1161397"/>
              <a:gd name="connsiteX78" fmla="*/ 4228802 w 6884912"/>
              <a:gd name="connsiteY78" fmla="*/ 201468 h 1161397"/>
              <a:gd name="connsiteX79" fmla="*/ 4289361 w 6884912"/>
              <a:gd name="connsiteY79" fmla="*/ 196642 h 1161397"/>
              <a:gd name="connsiteX80" fmla="*/ 4498913 w 6884912"/>
              <a:gd name="connsiteY80" fmla="*/ 118915 h 1161397"/>
              <a:gd name="connsiteX81" fmla="*/ 4617330 w 6884912"/>
              <a:gd name="connsiteY81" fmla="*/ 111163 h 1161397"/>
              <a:gd name="connsiteX82" fmla="*/ 4659778 w 6884912"/>
              <a:gd name="connsiteY82" fmla="*/ 118219 h 1161397"/>
              <a:gd name="connsiteX83" fmla="*/ 4730870 w 6884912"/>
              <a:gd name="connsiteY83" fmla="*/ 129432 h 1161397"/>
              <a:gd name="connsiteX84" fmla="*/ 4785037 w 6884912"/>
              <a:gd name="connsiteY84" fmla="*/ 161964 h 1161397"/>
              <a:gd name="connsiteX85" fmla="*/ 4844073 w 6884912"/>
              <a:gd name="connsiteY85" fmla="*/ 161768 h 1161397"/>
              <a:gd name="connsiteX86" fmla="*/ 4856454 w 6884912"/>
              <a:gd name="connsiteY86" fmla="*/ 130488 h 1161397"/>
              <a:gd name="connsiteX87" fmla="*/ 4920038 w 6884912"/>
              <a:gd name="connsiteY87" fmla="*/ 140418 h 1161397"/>
              <a:gd name="connsiteX88" fmla="*/ 5016639 w 6884912"/>
              <a:gd name="connsiteY88" fmla="*/ 158905 h 1161397"/>
              <a:gd name="connsiteX89" fmla="*/ 5072009 w 6884912"/>
              <a:gd name="connsiteY89" fmla="*/ 161502 h 1161397"/>
              <a:gd name="connsiteX90" fmla="*/ 5223626 w 6884912"/>
              <a:gd name="connsiteY90" fmla="*/ 177356 h 1161397"/>
              <a:gd name="connsiteX91" fmla="*/ 5375773 w 6884912"/>
              <a:gd name="connsiteY91" fmla="*/ 199913 h 1161397"/>
              <a:gd name="connsiteX92" fmla="*/ 5467502 w 6884912"/>
              <a:gd name="connsiteY92" fmla="*/ 250963 h 1161397"/>
              <a:gd name="connsiteX93" fmla="*/ 5592395 w 6884912"/>
              <a:gd name="connsiteY93" fmla="*/ 265434 h 1161397"/>
              <a:gd name="connsiteX94" fmla="*/ 5613532 w 6884912"/>
              <a:gd name="connsiteY94" fmla="*/ 273379 h 1161397"/>
              <a:gd name="connsiteX95" fmla="*/ 5642173 w 6884912"/>
              <a:gd name="connsiteY95" fmla="*/ 266904 h 1161397"/>
              <a:gd name="connsiteX96" fmla="*/ 5756910 w 6884912"/>
              <a:gd name="connsiteY96" fmla="*/ 239211 h 1161397"/>
              <a:gd name="connsiteX97" fmla="*/ 5846667 w 6884912"/>
              <a:gd name="connsiteY97" fmla="*/ 201786 h 1161397"/>
              <a:gd name="connsiteX98" fmla="*/ 5960732 w 6884912"/>
              <a:gd name="connsiteY98" fmla="*/ 220708 h 1161397"/>
              <a:gd name="connsiteX99" fmla="*/ 6029542 w 6884912"/>
              <a:gd name="connsiteY99" fmla="*/ 210339 h 1161397"/>
              <a:gd name="connsiteX100" fmla="*/ 6141123 w 6884912"/>
              <a:gd name="connsiteY100" fmla="*/ 159923 h 1161397"/>
              <a:gd name="connsiteX101" fmla="*/ 6290640 w 6884912"/>
              <a:gd name="connsiteY101" fmla="*/ 167441 h 1161397"/>
              <a:gd name="connsiteX102" fmla="*/ 6322806 w 6884912"/>
              <a:gd name="connsiteY102" fmla="*/ 213293 h 1161397"/>
              <a:gd name="connsiteX103" fmla="*/ 6380420 w 6884912"/>
              <a:gd name="connsiteY103" fmla="*/ 173195 h 1161397"/>
              <a:gd name="connsiteX104" fmla="*/ 6507891 w 6884912"/>
              <a:gd name="connsiteY104" fmla="*/ 118474 h 1161397"/>
              <a:gd name="connsiteX105" fmla="*/ 6571807 w 6884912"/>
              <a:gd name="connsiteY105" fmla="*/ 98636 h 1161397"/>
              <a:gd name="connsiteX106" fmla="*/ 6671880 w 6884912"/>
              <a:gd name="connsiteY106" fmla="*/ 82931 h 1161397"/>
              <a:gd name="connsiteX107" fmla="*/ 6702266 w 6884912"/>
              <a:gd name="connsiteY107" fmla="*/ 75470 h 1161397"/>
              <a:gd name="connsiteX108" fmla="*/ 6845802 w 6884912"/>
              <a:gd name="connsiteY108" fmla="*/ 24496 h 1161397"/>
              <a:gd name="connsiteX109" fmla="*/ 6884912 w 6884912"/>
              <a:gd name="connsiteY109"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222191 w 6884912"/>
              <a:gd name="connsiteY58" fmla="*/ 307887 h 1161397"/>
              <a:gd name="connsiteX59" fmla="*/ 3227953 w 6884912"/>
              <a:gd name="connsiteY59" fmla="*/ 297650 h 1161397"/>
              <a:gd name="connsiteX60" fmla="*/ 3510042 w 6884912"/>
              <a:gd name="connsiteY60" fmla="*/ 311820 h 1161397"/>
              <a:gd name="connsiteX61" fmla="*/ 3626773 w 6884912"/>
              <a:gd name="connsiteY61" fmla="*/ 290452 h 1161397"/>
              <a:gd name="connsiteX62" fmla="*/ 3666217 w 6884912"/>
              <a:gd name="connsiteY62" fmla="*/ 273255 h 1161397"/>
              <a:gd name="connsiteX63" fmla="*/ 3732427 w 6884912"/>
              <a:gd name="connsiteY63" fmla="*/ 245039 h 1161397"/>
              <a:gd name="connsiteX64" fmla="*/ 3777022 w 6884912"/>
              <a:gd name="connsiteY64" fmla="*/ 200276 h 1161397"/>
              <a:gd name="connsiteX65" fmla="*/ 3791246 w 6884912"/>
              <a:gd name="connsiteY65" fmla="*/ 189996 h 1161397"/>
              <a:gd name="connsiteX66" fmla="*/ 3819864 w 6884912"/>
              <a:gd name="connsiteY66" fmla="*/ 194605 h 1161397"/>
              <a:gd name="connsiteX67" fmla="*/ 3830398 w 6884912"/>
              <a:gd name="connsiteY67" fmla="*/ 188383 h 1161397"/>
              <a:gd name="connsiteX68" fmla="*/ 3834360 w 6884912"/>
              <a:gd name="connsiteY68" fmla="*/ 188992 h 1161397"/>
              <a:gd name="connsiteX69" fmla="*/ 3843715 w 6884912"/>
              <a:gd name="connsiteY69" fmla="*/ 188752 h 1161397"/>
              <a:gd name="connsiteX70" fmla="*/ 3842609 w 6884912"/>
              <a:gd name="connsiteY70" fmla="*/ 197386 h 1161397"/>
              <a:gd name="connsiteX71" fmla="*/ 3853961 w 6884912"/>
              <a:gd name="connsiteY71" fmla="*/ 213380 h 1161397"/>
              <a:gd name="connsiteX72" fmla="*/ 3907640 w 6884912"/>
              <a:gd name="connsiteY72" fmla="*/ 207568 h 1161397"/>
              <a:gd name="connsiteX73" fmla="*/ 3910449 w 6884912"/>
              <a:gd name="connsiteY73" fmla="*/ 197808 h 1161397"/>
              <a:gd name="connsiteX74" fmla="*/ 3917197 w 6884912"/>
              <a:gd name="connsiteY74" fmla="*/ 196121 h 1161397"/>
              <a:gd name="connsiteX75" fmla="*/ 3922400 w 6884912"/>
              <a:gd name="connsiteY75" fmla="*/ 205056 h 1161397"/>
              <a:gd name="connsiteX76" fmla="*/ 4013061 w 6884912"/>
              <a:gd name="connsiteY76" fmla="*/ 224874 h 1161397"/>
              <a:gd name="connsiteX77" fmla="*/ 4220717 w 6884912"/>
              <a:gd name="connsiteY77" fmla="*/ 192946 h 1161397"/>
              <a:gd name="connsiteX78" fmla="*/ 4228802 w 6884912"/>
              <a:gd name="connsiteY78" fmla="*/ 201468 h 1161397"/>
              <a:gd name="connsiteX79" fmla="*/ 4289361 w 6884912"/>
              <a:gd name="connsiteY79" fmla="*/ 196642 h 1161397"/>
              <a:gd name="connsiteX80" fmla="*/ 4498913 w 6884912"/>
              <a:gd name="connsiteY80" fmla="*/ 118915 h 1161397"/>
              <a:gd name="connsiteX81" fmla="*/ 4617330 w 6884912"/>
              <a:gd name="connsiteY81" fmla="*/ 111163 h 1161397"/>
              <a:gd name="connsiteX82" fmla="*/ 4659778 w 6884912"/>
              <a:gd name="connsiteY82" fmla="*/ 118219 h 1161397"/>
              <a:gd name="connsiteX83" fmla="*/ 4730870 w 6884912"/>
              <a:gd name="connsiteY83" fmla="*/ 129432 h 1161397"/>
              <a:gd name="connsiteX84" fmla="*/ 4844073 w 6884912"/>
              <a:gd name="connsiteY84" fmla="*/ 161768 h 1161397"/>
              <a:gd name="connsiteX85" fmla="*/ 4856454 w 6884912"/>
              <a:gd name="connsiteY85" fmla="*/ 130488 h 1161397"/>
              <a:gd name="connsiteX86" fmla="*/ 4920038 w 6884912"/>
              <a:gd name="connsiteY86" fmla="*/ 140418 h 1161397"/>
              <a:gd name="connsiteX87" fmla="*/ 5016639 w 6884912"/>
              <a:gd name="connsiteY87" fmla="*/ 158905 h 1161397"/>
              <a:gd name="connsiteX88" fmla="*/ 5072009 w 6884912"/>
              <a:gd name="connsiteY88" fmla="*/ 161502 h 1161397"/>
              <a:gd name="connsiteX89" fmla="*/ 5223626 w 6884912"/>
              <a:gd name="connsiteY89" fmla="*/ 177356 h 1161397"/>
              <a:gd name="connsiteX90" fmla="*/ 5375773 w 6884912"/>
              <a:gd name="connsiteY90" fmla="*/ 199913 h 1161397"/>
              <a:gd name="connsiteX91" fmla="*/ 5467502 w 6884912"/>
              <a:gd name="connsiteY91" fmla="*/ 250963 h 1161397"/>
              <a:gd name="connsiteX92" fmla="*/ 5592395 w 6884912"/>
              <a:gd name="connsiteY92" fmla="*/ 265434 h 1161397"/>
              <a:gd name="connsiteX93" fmla="*/ 5613532 w 6884912"/>
              <a:gd name="connsiteY93" fmla="*/ 273379 h 1161397"/>
              <a:gd name="connsiteX94" fmla="*/ 5642173 w 6884912"/>
              <a:gd name="connsiteY94" fmla="*/ 266904 h 1161397"/>
              <a:gd name="connsiteX95" fmla="*/ 5756910 w 6884912"/>
              <a:gd name="connsiteY95" fmla="*/ 239211 h 1161397"/>
              <a:gd name="connsiteX96" fmla="*/ 5846667 w 6884912"/>
              <a:gd name="connsiteY96" fmla="*/ 201786 h 1161397"/>
              <a:gd name="connsiteX97" fmla="*/ 5960732 w 6884912"/>
              <a:gd name="connsiteY97" fmla="*/ 220708 h 1161397"/>
              <a:gd name="connsiteX98" fmla="*/ 6029542 w 6884912"/>
              <a:gd name="connsiteY98" fmla="*/ 210339 h 1161397"/>
              <a:gd name="connsiteX99" fmla="*/ 6141123 w 6884912"/>
              <a:gd name="connsiteY99" fmla="*/ 159923 h 1161397"/>
              <a:gd name="connsiteX100" fmla="*/ 6290640 w 6884912"/>
              <a:gd name="connsiteY100" fmla="*/ 167441 h 1161397"/>
              <a:gd name="connsiteX101" fmla="*/ 6322806 w 6884912"/>
              <a:gd name="connsiteY101" fmla="*/ 213293 h 1161397"/>
              <a:gd name="connsiteX102" fmla="*/ 6380420 w 6884912"/>
              <a:gd name="connsiteY102" fmla="*/ 173195 h 1161397"/>
              <a:gd name="connsiteX103" fmla="*/ 6507891 w 6884912"/>
              <a:gd name="connsiteY103" fmla="*/ 118474 h 1161397"/>
              <a:gd name="connsiteX104" fmla="*/ 6571807 w 6884912"/>
              <a:gd name="connsiteY104" fmla="*/ 98636 h 1161397"/>
              <a:gd name="connsiteX105" fmla="*/ 6671880 w 6884912"/>
              <a:gd name="connsiteY105" fmla="*/ 82931 h 1161397"/>
              <a:gd name="connsiteX106" fmla="*/ 6702266 w 6884912"/>
              <a:gd name="connsiteY106" fmla="*/ 75470 h 1161397"/>
              <a:gd name="connsiteX107" fmla="*/ 6845802 w 6884912"/>
              <a:gd name="connsiteY107" fmla="*/ 24496 h 1161397"/>
              <a:gd name="connsiteX108" fmla="*/ 6884912 w 6884912"/>
              <a:gd name="connsiteY108"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478946 w 6884912"/>
              <a:gd name="connsiteY7" fmla="*/ 1106011 h 1161397"/>
              <a:gd name="connsiteX8" fmla="*/ 512111 w 6884912"/>
              <a:gd name="connsiteY8" fmla="*/ 1085599 h 1161397"/>
              <a:gd name="connsiteX9" fmla="*/ 567875 w 6884912"/>
              <a:gd name="connsiteY9" fmla="*/ 1051976 h 1161397"/>
              <a:gd name="connsiteX10" fmla="*/ 601644 w 6884912"/>
              <a:gd name="connsiteY10" fmla="*/ 1003997 h 1161397"/>
              <a:gd name="connsiteX11" fmla="*/ 651408 w 6884912"/>
              <a:gd name="connsiteY11" fmla="*/ 984938 h 1161397"/>
              <a:gd name="connsiteX12" fmla="*/ 673197 w 6884912"/>
              <a:gd name="connsiteY12" fmla="*/ 1010060 h 1161397"/>
              <a:gd name="connsiteX13" fmla="*/ 723108 w 6884912"/>
              <a:gd name="connsiteY13" fmla="*/ 980081 h 1161397"/>
              <a:gd name="connsiteX14" fmla="*/ 797699 w 6884912"/>
              <a:gd name="connsiteY14" fmla="*/ 931362 h 1161397"/>
              <a:gd name="connsiteX15" fmla="*/ 843359 w 6884912"/>
              <a:gd name="connsiteY15" fmla="*/ 910894 h 1161397"/>
              <a:gd name="connsiteX16" fmla="*/ 965215 w 6884912"/>
              <a:gd name="connsiteY16" fmla="*/ 846701 h 1161397"/>
              <a:gd name="connsiteX17" fmla="*/ 1085080 w 6884912"/>
              <a:gd name="connsiteY17" fmla="*/ 776086 h 1161397"/>
              <a:gd name="connsiteX18" fmla="*/ 1131224 w 6884912"/>
              <a:gd name="connsiteY18" fmla="*/ 706160 h 1161397"/>
              <a:gd name="connsiteX19" fmla="*/ 1138051 w 6884912"/>
              <a:gd name="connsiteY19" fmla="*/ 702034 h 1161397"/>
              <a:gd name="connsiteX20" fmla="*/ 1158800 w 6884912"/>
              <a:gd name="connsiteY20" fmla="*/ 700004 h 1161397"/>
              <a:gd name="connsiteX21" fmla="*/ 1166947 w 6884912"/>
              <a:gd name="connsiteY21" fmla="*/ 700762 h 1161397"/>
              <a:gd name="connsiteX22" fmla="*/ 1178135 w 6884912"/>
              <a:gd name="connsiteY22" fmla="*/ 698631 h 1161397"/>
              <a:gd name="connsiteX23" fmla="*/ 1178301 w 6884912"/>
              <a:gd name="connsiteY23" fmla="*/ 698094 h 1161397"/>
              <a:gd name="connsiteX24" fmla="*/ 1188995 w 6884912"/>
              <a:gd name="connsiteY24" fmla="*/ 697048 h 1161397"/>
              <a:gd name="connsiteX25" fmla="*/ 1242716 w 6884912"/>
              <a:gd name="connsiteY25" fmla="*/ 698052 h 1161397"/>
              <a:gd name="connsiteX26" fmla="*/ 1299977 w 6884912"/>
              <a:gd name="connsiteY26" fmla="*/ 639196 h 1161397"/>
              <a:gd name="connsiteX27" fmla="*/ 1326190 w 6884912"/>
              <a:gd name="connsiteY27" fmla="*/ 625955 h 1161397"/>
              <a:gd name="connsiteX28" fmla="*/ 1339600 w 6884912"/>
              <a:gd name="connsiteY28" fmla="*/ 616295 h 1161397"/>
              <a:gd name="connsiteX29" fmla="*/ 1340054 w 6884912"/>
              <a:gd name="connsiteY29" fmla="*/ 614022 h 1161397"/>
              <a:gd name="connsiteX30" fmla="*/ 1391606 w 6884912"/>
              <a:gd name="connsiteY30" fmla="*/ 615229 h 1161397"/>
              <a:gd name="connsiteX31" fmla="*/ 1397565 w 6884912"/>
              <a:gd name="connsiteY31" fmla="*/ 611490 h 1161397"/>
              <a:gd name="connsiteX32" fmla="*/ 1432302 w 6884912"/>
              <a:gd name="connsiteY32" fmla="*/ 617267 h 1161397"/>
              <a:gd name="connsiteX33" fmla="*/ 1449644 w 6884912"/>
              <a:gd name="connsiteY33" fmla="*/ 617591 h 1161397"/>
              <a:gd name="connsiteX34" fmla="*/ 1455793 w 6884912"/>
              <a:gd name="connsiteY34" fmla="*/ 623174 h 1161397"/>
              <a:gd name="connsiteX35" fmla="*/ 1480758 w 6884912"/>
              <a:gd name="connsiteY35" fmla="*/ 620863 h 1161397"/>
              <a:gd name="connsiteX36" fmla="*/ 1483154 w 6884912"/>
              <a:gd name="connsiteY36" fmla="*/ 618527 h 1161397"/>
              <a:gd name="connsiteX37" fmla="*/ 1505495 w 6884912"/>
              <a:gd name="connsiteY37" fmla="*/ 624325 h 1161397"/>
              <a:gd name="connsiteX38" fmla="*/ 1526340 w 6884912"/>
              <a:gd name="connsiteY38" fmla="*/ 638496 h 1161397"/>
              <a:gd name="connsiteX39" fmla="*/ 1731986 w 6884912"/>
              <a:gd name="connsiteY39" fmla="*/ 589682 h 1161397"/>
              <a:gd name="connsiteX40" fmla="*/ 1927935 w 6884912"/>
              <a:gd name="connsiteY40" fmla="*/ 628540 h 1161397"/>
              <a:gd name="connsiteX41" fmla="*/ 2039075 w 6884912"/>
              <a:gd name="connsiteY41" fmla="*/ 599964 h 1161397"/>
              <a:gd name="connsiteX42" fmla="*/ 2066980 w 6884912"/>
              <a:gd name="connsiteY42" fmla="*/ 550413 h 1161397"/>
              <a:gd name="connsiteX43" fmla="*/ 2352236 w 6884912"/>
              <a:gd name="connsiteY43" fmla="*/ 519602 h 1161397"/>
              <a:gd name="connsiteX44" fmla="*/ 2420791 w 6884912"/>
              <a:gd name="connsiteY44" fmla="*/ 492826 h 1161397"/>
              <a:gd name="connsiteX45" fmla="*/ 2489932 w 6884912"/>
              <a:gd name="connsiteY45" fmla="*/ 507864 h 1161397"/>
              <a:gd name="connsiteX46" fmla="*/ 2512917 w 6884912"/>
              <a:gd name="connsiteY46" fmla="*/ 489127 h 1161397"/>
              <a:gd name="connsiteX47" fmla="*/ 2516783 w 6884912"/>
              <a:gd name="connsiteY47" fmla="*/ 485473 h 1161397"/>
              <a:gd name="connsiteX48" fmla="*/ 2534360 w 6884912"/>
              <a:gd name="connsiteY48" fmla="*/ 480064 h 1161397"/>
              <a:gd name="connsiteX49" fmla="*/ 2536691 w 6884912"/>
              <a:gd name="connsiteY49" fmla="*/ 467018 h 1161397"/>
              <a:gd name="connsiteX50" fmla="*/ 2561265 w 6884912"/>
              <a:gd name="connsiteY50" fmla="*/ 450623 h 1161397"/>
              <a:gd name="connsiteX51" fmla="*/ 2594349 w 6884912"/>
              <a:gd name="connsiteY51" fmla="*/ 443884 h 1161397"/>
              <a:gd name="connsiteX52" fmla="*/ 2754324 w 6884912"/>
              <a:gd name="connsiteY52" fmla="*/ 424766 h 1161397"/>
              <a:gd name="connsiteX53" fmla="*/ 2848470 w 6884912"/>
              <a:gd name="connsiteY53" fmla="*/ 405966 h 1161397"/>
              <a:gd name="connsiteX54" fmla="*/ 2881772 w 6884912"/>
              <a:gd name="connsiteY54" fmla="*/ 387260 h 1161397"/>
              <a:gd name="connsiteX55" fmla="*/ 2929932 w 6884912"/>
              <a:gd name="connsiteY55" fmla="*/ 368912 h 1161397"/>
              <a:gd name="connsiteX56" fmla="*/ 3013020 w 6884912"/>
              <a:gd name="connsiteY56" fmla="*/ 327578 h 1161397"/>
              <a:gd name="connsiteX57" fmla="*/ 3222191 w 6884912"/>
              <a:gd name="connsiteY57" fmla="*/ 307887 h 1161397"/>
              <a:gd name="connsiteX58" fmla="*/ 3227953 w 6884912"/>
              <a:gd name="connsiteY58" fmla="*/ 297650 h 1161397"/>
              <a:gd name="connsiteX59" fmla="*/ 3510042 w 6884912"/>
              <a:gd name="connsiteY59" fmla="*/ 311820 h 1161397"/>
              <a:gd name="connsiteX60" fmla="*/ 3626773 w 6884912"/>
              <a:gd name="connsiteY60" fmla="*/ 290452 h 1161397"/>
              <a:gd name="connsiteX61" fmla="*/ 3666217 w 6884912"/>
              <a:gd name="connsiteY61" fmla="*/ 273255 h 1161397"/>
              <a:gd name="connsiteX62" fmla="*/ 3732427 w 6884912"/>
              <a:gd name="connsiteY62" fmla="*/ 245039 h 1161397"/>
              <a:gd name="connsiteX63" fmla="*/ 3777022 w 6884912"/>
              <a:gd name="connsiteY63" fmla="*/ 200276 h 1161397"/>
              <a:gd name="connsiteX64" fmla="*/ 3791246 w 6884912"/>
              <a:gd name="connsiteY64" fmla="*/ 189996 h 1161397"/>
              <a:gd name="connsiteX65" fmla="*/ 3819864 w 6884912"/>
              <a:gd name="connsiteY65" fmla="*/ 194605 h 1161397"/>
              <a:gd name="connsiteX66" fmla="*/ 3830398 w 6884912"/>
              <a:gd name="connsiteY66" fmla="*/ 188383 h 1161397"/>
              <a:gd name="connsiteX67" fmla="*/ 3834360 w 6884912"/>
              <a:gd name="connsiteY67" fmla="*/ 188992 h 1161397"/>
              <a:gd name="connsiteX68" fmla="*/ 3843715 w 6884912"/>
              <a:gd name="connsiteY68" fmla="*/ 188752 h 1161397"/>
              <a:gd name="connsiteX69" fmla="*/ 3842609 w 6884912"/>
              <a:gd name="connsiteY69" fmla="*/ 197386 h 1161397"/>
              <a:gd name="connsiteX70" fmla="*/ 3853961 w 6884912"/>
              <a:gd name="connsiteY70" fmla="*/ 213380 h 1161397"/>
              <a:gd name="connsiteX71" fmla="*/ 3907640 w 6884912"/>
              <a:gd name="connsiteY71" fmla="*/ 207568 h 1161397"/>
              <a:gd name="connsiteX72" fmla="*/ 3910449 w 6884912"/>
              <a:gd name="connsiteY72" fmla="*/ 197808 h 1161397"/>
              <a:gd name="connsiteX73" fmla="*/ 3917197 w 6884912"/>
              <a:gd name="connsiteY73" fmla="*/ 196121 h 1161397"/>
              <a:gd name="connsiteX74" fmla="*/ 3922400 w 6884912"/>
              <a:gd name="connsiteY74" fmla="*/ 205056 h 1161397"/>
              <a:gd name="connsiteX75" fmla="*/ 4013061 w 6884912"/>
              <a:gd name="connsiteY75" fmla="*/ 224874 h 1161397"/>
              <a:gd name="connsiteX76" fmla="*/ 4220717 w 6884912"/>
              <a:gd name="connsiteY76" fmla="*/ 192946 h 1161397"/>
              <a:gd name="connsiteX77" fmla="*/ 4228802 w 6884912"/>
              <a:gd name="connsiteY77" fmla="*/ 201468 h 1161397"/>
              <a:gd name="connsiteX78" fmla="*/ 4289361 w 6884912"/>
              <a:gd name="connsiteY78" fmla="*/ 196642 h 1161397"/>
              <a:gd name="connsiteX79" fmla="*/ 4498913 w 6884912"/>
              <a:gd name="connsiteY79" fmla="*/ 118915 h 1161397"/>
              <a:gd name="connsiteX80" fmla="*/ 4617330 w 6884912"/>
              <a:gd name="connsiteY80" fmla="*/ 111163 h 1161397"/>
              <a:gd name="connsiteX81" fmla="*/ 4659778 w 6884912"/>
              <a:gd name="connsiteY81" fmla="*/ 118219 h 1161397"/>
              <a:gd name="connsiteX82" fmla="*/ 4730870 w 6884912"/>
              <a:gd name="connsiteY82" fmla="*/ 129432 h 1161397"/>
              <a:gd name="connsiteX83" fmla="*/ 4844073 w 6884912"/>
              <a:gd name="connsiteY83" fmla="*/ 161768 h 1161397"/>
              <a:gd name="connsiteX84" fmla="*/ 4856454 w 6884912"/>
              <a:gd name="connsiteY84" fmla="*/ 130488 h 1161397"/>
              <a:gd name="connsiteX85" fmla="*/ 4920038 w 6884912"/>
              <a:gd name="connsiteY85" fmla="*/ 140418 h 1161397"/>
              <a:gd name="connsiteX86" fmla="*/ 5016639 w 6884912"/>
              <a:gd name="connsiteY86" fmla="*/ 158905 h 1161397"/>
              <a:gd name="connsiteX87" fmla="*/ 5072009 w 6884912"/>
              <a:gd name="connsiteY87" fmla="*/ 161502 h 1161397"/>
              <a:gd name="connsiteX88" fmla="*/ 5223626 w 6884912"/>
              <a:gd name="connsiteY88" fmla="*/ 177356 h 1161397"/>
              <a:gd name="connsiteX89" fmla="*/ 5375773 w 6884912"/>
              <a:gd name="connsiteY89" fmla="*/ 199913 h 1161397"/>
              <a:gd name="connsiteX90" fmla="*/ 5467502 w 6884912"/>
              <a:gd name="connsiteY90" fmla="*/ 250963 h 1161397"/>
              <a:gd name="connsiteX91" fmla="*/ 5592395 w 6884912"/>
              <a:gd name="connsiteY91" fmla="*/ 265434 h 1161397"/>
              <a:gd name="connsiteX92" fmla="*/ 5613532 w 6884912"/>
              <a:gd name="connsiteY92" fmla="*/ 273379 h 1161397"/>
              <a:gd name="connsiteX93" fmla="*/ 5642173 w 6884912"/>
              <a:gd name="connsiteY93" fmla="*/ 266904 h 1161397"/>
              <a:gd name="connsiteX94" fmla="*/ 5756910 w 6884912"/>
              <a:gd name="connsiteY94" fmla="*/ 239211 h 1161397"/>
              <a:gd name="connsiteX95" fmla="*/ 5846667 w 6884912"/>
              <a:gd name="connsiteY95" fmla="*/ 201786 h 1161397"/>
              <a:gd name="connsiteX96" fmla="*/ 5960732 w 6884912"/>
              <a:gd name="connsiteY96" fmla="*/ 220708 h 1161397"/>
              <a:gd name="connsiteX97" fmla="*/ 6029542 w 6884912"/>
              <a:gd name="connsiteY97" fmla="*/ 210339 h 1161397"/>
              <a:gd name="connsiteX98" fmla="*/ 6141123 w 6884912"/>
              <a:gd name="connsiteY98" fmla="*/ 159923 h 1161397"/>
              <a:gd name="connsiteX99" fmla="*/ 6290640 w 6884912"/>
              <a:gd name="connsiteY99" fmla="*/ 167441 h 1161397"/>
              <a:gd name="connsiteX100" fmla="*/ 6322806 w 6884912"/>
              <a:gd name="connsiteY100" fmla="*/ 213293 h 1161397"/>
              <a:gd name="connsiteX101" fmla="*/ 6380420 w 6884912"/>
              <a:gd name="connsiteY101" fmla="*/ 173195 h 1161397"/>
              <a:gd name="connsiteX102" fmla="*/ 6507891 w 6884912"/>
              <a:gd name="connsiteY102" fmla="*/ 118474 h 1161397"/>
              <a:gd name="connsiteX103" fmla="*/ 6571807 w 6884912"/>
              <a:gd name="connsiteY103" fmla="*/ 98636 h 1161397"/>
              <a:gd name="connsiteX104" fmla="*/ 6671880 w 6884912"/>
              <a:gd name="connsiteY104" fmla="*/ 82931 h 1161397"/>
              <a:gd name="connsiteX105" fmla="*/ 6702266 w 6884912"/>
              <a:gd name="connsiteY105" fmla="*/ 75470 h 1161397"/>
              <a:gd name="connsiteX106" fmla="*/ 6845802 w 6884912"/>
              <a:gd name="connsiteY106" fmla="*/ 24496 h 1161397"/>
              <a:gd name="connsiteX107" fmla="*/ 6884912 w 6884912"/>
              <a:gd name="connsiteY107"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512111 w 6884912"/>
              <a:gd name="connsiteY7" fmla="*/ 1085599 h 1161397"/>
              <a:gd name="connsiteX8" fmla="*/ 567875 w 6884912"/>
              <a:gd name="connsiteY8" fmla="*/ 1051976 h 1161397"/>
              <a:gd name="connsiteX9" fmla="*/ 601644 w 6884912"/>
              <a:gd name="connsiteY9" fmla="*/ 1003997 h 1161397"/>
              <a:gd name="connsiteX10" fmla="*/ 651408 w 6884912"/>
              <a:gd name="connsiteY10" fmla="*/ 984938 h 1161397"/>
              <a:gd name="connsiteX11" fmla="*/ 673197 w 6884912"/>
              <a:gd name="connsiteY11" fmla="*/ 1010060 h 1161397"/>
              <a:gd name="connsiteX12" fmla="*/ 723108 w 6884912"/>
              <a:gd name="connsiteY12" fmla="*/ 980081 h 1161397"/>
              <a:gd name="connsiteX13" fmla="*/ 797699 w 6884912"/>
              <a:gd name="connsiteY13" fmla="*/ 931362 h 1161397"/>
              <a:gd name="connsiteX14" fmla="*/ 843359 w 6884912"/>
              <a:gd name="connsiteY14" fmla="*/ 910894 h 1161397"/>
              <a:gd name="connsiteX15" fmla="*/ 965215 w 6884912"/>
              <a:gd name="connsiteY15" fmla="*/ 846701 h 1161397"/>
              <a:gd name="connsiteX16" fmla="*/ 1085080 w 6884912"/>
              <a:gd name="connsiteY16" fmla="*/ 776086 h 1161397"/>
              <a:gd name="connsiteX17" fmla="*/ 1131224 w 6884912"/>
              <a:gd name="connsiteY17" fmla="*/ 706160 h 1161397"/>
              <a:gd name="connsiteX18" fmla="*/ 1138051 w 6884912"/>
              <a:gd name="connsiteY18" fmla="*/ 702034 h 1161397"/>
              <a:gd name="connsiteX19" fmla="*/ 1158800 w 6884912"/>
              <a:gd name="connsiteY19" fmla="*/ 700004 h 1161397"/>
              <a:gd name="connsiteX20" fmla="*/ 1166947 w 6884912"/>
              <a:gd name="connsiteY20" fmla="*/ 700762 h 1161397"/>
              <a:gd name="connsiteX21" fmla="*/ 1178135 w 6884912"/>
              <a:gd name="connsiteY21" fmla="*/ 698631 h 1161397"/>
              <a:gd name="connsiteX22" fmla="*/ 1178301 w 6884912"/>
              <a:gd name="connsiteY22" fmla="*/ 698094 h 1161397"/>
              <a:gd name="connsiteX23" fmla="*/ 1188995 w 6884912"/>
              <a:gd name="connsiteY23" fmla="*/ 697048 h 1161397"/>
              <a:gd name="connsiteX24" fmla="*/ 1242716 w 6884912"/>
              <a:gd name="connsiteY24" fmla="*/ 698052 h 1161397"/>
              <a:gd name="connsiteX25" fmla="*/ 1299977 w 6884912"/>
              <a:gd name="connsiteY25" fmla="*/ 639196 h 1161397"/>
              <a:gd name="connsiteX26" fmla="*/ 1326190 w 6884912"/>
              <a:gd name="connsiteY26" fmla="*/ 625955 h 1161397"/>
              <a:gd name="connsiteX27" fmla="*/ 1339600 w 6884912"/>
              <a:gd name="connsiteY27" fmla="*/ 616295 h 1161397"/>
              <a:gd name="connsiteX28" fmla="*/ 1340054 w 6884912"/>
              <a:gd name="connsiteY28" fmla="*/ 614022 h 1161397"/>
              <a:gd name="connsiteX29" fmla="*/ 1391606 w 6884912"/>
              <a:gd name="connsiteY29" fmla="*/ 615229 h 1161397"/>
              <a:gd name="connsiteX30" fmla="*/ 1397565 w 6884912"/>
              <a:gd name="connsiteY30" fmla="*/ 611490 h 1161397"/>
              <a:gd name="connsiteX31" fmla="*/ 1432302 w 6884912"/>
              <a:gd name="connsiteY31" fmla="*/ 617267 h 1161397"/>
              <a:gd name="connsiteX32" fmla="*/ 1449644 w 6884912"/>
              <a:gd name="connsiteY32" fmla="*/ 617591 h 1161397"/>
              <a:gd name="connsiteX33" fmla="*/ 1455793 w 6884912"/>
              <a:gd name="connsiteY33" fmla="*/ 623174 h 1161397"/>
              <a:gd name="connsiteX34" fmla="*/ 1480758 w 6884912"/>
              <a:gd name="connsiteY34" fmla="*/ 620863 h 1161397"/>
              <a:gd name="connsiteX35" fmla="*/ 1483154 w 6884912"/>
              <a:gd name="connsiteY35" fmla="*/ 618527 h 1161397"/>
              <a:gd name="connsiteX36" fmla="*/ 1505495 w 6884912"/>
              <a:gd name="connsiteY36" fmla="*/ 624325 h 1161397"/>
              <a:gd name="connsiteX37" fmla="*/ 1526340 w 6884912"/>
              <a:gd name="connsiteY37" fmla="*/ 638496 h 1161397"/>
              <a:gd name="connsiteX38" fmla="*/ 1731986 w 6884912"/>
              <a:gd name="connsiteY38" fmla="*/ 589682 h 1161397"/>
              <a:gd name="connsiteX39" fmla="*/ 1927935 w 6884912"/>
              <a:gd name="connsiteY39" fmla="*/ 628540 h 1161397"/>
              <a:gd name="connsiteX40" fmla="*/ 2039075 w 6884912"/>
              <a:gd name="connsiteY40" fmla="*/ 599964 h 1161397"/>
              <a:gd name="connsiteX41" fmla="*/ 2066980 w 6884912"/>
              <a:gd name="connsiteY41" fmla="*/ 550413 h 1161397"/>
              <a:gd name="connsiteX42" fmla="*/ 2352236 w 6884912"/>
              <a:gd name="connsiteY42" fmla="*/ 519602 h 1161397"/>
              <a:gd name="connsiteX43" fmla="*/ 2420791 w 6884912"/>
              <a:gd name="connsiteY43" fmla="*/ 492826 h 1161397"/>
              <a:gd name="connsiteX44" fmla="*/ 2489932 w 6884912"/>
              <a:gd name="connsiteY44" fmla="*/ 507864 h 1161397"/>
              <a:gd name="connsiteX45" fmla="*/ 2512917 w 6884912"/>
              <a:gd name="connsiteY45" fmla="*/ 489127 h 1161397"/>
              <a:gd name="connsiteX46" fmla="*/ 2516783 w 6884912"/>
              <a:gd name="connsiteY46" fmla="*/ 485473 h 1161397"/>
              <a:gd name="connsiteX47" fmla="*/ 2534360 w 6884912"/>
              <a:gd name="connsiteY47" fmla="*/ 480064 h 1161397"/>
              <a:gd name="connsiteX48" fmla="*/ 2536691 w 6884912"/>
              <a:gd name="connsiteY48" fmla="*/ 467018 h 1161397"/>
              <a:gd name="connsiteX49" fmla="*/ 2561265 w 6884912"/>
              <a:gd name="connsiteY49" fmla="*/ 450623 h 1161397"/>
              <a:gd name="connsiteX50" fmla="*/ 2594349 w 6884912"/>
              <a:gd name="connsiteY50" fmla="*/ 443884 h 1161397"/>
              <a:gd name="connsiteX51" fmla="*/ 2754324 w 6884912"/>
              <a:gd name="connsiteY51" fmla="*/ 424766 h 1161397"/>
              <a:gd name="connsiteX52" fmla="*/ 2848470 w 6884912"/>
              <a:gd name="connsiteY52" fmla="*/ 405966 h 1161397"/>
              <a:gd name="connsiteX53" fmla="*/ 2881772 w 6884912"/>
              <a:gd name="connsiteY53" fmla="*/ 387260 h 1161397"/>
              <a:gd name="connsiteX54" fmla="*/ 2929932 w 6884912"/>
              <a:gd name="connsiteY54" fmla="*/ 368912 h 1161397"/>
              <a:gd name="connsiteX55" fmla="*/ 3013020 w 6884912"/>
              <a:gd name="connsiteY55" fmla="*/ 327578 h 1161397"/>
              <a:gd name="connsiteX56" fmla="*/ 3222191 w 6884912"/>
              <a:gd name="connsiteY56" fmla="*/ 307887 h 1161397"/>
              <a:gd name="connsiteX57" fmla="*/ 3227953 w 6884912"/>
              <a:gd name="connsiteY57" fmla="*/ 297650 h 1161397"/>
              <a:gd name="connsiteX58" fmla="*/ 3510042 w 6884912"/>
              <a:gd name="connsiteY58" fmla="*/ 311820 h 1161397"/>
              <a:gd name="connsiteX59" fmla="*/ 3626773 w 6884912"/>
              <a:gd name="connsiteY59" fmla="*/ 290452 h 1161397"/>
              <a:gd name="connsiteX60" fmla="*/ 3666217 w 6884912"/>
              <a:gd name="connsiteY60" fmla="*/ 273255 h 1161397"/>
              <a:gd name="connsiteX61" fmla="*/ 3732427 w 6884912"/>
              <a:gd name="connsiteY61" fmla="*/ 245039 h 1161397"/>
              <a:gd name="connsiteX62" fmla="*/ 3777022 w 6884912"/>
              <a:gd name="connsiteY62" fmla="*/ 200276 h 1161397"/>
              <a:gd name="connsiteX63" fmla="*/ 3791246 w 6884912"/>
              <a:gd name="connsiteY63" fmla="*/ 189996 h 1161397"/>
              <a:gd name="connsiteX64" fmla="*/ 3819864 w 6884912"/>
              <a:gd name="connsiteY64" fmla="*/ 194605 h 1161397"/>
              <a:gd name="connsiteX65" fmla="*/ 3830398 w 6884912"/>
              <a:gd name="connsiteY65" fmla="*/ 188383 h 1161397"/>
              <a:gd name="connsiteX66" fmla="*/ 3834360 w 6884912"/>
              <a:gd name="connsiteY66" fmla="*/ 188992 h 1161397"/>
              <a:gd name="connsiteX67" fmla="*/ 3843715 w 6884912"/>
              <a:gd name="connsiteY67" fmla="*/ 188752 h 1161397"/>
              <a:gd name="connsiteX68" fmla="*/ 3842609 w 6884912"/>
              <a:gd name="connsiteY68" fmla="*/ 197386 h 1161397"/>
              <a:gd name="connsiteX69" fmla="*/ 3853961 w 6884912"/>
              <a:gd name="connsiteY69" fmla="*/ 213380 h 1161397"/>
              <a:gd name="connsiteX70" fmla="*/ 3907640 w 6884912"/>
              <a:gd name="connsiteY70" fmla="*/ 207568 h 1161397"/>
              <a:gd name="connsiteX71" fmla="*/ 3910449 w 6884912"/>
              <a:gd name="connsiteY71" fmla="*/ 197808 h 1161397"/>
              <a:gd name="connsiteX72" fmla="*/ 3917197 w 6884912"/>
              <a:gd name="connsiteY72" fmla="*/ 196121 h 1161397"/>
              <a:gd name="connsiteX73" fmla="*/ 3922400 w 6884912"/>
              <a:gd name="connsiteY73" fmla="*/ 205056 h 1161397"/>
              <a:gd name="connsiteX74" fmla="*/ 4013061 w 6884912"/>
              <a:gd name="connsiteY74" fmla="*/ 224874 h 1161397"/>
              <a:gd name="connsiteX75" fmla="*/ 4220717 w 6884912"/>
              <a:gd name="connsiteY75" fmla="*/ 192946 h 1161397"/>
              <a:gd name="connsiteX76" fmla="*/ 4228802 w 6884912"/>
              <a:gd name="connsiteY76" fmla="*/ 201468 h 1161397"/>
              <a:gd name="connsiteX77" fmla="*/ 4289361 w 6884912"/>
              <a:gd name="connsiteY77" fmla="*/ 196642 h 1161397"/>
              <a:gd name="connsiteX78" fmla="*/ 4498913 w 6884912"/>
              <a:gd name="connsiteY78" fmla="*/ 118915 h 1161397"/>
              <a:gd name="connsiteX79" fmla="*/ 4617330 w 6884912"/>
              <a:gd name="connsiteY79" fmla="*/ 111163 h 1161397"/>
              <a:gd name="connsiteX80" fmla="*/ 4659778 w 6884912"/>
              <a:gd name="connsiteY80" fmla="*/ 118219 h 1161397"/>
              <a:gd name="connsiteX81" fmla="*/ 4730870 w 6884912"/>
              <a:gd name="connsiteY81" fmla="*/ 129432 h 1161397"/>
              <a:gd name="connsiteX82" fmla="*/ 4844073 w 6884912"/>
              <a:gd name="connsiteY82" fmla="*/ 161768 h 1161397"/>
              <a:gd name="connsiteX83" fmla="*/ 4856454 w 6884912"/>
              <a:gd name="connsiteY83" fmla="*/ 130488 h 1161397"/>
              <a:gd name="connsiteX84" fmla="*/ 4920038 w 6884912"/>
              <a:gd name="connsiteY84" fmla="*/ 140418 h 1161397"/>
              <a:gd name="connsiteX85" fmla="*/ 5016639 w 6884912"/>
              <a:gd name="connsiteY85" fmla="*/ 158905 h 1161397"/>
              <a:gd name="connsiteX86" fmla="*/ 5072009 w 6884912"/>
              <a:gd name="connsiteY86" fmla="*/ 161502 h 1161397"/>
              <a:gd name="connsiteX87" fmla="*/ 5223626 w 6884912"/>
              <a:gd name="connsiteY87" fmla="*/ 177356 h 1161397"/>
              <a:gd name="connsiteX88" fmla="*/ 5375773 w 6884912"/>
              <a:gd name="connsiteY88" fmla="*/ 199913 h 1161397"/>
              <a:gd name="connsiteX89" fmla="*/ 5467502 w 6884912"/>
              <a:gd name="connsiteY89" fmla="*/ 250963 h 1161397"/>
              <a:gd name="connsiteX90" fmla="*/ 5592395 w 6884912"/>
              <a:gd name="connsiteY90" fmla="*/ 265434 h 1161397"/>
              <a:gd name="connsiteX91" fmla="*/ 5613532 w 6884912"/>
              <a:gd name="connsiteY91" fmla="*/ 273379 h 1161397"/>
              <a:gd name="connsiteX92" fmla="*/ 5642173 w 6884912"/>
              <a:gd name="connsiteY92" fmla="*/ 266904 h 1161397"/>
              <a:gd name="connsiteX93" fmla="*/ 5756910 w 6884912"/>
              <a:gd name="connsiteY93" fmla="*/ 239211 h 1161397"/>
              <a:gd name="connsiteX94" fmla="*/ 5846667 w 6884912"/>
              <a:gd name="connsiteY94" fmla="*/ 201786 h 1161397"/>
              <a:gd name="connsiteX95" fmla="*/ 5960732 w 6884912"/>
              <a:gd name="connsiteY95" fmla="*/ 220708 h 1161397"/>
              <a:gd name="connsiteX96" fmla="*/ 6029542 w 6884912"/>
              <a:gd name="connsiteY96" fmla="*/ 210339 h 1161397"/>
              <a:gd name="connsiteX97" fmla="*/ 6141123 w 6884912"/>
              <a:gd name="connsiteY97" fmla="*/ 159923 h 1161397"/>
              <a:gd name="connsiteX98" fmla="*/ 6290640 w 6884912"/>
              <a:gd name="connsiteY98" fmla="*/ 167441 h 1161397"/>
              <a:gd name="connsiteX99" fmla="*/ 6322806 w 6884912"/>
              <a:gd name="connsiteY99" fmla="*/ 213293 h 1161397"/>
              <a:gd name="connsiteX100" fmla="*/ 6380420 w 6884912"/>
              <a:gd name="connsiteY100" fmla="*/ 173195 h 1161397"/>
              <a:gd name="connsiteX101" fmla="*/ 6507891 w 6884912"/>
              <a:gd name="connsiteY101" fmla="*/ 118474 h 1161397"/>
              <a:gd name="connsiteX102" fmla="*/ 6571807 w 6884912"/>
              <a:gd name="connsiteY102" fmla="*/ 98636 h 1161397"/>
              <a:gd name="connsiteX103" fmla="*/ 6671880 w 6884912"/>
              <a:gd name="connsiteY103" fmla="*/ 82931 h 1161397"/>
              <a:gd name="connsiteX104" fmla="*/ 6702266 w 6884912"/>
              <a:gd name="connsiteY104" fmla="*/ 75470 h 1161397"/>
              <a:gd name="connsiteX105" fmla="*/ 6845802 w 6884912"/>
              <a:gd name="connsiteY105" fmla="*/ 24496 h 1161397"/>
              <a:gd name="connsiteX106" fmla="*/ 6884912 w 6884912"/>
              <a:gd name="connsiteY106"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567875 w 6884912"/>
              <a:gd name="connsiteY7" fmla="*/ 1051976 h 1161397"/>
              <a:gd name="connsiteX8" fmla="*/ 601644 w 6884912"/>
              <a:gd name="connsiteY8" fmla="*/ 1003997 h 1161397"/>
              <a:gd name="connsiteX9" fmla="*/ 651408 w 6884912"/>
              <a:gd name="connsiteY9" fmla="*/ 984938 h 1161397"/>
              <a:gd name="connsiteX10" fmla="*/ 673197 w 6884912"/>
              <a:gd name="connsiteY10" fmla="*/ 1010060 h 1161397"/>
              <a:gd name="connsiteX11" fmla="*/ 723108 w 6884912"/>
              <a:gd name="connsiteY11" fmla="*/ 980081 h 1161397"/>
              <a:gd name="connsiteX12" fmla="*/ 797699 w 6884912"/>
              <a:gd name="connsiteY12" fmla="*/ 931362 h 1161397"/>
              <a:gd name="connsiteX13" fmla="*/ 843359 w 6884912"/>
              <a:gd name="connsiteY13" fmla="*/ 910894 h 1161397"/>
              <a:gd name="connsiteX14" fmla="*/ 965215 w 6884912"/>
              <a:gd name="connsiteY14" fmla="*/ 846701 h 1161397"/>
              <a:gd name="connsiteX15" fmla="*/ 1085080 w 6884912"/>
              <a:gd name="connsiteY15" fmla="*/ 776086 h 1161397"/>
              <a:gd name="connsiteX16" fmla="*/ 1131224 w 6884912"/>
              <a:gd name="connsiteY16" fmla="*/ 706160 h 1161397"/>
              <a:gd name="connsiteX17" fmla="*/ 1138051 w 6884912"/>
              <a:gd name="connsiteY17" fmla="*/ 702034 h 1161397"/>
              <a:gd name="connsiteX18" fmla="*/ 1158800 w 6884912"/>
              <a:gd name="connsiteY18" fmla="*/ 700004 h 1161397"/>
              <a:gd name="connsiteX19" fmla="*/ 1166947 w 6884912"/>
              <a:gd name="connsiteY19" fmla="*/ 700762 h 1161397"/>
              <a:gd name="connsiteX20" fmla="*/ 1178135 w 6884912"/>
              <a:gd name="connsiteY20" fmla="*/ 698631 h 1161397"/>
              <a:gd name="connsiteX21" fmla="*/ 1178301 w 6884912"/>
              <a:gd name="connsiteY21" fmla="*/ 698094 h 1161397"/>
              <a:gd name="connsiteX22" fmla="*/ 1188995 w 6884912"/>
              <a:gd name="connsiteY22" fmla="*/ 697048 h 1161397"/>
              <a:gd name="connsiteX23" fmla="*/ 1242716 w 6884912"/>
              <a:gd name="connsiteY23" fmla="*/ 698052 h 1161397"/>
              <a:gd name="connsiteX24" fmla="*/ 1299977 w 6884912"/>
              <a:gd name="connsiteY24" fmla="*/ 639196 h 1161397"/>
              <a:gd name="connsiteX25" fmla="*/ 1326190 w 6884912"/>
              <a:gd name="connsiteY25" fmla="*/ 625955 h 1161397"/>
              <a:gd name="connsiteX26" fmla="*/ 1339600 w 6884912"/>
              <a:gd name="connsiteY26" fmla="*/ 616295 h 1161397"/>
              <a:gd name="connsiteX27" fmla="*/ 1340054 w 6884912"/>
              <a:gd name="connsiteY27" fmla="*/ 614022 h 1161397"/>
              <a:gd name="connsiteX28" fmla="*/ 1391606 w 6884912"/>
              <a:gd name="connsiteY28" fmla="*/ 615229 h 1161397"/>
              <a:gd name="connsiteX29" fmla="*/ 1397565 w 6884912"/>
              <a:gd name="connsiteY29" fmla="*/ 611490 h 1161397"/>
              <a:gd name="connsiteX30" fmla="*/ 1432302 w 6884912"/>
              <a:gd name="connsiteY30" fmla="*/ 617267 h 1161397"/>
              <a:gd name="connsiteX31" fmla="*/ 1449644 w 6884912"/>
              <a:gd name="connsiteY31" fmla="*/ 617591 h 1161397"/>
              <a:gd name="connsiteX32" fmla="*/ 1455793 w 6884912"/>
              <a:gd name="connsiteY32" fmla="*/ 623174 h 1161397"/>
              <a:gd name="connsiteX33" fmla="*/ 1480758 w 6884912"/>
              <a:gd name="connsiteY33" fmla="*/ 620863 h 1161397"/>
              <a:gd name="connsiteX34" fmla="*/ 1483154 w 6884912"/>
              <a:gd name="connsiteY34" fmla="*/ 618527 h 1161397"/>
              <a:gd name="connsiteX35" fmla="*/ 1505495 w 6884912"/>
              <a:gd name="connsiteY35" fmla="*/ 624325 h 1161397"/>
              <a:gd name="connsiteX36" fmla="*/ 1526340 w 6884912"/>
              <a:gd name="connsiteY36" fmla="*/ 638496 h 1161397"/>
              <a:gd name="connsiteX37" fmla="*/ 1731986 w 6884912"/>
              <a:gd name="connsiteY37" fmla="*/ 589682 h 1161397"/>
              <a:gd name="connsiteX38" fmla="*/ 1927935 w 6884912"/>
              <a:gd name="connsiteY38" fmla="*/ 628540 h 1161397"/>
              <a:gd name="connsiteX39" fmla="*/ 2039075 w 6884912"/>
              <a:gd name="connsiteY39" fmla="*/ 599964 h 1161397"/>
              <a:gd name="connsiteX40" fmla="*/ 2066980 w 6884912"/>
              <a:gd name="connsiteY40" fmla="*/ 550413 h 1161397"/>
              <a:gd name="connsiteX41" fmla="*/ 2352236 w 6884912"/>
              <a:gd name="connsiteY41" fmla="*/ 519602 h 1161397"/>
              <a:gd name="connsiteX42" fmla="*/ 2420791 w 6884912"/>
              <a:gd name="connsiteY42" fmla="*/ 492826 h 1161397"/>
              <a:gd name="connsiteX43" fmla="*/ 2489932 w 6884912"/>
              <a:gd name="connsiteY43" fmla="*/ 507864 h 1161397"/>
              <a:gd name="connsiteX44" fmla="*/ 2512917 w 6884912"/>
              <a:gd name="connsiteY44" fmla="*/ 489127 h 1161397"/>
              <a:gd name="connsiteX45" fmla="*/ 2516783 w 6884912"/>
              <a:gd name="connsiteY45" fmla="*/ 485473 h 1161397"/>
              <a:gd name="connsiteX46" fmla="*/ 2534360 w 6884912"/>
              <a:gd name="connsiteY46" fmla="*/ 480064 h 1161397"/>
              <a:gd name="connsiteX47" fmla="*/ 2536691 w 6884912"/>
              <a:gd name="connsiteY47" fmla="*/ 467018 h 1161397"/>
              <a:gd name="connsiteX48" fmla="*/ 2561265 w 6884912"/>
              <a:gd name="connsiteY48" fmla="*/ 450623 h 1161397"/>
              <a:gd name="connsiteX49" fmla="*/ 2594349 w 6884912"/>
              <a:gd name="connsiteY49" fmla="*/ 443884 h 1161397"/>
              <a:gd name="connsiteX50" fmla="*/ 2754324 w 6884912"/>
              <a:gd name="connsiteY50" fmla="*/ 424766 h 1161397"/>
              <a:gd name="connsiteX51" fmla="*/ 2848470 w 6884912"/>
              <a:gd name="connsiteY51" fmla="*/ 405966 h 1161397"/>
              <a:gd name="connsiteX52" fmla="*/ 2881772 w 6884912"/>
              <a:gd name="connsiteY52" fmla="*/ 387260 h 1161397"/>
              <a:gd name="connsiteX53" fmla="*/ 2929932 w 6884912"/>
              <a:gd name="connsiteY53" fmla="*/ 368912 h 1161397"/>
              <a:gd name="connsiteX54" fmla="*/ 3013020 w 6884912"/>
              <a:gd name="connsiteY54" fmla="*/ 327578 h 1161397"/>
              <a:gd name="connsiteX55" fmla="*/ 3222191 w 6884912"/>
              <a:gd name="connsiteY55" fmla="*/ 307887 h 1161397"/>
              <a:gd name="connsiteX56" fmla="*/ 3227953 w 6884912"/>
              <a:gd name="connsiteY56" fmla="*/ 297650 h 1161397"/>
              <a:gd name="connsiteX57" fmla="*/ 3510042 w 6884912"/>
              <a:gd name="connsiteY57" fmla="*/ 311820 h 1161397"/>
              <a:gd name="connsiteX58" fmla="*/ 3626773 w 6884912"/>
              <a:gd name="connsiteY58" fmla="*/ 290452 h 1161397"/>
              <a:gd name="connsiteX59" fmla="*/ 3666217 w 6884912"/>
              <a:gd name="connsiteY59" fmla="*/ 273255 h 1161397"/>
              <a:gd name="connsiteX60" fmla="*/ 3732427 w 6884912"/>
              <a:gd name="connsiteY60" fmla="*/ 245039 h 1161397"/>
              <a:gd name="connsiteX61" fmla="*/ 3777022 w 6884912"/>
              <a:gd name="connsiteY61" fmla="*/ 200276 h 1161397"/>
              <a:gd name="connsiteX62" fmla="*/ 3791246 w 6884912"/>
              <a:gd name="connsiteY62" fmla="*/ 189996 h 1161397"/>
              <a:gd name="connsiteX63" fmla="*/ 3819864 w 6884912"/>
              <a:gd name="connsiteY63" fmla="*/ 194605 h 1161397"/>
              <a:gd name="connsiteX64" fmla="*/ 3830398 w 6884912"/>
              <a:gd name="connsiteY64" fmla="*/ 188383 h 1161397"/>
              <a:gd name="connsiteX65" fmla="*/ 3834360 w 6884912"/>
              <a:gd name="connsiteY65" fmla="*/ 188992 h 1161397"/>
              <a:gd name="connsiteX66" fmla="*/ 3843715 w 6884912"/>
              <a:gd name="connsiteY66" fmla="*/ 188752 h 1161397"/>
              <a:gd name="connsiteX67" fmla="*/ 3842609 w 6884912"/>
              <a:gd name="connsiteY67" fmla="*/ 197386 h 1161397"/>
              <a:gd name="connsiteX68" fmla="*/ 3853961 w 6884912"/>
              <a:gd name="connsiteY68" fmla="*/ 213380 h 1161397"/>
              <a:gd name="connsiteX69" fmla="*/ 3907640 w 6884912"/>
              <a:gd name="connsiteY69" fmla="*/ 207568 h 1161397"/>
              <a:gd name="connsiteX70" fmla="*/ 3910449 w 6884912"/>
              <a:gd name="connsiteY70" fmla="*/ 197808 h 1161397"/>
              <a:gd name="connsiteX71" fmla="*/ 3917197 w 6884912"/>
              <a:gd name="connsiteY71" fmla="*/ 196121 h 1161397"/>
              <a:gd name="connsiteX72" fmla="*/ 3922400 w 6884912"/>
              <a:gd name="connsiteY72" fmla="*/ 205056 h 1161397"/>
              <a:gd name="connsiteX73" fmla="*/ 4013061 w 6884912"/>
              <a:gd name="connsiteY73" fmla="*/ 224874 h 1161397"/>
              <a:gd name="connsiteX74" fmla="*/ 4220717 w 6884912"/>
              <a:gd name="connsiteY74" fmla="*/ 192946 h 1161397"/>
              <a:gd name="connsiteX75" fmla="*/ 4228802 w 6884912"/>
              <a:gd name="connsiteY75" fmla="*/ 201468 h 1161397"/>
              <a:gd name="connsiteX76" fmla="*/ 4289361 w 6884912"/>
              <a:gd name="connsiteY76" fmla="*/ 196642 h 1161397"/>
              <a:gd name="connsiteX77" fmla="*/ 4498913 w 6884912"/>
              <a:gd name="connsiteY77" fmla="*/ 118915 h 1161397"/>
              <a:gd name="connsiteX78" fmla="*/ 4617330 w 6884912"/>
              <a:gd name="connsiteY78" fmla="*/ 111163 h 1161397"/>
              <a:gd name="connsiteX79" fmla="*/ 4659778 w 6884912"/>
              <a:gd name="connsiteY79" fmla="*/ 118219 h 1161397"/>
              <a:gd name="connsiteX80" fmla="*/ 4730870 w 6884912"/>
              <a:gd name="connsiteY80" fmla="*/ 129432 h 1161397"/>
              <a:gd name="connsiteX81" fmla="*/ 4844073 w 6884912"/>
              <a:gd name="connsiteY81" fmla="*/ 161768 h 1161397"/>
              <a:gd name="connsiteX82" fmla="*/ 4856454 w 6884912"/>
              <a:gd name="connsiteY82" fmla="*/ 130488 h 1161397"/>
              <a:gd name="connsiteX83" fmla="*/ 4920038 w 6884912"/>
              <a:gd name="connsiteY83" fmla="*/ 140418 h 1161397"/>
              <a:gd name="connsiteX84" fmla="*/ 5016639 w 6884912"/>
              <a:gd name="connsiteY84" fmla="*/ 158905 h 1161397"/>
              <a:gd name="connsiteX85" fmla="*/ 5072009 w 6884912"/>
              <a:gd name="connsiteY85" fmla="*/ 161502 h 1161397"/>
              <a:gd name="connsiteX86" fmla="*/ 5223626 w 6884912"/>
              <a:gd name="connsiteY86" fmla="*/ 177356 h 1161397"/>
              <a:gd name="connsiteX87" fmla="*/ 5375773 w 6884912"/>
              <a:gd name="connsiteY87" fmla="*/ 199913 h 1161397"/>
              <a:gd name="connsiteX88" fmla="*/ 5467502 w 6884912"/>
              <a:gd name="connsiteY88" fmla="*/ 250963 h 1161397"/>
              <a:gd name="connsiteX89" fmla="*/ 5592395 w 6884912"/>
              <a:gd name="connsiteY89" fmla="*/ 265434 h 1161397"/>
              <a:gd name="connsiteX90" fmla="*/ 5613532 w 6884912"/>
              <a:gd name="connsiteY90" fmla="*/ 273379 h 1161397"/>
              <a:gd name="connsiteX91" fmla="*/ 5642173 w 6884912"/>
              <a:gd name="connsiteY91" fmla="*/ 266904 h 1161397"/>
              <a:gd name="connsiteX92" fmla="*/ 5756910 w 6884912"/>
              <a:gd name="connsiteY92" fmla="*/ 239211 h 1161397"/>
              <a:gd name="connsiteX93" fmla="*/ 5846667 w 6884912"/>
              <a:gd name="connsiteY93" fmla="*/ 201786 h 1161397"/>
              <a:gd name="connsiteX94" fmla="*/ 5960732 w 6884912"/>
              <a:gd name="connsiteY94" fmla="*/ 220708 h 1161397"/>
              <a:gd name="connsiteX95" fmla="*/ 6029542 w 6884912"/>
              <a:gd name="connsiteY95" fmla="*/ 210339 h 1161397"/>
              <a:gd name="connsiteX96" fmla="*/ 6141123 w 6884912"/>
              <a:gd name="connsiteY96" fmla="*/ 159923 h 1161397"/>
              <a:gd name="connsiteX97" fmla="*/ 6290640 w 6884912"/>
              <a:gd name="connsiteY97" fmla="*/ 167441 h 1161397"/>
              <a:gd name="connsiteX98" fmla="*/ 6322806 w 6884912"/>
              <a:gd name="connsiteY98" fmla="*/ 213293 h 1161397"/>
              <a:gd name="connsiteX99" fmla="*/ 6380420 w 6884912"/>
              <a:gd name="connsiteY99" fmla="*/ 173195 h 1161397"/>
              <a:gd name="connsiteX100" fmla="*/ 6507891 w 6884912"/>
              <a:gd name="connsiteY100" fmla="*/ 118474 h 1161397"/>
              <a:gd name="connsiteX101" fmla="*/ 6571807 w 6884912"/>
              <a:gd name="connsiteY101" fmla="*/ 98636 h 1161397"/>
              <a:gd name="connsiteX102" fmla="*/ 6671880 w 6884912"/>
              <a:gd name="connsiteY102" fmla="*/ 82931 h 1161397"/>
              <a:gd name="connsiteX103" fmla="*/ 6702266 w 6884912"/>
              <a:gd name="connsiteY103" fmla="*/ 75470 h 1161397"/>
              <a:gd name="connsiteX104" fmla="*/ 6845802 w 6884912"/>
              <a:gd name="connsiteY104" fmla="*/ 24496 h 1161397"/>
              <a:gd name="connsiteX105" fmla="*/ 6884912 w 6884912"/>
              <a:gd name="connsiteY105"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454970 w 6884912"/>
              <a:gd name="connsiteY7" fmla="*/ 1023343 h 1161397"/>
              <a:gd name="connsiteX8" fmla="*/ 601644 w 6884912"/>
              <a:gd name="connsiteY8" fmla="*/ 1003997 h 1161397"/>
              <a:gd name="connsiteX9" fmla="*/ 651408 w 6884912"/>
              <a:gd name="connsiteY9" fmla="*/ 984938 h 1161397"/>
              <a:gd name="connsiteX10" fmla="*/ 673197 w 6884912"/>
              <a:gd name="connsiteY10" fmla="*/ 1010060 h 1161397"/>
              <a:gd name="connsiteX11" fmla="*/ 723108 w 6884912"/>
              <a:gd name="connsiteY11" fmla="*/ 980081 h 1161397"/>
              <a:gd name="connsiteX12" fmla="*/ 797699 w 6884912"/>
              <a:gd name="connsiteY12" fmla="*/ 931362 h 1161397"/>
              <a:gd name="connsiteX13" fmla="*/ 843359 w 6884912"/>
              <a:gd name="connsiteY13" fmla="*/ 910894 h 1161397"/>
              <a:gd name="connsiteX14" fmla="*/ 965215 w 6884912"/>
              <a:gd name="connsiteY14" fmla="*/ 846701 h 1161397"/>
              <a:gd name="connsiteX15" fmla="*/ 1085080 w 6884912"/>
              <a:gd name="connsiteY15" fmla="*/ 776086 h 1161397"/>
              <a:gd name="connsiteX16" fmla="*/ 1131224 w 6884912"/>
              <a:gd name="connsiteY16" fmla="*/ 706160 h 1161397"/>
              <a:gd name="connsiteX17" fmla="*/ 1138051 w 6884912"/>
              <a:gd name="connsiteY17" fmla="*/ 702034 h 1161397"/>
              <a:gd name="connsiteX18" fmla="*/ 1158800 w 6884912"/>
              <a:gd name="connsiteY18" fmla="*/ 700004 h 1161397"/>
              <a:gd name="connsiteX19" fmla="*/ 1166947 w 6884912"/>
              <a:gd name="connsiteY19" fmla="*/ 700762 h 1161397"/>
              <a:gd name="connsiteX20" fmla="*/ 1178135 w 6884912"/>
              <a:gd name="connsiteY20" fmla="*/ 698631 h 1161397"/>
              <a:gd name="connsiteX21" fmla="*/ 1178301 w 6884912"/>
              <a:gd name="connsiteY21" fmla="*/ 698094 h 1161397"/>
              <a:gd name="connsiteX22" fmla="*/ 1188995 w 6884912"/>
              <a:gd name="connsiteY22" fmla="*/ 697048 h 1161397"/>
              <a:gd name="connsiteX23" fmla="*/ 1242716 w 6884912"/>
              <a:gd name="connsiteY23" fmla="*/ 698052 h 1161397"/>
              <a:gd name="connsiteX24" fmla="*/ 1299977 w 6884912"/>
              <a:gd name="connsiteY24" fmla="*/ 639196 h 1161397"/>
              <a:gd name="connsiteX25" fmla="*/ 1326190 w 6884912"/>
              <a:gd name="connsiteY25" fmla="*/ 625955 h 1161397"/>
              <a:gd name="connsiteX26" fmla="*/ 1339600 w 6884912"/>
              <a:gd name="connsiteY26" fmla="*/ 616295 h 1161397"/>
              <a:gd name="connsiteX27" fmla="*/ 1340054 w 6884912"/>
              <a:gd name="connsiteY27" fmla="*/ 614022 h 1161397"/>
              <a:gd name="connsiteX28" fmla="*/ 1391606 w 6884912"/>
              <a:gd name="connsiteY28" fmla="*/ 615229 h 1161397"/>
              <a:gd name="connsiteX29" fmla="*/ 1397565 w 6884912"/>
              <a:gd name="connsiteY29" fmla="*/ 611490 h 1161397"/>
              <a:gd name="connsiteX30" fmla="*/ 1432302 w 6884912"/>
              <a:gd name="connsiteY30" fmla="*/ 617267 h 1161397"/>
              <a:gd name="connsiteX31" fmla="*/ 1449644 w 6884912"/>
              <a:gd name="connsiteY31" fmla="*/ 617591 h 1161397"/>
              <a:gd name="connsiteX32" fmla="*/ 1455793 w 6884912"/>
              <a:gd name="connsiteY32" fmla="*/ 623174 h 1161397"/>
              <a:gd name="connsiteX33" fmla="*/ 1480758 w 6884912"/>
              <a:gd name="connsiteY33" fmla="*/ 620863 h 1161397"/>
              <a:gd name="connsiteX34" fmla="*/ 1483154 w 6884912"/>
              <a:gd name="connsiteY34" fmla="*/ 618527 h 1161397"/>
              <a:gd name="connsiteX35" fmla="*/ 1505495 w 6884912"/>
              <a:gd name="connsiteY35" fmla="*/ 624325 h 1161397"/>
              <a:gd name="connsiteX36" fmla="*/ 1526340 w 6884912"/>
              <a:gd name="connsiteY36" fmla="*/ 638496 h 1161397"/>
              <a:gd name="connsiteX37" fmla="*/ 1731986 w 6884912"/>
              <a:gd name="connsiteY37" fmla="*/ 589682 h 1161397"/>
              <a:gd name="connsiteX38" fmla="*/ 1927935 w 6884912"/>
              <a:gd name="connsiteY38" fmla="*/ 628540 h 1161397"/>
              <a:gd name="connsiteX39" fmla="*/ 2039075 w 6884912"/>
              <a:gd name="connsiteY39" fmla="*/ 599964 h 1161397"/>
              <a:gd name="connsiteX40" fmla="*/ 2066980 w 6884912"/>
              <a:gd name="connsiteY40" fmla="*/ 550413 h 1161397"/>
              <a:gd name="connsiteX41" fmla="*/ 2352236 w 6884912"/>
              <a:gd name="connsiteY41" fmla="*/ 519602 h 1161397"/>
              <a:gd name="connsiteX42" fmla="*/ 2420791 w 6884912"/>
              <a:gd name="connsiteY42" fmla="*/ 492826 h 1161397"/>
              <a:gd name="connsiteX43" fmla="*/ 2489932 w 6884912"/>
              <a:gd name="connsiteY43" fmla="*/ 507864 h 1161397"/>
              <a:gd name="connsiteX44" fmla="*/ 2512917 w 6884912"/>
              <a:gd name="connsiteY44" fmla="*/ 489127 h 1161397"/>
              <a:gd name="connsiteX45" fmla="*/ 2516783 w 6884912"/>
              <a:gd name="connsiteY45" fmla="*/ 485473 h 1161397"/>
              <a:gd name="connsiteX46" fmla="*/ 2534360 w 6884912"/>
              <a:gd name="connsiteY46" fmla="*/ 480064 h 1161397"/>
              <a:gd name="connsiteX47" fmla="*/ 2536691 w 6884912"/>
              <a:gd name="connsiteY47" fmla="*/ 467018 h 1161397"/>
              <a:gd name="connsiteX48" fmla="*/ 2561265 w 6884912"/>
              <a:gd name="connsiteY48" fmla="*/ 450623 h 1161397"/>
              <a:gd name="connsiteX49" fmla="*/ 2594349 w 6884912"/>
              <a:gd name="connsiteY49" fmla="*/ 443884 h 1161397"/>
              <a:gd name="connsiteX50" fmla="*/ 2754324 w 6884912"/>
              <a:gd name="connsiteY50" fmla="*/ 424766 h 1161397"/>
              <a:gd name="connsiteX51" fmla="*/ 2848470 w 6884912"/>
              <a:gd name="connsiteY51" fmla="*/ 405966 h 1161397"/>
              <a:gd name="connsiteX52" fmla="*/ 2881772 w 6884912"/>
              <a:gd name="connsiteY52" fmla="*/ 387260 h 1161397"/>
              <a:gd name="connsiteX53" fmla="*/ 2929932 w 6884912"/>
              <a:gd name="connsiteY53" fmla="*/ 368912 h 1161397"/>
              <a:gd name="connsiteX54" fmla="*/ 3013020 w 6884912"/>
              <a:gd name="connsiteY54" fmla="*/ 327578 h 1161397"/>
              <a:gd name="connsiteX55" fmla="*/ 3222191 w 6884912"/>
              <a:gd name="connsiteY55" fmla="*/ 307887 h 1161397"/>
              <a:gd name="connsiteX56" fmla="*/ 3227953 w 6884912"/>
              <a:gd name="connsiteY56" fmla="*/ 297650 h 1161397"/>
              <a:gd name="connsiteX57" fmla="*/ 3510042 w 6884912"/>
              <a:gd name="connsiteY57" fmla="*/ 311820 h 1161397"/>
              <a:gd name="connsiteX58" fmla="*/ 3626773 w 6884912"/>
              <a:gd name="connsiteY58" fmla="*/ 290452 h 1161397"/>
              <a:gd name="connsiteX59" fmla="*/ 3666217 w 6884912"/>
              <a:gd name="connsiteY59" fmla="*/ 273255 h 1161397"/>
              <a:gd name="connsiteX60" fmla="*/ 3732427 w 6884912"/>
              <a:gd name="connsiteY60" fmla="*/ 245039 h 1161397"/>
              <a:gd name="connsiteX61" fmla="*/ 3777022 w 6884912"/>
              <a:gd name="connsiteY61" fmla="*/ 200276 h 1161397"/>
              <a:gd name="connsiteX62" fmla="*/ 3791246 w 6884912"/>
              <a:gd name="connsiteY62" fmla="*/ 189996 h 1161397"/>
              <a:gd name="connsiteX63" fmla="*/ 3819864 w 6884912"/>
              <a:gd name="connsiteY63" fmla="*/ 194605 h 1161397"/>
              <a:gd name="connsiteX64" fmla="*/ 3830398 w 6884912"/>
              <a:gd name="connsiteY64" fmla="*/ 188383 h 1161397"/>
              <a:gd name="connsiteX65" fmla="*/ 3834360 w 6884912"/>
              <a:gd name="connsiteY65" fmla="*/ 188992 h 1161397"/>
              <a:gd name="connsiteX66" fmla="*/ 3843715 w 6884912"/>
              <a:gd name="connsiteY66" fmla="*/ 188752 h 1161397"/>
              <a:gd name="connsiteX67" fmla="*/ 3842609 w 6884912"/>
              <a:gd name="connsiteY67" fmla="*/ 197386 h 1161397"/>
              <a:gd name="connsiteX68" fmla="*/ 3853961 w 6884912"/>
              <a:gd name="connsiteY68" fmla="*/ 213380 h 1161397"/>
              <a:gd name="connsiteX69" fmla="*/ 3907640 w 6884912"/>
              <a:gd name="connsiteY69" fmla="*/ 207568 h 1161397"/>
              <a:gd name="connsiteX70" fmla="*/ 3910449 w 6884912"/>
              <a:gd name="connsiteY70" fmla="*/ 197808 h 1161397"/>
              <a:gd name="connsiteX71" fmla="*/ 3917197 w 6884912"/>
              <a:gd name="connsiteY71" fmla="*/ 196121 h 1161397"/>
              <a:gd name="connsiteX72" fmla="*/ 3922400 w 6884912"/>
              <a:gd name="connsiteY72" fmla="*/ 205056 h 1161397"/>
              <a:gd name="connsiteX73" fmla="*/ 4013061 w 6884912"/>
              <a:gd name="connsiteY73" fmla="*/ 224874 h 1161397"/>
              <a:gd name="connsiteX74" fmla="*/ 4220717 w 6884912"/>
              <a:gd name="connsiteY74" fmla="*/ 192946 h 1161397"/>
              <a:gd name="connsiteX75" fmla="*/ 4228802 w 6884912"/>
              <a:gd name="connsiteY75" fmla="*/ 201468 h 1161397"/>
              <a:gd name="connsiteX76" fmla="*/ 4289361 w 6884912"/>
              <a:gd name="connsiteY76" fmla="*/ 196642 h 1161397"/>
              <a:gd name="connsiteX77" fmla="*/ 4498913 w 6884912"/>
              <a:gd name="connsiteY77" fmla="*/ 118915 h 1161397"/>
              <a:gd name="connsiteX78" fmla="*/ 4617330 w 6884912"/>
              <a:gd name="connsiteY78" fmla="*/ 111163 h 1161397"/>
              <a:gd name="connsiteX79" fmla="*/ 4659778 w 6884912"/>
              <a:gd name="connsiteY79" fmla="*/ 118219 h 1161397"/>
              <a:gd name="connsiteX80" fmla="*/ 4730870 w 6884912"/>
              <a:gd name="connsiteY80" fmla="*/ 129432 h 1161397"/>
              <a:gd name="connsiteX81" fmla="*/ 4844073 w 6884912"/>
              <a:gd name="connsiteY81" fmla="*/ 161768 h 1161397"/>
              <a:gd name="connsiteX82" fmla="*/ 4856454 w 6884912"/>
              <a:gd name="connsiteY82" fmla="*/ 130488 h 1161397"/>
              <a:gd name="connsiteX83" fmla="*/ 4920038 w 6884912"/>
              <a:gd name="connsiteY83" fmla="*/ 140418 h 1161397"/>
              <a:gd name="connsiteX84" fmla="*/ 5016639 w 6884912"/>
              <a:gd name="connsiteY84" fmla="*/ 158905 h 1161397"/>
              <a:gd name="connsiteX85" fmla="*/ 5072009 w 6884912"/>
              <a:gd name="connsiteY85" fmla="*/ 161502 h 1161397"/>
              <a:gd name="connsiteX86" fmla="*/ 5223626 w 6884912"/>
              <a:gd name="connsiteY86" fmla="*/ 177356 h 1161397"/>
              <a:gd name="connsiteX87" fmla="*/ 5375773 w 6884912"/>
              <a:gd name="connsiteY87" fmla="*/ 199913 h 1161397"/>
              <a:gd name="connsiteX88" fmla="*/ 5467502 w 6884912"/>
              <a:gd name="connsiteY88" fmla="*/ 250963 h 1161397"/>
              <a:gd name="connsiteX89" fmla="*/ 5592395 w 6884912"/>
              <a:gd name="connsiteY89" fmla="*/ 265434 h 1161397"/>
              <a:gd name="connsiteX90" fmla="*/ 5613532 w 6884912"/>
              <a:gd name="connsiteY90" fmla="*/ 273379 h 1161397"/>
              <a:gd name="connsiteX91" fmla="*/ 5642173 w 6884912"/>
              <a:gd name="connsiteY91" fmla="*/ 266904 h 1161397"/>
              <a:gd name="connsiteX92" fmla="*/ 5756910 w 6884912"/>
              <a:gd name="connsiteY92" fmla="*/ 239211 h 1161397"/>
              <a:gd name="connsiteX93" fmla="*/ 5846667 w 6884912"/>
              <a:gd name="connsiteY93" fmla="*/ 201786 h 1161397"/>
              <a:gd name="connsiteX94" fmla="*/ 5960732 w 6884912"/>
              <a:gd name="connsiteY94" fmla="*/ 220708 h 1161397"/>
              <a:gd name="connsiteX95" fmla="*/ 6029542 w 6884912"/>
              <a:gd name="connsiteY95" fmla="*/ 210339 h 1161397"/>
              <a:gd name="connsiteX96" fmla="*/ 6141123 w 6884912"/>
              <a:gd name="connsiteY96" fmla="*/ 159923 h 1161397"/>
              <a:gd name="connsiteX97" fmla="*/ 6290640 w 6884912"/>
              <a:gd name="connsiteY97" fmla="*/ 167441 h 1161397"/>
              <a:gd name="connsiteX98" fmla="*/ 6322806 w 6884912"/>
              <a:gd name="connsiteY98" fmla="*/ 213293 h 1161397"/>
              <a:gd name="connsiteX99" fmla="*/ 6380420 w 6884912"/>
              <a:gd name="connsiteY99" fmla="*/ 173195 h 1161397"/>
              <a:gd name="connsiteX100" fmla="*/ 6507891 w 6884912"/>
              <a:gd name="connsiteY100" fmla="*/ 118474 h 1161397"/>
              <a:gd name="connsiteX101" fmla="*/ 6571807 w 6884912"/>
              <a:gd name="connsiteY101" fmla="*/ 98636 h 1161397"/>
              <a:gd name="connsiteX102" fmla="*/ 6671880 w 6884912"/>
              <a:gd name="connsiteY102" fmla="*/ 82931 h 1161397"/>
              <a:gd name="connsiteX103" fmla="*/ 6702266 w 6884912"/>
              <a:gd name="connsiteY103" fmla="*/ 75470 h 1161397"/>
              <a:gd name="connsiteX104" fmla="*/ 6845802 w 6884912"/>
              <a:gd name="connsiteY104" fmla="*/ 24496 h 1161397"/>
              <a:gd name="connsiteX105" fmla="*/ 6884912 w 6884912"/>
              <a:gd name="connsiteY105"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213420 w 6884912"/>
              <a:gd name="connsiteY6" fmla="*/ 1056868 h 1161397"/>
              <a:gd name="connsiteX7" fmla="*/ 454970 w 6884912"/>
              <a:gd name="connsiteY7" fmla="*/ 1023343 h 1161397"/>
              <a:gd name="connsiteX8" fmla="*/ 601644 w 6884912"/>
              <a:gd name="connsiteY8" fmla="*/ 1003997 h 1161397"/>
              <a:gd name="connsiteX9" fmla="*/ 651408 w 6884912"/>
              <a:gd name="connsiteY9" fmla="*/ 984938 h 1161397"/>
              <a:gd name="connsiteX10" fmla="*/ 673197 w 6884912"/>
              <a:gd name="connsiteY10" fmla="*/ 1010060 h 1161397"/>
              <a:gd name="connsiteX11" fmla="*/ 723108 w 6884912"/>
              <a:gd name="connsiteY11" fmla="*/ 980081 h 1161397"/>
              <a:gd name="connsiteX12" fmla="*/ 797699 w 6884912"/>
              <a:gd name="connsiteY12" fmla="*/ 931362 h 1161397"/>
              <a:gd name="connsiteX13" fmla="*/ 843359 w 6884912"/>
              <a:gd name="connsiteY13" fmla="*/ 910894 h 1161397"/>
              <a:gd name="connsiteX14" fmla="*/ 965215 w 6884912"/>
              <a:gd name="connsiteY14" fmla="*/ 846701 h 1161397"/>
              <a:gd name="connsiteX15" fmla="*/ 1085080 w 6884912"/>
              <a:gd name="connsiteY15" fmla="*/ 776086 h 1161397"/>
              <a:gd name="connsiteX16" fmla="*/ 1131224 w 6884912"/>
              <a:gd name="connsiteY16" fmla="*/ 706160 h 1161397"/>
              <a:gd name="connsiteX17" fmla="*/ 1138051 w 6884912"/>
              <a:gd name="connsiteY17" fmla="*/ 702034 h 1161397"/>
              <a:gd name="connsiteX18" fmla="*/ 1158800 w 6884912"/>
              <a:gd name="connsiteY18" fmla="*/ 700004 h 1161397"/>
              <a:gd name="connsiteX19" fmla="*/ 1166947 w 6884912"/>
              <a:gd name="connsiteY19" fmla="*/ 700762 h 1161397"/>
              <a:gd name="connsiteX20" fmla="*/ 1178135 w 6884912"/>
              <a:gd name="connsiteY20" fmla="*/ 698631 h 1161397"/>
              <a:gd name="connsiteX21" fmla="*/ 1178301 w 6884912"/>
              <a:gd name="connsiteY21" fmla="*/ 698094 h 1161397"/>
              <a:gd name="connsiteX22" fmla="*/ 1188995 w 6884912"/>
              <a:gd name="connsiteY22" fmla="*/ 697048 h 1161397"/>
              <a:gd name="connsiteX23" fmla="*/ 1242716 w 6884912"/>
              <a:gd name="connsiteY23" fmla="*/ 698052 h 1161397"/>
              <a:gd name="connsiteX24" fmla="*/ 1299977 w 6884912"/>
              <a:gd name="connsiteY24" fmla="*/ 639196 h 1161397"/>
              <a:gd name="connsiteX25" fmla="*/ 1326190 w 6884912"/>
              <a:gd name="connsiteY25" fmla="*/ 625955 h 1161397"/>
              <a:gd name="connsiteX26" fmla="*/ 1339600 w 6884912"/>
              <a:gd name="connsiteY26" fmla="*/ 616295 h 1161397"/>
              <a:gd name="connsiteX27" fmla="*/ 1340054 w 6884912"/>
              <a:gd name="connsiteY27" fmla="*/ 614022 h 1161397"/>
              <a:gd name="connsiteX28" fmla="*/ 1391606 w 6884912"/>
              <a:gd name="connsiteY28" fmla="*/ 615229 h 1161397"/>
              <a:gd name="connsiteX29" fmla="*/ 1397565 w 6884912"/>
              <a:gd name="connsiteY29" fmla="*/ 611490 h 1161397"/>
              <a:gd name="connsiteX30" fmla="*/ 1432302 w 6884912"/>
              <a:gd name="connsiteY30" fmla="*/ 617267 h 1161397"/>
              <a:gd name="connsiteX31" fmla="*/ 1449644 w 6884912"/>
              <a:gd name="connsiteY31" fmla="*/ 617591 h 1161397"/>
              <a:gd name="connsiteX32" fmla="*/ 1455793 w 6884912"/>
              <a:gd name="connsiteY32" fmla="*/ 623174 h 1161397"/>
              <a:gd name="connsiteX33" fmla="*/ 1480758 w 6884912"/>
              <a:gd name="connsiteY33" fmla="*/ 620863 h 1161397"/>
              <a:gd name="connsiteX34" fmla="*/ 1483154 w 6884912"/>
              <a:gd name="connsiteY34" fmla="*/ 618527 h 1161397"/>
              <a:gd name="connsiteX35" fmla="*/ 1505495 w 6884912"/>
              <a:gd name="connsiteY35" fmla="*/ 624325 h 1161397"/>
              <a:gd name="connsiteX36" fmla="*/ 1526340 w 6884912"/>
              <a:gd name="connsiteY36" fmla="*/ 638496 h 1161397"/>
              <a:gd name="connsiteX37" fmla="*/ 1731986 w 6884912"/>
              <a:gd name="connsiteY37" fmla="*/ 589682 h 1161397"/>
              <a:gd name="connsiteX38" fmla="*/ 1927935 w 6884912"/>
              <a:gd name="connsiteY38" fmla="*/ 628540 h 1161397"/>
              <a:gd name="connsiteX39" fmla="*/ 2039075 w 6884912"/>
              <a:gd name="connsiteY39" fmla="*/ 599964 h 1161397"/>
              <a:gd name="connsiteX40" fmla="*/ 2066980 w 6884912"/>
              <a:gd name="connsiteY40" fmla="*/ 550413 h 1161397"/>
              <a:gd name="connsiteX41" fmla="*/ 2352236 w 6884912"/>
              <a:gd name="connsiteY41" fmla="*/ 519602 h 1161397"/>
              <a:gd name="connsiteX42" fmla="*/ 2420791 w 6884912"/>
              <a:gd name="connsiteY42" fmla="*/ 492826 h 1161397"/>
              <a:gd name="connsiteX43" fmla="*/ 2489932 w 6884912"/>
              <a:gd name="connsiteY43" fmla="*/ 507864 h 1161397"/>
              <a:gd name="connsiteX44" fmla="*/ 2512917 w 6884912"/>
              <a:gd name="connsiteY44" fmla="*/ 489127 h 1161397"/>
              <a:gd name="connsiteX45" fmla="*/ 2516783 w 6884912"/>
              <a:gd name="connsiteY45" fmla="*/ 485473 h 1161397"/>
              <a:gd name="connsiteX46" fmla="*/ 2534360 w 6884912"/>
              <a:gd name="connsiteY46" fmla="*/ 480064 h 1161397"/>
              <a:gd name="connsiteX47" fmla="*/ 2536691 w 6884912"/>
              <a:gd name="connsiteY47" fmla="*/ 467018 h 1161397"/>
              <a:gd name="connsiteX48" fmla="*/ 2561265 w 6884912"/>
              <a:gd name="connsiteY48" fmla="*/ 450623 h 1161397"/>
              <a:gd name="connsiteX49" fmla="*/ 2594349 w 6884912"/>
              <a:gd name="connsiteY49" fmla="*/ 443884 h 1161397"/>
              <a:gd name="connsiteX50" fmla="*/ 2754324 w 6884912"/>
              <a:gd name="connsiteY50" fmla="*/ 424766 h 1161397"/>
              <a:gd name="connsiteX51" fmla="*/ 2848470 w 6884912"/>
              <a:gd name="connsiteY51" fmla="*/ 405966 h 1161397"/>
              <a:gd name="connsiteX52" fmla="*/ 2881772 w 6884912"/>
              <a:gd name="connsiteY52" fmla="*/ 387260 h 1161397"/>
              <a:gd name="connsiteX53" fmla="*/ 2929932 w 6884912"/>
              <a:gd name="connsiteY53" fmla="*/ 368912 h 1161397"/>
              <a:gd name="connsiteX54" fmla="*/ 3013020 w 6884912"/>
              <a:gd name="connsiteY54" fmla="*/ 327578 h 1161397"/>
              <a:gd name="connsiteX55" fmla="*/ 3222191 w 6884912"/>
              <a:gd name="connsiteY55" fmla="*/ 307887 h 1161397"/>
              <a:gd name="connsiteX56" fmla="*/ 3227953 w 6884912"/>
              <a:gd name="connsiteY56" fmla="*/ 297650 h 1161397"/>
              <a:gd name="connsiteX57" fmla="*/ 3510042 w 6884912"/>
              <a:gd name="connsiteY57" fmla="*/ 311820 h 1161397"/>
              <a:gd name="connsiteX58" fmla="*/ 3626773 w 6884912"/>
              <a:gd name="connsiteY58" fmla="*/ 290452 h 1161397"/>
              <a:gd name="connsiteX59" fmla="*/ 3666217 w 6884912"/>
              <a:gd name="connsiteY59" fmla="*/ 273255 h 1161397"/>
              <a:gd name="connsiteX60" fmla="*/ 3732427 w 6884912"/>
              <a:gd name="connsiteY60" fmla="*/ 245039 h 1161397"/>
              <a:gd name="connsiteX61" fmla="*/ 3777022 w 6884912"/>
              <a:gd name="connsiteY61" fmla="*/ 200276 h 1161397"/>
              <a:gd name="connsiteX62" fmla="*/ 3791246 w 6884912"/>
              <a:gd name="connsiteY62" fmla="*/ 189996 h 1161397"/>
              <a:gd name="connsiteX63" fmla="*/ 3819864 w 6884912"/>
              <a:gd name="connsiteY63" fmla="*/ 194605 h 1161397"/>
              <a:gd name="connsiteX64" fmla="*/ 3830398 w 6884912"/>
              <a:gd name="connsiteY64" fmla="*/ 188383 h 1161397"/>
              <a:gd name="connsiteX65" fmla="*/ 3834360 w 6884912"/>
              <a:gd name="connsiteY65" fmla="*/ 188992 h 1161397"/>
              <a:gd name="connsiteX66" fmla="*/ 3843715 w 6884912"/>
              <a:gd name="connsiteY66" fmla="*/ 188752 h 1161397"/>
              <a:gd name="connsiteX67" fmla="*/ 3842609 w 6884912"/>
              <a:gd name="connsiteY67" fmla="*/ 197386 h 1161397"/>
              <a:gd name="connsiteX68" fmla="*/ 3853961 w 6884912"/>
              <a:gd name="connsiteY68" fmla="*/ 213380 h 1161397"/>
              <a:gd name="connsiteX69" fmla="*/ 3907640 w 6884912"/>
              <a:gd name="connsiteY69" fmla="*/ 207568 h 1161397"/>
              <a:gd name="connsiteX70" fmla="*/ 3910449 w 6884912"/>
              <a:gd name="connsiteY70" fmla="*/ 197808 h 1161397"/>
              <a:gd name="connsiteX71" fmla="*/ 3917197 w 6884912"/>
              <a:gd name="connsiteY71" fmla="*/ 196121 h 1161397"/>
              <a:gd name="connsiteX72" fmla="*/ 3922400 w 6884912"/>
              <a:gd name="connsiteY72" fmla="*/ 205056 h 1161397"/>
              <a:gd name="connsiteX73" fmla="*/ 4013061 w 6884912"/>
              <a:gd name="connsiteY73" fmla="*/ 224874 h 1161397"/>
              <a:gd name="connsiteX74" fmla="*/ 4220717 w 6884912"/>
              <a:gd name="connsiteY74" fmla="*/ 192946 h 1161397"/>
              <a:gd name="connsiteX75" fmla="*/ 4228802 w 6884912"/>
              <a:gd name="connsiteY75" fmla="*/ 201468 h 1161397"/>
              <a:gd name="connsiteX76" fmla="*/ 4289361 w 6884912"/>
              <a:gd name="connsiteY76" fmla="*/ 196642 h 1161397"/>
              <a:gd name="connsiteX77" fmla="*/ 4498913 w 6884912"/>
              <a:gd name="connsiteY77" fmla="*/ 118915 h 1161397"/>
              <a:gd name="connsiteX78" fmla="*/ 4617330 w 6884912"/>
              <a:gd name="connsiteY78" fmla="*/ 111163 h 1161397"/>
              <a:gd name="connsiteX79" fmla="*/ 4659778 w 6884912"/>
              <a:gd name="connsiteY79" fmla="*/ 118219 h 1161397"/>
              <a:gd name="connsiteX80" fmla="*/ 4730870 w 6884912"/>
              <a:gd name="connsiteY80" fmla="*/ 129432 h 1161397"/>
              <a:gd name="connsiteX81" fmla="*/ 4844073 w 6884912"/>
              <a:gd name="connsiteY81" fmla="*/ 161768 h 1161397"/>
              <a:gd name="connsiteX82" fmla="*/ 4856454 w 6884912"/>
              <a:gd name="connsiteY82" fmla="*/ 130488 h 1161397"/>
              <a:gd name="connsiteX83" fmla="*/ 4920038 w 6884912"/>
              <a:gd name="connsiteY83" fmla="*/ 140418 h 1161397"/>
              <a:gd name="connsiteX84" fmla="*/ 5016639 w 6884912"/>
              <a:gd name="connsiteY84" fmla="*/ 158905 h 1161397"/>
              <a:gd name="connsiteX85" fmla="*/ 5072009 w 6884912"/>
              <a:gd name="connsiteY85" fmla="*/ 161502 h 1161397"/>
              <a:gd name="connsiteX86" fmla="*/ 5223626 w 6884912"/>
              <a:gd name="connsiteY86" fmla="*/ 177356 h 1161397"/>
              <a:gd name="connsiteX87" fmla="*/ 5375773 w 6884912"/>
              <a:gd name="connsiteY87" fmla="*/ 199913 h 1161397"/>
              <a:gd name="connsiteX88" fmla="*/ 5467502 w 6884912"/>
              <a:gd name="connsiteY88" fmla="*/ 250963 h 1161397"/>
              <a:gd name="connsiteX89" fmla="*/ 5592395 w 6884912"/>
              <a:gd name="connsiteY89" fmla="*/ 265434 h 1161397"/>
              <a:gd name="connsiteX90" fmla="*/ 5613532 w 6884912"/>
              <a:gd name="connsiteY90" fmla="*/ 273379 h 1161397"/>
              <a:gd name="connsiteX91" fmla="*/ 5642173 w 6884912"/>
              <a:gd name="connsiteY91" fmla="*/ 266904 h 1161397"/>
              <a:gd name="connsiteX92" fmla="*/ 5756910 w 6884912"/>
              <a:gd name="connsiteY92" fmla="*/ 239211 h 1161397"/>
              <a:gd name="connsiteX93" fmla="*/ 5846667 w 6884912"/>
              <a:gd name="connsiteY93" fmla="*/ 201786 h 1161397"/>
              <a:gd name="connsiteX94" fmla="*/ 5960732 w 6884912"/>
              <a:gd name="connsiteY94" fmla="*/ 220708 h 1161397"/>
              <a:gd name="connsiteX95" fmla="*/ 6029542 w 6884912"/>
              <a:gd name="connsiteY95" fmla="*/ 210339 h 1161397"/>
              <a:gd name="connsiteX96" fmla="*/ 6141123 w 6884912"/>
              <a:gd name="connsiteY96" fmla="*/ 159923 h 1161397"/>
              <a:gd name="connsiteX97" fmla="*/ 6290640 w 6884912"/>
              <a:gd name="connsiteY97" fmla="*/ 167441 h 1161397"/>
              <a:gd name="connsiteX98" fmla="*/ 6322806 w 6884912"/>
              <a:gd name="connsiteY98" fmla="*/ 213293 h 1161397"/>
              <a:gd name="connsiteX99" fmla="*/ 6380420 w 6884912"/>
              <a:gd name="connsiteY99" fmla="*/ 173195 h 1161397"/>
              <a:gd name="connsiteX100" fmla="*/ 6507891 w 6884912"/>
              <a:gd name="connsiteY100" fmla="*/ 118474 h 1161397"/>
              <a:gd name="connsiteX101" fmla="*/ 6571807 w 6884912"/>
              <a:gd name="connsiteY101" fmla="*/ 98636 h 1161397"/>
              <a:gd name="connsiteX102" fmla="*/ 6671880 w 6884912"/>
              <a:gd name="connsiteY102" fmla="*/ 82931 h 1161397"/>
              <a:gd name="connsiteX103" fmla="*/ 6702266 w 6884912"/>
              <a:gd name="connsiteY103" fmla="*/ 75470 h 1161397"/>
              <a:gd name="connsiteX104" fmla="*/ 6845802 w 6884912"/>
              <a:gd name="connsiteY104" fmla="*/ 24496 h 1161397"/>
              <a:gd name="connsiteX105" fmla="*/ 6884912 w 6884912"/>
              <a:gd name="connsiteY105"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213420 w 6884912"/>
              <a:gd name="connsiteY5" fmla="*/ 1056868 h 1161397"/>
              <a:gd name="connsiteX6" fmla="*/ 454970 w 6884912"/>
              <a:gd name="connsiteY6" fmla="*/ 1023343 h 1161397"/>
              <a:gd name="connsiteX7" fmla="*/ 601644 w 6884912"/>
              <a:gd name="connsiteY7" fmla="*/ 1003997 h 1161397"/>
              <a:gd name="connsiteX8" fmla="*/ 651408 w 6884912"/>
              <a:gd name="connsiteY8" fmla="*/ 984938 h 1161397"/>
              <a:gd name="connsiteX9" fmla="*/ 673197 w 6884912"/>
              <a:gd name="connsiteY9" fmla="*/ 1010060 h 1161397"/>
              <a:gd name="connsiteX10" fmla="*/ 723108 w 6884912"/>
              <a:gd name="connsiteY10" fmla="*/ 980081 h 1161397"/>
              <a:gd name="connsiteX11" fmla="*/ 797699 w 6884912"/>
              <a:gd name="connsiteY11" fmla="*/ 931362 h 1161397"/>
              <a:gd name="connsiteX12" fmla="*/ 843359 w 6884912"/>
              <a:gd name="connsiteY12" fmla="*/ 910894 h 1161397"/>
              <a:gd name="connsiteX13" fmla="*/ 965215 w 6884912"/>
              <a:gd name="connsiteY13" fmla="*/ 846701 h 1161397"/>
              <a:gd name="connsiteX14" fmla="*/ 1085080 w 6884912"/>
              <a:gd name="connsiteY14" fmla="*/ 776086 h 1161397"/>
              <a:gd name="connsiteX15" fmla="*/ 1131224 w 6884912"/>
              <a:gd name="connsiteY15" fmla="*/ 706160 h 1161397"/>
              <a:gd name="connsiteX16" fmla="*/ 1138051 w 6884912"/>
              <a:gd name="connsiteY16" fmla="*/ 702034 h 1161397"/>
              <a:gd name="connsiteX17" fmla="*/ 1158800 w 6884912"/>
              <a:gd name="connsiteY17" fmla="*/ 700004 h 1161397"/>
              <a:gd name="connsiteX18" fmla="*/ 1166947 w 6884912"/>
              <a:gd name="connsiteY18" fmla="*/ 700762 h 1161397"/>
              <a:gd name="connsiteX19" fmla="*/ 1178135 w 6884912"/>
              <a:gd name="connsiteY19" fmla="*/ 698631 h 1161397"/>
              <a:gd name="connsiteX20" fmla="*/ 1178301 w 6884912"/>
              <a:gd name="connsiteY20" fmla="*/ 698094 h 1161397"/>
              <a:gd name="connsiteX21" fmla="*/ 1188995 w 6884912"/>
              <a:gd name="connsiteY21" fmla="*/ 697048 h 1161397"/>
              <a:gd name="connsiteX22" fmla="*/ 1242716 w 6884912"/>
              <a:gd name="connsiteY22" fmla="*/ 698052 h 1161397"/>
              <a:gd name="connsiteX23" fmla="*/ 1299977 w 6884912"/>
              <a:gd name="connsiteY23" fmla="*/ 639196 h 1161397"/>
              <a:gd name="connsiteX24" fmla="*/ 1326190 w 6884912"/>
              <a:gd name="connsiteY24" fmla="*/ 625955 h 1161397"/>
              <a:gd name="connsiteX25" fmla="*/ 1339600 w 6884912"/>
              <a:gd name="connsiteY25" fmla="*/ 616295 h 1161397"/>
              <a:gd name="connsiteX26" fmla="*/ 1340054 w 6884912"/>
              <a:gd name="connsiteY26" fmla="*/ 614022 h 1161397"/>
              <a:gd name="connsiteX27" fmla="*/ 1391606 w 6884912"/>
              <a:gd name="connsiteY27" fmla="*/ 615229 h 1161397"/>
              <a:gd name="connsiteX28" fmla="*/ 1397565 w 6884912"/>
              <a:gd name="connsiteY28" fmla="*/ 611490 h 1161397"/>
              <a:gd name="connsiteX29" fmla="*/ 1432302 w 6884912"/>
              <a:gd name="connsiteY29" fmla="*/ 617267 h 1161397"/>
              <a:gd name="connsiteX30" fmla="*/ 1449644 w 6884912"/>
              <a:gd name="connsiteY30" fmla="*/ 617591 h 1161397"/>
              <a:gd name="connsiteX31" fmla="*/ 1455793 w 6884912"/>
              <a:gd name="connsiteY31" fmla="*/ 623174 h 1161397"/>
              <a:gd name="connsiteX32" fmla="*/ 1480758 w 6884912"/>
              <a:gd name="connsiteY32" fmla="*/ 620863 h 1161397"/>
              <a:gd name="connsiteX33" fmla="*/ 1483154 w 6884912"/>
              <a:gd name="connsiteY33" fmla="*/ 618527 h 1161397"/>
              <a:gd name="connsiteX34" fmla="*/ 1505495 w 6884912"/>
              <a:gd name="connsiteY34" fmla="*/ 624325 h 1161397"/>
              <a:gd name="connsiteX35" fmla="*/ 1526340 w 6884912"/>
              <a:gd name="connsiteY35" fmla="*/ 638496 h 1161397"/>
              <a:gd name="connsiteX36" fmla="*/ 1731986 w 6884912"/>
              <a:gd name="connsiteY36" fmla="*/ 589682 h 1161397"/>
              <a:gd name="connsiteX37" fmla="*/ 1927935 w 6884912"/>
              <a:gd name="connsiteY37" fmla="*/ 628540 h 1161397"/>
              <a:gd name="connsiteX38" fmla="*/ 2039075 w 6884912"/>
              <a:gd name="connsiteY38" fmla="*/ 599964 h 1161397"/>
              <a:gd name="connsiteX39" fmla="*/ 2066980 w 6884912"/>
              <a:gd name="connsiteY39" fmla="*/ 550413 h 1161397"/>
              <a:gd name="connsiteX40" fmla="*/ 2352236 w 6884912"/>
              <a:gd name="connsiteY40" fmla="*/ 519602 h 1161397"/>
              <a:gd name="connsiteX41" fmla="*/ 2420791 w 6884912"/>
              <a:gd name="connsiteY41" fmla="*/ 492826 h 1161397"/>
              <a:gd name="connsiteX42" fmla="*/ 2489932 w 6884912"/>
              <a:gd name="connsiteY42" fmla="*/ 507864 h 1161397"/>
              <a:gd name="connsiteX43" fmla="*/ 2512917 w 6884912"/>
              <a:gd name="connsiteY43" fmla="*/ 489127 h 1161397"/>
              <a:gd name="connsiteX44" fmla="*/ 2516783 w 6884912"/>
              <a:gd name="connsiteY44" fmla="*/ 485473 h 1161397"/>
              <a:gd name="connsiteX45" fmla="*/ 2534360 w 6884912"/>
              <a:gd name="connsiteY45" fmla="*/ 480064 h 1161397"/>
              <a:gd name="connsiteX46" fmla="*/ 2536691 w 6884912"/>
              <a:gd name="connsiteY46" fmla="*/ 467018 h 1161397"/>
              <a:gd name="connsiteX47" fmla="*/ 2561265 w 6884912"/>
              <a:gd name="connsiteY47" fmla="*/ 450623 h 1161397"/>
              <a:gd name="connsiteX48" fmla="*/ 2594349 w 6884912"/>
              <a:gd name="connsiteY48" fmla="*/ 443884 h 1161397"/>
              <a:gd name="connsiteX49" fmla="*/ 2754324 w 6884912"/>
              <a:gd name="connsiteY49" fmla="*/ 424766 h 1161397"/>
              <a:gd name="connsiteX50" fmla="*/ 2848470 w 6884912"/>
              <a:gd name="connsiteY50" fmla="*/ 405966 h 1161397"/>
              <a:gd name="connsiteX51" fmla="*/ 2881772 w 6884912"/>
              <a:gd name="connsiteY51" fmla="*/ 387260 h 1161397"/>
              <a:gd name="connsiteX52" fmla="*/ 2929932 w 6884912"/>
              <a:gd name="connsiteY52" fmla="*/ 368912 h 1161397"/>
              <a:gd name="connsiteX53" fmla="*/ 3013020 w 6884912"/>
              <a:gd name="connsiteY53" fmla="*/ 327578 h 1161397"/>
              <a:gd name="connsiteX54" fmla="*/ 3222191 w 6884912"/>
              <a:gd name="connsiteY54" fmla="*/ 307887 h 1161397"/>
              <a:gd name="connsiteX55" fmla="*/ 3227953 w 6884912"/>
              <a:gd name="connsiteY55" fmla="*/ 297650 h 1161397"/>
              <a:gd name="connsiteX56" fmla="*/ 3510042 w 6884912"/>
              <a:gd name="connsiteY56" fmla="*/ 311820 h 1161397"/>
              <a:gd name="connsiteX57" fmla="*/ 3626773 w 6884912"/>
              <a:gd name="connsiteY57" fmla="*/ 290452 h 1161397"/>
              <a:gd name="connsiteX58" fmla="*/ 3666217 w 6884912"/>
              <a:gd name="connsiteY58" fmla="*/ 273255 h 1161397"/>
              <a:gd name="connsiteX59" fmla="*/ 3732427 w 6884912"/>
              <a:gd name="connsiteY59" fmla="*/ 245039 h 1161397"/>
              <a:gd name="connsiteX60" fmla="*/ 3777022 w 6884912"/>
              <a:gd name="connsiteY60" fmla="*/ 200276 h 1161397"/>
              <a:gd name="connsiteX61" fmla="*/ 3791246 w 6884912"/>
              <a:gd name="connsiteY61" fmla="*/ 189996 h 1161397"/>
              <a:gd name="connsiteX62" fmla="*/ 3819864 w 6884912"/>
              <a:gd name="connsiteY62" fmla="*/ 194605 h 1161397"/>
              <a:gd name="connsiteX63" fmla="*/ 3830398 w 6884912"/>
              <a:gd name="connsiteY63" fmla="*/ 188383 h 1161397"/>
              <a:gd name="connsiteX64" fmla="*/ 3834360 w 6884912"/>
              <a:gd name="connsiteY64" fmla="*/ 188992 h 1161397"/>
              <a:gd name="connsiteX65" fmla="*/ 3843715 w 6884912"/>
              <a:gd name="connsiteY65" fmla="*/ 188752 h 1161397"/>
              <a:gd name="connsiteX66" fmla="*/ 3842609 w 6884912"/>
              <a:gd name="connsiteY66" fmla="*/ 197386 h 1161397"/>
              <a:gd name="connsiteX67" fmla="*/ 3853961 w 6884912"/>
              <a:gd name="connsiteY67" fmla="*/ 213380 h 1161397"/>
              <a:gd name="connsiteX68" fmla="*/ 3907640 w 6884912"/>
              <a:gd name="connsiteY68" fmla="*/ 207568 h 1161397"/>
              <a:gd name="connsiteX69" fmla="*/ 3910449 w 6884912"/>
              <a:gd name="connsiteY69" fmla="*/ 197808 h 1161397"/>
              <a:gd name="connsiteX70" fmla="*/ 3917197 w 6884912"/>
              <a:gd name="connsiteY70" fmla="*/ 196121 h 1161397"/>
              <a:gd name="connsiteX71" fmla="*/ 3922400 w 6884912"/>
              <a:gd name="connsiteY71" fmla="*/ 205056 h 1161397"/>
              <a:gd name="connsiteX72" fmla="*/ 4013061 w 6884912"/>
              <a:gd name="connsiteY72" fmla="*/ 224874 h 1161397"/>
              <a:gd name="connsiteX73" fmla="*/ 4220717 w 6884912"/>
              <a:gd name="connsiteY73" fmla="*/ 192946 h 1161397"/>
              <a:gd name="connsiteX74" fmla="*/ 4228802 w 6884912"/>
              <a:gd name="connsiteY74" fmla="*/ 201468 h 1161397"/>
              <a:gd name="connsiteX75" fmla="*/ 4289361 w 6884912"/>
              <a:gd name="connsiteY75" fmla="*/ 196642 h 1161397"/>
              <a:gd name="connsiteX76" fmla="*/ 4498913 w 6884912"/>
              <a:gd name="connsiteY76" fmla="*/ 118915 h 1161397"/>
              <a:gd name="connsiteX77" fmla="*/ 4617330 w 6884912"/>
              <a:gd name="connsiteY77" fmla="*/ 111163 h 1161397"/>
              <a:gd name="connsiteX78" fmla="*/ 4659778 w 6884912"/>
              <a:gd name="connsiteY78" fmla="*/ 118219 h 1161397"/>
              <a:gd name="connsiteX79" fmla="*/ 4730870 w 6884912"/>
              <a:gd name="connsiteY79" fmla="*/ 129432 h 1161397"/>
              <a:gd name="connsiteX80" fmla="*/ 4844073 w 6884912"/>
              <a:gd name="connsiteY80" fmla="*/ 161768 h 1161397"/>
              <a:gd name="connsiteX81" fmla="*/ 4856454 w 6884912"/>
              <a:gd name="connsiteY81" fmla="*/ 130488 h 1161397"/>
              <a:gd name="connsiteX82" fmla="*/ 4920038 w 6884912"/>
              <a:gd name="connsiteY82" fmla="*/ 140418 h 1161397"/>
              <a:gd name="connsiteX83" fmla="*/ 5016639 w 6884912"/>
              <a:gd name="connsiteY83" fmla="*/ 158905 h 1161397"/>
              <a:gd name="connsiteX84" fmla="*/ 5072009 w 6884912"/>
              <a:gd name="connsiteY84" fmla="*/ 161502 h 1161397"/>
              <a:gd name="connsiteX85" fmla="*/ 5223626 w 6884912"/>
              <a:gd name="connsiteY85" fmla="*/ 177356 h 1161397"/>
              <a:gd name="connsiteX86" fmla="*/ 5375773 w 6884912"/>
              <a:gd name="connsiteY86" fmla="*/ 199913 h 1161397"/>
              <a:gd name="connsiteX87" fmla="*/ 5467502 w 6884912"/>
              <a:gd name="connsiteY87" fmla="*/ 250963 h 1161397"/>
              <a:gd name="connsiteX88" fmla="*/ 5592395 w 6884912"/>
              <a:gd name="connsiteY88" fmla="*/ 265434 h 1161397"/>
              <a:gd name="connsiteX89" fmla="*/ 5613532 w 6884912"/>
              <a:gd name="connsiteY89" fmla="*/ 273379 h 1161397"/>
              <a:gd name="connsiteX90" fmla="*/ 5642173 w 6884912"/>
              <a:gd name="connsiteY90" fmla="*/ 266904 h 1161397"/>
              <a:gd name="connsiteX91" fmla="*/ 5756910 w 6884912"/>
              <a:gd name="connsiteY91" fmla="*/ 239211 h 1161397"/>
              <a:gd name="connsiteX92" fmla="*/ 5846667 w 6884912"/>
              <a:gd name="connsiteY92" fmla="*/ 201786 h 1161397"/>
              <a:gd name="connsiteX93" fmla="*/ 5960732 w 6884912"/>
              <a:gd name="connsiteY93" fmla="*/ 220708 h 1161397"/>
              <a:gd name="connsiteX94" fmla="*/ 6029542 w 6884912"/>
              <a:gd name="connsiteY94" fmla="*/ 210339 h 1161397"/>
              <a:gd name="connsiteX95" fmla="*/ 6141123 w 6884912"/>
              <a:gd name="connsiteY95" fmla="*/ 159923 h 1161397"/>
              <a:gd name="connsiteX96" fmla="*/ 6290640 w 6884912"/>
              <a:gd name="connsiteY96" fmla="*/ 167441 h 1161397"/>
              <a:gd name="connsiteX97" fmla="*/ 6322806 w 6884912"/>
              <a:gd name="connsiteY97" fmla="*/ 213293 h 1161397"/>
              <a:gd name="connsiteX98" fmla="*/ 6380420 w 6884912"/>
              <a:gd name="connsiteY98" fmla="*/ 173195 h 1161397"/>
              <a:gd name="connsiteX99" fmla="*/ 6507891 w 6884912"/>
              <a:gd name="connsiteY99" fmla="*/ 118474 h 1161397"/>
              <a:gd name="connsiteX100" fmla="*/ 6571807 w 6884912"/>
              <a:gd name="connsiteY100" fmla="*/ 98636 h 1161397"/>
              <a:gd name="connsiteX101" fmla="*/ 6671880 w 6884912"/>
              <a:gd name="connsiteY101" fmla="*/ 82931 h 1161397"/>
              <a:gd name="connsiteX102" fmla="*/ 6702266 w 6884912"/>
              <a:gd name="connsiteY102" fmla="*/ 75470 h 1161397"/>
              <a:gd name="connsiteX103" fmla="*/ 6845802 w 6884912"/>
              <a:gd name="connsiteY103" fmla="*/ 24496 h 1161397"/>
              <a:gd name="connsiteX104" fmla="*/ 6884912 w 6884912"/>
              <a:gd name="connsiteY104"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601644 w 6884912"/>
              <a:gd name="connsiteY7" fmla="*/ 1003997 h 1161397"/>
              <a:gd name="connsiteX8" fmla="*/ 651408 w 6884912"/>
              <a:gd name="connsiteY8" fmla="*/ 984938 h 1161397"/>
              <a:gd name="connsiteX9" fmla="*/ 673197 w 6884912"/>
              <a:gd name="connsiteY9" fmla="*/ 1010060 h 1161397"/>
              <a:gd name="connsiteX10" fmla="*/ 723108 w 6884912"/>
              <a:gd name="connsiteY10" fmla="*/ 980081 h 1161397"/>
              <a:gd name="connsiteX11" fmla="*/ 797699 w 6884912"/>
              <a:gd name="connsiteY11" fmla="*/ 931362 h 1161397"/>
              <a:gd name="connsiteX12" fmla="*/ 843359 w 6884912"/>
              <a:gd name="connsiteY12" fmla="*/ 910894 h 1161397"/>
              <a:gd name="connsiteX13" fmla="*/ 965215 w 6884912"/>
              <a:gd name="connsiteY13" fmla="*/ 846701 h 1161397"/>
              <a:gd name="connsiteX14" fmla="*/ 1085080 w 6884912"/>
              <a:gd name="connsiteY14" fmla="*/ 776086 h 1161397"/>
              <a:gd name="connsiteX15" fmla="*/ 1131224 w 6884912"/>
              <a:gd name="connsiteY15" fmla="*/ 706160 h 1161397"/>
              <a:gd name="connsiteX16" fmla="*/ 1138051 w 6884912"/>
              <a:gd name="connsiteY16" fmla="*/ 702034 h 1161397"/>
              <a:gd name="connsiteX17" fmla="*/ 1158800 w 6884912"/>
              <a:gd name="connsiteY17" fmla="*/ 700004 h 1161397"/>
              <a:gd name="connsiteX18" fmla="*/ 1166947 w 6884912"/>
              <a:gd name="connsiteY18" fmla="*/ 700762 h 1161397"/>
              <a:gd name="connsiteX19" fmla="*/ 1178135 w 6884912"/>
              <a:gd name="connsiteY19" fmla="*/ 698631 h 1161397"/>
              <a:gd name="connsiteX20" fmla="*/ 1178301 w 6884912"/>
              <a:gd name="connsiteY20" fmla="*/ 698094 h 1161397"/>
              <a:gd name="connsiteX21" fmla="*/ 1188995 w 6884912"/>
              <a:gd name="connsiteY21" fmla="*/ 697048 h 1161397"/>
              <a:gd name="connsiteX22" fmla="*/ 1242716 w 6884912"/>
              <a:gd name="connsiteY22" fmla="*/ 698052 h 1161397"/>
              <a:gd name="connsiteX23" fmla="*/ 1299977 w 6884912"/>
              <a:gd name="connsiteY23" fmla="*/ 639196 h 1161397"/>
              <a:gd name="connsiteX24" fmla="*/ 1326190 w 6884912"/>
              <a:gd name="connsiteY24" fmla="*/ 625955 h 1161397"/>
              <a:gd name="connsiteX25" fmla="*/ 1339600 w 6884912"/>
              <a:gd name="connsiteY25" fmla="*/ 616295 h 1161397"/>
              <a:gd name="connsiteX26" fmla="*/ 1340054 w 6884912"/>
              <a:gd name="connsiteY26" fmla="*/ 614022 h 1161397"/>
              <a:gd name="connsiteX27" fmla="*/ 1391606 w 6884912"/>
              <a:gd name="connsiteY27" fmla="*/ 615229 h 1161397"/>
              <a:gd name="connsiteX28" fmla="*/ 1397565 w 6884912"/>
              <a:gd name="connsiteY28" fmla="*/ 611490 h 1161397"/>
              <a:gd name="connsiteX29" fmla="*/ 1432302 w 6884912"/>
              <a:gd name="connsiteY29" fmla="*/ 617267 h 1161397"/>
              <a:gd name="connsiteX30" fmla="*/ 1449644 w 6884912"/>
              <a:gd name="connsiteY30" fmla="*/ 617591 h 1161397"/>
              <a:gd name="connsiteX31" fmla="*/ 1455793 w 6884912"/>
              <a:gd name="connsiteY31" fmla="*/ 623174 h 1161397"/>
              <a:gd name="connsiteX32" fmla="*/ 1480758 w 6884912"/>
              <a:gd name="connsiteY32" fmla="*/ 620863 h 1161397"/>
              <a:gd name="connsiteX33" fmla="*/ 1483154 w 6884912"/>
              <a:gd name="connsiteY33" fmla="*/ 618527 h 1161397"/>
              <a:gd name="connsiteX34" fmla="*/ 1505495 w 6884912"/>
              <a:gd name="connsiteY34" fmla="*/ 624325 h 1161397"/>
              <a:gd name="connsiteX35" fmla="*/ 1526340 w 6884912"/>
              <a:gd name="connsiteY35" fmla="*/ 638496 h 1161397"/>
              <a:gd name="connsiteX36" fmla="*/ 1731986 w 6884912"/>
              <a:gd name="connsiteY36" fmla="*/ 589682 h 1161397"/>
              <a:gd name="connsiteX37" fmla="*/ 1927935 w 6884912"/>
              <a:gd name="connsiteY37" fmla="*/ 628540 h 1161397"/>
              <a:gd name="connsiteX38" fmla="*/ 2039075 w 6884912"/>
              <a:gd name="connsiteY38" fmla="*/ 599964 h 1161397"/>
              <a:gd name="connsiteX39" fmla="*/ 2066980 w 6884912"/>
              <a:gd name="connsiteY39" fmla="*/ 550413 h 1161397"/>
              <a:gd name="connsiteX40" fmla="*/ 2352236 w 6884912"/>
              <a:gd name="connsiteY40" fmla="*/ 519602 h 1161397"/>
              <a:gd name="connsiteX41" fmla="*/ 2420791 w 6884912"/>
              <a:gd name="connsiteY41" fmla="*/ 492826 h 1161397"/>
              <a:gd name="connsiteX42" fmla="*/ 2489932 w 6884912"/>
              <a:gd name="connsiteY42" fmla="*/ 507864 h 1161397"/>
              <a:gd name="connsiteX43" fmla="*/ 2512917 w 6884912"/>
              <a:gd name="connsiteY43" fmla="*/ 489127 h 1161397"/>
              <a:gd name="connsiteX44" fmla="*/ 2516783 w 6884912"/>
              <a:gd name="connsiteY44" fmla="*/ 485473 h 1161397"/>
              <a:gd name="connsiteX45" fmla="*/ 2534360 w 6884912"/>
              <a:gd name="connsiteY45" fmla="*/ 480064 h 1161397"/>
              <a:gd name="connsiteX46" fmla="*/ 2536691 w 6884912"/>
              <a:gd name="connsiteY46" fmla="*/ 467018 h 1161397"/>
              <a:gd name="connsiteX47" fmla="*/ 2561265 w 6884912"/>
              <a:gd name="connsiteY47" fmla="*/ 450623 h 1161397"/>
              <a:gd name="connsiteX48" fmla="*/ 2594349 w 6884912"/>
              <a:gd name="connsiteY48" fmla="*/ 443884 h 1161397"/>
              <a:gd name="connsiteX49" fmla="*/ 2754324 w 6884912"/>
              <a:gd name="connsiteY49" fmla="*/ 424766 h 1161397"/>
              <a:gd name="connsiteX50" fmla="*/ 2848470 w 6884912"/>
              <a:gd name="connsiteY50" fmla="*/ 405966 h 1161397"/>
              <a:gd name="connsiteX51" fmla="*/ 2881772 w 6884912"/>
              <a:gd name="connsiteY51" fmla="*/ 387260 h 1161397"/>
              <a:gd name="connsiteX52" fmla="*/ 2929932 w 6884912"/>
              <a:gd name="connsiteY52" fmla="*/ 368912 h 1161397"/>
              <a:gd name="connsiteX53" fmla="*/ 3013020 w 6884912"/>
              <a:gd name="connsiteY53" fmla="*/ 327578 h 1161397"/>
              <a:gd name="connsiteX54" fmla="*/ 3222191 w 6884912"/>
              <a:gd name="connsiteY54" fmla="*/ 307887 h 1161397"/>
              <a:gd name="connsiteX55" fmla="*/ 3227953 w 6884912"/>
              <a:gd name="connsiteY55" fmla="*/ 297650 h 1161397"/>
              <a:gd name="connsiteX56" fmla="*/ 3510042 w 6884912"/>
              <a:gd name="connsiteY56" fmla="*/ 311820 h 1161397"/>
              <a:gd name="connsiteX57" fmla="*/ 3626773 w 6884912"/>
              <a:gd name="connsiteY57" fmla="*/ 290452 h 1161397"/>
              <a:gd name="connsiteX58" fmla="*/ 3666217 w 6884912"/>
              <a:gd name="connsiteY58" fmla="*/ 273255 h 1161397"/>
              <a:gd name="connsiteX59" fmla="*/ 3732427 w 6884912"/>
              <a:gd name="connsiteY59" fmla="*/ 245039 h 1161397"/>
              <a:gd name="connsiteX60" fmla="*/ 3777022 w 6884912"/>
              <a:gd name="connsiteY60" fmla="*/ 200276 h 1161397"/>
              <a:gd name="connsiteX61" fmla="*/ 3791246 w 6884912"/>
              <a:gd name="connsiteY61" fmla="*/ 189996 h 1161397"/>
              <a:gd name="connsiteX62" fmla="*/ 3819864 w 6884912"/>
              <a:gd name="connsiteY62" fmla="*/ 194605 h 1161397"/>
              <a:gd name="connsiteX63" fmla="*/ 3830398 w 6884912"/>
              <a:gd name="connsiteY63" fmla="*/ 188383 h 1161397"/>
              <a:gd name="connsiteX64" fmla="*/ 3834360 w 6884912"/>
              <a:gd name="connsiteY64" fmla="*/ 188992 h 1161397"/>
              <a:gd name="connsiteX65" fmla="*/ 3843715 w 6884912"/>
              <a:gd name="connsiteY65" fmla="*/ 188752 h 1161397"/>
              <a:gd name="connsiteX66" fmla="*/ 3842609 w 6884912"/>
              <a:gd name="connsiteY66" fmla="*/ 197386 h 1161397"/>
              <a:gd name="connsiteX67" fmla="*/ 3853961 w 6884912"/>
              <a:gd name="connsiteY67" fmla="*/ 213380 h 1161397"/>
              <a:gd name="connsiteX68" fmla="*/ 3907640 w 6884912"/>
              <a:gd name="connsiteY68" fmla="*/ 207568 h 1161397"/>
              <a:gd name="connsiteX69" fmla="*/ 3910449 w 6884912"/>
              <a:gd name="connsiteY69" fmla="*/ 197808 h 1161397"/>
              <a:gd name="connsiteX70" fmla="*/ 3917197 w 6884912"/>
              <a:gd name="connsiteY70" fmla="*/ 196121 h 1161397"/>
              <a:gd name="connsiteX71" fmla="*/ 3922400 w 6884912"/>
              <a:gd name="connsiteY71" fmla="*/ 205056 h 1161397"/>
              <a:gd name="connsiteX72" fmla="*/ 4013061 w 6884912"/>
              <a:gd name="connsiteY72" fmla="*/ 224874 h 1161397"/>
              <a:gd name="connsiteX73" fmla="*/ 4220717 w 6884912"/>
              <a:gd name="connsiteY73" fmla="*/ 192946 h 1161397"/>
              <a:gd name="connsiteX74" fmla="*/ 4228802 w 6884912"/>
              <a:gd name="connsiteY74" fmla="*/ 201468 h 1161397"/>
              <a:gd name="connsiteX75" fmla="*/ 4289361 w 6884912"/>
              <a:gd name="connsiteY75" fmla="*/ 196642 h 1161397"/>
              <a:gd name="connsiteX76" fmla="*/ 4498913 w 6884912"/>
              <a:gd name="connsiteY76" fmla="*/ 118915 h 1161397"/>
              <a:gd name="connsiteX77" fmla="*/ 4617330 w 6884912"/>
              <a:gd name="connsiteY77" fmla="*/ 111163 h 1161397"/>
              <a:gd name="connsiteX78" fmla="*/ 4659778 w 6884912"/>
              <a:gd name="connsiteY78" fmla="*/ 118219 h 1161397"/>
              <a:gd name="connsiteX79" fmla="*/ 4730870 w 6884912"/>
              <a:gd name="connsiteY79" fmla="*/ 129432 h 1161397"/>
              <a:gd name="connsiteX80" fmla="*/ 4844073 w 6884912"/>
              <a:gd name="connsiteY80" fmla="*/ 161768 h 1161397"/>
              <a:gd name="connsiteX81" fmla="*/ 4856454 w 6884912"/>
              <a:gd name="connsiteY81" fmla="*/ 130488 h 1161397"/>
              <a:gd name="connsiteX82" fmla="*/ 4920038 w 6884912"/>
              <a:gd name="connsiteY82" fmla="*/ 140418 h 1161397"/>
              <a:gd name="connsiteX83" fmla="*/ 5016639 w 6884912"/>
              <a:gd name="connsiteY83" fmla="*/ 158905 h 1161397"/>
              <a:gd name="connsiteX84" fmla="*/ 5072009 w 6884912"/>
              <a:gd name="connsiteY84" fmla="*/ 161502 h 1161397"/>
              <a:gd name="connsiteX85" fmla="*/ 5223626 w 6884912"/>
              <a:gd name="connsiteY85" fmla="*/ 177356 h 1161397"/>
              <a:gd name="connsiteX86" fmla="*/ 5375773 w 6884912"/>
              <a:gd name="connsiteY86" fmla="*/ 199913 h 1161397"/>
              <a:gd name="connsiteX87" fmla="*/ 5467502 w 6884912"/>
              <a:gd name="connsiteY87" fmla="*/ 250963 h 1161397"/>
              <a:gd name="connsiteX88" fmla="*/ 5592395 w 6884912"/>
              <a:gd name="connsiteY88" fmla="*/ 265434 h 1161397"/>
              <a:gd name="connsiteX89" fmla="*/ 5613532 w 6884912"/>
              <a:gd name="connsiteY89" fmla="*/ 273379 h 1161397"/>
              <a:gd name="connsiteX90" fmla="*/ 5642173 w 6884912"/>
              <a:gd name="connsiteY90" fmla="*/ 266904 h 1161397"/>
              <a:gd name="connsiteX91" fmla="*/ 5756910 w 6884912"/>
              <a:gd name="connsiteY91" fmla="*/ 239211 h 1161397"/>
              <a:gd name="connsiteX92" fmla="*/ 5846667 w 6884912"/>
              <a:gd name="connsiteY92" fmla="*/ 201786 h 1161397"/>
              <a:gd name="connsiteX93" fmla="*/ 5960732 w 6884912"/>
              <a:gd name="connsiteY93" fmla="*/ 220708 h 1161397"/>
              <a:gd name="connsiteX94" fmla="*/ 6029542 w 6884912"/>
              <a:gd name="connsiteY94" fmla="*/ 210339 h 1161397"/>
              <a:gd name="connsiteX95" fmla="*/ 6141123 w 6884912"/>
              <a:gd name="connsiteY95" fmla="*/ 159923 h 1161397"/>
              <a:gd name="connsiteX96" fmla="*/ 6290640 w 6884912"/>
              <a:gd name="connsiteY96" fmla="*/ 167441 h 1161397"/>
              <a:gd name="connsiteX97" fmla="*/ 6322806 w 6884912"/>
              <a:gd name="connsiteY97" fmla="*/ 213293 h 1161397"/>
              <a:gd name="connsiteX98" fmla="*/ 6380420 w 6884912"/>
              <a:gd name="connsiteY98" fmla="*/ 173195 h 1161397"/>
              <a:gd name="connsiteX99" fmla="*/ 6507891 w 6884912"/>
              <a:gd name="connsiteY99" fmla="*/ 118474 h 1161397"/>
              <a:gd name="connsiteX100" fmla="*/ 6571807 w 6884912"/>
              <a:gd name="connsiteY100" fmla="*/ 98636 h 1161397"/>
              <a:gd name="connsiteX101" fmla="*/ 6671880 w 6884912"/>
              <a:gd name="connsiteY101" fmla="*/ 82931 h 1161397"/>
              <a:gd name="connsiteX102" fmla="*/ 6702266 w 6884912"/>
              <a:gd name="connsiteY102" fmla="*/ 75470 h 1161397"/>
              <a:gd name="connsiteX103" fmla="*/ 6845802 w 6884912"/>
              <a:gd name="connsiteY103" fmla="*/ 24496 h 1161397"/>
              <a:gd name="connsiteX104" fmla="*/ 6884912 w 6884912"/>
              <a:gd name="connsiteY104"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601644 w 6884912"/>
              <a:gd name="connsiteY7" fmla="*/ 1003997 h 1161397"/>
              <a:gd name="connsiteX8" fmla="*/ 651408 w 6884912"/>
              <a:gd name="connsiteY8" fmla="*/ 984938 h 1161397"/>
              <a:gd name="connsiteX9" fmla="*/ 723108 w 6884912"/>
              <a:gd name="connsiteY9" fmla="*/ 980081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38051 w 6884912"/>
              <a:gd name="connsiteY15" fmla="*/ 702034 h 1161397"/>
              <a:gd name="connsiteX16" fmla="*/ 1158800 w 6884912"/>
              <a:gd name="connsiteY16" fmla="*/ 700004 h 1161397"/>
              <a:gd name="connsiteX17" fmla="*/ 1166947 w 6884912"/>
              <a:gd name="connsiteY17" fmla="*/ 700762 h 1161397"/>
              <a:gd name="connsiteX18" fmla="*/ 1178135 w 6884912"/>
              <a:gd name="connsiteY18" fmla="*/ 698631 h 1161397"/>
              <a:gd name="connsiteX19" fmla="*/ 1178301 w 6884912"/>
              <a:gd name="connsiteY19" fmla="*/ 698094 h 1161397"/>
              <a:gd name="connsiteX20" fmla="*/ 1188995 w 6884912"/>
              <a:gd name="connsiteY20" fmla="*/ 697048 h 1161397"/>
              <a:gd name="connsiteX21" fmla="*/ 1242716 w 6884912"/>
              <a:gd name="connsiteY21" fmla="*/ 698052 h 1161397"/>
              <a:gd name="connsiteX22" fmla="*/ 1299977 w 6884912"/>
              <a:gd name="connsiteY22" fmla="*/ 639196 h 1161397"/>
              <a:gd name="connsiteX23" fmla="*/ 1326190 w 6884912"/>
              <a:gd name="connsiteY23" fmla="*/ 625955 h 1161397"/>
              <a:gd name="connsiteX24" fmla="*/ 1339600 w 6884912"/>
              <a:gd name="connsiteY24" fmla="*/ 616295 h 1161397"/>
              <a:gd name="connsiteX25" fmla="*/ 1340054 w 6884912"/>
              <a:gd name="connsiteY25" fmla="*/ 614022 h 1161397"/>
              <a:gd name="connsiteX26" fmla="*/ 1391606 w 6884912"/>
              <a:gd name="connsiteY26" fmla="*/ 615229 h 1161397"/>
              <a:gd name="connsiteX27" fmla="*/ 1397565 w 6884912"/>
              <a:gd name="connsiteY27" fmla="*/ 611490 h 1161397"/>
              <a:gd name="connsiteX28" fmla="*/ 1432302 w 6884912"/>
              <a:gd name="connsiteY28" fmla="*/ 617267 h 1161397"/>
              <a:gd name="connsiteX29" fmla="*/ 1449644 w 6884912"/>
              <a:gd name="connsiteY29" fmla="*/ 617591 h 1161397"/>
              <a:gd name="connsiteX30" fmla="*/ 1455793 w 6884912"/>
              <a:gd name="connsiteY30" fmla="*/ 623174 h 1161397"/>
              <a:gd name="connsiteX31" fmla="*/ 1480758 w 6884912"/>
              <a:gd name="connsiteY31" fmla="*/ 620863 h 1161397"/>
              <a:gd name="connsiteX32" fmla="*/ 1483154 w 6884912"/>
              <a:gd name="connsiteY32" fmla="*/ 618527 h 1161397"/>
              <a:gd name="connsiteX33" fmla="*/ 1505495 w 6884912"/>
              <a:gd name="connsiteY33" fmla="*/ 624325 h 1161397"/>
              <a:gd name="connsiteX34" fmla="*/ 1526340 w 6884912"/>
              <a:gd name="connsiteY34" fmla="*/ 638496 h 1161397"/>
              <a:gd name="connsiteX35" fmla="*/ 1731986 w 6884912"/>
              <a:gd name="connsiteY35" fmla="*/ 589682 h 1161397"/>
              <a:gd name="connsiteX36" fmla="*/ 1927935 w 6884912"/>
              <a:gd name="connsiteY36" fmla="*/ 628540 h 1161397"/>
              <a:gd name="connsiteX37" fmla="*/ 2039075 w 6884912"/>
              <a:gd name="connsiteY37" fmla="*/ 599964 h 1161397"/>
              <a:gd name="connsiteX38" fmla="*/ 2066980 w 6884912"/>
              <a:gd name="connsiteY38" fmla="*/ 550413 h 1161397"/>
              <a:gd name="connsiteX39" fmla="*/ 2352236 w 6884912"/>
              <a:gd name="connsiteY39" fmla="*/ 519602 h 1161397"/>
              <a:gd name="connsiteX40" fmla="*/ 2420791 w 6884912"/>
              <a:gd name="connsiteY40" fmla="*/ 492826 h 1161397"/>
              <a:gd name="connsiteX41" fmla="*/ 2489932 w 6884912"/>
              <a:gd name="connsiteY41" fmla="*/ 507864 h 1161397"/>
              <a:gd name="connsiteX42" fmla="*/ 2512917 w 6884912"/>
              <a:gd name="connsiteY42" fmla="*/ 489127 h 1161397"/>
              <a:gd name="connsiteX43" fmla="*/ 2516783 w 6884912"/>
              <a:gd name="connsiteY43" fmla="*/ 485473 h 1161397"/>
              <a:gd name="connsiteX44" fmla="*/ 2534360 w 6884912"/>
              <a:gd name="connsiteY44" fmla="*/ 480064 h 1161397"/>
              <a:gd name="connsiteX45" fmla="*/ 2536691 w 6884912"/>
              <a:gd name="connsiteY45" fmla="*/ 467018 h 1161397"/>
              <a:gd name="connsiteX46" fmla="*/ 2561265 w 6884912"/>
              <a:gd name="connsiteY46" fmla="*/ 450623 h 1161397"/>
              <a:gd name="connsiteX47" fmla="*/ 2594349 w 6884912"/>
              <a:gd name="connsiteY47" fmla="*/ 443884 h 1161397"/>
              <a:gd name="connsiteX48" fmla="*/ 2754324 w 6884912"/>
              <a:gd name="connsiteY48" fmla="*/ 424766 h 1161397"/>
              <a:gd name="connsiteX49" fmla="*/ 2848470 w 6884912"/>
              <a:gd name="connsiteY49" fmla="*/ 405966 h 1161397"/>
              <a:gd name="connsiteX50" fmla="*/ 2881772 w 6884912"/>
              <a:gd name="connsiteY50" fmla="*/ 387260 h 1161397"/>
              <a:gd name="connsiteX51" fmla="*/ 2929932 w 6884912"/>
              <a:gd name="connsiteY51" fmla="*/ 368912 h 1161397"/>
              <a:gd name="connsiteX52" fmla="*/ 3013020 w 6884912"/>
              <a:gd name="connsiteY52" fmla="*/ 327578 h 1161397"/>
              <a:gd name="connsiteX53" fmla="*/ 3222191 w 6884912"/>
              <a:gd name="connsiteY53" fmla="*/ 307887 h 1161397"/>
              <a:gd name="connsiteX54" fmla="*/ 3227953 w 6884912"/>
              <a:gd name="connsiteY54" fmla="*/ 297650 h 1161397"/>
              <a:gd name="connsiteX55" fmla="*/ 3510042 w 6884912"/>
              <a:gd name="connsiteY55" fmla="*/ 311820 h 1161397"/>
              <a:gd name="connsiteX56" fmla="*/ 3626773 w 6884912"/>
              <a:gd name="connsiteY56" fmla="*/ 290452 h 1161397"/>
              <a:gd name="connsiteX57" fmla="*/ 3666217 w 6884912"/>
              <a:gd name="connsiteY57" fmla="*/ 273255 h 1161397"/>
              <a:gd name="connsiteX58" fmla="*/ 3732427 w 6884912"/>
              <a:gd name="connsiteY58" fmla="*/ 245039 h 1161397"/>
              <a:gd name="connsiteX59" fmla="*/ 3777022 w 6884912"/>
              <a:gd name="connsiteY59" fmla="*/ 200276 h 1161397"/>
              <a:gd name="connsiteX60" fmla="*/ 3791246 w 6884912"/>
              <a:gd name="connsiteY60" fmla="*/ 189996 h 1161397"/>
              <a:gd name="connsiteX61" fmla="*/ 3819864 w 6884912"/>
              <a:gd name="connsiteY61" fmla="*/ 194605 h 1161397"/>
              <a:gd name="connsiteX62" fmla="*/ 3830398 w 6884912"/>
              <a:gd name="connsiteY62" fmla="*/ 188383 h 1161397"/>
              <a:gd name="connsiteX63" fmla="*/ 3834360 w 6884912"/>
              <a:gd name="connsiteY63" fmla="*/ 188992 h 1161397"/>
              <a:gd name="connsiteX64" fmla="*/ 3843715 w 6884912"/>
              <a:gd name="connsiteY64" fmla="*/ 188752 h 1161397"/>
              <a:gd name="connsiteX65" fmla="*/ 3842609 w 6884912"/>
              <a:gd name="connsiteY65" fmla="*/ 197386 h 1161397"/>
              <a:gd name="connsiteX66" fmla="*/ 3853961 w 6884912"/>
              <a:gd name="connsiteY66" fmla="*/ 213380 h 1161397"/>
              <a:gd name="connsiteX67" fmla="*/ 3907640 w 6884912"/>
              <a:gd name="connsiteY67" fmla="*/ 207568 h 1161397"/>
              <a:gd name="connsiteX68" fmla="*/ 3910449 w 6884912"/>
              <a:gd name="connsiteY68" fmla="*/ 197808 h 1161397"/>
              <a:gd name="connsiteX69" fmla="*/ 3917197 w 6884912"/>
              <a:gd name="connsiteY69" fmla="*/ 196121 h 1161397"/>
              <a:gd name="connsiteX70" fmla="*/ 3922400 w 6884912"/>
              <a:gd name="connsiteY70" fmla="*/ 205056 h 1161397"/>
              <a:gd name="connsiteX71" fmla="*/ 4013061 w 6884912"/>
              <a:gd name="connsiteY71" fmla="*/ 224874 h 1161397"/>
              <a:gd name="connsiteX72" fmla="*/ 4220717 w 6884912"/>
              <a:gd name="connsiteY72" fmla="*/ 192946 h 1161397"/>
              <a:gd name="connsiteX73" fmla="*/ 4228802 w 6884912"/>
              <a:gd name="connsiteY73" fmla="*/ 201468 h 1161397"/>
              <a:gd name="connsiteX74" fmla="*/ 4289361 w 6884912"/>
              <a:gd name="connsiteY74" fmla="*/ 196642 h 1161397"/>
              <a:gd name="connsiteX75" fmla="*/ 4498913 w 6884912"/>
              <a:gd name="connsiteY75" fmla="*/ 118915 h 1161397"/>
              <a:gd name="connsiteX76" fmla="*/ 4617330 w 6884912"/>
              <a:gd name="connsiteY76" fmla="*/ 111163 h 1161397"/>
              <a:gd name="connsiteX77" fmla="*/ 4659778 w 6884912"/>
              <a:gd name="connsiteY77" fmla="*/ 118219 h 1161397"/>
              <a:gd name="connsiteX78" fmla="*/ 4730870 w 6884912"/>
              <a:gd name="connsiteY78" fmla="*/ 129432 h 1161397"/>
              <a:gd name="connsiteX79" fmla="*/ 4844073 w 6884912"/>
              <a:gd name="connsiteY79" fmla="*/ 161768 h 1161397"/>
              <a:gd name="connsiteX80" fmla="*/ 4856454 w 6884912"/>
              <a:gd name="connsiteY80" fmla="*/ 130488 h 1161397"/>
              <a:gd name="connsiteX81" fmla="*/ 4920038 w 6884912"/>
              <a:gd name="connsiteY81" fmla="*/ 140418 h 1161397"/>
              <a:gd name="connsiteX82" fmla="*/ 5016639 w 6884912"/>
              <a:gd name="connsiteY82" fmla="*/ 158905 h 1161397"/>
              <a:gd name="connsiteX83" fmla="*/ 5072009 w 6884912"/>
              <a:gd name="connsiteY83" fmla="*/ 161502 h 1161397"/>
              <a:gd name="connsiteX84" fmla="*/ 5223626 w 6884912"/>
              <a:gd name="connsiteY84" fmla="*/ 177356 h 1161397"/>
              <a:gd name="connsiteX85" fmla="*/ 5375773 w 6884912"/>
              <a:gd name="connsiteY85" fmla="*/ 199913 h 1161397"/>
              <a:gd name="connsiteX86" fmla="*/ 5467502 w 6884912"/>
              <a:gd name="connsiteY86" fmla="*/ 250963 h 1161397"/>
              <a:gd name="connsiteX87" fmla="*/ 5592395 w 6884912"/>
              <a:gd name="connsiteY87" fmla="*/ 265434 h 1161397"/>
              <a:gd name="connsiteX88" fmla="*/ 5613532 w 6884912"/>
              <a:gd name="connsiteY88" fmla="*/ 273379 h 1161397"/>
              <a:gd name="connsiteX89" fmla="*/ 5642173 w 6884912"/>
              <a:gd name="connsiteY89" fmla="*/ 266904 h 1161397"/>
              <a:gd name="connsiteX90" fmla="*/ 5756910 w 6884912"/>
              <a:gd name="connsiteY90" fmla="*/ 239211 h 1161397"/>
              <a:gd name="connsiteX91" fmla="*/ 5846667 w 6884912"/>
              <a:gd name="connsiteY91" fmla="*/ 201786 h 1161397"/>
              <a:gd name="connsiteX92" fmla="*/ 5960732 w 6884912"/>
              <a:gd name="connsiteY92" fmla="*/ 220708 h 1161397"/>
              <a:gd name="connsiteX93" fmla="*/ 6029542 w 6884912"/>
              <a:gd name="connsiteY93" fmla="*/ 210339 h 1161397"/>
              <a:gd name="connsiteX94" fmla="*/ 6141123 w 6884912"/>
              <a:gd name="connsiteY94" fmla="*/ 159923 h 1161397"/>
              <a:gd name="connsiteX95" fmla="*/ 6290640 w 6884912"/>
              <a:gd name="connsiteY95" fmla="*/ 167441 h 1161397"/>
              <a:gd name="connsiteX96" fmla="*/ 6322806 w 6884912"/>
              <a:gd name="connsiteY96" fmla="*/ 213293 h 1161397"/>
              <a:gd name="connsiteX97" fmla="*/ 6380420 w 6884912"/>
              <a:gd name="connsiteY97" fmla="*/ 173195 h 1161397"/>
              <a:gd name="connsiteX98" fmla="*/ 6507891 w 6884912"/>
              <a:gd name="connsiteY98" fmla="*/ 118474 h 1161397"/>
              <a:gd name="connsiteX99" fmla="*/ 6571807 w 6884912"/>
              <a:gd name="connsiteY99" fmla="*/ 98636 h 1161397"/>
              <a:gd name="connsiteX100" fmla="*/ 6671880 w 6884912"/>
              <a:gd name="connsiteY100" fmla="*/ 82931 h 1161397"/>
              <a:gd name="connsiteX101" fmla="*/ 6702266 w 6884912"/>
              <a:gd name="connsiteY101" fmla="*/ 75470 h 1161397"/>
              <a:gd name="connsiteX102" fmla="*/ 6845802 w 6884912"/>
              <a:gd name="connsiteY102" fmla="*/ 24496 h 1161397"/>
              <a:gd name="connsiteX103" fmla="*/ 6884912 w 6884912"/>
              <a:gd name="connsiteY103"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80081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38051 w 6884912"/>
              <a:gd name="connsiteY15" fmla="*/ 702034 h 1161397"/>
              <a:gd name="connsiteX16" fmla="*/ 1158800 w 6884912"/>
              <a:gd name="connsiteY16" fmla="*/ 700004 h 1161397"/>
              <a:gd name="connsiteX17" fmla="*/ 1166947 w 6884912"/>
              <a:gd name="connsiteY17" fmla="*/ 700762 h 1161397"/>
              <a:gd name="connsiteX18" fmla="*/ 1178135 w 6884912"/>
              <a:gd name="connsiteY18" fmla="*/ 698631 h 1161397"/>
              <a:gd name="connsiteX19" fmla="*/ 1178301 w 6884912"/>
              <a:gd name="connsiteY19" fmla="*/ 698094 h 1161397"/>
              <a:gd name="connsiteX20" fmla="*/ 1188995 w 6884912"/>
              <a:gd name="connsiteY20" fmla="*/ 697048 h 1161397"/>
              <a:gd name="connsiteX21" fmla="*/ 1242716 w 6884912"/>
              <a:gd name="connsiteY21" fmla="*/ 698052 h 1161397"/>
              <a:gd name="connsiteX22" fmla="*/ 1299977 w 6884912"/>
              <a:gd name="connsiteY22" fmla="*/ 639196 h 1161397"/>
              <a:gd name="connsiteX23" fmla="*/ 1326190 w 6884912"/>
              <a:gd name="connsiteY23" fmla="*/ 625955 h 1161397"/>
              <a:gd name="connsiteX24" fmla="*/ 1339600 w 6884912"/>
              <a:gd name="connsiteY24" fmla="*/ 616295 h 1161397"/>
              <a:gd name="connsiteX25" fmla="*/ 1340054 w 6884912"/>
              <a:gd name="connsiteY25" fmla="*/ 614022 h 1161397"/>
              <a:gd name="connsiteX26" fmla="*/ 1391606 w 6884912"/>
              <a:gd name="connsiteY26" fmla="*/ 615229 h 1161397"/>
              <a:gd name="connsiteX27" fmla="*/ 1397565 w 6884912"/>
              <a:gd name="connsiteY27" fmla="*/ 611490 h 1161397"/>
              <a:gd name="connsiteX28" fmla="*/ 1432302 w 6884912"/>
              <a:gd name="connsiteY28" fmla="*/ 617267 h 1161397"/>
              <a:gd name="connsiteX29" fmla="*/ 1449644 w 6884912"/>
              <a:gd name="connsiteY29" fmla="*/ 617591 h 1161397"/>
              <a:gd name="connsiteX30" fmla="*/ 1455793 w 6884912"/>
              <a:gd name="connsiteY30" fmla="*/ 623174 h 1161397"/>
              <a:gd name="connsiteX31" fmla="*/ 1480758 w 6884912"/>
              <a:gd name="connsiteY31" fmla="*/ 620863 h 1161397"/>
              <a:gd name="connsiteX32" fmla="*/ 1483154 w 6884912"/>
              <a:gd name="connsiteY32" fmla="*/ 618527 h 1161397"/>
              <a:gd name="connsiteX33" fmla="*/ 1505495 w 6884912"/>
              <a:gd name="connsiteY33" fmla="*/ 624325 h 1161397"/>
              <a:gd name="connsiteX34" fmla="*/ 1526340 w 6884912"/>
              <a:gd name="connsiteY34" fmla="*/ 638496 h 1161397"/>
              <a:gd name="connsiteX35" fmla="*/ 1731986 w 6884912"/>
              <a:gd name="connsiteY35" fmla="*/ 589682 h 1161397"/>
              <a:gd name="connsiteX36" fmla="*/ 1927935 w 6884912"/>
              <a:gd name="connsiteY36" fmla="*/ 628540 h 1161397"/>
              <a:gd name="connsiteX37" fmla="*/ 2039075 w 6884912"/>
              <a:gd name="connsiteY37" fmla="*/ 599964 h 1161397"/>
              <a:gd name="connsiteX38" fmla="*/ 2066980 w 6884912"/>
              <a:gd name="connsiteY38" fmla="*/ 550413 h 1161397"/>
              <a:gd name="connsiteX39" fmla="*/ 2352236 w 6884912"/>
              <a:gd name="connsiteY39" fmla="*/ 519602 h 1161397"/>
              <a:gd name="connsiteX40" fmla="*/ 2420791 w 6884912"/>
              <a:gd name="connsiteY40" fmla="*/ 492826 h 1161397"/>
              <a:gd name="connsiteX41" fmla="*/ 2489932 w 6884912"/>
              <a:gd name="connsiteY41" fmla="*/ 507864 h 1161397"/>
              <a:gd name="connsiteX42" fmla="*/ 2512917 w 6884912"/>
              <a:gd name="connsiteY42" fmla="*/ 489127 h 1161397"/>
              <a:gd name="connsiteX43" fmla="*/ 2516783 w 6884912"/>
              <a:gd name="connsiteY43" fmla="*/ 485473 h 1161397"/>
              <a:gd name="connsiteX44" fmla="*/ 2534360 w 6884912"/>
              <a:gd name="connsiteY44" fmla="*/ 480064 h 1161397"/>
              <a:gd name="connsiteX45" fmla="*/ 2536691 w 6884912"/>
              <a:gd name="connsiteY45" fmla="*/ 467018 h 1161397"/>
              <a:gd name="connsiteX46" fmla="*/ 2561265 w 6884912"/>
              <a:gd name="connsiteY46" fmla="*/ 450623 h 1161397"/>
              <a:gd name="connsiteX47" fmla="*/ 2594349 w 6884912"/>
              <a:gd name="connsiteY47" fmla="*/ 443884 h 1161397"/>
              <a:gd name="connsiteX48" fmla="*/ 2754324 w 6884912"/>
              <a:gd name="connsiteY48" fmla="*/ 424766 h 1161397"/>
              <a:gd name="connsiteX49" fmla="*/ 2848470 w 6884912"/>
              <a:gd name="connsiteY49" fmla="*/ 405966 h 1161397"/>
              <a:gd name="connsiteX50" fmla="*/ 2881772 w 6884912"/>
              <a:gd name="connsiteY50" fmla="*/ 387260 h 1161397"/>
              <a:gd name="connsiteX51" fmla="*/ 2929932 w 6884912"/>
              <a:gd name="connsiteY51" fmla="*/ 368912 h 1161397"/>
              <a:gd name="connsiteX52" fmla="*/ 3013020 w 6884912"/>
              <a:gd name="connsiteY52" fmla="*/ 327578 h 1161397"/>
              <a:gd name="connsiteX53" fmla="*/ 3222191 w 6884912"/>
              <a:gd name="connsiteY53" fmla="*/ 307887 h 1161397"/>
              <a:gd name="connsiteX54" fmla="*/ 3227953 w 6884912"/>
              <a:gd name="connsiteY54" fmla="*/ 297650 h 1161397"/>
              <a:gd name="connsiteX55" fmla="*/ 3510042 w 6884912"/>
              <a:gd name="connsiteY55" fmla="*/ 311820 h 1161397"/>
              <a:gd name="connsiteX56" fmla="*/ 3626773 w 6884912"/>
              <a:gd name="connsiteY56" fmla="*/ 290452 h 1161397"/>
              <a:gd name="connsiteX57" fmla="*/ 3666217 w 6884912"/>
              <a:gd name="connsiteY57" fmla="*/ 273255 h 1161397"/>
              <a:gd name="connsiteX58" fmla="*/ 3732427 w 6884912"/>
              <a:gd name="connsiteY58" fmla="*/ 245039 h 1161397"/>
              <a:gd name="connsiteX59" fmla="*/ 3777022 w 6884912"/>
              <a:gd name="connsiteY59" fmla="*/ 200276 h 1161397"/>
              <a:gd name="connsiteX60" fmla="*/ 3791246 w 6884912"/>
              <a:gd name="connsiteY60" fmla="*/ 189996 h 1161397"/>
              <a:gd name="connsiteX61" fmla="*/ 3819864 w 6884912"/>
              <a:gd name="connsiteY61" fmla="*/ 194605 h 1161397"/>
              <a:gd name="connsiteX62" fmla="*/ 3830398 w 6884912"/>
              <a:gd name="connsiteY62" fmla="*/ 188383 h 1161397"/>
              <a:gd name="connsiteX63" fmla="*/ 3834360 w 6884912"/>
              <a:gd name="connsiteY63" fmla="*/ 188992 h 1161397"/>
              <a:gd name="connsiteX64" fmla="*/ 3843715 w 6884912"/>
              <a:gd name="connsiteY64" fmla="*/ 188752 h 1161397"/>
              <a:gd name="connsiteX65" fmla="*/ 3842609 w 6884912"/>
              <a:gd name="connsiteY65" fmla="*/ 197386 h 1161397"/>
              <a:gd name="connsiteX66" fmla="*/ 3853961 w 6884912"/>
              <a:gd name="connsiteY66" fmla="*/ 213380 h 1161397"/>
              <a:gd name="connsiteX67" fmla="*/ 3907640 w 6884912"/>
              <a:gd name="connsiteY67" fmla="*/ 207568 h 1161397"/>
              <a:gd name="connsiteX68" fmla="*/ 3910449 w 6884912"/>
              <a:gd name="connsiteY68" fmla="*/ 197808 h 1161397"/>
              <a:gd name="connsiteX69" fmla="*/ 3917197 w 6884912"/>
              <a:gd name="connsiteY69" fmla="*/ 196121 h 1161397"/>
              <a:gd name="connsiteX70" fmla="*/ 3922400 w 6884912"/>
              <a:gd name="connsiteY70" fmla="*/ 205056 h 1161397"/>
              <a:gd name="connsiteX71" fmla="*/ 4013061 w 6884912"/>
              <a:gd name="connsiteY71" fmla="*/ 224874 h 1161397"/>
              <a:gd name="connsiteX72" fmla="*/ 4220717 w 6884912"/>
              <a:gd name="connsiteY72" fmla="*/ 192946 h 1161397"/>
              <a:gd name="connsiteX73" fmla="*/ 4228802 w 6884912"/>
              <a:gd name="connsiteY73" fmla="*/ 201468 h 1161397"/>
              <a:gd name="connsiteX74" fmla="*/ 4289361 w 6884912"/>
              <a:gd name="connsiteY74" fmla="*/ 196642 h 1161397"/>
              <a:gd name="connsiteX75" fmla="*/ 4498913 w 6884912"/>
              <a:gd name="connsiteY75" fmla="*/ 118915 h 1161397"/>
              <a:gd name="connsiteX76" fmla="*/ 4617330 w 6884912"/>
              <a:gd name="connsiteY76" fmla="*/ 111163 h 1161397"/>
              <a:gd name="connsiteX77" fmla="*/ 4659778 w 6884912"/>
              <a:gd name="connsiteY77" fmla="*/ 118219 h 1161397"/>
              <a:gd name="connsiteX78" fmla="*/ 4730870 w 6884912"/>
              <a:gd name="connsiteY78" fmla="*/ 129432 h 1161397"/>
              <a:gd name="connsiteX79" fmla="*/ 4844073 w 6884912"/>
              <a:gd name="connsiteY79" fmla="*/ 161768 h 1161397"/>
              <a:gd name="connsiteX80" fmla="*/ 4856454 w 6884912"/>
              <a:gd name="connsiteY80" fmla="*/ 130488 h 1161397"/>
              <a:gd name="connsiteX81" fmla="*/ 4920038 w 6884912"/>
              <a:gd name="connsiteY81" fmla="*/ 140418 h 1161397"/>
              <a:gd name="connsiteX82" fmla="*/ 5016639 w 6884912"/>
              <a:gd name="connsiteY82" fmla="*/ 158905 h 1161397"/>
              <a:gd name="connsiteX83" fmla="*/ 5072009 w 6884912"/>
              <a:gd name="connsiteY83" fmla="*/ 161502 h 1161397"/>
              <a:gd name="connsiteX84" fmla="*/ 5223626 w 6884912"/>
              <a:gd name="connsiteY84" fmla="*/ 177356 h 1161397"/>
              <a:gd name="connsiteX85" fmla="*/ 5375773 w 6884912"/>
              <a:gd name="connsiteY85" fmla="*/ 199913 h 1161397"/>
              <a:gd name="connsiteX86" fmla="*/ 5467502 w 6884912"/>
              <a:gd name="connsiteY86" fmla="*/ 250963 h 1161397"/>
              <a:gd name="connsiteX87" fmla="*/ 5592395 w 6884912"/>
              <a:gd name="connsiteY87" fmla="*/ 265434 h 1161397"/>
              <a:gd name="connsiteX88" fmla="*/ 5613532 w 6884912"/>
              <a:gd name="connsiteY88" fmla="*/ 273379 h 1161397"/>
              <a:gd name="connsiteX89" fmla="*/ 5642173 w 6884912"/>
              <a:gd name="connsiteY89" fmla="*/ 266904 h 1161397"/>
              <a:gd name="connsiteX90" fmla="*/ 5756910 w 6884912"/>
              <a:gd name="connsiteY90" fmla="*/ 239211 h 1161397"/>
              <a:gd name="connsiteX91" fmla="*/ 5846667 w 6884912"/>
              <a:gd name="connsiteY91" fmla="*/ 201786 h 1161397"/>
              <a:gd name="connsiteX92" fmla="*/ 5960732 w 6884912"/>
              <a:gd name="connsiteY92" fmla="*/ 220708 h 1161397"/>
              <a:gd name="connsiteX93" fmla="*/ 6029542 w 6884912"/>
              <a:gd name="connsiteY93" fmla="*/ 210339 h 1161397"/>
              <a:gd name="connsiteX94" fmla="*/ 6141123 w 6884912"/>
              <a:gd name="connsiteY94" fmla="*/ 159923 h 1161397"/>
              <a:gd name="connsiteX95" fmla="*/ 6290640 w 6884912"/>
              <a:gd name="connsiteY95" fmla="*/ 167441 h 1161397"/>
              <a:gd name="connsiteX96" fmla="*/ 6322806 w 6884912"/>
              <a:gd name="connsiteY96" fmla="*/ 213293 h 1161397"/>
              <a:gd name="connsiteX97" fmla="*/ 6380420 w 6884912"/>
              <a:gd name="connsiteY97" fmla="*/ 173195 h 1161397"/>
              <a:gd name="connsiteX98" fmla="*/ 6507891 w 6884912"/>
              <a:gd name="connsiteY98" fmla="*/ 118474 h 1161397"/>
              <a:gd name="connsiteX99" fmla="*/ 6571807 w 6884912"/>
              <a:gd name="connsiteY99" fmla="*/ 98636 h 1161397"/>
              <a:gd name="connsiteX100" fmla="*/ 6671880 w 6884912"/>
              <a:gd name="connsiteY100" fmla="*/ 82931 h 1161397"/>
              <a:gd name="connsiteX101" fmla="*/ 6702266 w 6884912"/>
              <a:gd name="connsiteY101" fmla="*/ 75470 h 1161397"/>
              <a:gd name="connsiteX102" fmla="*/ 6845802 w 6884912"/>
              <a:gd name="connsiteY102" fmla="*/ 24496 h 1161397"/>
              <a:gd name="connsiteX103" fmla="*/ 6884912 w 6884912"/>
              <a:gd name="connsiteY103"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38051 w 6884912"/>
              <a:gd name="connsiteY15" fmla="*/ 702034 h 1161397"/>
              <a:gd name="connsiteX16" fmla="*/ 1158800 w 6884912"/>
              <a:gd name="connsiteY16" fmla="*/ 700004 h 1161397"/>
              <a:gd name="connsiteX17" fmla="*/ 1166947 w 6884912"/>
              <a:gd name="connsiteY17" fmla="*/ 700762 h 1161397"/>
              <a:gd name="connsiteX18" fmla="*/ 1178135 w 6884912"/>
              <a:gd name="connsiteY18" fmla="*/ 698631 h 1161397"/>
              <a:gd name="connsiteX19" fmla="*/ 1178301 w 6884912"/>
              <a:gd name="connsiteY19" fmla="*/ 698094 h 1161397"/>
              <a:gd name="connsiteX20" fmla="*/ 1188995 w 6884912"/>
              <a:gd name="connsiteY20" fmla="*/ 697048 h 1161397"/>
              <a:gd name="connsiteX21" fmla="*/ 1242716 w 6884912"/>
              <a:gd name="connsiteY21" fmla="*/ 698052 h 1161397"/>
              <a:gd name="connsiteX22" fmla="*/ 1299977 w 6884912"/>
              <a:gd name="connsiteY22" fmla="*/ 639196 h 1161397"/>
              <a:gd name="connsiteX23" fmla="*/ 1326190 w 6884912"/>
              <a:gd name="connsiteY23" fmla="*/ 625955 h 1161397"/>
              <a:gd name="connsiteX24" fmla="*/ 1339600 w 6884912"/>
              <a:gd name="connsiteY24" fmla="*/ 616295 h 1161397"/>
              <a:gd name="connsiteX25" fmla="*/ 1340054 w 6884912"/>
              <a:gd name="connsiteY25" fmla="*/ 614022 h 1161397"/>
              <a:gd name="connsiteX26" fmla="*/ 1391606 w 6884912"/>
              <a:gd name="connsiteY26" fmla="*/ 615229 h 1161397"/>
              <a:gd name="connsiteX27" fmla="*/ 1397565 w 6884912"/>
              <a:gd name="connsiteY27" fmla="*/ 611490 h 1161397"/>
              <a:gd name="connsiteX28" fmla="*/ 1432302 w 6884912"/>
              <a:gd name="connsiteY28" fmla="*/ 617267 h 1161397"/>
              <a:gd name="connsiteX29" fmla="*/ 1449644 w 6884912"/>
              <a:gd name="connsiteY29" fmla="*/ 617591 h 1161397"/>
              <a:gd name="connsiteX30" fmla="*/ 1455793 w 6884912"/>
              <a:gd name="connsiteY30" fmla="*/ 623174 h 1161397"/>
              <a:gd name="connsiteX31" fmla="*/ 1480758 w 6884912"/>
              <a:gd name="connsiteY31" fmla="*/ 620863 h 1161397"/>
              <a:gd name="connsiteX32" fmla="*/ 1483154 w 6884912"/>
              <a:gd name="connsiteY32" fmla="*/ 618527 h 1161397"/>
              <a:gd name="connsiteX33" fmla="*/ 1505495 w 6884912"/>
              <a:gd name="connsiteY33" fmla="*/ 624325 h 1161397"/>
              <a:gd name="connsiteX34" fmla="*/ 1526340 w 6884912"/>
              <a:gd name="connsiteY34" fmla="*/ 638496 h 1161397"/>
              <a:gd name="connsiteX35" fmla="*/ 1731986 w 6884912"/>
              <a:gd name="connsiteY35" fmla="*/ 589682 h 1161397"/>
              <a:gd name="connsiteX36" fmla="*/ 1927935 w 6884912"/>
              <a:gd name="connsiteY36" fmla="*/ 628540 h 1161397"/>
              <a:gd name="connsiteX37" fmla="*/ 2039075 w 6884912"/>
              <a:gd name="connsiteY37" fmla="*/ 599964 h 1161397"/>
              <a:gd name="connsiteX38" fmla="*/ 2066980 w 6884912"/>
              <a:gd name="connsiteY38" fmla="*/ 550413 h 1161397"/>
              <a:gd name="connsiteX39" fmla="*/ 2352236 w 6884912"/>
              <a:gd name="connsiteY39" fmla="*/ 519602 h 1161397"/>
              <a:gd name="connsiteX40" fmla="*/ 2420791 w 6884912"/>
              <a:gd name="connsiteY40" fmla="*/ 492826 h 1161397"/>
              <a:gd name="connsiteX41" fmla="*/ 2489932 w 6884912"/>
              <a:gd name="connsiteY41" fmla="*/ 507864 h 1161397"/>
              <a:gd name="connsiteX42" fmla="*/ 2512917 w 6884912"/>
              <a:gd name="connsiteY42" fmla="*/ 489127 h 1161397"/>
              <a:gd name="connsiteX43" fmla="*/ 2516783 w 6884912"/>
              <a:gd name="connsiteY43" fmla="*/ 485473 h 1161397"/>
              <a:gd name="connsiteX44" fmla="*/ 2534360 w 6884912"/>
              <a:gd name="connsiteY44" fmla="*/ 480064 h 1161397"/>
              <a:gd name="connsiteX45" fmla="*/ 2536691 w 6884912"/>
              <a:gd name="connsiteY45" fmla="*/ 467018 h 1161397"/>
              <a:gd name="connsiteX46" fmla="*/ 2561265 w 6884912"/>
              <a:gd name="connsiteY46" fmla="*/ 450623 h 1161397"/>
              <a:gd name="connsiteX47" fmla="*/ 2594349 w 6884912"/>
              <a:gd name="connsiteY47" fmla="*/ 443884 h 1161397"/>
              <a:gd name="connsiteX48" fmla="*/ 2754324 w 6884912"/>
              <a:gd name="connsiteY48" fmla="*/ 424766 h 1161397"/>
              <a:gd name="connsiteX49" fmla="*/ 2848470 w 6884912"/>
              <a:gd name="connsiteY49" fmla="*/ 405966 h 1161397"/>
              <a:gd name="connsiteX50" fmla="*/ 2881772 w 6884912"/>
              <a:gd name="connsiteY50" fmla="*/ 387260 h 1161397"/>
              <a:gd name="connsiteX51" fmla="*/ 2929932 w 6884912"/>
              <a:gd name="connsiteY51" fmla="*/ 368912 h 1161397"/>
              <a:gd name="connsiteX52" fmla="*/ 3013020 w 6884912"/>
              <a:gd name="connsiteY52" fmla="*/ 327578 h 1161397"/>
              <a:gd name="connsiteX53" fmla="*/ 3222191 w 6884912"/>
              <a:gd name="connsiteY53" fmla="*/ 307887 h 1161397"/>
              <a:gd name="connsiteX54" fmla="*/ 3227953 w 6884912"/>
              <a:gd name="connsiteY54" fmla="*/ 297650 h 1161397"/>
              <a:gd name="connsiteX55" fmla="*/ 3510042 w 6884912"/>
              <a:gd name="connsiteY55" fmla="*/ 311820 h 1161397"/>
              <a:gd name="connsiteX56" fmla="*/ 3626773 w 6884912"/>
              <a:gd name="connsiteY56" fmla="*/ 290452 h 1161397"/>
              <a:gd name="connsiteX57" fmla="*/ 3666217 w 6884912"/>
              <a:gd name="connsiteY57" fmla="*/ 273255 h 1161397"/>
              <a:gd name="connsiteX58" fmla="*/ 3732427 w 6884912"/>
              <a:gd name="connsiteY58" fmla="*/ 245039 h 1161397"/>
              <a:gd name="connsiteX59" fmla="*/ 3777022 w 6884912"/>
              <a:gd name="connsiteY59" fmla="*/ 200276 h 1161397"/>
              <a:gd name="connsiteX60" fmla="*/ 3791246 w 6884912"/>
              <a:gd name="connsiteY60" fmla="*/ 189996 h 1161397"/>
              <a:gd name="connsiteX61" fmla="*/ 3819864 w 6884912"/>
              <a:gd name="connsiteY61" fmla="*/ 194605 h 1161397"/>
              <a:gd name="connsiteX62" fmla="*/ 3830398 w 6884912"/>
              <a:gd name="connsiteY62" fmla="*/ 188383 h 1161397"/>
              <a:gd name="connsiteX63" fmla="*/ 3834360 w 6884912"/>
              <a:gd name="connsiteY63" fmla="*/ 188992 h 1161397"/>
              <a:gd name="connsiteX64" fmla="*/ 3843715 w 6884912"/>
              <a:gd name="connsiteY64" fmla="*/ 188752 h 1161397"/>
              <a:gd name="connsiteX65" fmla="*/ 3842609 w 6884912"/>
              <a:gd name="connsiteY65" fmla="*/ 197386 h 1161397"/>
              <a:gd name="connsiteX66" fmla="*/ 3853961 w 6884912"/>
              <a:gd name="connsiteY66" fmla="*/ 213380 h 1161397"/>
              <a:gd name="connsiteX67" fmla="*/ 3907640 w 6884912"/>
              <a:gd name="connsiteY67" fmla="*/ 207568 h 1161397"/>
              <a:gd name="connsiteX68" fmla="*/ 3910449 w 6884912"/>
              <a:gd name="connsiteY68" fmla="*/ 197808 h 1161397"/>
              <a:gd name="connsiteX69" fmla="*/ 3917197 w 6884912"/>
              <a:gd name="connsiteY69" fmla="*/ 196121 h 1161397"/>
              <a:gd name="connsiteX70" fmla="*/ 3922400 w 6884912"/>
              <a:gd name="connsiteY70" fmla="*/ 205056 h 1161397"/>
              <a:gd name="connsiteX71" fmla="*/ 4013061 w 6884912"/>
              <a:gd name="connsiteY71" fmla="*/ 224874 h 1161397"/>
              <a:gd name="connsiteX72" fmla="*/ 4220717 w 6884912"/>
              <a:gd name="connsiteY72" fmla="*/ 192946 h 1161397"/>
              <a:gd name="connsiteX73" fmla="*/ 4228802 w 6884912"/>
              <a:gd name="connsiteY73" fmla="*/ 201468 h 1161397"/>
              <a:gd name="connsiteX74" fmla="*/ 4289361 w 6884912"/>
              <a:gd name="connsiteY74" fmla="*/ 196642 h 1161397"/>
              <a:gd name="connsiteX75" fmla="*/ 4498913 w 6884912"/>
              <a:gd name="connsiteY75" fmla="*/ 118915 h 1161397"/>
              <a:gd name="connsiteX76" fmla="*/ 4617330 w 6884912"/>
              <a:gd name="connsiteY76" fmla="*/ 111163 h 1161397"/>
              <a:gd name="connsiteX77" fmla="*/ 4659778 w 6884912"/>
              <a:gd name="connsiteY77" fmla="*/ 118219 h 1161397"/>
              <a:gd name="connsiteX78" fmla="*/ 4730870 w 6884912"/>
              <a:gd name="connsiteY78" fmla="*/ 129432 h 1161397"/>
              <a:gd name="connsiteX79" fmla="*/ 4844073 w 6884912"/>
              <a:gd name="connsiteY79" fmla="*/ 161768 h 1161397"/>
              <a:gd name="connsiteX80" fmla="*/ 4856454 w 6884912"/>
              <a:gd name="connsiteY80" fmla="*/ 130488 h 1161397"/>
              <a:gd name="connsiteX81" fmla="*/ 4920038 w 6884912"/>
              <a:gd name="connsiteY81" fmla="*/ 140418 h 1161397"/>
              <a:gd name="connsiteX82" fmla="*/ 5016639 w 6884912"/>
              <a:gd name="connsiteY82" fmla="*/ 158905 h 1161397"/>
              <a:gd name="connsiteX83" fmla="*/ 5072009 w 6884912"/>
              <a:gd name="connsiteY83" fmla="*/ 161502 h 1161397"/>
              <a:gd name="connsiteX84" fmla="*/ 5223626 w 6884912"/>
              <a:gd name="connsiteY84" fmla="*/ 177356 h 1161397"/>
              <a:gd name="connsiteX85" fmla="*/ 5375773 w 6884912"/>
              <a:gd name="connsiteY85" fmla="*/ 199913 h 1161397"/>
              <a:gd name="connsiteX86" fmla="*/ 5467502 w 6884912"/>
              <a:gd name="connsiteY86" fmla="*/ 250963 h 1161397"/>
              <a:gd name="connsiteX87" fmla="*/ 5592395 w 6884912"/>
              <a:gd name="connsiteY87" fmla="*/ 265434 h 1161397"/>
              <a:gd name="connsiteX88" fmla="*/ 5613532 w 6884912"/>
              <a:gd name="connsiteY88" fmla="*/ 273379 h 1161397"/>
              <a:gd name="connsiteX89" fmla="*/ 5642173 w 6884912"/>
              <a:gd name="connsiteY89" fmla="*/ 266904 h 1161397"/>
              <a:gd name="connsiteX90" fmla="*/ 5756910 w 6884912"/>
              <a:gd name="connsiteY90" fmla="*/ 239211 h 1161397"/>
              <a:gd name="connsiteX91" fmla="*/ 5846667 w 6884912"/>
              <a:gd name="connsiteY91" fmla="*/ 201786 h 1161397"/>
              <a:gd name="connsiteX92" fmla="*/ 5960732 w 6884912"/>
              <a:gd name="connsiteY92" fmla="*/ 220708 h 1161397"/>
              <a:gd name="connsiteX93" fmla="*/ 6029542 w 6884912"/>
              <a:gd name="connsiteY93" fmla="*/ 210339 h 1161397"/>
              <a:gd name="connsiteX94" fmla="*/ 6141123 w 6884912"/>
              <a:gd name="connsiteY94" fmla="*/ 159923 h 1161397"/>
              <a:gd name="connsiteX95" fmla="*/ 6290640 w 6884912"/>
              <a:gd name="connsiteY95" fmla="*/ 167441 h 1161397"/>
              <a:gd name="connsiteX96" fmla="*/ 6322806 w 6884912"/>
              <a:gd name="connsiteY96" fmla="*/ 213293 h 1161397"/>
              <a:gd name="connsiteX97" fmla="*/ 6380420 w 6884912"/>
              <a:gd name="connsiteY97" fmla="*/ 173195 h 1161397"/>
              <a:gd name="connsiteX98" fmla="*/ 6507891 w 6884912"/>
              <a:gd name="connsiteY98" fmla="*/ 118474 h 1161397"/>
              <a:gd name="connsiteX99" fmla="*/ 6571807 w 6884912"/>
              <a:gd name="connsiteY99" fmla="*/ 98636 h 1161397"/>
              <a:gd name="connsiteX100" fmla="*/ 6671880 w 6884912"/>
              <a:gd name="connsiteY100" fmla="*/ 82931 h 1161397"/>
              <a:gd name="connsiteX101" fmla="*/ 6702266 w 6884912"/>
              <a:gd name="connsiteY101" fmla="*/ 75470 h 1161397"/>
              <a:gd name="connsiteX102" fmla="*/ 6845802 w 6884912"/>
              <a:gd name="connsiteY102" fmla="*/ 24496 h 1161397"/>
              <a:gd name="connsiteX103" fmla="*/ 6884912 w 6884912"/>
              <a:gd name="connsiteY103"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38051 w 6884912"/>
              <a:gd name="connsiteY15" fmla="*/ 702034 h 1161397"/>
              <a:gd name="connsiteX16" fmla="*/ 1158800 w 6884912"/>
              <a:gd name="connsiteY16" fmla="*/ 700004 h 1161397"/>
              <a:gd name="connsiteX17" fmla="*/ 1166947 w 6884912"/>
              <a:gd name="connsiteY17" fmla="*/ 700762 h 1161397"/>
              <a:gd name="connsiteX18" fmla="*/ 1178135 w 6884912"/>
              <a:gd name="connsiteY18" fmla="*/ 698631 h 1161397"/>
              <a:gd name="connsiteX19" fmla="*/ 1178301 w 6884912"/>
              <a:gd name="connsiteY19" fmla="*/ 698094 h 1161397"/>
              <a:gd name="connsiteX20" fmla="*/ 1242716 w 6884912"/>
              <a:gd name="connsiteY20" fmla="*/ 698052 h 1161397"/>
              <a:gd name="connsiteX21" fmla="*/ 1299977 w 6884912"/>
              <a:gd name="connsiteY21" fmla="*/ 639196 h 1161397"/>
              <a:gd name="connsiteX22" fmla="*/ 1326190 w 6884912"/>
              <a:gd name="connsiteY22" fmla="*/ 625955 h 1161397"/>
              <a:gd name="connsiteX23" fmla="*/ 1339600 w 6884912"/>
              <a:gd name="connsiteY23" fmla="*/ 616295 h 1161397"/>
              <a:gd name="connsiteX24" fmla="*/ 1340054 w 6884912"/>
              <a:gd name="connsiteY24" fmla="*/ 614022 h 1161397"/>
              <a:gd name="connsiteX25" fmla="*/ 1391606 w 6884912"/>
              <a:gd name="connsiteY25" fmla="*/ 615229 h 1161397"/>
              <a:gd name="connsiteX26" fmla="*/ 1397565 w 6884912"/>
              <a:gd name="connsiteY26" fmla="*/ 611490 h 1161397"/>
              <a:gd name="connsiteX27" fmla="*/ 1432302 w 6884912"/>
              <a:gd name="connsiteY27" fmla="*/ 617267 h 1161397"/>
              <a:gd name="connsiteX28" fmla="*/ 1449644 w 6884912"/>
              <a:gd name="connsiteY28" fmla="*/ 617591 h 1161397"/>
              <a:gd name="connsiteX29" fmla="*/ 1455793 w 6884912"/>
              <a:gd name="connsiteY29" fmla="*/ 623174 h 1161397"/>
              <a:gd name="connsiteX30" fmla="*/ 1480758 w 6884912"/>
              <a:gd name="connsiteY30" fmla="*/ 620863 h 1161397"/>
              <a:gd name="connsiteX31" fmla="*/ 1483154 w 6884912"/>
              <a:gd name="connsiteY31" fmla="*/ 618527 h 1161397"/>
              <a:gd name="connsiteX32" fmla="*/ 1505495 w 6884912"/>
              <a:gd name="connsiteY32" fmla="*/ 624325 h 1161397"/>
              <a:gd name="connsiteX33" fmla="*/ 1526340 w 6884912"/>
              <a:gd name="connsiteY33" fmla="*/ 638496 h 1161397"/>
              <a:gd name="connsiteX34" fmla="*/ 1731986 w 6884912"/>
              <a:gd name="connsiteY34" fmla="*/ 589682 h 1161397"/>
              <a:gd name="connsiteX35" fmla="*/ 1927935 w 6884912"/>
              <a:gd name="connsiteY35" fmla="*/ 628540 h 1161397"/>
              <a:gd name="connsiteX36" fmla="*/ 2039075 w 6884912"/>
              <a:gd name="connsiteY36" fmla="*/ 599964 h 1161397"/>
              <a:gd name="connsiteX37" fmla="*/ 2066980 w 6884912"/>
              <a:gd name="connsiteY37" fmla="*/ 550413 h 1161397"/>
              <a:gd name="connsiteX38" fmla="*/ 2352236 w 6884912"/>
              <a:gd name="connsiteY38" fmla="*/ 519602 h 1161397"/>
              <a:gd name="connsiteX39" fmla="*/ 2420791 w 6884912"/>
              <a:gd name="connsiteY39" fmla="*/ 492826 h 1161397"/>
              <a:gd name="connsiteX40" fmla="*/ 2489932 w 6884912"/>
              <a:gd name="connsiteY40" fmla="*/ 507864 h 1161397"/>
              <a:gd name="connsiteX41" fmla="*/ 2512917 w 6884912"/>
              <a:gd name="connsiteY41" fmla="*/ 489127 h 1161397"/>
              <a:gd name="connsiteX42" fmla="*/ 2516783 w 6884912"/>
              <a:gd name="connsiteY42" fmla="*/ 485473 h 1161397"/>
              <a:gd name="connsiteX43" fmla="*/ 2534360 w 6884912"/>
              <a:gd name="connsiteY43" fmla="*/ 480064 h 1161397"/>
              <a:gd name="connsiteX44" fmla="*/ 2536691 w 6884912"/>
              <a:gd name="connsiteY44" fmla="*/ 467018 h 1161397"/>
              <a:gd name="connsiteX45" fmla="*/ 2561265 w 6884912"/>
              <a:gd name="connsiteY45" fmla="*/ 450623 h 1161397"/>
              <a:gd name="connsiteX46" fmla="*/ 2594349 w 6884912"/>
              <a:gd name="connsiteY46" fmla="*/ 443884 h 1161397"/>
              <a:gd name="connsiteX47" fmla="*/ 2754324 w 6884912"/>
              <a:gd name="connsiteY47" fmla="*/ 424766 h 1161397"/>
              <a:gd name="connsiteX48" fmla="*/ 2848470 w 6884912"/>
              <a:gd name="connsiteY48" fmla="*/ 405966 h 1161397"/>
              <a:gd name="connsiteX49" fmla="*/ 2881772 w 6884912"/>
              <a:gd name="connsiteY49" fmla="*/ 387260 h 1161397"/>
              <a:gd name="connsiteX50" fmla="*/ 2929932 w 6884912"/>
              <a:gd name="connsiteY50" fmla="*/ 368912 h 1161397"/>
              <a:gd name="connsiteX51" fmla="*/ 3013020 w 6884912"/>
              <a:gd name="connsiteY51" fmla="*/ 327578 h 1161397"/>
              <a:gd name="connsiteX52" fmla="*/ 3222191 w 6884912"/>
              <a:gd name="connsiteY52" fmla="*/ 307887 h 1161397"/>
              <a:gd name="connsiteX53" fmla="*/ 3227953 w 6884912"/>
              <a:gd name="connsiteY53" fmla="*/ 297650 h 1161397"/>
              <a:gd name="connsiteX54" fmla="*/ 3510042 w 6884912"/>
              <a:gd name="connsiteY54" fmla="*/ 311820 h 1161397"/>
              <a:gd name="connsiteX55" fmla="*/ 3626773 w 6884912"/>
              <a:gd name="connsiteY55" fmla="*/ 290452 h 1161397"/>
              <a:gd name="connsiteX56" fmla="*/ 3666217 w 6884912"/>
              <a:gd name="connsiteY56" fmla="*/ 273255 h 1161397"/>
              <a:gd name="connsiteX57" fmla="*/ 3732427 w 6884912"/>
              <a:gd name="connsiteY57" fmla="*/ 245039 h 1161397"/>
              <a:gd name="connsiteX58" fmla="*/ 3777022 w 6884912"/>
              <a:gd name="connsiteY58" fmla="*/ 200276 h 1161397"/>
              <a:gd name="connsiteX59" fmla="*/ 3791246 w 6884912"/>
              <a:gd name="connsiteY59" fmla="*/ 189996 h 1161397"/>
              <a:gd name="connsiteX60" fmla="*/ 3819864 w 6884912"/>
              <a:gd name="connsiteY60" fmla="*/ 194605 h 1161397"/>
              <a:gd name="connsiteX61" fmla="*/ 3830398 w 6884912"/>
              <a:gd name="connsiteY61" fmla="*/ 188383 h 1161397"/>
              <a:gd name="connsiteX62" fmla="*/ 3834360 w 6884912"/>
              <a:gd name="connsiteY62" fmla="*/ 188992 h 1161397"/>
              <a:gd name="connsiteX63" fmla="*/ 3843715 w 6884912"/>
              <a:gd name="connsiteY63" fmla="*/ 188752 h 1161397"/>
              <a:gd name="connsiteX64" fmla="*/ 3842609 w 6884912"/>
              <a:gd name="connsiteY64" fmla="*/ 197386 h 1161397"/>
              <a:gd name="connsiteX65" fmla="*/ 3853961 w 6884912"/>
              <a:gd name="connsiteY65" fmla="*/ 213380 h 1161397"/>
              <a:gd name="connsiteX66" fmla="*/ 3907640 w 6884912"/>
              <a:gd name="connsiteY66" fmla="*/ 207568 h 1161397"/>
              <a:gd name="connsiteX67" fmla="*/ 3910449 w 6884912"/>
              <a:gd name="connsiteY67" fmla="*/ 197808 h 1161397"/>
              <a:gd name="connsiteX68" fmla="*/ 3917197 w 6884912"/>
              <a:gd name="connsiteY68" fmla="*/ 196121 h 1161397"/>
              <a:gd name="connsiteX69" fmla="*/ 3922400 w 6884912"/>
              <a:gd name="connsiteY69" fmla="*/ 205056 h 1161397"/>
              <a:gd name="connsiteX70" fmla="*/ 4013061 w 6884912"/>
              <a:gd name="connsiteY70" fmla="*/ 224874 h 1161397"/>
              <a:gd name="connsiteX71" fmla="*/ 4220717 w 6884912"/>
              <a:gd name="connsiteY71" fmla="*/ 192946 h 1161397"/>
              <a:gd name="connsiteX72" fmla="*/ 4228802 w 6884912"/>
              <a:gd name="connsiteY72" fmla="*/ 201468 h 1161397"/>
              <a:gd name="connsiteX73" fmla="*/ 4289361 w 6884912"/>
              <a:gd name="connsiteY73" fmla="*/ 196642 h 1161397"/>
              <a:gd name="connsiteX74" fmla="*/ 4498913 w 6884912"/>
              <a:gd name="connsiteY74" fmla="*/ 118915 h 1161397"/>
              <a:gd name="connsiteX75" fmla="*/ 4617330 w 6884912"/>
              <a:gd name="connsiteY75" fmla="*/ 111163 h 1161397"/>
              <a:gd name="connsiteX76" fmla="*/ 4659778 w 6884912"/>
              <a:gd name="connsiteY76" fmla="*/ 118219 h 1161397"/>
              <a:gd name="connsiteX77" fmla="*/ 4730870 w 6884912"/>
              <a:gd name="connsiteY77" fmla="*/ 129432 h 1161397"/>
              <a:gd name="connsiteX78" fmla="*/ 4844073 w 6884912"/>
              <a:gd name="connsiteY78" fmla="*/ 161768 h 1161397"/>
              <a:gd name="connsiteX79" fmla="*/ 4856454 w 6884912"/>
              <a:gd name="connsiteY79" fmla="*/ 130488 h 1161397"/>
              <a:gd name="connsiteX80" fmla="*/ 4920038 w 6884912"/>
              <a:gd name="connsiteY80" fmla="*/ 140418 h 1161397"/>
              <a:gd name="connsiteX81" fmla="*/ 5016639 w 6884912"/>
              <a:gd name="connsiteY81" fmla="*/ 158905 h 1161397"/>
              <a:gd name="connsiteX82" fmla="*/ 5072009 w 6884912"/>
              <a:gd name="connsiteY82" fmla="*/ 161502 h 1161397"/>
              <a:gd name="connsiteX83" fmla="*/ 5223626 w 6884912"/>
              <a:gd name="connsiteY83" fmla="*/ 177356 h 1161397"/>
              <a:gd name="connsiteX84" fmla="*/ 5375773 w 6884912"/>
              <a:gd name="connsiteY84" fmla="*/ 199913 h 1161397"/>
              <a:gd name="connsiteX85" fmla="*/ 5467502 w 6884912"/>
              <a:gd name="connsiteY85" fmla="*/ 250963 h 1161397"/>
              <a:gd name="connsiteX86" fmla="*/ 5592395 w 6884912"/>
              <a:gd name="connsiteY86" fmla="*/ 265434 h 1161397"/>
              <a:gd name="connsiteX87" fmla="*/ 5613532 w 6884912"/>
              <a:gd name="connsiteY87" fmla="*/ 273379 h 1161397"/>
              <a:gd name="connsiteX88" fmla="*/ 5642173 w 6884912"/>
              <a:gd name="connsiteY88" fmla="*/ 266904 h 1161397"/>
              <a:gd name="connsiteX89" fmla="*/ 5756910 w 6884912"/>
              <a:gd name="connsiteY89" fmla="*/ 239211 h 1161397"/>
              <a:gd name="connsiteX90" fmla="*/ 5846667 w 6884912"/>
              <a:gd name="connsiteY90" fmla="*/ 201786 h 1161397"/>
              <a:gd name="connsiteX91" fmla="*/ 5960732 w 6884912"/>
              <a:gd name="connsiteY91" fmla="*/ 220708 h 1161397"/>
              <a:gd name="connsiteX92" fmla="*/ 6029542 w 6884912"/>
              <a:gd name="connsiteY92" fmla="*/ 210339 h 1161397"/>
              <a:gd name="connsiteX93" fmla="*/ 6141123 w 6884912"/>
              <a:gd name="connsiteY93" fmla="*/ 159923 h 1161397"/>
              <a:gd name="connsiteX94" fmla="*/ 6290640 w 6884912"/>
              <a:gd name="connsiteY94" fmla="*/ 167441 h 1161397"/>
              <a:gd name="connsiteX95" fmla="*/ 6322806 w 6884912"/>
              <a:gd name="connsiteY95" fmla="*/ 213293 h 1161397"/>
              <a:gd name="connsiteX96" fmla="*/ 6380420 w 6884912"/>
              <a:gd name="connsiteY96" fmla="*/ 173195 h 1161397"/>
              <a:gd name="connsiteX97" fmla="*/ 6507891 w 6884912"/>
              <a:gd name="connsiteY97" fmla="*/ 118474 h 1161397"/>
              <a:gd name="connsiteX98" fmla="*/ 6571807 w 6884912"/>
              <a:gd name="connsiteY98" fmla="*/ 98636 h 1161397"/>
              <a:gd name="connsiteX99" fmla="*/ 6671880 w 6884912"/>
              <a:gd name="connsiteY99" fmla="*/ 82931 h 1161397"/>
              <a:gd name="connsiteX100" fmla="*/ 6702266 w 6884912"/>
              <a:gd name="connsiteY100" fmla="*/ 75470 h 1161397"/>
              <a:gd name="connsiteX101" fmla="*/ 6845802 w 6884912"/>
              <a:gd name="connsiteY101" fmla="*/ 24496 h 1161397"/>
              <a:gd name="connsiteX102" fmla="*/ 6884912 w 6884912"/>
              <a:gd name="connsiteY102"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38051 w 6884912"/>
              <a:gd name="connsiteY15" fmla="*/ 702034 h 1161397"/>
              <a:gd name="connsiteX16" fmla="*/ 1166947 w 6884912"/>
              <a:gd name="connsiteY16" fmla="*/ 700762 h 1161397"/>
              <a:gd name="connsiteX17" fmla="*/ 1178135 w 6884912"/>
              <a:gd name="connsiteY17" fmla="*/ 698631 h 1161397"/>
              <a:gd name="connsiteX18" fmla="*/ 1178301 w 6884912"/>
              <a:gd name="connsiteY18" fmla="*/ 698094 h 1161397"/>
              <a:gd name="connsiteX19" fmla="*/ 1242716 w 6884912"/>
              <a:gd name="connsiteY19" fmla="*/ 698052 h 1161397"/>
              <a:gd name="connsiteX20" fmla="*/ 1299977 w 6884912"/>
              <a:gd name="connsiteY20" fmla="*/ 639196 h 1161397"/>
              <a:gd name="connsiteX21" fmla="*/ 1326190 w 6884912"/>
              <a:gd name="connsiteY21" fmla="*/ 625955 h 1161397"/>
              <a:gd name="connsiteX22" fmla="*/ 1339600 w 6884912"/>
              <a:gd name="connsiteY22" fmla="*/ 616295 h 1161397"/>
              <a:gd name="connsiteX23" fmla="*/ 1340054 w 6884912"/>
              <a:gd name="connsiteY23" fmla="*/ 614022 h 1161397"/>
              <a:gd name="connsiteX24" fmla="*/ 1391606 w 6884912"/>
              <a:gd name="connsiteY24" fmla="*/ 615229 h 1161397"/>
              <a:gd name="connsiteX25" fmla="*/ 1397565 w 6884912"/>
              <a:gd name="connsiteY25" fmla="*/ 611490 h 1161397"/>
              <a:gd name="connsiteX26" fmla="*/ 1432302 w 6884912"/>
              <a:gd name="connsiteY26" fmla="*/ 617267 h 1161397"/>
              <a:gd name="connsiteX27" fmla="*/ 1449644 w 6884912"/>
              <a:gd name="connsiteY27" fmla="*/ 617591 h 1161397"/>
              <a:gd name="connsiteX28" fmla="*/ 1455793 w 6884912"/>
              <a:gd name="connsiteY28" fmla="*/ 623174 h 1161397"/>
              <a:gd name="connsiteX29" fmla="*/ 1480758 w 6884912"/>
              <a:gd name="connsiteY29" fmla="*/ 620863 h 1161397"/>
              <a:gd name="connsiteX30" fmla="*/ 1483154 w 6884912"/>
              <a:gd name="connsiteY30" fmla="*/ 618527 h 1161397"/>
              <a:gd name="connsiteX31" fmla="*/ 1505495 w 6884912"/>
              <a:gd name="connsiteY31" fmla="*/ 624325 h 1161397"/>
              <a:gd name="connsiteX32" fmla="*/ 1526340 w 6884912"/>
              <a:gd name="connsiteY32" fmla="*/ 638496 h 1161397"/>
              <a:gd name="connsiteX33" fmla="*/ 1731986 w 6884912"/>
              <a:gd name="connsiteY33" fmla="*/ 589682 h 1161397"/>
              <a:gd name="connsiteX34" fmla="*/ 1927935 w 6884912"/>
              <a:gd name="connsiteY34" fmla="*/ 628540 h 1161397"/>
              <a:gd name="connsiteX35" fmla="*/ 2039075 w 6884912"/>
              <a:gd name="connsiteY35" fmla="*/ 599964 h 1161397"/>
              <a:gd name="connsiteX36" fmla="*/ 2066980 w 6884912"/>
              <a:gd name="connsiteY36" fmla="*/ 550413 h 1161397"/>
              <a:gd name="connsiteX37" fmla="*/ 2352236 w 6884912"/>
              <a:gd name="connsiteY37" fmla="*/ 519602 h 1161397"/>
              <a:gd name="connsiteX38" fmla="*/ 2420791 w 6884912"/>
              <a:gd name="connsiteY38" fmla="*/ 492826 h 1161397"/>
              <a:gd name="connsiteX39" fmla="*/ 2489932 w 6884912"/>
              <a:gd name="connsiteY39" fmla="*/ 507864 h 1161397"/>
              <a:gd name="connsiteX40" fmla="*/ 2512917 w 6884912"/>
              <a:gd name="connsiteY40" fmla="*/ 489127 h 1161397"/>
              <a:gd name="connsiteX41" fmla="*/ 2516783 w 6884912"/>
              <a:gd name="connsiteY41" fmla="*/ 485473 h 1161397"/>
              <a:gd name="connsiteX42" fmla="*/ 2534360 w 6884912"/>
              <a:gd name="connsiteY42" fmla="*/ 480064 h 1161397"/>
              <a:gd name="connsiteX43" fmla="*/ 2536691 w 6884912"/>
              <a:gd name="connsiteY43" fmla="*/ 467018 h 1161397"/>
              <a:gd name="connsiteX44" fmla="*/ 2561265 w 6884912"/>
              <a:gd name="connsiteY44" fmla="*/ 450623 h 1161397"/>
              <a:gd name="connsiteX45" fmla="*/ 2594349 w 6884912"/>
              <a:gd name="connsiteY45" fmla="*/ 443884 h 1161397"/>
              <a:gd name="connsiteX46" fmla="*/ 2754324 w 6884912"/>
              <a:gd name="connsiteY46" fmla="*/ 424766 h 1161397"/>
              <a:gd name="connsiteX47" fmla="*/ 2848470 w 6884912"/>
              <a:gd name="connsiteY47" fmla="*/ 405966 h 1161397"/>
              <a:gd name="connsiteX48" fmla="*/ 2881772 w 6884912"/>
              <a:gd name="connsiteY48" fmla="*/ 387260 h 1161397"/>
              <a:gd name="connsiteX49" fmla="*/ 2929932 w 6884912"/>
              <a:gd name="connsiteY49" fmla="*/ 368912 h 1161397"/>
              <a:gd name="connsiteX50" fmla="*/ 3013020 w 6884912"/>
              <a:gd name="connsiteY50" fmla="*/ 327578 h 1161397"/>
              <a:gd name="connsiteX51" fmla="*/ 3222191 w 6884912"/>
              <a:gd name="connsiteY51" fmla="*/ 307887 h 1161397"/>
              <a:gd name="connsiteX52" fmla="*/ 3227953 w 6884912"/>
              <a:gd name="connsiteY52" fmla="*/ 297650 h 1161397"/>
              <a:gd name="connsiteX53" fmla="*/ 3510042 w 6884912"/>
              <a:gd name="connsiteY53" fmla="*/ 311820 h 1161397"/>
              <a:gd name="connsiteX54" fmla="*/ 3626773 w 6884912"/>
              <a:gd name="connsiteY54" fmla="*/ 290452 h 1161397"/>
              <a:gd name="connsiteX55" fmla="*/ 3666217 w 6884912"/>
              <a:gd name="connsiteY55" fmla="*/ 273255 h 1161397"/>
              <a:gd name="connsiteX56" fmla="*/ 3732427 w 6884912"/>
              <a:gd name="connsiteY56" fmla="*/ 245039 h 1161397"/>
              <a:gd name="connsiteX57" fmla="*/ 3777022 w 6884912"/>
              <a:gd name="connsiteY57" fmla="*/ 200276 h 1161397"/>
              <a:gd name="connsiteX58" fmla="*/ 3791246 w 6884912"/>
              <a:gd name="connsiteY58" fmla="*/ 189996 h 1161397"/>
              <a:gd name="connsiteX59" fmla="*/ 3819864 w 6884912"/>
              <a:gd name="connsiteY59" fmla="*/ 194605 h 1161397"/>
              <a:gd name="connsiteX60" fmla="*/ 3830398 w 6884912"/>
              <a:gd name="connsiteY60" fmla="*/ 188383 h 1161397"/>
              <a:gd name="connsiteX61" fmla="*/ 3834360 w 6884912"/>
              <a:gd name="connsiteY61" fmla="*/ 188992 h 1161397"/>
              <a:gd name="connsiteX62" fmla="*/ 3843715 w 6884912"/>
              <a:gd name="connsiteY62" fmla="*/ 188752 h 1161397"/>
              <a:gd name="connsiteX63" fmla="*/ 3842609 w 6884912"/>
              <a:gd name="connsiteY63" fmla="*/ 197386 h 1161397"/>
              <a:gd name="connsiteX64" fmla="*/ 3853961 w 6884912"/>
              <a:gd name="connsiteY64" fmla="*/ 213380 h 1161397"/>
              <a:gd name="connsiteX65" fmla="*/ 3907640 w 6884912"/>
              <a:gd name="connsiteY65" fmla="*/ 207568 h 1161397"/>
              <a:gd name="connsiteX66" fmla="*/ 3910449 w 6884912"/>
              <a:gd name="connsiteY66" fmla="*/ 197808 h 1161397"/>
              <a:gd name="connsiteX67" fmla="*/ 3917197 w 6884912"/>
              <a:gd name="connsiteY67" fmla="*/ 196121 h 1161397"/>
              <a:gd name="connsiteX68" fmla="*/ 3922400 w 6884912"/>
              <a:gd name="connsiteY68" fmla="*/ 205056 h 1161397"/>
              <a:gd name="connsiteX69" fmla="*/ 4013061 w 6884912"/>
              <a:gd name="connsiteY69" fmla="*/ 224874 h 1161397"/>
              <a:gd name="connsiteX70" fmla="*/ 4220717 w 6884912"/>
              <a:gd name="connsiteY70" fmla="*/ 192946 h 1161397"/>
              <a:gd name="connsiteX71" fmla="*/ 4228802 w 6884912"/>
              <a:gd name="connsiteY71" fmla="*/ 201468 h 1161397"/>
              <a:gd name="connsiteX72" fmla="*/ 4289361 w 6884912"/>
              <a:gd name="connsiteY72" fmla="*/ 196642 h 1161397"/>
              <a:gd name="connsiteX73" fmla="*/ 4498913 w 6884912"/>
              <a:gd name="connsiteY73" fmla="*/ 118915 h 1161397"/>
              <a:gd name="connsiteX74" fmla="*/ 4617330 w 6884912"/>
              <a:gd name="connsiteY74" fmla="*/ 111163 h 1161397"/>
              <a:gd name="connsiteX75" fmla="*/ 4659778 w 6884912"/>
              <a:gd name="connsiteY75" fmla="*/ 118219 h 1161397"/>
              <a:gd name="connsiteX76" fmla="*/ 4730870 w 6884912"/>
              <a:gd name="connsiteY76" fmla="*/ 129432 h 1161397"/>
              <a:gd name="connsiteX77" fmla="*/ 4844073 w 6884912"/>
              <a:gd name="connsiteY77" fmla="*/ 161768 h 1161397"/>
              <a:gd name="connsiteX78" fmla="*/ 4856454 w 6884912"/>
              <a:gd name="connsiteY78" fmla="*/ 130488 h 1161397"/>
              <a:gd name="connsiteX79" fmla="*/ 4920038 w 6884912"/>
              <a:gd name="connsiteY79" fmla="*/ 140418 h 1161397"/>
              <a:gd name="connsiteX80" fmla="*/ 5016639 w 6884912"/>
              <a:gd name="connsiteY80" fmla="*/ 158905 h 1161397"/>
              <a:gd name="connsiteX81" fmla="*/ 5072009 w 6884912"/>
              <a:gd name="connsiteY81" fmla="*/ 161502 h 1161397"/>
              <a:gd name="connsiteX82" fmla="*/ 5223626 w 6884912"/>
              <a:gd name="connsiteY82" fmla="*/ 177356 h 1161397"/>
              <a:gd name="connsiteX83" fmla="*/ 5375773 w 6884912"/>
              <a:gd name="connsiteY83" fmla="*/ 199913 h 1161397"/>
              <a:gd name="connsiteX84" fmla="*/ 5467502 w 6884912"/>
              <a:gd name="connsiteY84" fmla="*/ 250963 h 1161397"/>
              <a:gd name="connsiteX85" fmla="*/ 5592395 w 6884912"/>
              <a:gd name="connsiteY85" fmla="*/ 265434 h 1161397"/>
              <a:gd name="connsiteX86" fmla="*/ 5613532 w 6884912"/>
              <a:gd name="connsiteY86" fmla="*/ 273379 h 1161397"/>
              <a:gd name="connsiteX87" fmla="*/ 5642173 w 6884912"/>
              <a:gd name="connsiteY87" fmla="*/ 266904 h 1161397"/>
              <a:gd name="connsiteX88" fmla="*/ 5756910 w 6884912"/>
              <a:gd name="connsiteY88" fmla="*/ 239211 h 1161397"/>
              <a:gd name="connsiteX89" fmla="*/ 5846667 w 6884912"/>
              <a:gd name="connsiteY89" fmla="*/ 201786 h 1161397"/>
              <a:gd name="connsiteX90" fmla="*/ 5960732 w 6884912"/>
              <a:gd name="connsiteY90" fmla="*/ 220708 h 1161397"/>
              <a:gd name="connsiteX91" fmla="*/ 6029542 w 6884912"/>
              <a:gd name="connsiteY91" fmla="*/ 210339 h 1161397"/>
              <a:gd name="connsiteX92" fmla="*/ 6141123 w 6884912"/>
              <a:gd name="connsiteY92" fmla="*/ 159923 h 1161397"/>
              <a:gd name="connsiteX93" fmla="*/ 6290640 w 6884912"/>
              <a:gd name="connsiteY93" fmla="*/ 167441 h 1161397"/>
              <a:gd name="connsiteX94" fmla="*/ 6322806 w 6884912"/>
              <a:gd name="connsiteY94" fmla="*/ 213293 h 1161397"/>
              <a:gd name="connsiteX95" fmla="*/ 6380420 w 6884912"/>
              <a:gd name="connsiteY95" fmla="*/ 173195 h 1161397"/>
              <a:gd name="connsiteX96" fmla="*/ 6507891 w 6884912"/>
              <a:gd name="connsiteY96" fmla="*/ 118474 h 1161397"/>
              <a:gd name="connsiteX97" fmla="*/ 6571807 w 6884912"/>
              <a:gd name="connsiteY97" fmla="*/ 98636 h 1161397"/>
              <a:gd name="connsiteX98" fmla="*/ 6671880 w 6884912"/>
              <a:gd name="connsiteY98" fmla="*/ 82931 h 1161397"/>
              <a:gd name="connsiteX99" fmla="*/ 6702266 w 6884912"/>
              <a:gd name="connsiteY99" fmla="*/ 75470 h 1161397"/>
              <a:gd name="connsiteX100" fmla="*/ 6845802 w 6884912"/>
              <a:gd name="connsiteY100" fmla="*/ 24496 h 1161397"/>
              <a:gd name="connsiteX101" fmla="*/ 6884912 w 6884912"/>
              <a:gd name="connsiteY101"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38051 w 6884912"/>
              <a:gd name="connsiteY15" fmla="*/ 702034 h 1161397"/>
              <a:gd name="connsiteX16" fmla="*/ 1178135 w 6884912"/>
              <a:gd name="connsiteY16" fmla="*/ 698631 h 1161397"/>
              <a:gd name="connsiteX17" fmla="*/ 1178301 w 6884912"/>
              <a:gd name="connsiteY17" fmla="*/ 698094 h 1161397"/>
              <a:gd name="connsiteX18" fmla="*/ 1242716 w 6884912"/>
              <a:gd name="connsiteY18" fmla="*/ 698052 h 1161397"/>
              <a:gd name="connsiteX19" fmla="*/ 1299977 w 6884912"/>
              <a:gd name="connsiteY19" fmla="*/ 639196 h 1161397"/>
              <a:gd name="connsiteX20" fmla="*/ 1326190 w 6884912"/>
              <a:gd name="connsiteY20" fmla="*/ 625955 h 1161397"/>
              <a:gd name="connsiteX21" fmla="*/ 1339600 w 6884912"/>
              <a:gd name="connsiteY21" fmla="*/ 616295 h 1161397"/>
              <a:gd name="connsiteX22" fmla="*/ 1340054 w 6884912"/>
              <a:gd name="connsiteY22" fmla="*/ 614022 h 1161397"/>
              <a:gd name="connsiteX23" fmla="*/ 1391606 w 6884912"/>
              <a:gd name="connsiteY23" fmla="*/ 615229 h 1161397"/>
              <a:gd name="connsiteX24" fmla="*/ 1397565 w 6884912"/>
              <a:gd name="connsiteY24" fmla="*/ 611490 h 1161397"/>
              <a:gd name="connsiteX25" fmla="*/ 1432302 w 6884912"/>
              <a:gd name="connsiteY25" fmla="*/ 617267 h 1161397"/>
              <a:gd name="connsiteX26" fmla="*/ 1449644 w 6884912"/>
              <a:gd name="connsiteY26" fmla="*/ 617591 h 1161397"/>
              <a:gd name="connsiteX27" fmla="*/ 1455793 w 6884912"/>
              <a:gd name="connsiteY27" fmla="*/ 623174 h 1161397"/>
              <a:gd name="connsiteX28" fmla="*/ 1480758 w 6884912"/>
              <a:gd name="connsiteY28" fmla="*/ 620863 h 1161397"/>
              <a:gd name="connsiteX29" fmla="*/ 1483154 w 6884912"/>
              <a:gd name="connsiteY29" fmla="*/ 618527 h 1161397"/>
              <a:gd name="connsiteX30" fmla="*/ 1505495 w 6884912"/>
              <a:gd name="connsiteY30" fmla="*/ 624325 h 1161397"/>
              <a:gd name="connsiteX31" fmla="*/ 1526340 w 6884912"/>
              <a:gd name="connsiteY31" fmla="*/ 638496 h 1161397"/>
              <a:gd name="connsiteX32" fmla="*/ 1731986 w 6884912"/>
              <a:gd name="connsiteY32" fmla="*/ 589682 h 1161397"/>
              <a:gd name="connsiteX33" fmla="*/ 1927935 w 6884912"/>
              <a:gd name="connsiteY33" fmla="*/ 628540 h 1161397"/>
              <a:gd name="connsiteX34" fmla="*/ 2039075 w 6884912"/>
              <a:gd name="connsiteY34" fmla="*/ 599964 h 1161397"/>
              <a:gd name="connsiteX35" fmla="*/ 2066980 w 6884912"/>
              <a:gd name="connsiteY35" fmla="*/ 550413 h 1161397"/>
              <a:gd name="connsiteX36" fmla="*/ 2352236 w 6884912"/>
              <a:gd name="connsiteY36" fmla="*/ 519602 h 1161397"/>
              <a:gd name="connsiteX37" fmla="*/ 2420791 w 6884912"/>
              <a:gd name="connsiteY37" fmla="*/ 492826 h 1161397"/>
              <a:gd name="connsiteX38" fmla="*/ 2489932 w 6884912"/>
              <a:gd name="connsiteY38" fmla="*/ 507864 h 1161397"/>
              <a:gd name="connsiteX39" fmla="*/ 2512917 w 6884912"/>
              <a:gd name="connsiteY39" fmla="*/ 489127 h 1161397"/>
              <a:gd name="connsiteX40" fmla="*/ 2516783 w 6884912"/>
              <a:gd name="connsiteY40" fmla="*/ 485473 h 1161397"/>
              <a:gd name="connsiteX41" fmla="*/ 2534360 w 6884912"/>
              <a:gd name="connsiteY41" fmla="*/ 480064 h 1161397"/>
              <a:gd name="connsiteX42" fmla="*/ 2536691 w 6884912"/>
              <a:gd name="connsiteY42" fmla="*/ 467018 h 1161397"/>
              <a:gd name="connsiteX43" fmla="*/ 2561265 w 6884912"/>
              <a:gd name="connsiteY43" fmla="*/ 450623 h 1161397"/>
              <a:gd name="connsiteX44" fmla="*/ 2594349 w 6884912"/>
              <a:gd name="connsiteY44" fmla="*/ 443884 h 1161397"/>
              <a:gd name="connsiteX45" fmla="*/ 2754324 w 6884912"/>
              <a:gd name="connsiteY45" fmla="*/ 424766 h 1161397"/>
              <a:gd name="connsiteX46" fmla="*/ 2848470 w 6884912"/>
              <a:gd name="connsiteY46" fmla="*/ 405966 h 1161397"/>
              <a:gd name="connsiteX47" fmla="*/ 2881772 w 6884912"/>
              <a:gd name="connsiteY47" fmla="*/ 387260 h 1161397"/>
              <a:gd name="connsiteX48" fmla="*/ 2929932 w 6884912"/>
              <a:gd name="connsiteY48" fmla="*/ 368912 h 1161397"/>
              <a:gd name="connsiteX49" fmla="*/ 3013020 w 6884912"/>
              <a:gd name="connsiteY49" fmla="*/ 327578 h 1161397"/>
              <a:gd name="connsiteX50" fmla="*/ 3222191 w 6884912"/>
              <a:gd name="connsiteY50" fmla="*/ 307887 h 1161397"/>
              <a:gd name="connsiteX51" fmla="*/ 3227953 w 6884912"/>
              <a:gd name="connsiteY51" fmla="*/ 297650 h 1161397"/>
              <a:gd name="connsiteX52" fmla="*/ 3510042 w 6884912"/>
              <a:gd name="connsiteY52" fmla="*/ 311820 h 1161397"/>
              <a:gd name="connsiteX53" fmla="*/ 3626773 w 6884912"/>
              <a:gd name="connsiteY53" fmla="*/ 290452 h 1161397"/>
              <a:gd name="connsiteX54" fmla="*/ 3666217 w 6884912"/>
              <a:gd name="connsiteY54" fmla="*/ 273255 h 1161397"/>
              <a:gd name="connsiteX55" fmla="*/ 3732427 w 6884912"/>
              <a:gd name="connsiteY55" fmla="*/ 245039 h 1161397"/>
              <a:gd name="connsiteX56" fmla="*/ 3777022 w 6884912"/>
              <a:gd name="connsiteY56" fmla="*/ 200276 h 1161397"/>
              <a:gd name="connsiteX57" fmla="*/ 3791246 w 6884912"/>
              <a:gd name="connsiteY57" fmla="*/ 189996 h 1161397"/>
              <a:gd name="connsiteX58" fmla="*/ 3819864 w 6884912"/>
              <a:gd name="connsiteY58" fmla="*/ 194605 h 1161397"/>
              <a:gd name="connsiteX59" fmla="*/ 3830398 w 6884912"/>
              <a:gd name="connsiteY59" fmla="*/ 188383 h 1161397"/>
              <a:gd name="connsiteX60" fmla="*/ 3834360 w 6884912"/>
              <a:gd name="connsiteY60" fmla="*/ 188992 h 1161397"/>
              <a:gd name="connsiteX61" fmla="*/ 3843715 w 6884912"/>
              <a:gd name="connsiteY61" fmla="*/ 188752 h 1161397"/>
              <a:gd name="connsiteX62" fmla="*/ 3842609 w 6884912"/>
              <a:gd name="connsiteY62" fmla="*/ 197386 h 1161397"/>
              <a:gd name="connsiteX63" fmla="*/ 3853961 w 6884912"/>
              <a:gd name="connsiteY63" fmla="*/ 213380 h 1161397"/>
              <a:gd name="connsiteX64" fmla="*/ 3907640 w 6884912"/>
              <a:gd name="connsiteY64" fmla="*/ 207568 h 1161397"/>
              <a:gd name="connsiteX65" fmla="*/ 3910449 w 6884912"/>
              <a:gd name="connsiteY65" fmla="*/ 197808 h 1161397"/>
              <a:gd name="connsiteX66" fmla="*/ 3917197 w 6884912"/>
              <a:gd name="connsiteY66" fmla="*/ 196121 h 1161397"/>
              <a:gd name="connsiteX67" fmla="*/ 3922400 w 6884912"/>
              <a:gd name="connsiteY67" fmla="*/ 205056 h 1161397"/>
              <a:gd name="connsiteX68" fmla="*/ 4013061 w 6884912"/>
              <a:gd name="connsiteY68" fmla="*/ 224874 h 1161397"/>
              <a:gd name="connsiteX69" fmla="*/ 4220717 w 6884912"/>
              <a:gd name="connsiteY69" fmla="*/ 192946 h 1161397"/>
              <a:gd name="connsiteX70" fmla="*/ 4228802 w 6884912"/>
              <a:gd name="connsiteY70" fmla="*/ 201468 h 1161397"/>
              <a:gd name="connsiteX71" fmla="*/ 4289361 w 6884912"/>
              <a:gd name="connsiteY71" fmla="*/ 196642 h 1161397"/>
              <a:gd name="connsiteX72" fmla="*/ 4498913 w 6884912"/>
              <a:gd name="connsiteY72" fmla="*/ 118915 h 1161397"/>
              <a:gd name="connsiteX73" fmla="*/ 4617330 w 6884912"/>
              <a:gd name="connsiteY73" fmla="*/ 111163 h 1161397"/>
              <a:gd name="connsiteX74" fmla="*/ 4659778 w 6884912"/>
              <a:gd name="connsiteY74" fmla="*/ 118219 h 1161397"/>
              <a:gd name="connsiteX75" fmla="*/ 4730870 w 6884912"/>
              <a:gd name="connsiteY75" fmla="*/ 129432 h 1161397"/>
              <a:gd name="connsiteX76" fmla="*/ 4844073 w 6884912"/>
              <a:gd name="connsiteY76" fmla="*/ 161768 h 1161397"/>
              <a:gd name="connsiteX77" fmla="*/ 4856454 w 6884912"/>
              <a:gd name="connsiteY77" fmla="*/ 130488 h 1161397"/>
              <a:gd name="connsiteX78" fmla="*/ 4920038 w 6884912"/>
              <a:gd name="connsiteY78" fmla="*/ 140418 h 1161397"/>
              <a:gd name="connsiteX79" fmla="*/ 5016639 w 6884912"/>
              <a:gd name="connsiteY79" fmla="*/ 158905 h 1161397"/>
              <a:gd name="connsiteX80" fmla="*/ 5072009 w 6884912"/>
              <a:gd name="connsiteY80" fmla="*/ 161502 h 1161397"/>
              <a:gd name="connsiteX81" fmla="*/ 5223626 w 6884912"/>
              <a:gd name="connsiteY81" fmla="*/ 177356 h 1161397"/>
              <a:gd name="connsiteX82" fmla="*/ 5375773 w 6884912"/>
              <a:gd name="connsiteY82" fmla="*/ 199913 h 1161397"/>
              <a:gd name="connsiteX83" fmla="*/ 5467502 w 6884912"/>
              <a:gd name="connsiteY83" fmla="*/ 250963 h 1161397"/>
              <a:gd name="connsiteX84" fmla="*/ 5592395 w 6884912"/>
              <a:gd name="connsiteY84" fmla="*/ 265434 h 1161397"/>
              <a:gd name="connsiteX85" fmla="*/ 5613532 w 6884912"/>
              <a:gd name="connsiteY85" fmla="*/ 273379 h 1161397"/>
              <a:gd name="connsiteX86" fmla="*/ 5642173 w 6884912"/>
              <a:gd name="connsiteY86" fmla="*/ 266904 h 1161397"/>
              <a:gd name="connsiteX87" fmla="*/ 5756910 w 6884912"/>
              <a:gd name="connsiteY87" fmla="*/ 239211 h 1161397"/>
              <a:gd name="connsiteX88" fmla="*/ 5846667 w 6884912"/>
              <a:gd name="connsiteY88" fmla="*/ 201786 h 1161397"/>
              <a:gd name="connsiteX89" fmla="*/ 5960732 w 6884912"/>
              <a:gd name="connsiteY89" fmla="*/ 220708 h 1161397"/>
              <a:gd name="connsiteX90" fmla="*/ 6029542 w 6884912"/>
              <a:gd name="connsiteY90" fmla="*/ 210339 h 1161397"/>
              <a:gd name="connsiteX91" fmla="*/ 6141123 w 6884912"/>
              <a:gd name="connsiteY91" fmla="*/ 159923 h 1161397"/>
              <a:gd name="connsiteX92" fmla="*/ 6290640 w 6884912"/>
              <a:gd name="connsiteY92" fmla="*/ 167441 h 1161397"/>
              <a:gd name="connsiteX93" fmla="*/ 6322806 w 6884912"/>
              <a:gd name="connsiteY93" fmla="*/ 213293 h 1161397"/>
              <a:gd name="connsiteX94" fmla="*/ 6380420 w 6884912"/>
              <a:gd name="connsiteY94" fmla="*/ 173195 h 1161397"/>
              <a:gd name="connsiteX95" fmla="*/ 6507891 w 6884912"/>
              <a:gd name="connsiteY95" fmla="*/ 118474 h 1161397"/>
              <a:gd name="connsiteX96" fmla="*/ 6571807 w 6884912"/>
              <a:gd name="connsiteY96" fmla="*/ 98636 h 1161397"/>
              <a:gd name="connsiteX97" fmla="*/ 6671880 w 6884912"/>
              <a:gd name="connsiteY97" fmla="*/ 82931 h 1161397"/>
              <a:gd name="connsiteX98" fmla="*/ 6702266 w 6884912"/>
              <a:gd name="connsiteY98" fmla="*/ 75470 h 1161397"/>
              <a:gd name="connsiteX99" fmla="*/ 6845802 w 6884912"/>
              <a:gd name="connsiteY99" fmla="*/ 24496 h 1161397"/>
              <a:gd name="connsiteX100" fmla="*/ 6884912 w 6884912"/>
              <a:gd name="connsiteY100"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78135 w 6884912"/>
              <a:gd name="connsiteY15" fmla="*/ 698631 h 1161397"/>
              <a:gd name="connsiteX16" fmla="*/ 1178301 w 6884912"/>
              <a:gd name="connsiteY16" fmla="*/ 698094 h 1161397"/>
              <a:gd name="connsiteX17" fmla="*/ 1242716 w 6884912"/>
              <a:gd name="connsiteY17" fmla="*/ 698052 h 1161397"/>
              <a:gd name="connsiteX18" fmla="*/ 1299977 w 6884912"/>
              <a:gd name="connsiteY18" fmla="*/ 639196 h 1161397"/>
              <a:gd name="connsiteX19" fmla="*/ 1326190 w 6884912"/>
              <a:gd name="connsiteY19" fmla="*/ 625955 h 1161397"/>
              <a:gd name="connsiteX20" fmla="*/ 1339600 w 6884912"/>
              <a:gd name="connsiteY20" fmla="*/ 616295 h 1161397"/>
              <a:gd name="connsiteX21" fmla="*/ 1340054 w 6884912"/>
              <a:gd name="connsiteY21" fmla="*/ 614022 h 1161397"/>
              <a:gd name="connsiteX22" fmla="*/ 1391606 w 6884912"/>
              <a:gd name="connsiteY22" fmla="*/ 615229 h 1161397"/>
              <a:gd name="connsiteX23" fmla="*/ 1397565 w 6884912"/>
              <a:gd name="connsiteY23" fmla="*/ 611490 h 1161397"/>
              <a:gd name="connsiteX24" fmla="*/ 1432302 w 6884912"/>
              <a:gd name="connsiteY24" fmla="*/ 617267 h 1161397"/>
              <a:gd name="connsiteX25" fmla="*/ 1449644 w 6884912"/>
              <a:gd name="connsiteY25" fmla="*/ 617591 h 1161397"/>
              <a:gd name="connsiteX26" fmla="*/ 1455793 w 6884912"/>
              <a:gd name="connsiteY26" fmla="*/ 623174 h 1161397"/>
              <a:gd name="connsiteX27" fmla="*/ 1480758 w 6884912"/>
              <a:gd name="connsiteY27" fmla="*/ 620863 h 1161397"/>
              <a:gd name="connsiteX28" fmla="*/ 1483154 w 6884912"/>
              <a:gd name="connsiteY28" fmla="*/ 618527 h 1161397"/>
              <a:gd name="connsiteX29" fmla="*/ 1505495 w 6884912"/>
              <a:gd name="connsiteY29" fmla="*/ 624325 h 1161397"/>
              <a:gd name="connsiteX30" fmla="*/ 1526340 w 6884912"/>
              <a:gd name="connsiteY30" fmla="*/ 638496 h 1161397"/>
              <a:gd name="connsiteX31" fmla="*/ 1731986 w 6884912"/>
              <a:gd name="connsiteY31" fmla="*/ 589682 h 1161397"/>
              <a:gd name="connsiteX32" fmla="*/ 1927935 w 6884912"/>
              <a:gd name="connsiteY32" fmla="*/ 628540 h 1161397"/>
              <a:gd name="connsiteX33" fmla="*/ 2039075 w 6884912"/>
              <a:gd name="connsiteY33" fmla="*/ 599964 h 1161397"/>
              <a:gd name="connsiteX34" fmla="*/ 2066980 w 6884912"/>
              <a:gd name="connsiteY34" fmla="*/ 550413 h 1161397"/>
              <a:gd name="connsiteX35" fmla="*/ 2352236 w 6884912"/>
              <a:gd name="connsiteY35" fmla="*/ 519602 h 1161397"/>
              <a:gd name="connsiteX36" fmla="*/ 2420791 w 6884912"/>
              <a:gd name="connsiteY36" fmla="*/ 492826 h 1161397"/>
              <a:gd name="connsiteX37" fmla="*/ 2489932 w 6884912"/>
              <a:gd name="connsiteY37" fmla="*/ 507864 h 1161397"/>
              <a:gd name="connsiteX38" fmla="*/ 2512917 w 6884912"/>
              <a:gd name="connsiteY38" fmla="*/ 489127 h 1161397"/>
              <a:gd name="connsiteX39" fmla="*/ 2516783 w 6884912"/>
              <a:gd name="connsiteY39" fmla="*/ 485473 h 1161397"/>
              <a:gd name="connsiteX40" fmla="*/ 2534360 w 6884912"/>
              <a:gd name="connsiteY40" fmla="*/ 480064 h 1161397"/>
              <a:gd name="connsiteX41" fmla="*/ 2536691 w 6884912"/>
              <a:gd name="connsiteY41" fmla="*/ 467018 h 1161397"/>
              <a:gd name="connsiteX42" fmla="*/ 2561265 w 6884912"/>
              <a:gd name="connsiteY42" fmla="*/ 450623 h 1161397"/>
              <a:gd name="connsiteX43" fmla="*/ 2594349 w 6884912"/>
              <a:gd name="connsiteY43" fmla="*/ 443884 h 1161397"/>
              <a:gd name="connsiteX44" fmla="*/ 2754324 w 6884912"/>
              <a:gd name="connsiteY44" fmla="*/ 424766 h 1161397"/>
              <a:gd name="connsiteX45" fmla="*/ 2848470 w 6884912"/>
              <a:gd name="connsiteY45" fmla="*/ 405966 h 1161397"/>
              <a:gd name="connsiteX46" fmla="*/ 2881772 w 6884912"/>
              <a:gd name="connsiteY46" fmla="*/ 387260 h 1161397"/>
              <a:gd name="connsiteX47" fmla="*/ 2929932 w 6884912"/>
              <a:gd name="connsiteY47" fmla="*/ 368912 h 1161397"/>
              <a:gd name="connsiteX48" fmla="*/ 3013020 w 6884912"/>
              <a:gd name="connsiteY48" fmla="*/ 327578 h 1161397"/>
              <a:gd name="connsiteX49" fmla="*/ 3222191 w 6884912"/>
              <a:gd name="connsiteY49" fmla="*/ 307887 h 1161397"/>
              <a:gd name="connsiteX50" fmla="*/ 3227953 w 6884912"/>
              <a:gd name="connsiteY50" fmla="*/ 297650 h 1161397"/>
              <a:gd name="connsiteX51" fmla="*/ 3510042 w 6884912"/>
              <a:gd name="connsiteY51" fmla="*/ 311820 h 1161397"/>
              <a:gd name="connsiteX52" fmla="*/ 3626773 w 6884912"/>
              <a:gd name="connsiteY52" fmla="*/ 290452 h 1161397"/>
              <a:gd name="connsiteX53" fmla="*/ 3666217 w 6884912"/>
              <a:gd name="connsiteY53" fmla="*/ 273255 h 1161397"/>
              <a:gd name="connsiteX54" fmla="*/ 3732427 w 6884912"/>
              <a:gd name="connsiteY54" fmla="*/ 245039 h 1161397"/>
              <a:gd name="connsiteX55" fmla="*/ 3777022 w 6884912"/>
              <a:gd name="connsiteY55" fmla="*/ 200276 h 1161397"/>
              <a:gd name="connsiteX56" fmla="*/ 3791246 w 6884912"/>
              <a:gd name="connsiteY56" fmla="*/ 189996 h 1161397"/>
              <a:gd name="connsiteX57" fmla="*/ 3819864 w 6884912"/>
              <a:gd name="connsiteY57" fmla="*/ 194605 h 1161397"/>
              <a:gd name="connsiteX58" fmla="*/ 3830398 w 6884912"/>
              <a:gd name="connsiteY58" fmla="*/ 188383 h 1161397"/>
              <a:gd name="connsiteX59" fmla="*/ 3834360 w 6884912"/>
              <a:gd name="connsiteY59" fmla="*/ 188992 h 1161397"/>
              <a:gd name="connsiteX60" fmla="*/ 3843715 w 6884912"/>
              <a:gd name="connsiteY60" fmla="*/ 188752 h 1161397"/>
              <a:gd name="connsiteX61" fmla="*/ 3842609 w 6884912"/>
              <a:gd name="connsiteY61" fmla="*/ 197386 h 1161397"/>
              <a:gd name="connsiteX62" fmla="*/ 3853961 w 6884912"/>
              <a:gd name="connsiteY62" fmla="*/ 213380 h 1161397"/>
              <a:gd name="connsiteX63" fmla="*/ 3907640 w 6884912"/>
              <a:gd name="connsiteY63" fmla="*/ 207568 h 1161397"/>
              <a:gd name="connsiteX64" fmla="*/ 3910449 w 6884912"/>
              <a:gd name="connsiteY64" fmla="*/ 197808 h 1161397"/>
              <a:gd name="connsiteX65" fmla="*/ 3917197 w 6884912"/>
              <a:gd name="connsiteY65" fmla="*/ 196121 h 1161397"/>
              <a:gd name="connsiteX66" fmla="*/ 3922400 w 6884912"/>
              <a:gd name="connsiteY66" fmla="*/ 205056 h 1161397"/>
              <a:gd name="connsiteX67" fmla="*/ 4013061 w 6884912"/>
              <a:gd name="connsiteY67" fmla="*/ 224874 h 1161397"/>
              <a:gd name="connsiteX68" fmla="*/ 4220717 w 6884912"/>
              <a:gd name="connsiteY68" fmla="*/ 192946 h 1161397"/>
              <a:gd name="connsiteX69" fmla="*/ 4228802 w 6884912"/>
              <a:gd name="connsiteY69" fmla="*/ 201468 h 1161397"/>
              <a:gd name="connsiteX70" fmla="*/ 4289361 w 6884912"/>
              <a:gd name="connsiteY70" fmla="*/ 196642 h 1161397"/>
              <a:gd name="connsiteX71" fmla="*/ 4498913 w 6884912"/>
              <a:gd name="connsiteY71" fmla="*/ 118915 h 1161397"/>
              <a:gd name="connsiteX72" fmla="*/ 4617330 w 6884912"/>
              <a:gd name="connsiteY72" fmla="*/ 111163 h 1161397"/>
              <a:gd name="connsiteX73" fmla="*/ 4659778 w 6884912"/>
              <a:gd name="connsiteY73" fmla="*/ 118219 h 1161397"/>
              <a:gd name="connsiteX74" fmla="*/ 4730870 w 6884912"/>
              <a:gd name="connsiteY74" fmla="*/ 129432 h 1161397"/>
              <a:gd name="connsiteX75" fmla="*/ 4844073 w 6884912"/>
              <a:gd name="connsiteY75" fmla="*/ 161768 h 1161397"/>
              <a:gd name="connsiteX76" fmla="*/ 4856454 w 6884912"/>
              <a:gd name="connsiteY76" fmla="*/ 130488 h 1161397"/>
              <a:gd name="connsiteX77" fmla="*/ 4920038 w 6884912"/>
              <a:gd name="connsiteY77" fmla="*/ 140418 h 1161397"/>
              <a:gd name="connsiteX78" fmla="*/ 5016639 w 6884912"/>
              <a:gd name="connsiteY78" fmla="*/ 158905 h 1161397"/>
              <a:gd name="connsiteX79" fmla="*/ 5072009 w 6884912"/>
              <a:gd name="connsiteY79" fmla="*/ 161502 h 1161397"/>
              <a:gd name="connsiteX80" fmla="*/ 5223626 w 6884912"/>
              <a:gd name="connsiteY80" fmla="*/ 177356 h 1161397"/>
              <a:gd name="connsiteX81" fmla="*/ 5375773 w 6884912"/>
              <a:gd name="connsiteY81" fmla="*/ 199913 h 1161397"/>
              <a:gd name="connsiteX82" fmla="*/ 5467502 w 6884912"/>
              <a:gd name="connsiteY82" fmla="*/ 250963 h 1161397"/>
              <a:gd name="connsiteX83" fmla="*/ 5592395 w 6884912"/>
              <a:gd name="connsiteY83" fmla="*/ 265434 h 1161397"/>
              <a:gd name="connsiteX84" fmla="*/ 5613532 w 6884912"/>
              <a:gd name="connsiteY84" fmla="*/ 273379 h 1161397"/>
              <a:gd name="connsiteX85" fmla="*/ 5642173 w 6884912"/>
              <a:gd name="connsiteY85" fmla="*/ 266904 h 1161397"/>
              <a:gd name="connsiteX86" fmla="*/ 5756910 w 6884912"/>
              <a:gd name="connsiteY86" fmla="*/ 239211 h 1161397"/>
              <a:gd name="connsiteX87" fmla="*/ 5846667 w 6884912"/>
              <a:gd name="connsiteY87" fmla="*/ 201786 h 1161397"/>
              <a:gd name="connsiteX88" fmla="*/ 5960732 w 6884912"/>
              <a:gd name="connsiteY88" fmla="*/ 220708 h 1161397"/>
              <a:gd name="connsiteX89" fmla="*/ 6029542 w 6884912"/>
              <a:gd name="connsiteY89" fmla="*/ 210339 h 1161397"/>
              <a:gd name="connsiteX90" fmla="*/ 6141123 w 6884912"/>
              <a:gd name="connsiteY90" fmla="*/ 159923 h 1161397"/>
              <a:gd name="connsiteX91" fmla="*/ 6290640 w 6884912"/>
              <a:gd name="connsiteY91" fmla="*/ 167441 h 1161397"/>
              <a:gd name="connsiteX92" fmla="*/ 6322806 w 6884912"/>
              <a:gd name="connsiteY92" fmla="*/ 213293 h 1161397"/>
              <a:gd name="connsiteX93" fmla="*/ 6380420 w 6884912"/>
              <a:gd name="connsiteY93" fmla="*/ 173195 h 1161397"/>
              <a:gd name="connsiteX94" fmla="*/ 6507891 w 6884912"/>
              <a:gd name="connsiteY94" fmla="*/ 118474 h 1161397"/>
              <a:gd name="connsiteX95" fmla="*/ 6571807 w 6884912"/>
              <a:gd name="connsiteY95" fmla="*/ 98636 h 1161397"/>
              <a:gd name="connsiteX96" fmla="*/ 6671880 w 6884912"/>
              <a:gd name="connsiteY96" fmla="*/ 82931 h 1161397"/>
              <a:gd name="connsiteX97" fmla="*/ 6702266 w 6884912"/>
              <a:gd name="connsiteY97" fmla="*/ 75470 h 1161397"/>
              <a:gd name="connsiteX98" fmla="*/ 6845802 w 6884912"/>
              <a:gd name="connsiteY98" fmla="*/ 24496 h 1161397"/>
              <a:gd name="connsiteX99" fmla="*/ 6884912 w 6884912"/>
              <a:gd name="connsiteY99"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178135 w 6884912"/>
              <a:gd name="connsiteY15" fmla="*/ 698631 h 1161397"/>
              <a:gd name="connsiteX16" fmla="*/ 1242716 w 6884912"/>
              <a:gd name="connsiteY16" fmla="*/ 698052 h 1161397"/>
              <a:gd name="connsiteX17" fmla="*/ 1299977 w 6884912"/>
              <a:gd name="connsiteY17" fmla="*/ 639196 h 1161397"/>
              <a:gd name="connsiteX18" fmla="*/ 1326190 w 6884912"/>
              <a:gd name="connsiteY18" fmla="*/ 625955 h 1161397"/>
              <a:gd name="connsiteX19" fmla="*/ 1339600 w 6884912"/>
              <a:gd name="connsiteY19" fmla="*/ 616295 h 1161397"/>
              <a:gd name="connsiteX20" fmla="*/ 1340054 w 6884912"/>
              <a:gd name="connsiteY20" fmla="*/ 614022 h 1161397"/>
              <a:gd name="connsiteX21" fmla="*/ 1391606 w 6884912"/>
              <a:gd name="connsiteY21" fmla="*/ 615229 h 1161397"/>
              <a:gd name="connsiteX22" fmla="*/ 1397565 w 6884912"/>
              <a:gd name="connsiteY22" fmla="*/ 611490 h 1161397"/>
              <a:gd name="connsiteX23" fmla="*/ 1432302 w 6884912"/>
              <a:gd name="connsiteY23" fmla="*/ 617267 h 1161397"/>
              <a:gd name="connsiteX24" fmla="*/ 1449644 w 6884912"/>
              <a:gd name="connsiteY24" fmla="*/ 617591 h 1161397"/>
              <a:gd name="connsiteX25" fmla="*/ 1455793 w 6884912"/>
              <a:gd name="connsiteY25" fmla="*/ 623174 h 1161397"/>
              <a:gd name="connsiteX26" fmla="*/ 1480758 w 6884912"/>
              <a:gd name="connsiteY26" fmla="*/ 620863 h 1161397"/>
              <a:gd name="connsiteX27" fmla="*/ 1483154 w 6884912"/>
              <a:gd name="connsiteY27" fmla="*/ 618527 h 1161397"/>
              <a:gd name="connsiteX28" fmla="*/ 1505495 w 6884912"/>
              <a:gd name="connsiteY28" fmla="*/ 624325 h 1161397"/>
              <a:gd name="connsiteX29" fmla="*/ 1526340 w 6884912"/>
              <a:gd name="connsiteY29" fmla="*/ 638496 h 1161397"/>
              <a:gd name="connsiteX30" fmla="*/ 1731986 w 6884912"/>
              <a:gd name="connsiteY30" fmla="*/ 589682 h 1161397"/>
              <a:gd name="connsiteX31" fmla="*/ 1927935 w 6884912"/>
              <a:gd name="connsiteY31" fmla="*/ 628540 h 1161397"/>
              <a:gd name="connsiteX32" fmla="*/ 2039075 w 6884912"/>
              <a:gd name="connsiteY32" fmla="*/ 599964 h 1161397"/>
              <a:gd name="connsiteX33" fmla="*/ 2066980 w 6884912"/>
              <a:gd name="connsiteY33" fmla="*/ 550413 h 1161397"/>
              <a:gd name="connsiteX34" fmla="*/ 2352236 w 6884912"/>
              <a:gd name="connsiteY34" fmla="*/ 519602 h 1161397"/>
              <a:gd name="connsiteX35" fmla="*/ 2420791 w 6884912"/>
              <a:gd name="connsiteY35" fmla="*/ 492826 h 1161397"/>
              <a:gd name="connsiteX36" fmla="*/ 2489932 w 6884912"/>
              <a:gd name="connsiteY36" fmla="*/ 507864 h 1161397"/>
              <a:gd name="connsiteX37" fmla="*/ 2512917 w 6884912"/>
              <a:gd name="connsiteY37" fmla="*/ 489127 h 1161397"/>
              <a:gd name="connsiteX38" fmla="*/ 2516783 w 6884912"/>
              <a:gd name="connsiteY38" fmla="*/ 485473 h 1161397"/>
              <a:gd name="connsiteX39" fmla="*/ 2534360 w 6884912"/>
              <a:gd name="connsiteY39" fmla="*/ 480064 h 1161397"/>
              <a:gd name="connsiteX40" fmla="*/ 2536691 w 6884912"/>
              <a:gd name="connsiteY40" fmla="*/ 467018 h 1161397"/>
              <a:gd name="connsiteX41" fmla="*/ 2561265 w 6884912"/>
              <a:gd name="connsiteY41" fmla="*/ 450623 h 1161397"/>
              <a:gd name="connsiteX42" fmla="*/ 2594349 w 6884912"/>
              <a:gd name="connsiteY42" fmla="*/ 443884 h 1161397"/>
              <a:gd name="connsiteX43" fmla="*/ 2754324 w 6884912"/>
              <a:gd name="connsiteY43" fmla="*/ 424766 h 1161397"/>
              <a:gd name="connsiteX44" fmla="*/ 2848470 w 6884912"/>
              <a:gd name="connsiteY44" fmla="*/ 405966 h 1161397"/>
              <a:gd name="connsiteX45" fmla="*/ 2881772 w 6884912"/>
              <a:gd name="connsiteY45" fmla="*/ 387260 h 1161397"/>
              <a:gd name="connsiteX46" fmla="*/ 2929932 w 6884912"/>
              <a:gd name="connsiteY46" fmla="*/ 368912 h 1161397"/>
              <a:gd name="connsiteX47" fmla="*/ 3013020 w 6884912"/>
              <a:gd name="connsiteY47" fmla="*/ 327578 h 1161397"/>
              <a:gd name="connsiteX48" fmla="*/ 3222191 w 6884912"/>
              <a:gd name="connsiteY48" fmla="*/ 307887 h 1161397"/>
              <a:gd name="connsiteX49" fmla="*/ 3227953 w 6884912"/>
              <a:gd name="connsiteY49" fmla="*/ 297650 h 1161397"/>
              <a:gd name="connsiteX50" fmla="*/ 3510042 w 6884912"/>
              <a:gd name="connsiteY50" fmla="*/ 311820 h 1161397"/>
              <a:gd name="connsiteX51" fmla="*/ 3626773 w 6884912"/>
              <a:gd name="connsiteY51" fmla="*/ 290452 h 1161397"/>
              <a:gd name="connsiteX52" fmla="*/ 3666217 w 6884912"/>
              <a:gd name="connsiteY52" fmla="*/ 273255 h 1161397"/>
              <a:gd name="connsiteX53" fmla="*/ 3732427 w 6884912"/>
              <a:gd name="connsiteY53" fmla="*/ 245039 h 1161397"/>
              <a:gd name="connsiteX54" fmla="*/ 3777022 w 6884912"/>
              <a:gd name="connsiteY54" fmla="*/ 200276 h 1161397"/>
              <a:gd name="connsiteX55" fmla="*/ 3791246 w 6884912"/>
              <a:gd name="connsiteY55" fmla="*/ 189996 h 1161397"/>
              <a:gd name="connsiteX56" fmla="*/ 3819864 w 6884912"/>
              <a:gd name="connsiteY56" fmla="*/ 194605 h 1161397"/>
              <a:gd name="connsiteX57" fmla="*/ 3830398 w 6884912"/>
              <a:gd name="connsiteY57" fmla="*/ 188383 h 1161397"/>
              <a:gd name="connsiteX58" fmla="*/ 3834360 w 6884912"/>
              <a:gd name="connsiteY58" fmla="*/ 188992 h 1161397"/>
              <a:gd name="connsiteX59" fmla="*/ 3843715 w 6884912"/>
              <a:gd name="connsiteY59" fmla="*/ 188752 h 1161397"/>
              <a:gd name="connsiteX60" fmla="*/ 3842609 w 6884912"/>
              <a:gd name="connsiteY60" fmla="*/ 197386 h 1161397"/>
              <a:gd name="connsiteX61" fmla="*/ 3853961 w 6884912"/>
              <a:gd name="connsiteY61" fmla="*/ 213380 h 1161397"/>
              <a:gd name="connsiteX62" fmla="*/ 3907640 w 6884912"/>
              <a:gd name="connsiteY62" fmla="*/ 207568 h 1161397"/>
              <a:gd name="connsiteX63" fmla="*/ 3910449 w 6884912"/>
              <a:gd name="connsiteY63" fmla="*/ 197808 h 1161397"/>
              <a:gd name="connsiteX64" fmla="*/ 3917197 w 6884912"/>
              <a:gd name="connsiteY64" fmla="*/ 196121 h 1161397"/>
              <a:gd name="connsiteX65" fmla="*/ 3922400 w 6884912"/>
              <a:gd name="connsiteY65" fmla="*/ 205056 h 1161397"/>
              <a:gd name="connsiteX66" fmla="*/ 4013061 w 6884912"/>
              <a:gd name="connsiteY66" fmla="*/ 224874 h 1161397"/>
              <a:gd name="connsiteX67" fmla="*/ 4220717 w 6884912"/>
              <a:gd name="connsiteY67" fmla="*/ 192946 h 1161397"/>
              <a:gd name="connsiteX68" fmla="*/ 4228802 w 6884912"/>
              <a:gd name="connsiteY68" fmla="*/ 201468 h 1161397"/>
              <a:gd name="connsiteX69" fmla="*/ 4289361 w 6884912"/>
              <a:gd name="connsiteY69" fmla="*/ 196642 h 1161397"/>
              <a:gd name="connsiteX70" fmla="*/ 4498913 w 6884912"/>
              <a:gd name="connsiteY70" fmla="*/ 118915 h 1161397"/>
              <a:gd name="connsiteX71" fmla="*/ 4617330 w 6884912"/>
              <a:gd name="connsiteY71" fmla="*/ 111163 h 1161397"/>
              <a:gd name="connsiteX72" fmla="*/ 4659778 w 6884912"/>
              <a:gd name="connsiteY72" fmla="*/ 118219 h 1161397"/>
              <a:gd name="connsiteX73" fmla="*/ 4730870 w 6884912"/>
              <a:gd name="connsiteY73" fmla="*/ 129432 h 1161397"/>
              <a:gd name="connsiteX74" fmla="*/ 4844073 w 6884912"/>
              <a:gd name="connsiteY74" fmla="*/ 161768 h 1161397"/>
              <a:gd name="connsiteX75" fmla="*/ 4856454 w 6884912"/>
              <a:gd name="connsiteY75" fmla="*/ 130488 h 1161397"/>
              <a:gd name="connsiteX76" fmla="*/ 4920038 w 6884912"/>
              <a:gd name="connsiteY76" fmla="*/ 140418 h 1161397"/>
              <a:gd name="connsiteX77" fmla="*/ 5016639 w 6884912"/>
              <a:gd name="connsiteY77" fmla="*/ 158905 h 1161397"/>
              <a:gd name="connsiteX78" fmla="*/ 5072009 w 6884912"/>
              <a:gd name="connsiteY78" fmla="*/ 161502 h 1161397"/>
              <a:gd name="connsiteX79" fmla="*/ 5223626 w 6884912"/>
              <a:gd name="connsiteY79" fmla="*/ 177356 h 1161397"/>
              <a:gd name="connsiteX80" fmla="*/ 5375773 w 6884912"/>
              <a:gd name="connsiteY80" fmla="*/ 199913 h 1161397"/>
              <a:gd name="connsiteX81" fmla="*/ 5467502 w 6884912"/>
              <a:gd name="connsiteY81" fmla="*/ 250963 h 1161397"/>
              <a:gd name="connsiteX82" fmla="*/ 5592395 w 6884912"/>
              <a:gd name="connsiteY82" fmla="*/ 265434 h 1161397"/>
              <a:gd name="connsiteX83" fmla="*/ 5613532 w 6884912"/>
              <a:gd name="connsiteY83" fmla="*/ 273379 h 1161397"/>
              <a:gd name="connsiteX84" fmla="*/ 5642173 w 6884912"/>
              <a:gd name="connsiteY84" fmla="*/ 266904 h 1161397"/>
              <a:gd name="connsiteX85" fmla="*/ 5756910 w 6884912"/>
              <a:gd name="connsiteY85" fmla="*/ 239211 h 1161397"/>
              <a:gd name="connsiteX86" fmla="*/ 5846667 w 6884912"/>
              <a:gd name="connsiteY86" fmla="*/ 201786 h 1161397"/>
              <a:gd name="connsiteX87" fmla="*/ 5960732 w 6884912"/>
              <a:gd name="connsiteY87" fmla="*/ 220708 h 1161397"/>
              <a:gd name="connsiteX88" fmla="*/ 6029542 w 6884912"/>
              <a:gd name="connsiteY88" fmla="*/ 210339 h 1161397"/>
              <a:gd name="connsiteX89" fmla="*/ 6141123 w 6884912"/>
              <a:gd name="connsiteY89" fmla="*/ 159923 h 1161397"/>
              <a:gd name="connsiteX90" fmla="*/ 6290640 w 6884912"/>
              <a:gd name="connsiteY90" fmla="*/ 167441 h 1161397"/>
              <a:gd name="connsiteX91" fmla="*/ 6322806 w 6884912"/>
              <a:gd name="connsiteY91" fmla="*/ 213293 h 1161397"/>
              <a:gd name="connsiteX92" fmla="*/ 6380420 w 6884912"/>
              <a:gd name="connsiteY92" fmla="*/ 173195 h 1161397"/>
              <a:gd name="connsiteX93" fmla="*/ 6507891 w 6884912"/>
              <a:gd name="connsiteY93" fmla="*/ 118474 h 1161397"/>
              <a:gd name="connsiteX94" fmla="*/ 6571807 w 6884912"/>
              <a:gd name="connsiteY94" fmla="*/ 98636 h 1161397"/>
              <a:gd name="connsiteX95" fmla="*/ 6671880 w 6884912"/>
              <a:gd name="connsiteY95" fmla="*/ 82931 h 1161397"/>
              <a:gd name="connsiteX96" fmla="*/ 6702266 w 6884912"/>
              <a:gd name="connsiteY96" fmla="*/ 75470 h 1161397"/>
              <a:gd name="connsiteX97" fmla="*/ 6845802 w 6884912"/>
              <a:gd name="connsiteY97" fmla="*/ 24496 h 1161397"/>
              <a:gd name="connsiteX98" fmla="*/ 6884912 w 6884912"/>
              <a:gd name="connsiteY98"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1224 w 6884912"/>
              <a:gd name="connsiteY14" fmla="*/ 706160 h 1161397"/>
              <a:gd name="connsiteX15" fmla="*/ 1207847 w 6884912"/>
              <a:gd name="connsiteY15" fmla="*/ 689087 h 1161397"/>
              <a:gd name="connsiteX16" fmla="*/ 1242716 w 6884912"/>
              <a:gd name="connsiteY16" fmla="*/ 698052 h 1161397"/>
              <a:gd name="connsiteX17" fmla="*/ 1299977 w 6884912"/>
              <a:gd name="connsiteY17" fmla="*/ 639196 h 1161397"/>
              <a:gd name="connsiteX18" fmla="*/ 1326190 w 6884912"/>
              <a:gd name="connsiteY18" fmla="*/ 625955 h 1161397"/>
              <a:gd name="connsiteX19" fmla="*/ 1339600 w 6884912"/>
              <a:gd name="connsiteY19" fmla="*/ 616295 h 1161397"/>
              <a:gd name="connsiteX20" fmla="*/ 1340054 w 6884912"/>
              <a:gd name="connsiteY20" fmla="*/ 614022 h 1161397"/>
              <a:gd name="connsiteX21" fmla="*/ 1391606 w 6884912"/>
              <a:gd name="connsiteY21" fmla="*/ 615229 h 1161397"/>
              <a:gd name="connsiteX22" fmla="*/ 1397565 w 6884912"/>
              <a:gd name="connsiteY22" fmla="*/ 611490 h 1161397"/>
              <a:gd name="connsiteX23" fmla="*/ 1432302 w 6884912"/>
              <a:gd name="connsiteY23" fmla="*/ 617267 h 1161397"/>
              <a:gd name="connsiteX24" fmla="*/ 1449644 w 6884912"/>
              <a:gd name="connsiteY24" fmla="*/ 617591 h 1161397"/>
              <a:gd name="connsiteX25" fmla="*/ 1455793 w 6884912"/>
              <a:gd name="connsiteY25" fmla="*/ 623174 h 1161397"/>
              <a:gd name="connsiteX26" fmla="*/ 1480758 w 6884912"/>
              <a:gd name="connsiteY26" fmla="*/ 620863 h 1161397"/>
              <a:gd name="connsiteX27" fmla="*/ 1483154 w 6884912"/>
              <a:gd name="connsiteY27" fmla="*/ 618527 h 1161397"/>
              <a:gd name="connsiteX28" fmla="*/ 1505495 w 6884912"/>
              <a:gd name="connsiteY28" fmla="*/ 624325 h 1161397"/>
              <a:gd name="connsiteX29" fmla="*/ 1526340 w 6884912"/>
              <a:gd name="connsiteY29" fmla="*/ 638496 h 1161397"/>
              <a:gd name="connsiteX30" fmla="*/ 1731986 w 6884912"/>
              <a:gd name="connsiteY30" fmla="*/ 589682 h 1161397"/>
              <a:gd name="connsiteX31" fmla="*/ 1927935 w 6884912"/>
              <a:gd name="connsiteY31" fmla="*/ 628540 h 1161397"/>
              <a:gd name="connsiteX32" fmla="*/ 2039075 w 6884912"/>
              <a:gd name="connsiteY32" fmla="*/ 599964 h 1161397"/>
              <a:gd name="connsiteX33" fmla="*/ 2066980 w 6884912"/>
              <a:gd name="connsiteY33" fmla="*/ 550413 h 1161397"/>
              <a:gd name="connsiteX34" fmla="*/ 2352236 w 6884912"/>
              <a:gd name="connsiteY34" fmla="*/ 519602 h 1161397"/>
              <a:gd name="connsiteX35" fmla="*/ 2420791 w 6884912"/>
              <a:gd name="connsiteY35" fmla="*/ 492826 h 1161397"/>
              <a:gd name="connsiteX36" fmla="*/ 2489932 w 6884912"/>
              <a:gd name="connsiteY36" fmla="*/ 507864 h 1161397"/>
              <a:gd name="connsiteX37" fmla="*/ 2512917 w 6884912"/>
              <a:gd name="connsiteY37" fmla="*/ 489127 h 1161397"/>
              <a:gd name="connsiteX38" fmla="*/ 2516783 w 6884912"/>
              <a:gd name="connsiteY38" fmla="*/ 485473 h 1161397"/>
              <a:gd name="connsiteX39" fmla="*/ 2534360 w 6884912"/>
              <a:gd name="connsiteY39" fmla="*/ 480064 h 1161397"/>
              <a:gd name="connsiteX40" fmla="*/ 2536691 w 6884912"/>
              <a:gd name="connsiteY40" fmla="*/ 467018 h 1161397"/>
              <a:gd name="connsiteX41" fmla="*/ 2561265 w 6884912"/>
              <a:gd name="connsiteY41" fmla="*/ 450623 h 1161397"/>
              <a:gd name="connsiteX42" fmla="*/ 2594349 w 6884912"/>
              <a:gd name="connsiteY42" fmla="*/ 443884 h 1161397"/>
              <a:gd name="connsiteX43" fmla="*/ 2754324 w 6884912"/>
              <a:gd name="connsiteY43" fmla="*/ 424766 h 1161397"/>
              <a:gd name="connsiteX44" fmla="*/ 2848470 w 6884912"/>
              <a:gd name="connsiteY44" fmla="*/ 405966 h 1161397"/>
              <a:gd name="connsiteX45" fmla="*/ 2881772 w 6884912"/>
              <a:gd name="connsiteY45" fmla="*/ 387260 h 1161397"/>
              <a:gd name="connsiteX46" fmla="*/ 2929932 w 6884912"/>
              <a:gd name="connsiteY46" fmla="*/ 368912 h 1161397"/>
              <a:gd name="connsiteX47" fmla="*/ 3013020 w 6884912"/>
              <a:gd name="connsiteY47" fmla="*/ 327578 h 1161397"/>
              <a:gd name="connsiteX48" fmla="*/ 3222191 w 6884912"/>
              <a:gd name="connsiteY48" fmla="*/ 307887 h 1161397"/>
              <a:gd name="connsiteX49" fmla="*/ 3227953 w 6884912"/>
              <a:gd name="connsiteY49" fmla="*/ 297650 h 1161397"/>
              <a:gd name="connsiteX50" fmla="*/ 3510042 w 6884912"/>
              <a:gd name="connsiteY50" fmla="*/ 311820 h 1161397"/>
              <a:gd name="connsiteX51" fmla="*/ 3626773 w 6884912"/>
              <a:gd name="connsiteY51" fmla="*/ 290452 h 1161397"/>
              <a:gd name="connsiteX52" fmla="*/ 3666217 w 6884912"/>
              <a:gd name="connsiteY52" fmla="*/ 273255 h 1161397"/>
              <a:gd name="connsiteX53" fmla="*/ 3732427 w 6884912"/>
              <a:gd name="connsiteY53" fmla="*/ 245039 h 1161397"/>
              <a:gd name="connsiteX54" fmla="*/ 3777022 w 6884912"/>
              <a:gd name="connsiteY54" fmla="*/ 200276 h 1161397"/>
              <a:gd name="connsiteX55" fmla="*/ 3791246 w 6884912"/>
              <a:gd name="connsiteY55" fmla="*/ 189996 h 1161397"/>
              <a:gd name="connsiteX56" fmla="*/ 3819864 w 6884912"/>
              <a:gd name="connsiteY56" fmla="*/ 194605 h 1161397"/>
              <a:gd name="connsiteX57" fmla="*/ 3830398 w 6884912"/>
              <a:gd name="connsiteY57" fmla="*/ 188383 h 1161397"/>
              <a:gd name="connsiteX58" fmla="*/ 3834360 w 6884912"/>
              <a:gd name="connsiteY58" fmla="*/ 188992 h 1161397"/>
              <a:gd name="connsiteX59" fmla="*/ 3843715 w 6884912"/>
              <a:gd name="connsiteY59" fmla="*/ 188752 h 1161397"/>
              <a:gd name="connsiteX60" fmla="*/ 3842609 w 6884912"/>
              <a:gd name="connsiteY60" fmla="*/ 197386 h 1161397"/>
              <a:gd name="connsiteX61" fmla="*/ 3853961 w 6884912"/>
              <a:gd name="connsiteY61" fmla="*/ 213380 h 1161397"/>
              <a:gd name="connsiteX62" fmla="*/ 3907640 w 6884912"/>
              <a:gd name="connsiteY62" fmla="*/ 207568 h 1161397"/>
              <a:gd name="connsiteX63" fmla="*/ 3910449 w 6884912"/>
              <a:gd name="connsiteY63" fmla="*/ 197808 h 1161397"/>
              <a:gd name="connsiteX64" fmla="*/ 3917197 w 6884912"/>
              <a:gd name="connsiteY64" fmla="*/ 196121 h 1161397"/>
              <a:gd name="connsiteX65" fmla="*/ 3922400 w 6884912"/>
              <a:gd name="connsiteY65" fmla="*/ 205056 h 1161397"/>
              <a:gd name="connsiteX66" fmla="*/ 4013061 w 6884912"/>
              <a:gd name="connsiteY66" fmla="*/ 224874 h 1161397"/>
              <a:gd name="connsiteX67" fmla="*/ 4220717 w 6884912"/>
              <a:gd name="connsiteY67" fmla="*/ 192946 h 1161397"/>
              <a:gd name="connsiteX68" fmla="*/ 4228802 w 6884912"/>
              <a:gd name="connsiteY68" fmla="*/ 201468 h 1161397"/>
              <a:gd name="connsiteX69" fmla="*/ 4289361 w 6884912"/>
              <a:gd name="connsiteY69" fmla="*/ 196642 h 1161397"/>
              <a:gd name="connsiteX70" fmla="*/ 4498913 w 6884912"/>
              <a:gd name="connsiteY70" fmla="*/ 118915 h 1161397"/>
              <a:gd name="connsiteX71" fmla="*/ 4617330 w 6884912"/>
              <a:gd name="connsiteY71" fmla="*/ 111163 h 1161397"/>
              <a:gd name="connsiteX72" fmla="*/ 4659778 w 6884912"/>
              <a:gd name="connsiteY72" fmla="*/ 118219 h 1161397"/>
              <a:gd name="connsiteX73" fmla="*/ 4730870 w 6884912"/>
              <a:gd name="connsiteY73" fmla="*/ 129432 h 1161397"/>
              <a:gd name="connsiteX74" fmla="*/ 4844073 w 6884912"/>
              <a:gd name="connsiteY74" fmla="*/ 161768 h 1161397"/>
              <a:gd name="connsiteX75" fmla="*/ 4856454 w 6884912"/>
              <a:gd name="connsiteY75" fmla="*/ 130488 h 1161397"/>
              <a:gd name="connsiteX76" fmla="*/ 4920038 w 6884912"/>
              <a:gd name="connsiteY76" fmla="*/ 140418 h 1161397"/>
              <a:gd name="connsiteX77" fmla="*/ 5016639 w 6884912"/>
              <a:gd name="connsiteY77" fmla="*/ 158905 h 1161397"/>
              <a:gd name="connsiteX78" fmla="*/ 5072009 w 6884912"/>
              <a:gd name="connsiteY78" fmla="*/ 161502 h 1161397"/>
              <a:gd name="connsiteX79" fmla="*/ 5223626 w 6884912"/>
              <a:gd name="connsiteY79" fmla="*/ 177356 h 1161397"/>
              <a:gd name="connsiteX80" fmla="*/ 5375773 w 6884912"/>
              <a:gd name="connsiteY80" fmla="*/ 199913 h 1161397"/>
              <a:gd name="connsiteX81" fmla="*/ 5467502 w 6884912"/>
              <a:gd name="connsiteY81" fmla="*/ 250963 h 1161397"/>
              <a:gd name="connsiteX82" fmla="*/ 5592395 w 6884912"/>
              <a:gd name="connsiteY82" fmla="*/ 265434 h 1161397"/>
              <a:gd name="connsiteX83" fmla="*/ 5613532 w 6884912"/>
              <a:gd name="connsiteY83" fmla="*/ 273379 h 1161397"/>
              <a:gd name="connsiteX84" fmla="*/ 5642173 w 6884912"/>
              <a:gd name="connsiteY84" fmla="*/ 266904 h 1161397"/>
              <a:gd name="connsiteX85" fmla="*/ 5756910 w 6884912"/>
              <a:gd name="connsiteY85" fmla="*/ 239211 h 1161397"/>
              <a:gd name="connsiteX86" fmla="*/ 5846667 w 6884912"/>
              <a:gd name="connsiteY86" fmla="*/ 201786 h 1161397"/>
              <a:gd name="connsiteX87" fmla="*/ 5960732 w 6884912"/>
              <a:gd name="connsiteY87" fmla="*/ 220708 h 1161397"/>
              <a:gd name="connsiteX88" fmla="*/ 6029542 w 6884912"/>
              <a:gd name="connsiteY88" fmla="*/ 210339 h 1161397"/>
              <a:gd name="connsiteX89" fmla="*/ 6141123 w 6884912"/>
              <a:gd name="connsiteY89" fmla="*/ 159923 h 1161397"/>
              <a:gd name="connsiteX90" fmla="*/ 6290640 w 6884912"/>
              <a:gd name="connsiteY90" fmla="*/ 167441 h 1161397"/>
              <a:gd name="connsiteX91" fmla="*/ 6322806 w 6884912"/>
              <a:gd name="connsiteY91" fmla="*/ 213293 h 1161397"/>
              <a:gd name="connsiteX92" fmla="*/ 6380420 w 6884912"/>
              <a:gd name="connsiteY92" fmla="*/ 173195 h 1161397"/>
              <a:gd name="connsiteX93" fmla="*/ 6507891 w 6884912"/>
              <a:gd name="connsiteY93" fmla="*/ 118474 h 1161397"/>
              <a:gd name="connsiteX94" fmla="*/ 6571807 w 6884912"/>
              <a:gd name="connsiteY94" fmla="*/ 98636 h 1161397"/>
              <a:gd name="connsiteX95" fmla="*/ 6671880 w 6884912"/>
              <a:gd name="connsiteY95" fmla="*/ 82931 h 1161397"/>
              <a:gd name="connsiteX96" fmla="*/ 6702266 w 6884912"/>
              <a:gd name="connsiteY96" fmla="*/ 75470 h 1161397"/>
              <a:gd name="connsiteX97" fmla="*/ 6845802 w 6884912"/>
              <a:gd name="connsiteY97" fmla="*/ 24496 h 1161397"/>
              <a:gd name="connsiteX98" fmla="*/ 6884912 w 6884912"/>
              <a:gd name="connsiteY98" fmla="*/ 0 h 1161397"/>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11320 h 1161397"/>
              <a:gd name="connsiteX5" fmla="*/ 213420 w 6884912"/>
              <a:gd name="connsiteY5" fmla="*/ 1056868 h 1161397"/>
              <a:gd name="connsiteX6" fmla="*/ 454970 w 6884912"/>
              <a:gd name="connsiteY6" fmla="*/ 1023343 h 1161397"/>
              <a:gd name="connsiteX7" fmla="*/ 548162 w 6884912"/>
              <a:gd name="connsiteY7" fmla="*/ 984908 h 1161397"/>
              <a:gd name="connsiteX8" fmla="*/ 651408 w 6884912"/>
              <a:gd name="connsiteY8" fmla="*/ 984938 h 1161397"/>
              <a:gd name="connsiteX9" fmla="*/ 723108 w 6884912"/>
              <a:gd name="connsiteY9" fmla="*/ 941904 h 1161397"/>
              <a:gd name="connsiteX10" fmla="*/ 797699 w 6884912"/>
              <a:gd name="connsiteY10" fmla="*/ 931362 h 1161397"/>
              <a:gd name="connsiteX11" fmla="*/ 843359 w 6884912"/>
              <a:gd name="connsiteY11" fmla="*/ 910894 h 1161397"/>
              <a:gd name="connsiteX12" fmla="*/ 965215 w 6884912"/>
              <a:gd name="connsiteY12" fmla="*/ 846701 h 1161397"/>
              <a:gd name="connsiteX13" fmla="*/ 1085080 w 6884912"/>
              <a:gd name="connsiteY13" fmla="*/ 776086 h 1161397"/>
              <a:gd name="connsiteX14" fmla="*/ 1137166 w 6884912"/>
              <a:gd name="connsiteY14" fmla="*/ 744338 h 1161397"/>
              <a:gd name="connsiteX15" fmla="*/ 1207847 w 6884912"/>
              <a:gd name="connsiteY15" fmla="*/ 689087 h 1161397"/>
              <a:gd name="connsiteX16" fmla="*/ 1242716 w 6884912"/>
              <a:gd name="connsiteY16" fmla="*/ 698052 h 1161397"/>
              <a:gd name="connsiteX17" fmla="*/ 1299977 w 6884912"/>
              <a:gd name="connsiteY17" fmla="*/ 639196 h 1161397"/>
              <a:gd name="connsiteX18" fmla="*/ 1326190 w 6884912"/>
              <a:gd name="connsiteY18" fmla="*/ 625955 h 1161397"/>
              <a:gd name="connsiteX19" fmla="*/ 1339600 w 6884912"/>
              <a:gd name="connsiteY19" fmla="*/ 616295 h 1161397"/>
              <a:gd name="connsiteX20" fmla="*/ 1340054 w 6884912"/>
              <a:gd name="connsiteY20" fmla="*/ 614022 h 1161397"/>
              <a:gd name="connsiteX21" fmla="*/ 1391606 w 6884912"/>
              <a:gd name="connsiteY21" fmla="*/ 615229 h 1161397"/>
              <a:gd name="connsiteX22" fmla="*/ 1397565 w 6884912"/>
              <a:gd name="connsiteY22" fmla="*/ 611490 h 1161397"/>
              <a:gd name="connsiteX23" fmla="*/ 1432302 w 6884912"/>
              <a:gd name="connsiteY23" fmla="*/ 617267 h 1161397"/>
              <a:gd name="connsiteX24" fmla="*/ 1449644 w 6884912"/>
              <a:gd name="connsiteY24" fmla="*/ 617591 h 1161397"/>
              <a:gd name="connsiteX25" fmla="*/ 1455793 w 6884912"/>
              <a:gd name="connsiteY25" fmla="*/ 623174 h 1161397"/>
              <a:gd name="connsiteX26" fmla="*/ 1480758 w 6884912"/>
              <a:gd name="connsiteY26" fmla="*/ 620863 h 1161397"/>
              <a:gd name="connsiteX27" fmla="*/ 1483154 w 6884912"/>
              <a:gd name="connsiteY27" fmla="*/ 618527 h 1161397"/>
              <a:gd name="connsiteX28" fmla="*/ 1505495 w 6884912"/>
              <a:gd name="connsiteY28" fmla="*/ 624325 h 1161397"/>
              <a:gd name="connsiteX29" fmla="*/ 1526340 w 6884912"/>
              <a:gd name="connsiteY29" fmla="*/ 638496 h 1161397"/>
              <a:gd name="connsiteX30" fmla="*/ 1731986 w 6884912"/>
              <a:gd name="connsiteY30" fmla="*/ 589682 h 1161397"/>
              <a:gd name="connsiteX31" fmla="*/ 1927935 w 6884912"/>
              <a:gd name="connsiteY31" fmla="*/ 628540 h 1161397"/>
              <a:gd name="connsiteX32" fmla="*/ 2039075 w 6884912"/>
              <a:gd name="connsiteY32" fmla="*/ 599964 h 1161397"/>
              <a:gd name="connsiteX33" fmla="*/ 2066980 w 6884912"/>
              <a:gd name="connsiteY33" fmla="*/ 550413 h 1161397"/>
              <a:gd name="connsiteX34" fmla="*/ 2352236 w 6884912"/>
              <a:gd name="connsiteY34" fmla="*/ 519602 h 1161397"/>
              <a:gd name="connsiteX35" fmla="*/ 2420791 w 6884912"/>
              <a:gd name="connsiteY35" fmla="*/ 492826 h 1161397"/>
              <a:gd name="connsiteX36" fmla="*/ 2489932 w 6884912"/>
              <a:gd name="connsiteY36" fmla="*/ 507864 h 1161397"/>
              <a:gd name="connsiteX37" fmla="*/ 2512917 w 6884912"/>
              <a:gd name="connsiteY37" fmla="*/ 489127 h 1161397"/>
              <a:gd name="connsiteX38" fmla="*/ 2516783 w 6884912"/>
              <a:gd name="connsiteY38" fmla="*/ 485473 h 1161397"/>
              <a:gd name="connsiteX39" fmla="*/ 2534360 w 6884912"/>
              <a:gd name="connsiteY39" fmla="*/ 480064 h 1161397"/>
              <a:gd name="connsiteX40" fmla="*/ 2536691 w 6884912"/>
              <a:gd name="connsiteY40" fmla="*/ 467018 h 1161397"/>
              <a:gd name="connsiteX41" fmla="*/ 2561265 w 6884912"/>
              <a:gd name="connsiteY41" fmla="*/ 450623 h 1161397"/>
              <a:gd name="connsiteX42" fmla="*/ 2594349 w 6884912"/>
              <a:gd name="connsiteY42" fmla="*/ 443884 h 1161397"/>
              <a:gd name="connsiteX43" fmla="*/ 2754324 w 6884912"/>
              <a:gd name="connsiteY43" fmla="*/ 424766 h 1161397"/>
              <a:gd name="connsiteX44" fmla="*/ 2848470 w 6884912"/>
              <a:gd name="connsiteY44" fmla="*/ 405966 h 1161397"/>
              <a:gd name="connsiteX45" fmla="*/ 2881772 w 6884912"/>
              <a:gd name="connsiteY45" fmla="*/ 387260 h 1161397"/>
              <a:gd name="connsiteX46" fmla="*/ 2929932 w 6884912"/>
              <a:gd name="connsiteY46" fmla="*/ 368912 h 1161397"/>
              <a:gd name="connsiteX47" fmla="*/ 3013020 w 6884912"/>
              <a:gd name="connsiteY47" fmla="*/ 327578 h 1161397"/>
              <a:gd name="connsiteX48" fmla="*/ 3222191 w 6884912"/>
              <a:gd name="connsiteY48" fmla="*/ 307887 h 1161397"/>
              <a:gd name="connsiteX49" fmla="*/ 3227953 w 6884912"/>
              <a:gd name="connsiteY49" fmla="*/ 297650 h 1161397"/>
              <a:gd name="connsiteX50" fmla="*/ 3510042 w 6884912"/>
              <a:gd name="connsiteY50" fmla="*/ 311820 h 1161397"/>
              <a:gd name="connsiteX51" fmla="*/ 3626773 w 6884912"/>
              <a:gd name="connsiteY51" fmla="*/ 290452 h 1161397"/>
              <a:gd name="connsiteX52" fmla="*/ 3666217 w 6884912"/>
              <a:gd name="connsiteY52" fmla="*/ 273255 h 1161397"/>
              <a:gd name="connsiteX53" fmla="*/ 3732427 w 6884912"/>
              <a:gd name="connsiteY53" fmla="*/ 245039 h 1161397"/>
              <a:gd name="connsiteX54" fmla="*/ 3777022 w 6884912"/>
              <a:gd name="connsiteY54" fmla="*/ 200276 h 1161397"/>
              <a:gd name="connsiteX55" fmla="*/ 3791246 w 6884912"/>
              <a:gd name="connsiteY55" fmla="*/ 189996 h 1161397"/>
              <a:gd name="connsiteX56" fmla="*/ 3819864 w 6884912"/>
              <a:gd name="connsiteY56" fmla="*/ 194605 h 1161397"/>
              <a:gd name="connsiteX57" fmla="*/ 3830398 w 6884912"/>
              <a:gd name="connsiteY57" fmla="*/ 188383 h 1161397"/>
              <a:gd name="connsiteX58" fmla="*/ 3834360 w 6884912"/>
              <a:gd name="connsiteY58" fmla="*/ 188992 h 1161397"/>
              <a:gd name="connsiteX59" fmla="*/ 3843715 w 6884912"/>
              <a:gd name="connsiteY59" fmla="*/ 188752 h 1161397"/>
              <a:gd name="connsiteX60" fmla="*/ 3842609 w 6884912"/>
              <a:gd name="connsiteY60" fmla="*/ 197386 h 1161397"/>
              <a:gd name="connsiteX61" fmla="*/ 3853961 w 6884912"/>
              <a:gd name="connsiteY61" fmla="*/ 213380 h 1161397"/>
              <a:gd name="connsiteX62" fmla="*/ 3907640 w 6884912"/>
              <a:gd name="connsiteY62" fmla="*/ 207568 h 1161397"/>
              <a:gd name="connsiteX63" fmla="*/ 3910449 w 6884912"/>
              <a:gd name="connsiteY63" fmla="*/ 197808 h 1161397"/>
              <a:gd name="connsiteX64" fmla="*/ 3917197 w 6884912"/>
              <a:gd name="connsiteY64" fmla="*/ 196121 h 1161397"/>
              <a:gd name="connsiteX65" fmla="*/ 3922400 w 6884912"/>
              <a:gd name="connsiteY65" fmla="*/ 205056 h 1161397"/>
              <a:gd name="connsiteX66" fmla="*/ 4013061 w 6884912"/>
              <a:gd name="connsiteY66" fmla="*/ 224874 h 1161397"/>
              <a:gd name="connsiteX67" fmla="*/ 4220717 w 6884912"/>
              <a:gd name="connsiteY67" fmla="*/ 192946 h 1161397"/>
              <a:gd name="connsiteX68" fmla="*/ 4228802 w 6884912"/>
              <a:gd name="connsiteY68" fmla="*/ 201468 h 1161397"/>
              <a:gd name="connsiteX69" fmla="*/ 4289361 w 6884912"/>
              <a:gd name="connsiteY69" fmla="*/ 196642 h 1161397"/>
              <a:gd name="connsiteX70" fmla="*/ 4498913 w 6884912"/>
              <a:gd name="connsiteY70" fmla="*/ 118915 h 1161397"/>
              <a:gd name="connsiteX71" fmla="*/ 4617330 w 6884912"/>
              <a:gd name="connsiteY71" fmla="*/ 111163 h 1161397"/>
              <a:gd name="connsiteX72" fmla="*/ 4659778 w 6884912"/>
              <a:gd name="connsiteY72" fmla="*/ 118219 h 1161397"/>
              <a:gd name="connsiteX73" fmla="*/ 4730870 w 6884912"/>
              <a:gd name="connsiteY73" fmla="*/ 129432 h 1161397"/>
              <a:gd name="connsiteX74" fmla="*/ 4844073 w 6884912"/>
              <a:gd name="connsiteY74" fmla="*/ 161768 h 1161397"/>
              <a:gd name="connsiteX75" fmla="*/ 4856454 w 6884912"/>
              <a:gd name="connsiteY75" fmla="*/ 130488 h 1161397"/>
              <a:gd name="connsiteX76" fmla="*/ 4920038 w 6884912"/>
              <a:gd name="connsiteY76" fmla="*/ 140418 h 1161397"/>
              <a:gd name="connsiteX77" fmla="*/ 5016639 w 6884912"/>
              <a:gd name="connsiteY77" fmla="*/ 158905 h 1161397"/>
              <a:gd name="connsiteX78" fmla="*/ 5072009 w 6884912"/>
              <a:gd name="connsiteY78" fmla="*/ 161502 h 1161397"/>
              <a:gd name="connsiteX79" fmla="*/ 5223626 w 6884912"/>
              <a:gd name="connsiteY79" fmla="*/ 177356 h 1161397"/>
              <a:gd name="connsiteX80" fmla="*/ 5375773 w 6884912"/>
              <a:gd name="connsiteY80" fmla="*/ 199913 h 1161397"/>
              <a:gd name="connsiteX81" fmla="*/ 5467502 w 6884912"/>
              <a:gd name="connsiteY81" fmla="*/ 250963 h 1161397"/>
              <a:gd name="connsiteX82" fmla="*/ 5592395 w 6884912"/>
              <a:gd name="connsiteY82" fmla="*/ 265434 h 1161397"/>
              <a:gd name="connsiteX83" fmla="*/ 5613532 w 6884912"/>
              <a:gd name="connsiteY83" fmla="*/ 273379 h 1161397"/>
              <a:gd name="connsiteX84" fmla="*/ 5642173 w 6884912"/>
              <a:gd name="connsiteY84" fmla="*/ 266904 h 1161397"/>
              <a:gd name="connsiteX85" fmla="*/ 5756910 w 6884912"/>
              <a:gd name="connsiteY85" fmla="*/ 239211 h 1161397"/>
              <a:gd name="connsiteX86" fmla="*/ 5846667 w 6884912"/>
              <a:gd name="connsiteY86" fmla="*/ 201786 h 1161397"/>
              <a:gd name="connsiteX87" fmla="*/ 5960732 w 6884912"/>
              <a:gd name="connsiteY87" fmla="*/ 220708 h 1161397"/>
              <a:gd name="connsiteX88" fmla="*/ 6029542 w 6884912"/>
              <a:gd name="connsiteY88" fmla="*/ 210339 h 1161397"/>
              <a:gd name="connsiteX89" fmla="*/ 6141123 w 6884912"/>
              <a:gd name="connsiteY89" fmla="*/ 159923 h 1161397"/>
              <a:gd name="connsiteX90" fmla="*/ 6290640 w 6884912"/>
              <a:gd name="connsiteY90" fmla="*/ 167441 h 1161397"/>
              <a:gd name="connsiteX91" fmla="*/ 6322806 w 6884912"/>
              <a:gd name="connsiteY91" fmla="*/ 213293 h 1161397"/>
              <a:gd name="connsiteX92" fmla="*/ 6380420 w 6884912"/>
              <a:gd name="connsiteY92" fmla="*/ 173195 h 1161397"/>
              <a:gd name="connsiteX93" fmla="*/ 6507891 w 6884912"/>
              <a:gd name="connsiteY93" fmla="*/ 118474 h 1161397"/>
              <a:gd name="connsiteX94" fmla="*/ 6571807 w 6884912"/>
              <a:gd name="connsiteY94" fmla="*/ 98636 h 1161397"/>
              <a:gd name="connsiteX95" fmla="*/ 6671880 w 6884912"/>
              <a:gd name="connsiteY95" fmla="*/ 82931 h 1161397"/>
              <a:gd name="connsiteX96" fmla="*/ 6702266 w 6884912"/>
              <a:gd name="connsiteY96" fmla="*/ 75470 h 1161397"/>
              <a:gd name="connsiteX97" fmla="*/ 6845802 w 6884912"/>
              <a:gd name="connsiteY97" fmla="*/ 24496 h 1161397"/>
              <a:gd name="connsiteX98" fmla="*/ 6884912 w 6884912"/>
              <a:gd name="connsiteY98" fmla="*/ 0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6884912" h="1161397">
                <a:moveTo>
                  <a:pt x="6884912" y="0"/>
                </a:moveTo>
                <a:lnTo>
                  <a:pt x="6884912" y="1161397"/>
                </a:lnTo>
                <a:lnTo>
                  <a:pt x="0" y="1161397"/>
                </a:lnTo>
                <a:lnTo>
                  <a:pt x="27135" y="1147460"/>
                </a:lnTo>
                <a:cubicBezTo>
                  <a:pt x="57431" y="1167048"/>
                  <a:pt x="61886" y="1088181"/>
                  <a:pt x="115388" y="1111320"/>
                </a:cubicBezTo>
                <a:cubicBezTo>
                  <a:pt x="146435" y="1096221"/>
                  <a:pt x="156823" y="1079485"/>
                  <a:pt x="213420" y="1056868"/>
                </a:cubicBezTo>
                <a:cubicBezTo>
                  <a:pt x="288217" y="1040787"/>
                  <a:pt x="383333" y="1044881"/>
                  <a:pt x="454970" y="1023343"/>
                </a:cubicBezTo>
                <a:cubicBezTo>
                  <a:pt x="440966" y="999969"/>
                  <a:pt x="571419" y="1006841"/>
                  <a:pt x="548162" y="984908"/>
                </a:cubicBezTo>
                <a:cubicBezTo>
                  <a:pt x="561321" y="956563"/>
                  <a:pt x="637415" y="1010272"/>
                  <a:pt x="651408" y="984938"/>
                </a:cubicBezTo>
                <a:cubicBezTo>
                  <a:pt x="671652" y="980952"/>
                  <a:pt x="698726" y="950833"/>
                  <a:pt x="723108" y="941904"/>
                </a:cubicBezTo>
                <a:cubicBezTo>
                  <a:pt x="760262" y="946949"/>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6251" y="768649"/>
                  <a:pt x="1137166" y="744338"/>
                </a:cubicBezTo>
                <a:lnTo>
                  <a:pt x="1207847" y="689087"/>
                </a:lnTo>
                <a:cubicBezTo>
                  <a:pt x="1226429" y="687736"/>
                  <a:pt x="1222409" y="707958"/>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cubicBezTo>
                  <a:pt x="1339751" y="615537"/>
                  <a:pt x="1339903" y="614780"/>
                  <a:pt x="1340054" y="614022"/>
                </a:cubicBez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61730" y="317407"/>
                  <a:pt x="3186369" y="312875"/>
                  <a:pt x="3222191" y="307887"/>
                </a:cubicBezTo>
                <a:cubicBezTo>
                  <a:pt x="3223593" y="304249"/>
                  <a:pt x="3179978" y="296995"/>
                  <a:pt x="3227953" y="297650"/>
                </a:cubicBezTo>
                <a:cubicBezTo>
                  <a:pt x="3275928" y="298306"/>
                  <a:pt x="3443572" y="313020"/>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62781" y="222856"/>
                  <a:pt x="4184760" y="196847"/>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61586" y="136690"/>
                  <a:pt x="4823142" y="161592"/>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7769" y="214252"/>
                  <a:pt x="6349573" y="188998"/>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lnTo>
                  <a:pt x="6884912"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a:extLst>
              <a:ext uri="{FF2B5EF4-FFF2-40B4-BE49-F238E27FC236}">
                <a16:creationId xmlns:a16="http://schemas.microsoft.com/office/drawing/2014/main" id="{77B6CB54-7F5B-17B8-1A8F-B6B4BB6C8B0F}"/>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tretch>
            <a:fillRect/>
          </a:stretch>
        </p:blipFill>
        <p:spPr>
          <a:xfrm>
            <a:off x="723899" y="1856023"/>
            <a:ext cx="4029075" cy="3571171"/>
          </a:xfrm>
          <a:prstGeom prst="rect">
            <a:avLst/>
          </a:prstGeom>
        </p:spPr>
      </p:pic>
      <p:graphicFrame>
        <p:nvGraphicFramePr>
          <p:cNvPr id="16" name="TextBox 2">
            <a:extLst>
              <a:ext uri="{FF2B5EF4-FFF2-40B4-BE49-F238E27FC236}">
                <a16:creationId xmlns:a16="http://schemas.microsoft.com/office/drawing/2014/main" id="{C688FC9B-CBD2-B386-56EE-037CEC2E5F50}"/>
              </a:ext>
            </a:extLst>
          </p:cNvPr>
          <p:cNvGraphicFramePr/>
          <p:nvPr>
            <p:extLst>
              <p:ext uri="{D42A27DB-BD31-4B8C-83A1-F6EECF244321}">
                <p14:modId xmlns:p14="http://schemas.microsoft.com/office/powerpoint/2010/main" val="2336321147"/>
              </p:ext>
            </p:extLst>
          </p:nvPr>
        </p:nvGraphicFramePr>
        <p:xfrm>
          <a:off x="5381625" y="2194101"/>
          <a:ext cx="5816362" cy="390858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4920036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E9E24-BD7D-EDF4-1CC1-4681F6852BD7}"/>
              </a:ext>
            </a:extLst>
          </p:cNvPr>
          <p:cNvSpPr>
            <a:spLocks noGrp="1"/>
          </p:cNvSpPr>
          <p:nvPr>
            <p:ph type="title"/>
          </p:nvPr>
        </p:nvSpPr>
        <p:spPr/>
        <p:txBody>
          <a:bodyPr/>
          <a:lstStyle/>
          <a:p>
            <a:r>
              <a:rPr lang="en-GB" b="1" dirty="0"/>
              <a:t>Therapeutic applications </a:t>
            </a:r>
          </a:p>
        </p:txBody>
      </p:sp>
      <p:sp>
        <p:nvSpPr>
          <p:cNvPr id="3" name="Content Placeholder 2">
            <a:extLst>
              <a:ext uri="{FF2B5EF4-FFF2-40B4-BE49-F238E27FC236}">
                <a16:creationId xmlns:a16="http://schemas.microsoft.com/office/drawing/2014/main" id="{3BA23907-1305-3A59-3FC1-D66D897A8E0B}"/>
              </a:ext>
            </a:extLst>
          </p:cNvPr>
          <p:cNvSpPr>
            <a:spLocks noGrp="1"/>
          </p:cNvSpPr>
          <p:nvPr>
            <p:ph idx="1"/>
          </p:nvPr>
        </p:nvSpPr>
        <p:spPr>
          <a:xfrm>
            <a:off x="457200" y="1825625"/>
            <a:ext cx="6103257" cy="4351338"/>
          </a:xfrm>
        </p:spPr>
        <p:txBody>
          <a:bodyPr>
            <a:normAutofit fontScale="92500" lnSpcReduction="10000"/>
          </a:bodyPr>
          <a:lstStyle/>
          <a:p>
            <a:r>
              <a:rPr lang="en-GB" sz="3200" dirty="0"/>
              <a:t>Useful for treating phobias:  exposure treatments  </a:t>
            </a:r>
          </a:p>
          <a:p>
            <a:r>
              <a:rPr lang="en-GB" sz="3200" b="1" dirty="0"/>
              <a:t>Counter-conditioning</a:t>
            </a:r>
            <a:r>
              <a:rPr lang="en-GB" sz="3200" dirty="0"/>
              <a:t> to create new associations to replace the existing phobia </a:t>
            </a:r>
          </a:p>
          <a:p>
            <a:r>
              <a:rPr lang="en-GB" sz="3200" b="1" dirty="0">
                <a:effectLst/>
                <a:latin typeface="Calibri" panose="020F0502020204030204" pitchFamily="34" charset="0"/>
                <a:ea typeface="Calibri" panose="020F0502020204030204" pitchFamily="34" charset="0"/>
                <a:cs typeface="Times New Roman" panose="02020603050405020304" pitchFamily="18" charset="0"/>
              </a:rPr>
              <a:t>Systematic desensitisation (</a:t>
            </a:r>
            <a:r>
              <a:rPr lang="en-GB" sz="3200" dirty="0">
                <a:effectLst/>
                <a:latin typeface="Calibri" panose="020F0502020204030204" pitchFamily="34" charset="0"/>
                <a:ea typeface="Calibri" panose="020F0502020204030204" pitchFamily="34" charset="0"/>
                <a:cs typeface="Times New Roman" panose="02020603050405020304" pitchFamily="18" charset="0"/>
              </a:rPr>
              <a:t>Wolpe, 1961, 1982), a series of stages gradually expose the client to the thing they fear and eventually reduce their fearful response </a:t>
            </a:r>
            <a:endParaRPr lang="en-GB" sz="3200" dirty="0"/>
          </a:p>
          <a:p>
            <a:endParaRPr lang="en-GB" dirty="0"/>
          </a:p>
        </p:txBody>
      </p:sp>
      <p:pic>
        <p:nvPicPr>
          <p:cNvPr id="6" name="Picture 5" descr="A person covering her face with her hands&#10;&#10;Description automatically generated">
            <a:extLst>
              <a:ext uri="{FF2B5EF4-FFF2-40B4-BE49-F238E27FC236}">
                <a16:creationId xmlns:a16="http://schemas.microsoft.com/office/drawing/2014/main" id="{2480E65B-D5D5-3238-B422-85772826E34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30070" y="2367467"/>
            <a:ext cx="5106322" cy="3267654"/>
          </a:xfrm>
          <a:prstGeom prst="rect">
            <a:avLst/>
          </a:prstGeom>
        </p:spPr>
      </p:pic>
      <p:sp>
        <p:nvSpPr>
          <p:cNvPr id="7" name="TextBox 6">
            <a:extLst>
              <a:ext uri="{FF2B5EF4-FFF2-40B4-BE49-F238E27FC236}">
                <a16:creationId xmlns:a16="http://schemas.microsoft.com/office/drawing/2014/main" id="{D9E45421-8CAA-4223-5BB0-1ECE4284D026}"/>
              </a:ext>
            </a:extLst>
          </p:cNvPr>
          <p:cNvSpPr txBox="1"/>
          <p:nvPr/>
        </p:nvSpPr>
        <p:spPr>
          <a:xfrm>
            <a:off x="7315200" y="6767310"/>
            <a:ext cx="4621192" cy="230832"/>
          </a:xfrm>
          <a:prstGeom prst="rect">
            <a:avLst/>
          </a:prstGeom>
          <a:noFill/>
        </p:spPr>
        <p:txBody>
          <a:bodyPr wrap="square" rtlCol="0">
            <a:spAutoFit/>
          </a:bodyPr>
          <a:lstStyle/>
          <a:p>
            <a:r>
              <a:rPr lang="en-GB" sz="900" dirty="0">
                <a:hlinkClick r:id="rId4" tooltip="https://courses.lumenlearning.com/wm-abnormalpsych/chapter/introduction-to-specific-phobias-social-anxiety-disorder-and-separation-anxiety-disorder/"/>
              </a:rPr>
              <a:t>This Photo</a:t>
            </a:r>
            <a:r>
              <a:rPr lang="en-GB" sz="900" dirty="0"/>
              <a:t> by Unknown Author is licensed under </a:t>
            </a:r>
            <a:r>
              <a:rPr lang="en-GB" sz="900" dirty="0">
                <a:hlinkClick r:id="rId5" tooltip="https://creativecommons.org/licenses/by/3.0/"/>
              </a:rPr>
              <a:t>CC BY</a:t>
            </a:r>
            <a:endParaRPr lang="en-GB" sz="900" dirty="0"/>
          </a:p>
        </p:txBody>
      </p:sp>
    </p:spTree>
    <p:extLst>
      <p:ext uri="{BB962C8B-B14F-4D97-AF65-F5344CB8AC3E}">
        <p14:creationId xmlns:p14="http://schemas.microsoft.com/office/powerpoint/2010/main" val="39763116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Title 3">
            <a:extLst>
              <a:ext uri="{FF2B5EF4-FFF2-40B4-BE49-F238E27FC236}">
                <a16:creationId xmlns:a16="http://schemas.microsoft.com/office/drawing/2014/main" id="{68CF2327-C68C-9330-4C81-D17D28E7CEEF}"/>
              </a:ext>
            </a:extLst>
          </p:cNvPr>
          <p:cNvSpPr>
            <a:spLocks noGrp="1"/>
          </p:cNvSpPr>
          <p:nvPr>
            <p:ph type="title"/>
          </p:nvPr>
        </p:nvSpPr>
        <p:spPr>
          <a:xfrm>
            <a:off x="242910" y="1598246"/>
            <a:ext cx="4626709" cy="5122985"/>
          </a:xfrm>
        </p:spPr>
        <p:txBody>
          <a:bodyPr vert="horz" lIns="91440" tIns="45720" rIns="91440" bIns="45720" rtlCol="0" anchor="t">
            <a:normAutofit/>
          </a:bodyPr>
          <a:lstStyle/>
          <a:p>
            <a:pPr algn="r"/>
            <a:r>
              <a:rPr lang="en-US" sz="6800" kern="1200">
                <a:solidFill>
                  <a:srgbClr val="FFFFFF"/>
                </a:solidFill>
                <a:latin typeface="+mj-lt"/>
                <a:ea typeface="+mj-ea"/>
                <a:cs typeface="+mj-cs"/>
              </a:rPr>
              <a:t>Operant conditioning</a:t>
            </a:r>
          </a:p>
        </p:txBody>
      </p:sp>
      <p:sp>
        <p:nvSpPr>
          <p:cNvPr id="5" name="Text Placeholder 4">
            <a:extLst>
              <a:ext uri="{FF2B5EF4-FFF2-40B4-BE49-F238E27FC236}">
                <a16:creationId xmlns:a16="http://schemas.microsoft.com/office/drawing/2014/main" id="{2DC0BBD3-C850-A904-4F61-C88450F4728F}"/>
              </a:ext>
            </a:extLst>
          </p:cNvPr>
          <p:cNvSpPr>
            <a:spLocks noGrp="1"/>
          </p:cNvSpPr>
          <p:nvPr>
            <p:ph type="body" idx="1"/>
          </p:nvPr>
        </p:nvSpPr>
        <p:spPr>
          <a:xfrm>
            <a:off x="5792994" y="1590840"/>
            <a:ext cx="5672176" cy="5095221"/>
          </a:xfrm>
        </p:spPr>
        <p:txBody>
          <a:bodyPr vert="horz" lIns="91440" tIns="45720" rIns="91440" bIns="45720" rtlCol="0">
            <a:normAutofit/>
          </a:bodyPr>
          <a:lstStyle/>
          <a:p>
            <a:r>
              <a:rPr lang="en-US" sz="4400" kern="1200">
                <a:solidFill>
                  <a:srgbClr val="FFFFFF"/>
                </a:solidFill>
                <a:latin typeface="+mn-lt"/>
                <a:ea typeface="+mn-ea"/>
                <a:cs typeface="+mn-cs"/>
              </a:rPr>
              <a:t>Learning through </a:t>
            </a:r>
            <a:r>
              <a:rPr lang="en-US" sz="4400" b="1" kern="1200">
                <a:solidFill>
                  <a:srgbClr val="FFFFFF"/>
                </a:solidFill>
                <a:latin typeface="+mn-lt"/>
                <a:ea typeface="+mn-ea"/>
                <a:cs typeface="+mn-cs"/>
              </a:rPr>
              <a:t>consequence</a:t>
            </a:r>
          </a:p>
        </p:txBody>
      </p:sp>
      <p:cxnSp>
        <p:nvCxnSpPr>
          <p:cNvPr id="12" name="Straight Connector 11">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6218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59AB4C8-9178-4F7A-8404-6890510B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79C9C2C8-FE40-053C-0888-0F8E9FC4A669}"/>
              </a:ext>
            </a:extLst>
          </p:cNvPr>
          <p:cNvSpPr>
            <a:spLocks noGrp="1"/>
          </p:cNvSpPr>
          <p:nvPr>
            <p:ph type="title"/>
          </p:nvPr>
        </p:nvSpPr>
        <p:spPr>
          <a:xfrm>
            <a:off x="638881" y="457201"/>
            <a:ext cx="10909640" cy="1832654"/>
          </a:xfrm>
        </p:spPr>
        <p:txBody>
          <a:bodyPr vert="horz" lIns="91440" tIns="45720" rIns="91440" bIns="45720" rtlCol="0" anchor="b">
            <a:normAutofit/>
          </a:bodyPr>
          <a:lstStyle/>
          <a:p>
            <a:pPr algn="ctr"/>
            <a:r>
              <a:rPr lang="en-US" sz="6100" kern="1200">
                <a:solidFill>
                  <a:schemeClr val="tx1"/>
                </a:solidFill>
                <a:latin typeface="+mj-lt"/>
                <a:ea typeface="+mj-ea"/>
                <a:cs typeface="+mj-cs"/>
              </a:rPr>
              <a:t>Skinner’s </a:t>
            </a:r>
            <a:r>
              <a:rPr lang="en-US" sz="6100" b="1" kern="1200">
                <a:solidFill>
                  <a:schemeClr val="tx1"/>
                </a:solidFill>
                <a:latin typeface="+mj-lt"/>
                <a:ea typeface="+mj-ea"/>
                <a:cs typeface="+mj-cs"/>
              </a:rPr>
              <a:t>Operant Conditioning</a:t>
            </a:r>
          </a:p>
        </p:txBody>
      </p:sp>
      <p:sp>
        <p:nvSpPr>
          <p:cNvPr id="5" name="Text Placeholder 4">
            <a:extLst>
              <a:ext uri="{FF2B5EF4-FFF2-40B4-BE49-F238E27FC236}">
                <a16:creationId xmlns:a16="http://schemas.microsoft.com/office/drawing/2014/main" id="{0EB8AB79-CAA7-6A78-475A-B08B8E69A286}"/>
              </a:ext>
            </a:extLst>
          </p:cNvPr>
          <p:cNvSpPr>
            <a:spLocks noGrp="1"/>
          </p:cNvSpPr>
          <p:nvPr>
            <p:ph type="body" idx="1"/>
          </p:nvPr>
        </p:nvSpPr>
        <p:spPr>
          <a:xfrm>
            <a:off x="638881" y="2419141"/>
            <a:ext cx="10909643" cy="552659"/>
          </a:xfrm>
        </p:spPr>
        <p:txBody>
          <a:bodyPr vert="horz" lIns="91440" tIns="45720" rIns="91440" bIns="45720" rtlCol="0" anchor="t">
            <a:normAutofit/>
          </a:bodyPr>
          <a:lstStyle/>
          <a:p>
            <a:pPr algn="ctr"/>
            <a:r>
              <a:rPr lang="en-US" sz="1500" kern="1200">
                <a:solidFill>
                  <a:schemeClr val="tx1"/>
                </a:solidFill>
                <a:latin typeface="+mn-lt"/>
                <a:ea typeface="+mn-ea"/>
                <a:cs typeface="+mn-cs"/>
              </a:rPr>
              <a:t>“Operant conditioning involves learning to repeat or stop behaviours because of the consequences they bring about” (Boyle and Berk, 2019, p. 44).</a:t>
            </a:r>
          </a:p>
          <a:p>
            <a:pPr algn="ctr"/>
            <a:endParaRPr lang="en-US" sz="1500" kern="1200">
              <a:solidFill>
                <a:schemeClr val="tx1"/>
              </a:solidFill>
              <a:latin typeface="+mn-lt"/>
              <a:ea typeface="+mn-ea"/>
              <a:cs typeface="+mn-cs"/>
            </a:endParaRPr>
          </a:p>
        </p:txBody>
      </p:sp>
      <p:sp>
        <p:nvSpPr>
          <p:cNvPr id="29" name="sketch line">
            <a:extLst>
              <a:ext uri="{FF2B5EF4-FFF2-40B4-BE49-F238E27FC236}">
                <a16:creationId xmlns:a16="http://schemas.microsoft.com/office/drawing/2014/main" id="{4CFDFB37-4BC7-42C6-915D-A6609139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234391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cartoon of a white rat&#10;&#10;Description automatically generated">
            <a:extLst>
              <a:ext uri="{FF2B5EF4-FFF2-40B4-BE49-F238E27FC236}">
                <a16:creationId xmlns:a16="http://schemas.microsoft.com/office/drawing/2014/main" id="{1D1EDCB3-D2B3-FDAE-3FB1-A300364E6DC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141783" y="3124200"/>
            <a:ext cx="7905385" cy="3102864"/>
          </a:xfrm>
          <a:prstGeom prst="rect">
            <a:avLst/>
          </a:prstGeom>
        </p:spPr>
      </p:pic>
      <p:sp>
        <p:nvSpPr>
          <p:cNvPr id="11" name="TextBox 10">
            <a:extLst>
              <a:ext uri="{FF2B5EF4-FFF2-40B4-BE49-F238E27FC236}">
                <a16:creationId xmlns:a16="http://schemas.microsoft.com/office/drawing/2014/main" id="{1B530FA8-8FB6-B6AF-B309-E5C4B9C7D908}"/>
              </a:ext>
            </a:extLst>
          </p:cNvPr>
          <p:cNvSpPr txBox="1"/>
          <p:nvPr/>
        </p:nvSpPr>
        <p:spPr>
          <a:xfrm>
            <a:off x="7749744" y="6027009"/>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courses.lumenlearning.com/waymaker-psychology/chapter/reading-behaviorism/">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4120410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83764-3FA8-07E5-BFA9-F968341654A2}"/>
              </a:ext>
            </a:extLst>
          </p:cNvPr>
          <p:cNvSpPr>
            <a:spLocks noGrp="1"/>
          </p:cNvSpPr>
          <p:nvPr>
            <p:ph type="title"/>
          </p:nvPr>
        </p:nvSpPr>
        <p:spPr>
          <a:xfrm>
            <a:off x="838199" y="365125"/>
            <a:ext cx="10898875" cy="1325563"/>
          </a:xfrm>
        </p:spPr>
        <p:txBody>
          <a:bodyPr/>
          <a:lstStyle/>
          <a:p>
            <a:r>
              <a:rPr lang="en-GB" dirty="0"/>
              <a:t>How did the trainer motivate the seal to perform? </a:t>
            </a:r>
          </a:p>
        </p:txBody>
      </p:sp>
      <p:pic>
        <p:nvPicPr>
          <p:cNvPr id="4" name="Online Media 3" title="The Aquatheatre at Hersheypark! Amazing Seals &amp; Sea Lions! Hersheypark Vlog: June 2, 2021">
            <a:hlinkClick r:id="" action="ppaction://media"/>
            <a:extLst>
              <a:ext uri="{FF2B5EF4-FFF2-40B4-BE49-F238E27FC236}">
                <a16:creationId xmlns:a16="http://schemas.microsoft.com/office/drawing/2014/main" id="{3F70DA64-88DB-979B-92B3-FEF2D7151722}"/>
              </a:ext>
            </a:extLst>
          </p:cNvPr>
          <p:cNvPicPr>
            <a:picLocks noGrp="1" noRot="1" noChangeAspect="1"/>
          </p:cNvPicPr>
          <p:nvPr>
            <p:ph idx="1"/>
            <a:videoFile r:link="rId1"/>
          </p:nvPr>
        </p:nvPicPr>
        <p:blipFill>
          <a:blip r:embed="rId4"/>
          <a:stretch>
            <a:fillRect/>
          </a:stretch>
        </p:blipFill>
        <p:spPr>
          <a:xfrm>
            <a:off x="1360598" y="1848326"/>
            <a:ext cx="8213708" cy="4637235"/>
          </a:xfrm>
          <a:prstGeom prst="rect">
            <a:avLst/>
          </a:prstGeom>
        </p:spPr>
      </p:pic>
    </p:spTree>
    <p:extLst>
      <p:ext uri="{BB962C8B-B14F-4D97-AF65-F5344CB8AC3E}">
        <p14:creationId xmlns:p14="http://schemas.microsoft.com/office/powerpoint/2010/main" val="3790161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Operant Conditioning (Reinforcement Learning)?">
            <a:extLst>
              <a:ext uri="{FF2B5EF4-FFF2-40B4-BE49-F238E27FC236}">
                <a16:creationId xmlns:a16="http://schemas.microsoft.com/office/drawing/2014/main" id="{2B2E3008-5957-F6D7-00F3-EE55EC6863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2657" y="360216"/>
            <a:ext cx="8286686" cy="466126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58B89E9-24AB-FCE3-4390-34CC8F231E62}"/>
              </a:ext>
            </a:extLst>
          </p:cNvPr>
          <p:cNvSpPr txBox="1"/>
          <p:nvPr/>
        </p:nvSpPr>
        <p:spPr>
          <a:xfrm>
            <a:off x="124691" y="82197"/>
            <a:ext cx="6096000" cy="369332"/>
          </a:xfrm>
          <a:prstGeom prst="rect">
            <a:avLst/>
          </a:prstGeom>
          <a:noFill/>
        </p:spPr>
        <p:txBody>
          <a:bodyPr wrap="square">
            <a:spAutoFit/>
          </a:bodyPr>
          <a:lstStyle/>
          <a:p>
            <a:r>
              <a:rPr lang="en-GB" dirty="0"/>
              <a:t>https://i.ytimg.com/vi/SFu7ZEF_pqk/maxresdefault.jpg</a:t>
            </a:r>
          </a:p>
        </p:txBody>
      </p:sp>
      <p:sp>
        <p:nvSpPr>
          <p:cNvPr id="5" name="TextBox 4">
            <a:extLst>
              <a:ext uri="{FF2B5EF4-FFF2-40B4-BE49-F238E27FC236}">
                <a16:creationId xmlns:a16="http://schemas.microsoft.com/office/drawing/2014/main" id="{6E7168D2-8688-E26C-91C3-2A24E278880D}"/>
              </a:ext>
            </a:extLst>
          </p:cNvPr>
          <p:cNvSpPr txBox="1"/>
          <p:nvPr/>
        </p:nvSpPr>
        <p:spPr>
          <a:xfrm>
            <a:off x="509451" y="5021477"/>
            <a:ext cx="11682549" cy="1384995"/>
          </a:xfrm>
          <a:prstGeom prst="rect">
            <a:avLst/>
          </a:prstGeom>
          <a:noFill/>
        </p:spPr>
        <p:txBody>
          <a:bodyPr wrap="square" rtlCol="0">
            <a:spAutoFit/>
          </a:bodyPr>
          <a:lstStyle/>
          <a:p>
            <a:r>
              <a:rPr lang="en-GB" sz="4000" b="1" dirty="0">
                <a:solidFill>
                  <a:srgbClr val="FF0000"/>
                </a:solidFill>
              </a:rPr>
              <a:t>Positive vs. negative. </a:t>
            </a:r>
          </a:p>
          <a:p>
            <a:r>
              <a:rPr lang="en-GB" sz="4000" b="1" dirty="0">
                <a:solidFill>
                  <a:srgbClr val="FF0000"/>
                </a:solidFill>
              </a:rPr>
              <a:t>Note: punishment </a:t>
            </a:r>
            <a:r>
              <a:rPr lang="en-GB" sz="4400" b="1" dirty="0">
                <a:solidFill>
                  <a:srgbClr val="FF0000"/>
                </a:solidFill>
              </a:rPr>
              <a:t>≠ negative reinforcement </a:t>
            </a:r>
            <a:endParaRPr lang="en-GB" sz="4000" b="1" dirty="0">
              <a:solidFill>
                <a:srgbClr val="FF0000"/>
              </a:solidFill>
            </a:endParaRPr>
          </a:p>
        </p:txBody>
      </p:sp>
    </p:spTree>
    <p:extLst>
      <p:ext uri="{BB962C8B-B14F-4D97-AF65-F5344CB8AC3E}">
        <p14:creationId xmlns:p14="http://schemas.microsoft.com/office/powerpoint/2010/main" val="3050369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5D9474D-1F06-BABA-819C-A6617277E164}"/>
              </a:ext>
            </a:extLst>
          </p:cNvPr>
          <p:cNvGraphicFramePr>
            <a:graphicFrameLocks noGrp="1"/>
          </p:cNvGraphicFramePr>
          <p:nvPr>
            <p:ph idx="1"/>
            <p:extLst>
              <p:ext uri="{D42A27DB-BD31-4B8C-83A1-F6EECF244321}">
                <p14:modId xmlns:p14="http://schemas.microsoft.com/office/powerpoint/2010/main" val="1170850520"/>
              </p:ext>
            </p:extLst>
          </p:nvPr>
        </p:nvGraphicFramePr>
        <p:xfrm>
          <a:off x="1956995" y="763793"/>
          <a:ext cx="10515600" cy="5278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A no cell phone sign&#10;&#10;Description automatically generated">
            <a:extLst>
              <a:ext uri="{FF2B5EF4-FFF2-40B4-BE49-F238E27FC236}">
                <a16:creationId xmlns:a16="http://schemas.microsoft.com/office/drawing/2014/main" id="{C7C36454-2D30-390C-9278-3CABF741E017}"/>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04597" y="4228402"/>
            <a:ext cx="2904796" cy="2178597"/>
          </a:xfrm>
          <a:prstGeom prst="rect">
            <a:avLst/>
          </a:prstGeom>
        </p:spPr>
      </p:pic>
      <p:pic>
        <p:nvPicPr>
          <p:cNvPr id="6" name="Picture 4" descr="Amazon.com: 1000 Pcs Holographic Gold Star Stickers 1 Inch Self Adhesive  Metallic Glitter Parkly Foil Small Star Stickers Roll for Kids Reward  Behavior Chart Student Planner School Classroom Teacher Supplies : Toys">
            <a:extLst>
              <a:ext uri="{FF2B5EF4-FFF2-40B4-BE49-F238E27FC236}">
                <a16:creationId xmlns:a16="http://schemas.microsoft.com/office/drawing/2014/main" id="{A8170D78-104D-7E67-9947-4DA97E31682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645" t="35322" r="-468" b="-2852"/>
          <a:stretch/>
        </p:blipFill>
        <p:spPr bwMode="auto">
          <a:xfrm>
            <a:off x="156557" y="1587071"/>
            <a:ext cx="2499273" cy="1546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14868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511FE9-1001-E415-EDDD-8FF4ECB037F4}"/>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5100" kern="1200">
                <a:solidFill>
                  <a:schemeClr val="tx1"/>
                </a:solidFill>
                <a:latin typeface="+mj-lt"/>
                <a:ea typeface="+mj-ea"/>
                <a:cs typeface="+mj-cs"/>
              </a:rPr>
              <a:t>An example of operant conditioning in action …</a:t>
            </a:r>
          </a:p>
        </p:txBody>
      </p:sp>
      <p:sp>
        <p:nvSpPr>
          <p:cNvPr id="10" name="Thought Bubble: Cloud 9">
            <a:extLst>
              <a:ext uri="{FF2B5EF4-FFF2-40B4-BE49-F238E27FC236}">
                <a16:creationId xmlns:a16="http://schemas.microsoft.com/office/drawing/2014/main" id="{7F39FB64-72B6-AC32-E531-079CA6890751}"/>
              </a:ext>
            </a:extLst>
          </p:cNvPr>
          <p:cNvSpPr/>
          <p:nvPr/>
        </p:nvSpPr>
        <p:spPr>
          <a:xfrm>
            <a:off x="638882" y="4631161"/>
            <a:ext cx="3571810" cy="1559327"/>
          </a:xfrm>
          <a:prstGeom prst="cloudCallout">
            <a:avLst>
              <a:gd name="adj1" fmla="val -2631"/>
              <a:gd name="adj2" fmla="val 106648"/>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ormAutofit/>
          </a:bodyPr>
          <a:lstStyle/>
          <a:p>
            <a:pPr>
              <a:lnSpc>
                <a:spcPct val="90000"/>
              </a:lnSpc>
              <a:spcBef>
                <a:spcPts val="1000"/>
              </a:spcBef>
            </a:pPr>
            <a:r>
              <a:rPr lang="en-US" sz="2400" kern="1200">
                <a:solidFill>
                  <a:schemeClr val="tx1"/>
                </a:solidFill>
                <a:latin typeface="+mn-lt"/>
                <a:ea typeface="+mn-ea"/>
                <a:cs typeface="+mn-cs"/>
              </a:rPr>
              <a:t>Is this ethical? </a:t>
            </a:r>
          </a:p>
        </p:txBody>
      </p:sp>
      <p:sp>
        <p:nvSpPr>
          <p:cNvPr id="1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Online Media 5" title="Sheldon Shaping Penny in Big Bang Theory">
            <a:hlinkClick r:id="" action="ppaction://media"/>
            <a:extLst>
              <a:ext uri="{FF2B5EF4-FFF2-40B4-BE49-F238E27FC236}">
                <a16:creationId xmlns:a16="http://schemas.microsoft.com/office/drawing/2014/main" id="{2FCFFB39-2E1B-59EF-06DD-F50A89129163}"/>
              </a:ext>
            </a:extLst>
          </p:cNvPr>
          <p:cNvPicPr>
            <a:picLocks noGrp="1" noRot="1" noChangeAspect="1"/>
          </p:cNvPicPr>
          <p:nvPr>
            <p:ph idx="1"/>
            <a:videoFile r:link="rId1"/>
          </p:nvPr>
        </p:nvPicPr>
        <p:blipFill>
          <a:blip r:embed="rId4"/>
          <a:stretch>
            <a:fillRect/>
          </a:stretch>
        </p:blipFill>
        <p:spPr>
          <a:xfrm>
            <a:off x="4654296" y="709803"/>
            <a:ext cx="7214616" cy="5410962"/>
          </a:xfrm>
          <a:prstGeom prst="rect">
            <a:avLst/>
          </a:prstGeom>
        </p:spPr>
      </p:pic>
    </p:spTree>
    <p:extLst>
      <p:ext uri="{BB962C8B-B14F-4D97-AF65-F5344CB8AC3E}">
        <p14:creationId xmlns:p14="http://schemas.microsoft.com/office/powerpoint/2010/main" val="1879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5B1FC96-0749-41C9-BAED-E089E7714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2205D0-02F8-CEF7-5318-1BE78B405414}"/>
              </a:ext>
            </a:extLst>
          </p:cNvPr>
          <p:cNvSpPr>
            <a:spLocks noGrp="1"/>
          </p:cNvSpPr>
          <p:nvPr>
            <p:ph type="title"/>
          </p:nvPr>
        </p:nvSpPr>
        <p:spPr>
          <a:xfrm>
            <a:off x="630936" y="4562856"/>
            <a:ext cx="3419856" cy="1600200"/>
          </a:xfrm>
        </p:spPr>
        <p:txBody>
          <a:bodyPr vert="horz" lIns="91440" tIns="45720" rIns="91440" bIns="45720" rtlCol="0" anchor="ctr">
            <a:normAutofit/>
          </a:bodyPr>
          <a:lstStyle/>
          <a:p>
            <a:r>
              <a:rPr lang="en-US" sz="3000" dirty="0"/>
              <a:t>Punishment</a:t>
            </a:r>
            <a:r>
              <a:rPr lang="en-US" sz="3000" kern="1200" dirty="0">
                <a:solidFill>
                  <a:schemeClr val="tx1"/>
                </a:solidFill>
                <a:latin typeface="+mj-lt"/>
                <a:ea typeface="+mj-ea"/>
                <a:cs typeface="+mj-cs"/>
              </a:rPr>
              <a:t> and negative reinforcement</a:t>
            </a:r>
          </a:p>
        </p:txBody>
      </p:sp>
      <p:pic>
        <p:nvPicPr>
          <p:cNvPr id="1026" name="Picture 2" descr="Pin page">
            <a:extLst>
              <a:ext uri="{FF2B5EF4-FFF2-40B4-BE49-F238E27FC236}">
                <a16:creationId xmlns:a16="http://schemas.microsoft.com/office/drawing/2014/main" id="{71B0FC23-2075-4000-5B95-86FB85D1EFBB}"/>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16533" r="12285" b="2"/>
          <a:stretch/>
        </p:blipFill>
        <p:spPr bwMode="auto">
          <a:xfrm>
            <a:off x="5" y="10"/>
            <a:ext cx="6095995" cy="4196271"/>
          </a:xfrm>
          <a:custGeom>
            <a:avLst/>
            <a:gdLst/>
            <a:ahLst/>
            <a:cxnLst/>
            <a:rect l="l" t="t" r="r" b="b"/>
            <a:pathLst>
              <a:path w="6005375" h="4196281">
                <a:moveTo>
                  <a:pt x="0" y="0"/>
                </a:moveTo>
                <a:lnTo>
                  <a:pt x="6000672" y="0"/>
                </a:lnTo>
                <a:lnTo>
                  <a:pt x="5998730" y="19709"/>
                </a:lnTo>
                <a:cubicBezTo>
                  <a:pt x="6001245" y="280059"/>
                  <a:pt x="5986415" y="540409"/>
                  <a:pt x="5999656" y="800631"/>
                </a:cubicBezTo>
                <a:cubicBezTo>
                  <a:pt x="6009855" y="1001996"/>
                  <a:pt x="6003364" y="1203233"/>
                  <a:pt x="5999656" y="1404471"/>
                </a:cubicBezTo>
                <a:cubicBezTo>
                  <a:pt x="5992506" y="1790420"/>
                  <a:pt x="6003364" y="2175860"/>
                  <a:pt x="5998730" y="2561300"/>
                </a:cubicBezTo>
                <a:cubicBezTo>
                  <a:pt x="5996744" y="2732154"/>
                  <a:pt x="5998994" y="2902754"/>
                  <a:pt x="6003364" y="3073609"/>
                </a:cubicBezTo>
                <a:cubicBezTo>
                  <a:pt x="6009720" y="3317560"/>
                  <a:pt x="5999923" y="3561638"/>
                  <a:pt x="5989197" y="3805463"/>
                </a:cubicBezTo>
                <a:cubicBezTo>
                  <a:pt x="5985594" y="3872508"/>
                  <a:pt x="5984647" y="3939633"/>
                  <a:pt x="5986348" y="4006695"/>
                </a:cubicBezTo>
                <a:lnTo>
                  <a:pt x="5997254" y="4174633"/>
                </a:lnTo>
                <a:lnTo>
                  <a:pt x="5951601" y="4176620"/>
                </a:lnTo>
                <a:cubicBezTo>
                  <a:pt x="5886702" y="4176651"/>
                  <a:pt x="5821788" y="4174749"/>
                  <a:pt x="5756905" y="4173480"/>
                </a:cubicBezTo>
                <a:cubicBezTo>
                  <a:pt x="5518559" y="4169040"/>
                  <a:pt x="5280086" y="4173480"/>
                  <a:pt x="5042247" y="4150774"/>
                </a:cubicBezTo>
                <a:cubicBezTo>
                  <a:pt x="4977618" y="4144622"/>
                  <a:pt x="4912546" y="4140690"/>
                  <a:pt x="4847600" y="4141467"/>
                </a:cubicBezTo>
                <a:cubicBezTo>
                  <a:pt x="4782655" y="4142244"/>
                  <a:pt x="4717835" y="4147730"/>
                  <a:pt x="4653713" y="4160414"/>
                </a:cubicBezTo>
                <a:cubicBezTo>
                  <a:pt x="4446571" y="4200625"/>
                  <a:pt x="4238796" y="4203162"/>
                  <a:pt x="4029497" y="4186925"/>
                </a:cubicBezTo>
                <a:cubicBezTo>
                  <a:pt x="3943621" y="4180203"/>
                  <a:pt x="3857746" y="4169040"/>
                  <a:pt x="3771489" y="4171196"/>
                </a:cubicBezTo>
                <a:cubicBezTo>
                  <a:pt x="3623585" y="4175129"/>
                  <a:pt x="3475554" y="4167137"/>
                  <a:pt x="3327523" y="4169167"/>
                </a:cubicBezTo>
                <a:cubicBezTo>
                  <a:pt x="3323528" y="4169738"/>
                  <a:pt x="3319443" y="4169205"/>
                  <a:pt x="3315727" y="4167645"/>
                </a:cubicBezTo>
                <a:cubicBezTo>
                  <a:pt x="3278941" y="4142402"/>
                  <a:pt x="3238603" y="4152169"/>
                  <a:pt x="3200549" y="4158765"/>
                </a:cubicBezTo>
                <a:cubicBezTo>
                  <a:pt x="3074082" y="4180710"/>
                  <a:pt x="2947742" y="4191492"/>
                  <a:pt x="2819246" y="4174494"/>
                </a:cubicBezTo>
                <a:cubicBezTo>
                  <a:pt x="2696546" y="4156698"/>
                  <a:pt x="2572096" y="4154478"/>
                  <a:pt x="2448851" y="4167898"/>
                </a:cubicBezTo>
                <a:cubicBezTo>
                  <a:pt x="2279383" y="4187687"/>
                  <a:pt x="2110549" y="4183501"/>
                  <a:pt x="1941462" y="4167898"/>
                </a:cubicBezTo>
                <a:cubicBezTo>
                  <a:pt x="1872837" y="4161556"/>
                  <a:pt x="1803198" y="4150774"/>
                  <a:pt x="1735208" y="4166630"/>
                </a:cubicBezTo>
                <a:cubicBezTo>
                  <a:pt x="1651489" y="4186038"/>
                  <a:pt x="1568023" y="4179695"/>
                  <a:pt x="1484050" y="4175382"/>
                </a:cubicBezTo>
                <a:cubicBezTo>
                  <a:pt x="1377752" y="4169801"/>
                  <a:pt x="1271708" y="4153692"/>
                  <a:pt x="1165029" y="4166376"/>
                </a:cubicBezTo>
                <a:cubicBezTo>
                  <a:pt x="1115685" y="4172211"/>
                  <a:pt x="1066722" y="4181471"/>
                  <a:pt x="1016744" y="4179061"/>
                </a:cubicBezTo>
                <a:cubicBezTo>
                  <a:pt x="878481" y="4172719"/>
                  <a:pt x="740344" y="4165235"/>
                  <a:pt x="601826" y="4166376"/>
                </a:cubicBezTo>
                <a:cubicBezTo>
                  <a:pt x="543857" y="4166757"/>
                  <a:pt x="486268" y="4168659"/>
                  <a:pt x="428553" y="4172845"/>
                </a:cubicBezTo>
                <a:cubicBezTo>
                  <a:pt x="320859" y="4180710"/>
                  <a:pt x="213546" y="4170055"/>
                  <a:pt x="106234" y="4166249"/>
                </a:cubicBezTo>
                <a:lnTo>
                  <a:pt x="0" y="4171008"/>
                </a:ln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A person pointing at a child's face&#10;&#10;Description automatically generated">
            <a:extLst>
              <a:ext uri="{FF2B5EF4-FFF2-40B4-BE49-F238E27FC236}">
                <a16:creationId xmlns:a16="http://schemas.microsoft.com/office/drawing/2014/main" id="{7180516A-9AC0-B0FC-2655-52F43AD6410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617" r="-1" b="-1"/>
          <a:stretch/>
        </p:blipFill>
        <p:spPr>
          <a:xfrm>
            <a:off x="6019800" y="10"/>
            <a:ext cx="6172195" cy="4187662"/>
          </a:xfrm>
          <a:custGeom>
            <a:avLst/>
            <a:gdLst/>
            <a:ahLst/>
            <a:cxnLst/>
            <a:rect l="l" t="t" r="r" b="b"/>
            <a:pathLst>
              <a:path w="6006950" h="4187672">
                <a:moveTo>
                  <a:pt x="9223" y="0"/>
                </a:moveTo>
                <a:lnTo>
                  <a:pt x="6006950" y="0"/>
                </a:lnTo>
                <a:lnTo>
                  <a:pt x="6006950" y="4169490"/>
                </a:lnTo>
                <a:lnTo>
                  <a:pt x="5787907" y="4174448"/>
                </a:lnTo>
                <a:cubicBezTo>
                  <a:pt x="5713866" y="4173475"/>
                  <a:pt x="5639861" y="4169853"/>
                  <a:pt x="5566029" y="4163587"/>
                </a:cubicBezTo>
                <a:cubicBezTo>
                  <a:pt x="5458843" y="4155595"/>
                  <a:pt x="5350768" y="4144559"/>
                  <a:pt x="5244343" y="4164855"/>
                </a:cubicBezTo>
                <a:cubicBezTo>
                  <a:pt x="5127517" y="4187307"/>
                  <a:pt x="5010817" y="4187434"/>
                  <a:pt x="4892977" y="4181726"/>
                </a:cubicBezTo>
                <a:cubicBezTo>
                  <a:pt x="4792260" y="4176906"/>
                  <a:pt x="4691923" y="4151536"/>
                  <a:pt x="4590445" y="4178301"/>
                </a:cubicBezTo>
                <a:cubicBezTo>
                  <a:pt x="4580348" y="4179772"/>
                  <a:pt x="4570061" y="4179341"/>
                  <a:pt x="4560128" y="4177032"/>
                </a:cubicBezTo>
                <a:cubicBezTo>
                  <a:pt x="4449137" y="4161684"/>
                  <a:pt x="4337384" y="4174242"/>
                  <a:pt x="4226013" y="4169929"/>
                </a:cubicBezTo>
                <a:cubicBezTo>
                  <a:pt x="4174640" y="4167899"/>
                  <a:pt x="4122252" y="4169041"/>
                  <a:pt x="4071513" y="4163587"/>
                </a:cubicBezTo>
                <a:cubicBezTo>
                  <a:pt x="3955067" y="4151156"/>
                  <a:pt x="3838874" y="4144559"/>
                  <a:pt x="3723697" y="4173861"/>
                </a:cubicBezTo>
                <a:cubicBezTo>
                  <a:pt x="3690082" y="4181764"/>
                  <a:pt x="3655732" y="4186013"/>
                  <a:pt x="3621204" y="4186546"/>
                </a:cubicBezTo>
                <a:cubicBezTo>
                  <a:pt x="3508437" y="4190605"/>
                  <a:pt x="3396050" y="4182867"/>
                  <a:pt x="3283664" y="4176525"/>
                </a:cubicBezTo>
                <a:cubicBezTo>
                  <a:pt x="3205652" y="4172085"/>
                  <a:pt x="3127768" y="4162445"/>
                  <a:pt x="3049630" y="4170563"/>
                </a:cubicBezTo>
                <a:cubicBezTo>
                  <a:pt x="3004218" y="4175257"/>
                  <a:pt x="2958427" y="4175257"/>
                  <a:pt x="2913015" y="4170563"/>
                </a:cubicBezTo>
                <a:cubicBezTo>
                  <a:pt x="2829321" y="4160758"/>
                  <a:pt x="2744879" y="4158931"/>
                  <a:pt x="2660842" y="4165109"/>
                </a:cubicBezTo>
                <a:cubicBezTo>
                  <a:pt x="2535390" y="4175891"/>
                  <a:pt x="2410065" y="4184897"/>
                  <a:pt x="2284232" y="4167773"/>
                </a:cubicBezTo>
                <a:cubicBezTo>
                  <a:pt x="2212868" y="4156559"/>
                  <a:pt x="2140312" y="4155240"/>
                  <a:pt x="2068592" y="4163840"/>
                </a:cubicBezTo>
                <a:cubicBezTo>
                  <a:pt x="1897729" y="4187814"/>
                  <a:pt x="1726485" y="4180077"/>
                  <a:pt x="1555241" y="4170183"/>
                </a:cubicBezTo>
                <a:cubicBezTo>
                  <a:pt x="1440824" y="4163460"/>
                  <a:pt x="1325901" y="4151156"/>
                  <a:pt x="1211738" y="4167392"/>
                </a:cubicBezTo>
                <a:cubicBezTo>
                  <a:pt x="1066118" y="4187688"/>
                  <a:pt x="920370" y="4180965"/>
                  <a:pt x="774368" y="4175003"/>
                </a:cubicBezTo>
                <a:cubicBezTo>
                  <a:pt x="667182" y="4170563"/>
                  <a:pt x="559869" y="4157117"/>
                  <a:pt x="452430" y="4173734"/>
                </a:cubicBezTo>
                <a:cubicBezTo>
                  <a:pt x="441369" y="4175244"/>
                  <a:pt x="430117" y="4174115"/>
                  <a:pt x="419576" y="4170436"/>
                </a:cubicBezTo>
                <a:cubicBezTo>
                  <a:pt x="378807" y="4157016"/>
                  <a:pt x="335096" y="4155215"/>
                  <a:pt x="293363" y="4165236"/>
                </a:cubicBezTo>
                <a:cubicBezTo>
                  <a:pt x="216367" y="4182106"/>
                  <a:pt x="139497" y="4189463"/>
                  <a:pt x="61105" y="4174115"/>
                </a:cubicBezTo>
                <a:lnTo>
                  <a:pt x="13323" y="4171265"/>
                </a:lnTo>
                <a:lnTo>
                  <a:pt x="28554" y="3843045"/>
                </a:lnTo>
                <a:cubicBezTo>
                  <a:pt x="30457" y="3722610"/>
                  <a:pt x="27412" y="3602256"/>
                  <a:pt x="15626" y="3482187"/>
                </a:cubicBezTo>
                <a:cubicBezTo>
                  <a:pt x="-847" y="3335690"/>
                  <a:pt x="-4304" y="3188124"/>
                  <a:pt x="5296" y="3041068"/>
                </a:cubicBezTo>
                <a:cubicBezTo>
                  <a:pt x="11786" y="2956911"/>
                  <a:pt x="18539" y="2872754"/>
                  <a:pt x="22776" y="2788472"/>
                </a:cubicBezTo>
                <a:cubicBezTo>
                  <a:pt x="28180" y="2668580"/>
                  <a:pt x="25173" y="2548474"/>
                  <a:pt x="13771" y="2428964"/>
                </a:cubicBezTo>
                <a:cubicBezTo>
                  <a:pt x="4237" y="2337829"/>
                  <a:pt x="3177" y="2246070"/>
                  <a:pt x="10593" y="2154757"/>
                </a:cubicBezTo>
                <a:cubicBezTo>
                  <a:pt x="25690" y="1999286"/>
                  <a:pt x="9931" y="1843813"/>
                  <a:pt x="5032" y="1688466"/>
                </a:cubicBezTo>
                <a:cubicBezTo>
                  <a:pt x="-3577" y="1402691"/>
                  <a:pt x="20393" y="1117045"/>
                  <a:pt x="9666" y="831270"/>
                </a:cubicBezTo>
                <a:cubicBezTo>
                  <a:pt x="3841" y="689908"/>
                  <a:pt x="16420" y="548673"/>
                  <a:pt x="9666" y="407311"/>
                </a:cubicBezTo>
                <a:cubicBezTo>
                  <a:pt x="4105" y="306755"/>
                  <a:pt x="397" y="206200"/>
                  <a:pt x="4105" y="105518"/>
                </a:cubicBezTo>
                <a:cubicBezTo>
                  <a:pt x="5164" y="78059"/>
                  <a:pt x="5826" y="50473"/>
                  <a:pt x="9534" y="23396"/>
                </a:cubicBezTo>
                <a:close/>
              </a:path>
            </a:pathLst>
          </a:custGeom>
        </p:spPr>
      </p:pic>
      <p:sp>
        <p:nvSpPr>
          <p:cNvPr id="1033" name="sketch line">
            <a:extLst>
              <a:ext uri="{FF2B5EF4-FFF2-40B4-BE49-F238E27FC236}">
                <a16:creationId xmlns:a16="http://schemas.microsoft.com/office/drawing/2014/main" id="{63C1A86C-B1A8-4AEC-B001-595C91716E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89020" y="5404538"/>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C6EEDBC-E3B2-EA5A-F4E3-9A32249F01FB}"/>
              </a:ext>
            </a:extLst>
          </p:cNvPr>
          <p:cNvSpPr>
            <a:spLocks noGrp="1"/>
          </p:cNvSpPr>
          <p:nvPr>
            <p:ph sz="half" idx="1"/>
          </p:nvPr>
        </p:nvSpPr>
        <p:spPr>
          <a:xfrm>
            <a:off x="4654294" y="4196281"/>
            <a:ext cx="7448059" cy="2661709"/>
          </a:xfrm>
        </p:spPr>
        <p:txBody>
          <a:bodyPr vert="horz" lIns="91440" tIns="45720" rIns="91440" bIns="45720" rtlCol="0" anchor="ctr">
            <a:normAutofit fontScale="92500" lnSpcReduction="10000"/>
          </a:bodyPr>
          <a:lstStyle/>
          <a:p>
            <a:r>
              <a:rPr lang="en-US" sz="2400" dirty="0"/>
              <a:t>Punishment is adding something aversive to stop the </a:t>
            </a:r>
            <a:r>
              <a:rPr lang="en-US" sz="2400" dirty="0" err="1"/>
              <a:t>behaviour</a:t>
            </a:r>
            <a:r>
              <a:rPr lang="en-US" sz="2400" dirty="0"/>
              <a:t> </a:t>
            </a:r>
          </a:p>
          <a:p>
            <a:r>
              <a:rPr lang="en-US" sz="2400" kern="1200" dirty="0">
                <a:solidFill>
                  <a:schemeClr val="tx1"/>
                </a:solidFill>
                <a:latin typeface="+mj-lt"/>
                <a:ea typeface="+mj-ea"/>
                <a:cs typeface="+mj-cs"/>
              </a:rPr>
              <a:t>Use negative reinforcement</a:t>
            </a:r>
            <a:r>
              <a:rPr lang="en-US" sz="2400" dirty="0"/>
              <a:t> and </a:t>
            </a:r>
            <a:r>
              <a:rPr lang="en-US" sz="2400" kern="1200" dirty="0">
                <a:solidFill>
                  <a:schemeClr val="tx1"/>
                </a:solidFill>
                <a:latin typeface="+mj-lt"/>
                <a:ea typeface="+mj-ea"/>
                <a:cs typeface="+mj-cs"/>
              </a:rPr>
              <a:t>sparsely because ;earner can be t</a:t>
            </a:r>
            <a:r>
              <a:rPr lang="en-US" sz="2400" dirty="0"/>
              <a:t>oo emotional to remember why they are punished </a:t>
            </a:r>
          </a:p>
          <a:p>
            <a:r>
              <a:rPr lang="en-US" sz="2400" dirty="0"/>
              <a:t>Negative reinforcement or punishment should be immediate, reasonable and explained to the learner clearly </a:t>
            </a:r>
          </a:p>
          <a:p>
            <a:pPr lvl="1"/>
            <a:r>
              <a:rPr lang="en-US" dirty="0"/>
              <a:t>Should focus on the </a:t>
            </a:r>
            <a:r>
              <a:rPr lang="en-US" dirty="0" err="1"/>
              <a:t>behaviour</a:t>
            </a:r>
            <a:r>
              <a:rPr lang="en-US" dirty="0"/>
              <a:t>, not the person</a:t>
            </a:r>
          </a:p>
        </p:txBody>
      </p:sp>
    </p:spTree>
    <p:extLst>
      <p:ext uri="{BB962C8B-B14F-4D97-AF65-F5344CB8AC3E}">
        <p14:creationId xmlns:p14="http://schemas.microsoft.com/office/powerpoint/2010/main" val="42497627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73AEE-2DA1-D3EC-7C95-B73BC7628385}"/>
              </a:ext>
            </a:extLst>
          </p:cNvPr>
          <p:cNvSpPr>
            <a:spLocks noGrp="1"/>
          </p:cNvSpPr>
          <p:nvPr>
            <p:ph type="title"/>
          </p:nvPr>
        </p:nvSpPr>
        <p:spPr>
          <a:xfrm>
            <a:off x="1981200" y="365125"/>
            <a:ext cx="9372600" cy="1325563"/>
          </a:xfrm>
        </p:spPr>
        <p:txBody>
          <a:bodyPr/>
          <a:lstStyle/>
          <a:p>
            <a:r>
              <a:rPr lang="en-GB" dirty="0"/>
              <a:t>Know your positive from negative reinforcement</a:t>
            </a:r>
          </a:p>
        </p:txBody>
      </p:sp>
      <p:pic>
        <p:nvPicPr>
          <p:cNvPr id="5" name="Content Placeholder 4" descr="Questions with solid fill">
            <a:extLst>
              <a:ext uri="{FF2B5EF4-FFF2-40B4-BE49-F238E27FC236}">
                <a16:creationId xmlns:a16="http://schemas.microsoft.com/office/drawing/2014/main" id="{093D4F52-A516-95C3-A08F-D19C571F3EE6}"/>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5117" y="189864"/>
            <a:ext cx="1676083" cy="1676083"/>
          </a:xfrm>
        </p:spPr>
      </p:pic>
      <p:sp>
        <p:nvSpPr>
          <p:cNvPr id="6" name="TextBox 5">
            <a:extLst>
              <a:ext uri="{FF2B5EF4-FFF2-40B4-BE49-F238E27FC236}">
                <a16:creationId xmlns:a16="http://schemas.microsoft.com/office/drawing/2014/main" id="{3B422ACB-858F-153B-8BE5-4ABC65D55A67}"/>
              </a:ext>
            </a:extLst>
          </p:cNvPr>
          <p:cNvSpPr txBox="1"/>
          <p:nvPr/>
        </p:nvSpPr>
        <p:spPr>
          <a:xfrm>
            <a:off x="833119" y="2041208"/>
            <a:ext cx="10657839" cy="2246769"/>
          </a:xfrm>
          <a:prstGeom prst="rect">
            <a:avLst/>
          </a:prstGeom>
          <a:noFill/>
        </p:spPr>
        <p:txBody>
          <a:bodyPr wrap="square" rtlCol="0">
            <a:spAutoFit/>
          </a:bodyPr>
          <a:lstStyle/>
          <a:p>
            <a:r>
              <a:rPr lang="en-GB" sz="2800" dirty="0"/>
              <a:t>Download the worksheet from Week 3 tile on  Moodle. </a:t>
            </a:r>
          </a:p>
          <a:p>
            <a:r>
              <a:rPr lang="en-GB" sz="2800" dirty="0"/>
              <a:t>Identify the type of reinforcement for each example.</a:t>
            </a:r>
          </a:p>
          <a:p>
            <a:endParaRPr lang="en-GB" sz="2800" dirty="0"/>
          </a:p>
          <a:p>
            <a:r>
              <a:rPr lang="en-GB" sz="2800" dirty="0"/>
              <a:t>Practice: </a:t>
            </a:r>
          </a:p>
          <a:p>
            <a:r>
              <a:rPr lang="en-GB" sz="2800" dirty="0"/>
              <a:t>  </a:t>
            </a:r>
          </a:p>
        </p:txBody>
      </p:sp>
      <p:graphicFrame>
        <p:nvGraphicFramePr>
          <p:cNvPr id="7" name="Table 6">
            <a:extLst>
              <a:ext uri="{FF2B5EF4-FFF2-40B4-BE49-F238E27FC236}">
                <a16:creationId xmlns:a16="http://schemas.microsoft.com/office/drawing/2014/main" id="{112DE8E7-EDE1-DFD4-63A6-ED6B902AD2A3}"/>
              </a:ext>
            </a:extLst>
          </p:cNvPr>
          <p:cNvGraphicFramePr>
            <a:graphicFrameLocks noGrp="1"/>
          </p:cNvGraphicFramePr>
          <p:nvPr>
            <p:extLst>
              <p:ext uri="{D42A27DB-BD31-4B8C-83A1-F6EECF244321}">
                <p14:modId xmlns:p14="http://schemas.microsoft.com/office/powerpoint/2010/main" val="3350452435"/>
              </p:ext>
            </p:extLst>
          </p:nvPr>
        </p:nvGraphicFramePr>
        <p:xfrm>
          <a:off x="2645853" y="3164592"/>
          <a:ext cx="8940798" cy="2733866"/>
        </p:xfrm>
        <a:graphic>
          <a:graphicData uri="http://schemas.openxmlformats.org/drawingml/2006/table">
            <a:tbl>
              <a:tblPr firstRow="1" firstCol="1" bandRow="1">
                <a:tableStyleId>{5C22544A-7EE6-4342-B048-85BDC9FD1C3A}</a:tableStyleId>
              </a:tblPr>
              <a:tblGrid>
                <a:gridCol w="3893254">
                  <a:extLst>
                    <a:ext uri="{9D8B030D-6E8A-4147-A177-3AD203B41FA5}">
                      <a16:colId xmlns:a16="http://schemas.microsoft.com/office/drawing/2014/main" val="3196357204"/>
                    </a:ext>
                  </a:extLst>
                </a:gridCol>
                <a:gridCol w="1763169">
                  <a:extLst>
                    <a:ext uri="{9D8B030D-6E8A-4147-A177-3AD203B41FA5}">
                      <a16:colId xmlns:a16="http://schemas.microsoft.com/office/drawing/2014/main" val="4271546846"/>
                    </a:ext>
                  </a:extLst>
                </a:gridCol>
                <a:gridCol w="1763169">
                  <a:extLst>
                    <a:ext uri="{9D8B030D-6E8A-4147-A177-3AD203B41FA5}">
                      <a16:colId xmlns:a16="http://schemas.microsoft.com/office/drawing/2014/main" val="515788564"/>
                    </a:ext>
                  </a:extLst>
                </a:gridCol>
                <a:gridCol w="1521206">
                  <a:extLst>
                    <a:ext uri="{9D8B030D-6E8A-4147-A177-3AD203B41FA5}">
                      <a16:colId xmlns:a16="http://schemas.microsoft.com/office/drawing/2014/main" val="217887632"/>
                    </a:ext>
                  </a:extLst>
                </a:gridCol>
              </a:tblGrid>
              <a:tr h="382022">
                <a:tc>
                  <a:txBody>
                    <a:bodyPr/>
                    <a:lstStyle/>
                    <a:p>
                      <a:pPr>
                        <a:lnSpc>
                          <a:spcPct val="115000"/>
                        </a:lnSpc>
                        <a:spcAft>
                          <a:spcPts val="800"/>
                        </a:spcAft>
                      </a:pPr>
                      <a:r>
                        <a:rPr lang="en-GB" sz="1800" kern="100" dirty="0">
                          <a:effectLst/>
                        </a:rPr>
                        <a:t> </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gridSpan="3">
                  <a:txBody>
                    <a:bodyPr/>
                    <a:lstStyle/>
                    <a:p>
                      <a:pPr algn="ctr">
                        <a:lnSpc>
                          <a:spcPct val="115000"/>
                        </a:lnSpc>
                        <a:spcAft>
                          <a:spcPts val="800"/>
                        </a:spcAft>
                      </a:pPr>
                      <a:r>
                        <a:rPr lang="en-GB" sz="1800" kern="100">
                          <a:effectLst/>
                        </a:rPr>
                        <a:t>Consequence of behaviour</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25868880"/>
                  </a:ext>
                </a:extLst>
              </a:tr>
              <a:tr h="783948">
                <a:tc>
                  <a:txBody>
                    <a:bodyPr/>
                    <a:lstStyle/>
                    <a:p>
                      <a:pPr>
                        <a:lnSpc>
                          <a:spcPct val="115000"/>
                        </a:lnSpc>
                        <a:spcAft>
                          <a:spcPts val="800"/>
                        </a:spcAft>
                      </a:pPr>
                      <a:r>
                        <a:rPr lang="en-GB" sz="1800" kern="100" dirty="0">
                          <a:effectLst/>
                        </a:rPr>
                        <a:t>Example </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dirty="0">
                          <a:effectLst/>
                        </a:rPr>
                        <a:t>Positive reinforcement </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a:effectLst/>
                        </a:rPr>
                        <a:t>Negative reinforcement</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a:effectLst/>
                        </a:rPr>
                        <a:t>Punishment</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extLst>
                  <a:ext uri="{0D108BD9-81ED-4DB2-BD59-A6C34878D82A}">
                    <a16:rowId xmlns:a16="http://schemas.microsoft.com/office/drawing/2014/main" val="2562645763"/>
                  </a:ext>
                </a:extLst>
              </a:tr>
              <a:tr h="783948">
                <a:tc>
                  <a:txBody>
                    <a:bodyPr/>
                    <a:lstStyle/>
                    <a:p>
                      <a:pPr>
                        <a:lnSpc>
                          <a:spcPct val="115000"/>
                        </a:lnSpc>
                        <a:spcAft>
                          <a:spcPts val="800"/>
                        </a:spcAft>
                      </a:pPr>
                      <a:r>
                        <a:rPr lang="en-GB" sz="1800" kern="100">
                          <a:effectLst/>
                        </a:rPr>
                        <a:t>A young child wins attention from her parents every time she cries.</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a:effectLst/>
                        </a:rPr>
                        <a:t> </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a:effectLst/>
                        </a:rPr>
                        <a:t> </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a:effectLst/>
                        </a:rPr>
                        <a:t> </a:t>
                      </a:r>
                      <a:endParaRPr lang="en-GB" sz="1800" kern="10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extLst>
                  <a:ext uri="{0D108BD9-81ED-4DB2-BD59-A6C34878D82A}">
                    <a16:rowId xmlns:a16="http://schemas.microsoft.com/office/drawing/2014/main" val="2694287602"/>
                  </a:ext>
                </a:extLst>
              </a:tr>
              <a:tr h="783948">
                <a:tc>
                  <a:txBody>
                    <a:bodyPr/>
                    <a:lstStyle/>
                    <a:p>
                      <a:pPr>
                        <a:lnSpc>
                          <a:spcPct val="115000"/>
                        </a:lnSpc>
                        <a:spcAft>
                          <a:spcPts val="800"/>
                        </a:spcAft>
                      </a:pPr>
                      <a:r>
                        <a:rPr lang="en-GB" sz="1800" kern="100" dirty="0">
                          <a:effectLst/>
                        </a:rPr>
                        <a:t>You put on a thick jumper when you are cold.</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dirty="0">
                          <a:effectLst/>
                        </a:rPr>
                        <a:t> </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dirty="0">
                          <a:effectLst/>
                        </a:rPr>
                        <a:t> </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a:lnSpc>
                          <a:spcPct val="115000"/>
                        </a:lnSpc>
                        <a:spcAft>
                          <a:spcPts val="800"/>
                        </a:spcAft>
                      </a:pPr>
                      <a:r>
                        <a:rPr lang="en-GB" sz="1800" kern="100" dirty="0">
                          <a:effectLst/>
                        </a:rPr>
                        <a:t> </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txBody>
                  <a:tcPr marL="68580" marR="68580" marT="0" marB="0"/>
                </a:tc>
                <a:extLst>
                  <a:ext uri="{0D108BD9-81ED-4DB2-BD59-A6C34878D82A}">
                    <a16:rowId xmlns:a16="http://schemas.microsoft.com/office/drawing/2014/main" val="3727313859"/>
                  </a:ext>
                </a:extLst>
              </a:tr>
            </a:tbl>
          </a:graphicData>
        </a:graphic>
      </p:graphicFrame>
    </p:spTree>
    <p:extLst>
      <p:ext uri="{BB962C8B-B14F-4D97-AF65-F5344CB8AC3E}">
        <p14:creationId xmlns:p14="http://schemas.microsoft.com/office/powerpoint/2010/main" val="2489780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7B90BAD6-240D-4938-90F2-8946C863D73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7962269" y="3102378"/>
            <a:ext cx="3839189" cy="2879392"/>
          </a:xfrm>
          <a:prstGeom prst="rect">
            <a:avLst/>
          </a:prstGeom>
        </p:spPr>
      </p:pic>
      <p:sp>
        <p:nvSpPr>
          <p:cNvPr id="2" name="Title 1">
            <a:extLst>
              <a:ext uri="{FF2B5EF4-FFF2-40B4-BE49-F238E27FC236}">
                <a16:creationId xmlns:a16="http://schemas.microsoft.com/office/drawing/2014/main" id="{D2AE7AFE-D372-4C56-A88A-8A66AA1C95E2}"/>
              </a:ext>
            </a:extLst>
          </p:cNvPr>
          <p:cNvSpPr>
            <a:spLocks noGrp="1"/>
          </p:cNvSpPr>
          <p:nvPr>
            <p:ph type="title"/>
          </p:nvPr>
        </p:nvSpPr>
        <p:spPr>
          <a:xfrm>
            <a:off x="323678" y="270571"/>
            <a:ext cx="7132441" cy="1106323"/>
          </a:xfrm>
        </p:spPr>
        <p:txBody>
          <a:bodyPr/>
          <a:lstStyle/>
          <a:p>
            <a:r>
              <a:rPr lang="en-US" altLang="en-US" sz="3600" b="1" dirty="0">
                <a:solidFill>
                  <a:srgbClr val="330066"/>
                </a:solidFill>
                <a:latin typeface="Arial" panose="020B0604020202020204" pitchFamily="34" charset="0"/>
                <a:cs typeface="Arial" panose="020B0604020202020204" pitchFamily="34" charset="0"/>
                <a:sym typeface="Arial" panose="020B0604020202020204" pitchFamily="34" charset="0"/>
              </a:rPr>
              <a:t>Examples of applications of operant conditioning </a:t>
            </a:r>
            <a:endParaRPr lang="en-GB" dirty="0"/>
          </a:p>
        </p:txBody>
      </p:sp>
      <p:sp>
        <p:nvSpPr>
          <p:cNvPr id="3" name="Content Placeholder 2">
            <a:extLst>
              <a:ext uri="{FF2B5EF4-FFF2-40B4-BE49-F238E27FC236}">
                <a16:creationId xmlns:a16="http://schemas.microsoft.com/office/drawing/2014/main" id="{721D37FD-EE5B-4F66-9FBE-C289EFA4C363}"/>
              </a:ext>
            </a:extLst>
          </p:cNvPr>
          <p:cNvSpPr>
            <a:spLocks noGrp="1"/>
          </p:cNvSpPr>
          <p:nvPr>
            <p:ph sz="half" idx="1"/>
          </p:nvPr>
        </p:nvSpPr>
        <p:spPr>
          <a:xfrm>
            <a:off x="136634" y="1556280"/>
            <a:ext cx="7580101" cy="5301719"/>
          </a:xfrm>
        </p:spPr>
        <p:txBody>
          <a:bodyPr>
            <a:normAutofit fontScale="92500" lnSpcReduction="10000"/>
          </a:bodyPr>
          <a:lstStyle/>
          <a:p>
            <a:pPr marL="344488" lvl="1" indent="0">
              <a:buSzPct val="70000"/>
              <a:buNone/>
            </a:pPr>
            <a:endParaRPr lang="en-GB" sz="1800" b="1" i="0" dirty="0">
              <a:solidFill>
                <a:srgbClr val="242424"/>
              </a:solidFill>
              <a:effectLst/>
              <a:latin typeface="Segoe UI" panose="020B0502040204020203" pitchFamily="34" charset="0"/>
            </a:endParaRPr>
          </a:p>
          <a:p>
            <a:pPr marL="0" indent="0" algn="l">
              <a:buNone/>
            </a:pPr>
            <a:r>
              <a:rPr lang="en-GB" sz="2000" b="1" i="0" dirty="0">
                <a:solidFill>
                  <a:srgbClr val="242424"/>
                </a:solidFill>
                <a:effectLst/>
              </a:rPr>
              <a:t>Parenting</a:t>
            </a:r>
          </a:p>
          <a:p>
            <a:pPr marL="0" indent="0" algn="l">
              <a:spcBef>
                <a:spcPts val="750"/>
              </a:spcBef>
              <a:spcAft>
                <a:spcPts val="750"/>
              </a:spcAft>
              <a:buNone/>
            </a:pPr>
            <a:r>
              <a:rPr lang="en-GB" sz="2000" i="0" dirty="0">
                <a:solidFill>
                  <a:srgbClr val="242424"/>
                </a:solidFill>
                <a:effectLst/>
              </a:rPr>
              <a:t>Positive Reinforcement: </a:t>
            </a:r>
            <a:r>
              <a:rPr lang="en-GB" sz="2000" b="0" i="0" dirty="0">
                <a:solidFill>
                  <a:srgbClr val="242424"/>
                </a:solidFill>
                <a:effectLst/>
              </a:rPr>
              <a:t>Praising children for completing homework or chores to encourage these behaviours. </a:t>
            </a:r>
            <a:r>
              <a:rPr lang="en-GB" sz="2000" i="0" dirty="0">
                <a:solidFill>
                  <a:srgbClr val="242424"/>
                </a:solidFill>
                <a:effectLst/>
              </a:rPr>
              <a:t>Negative Reinforcement: </a:t>
            </a:r>
            <a:r>
              <a:rPr lang="en-GB" sz="2000" b="0" i="0" dirty="0">
                <a:solidFill>
                  <a:srgbClr val="242424"/>
                </a:solidFill>
                <a:effectLst/>
              </a:rPr>
              <a:t>Removing an unpleasant task (e.g., chores) once the child finishes their work</a:t>
            </a:r>
          </a:p>
          <a:p>
            <a:pPr marL="0" indent="0" algn="l">
              <a:buNone/>
            </a:pPr>
            <a:r>
              <a:rPr lang="en-GB" sz="2000" b="1" i="0" dirty="0">
                <a:solidFill>
                  <a:srgbClr val="242424"/>
                </a:solidFill>
                <a:effectLst/>
              </a:rPr>
              <a:t>Habit Formation and Self-Improvement</a:t>
            </a:r>
          </a:p>
          <a:p>
            <a:pPr marL="0" indent="0" algn="l">
              <a:spcBef>
                <a:spcPts val="750"/>
              </a:spcBef>
              <a:spcAft>
                <a:spcPts val="750"/>
              </a:spcAft>
              <a:buNone/>
            </a:pPr>
            <a:r>
              <a:rPr lang="en-GB" sz="2000" i="0" dirty="0">
                <a:solidFill>
                  <a:srgbClr val="242424"/>
                </a:solidFill>
                <a:effectLst/>
              </a:rPr>
              <a:t>Positive Reinforcement: Using rewards to reinforce new habits, such as giving oneself a treat after a workout. Counting steps. Negative Reinforcement: Removing an aversive stimulus, like stopping an annoying alarm once a task is completed.</a:t>
            </a:r>
          </a:p>
          <a:p>
            <a:pPr marL="0" indent="0">
              <a:spcBef>
                <a:spcPts val="750"/>
              </a:spcBef>
              <a:spcAft>
                <a:spcPts val="750"/>
              </a:spcAft>
              <a:buNone/>
            </a:pPr>
            <a:r>
              <a:rPr lang="en-GB" sz="2000" b="1" i="0" dirty="0">
                <a:solidFill>
                  <a:srgbClr val="242424"/>
                </a:solidFill>
                <a:effectLst/>
              </a:rPr>
              <a:t>Behavioural Therapy Techniques</a:t>
            </a:r>
            <a:r>
              <a:rPr lang="en-GB" sz="2000" b="0" i="0" dirty="0">
                <a:solidFill>
                  <a:srgbClr val="242424"/>
                </a:solidFill>
                <a:effectLst/>
              </a:rPr>
              <a:t>: CBT often incorporates behavioural techniques derived from behaviourism, such as exposure therapy and reinforcement strategies, to modify unhelpful behaviours.</a:t>
            </a:r>
            <a:endParaRPr lang="en-GB" sz="2000" i="0" dirty="0">
              <a:solidFill>
                <a:srgbClr val="242424"/>
              </a:solidFill>
              <a:effectLst/>
            </a:endParaRPr>
          </a:p>
          <a:p>
            <a:pPr marL="0" indent="0" algn="l">
              <a:buNone/>
            </a:pPr>
            <a:r>
              <a:rPr lang="en-GB" sz="2000" b="1" i="0" dirty="0">
                <a:solidFill>
                  <a:srgbClr val="242424"/>
                </a:solidFill>
                <a:effectLst/>
              </a:rPr>
              <a:t>Video Games</a:t>
            </a:r>
          </a:p>
          <a:p>
            <a:pPr marL="0" indent="0" algn="l">
              <a:spcBef>
                <a:spcPts val="750"/>
              </a:spcBef>
              <a:spcAft>
                <a:spcPts val="750"/>
              </a:spcAft>
              <a:buNone/>
            </a:pPr>
            <a:r>
              <a:rPr lang="en-GB" sz="2000" i="0" dirty="0">
                <a:solidFill>
                  <a:srgbClr val="242424"/>
                </a:solidFill>
                <a:effectLst/>
              </a:rPr>
              <a:t>Positive Reinforcement: Providing rewards, achievements, or in-game points to encourage continued play and engagement.</a:t>
            </a:r>
          </a:p>
          <a:p>
            <a:pPr marL="0" indent="0" algn="l">
              <a:spcBef>
                <a:spcPts val="750"/>
              </a:spcBef>
              <a:spcAft>
                <a:spcPts val="750"/>
              </a:spcAft>
              <a:buNone/>
            </a:pPr>
            <a:endParaRPr lang="en-GB" sz="1800" i="0" dirty="0">
              <a:solidFill>
                <a:srgbClr val="242424"/>
              </a:solidFill>
              <a:effectLst/>
            </a:endParaRPr>
          </a:p>
          <a:p>
            <a:pPr marL="344488" lvl="1" indent="0">
              <a:buSzPct val="70000"/>
              <a:buNone/>
            </a:pPr>
            <a:endParaRPr lang="en-GB" sz="1800" b="1" i="0" dirty="0">
              <a:solidFill>
                <a:srgbClr val="242424"/>
              </a:solidFill>
              <a:effectLst/>
              <a:latin typeface="Segoe UI" panose="020B0502040204020203" pitchFamily="34" charset="0"/>
            </a:endParaRPr>
          </a:p>
          <a:p>
            <a:pPr marL="344488" lvl="1" indent="0">
              <a:buSzPct val="70000"/>
              <a:buNone/>
            </a:pPr>
            <a:endParaRPr lang="en-GB" sz="1800" b="1" dirty="0">
              <a:solidFill>
                <a:srgbClr val="242424"/>
              </a:solidFill>
              <a:latin typeface="Segoe UI" panose="020B0502040204020203" pitchFamily="34" charset="0"/>
            </a:endParaRPr>
          </a:p>
          <a:p>
            <a:pPr marL="344488" lvl="1" indent="0">
              <a:buSzPct val="70000"/>
              <a:buNone/>
            </a:pPr>
            <a:endParaRPr lang="en-US" sz="600" dirty="0">
              <a:solidFill>
                <a:srgbClr val="000000"/>
              </a:solidFill>
            </a:endParaRPr>
          </a:p>
        </p:txBody>
      </p:sp>
      <p:sp>
        <p:nvSpPr>
          <p:cNvPr id="5" name="Slide Number Placeholder 4">
            <a:extLst>
              <a:ext uri="{FF2B5EF4-FFF2-40B4-BE49-F238E27FC236}">
                <a16:creationId xmlns:a16="http://schemas.microsoft.com/office/drawing/2014/main" id="{E36C1802-2314-4CD0-9B01-99928F4DC547}"/>
              </a:ext>
            </a:extLst>
          </p:cNvPr>
          <p:cNvSpPr>
            <a:spLocks noGrp="1"/>
          </p:cNvSpPr>
          <p:nvPr>
            <p:ph type="sldNum" sz="quarter" idx="12"/>
          </p:nvPr>
        </p:nvSpPr>
        <p:spPr/>
        <p:txBody>
          <a:bodyPr/>
          <a:lstStyle/>
          <a:p>
            <a:fld id="{9CD8D479-8942-46E8-A226-A4E01F7A105C}" type="slidenum">
              <a:rPr lang="en-GB" smtClean="0"/>
              <a:t>36</a:t>
            </a:fld>
            <a:endParaRPr lang="en-GB"/>
          </a:p>
        </p:txBody>
      </p:sp>
      <p:pic>
        <p:nvPicPr>
          <p:cNvPr id="3074" name="Picture 2">
            <a:extLst>
              <a:ext uri="{FF2B5EF4-FFF2-40B4-BE49-F238E27FC236}">
                <a16:creationId xmlns:a16="http://schemas.microsoft.com/office/drawing/2014/main" id="{09998F8B-DC80-F607-3BCA-B706850593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7970641" y="506758"/>
            <a:ext cx="3830817" cy="2543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311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BF098-D325-C6B7-A398-BE42AB0B66FB}"/>
            </a:ext>
          </a:extLst>
        </p:cNvPr>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1A184FBD-AFDB-2E0F-44AB-74DFDB08658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962269" y="3102378"/>
            <a:ext cx="3836423" cy="2877317"/>
          </a:xfrm>
          <a:prstGeom prst="rect">
            <a:avLst/>
          </a:prstGeom>
        </p:spPr>
      </p:pic>
      <p:sp>
        <p:nvSpPr>
          <p:cNvPr id="2" name="Title 1">
            <a:extLst>
              <a:ext uri="{FF2B5EF4-FFF2-40B4-BE49-F238E27FC236}">
                <a16:creationId xmlns:a16="http://schemas.microsoft.com/office/drawing/2014/main" id="{2389C43E-A445-CABB-0E49-76CF5F2F32F5}"/>
              </a:ext>
            </a:extLst>
          </p:cNvPr>
          <p:cNvSpPr>
            <a:spLocks noGrp="1"/>
          </p:cNvSpPr>
          <p:nvPr>
            <p:ph type="title"/>
          </p:nvPr>
        </p:nvSpPr>
        <p:spPr>
          <a:xfrm>
            <a:off x="323678" y="270571"/>
            <a:ext cx="7132441" cy="1106323"/>
          </a:xfrm>
        </p:spPr>
        <p:txBody>
          <a:bodyPr/>
          <a:lstStyle/>
          <a:p>
            <a:r>
              <a:rPr lang="en-US" altLang="en-US" sz="3600" b="1" dirty="0">
                <a:solidFill>
                  <a:srgbClr val="330066"/>
                </a:solidFill>
                <a:latin typeface="Arial" panose="020B0604020202020204" pitchFamily="34" charset="0"/>
                <a:cs typeface="Arial" panose="020B0604020202020204" pitchFamily="34" charset="0"/>
                <a:sym typeface="Arial" panose="020B0604020202020204" pitchFamily="34" charset="0"/>
              </a:rPr>
              <a:t>Applications of operant conditioning </a:t>
            </a:r>
            <a:endParaRPr lang="en-GB" dirty="0"/>
          </a:p>
        </p:txBody>
      </p:sp>
      <p:sp>
        <p:nvSpPr>
          <p:cNvPr id="3" name="Content Placeholder 2">
            <a:extLst>
              <a:ext uri="{FF2B5EF4-FFF2-40B4-BE49-F238E27FC236}">
                <a16:creationId xmlns:a16="http://schemas.microsoft.com/office/drawing/2014/main" id="{95472130-3917-51A0-B30F-90EF0DD98152}"/>
              </a:ext>
            </a:extLst>
          </p:cNvPr>
          <p:cNvSpPr>
            <a:spLocks noGrp="1"/>
          </p:cNvSpPr>
          <p:nvPr>
            <p:ph sz="half" idx="1"/>
          </p:nvPr>
        </p:nvSpPr>
        <p:spPr>
          <a:xfrm>
            <a:off x="-73572" y="1556280"/>
            <a:ext cx="7641435" cy="5301719"/>
          </a:xfrm>
        </p:spPr>
        <p:txBody>
          <a:bodyPr>
            <a:normAutofit lnSpcReduction="10000"/>
          </a:bodyPr>
          <a:lstStyle/>
          <a:p>
            <a:pPr marL="344488" lvl="1" indent="0">
              <a:buSzPct val="70000"/>
              <a:buNone/>
            </a:pPr>
            <a:r>
              <a:rPr lang="en-US" altLang="en-US" sz="2800" dirty="0">
                <a:solidFill>
                  <a:srgbClr val="000000"/>
                </a:solidFill>
              </a:rPr>
              <a:t>Powerful tool in shaping </a:t>
            </a:r>
            <a:r>
              <a:rPr lang="en-US" altLang="en-US" sz="2800" dirty="0" err="1">
                <a:solidFill>
                  <a:srgbClr val="000000"/>
                </a:solidFill>
              </a:rPr>
              <a:t>behaviour</a:t>
            </a:r>
            <a:r>
              <a:rPr lang="en-US" altLang="en-US" sz="2800" dirty="0">
                <a:solidFill>
                  <a:srgbClr val="000000"/>
                </a:solidFill>
              </a:rPr>
              <a:t>, especially in early years and children with intellectual disabilities.  </a:t>
            </a:r>
          </a:p>
          <a:p>
            <a:pPr marL="344488" lvl="1" indent="0">
              <a:buSzPct val="70000"/>
              <a:buNone/>
            </a:pPr>
            <a:endParaRPr lang="en-US" altLang="en-US" sz="2800" dirty="0">
              <a:solidFill>
                <a:srgbClr val="000000"/>
              </a:solidFill>
            </a:endParaRPr>
          </a:p>
          <a:p>
            <a:pPr marL="344488" lvl="1" indent="0">
              <a:buSzPct val="70000"/>
              <a:buNone/>
            </a:pPr>
            <a:r>
              <a:rPr lang="en-US" altLang="en-US" sz="2800" dirty="0">
                <a:solidFill>
                  <a:srgbClr val="000000"/>
                </a:solidFill>
              </a:rPr>
              <a:t>Widely used in health and social care settings: token economy used in schools, prisons and hospitals</a:t>
            </a:r>
          </a:p>
          <a:p>
            <a:pPr marL="344488" lvl="1" indent="0">
              <a:spcBef>
                <a:spcPts val="500"/>
              </a:spcBef>
              <a:buSzPct val="70000"/>
              <a:buNone/>
            </a:pPr>
            <a:endParaRPr lang="en-US" altLang="en-US" sz="2800" dirty="0">
              <a:solidFill>
                <a:srgbClr val="000000"/>
              </a:solidFill>
            </a:endParaRPr>
          </a:p>
          <a:p>
            <a:pPr marL="344488" lvl="1" indent="0">
              <a:spcBef>
                <a:spcPts val="500"/>
              </a:spcBef>
              <a:buSzPct val="70000"/>
              <a:buNone/>
            </a:pPr>
            <a:r>
              <a:rPr lang="en-US" altLang="en-US" sz="2800" dirty="0">
                <a:solidFill>
                  <a:srgbClr val="000000"/>
                </a:solidFill>
              </a:rPr>
              <a:t>Best delivered at an individual level because learners require varying reinforcements and targets.</a:t>
            </a:r>
          </a:p>
          <a:p>
            <a:pPr marL="344488" lvl="1" indent="0">
              <a:spcBef>
                <a:spcPts val="500"/>
              </a:spcBef>
              <a:buSzPct val="70000"/>
              <a:buNone/>
            </a:pPr>
            <a:endParaRPr lang="en-US" altLang="en-US" sz="2800" dirty="0">
              <a:solidFill>
                <a:srgbClr val="000000"/>
              </a:solidFill>
            </a:endParaRPr>
          </a:p>
          <a:p>
            <a:pPr marL="344488" lvl="1" indent="0">
              <a:spcBef>
                <a:spcPts val="500"/>
              </a:spcBef>
              <a:buSzPct val="70000"/>
              <a:buNone/>
            </a:pPr>
            <a:r>
              <a:rPr lang="en-US" altLang="en-US" sz="2800" dirty="0">
                <a:solidFill>
                  <a:srgbClr val="000000"/>
                </a:solidFill>
              </a:rPr>
              <a:t>However, normally delivered on a large scale like a whole classroom.</a:t>
            </a:r>
            <a:endParaRPr lang="en-US" sz="600" dirty="0">
              <a:solidFill>
                <a:srgbClr val="000000"/>
              </a:solidFill>
            </a:endParaRPr>
          </a:p>
        </p:txBody>
      </p:sp>
      <p:sp>
        <p:nvSpPr>
          <p:cNvPr id="5" name="Slide Number Placeholder 4">
            <a:extLst>
              <a:ext uri="{FF2B5EF4-FFF2-40B4-BE49-F238E27FC236}">
                <a16:creationId xmlns:a16="http://schemas.microsoft.com/office/drawing/2014/main" id="{0C942754-7740-CA9C-F61F-E491C811EEF1}"/>
              </a:ext>
            </a:extLst>
          </p:cNvPr>
          <p:cNvSpPr>
            <a:spLocks noGrp="1"/>
          </p:cNvSpPr>
          <p:nvPr>
            <p:ph type="sldNum" sz="quarter" idx="12"/>
          </p:nvPr>
        </p:nvSpPr>
        <p:spPr/>
        <p:txBody>
          <a:bodyPr/>
          <a:lstStyle/>
          <a:p>
            <a:fld id="{9CD8D479-8942-46E8-A226-A4E01F7A105C}" type="slidenum">
              <a:rPr lang="en-GB" smtClean="0"/>
              <a:t>37</a:t>
            </a:fld>
            <a:endParaRPr lang="en-GB"/>
          </a:p>
        </p:txBody>
      </p:sp>
      <p:pic>
        <p:nvPicPr>
          <p:cNvPr id="3074" name="Picture 2" descr="Employee of the month&quot; is not a reward">
            <a:extLst>
              <a:ext uri="{FF2B5EF4-FFF2-40B4-BE49-F238E27FC236}">
                <a16:creationId xmlns:a16="http://schemas.microsoft.com/office/drawing/2014/main" id="{3F9B532A-EBCD-85DD-7C7E-0B54F31711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70641" y="501650"/>
            <a:ext cx="3830817" cy="2553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300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7E96-7F57-6659-C011-FFE51601C277}"/>
              </a:ext>
            </a:extLst>
          </p:cNvPr>
          <p:cNvSpPr>
            <a:spLocks noGrp="1"/>
          </p:cNvSpPr>
          <p:nvPr>
            <p:ph type="title"/>
          </p:nvPr>
        </p:nvSpPr>
        <p:spPr>
          <a:xfrm>
            <a:off x="135949" y="1474339"/>
            <a:ext cx="6077607" cy="1325563"/>
          </a:xfrm>
        </p:spPr>
        <p:txBody>
          <a:bodyPr>
            <a:normAutofit/>
          </a:bodyPr>
          <a:lstStyle/>
          <a:p>
            <a:r>
              <a:rPr lang="en-GB" dirty="0"/>
              <a:t>Using operant conditioning be like…….</a:t>
            </a:r>
          </a:p>
        </p:txBody>
      </p:sp>
      <p:pic>
        <p:nvPicPr>
          <p:cNvPr id="14" name="Picture 13" descr="A black background with a black square&#10;&#10;Description automatically generated with medium confidence">
            <a:extLst>
              <a:ext uri="{FF2B5EF4-FFF2-40B4-BE49-F238E27FC236}">
                <a16:creationId xmlns:a16="http://schemas.microsoft.com/office/drawing/2014/main" id="{8DD1D31F-5527-22C6-65E3-FC93FA55004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52425" y="4208407"/>
            <a:ext cx="10515600" cy="2636476"/>
          </a:xfrm>
          <a:prstGeom prst="rect">
            <a:avLst/>
          </a:prstGeom>
        </p:spPr>
      </p:pic>
      <p:sp>
        <p:nvSpPr>
          <p:cNvPr id="15" name="TextBox 14">
            <a:extLst>
              <a:ext uri="{FF2B5EF4-FFF2-40B4-BE49-F238E27FC236}">
                <a16:creationId xmlns:a16="http://schemas.microsoft.com/office/drawing/2014/main" id="{1DC00895-A34D-8686-626F-006003448089}"/>
              </a:ext>
            </a:extLst>
          </p:cNvPr>
          <p:cNvSpPr txBox="1"/>
          <p:nvPr/>
        </p:nvSpPr>
        <p:spPr>
          <a:xfrm>
            <a:off x="352425" y="5865757"/>
            <a:ext cx="10515600" cy="230832"/>
          </a:xfrm>
          <a:prstGeom prst="rect">
            <a:avLst/>
          </a:prstGeom>
          <a:noFill/>
        </p:spPr>
        <p:txBody>
          <a:bodyPr wrap="square" rtlCol="0">
            <a:spAutoFit/>
          </a:bodyPr>
          <a:lstStyle/>
          <a:p>
            <a:r>
              <a:rPr lang="en-GB" sz="900">
                <a:hlinkClick r:id="rId4" tooltip="http://www.adventuresofalondonkiwi.com/2014/02/where-to-find-blogging-inspiration.html"/>
              </a:rPr>
              <a:t>This Photo</a:t>
            </a:r>
            <a:r>
              <a:rPr lang="en-GB" sz="900"/>
              <a:t> by Unknown Author is licensed under </a:t>
            </a:r>
            <a:r>
              <a:rPr lang="en-GB" sz="900">
                <a:hlinkClick r:id="rId5" tooltip="https://creativecommons.org/licenses/by/3.0/"/>
              </a:rPr>
              <a:t>CC BY</a:t>
            </a:r>
            <a:endParaRPr lang="en-GB" sz="900"/>
          </a:p>
        </p:txBody>
      </p:sp>
      <p:pic>
        <p:nvPicPr>
          <p:cNvPr id="12" name="Content Placeholder 11" descr="A person with an object on a road&#10;&#10;Description automatically generated">
            <a:extLst>
              <a:ext uri="{FF2B5EF4-FFF2-40B4-BE49-F238E27FC236}">
                <a16:creationId xmlns:a16="http://schemas.microsoft.com/office/drawing/2014/main" id="{A4E79221-C98A-843B-82E8-E97E7EA0ECB0}"/>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6518847" y="1760915"/>
            <a:ext cx="5630426" cy="5630426"/>
          </a:xfrm>
        </p:spPr>
      </p:pic>
      <p:pic>
        <p:nvPicPr>
          <p:cNvPr id="19" name="Picture 18" descr="A black background with a black square&#10;&#10;Description automatically generated with medium confidence">
            <a:extLst>
              <a:ext uri="{FF2B5EF4-FFF2-40B4-BE49-F238E27FC236}">
                <a16:creationId xmlns:a16="http://schemas.microsoft.com/office/drawing/2014/main" id="{E77D1568-B45C-7D92-A020-F27D8AA1CD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2243" y="4774944"/>
            <a:ext cx="6610350" cy="1657350"/>
          </a:xfrm>
          <a:prstGeom prst="rect">
            <a:avLst/>
          </a:prstGeom>
        </p:spPr>
      </p:pic>
      <p:sp>
        <p:nvSpPr>
          <p:cNvPr id="20" name="TextBox 19">
            <a:extLst>
              <a:ext uri="{FF2B5EF4-FFF2-40B4-BE49-F238E27FC236}">
                <a16:creationId xmlns:a16="http://schemas.microsoft.com/office/drawing/2014/main" id="{D531D093-D4C9-6BFE-D381-B57FD6688DD6}"/>
              </a:ext>
            </a:extLst>
          </p:cNvPr>
          <p:cNvSpPr txBox="1"/>
          <p:nvPr/>
        </p:nvSpPr>
        <p:spPr>
          <a:xfrm>
            <a:off x="652243" y="6432294"/>
            <a:ext cx="6610350" cy="230832"/>
          </a:xfrm>
          <a:prstGeom prst="rect">
            <a:avLst/>
          </a:prstGeom>
          <a:noFill/>
        </p:spPr>
        <p:txBody>
          <a:bodyPr wrap="square" rtlCol="0">
            <a:spAutoFit/>
          </a:bodyPr>
          <a:lstStyle/>
          <a:p>
            <a:r>
              <a:rPr lang="en-GB" sz="900">
                <a:hlinkClick r:id="rId4" tooltip="http://www.adventuresofalondonkiwi.com/2014/02/where-to-find-blogging-inspiration.html"/>
              </a:rPr>
              <a:t>This Photo</a:t>
            </a:r>
            <a:r>
              <a:rPr lang="en-GB" sz="900"/>
              <a:t> by Unknown Author is licensed under </a:t>
            </a:r>
            <a:r>
              <a:rPr lang="en-GB" sz="900">
                <a:hlinkClick r:id="rId5" tooltip="https://creativecommons.org/licenses/by/3.0/"/>
              </a:rPr>
              <a:t>CC BY</a:t>
            </a:r>
            <a:endParaRPr lang="en-GB" sz="900"/>
          </a:p>
        </p:txBody>
      </p:sp>
    </p:spTree>
    <p:extLst>
      <p:ext uri="{BB962C8B-B14F-4D97-AF65-F5344CB8AC3E}">
        <p14:creationId xmlns:p14="http://schemas.microsoft.com/office/powerpoint/2010/main" val="27458928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9542929" cy="1325563"/>
          </a:xfrm>
        </p:spPr>
        <p:txBody>
          <a:bodyPr/>
          <a:lstStyle/>
          <a:p>
            <a:r>
              <a:rPr lang="fr-FR" dirty="0"/>
              <a:t>ABC model of </a:t>
            </a:r>
            <a:r>
              <a:rPr lang="fr-FR" dirty="0" err="1"/>
              <a:t>behaviour</a:t>
            </a:r>
            <a:r>
              <a:rPr lang="fr-FR" dirty="0"/>
              <a:t> modification</a:t>
            </a:r>
            <a:endParaRPr lang="en-US" dirty="0"/>
          </a:p>
        </p:txBody>
      </p:sp>
      <p:sp>
        <p:nvSpPr>
          <p:cNvPr id="3" name="Content Placeholder 2"/>
          <p:cNvSpPr>
            <a:spLocks noGrp="1"/>
          </p:cNvSpPr>
          <p:nvPr>
            <p:ph sz="half" idx="1"/>
          </p:nvPr>
        </p:nvSpPr>
        <p:spPr>
          <a:xfrm>
            <a:off x="260482" y="3815590"/>
            <a:ext cx="11218536" cy="2723322"/>
          </a:xfrm>
        </p:spPr>
        <p:txBody>
          <a:bodyPr>
            <a:normAutofit/>
          </a:bodyPr>
          <a:lstStyle/>
          <a:p>
            <a:pPr marL="344488" lvl="1" indent="0">
              <a:spcBef>
                <a:spcPts val="500"/>
              </a:spcBef>
              <a:buSzPct val="70000"/>
              <a:buNone/>
            </a:pPr>
            <a:r>
              <a:rPr lang="en-US" altLang="en-US" sz="2400" dirty="0">
                <a:solidFill>
                  <a:srgbClr val="000000"/>
                </a:solidFill>
              </a:rPr>
              <a:t> </a:t>
            </a:r>
          </a:p>
          <a:p>
            <a:pPr marL="344488" lvl="1" indent="0">
              <a:spcBef>
                <a:spcPts val="500"/>
              </a:spcBef>
              <a:buSzPct val="70000"/>
              <a:buNone/>
            </a:pPr>
            <a:r>
              <a:rPr lang="en-US" altLang="en-US" dirty="0">
                <a:solidFill>
                  <a:srgbClr val="000000"/>
                </a:solidFill>
              </a:rPr>
              <a:t>Important to also m</a:t>
            </a:r>
            <a:r>
              <a:rPr lang="en-US" altLang="en-US" sz="2400" dirty="0">
                <a:solidFill>
                  <a:srgbClr val="000000"/>
                </a:solidFill>
              </a:rPr>
              <a:t>anage the context (antecedent) in which the target </a:t>
            </a:r>
            <a:r>
              <a:rPr lang="en-US" altLang="en-US" sz="2400" dirty="0" err="1">
                <a:solidFill>
                  <a:srgbClr val="000000"/>
                </a:solidFill>
              </a:rPr>
              <a:t>behaviour</a:t>
            </a:r>
            <a:r>
              <a:rPr lang="en-US" altLang="en-US" sz="2400" dirty="0">
                <a:solidFill>
                  <a:srgbClr val="000000"/>
                </a:solidFill>
              </a:rPr>
              <a:t> is to be conditioned</a:t>
            </a:r>
          </a:p>
          <a:p>
            <a:pPr marL="344488" lvl="1" indent="0">
              <a:spcBef>
                <a:spcPts val="500"/>
              </a:spcBef>
              <a:buSzPct val="70000"/>
              <a:buNone/>
            </a:pPr>
            <a:r>
              <a:rPr lang="en-US" altLang="en-US" sz="2400" dirty="0">
                <a:solidFill>
                  <a:srgbClr val="000000"/>
                </a:solidFill>
              </a:rPr>
              <a:t>Continuous analysis of </a:t>
            </a:r>
            <a:r>
              <a:rPr lang="en-US" altLang="en-US" sz="2400" dirty="0" err="1">
                <a:solidFill>
                  <a:srgbClr val="000000"/>
                </a:solidFill>
              </a:rPr>
              <a:t>behaviour</a:t>
            </a:r>
            <a:r>
              <a:rPr lang="en-US" altLang="en-US" sz="2400" dirty="0">
                <a:solidFill>
                  <a:srgbClr val="000000"/>
                </a:solidFill>
              </a:rPr>
              <a:t> and constant review of the </a:t>
            </a:r>
            <a:r>
              <a:rPr lang="en-US" altLang="en-US" sz="2400" dirty="0" err="1">
                <a:solidFill>
                  <a:srgbClr val="000000"/>
                </a:solidFill>
              </a:rPr>
              <a:t>programme</a:t>
            </a:r>
            <a:r>
              <a:rPr lang="en-US" altLang="en-US" sz="2400" dirty="0">
                <a:solidFill>
                  <a:srgbClr val="000000"/>
                </a:solidFill>
              </a:rPr>
              <a:t>  </a:t>
            </a:r>
          </a:p>
          <a:p>
            <a:pPr marL="344488" lvl="1" indent="0">
              <a:spcBef>
                <a:spcPts val="500"/>
              </a:spcBef>
              <a:buSzPct val="70000"/>
              <a:buNone/>
            </a:pPr>
            <a:endParaRPr lang="en-US" altLang="en-US" sz="2400" dirty="0">
              <a:solidFill>
                <a:srgbClr val="000000"/>
              </a:solidFill>
            </a:endParaRPr>
          </a:p>
          <a:p>
            <a:pPr marL="344488" lvl="1" indent="0">
              <a:spcBef>
                <a:spcPts val="500"/>
              </a:spcBef>
              <a:buSzPct val="70000"/>
              <a:buNone/>
            </a:pPr>
            <a:r>
              <a:rPr lang="en-US" altLang="en-US" sz="2400" dirty="0">
                <a:solidFill>
                  <a:srgbClr val="000000"/>
                </a:solidFill>
              </a:rPr>
              <a:t>Reinforcement may mean different things to your learner.   To some, negative reinforcement is still better than no attention from others.    </a:t>
            </a:r>
          </a:p>
          <a:p>
            <a:pPr marL="344488" lvl="1" indent="0">
              <a:spcBef>
                <a:spcPts val="500"/>
              </a:spcBef>
              <a:buSzPct val="70000"/>
              <a:buNone/>
            </a:pPr>
            <a:endParaRPr lang="en-US" altLang="en-US" sz="2400" dirty="0">
              <a:solidFill>
                <a:srgbClr val="000000"/>
              </a:solidFill>
            </a:endParaRPr>
          </a:p>
          <a:p>
            <a:pPr marL="947738" lvl="2" indent="-254000">
              <a:buSzPct val="70000"/>
              <a:buFont typeface="Wingdings" panose="05000000000000000000" pitchFamily="2" charset="2"/>
              <a:buChar char="•"/>
            </a:pPr>
            <a:endParaRPr lang="en-US" sz="2000" dirty="0">
              <a:solidFill>
                <a:srgbClr val="000000"/>
              </a:solidFill>
            </a:endParaRPr>
          </a:p>
          <a:p>
            <a:pPr marL="947738" lvl="2" indent="-254000">
              <a:buSzPct val="70000"/>
              <a:buFont typeface="Wingdings" panose="05000000000000000000" pitchFamily="2" charset="2"/>
              <a:buChar char="•"/>
            </a:pPr>
            <a:endParaRPr lang="en-US" dirty="0"/>
          </a:p>
        </p:txBody>
      </p:sp>
      <p:sp>
        <p:nvSpPr>
          <p:cNvPr id="4" name="Slide Number Placeholder 3"/>
          <p:cNvSpPr>
            <a:spLocks noGrp="1"/>
          </p:cNvSpPr>
          <p:nvPr>
            <p:ph type="sldNum" sz="quarter" idx="12"/>
          </p:nvPr>
        </p:nvSpPr>
        <p:spPr/>
        <p:txBody>
          <a:bodyPr/>
          <a:lstStyle/>
          <a:p>
            <a:fld id="{9CD8D479-8942-46E8-A226-A4E01F7A105C}" type="slidenum">
              <a:rPr lang="en-US" smtClean="0"/>
              <a:t>39</a:t>
            </a:fld>
            <a:endParaRPr lang="en-US" dirty="0"/>
          </a:p>
        </p:txBody>
      </p:sp>
      <p:sp>
        <p:nvSpPr>
          <p:cNvPr id="5" name="Date Placeholder 4"/>
          <p:cNvSpPr>
            <a:spLocks noGrp="1"/>
          </p:cNvSpPr>
          <p:nvPr>
            <p:ph type="dt" sz="half" idx="10"/>
          </p:nvPr>
        </p:nvSpPr>
        <p:spPr/>
        <p:txBody>
          <a:bodyPr/>
          <a:lstStyle/>
          <a:p>
            <a:fld id="{6DD1B487-36FD-4CED-B07A-1A81FC6540B1}" type="datetime1">
              <a:rPr lang="en-US" smtClean="0"/>
              <a:pPr/>
              <a:t>10/2/2025</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graphicFrame>
        <p:nvGraphicFramePr>
          <p:cNvPr id="10" name="Diagram 9">
            <a:extLst>
              <a:ext uri="{FF2B5EF4-FFF2-40B4-BE49-F238E27FC236}">
                <a16:creationId xmlns:a16="http://schemas.microsoft.com/office/drawing/2014/main" id="{91A0FE54-47B0-4FCD-90EF-19E056371BD4}"/>
              </a:ext>
            </a:extLst>
          </p:cNvPr>
          <p:cNvGraphicFramePr/>
          <p:nvPr>
            <p:extLst>
              <p:ext uri="{D42A27DB-BD31-4B8C-83A1-F6EECF244321}">
                <p14:modId xmlns:p14="http://schemas.microsoft.com/office/powerpoint/2010/main" val="4109956601"/>
              </p:ext>
            </p:extLst>
          </p:nvPr>
        </p:nvGraphicFramePr>
        <p:xfrm>
          <a:off x="385703" y="1003851"/>
          <a:ext cx="10968095" cy="3399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735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D5A6E24-30D0-471C-A390-8B826E02C650}"/>
              </a:ext>
            </a:extLst>
          </p:cNvPr>
          <p:cNvSpPr>
            <a:spLocks noGrp="1"/>
          </p:cNvSpPr>
          <p:nvPr>
            <p:ph type="sldNum" sz="quarter" idx="12"/>
          </p:nvPr>
        </p:nvSpPr>
        <p:spPr/>
        <p:txBody>
          <a:bodyPr/>
          <a:lstStyle/>
          <a:p>
            <a:fld id="{9CD8D479-8942-46E8-A226-A4E01F7A105C}" type="slidenum">
              <a:rPr lang="en-GB" smtClean="0"/>
              <a:t>40</a:t>
            </a:fld>
            <a:endParaRPr lang="en-GB"/>
          </a:p>
        </p:txBody>
      </p:sp>
      <p:sp>
        <p:nvSpPr>
          <p:cNvPr id="5" name="Date Placeholder 4">
            <a:extLst>
              <a:ext uri="{FF2B5EF4-FFF2-40B4-BE49-F238E27FC236}">
                <a16:creationId xmlns:a16="http://schemas.microsoft.com/office/drawing/2014/main" id="{FD54CA35-05E3-47A2-8165-8929BF5094C1}"/>
              </a:ext>
            </a:extLst>
          </p:cNvPr>
          <p:cNvSpPr>
            <a:spLocks noGrp="1"/>
          </p:cNvSpPr>
          <p:nvPr>
            <p:ph type="dt" sz="half" idx="10"/>
          </p:nvPr>
        </p:nvSpPr>
        <p:spPr/>
        <p:txBody>
          <a:bodyPr/>
          <a:lstStyle/>
          <a:p>
            <a:fld id="{6DD1B487-36FD-4CED-B07A-1A81FC6540B1}" type="datetime1">
              <a:rPr lang="en-US" smtClean="0"/>
              <a:pPr/>
              <a:t>10/2/2025</a:t>
            </a:fld>
            <a:endParaRPr lang="en-US" dirty="0"/>
          </a:p>
        </p:txBody>
      </p:sp>
      <p:sp>
        <p:nvSpPr>
          <p:cNvPr id="6" name="Footer Placeholder 5">
            <a:extLst>
              <a:ext uri="{FF2B5EF4-FFF2-40B4-BE49-F238E27FC236}">
                <a16:creationId xmlns:a16="http://schemas.microsoft.com/office/drawing/2014/main" id="{AA698CAE-D584-4487-98A8-3C6C3B86C058}"/>
              </a:ext>
            </a:extLst>
          </p:cNvPr>
          <p:cNvSpPr>
            <a:spLocks noGrp="1"/>
          </p:cNvSpPr>
          <p:nvPr>
            <p:ph type="ftr" sz="quarter" idx="11"/>
          </p:nvPr>
        </p:nvSpPr>
        <p:spPr/>
        <p:txBody>
          <a:bodyPr/>
          <a:lstStyle/>
          <a:p>
            <a:r>
              <a:rPr lang="en-US"/>
              <a:t>Add a footer</a:t>
            </a:r>
            <a:endParaRPr lang="en-US" dirty="0"/>
          </a:p>
        </p:txBody>
      </p:sp>
      <p:pic>
        <p:nvPicPr>
          <p:cNvPr id="2050" name="Picture 2" descr="https://i.pinimg.com/564x/e5/a8/7c/e5a87c395e88ac552ec3e5b5af98e7f8.jpg">
            <a:extLst>
              <a:ext uri="{FF2B5EF4-FFF2-40B4-BE49-F238E27FC236}">
                <a16:creationId xmlns:a16="http://schemas.microsoft.com/office/drawing/2014/main" id="{C45EB38B-458C-4C4D-958D-FB59DB7422A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942996" y="324600"/>
            <a:ext cx="4837803" cy="538114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11FA218-0A06-4A23-994D-2CEEAA91599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17873" y="298625"/>
            <a:ext cx="4172180" cy="2778672"/>
          </a:xfrm>
          <a:prstGeom prst="rect">
            <a:avLst/>
          </a:prstGeom>
        </p:spPr>
      </p:pic>
      <p:sp>
        <p:nvSpPr>
          <p:cNvPr id="9" name="TextBox 8">
            <a:extLst>
              <a:ext uri="{FF2B5EF4-FFF2-40B4-BE49-F238E27FC236}">
                <a16:creationId xmlns:a16="http://schemas.microsoft.com/office/drawing/2014/main" id="{FA75FD6B-C0DA-4014-BDB5-982393D75627}"/>
              </a:ext>
            </a:extLst>
          </p:cNvPr>
          <p:cNvSpPr txBox="1"/>
          <p:nvPr/>
        </p:nvSpPr>
        <p:spPr>
          <a:xfrm>
            <a:off x="422713" y="2667780"/>
            <a:ext cx="4762500" cy="230832"/>
          </a:xfrm>
          <a:prstGeom prst="rect">
            <a:avLst/>
          </a:prstGeom>
          <a:noFill/>
        </p:spPr>
        <p:txBody>
          <a:bodyPr wrap="square" rtlCol="0">
            <a:spAutoFit/>
          </a:bodyPr>
          <a:lstStyle/>
          <a:p>
            <a:r>
              <a:rPr lang="en-GB" sz="900" dirty="0">
                <a:hlinkClick r:id="rId5" tooltip="http://www.flickr.com/photos/welfarestateofmind/4459735887/"/>
              </a:rPr>
              <a:t>This Photo</a:t>
            </a:r>
            <a:r>
              <a:rPr lang="en-GB" sz="900" dirty="0"/>
              <a:t> by Unknown Author is licensed under </a:t>
            </a:r>
            <a:r>
              <a:rPr lang="en-GB" sz="900" dirty="0">
                <a:hlinkClick r:id="rId6" tooltip="https://creativecommons.org/licenses/by-nc-sa/3.0/"/>
              </a:rPr>
              <a:t>CC BY-SA-NC</a:t>
            </a:r>
            <a:endParaRPr lang="en-GB" sz="900" dirty="0"/>
          </a:p>
        </p:txBody>
      </p:sp>
      <p:sp>
        <p:nvSpPr>
          <p:cNvPr id="10" name="TextBox 9">
            <a:extLst>
              <a:ext uri="{FF2B5EF4-FFF2-40B4-BE49-F238E27FC236}">
                <a16:creationId xmlns:a16="http://schemas.microsoft.com/office/drawing/2014/main" id="{8D3A0824-F721-42EA-9708-25AC7F9CCF61}"/>
              </a:ext>
            </a:extLst>
          </p:cNvPr>
          <p:cNvSpPr txBox="1"/>
          <p:nvPr/>
        </p:nvSpPr>
        <p:spPr>
          <a:xfrm>
            <a:off x="240046" y="3164681"/>
            <a:ext cx="6682707" cy="3447098"/>
          </a:xfrm>
          <a:prstGeom prst="rect">
            <a:avLst/>
          </a:prstGeom>
          <a:noFill/>
        </p:spPr>
        <p:txBody>
          <a:bodyPr wrap="square" rtlCol="0">
            <a:spAutoFit/>
          </a:bodyPr>
          <a:lstStyle/>
          <a:p>
            <a:r>
              <a:rPr lang="en-GB" sz="2000" dirty="0"/>
              <a:t>What would be the best positive reinforcements for younger children, say 3-4? </a:t>
            </a:r>
          </a:p>
          <a:p>
            <a:endParaRPr lang="en-GB" sz="2000" dirty="0"/>
          </a:p>
          <a:p>
            <a:r>
              <a:rPr lang="en-GB" sz="2000" dirty="0"/>
              <a:t>Does this technique work equally well for different age groups?</a:t>
            </a:r>
          </a:p>
          <a:p>
            <a:endParaRPr lang="en-GB" sz="2000" dirty="0"/>
          </a:p>
          <a:p>
            <a:r>
              <a:rPr lang="en-GB" sz="2000" dirty="0"/>
              <a:t>How will you use the two conditioning techniques to ‘modify’ other’s behaviour? </a:t>
            </a:r>
          </a:p>
          <a:p>
            <a:endParaRPr lang="en-GB" sz="2000" dirty="0"/>
          </a:p>
          <a:p>
            <a:r>
              <a:rPr lang="en-GB" sz="2000" dirty="0"/>
              <a:t>Can learning occur without direct reinforcement? </a:t>
            </a:r>
          </a:p>
          <a:p>
            <a:endParaRPr lang="en-GB" dirty="0"/>
          </a:p>
        </p:txBody>
      </p:sp>
    </p:spTree>
    <p:extLst>
      <p:ext uri="{BB962C8B-B14F-4D97-AF65-F5344CB8AC3E}">
        <p14:creationId xmlns:p14="http://schemas.microsoft.com/office/powerpoint/2010/main" val="3891024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Slide background fill">
            <a:extLst>
              <a:ext uri="{FF2B5EF4-FFF2-40B4-BE49-F238E27FC236}">
                <a16:creationId xmlns:a16="http://schemas.microsoft.com/office/drawing/2014/main" id="{CB49665F-0298-4449-8D2D-209989CB9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Color 2">
            <a:extLst>
              <a:ext uri="{FF2B5EF4-FFF2-40B4-BE49-F238E27FC236}">
                <a16:creationId xmlns:a16="http://schemas.microsoft.com/office/drawing/2014/main" id="{A71EEC14-174A-46FA-B046-474750457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EEB6CB95-E653-4C6C-AE51-62FD848E8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89" y="-2"/>
            <a:ext cx="3468234" cy="6858000"/>
            <a:chOff x="651279" y="598259"/>
            <a:chExt cx="10889442" cy="5680742"/>
          </a:xfrm>
        </p:grpSpPr>
        <p:sp>
          <p:nvSpPr>
            <p:cNvPr id="14" name="Color">
              <a:extLst>
                <a:ext uri="{FF2B5EF4-FFF2-40B4-BE49-F238E27FC236}">
                  <a16:creationId xmlns:a16="http://schemas.microsoft.com/office/drawing/2014/main" id="{BDD3CB8E-ABA7-4F37-BB2C-64FFD198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olor">
              <a:extLst>
                <a:ext uri="{FF2B5EF4-FFF2-40B4-BE49-F238E27FC236}">
                  <a16:creationId xmlns:a16="http://schemas.microsoft.com/office/drawing/2014/main" id="{C2CA788A-B2FD-494C-BED0-83E31F6DF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BE58497B-EC5D-9272-544D-5811813730AE}"/>
              </a:ext>
            </a:extLst>
          </p:cNvPr>
          <p:cNvSpPr>
            <a:spLocks noGrp="1"/>
          </p:cNvSpPr>
          <p:nvPr>
            <p:ph type="title"/>
          </p:nvPr>
        </p:nvSpPr>
        <p:spPr>
          <a:xfrm rot="16200000">
            <a:off x="-1325880" y="1947672"/>
            <a:ext cx="5961888" cy="2788920"/>
          </a:xfrm>
        </p:spPr>
        <p:txBody>
          <a:bodyPr anchor="ctr">
            <a:normAutofit/>
          </a:bodyPr>
          <a:lstStyle/>
          <a:p>
            <a:r>
              <a:rPr lang="en-GB" sz="4800">
                <a:solidFill>
                  <a:schemeClr val="bg1"/>
                </a:solidFill>
              </a:rPr>
              <a:t>Evaluation</a:t>
            </a:r>
          </a:p>
        </p:txBody>
      </p:sp>
      <p:graphicFrame>
        <p:nvGraphicFramePr>
          <p:cNvPr id="29" name="Content Placeholder 2">
            <a:extLst>
              <a:ext uri="{FF2B5EF4-FFF2-40B4-BE49-F238E27FC236}">
                <a16:creationId xmlns:a16="http://schemas.microsoft.com/office/drawing/2014/main" id="{BB992B0A-9467-88C9-8C88-FA61A43E1229}"/>
              </a:ext>
            </a:extLst>
          </p:cNvPr>
          <p:cNvGraphicFramePr>
            <a:graphicFrameLocks noGrp="1"/>
          </p:cNvGraphicFramePr>
          <p:nvPr>
            <p:ph idx="1"/>
            <p:extLst>
              <p:ext uri="{D42A27DB-BD31-4B8C-83A1-F6EECF244321}">
                <p14:modId xmlns:p14="http://schemas.microsoft.com/office/powerpoint/2010/main" val="3693089748"/>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50729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64D20-1077-09A0-D3A5-1AA68AA49F18}"/>
              </a:ext>
            </a:extLst>
          </p:cNvPr>
          <p:cNvSpPr>
            <a:spLocks noGrp="1"/>
          </p:cNvSpPr>
          <p:nvPr>
            <p:ph type="title"/>
          </p:nvPr>
        </p:nvSpPr>
        <p:spPr>
          <a:xfrm>
            <a:off x="838200" y="253168"/>
            <a:ext cx="10515600" cy="1325563"/>
          </a:xfrm>
        </p:spPr>
        <p:txBody>
          <a:bodyPr/>
          <a:lstStyle/>
          <a:p>
            <a:r>
              <a:rPr lang="en-GB" b="1" dirty="0"/>
              <a:t>Key points of behaviourism in memes</a:t>
            </a:r>
          </a:p>
        </p:txBody>
      </p:sp>
      <p:pic>
        <p:nvPicPr>
          <p:cNvPr id="5122" name="Picture 2" descr="Who needs introspection when you could have BEHAVIORISM!!!!!! - Oprah  Winfrey - You Get a Car Meme Generator">
            <a:extLst>
              <a:ext uri="{FF2B5EF4-FFF2-40B4-BE49-F238E27FC236}">
                <a16:creationId xmlns:a16="http://schemas.microsoft.com/office/drawing/2014/main" id="{8A93E3E0-23B1-13B8-8B77-974E337AF97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33652" y="1629959"/>
            <a:ext cx="3993359" cy="298170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Behaviorism? Rings a bell : r/PhilosophyMemes">
            <a:extLst>
              <a:ext uri="{FF2B5EF4-FFF2-40B4-BE49-F238E27FC236}">
                <a16:creationId xmlns:a16="http://schemas.microsoft.com/office/drawing/2014/main" id="{B71E5F6E-5FDC-9D54-AF3F-89821DC285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8525" y="1629959"/>
            <a:ext cx="2412384" cy="2981708"/>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an two training methods be equally good?">
            <a:extLst>
              <a:ext uri="{FF2B5EF4-FFF2-40B4-BE49-F238E27FC236}">
                <a16:creationId xmlns:a16="http://schemas.microsoft.com/office/drawing/2014/main" id="{BF81C63F-ED06-F7C7-9A02-C210F747C6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9061" y="1578731"/>
            <a:ext cx="2571952" cy="30841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A2D1184-4A5F-5C0B-3A2C-0410203C5CD9}"/>
              </a:ext>
            </a:extLst>
          </p:cNvPr>
          <p:cNvSpPr txBox="1"/>
          <p:nvPr/>
        </p:nvSpPr>
        <p:spPr>
          <a:xfrm>
            <a:off x="64368" y="4825135"/>
            <a:ext cx="4040372" cy="1323439"/>
          </a:xfrm>
          <a:prstGeom prst="rect">
            <a:avLst/>
          </a:prstGeom>
          <a:solidFill>
            <a:schemeClr val="accent2">
              <a:lumMod val="60000"/>
              <a:lumOff val="40000"/>
            </a:schemeClr>
          </a:solidFill>
        </p:spPr>
        <p:txBody>
          <a:bodyPr wrap="square" rtlCol="0">
            <a:spAutoFit/>
          </a:bodyPr>
          <a:lstStyle/>
          <a:p>
            <a:r>
              <a:rPr lang="en-GB" sz="2000" dirty="0"/>
              <a:t>Focuses on observable and measurable. Learning means changes in behaviour.  Cognition or personality is not of concern. </a:t>
            </a:r>
          </a:p>
        </p:txBody>
      </p:sp>
      <p:sp>
        <p:nvSpPr>
          <p:cNvPr id="5" name="TextBox 4">
            <a:extLst>
              <a:ext uri="{FF2B5EF4-FFF2-40B4-BE49-F238E27FC236}">
                <a16:creationId xmlns:a16="http://schemas.microsoft.com/office/drawing/2014/main" id="{757E9A6A-CD13-AFD6-AE7C-720CA934109A}"/>
              </a:ext>
            </a:extLst>
          </p:cNvPr>
          <p:cNvSpPr txBox="1"/>
          <p:nvPr/>
        </p:nvSpPr>
        <p:spPr>
          <a:xfrm>
            <a:off x="4195323" y="4825135"/>
            <a:ext cx="2596445" cy="1015663"/>
          </a:xfrm>
          <a:prstGeom prst="rect">
            <a:avLst/>
          </a:prstGeom>
          <a:noFill/>
        </p:spPr>
        <p:txBody>
          <a:bodyPr wrap="square" rtlCol="0">
            <a:spAutoFit/>
          </a:bodyPr>
          <a:lstStyle/>
          <a:p>
            <a:r>
              <a:rPr lang="en-GB" sz="2000" dirty="0"/>
              <a:t>Operant conditioning uses reinforcement to change behaviour </a:t>
            </a:r>
          </a:p>
        </p:txBody>
      </p:sp>
      <p:sp>
        <p:nvSpPr>
          <p:cNvPr id="6" name="TextBox 5">
            <a:extLst>
              <a:ext uri="{FF2B5EF4-FFF2-40B4-BE49-F238E27FC236}">
                <a16:creationId xmlns:a16="http://schemas.microsoft.com/office/drawing/2014/main" id="{6310DC58-D105-23CA-254F-28A7EB91F611}"/>
              </a:ext>
            </a:extLst>
          </p:cNvPr>
          <p:cNvSpPr txBox="1"/>
          <p:nvPr/>
        </p:nvSpPr>
        <p:spPr>
          <a:xfrm>
            <a:off x="9229061" y="4825135"/>
            <a:ext cx="2679405" cy="1938992"/>
          </a:xfrm>
          <a:prstGeom prst="rect">
            <a:avLst/>
          </a:prstGeom>
          <a:noFill/>
        </p:spPr>
        <p:txBody>
          <a:bodyPr wrap="square" rtlCol="0">
            <a:spAutoFit/>
          </a:bodyPr>
          <a:lstStyle/>
          <a:p>
            <a:r>
              <a:rPr lang="en-GB" sz="2000" dirty="0"/>
              <a:t>However, behaviourism does not consider what the learner brings to the table: cognition, emotion or motivation   </a:t>
            </a:r>
          </a:p>
        </p:txBody>
      </p:sp>
      <p:pic>
        <p:nvPicPr>
          <p:cNvPr id="5130" name="Picture 10" descr="If you are not attempting to reinforce the behaviors you want to occur, then you should not expect said behaviors to occur. Moreover, other behaviors may supplant the desired behavior to serve the needed function.">
            <a:extLst>
              <a:ext uri="{FF2B5EF4-FFF2-40B4-BE49-F238E27FC236}">
                <a16:creationId xmlns:a16="http://schemas.microsoft.com/office/drawing/2014/main" id="{D22697E7-6F15-942F-EAC3-C469B016A9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1794" y="1609096"/>
            <a:ext cx="1828800" cy="30841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A59516B-6F3A-1B65-A9CE-C152CF560678}"/>
              </a:ext>
            </a:extLst>
          </p:cNvPr>
          <p:cNvSpPr txBox="1"/>
          <p:nvPr/>
        </p:nvSpPr>
        <p:spPr>
          <a:xfrm>
            <a:off x="6791768" y="4825135"/>
            <a:ext cx="2280686" cy="1631216"/>
          </a:xfrm>
          <a:prstGeom prst="rect">
            <a:avLst/>
          </a:prstGeom>
          <a:solidFill>
            <a:schemeClr val="accent2">
              <a:lumMod val="60000"/>
              <a:lumOff val="40000"/>
            </a:schemeClr>
          </a:solidFill>
        </p:spPr>
        <p:txBody>
          <a:bodyPr wrap="square" rtlCol="0">
            <a:spAutoFit/>
          </a:bodyPr>
          <a:lstStyle/>
          <a:p>
            <a:r>
              <a:rPr lang="en-GB" sz="2000" dirty="0"/>
              <a:t>Learned behaviour can become extinct if not continuously reinforced</a:t>
            </a:r>
          </a:p>
        </p:txBody>
      </p:sp>
    </p:spTree>
    <p:extLst>
      <p:ext uri="{BB962C8B-B14F-4D97-AF65-F5344CB8AC3E}">
        <p14:creationId xmlns:p14="http://schemas.microsoft.com/office/powerpoint/2010/main" val="27866990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9D635FE-90CB-E82B-F380-1C56058E7F14}"/>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b="1" kern="1200" dirty="0">
                <a:solidFill>
                  <a:srgbClr val="FFFFFF"/>
                </a:solidFill>
                <a:latin typeface="+mj-lt"/>
                <a:ea typeface="+mj-ea"/>
                <a:cs typeface="+mj-cs"/>
              </a:rPr>
              <a:t>Social Learning Theory</a:t>
            </a:r>
            <a:endParaRPr lang="en-US" sz="8000" kern="1200" dirty="0">
              <a:solidFill>
                <a:srgbClr val="FFFFFF"/>
              </a:solidFill>
              <a:latin typeface="+mj-lt"/>
              <a:ea typeface="+mj-ea"/>
              <a:cs typeface="+mj-cs"/>
            </a:endParaRPr>
          </a:p>
        </p:txBody>
      </p:sp>
      <p:sp>
        <p:nvSpPr>
          <p:cNvPr id="3" name="Text Placeholder 2">
            <a:extLst>
              <a:ext uri="{FF2B5EF4-FFF2-40B4-BE49-F238E27FC236}">
                <a16:creationId xmlns:a16="http://schemas.microsoft.com/office/drawing/2014/main" id="{7124ED7B-6812-C68F-D54E-A5E0849867F0}"/>
              </a:ext>
            </a:extLst>
          </p:cNvPr>
          <p:cNvSpPr>
            <a:spLocks noGrp="1"/>
          </p:cNvSpPr>
          <p:nvPr>
            <p:ph type="body" idx="1"/>
          </p:nvPr>
        </p:nvSpPr>
        <p:spPr>
          <a:xfrm>
            <a:off x="1208228" y="5972174"/>
            <a:ext cx="8578699" cy="504825"/>
          </a:xfrm>
        </p:spPr>
        <p:txBody>
          <a:bodyPr vert="horz" lIns="91440" tIns="45720" rIns="91440" bIns="45720" rtlCol="0">
            <a:normAutofit/>
          </a:bodyPr>
          <a:lstStyle/>
          <a:p>
            <a:endParaRPr lang="en-US" sz="2000" kern="1200">
              <a:solidFill>
                <a:srgbClr val="FFFFFF"/>
              </a:solidFill>
              <a:latin typeface="+mn-lt"/>
              <a:ea typeface="+mn-ea"/>
              <a:cs typeface="+mn-cs"/>
            </a:endParaRP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5064881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p:txBody>
          <a:bodyPr/>
          <a:lstStyle/>
          <a:p>
            <a:r>
              <a:rPr lang="en-US" b="1" dirty="0"/>
              <a:t>Social </a:t>
            </a:r>
            <a:r>
              <a:rPr lang="en-US" b="1" noProof="0" dirty="0"/>
              <a:t>Learning Theory (Bandura, 1977) </a:t>
            </a:r>
            <a:endParaRPr lang="en-US" sz="2000" b="1" dirty="0"/>
          </a:p>
        </p:txBody>
      </p:sp>
      <p:sp>
        <p:nvSpPr>
          <p:cNvPr id="100355" name="Rectangle 3"/>
          <p:cNvSpPr>
            <a:spLocks noGrp="1" noChangeArrowheads="1"/>
          </p:cNvSpPr>
          <p:nvPr>
            <p:ph type="body" idx="1"/>
          </p:nvPr>
        </p:nvSpPr>
        <p:spPr>
          <a:xfrm>
            <a:off x="838199" y="1600201"/>
            <a:ext cx="9996377" cy="1521372"/>
          </a:xfrm>
        </p:spPr>
        <p:txBody>
          <a:bodyPr>
            <a:normAutofit fontScale="85000" lnSpcReduction="20000"/>
          </a:bodyPr>
          <a:lstStyle/>
          <a:p>
            <a:r>
              <a:rPr lang="en-US" dirty="0"/>
              <a:t>Behaviorism does not consider the influence of social context on learning.  </a:t>
            </a:r>
          </a:p>
          <a:p>
            <a:r>
              <a:rPr lang="en-US" dirty="0"/>
              <a:t>Learning can result from </a:t>
            </a:r>
            <a:r>
              <a:rPr lang="en-US" b="1" i="1" dirty="0"/>
              <a:t>observing others </a:t>
            </a:r>
            <a:r>
              <a:rPr lang="en-US" dirty="0"/>
              <a:t>and </a:t>
            </a:r>
            <a:r>
              <a:rPr lang="en-US" b="1" i="1" dirty="0"/>
              <a:t>copying their </a:t>
            </a:r>
            <a:r>
              <a:rPr lang="en-US" b="1" i="1" dirty="0" err="1"/>
              <a:t>behaviour</a:t>
            </a:r>
            <a:r>
              <a:rPr lang="en-US" b="1" i="1" dirty="0"/>
              <a:t>, </a:t>
            </a:r>
            <a:r>
              <a:rPr lang="en-US" dirty="0"/>
              <a:t>seeing the consequence of other’s </a:t>
            </a:r>
            <a:r>
              <a:rPr lang="en-US" dirty="0" err="1"/>
              <a:t>behaviour</a:t>
            </a:r>
            <a:r>
              <a:rPr lang="en-US" dirty="0"/>
              <a:t> is sufficient without receiving reinforcement themselves.  </a:t>
            </a:r>
            <a:endParaRPr lang="en-US" noProof="0" dirty="0"/>
          </a:p>
        </p:txBody>
      </p:sp>
      <p:pic>
        <p:nvPicPr>
          <p:cNvPr id="2" name="Picture 1" descr="A photo shows a young father shaving his face using an electric razor, while his son tries to copy hi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6509" y="3409075"/>
            <a:ext cx="3848710" cy="2566057"/>
          </a:xfrm>
          <a:prstGeom prst="rect">
            <a:avLst/>
          </a:prstGeom>
        </p:spPr>
      </p:pic>
      <p:pic>
        <p:nvPicPr>
          <p:cNvPr id="3" name="Picture 2" descr="A photo shows a mother braiding her daughter's hair, who in turn is braiding her younger sister's hair, while the sister does the same to her doll."/>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8122" y="3405302"/>
            <a:ext cx="3796267" cy="2530845"/>
          </a:xfrm>
          <a:prstGeom prst="rect">
            <a:avLst/>
          </a:prstGeom>
        </p:spPr>
      </p:pic>
      <p:sp>
        <p:nvSpPr>
          <p:cNvPr id="4" name="TextBox 3">
            <a:extLst>
              <a:ext uri="{FF2B5EF4-FFF2-40B4-BE49-F238E27FC236}">
                <a16:creationId xmlns:a16="http://schemas.microsoft.com/office/drawing/2014/main" id="{8D9B53D5-8CD2-348A-C1F0-A294B3774116}"/>
              </a:ext>
            </a:extLst>
          </p:cNvPr>
          <p:cNvSpPr txBox="1"/>
          <p:nvPr/>
        </p:nvSpPr>
        <p:spPr>
          <a:xfrm>
            <a:off x="1240077" y="5936147"/>
            <a:ext cx="9711846" cy="892552"/>
          </a:xfrm>
          <a:prstGeom prst="rect">
            <a:avLst/>
          </a:prstGeom>
          <a:noFill/>
        </p:spPr>
        <p:txBody>
          <a:bodyPr wrap="square" rtlCol="0">
            <a:spAutoFit/>
          </a:bodyPr>
          <a:lstStyle/>
          <a:p>
            <a:r>
              <a:rPr lang="en-GB" sz="2600" dirty="0"/>
              <a:t>Bandura’s observational learning theory is both </a:t>
            </a:r>
            <a:r>
              <a:rPr lang="en-GB" sz="2600" b="1" dirty="0"/>
              <a:t>social</a:t>
            </a:r>
            <a:r>
              <a:rPr lang="en-GB" sz="2600" dirty="0"/>
              <a:t> and </a:t>
            </a:r>
            <a:r>
              <a:rPr lang="en-GB" sz="2600" b="1" dirty="0"/>
              <a:t>cognitive</a:t>
            </a:r>
            <a:r>
              <a:rPr lang="en-GB" sz="2600" dirty="0"/>
              <a:t> in nature.  </a:t>
            </a:r>
          </a:p>
        </p:txBody>
      </p:sp>
    </p:spTree>
    <p:extLst>
      <p:ext uri="{BB962C8B-B14F-4D97-AF65-F5344CB8AC3E}">
        <p14:creationId xmlns:p14="http://schemas.microsoft.com/office/powerpoint/2010/main" val="1962157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3">
            <a:extLst>
              <a:ext uri="{FF2B5EF4-FFF2-40B4-BE49-F238E27FC236}">
                <a16:creationId xmlns:a16="http://schemas.microsoft.com/office/drawing/2014/main" id="{5C4D1950-236C-203E-857C-78C3474A0CA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21644" y="346076"/>
            <a:ext cx="8748712" cy="513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91E2BF6-2E64-B90F-C43F-372AE4253E33}"/>
              </a:ext>
            </a:extLst>
          </p:cNvPr>
          <p:cNvSpPr txBox="1"/>
          <p:nvPr/>
        </p:nvSpPr>
        <p:spPr>
          <a:xfrm>
            <a:off x="1602557" y="5616059"/>
            <a:ext cx="8484418" cy="1077218"/>
          </a:xfrm>
          <a:prstGeom prst="rect">
            <a:avLst/>
          </a:prstGeom>
          <a:noFill/>
        </p:spPr>
        <p:txBody>
          <a:bodyPr wrap="square">
            <a:spAutoFit/>
          </a:bodyPr>
          <a:lstStyle/>
          <a:p>
            <a:r>
              <a:rPr lang="en-GB" sz="3200" dirty="0">
                <a:hlinkClick r:id="rId3"/>
              </a:rPr>
              <a:t>Experiments </a:t>
            </a:r>
            <a:r>
              <a:rPr lang="en-GB" sz="3200" dirty="0" err="1">
                <a:hlinkClick r:id="rId3"/>
              </a:rPr>
              <a:t>hehind</a:t>
            </a:r>
            <a:r>
              <a:rPr lang="en-GB" sz="3200" dirty="0">
                <a:hlinkClick r:id="rId3"/>
              </a:rPr>
              <a:t> the social learning theory Bobo Doll  (Bandura) - YouTube</a:t>
            </a:r>
            <a:endParaRPr lang="en-GB" sz="32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B6A485A5-588F-A631-1232-9F84199955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316" y="825547"/>
            <a:ext cx="4524375" cy="37623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0149BE6-FE68-0F6A-9E22-23EB127F3DDB}"/>
              </a:ext>
            </a:extLst>
          </p:cNvPr>
          <p:cNvSpPr txBox="1"/>
          <p:nvPr/>
        </p:nvSpPr>
        <p:spPr>
          <a:xfrm>
            <a:off x="216309" y="163828"/>
            <a:ext cx="11525117" cy="1323439"/>
          </a:xfrm>
          <a:prstGeom prst="rect">
            <a:avLst/>
          </a:prstGeom>
          <a:noFill/>
        </p:spPr>
        <p:txBody>
          <a:bodyPr wrap="square" rtlCol="0">
            <a:spAutoFit/>
          </a:bodyPr>
          <a:lstStyle/>
          <a:p>
            <a:r>
              <a:rPr lang="en-GB" sz="4000" b="1" dirty="0"/>
              <a:t>Likelihood of children imitating the model’s behaviour  </a:t>
            </a:r>
          </a:p>
        </p:txBody>
      </p:sp>
      <p:sp>
        <p:nvSpPr>
          <p:cNvPr id="4" name="TextBox 3">
            <a:extLst>
              <a:ext uri="{FF2B5EF4-FFF2-40B4-BE49-F238E27FC236}">
                <a16:creationId xmlns:a16="http://schemas.microsoft.com/office/drawing/2014/main" id="{CA6E0EBD-5CE5-406C-06C4-456BB2B54AE3}"/>
              </a:ext>
            </a:extLst>
          </p:cNvPr>
          <p:cNvSpPr txBox="1"/>
          <p:nvPr/>
        </p:nvSpPr>
        <p:spPr>
          <a:xfrm>
            <a:off x="216308" y="1487267"/>
            <a:ext cx="7135441" cy="4832092"/>
          </a:xfrm>
          <a:prstGeom prst="rect">
            <a:avLst/>
          </a:prstGeom>
          <a:noFill/>
        </p:spPr>
        <p:txBody>
          <a:bodyPr wrap="square" rtlCol="0">
            <a:spAutoFit/>
          </a:bodyPr>
          <a:lstStyle/>
          <a:p>
            <a:r>
              <a:rPr lang="en-GB" sz="2800" dirty="0"/>
              <a:t>The likelihood of children imitated the adult model’s behaviour is affected by consequence of the adult’s aggression.</a:t>
            </a:r>
          </a:p>
          <a:p>
            <a:r>
              <a:rPr lang="en-GB" sz="2800" dirty="0"/>
              <a:t>In this graph (Bandura, 1965), children were less likely to imitate aggressive behaviour in the condition when they saw the adult being punished.</a:t>
            </a:r>
          </a:p>
          <a:p>
            <a:r>
              <a:rPr lang="en-GB" sz="2800" dirty="0"/>
              <a:t>However, there are gender differences across the three conditions.   </a:t>
            </a:r>
          </a:p>
          <a:p>
            <a:r>
              <a:rPr lang="en-GB" sz="2800" dirty="0"/>
              <a:t>Girls were less likely to copy aggression compared to boys. </a:t>
            </a:r>
          </a:p>
        </p:txBody>
      </p:sp>
      <p:sp>
        <p:nvSpPr>
          <p:cNvPr id="6" name="TextBox 5">
            <a:extLst>
              <a:ext uri="{FF2B5EF4-FFF2-40B4-BE49-F238E27FC236}">
                <a16:creationId xmlns:a16="http://schemas.microsoft.com/office/drawing/2014/main" id="{161BF300-CE86-B214-86AA-AF969BD7F93D}"/>
              </a:ext>
            </a:extLst>
          </p:cNvPr>
          <p:cNvSpPr txBox="1"/>
          <p:nvPr/>
        </p:nvSpPr>
        <p:spPr>
          <a:xfrm>
            <a:off x="7651376" y="4522782"/>
            <a:ext cx="4324315" cy="1631216"/>
          </a:xfrm>
          <a:prstGeom prst="rect">
            <a:avLst/>
          </a:prstGeom>
          <a:noFill/>
        </p:spPr>
        <p:txBody>
          <a:bodyPr wrap="square" rtlCol="0">
            <a:spAutoFit/>
          </a:bodyPr>
          <a:lstStyle/>
          <a:p>
            <a:r>
              <a:rPr lang="en-GB" sz="2000" dirty="0"/>
              <a:t>In the neutral condition where no consequences were shown, children were equally likely to aggress towards Bo </a:t>
            </a:r>
            <a:r>
              <a:rPr lang="en-GB" sz="2000" dirty="0" err="1"/>
              <a:t>Bo</a:t>
            </a:r>
            <a:r>
              <a:rPr lang="en-GB" sz="2000" dirty="0"/>
              <a:t> when they saw aggression being rewarded</a:t>
            </a:r>
          </a:p>
        </p:txBody>
      </p:sp>
    </p:spTree>
    <p:extLst>
      <p:ext uri="{BB962C8B-B14F-4D97-AF65-F5344CB8AC3E}">
        <p14:creationId xmlns:p14="http://schemas.microsoft.com/office/powerpoint/2010/main" val="440147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lbert Bandura: Leading psychologist behind the Bobo doll experiment | The  Independent">
            <a:extLst>
              <a:ext uri="{FF2B5EF4-FFF2-40B4-BE49-F238E27FC236}">
                <a16:creationId xmlns:a16="http://schemas.microsoft.com/office/drawing/2014/main" id="{45216C35-D982-EF0E-2609-B973E8A2DC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1318" y="2714342"/>
            <a:ext cx="3050682" cy="22880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3"/>
            <a:extLst>
              <a:ext uri="{FF2B5EF4-FFF2-40B4-BE49-F238E27FC236}">
                <a16:creationId xmlns:a16="http://schemas.microsoft.com/office/drawing/2014/main" id="{0DCA7C84-3303-6AB5-4C61-9872E49E6903}"/>
              </a:ext>
            </a:extLst>
          </p:cNvPr>
          <p:cNvPicPr>
            <a:picLocks noChangeAspect="1"/>
          </p:cNvPicPr>
          <p:nvPr/>
        </p:nvPicPr>
        <p:blipFill rotWithShape="1">
          <a:blip r:embed="rId4">
            <a:extLst>
              <a:ext uri="{28A0092B-C50C-407E-A947-70E740481C1C}">
                <a14:useLocalDpi xmlns:a14="http://schemas.microsoft.com/office/drawing/2010/main" val="0"/>
              </a:ext>
            </a:extLst>
          </a:blip>
          <a:srcRect r="4" b="3065"/>
          <a:stretch/>
        </p:blipFill>
        <p:spPr bwMode="auto">
          <a:xfrm>
            <a:off x="-162691" y="1827796"/>
            <a:ext cx="2792932" cy="270741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lowchart: Alternate Process 4">
            <a:extLst>
              <a:ext uri="{FF2B5EF4-FFF2-40B4-BE49-F238E27FC236}">
                <a16:creationId xmlns:a16="http://schemas.microsoft.com/office/drawing/2014/main" id="{436A1592-2990-19F4-A70E-6FDC48803CFC}"/>
              </a:ext>
            </a:extLst>
          </p:cNvPr>
          <p:cNvSpPr/>
          <p:nvPr/>
        </p:nvSpPr>
        <p:spPr>
          <a:xfrm>
            <a:off x="2729753" y="964231"/>
            <a:ext cx="6212541" cy="4965922"/>
          </a:xfrm>
          <a:prstGeom prst="flowChartAlternate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dirty="0"/>
              <a:t>This theory acknowledges the complexity of learning by considering the role of social context and cognition. It also recognises </a:t>
            </a:r>
            <a:r>
              <a:rPr lang="en-GB" sz="3200" b="1" dirty="0"/>
              <a:t>individual differences </a:t>
            </a:r>
            <a:r>
              <a:rPr lang="en-GB" sz="3200" dirty="0"/>
              <a:t>in learning e.g. different people will watch the same behaviour but not everybody will imitate it.  </a:t>
            </a:r>
          </a:p>
        </p:txBody>
      </p:sp>
    </p:spTree>
    <p:extLst>
      <p:ext uri="{BB962C8B-B14F-4D97-AF65-F5344CB8AC3E}">
        <p14:creationId xmlns:p14="http://schemas.microsoft.com/office/powerpoint/2010/main" val="2647875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1F190-2459-8750-1083-42B0DF8C5952}"/>
              </a:ext>
            </a:extLst>
          </p:cNvPr>
          <p:cNvSpPr>
            <a:spLocks noGrp="1"/>
          </p:cNvSpPr>
          <p:nvPr>
            <p:ph type="title"/>
          </p:nvPr>
        </p:nvSpPr>
        <p:spPr/>
        <p:txBody>
          <a:bodyPr/>
          <a:lstStyle/>
          <a:p>
            <a:r>
              <a:rPr lang="en-GB" dirty="0"/>
              <a:t>Bandura (1977) four phases  </a:t>
            </a:r>
          </a:p>
        </p:txBody>
      </p:sp>
      <p:graphicFrame>
        <p:nvGraphicFramePr>
          <p:cNvPr id="4" name="Content Placeholder 3">
            <a:extLst>
              <a:ext uri="{FF2B5EF4-FFF2-40B4-BE49-F238E27FC236}">
                <a16:creationId xmlns:a16="http://schemas.microsoft.com/office/drawing/2014/main" id="{6147F599-700D-5CC1-23E3-8CD8A7116B9C}"/>
              </a:ext>
            </a:extLst>
          </p:cNvPr>
          <p:cNvGraphicFramePr>
            <a:graphicFrameLocks noGrp="1"/>
          </p:cNvGraphicFramePr>
          <p:nvPr>
            <p:ph idx="1"/>
            <p:extLst>
              <p:ext uri="{D42A27DB-BD31-4B8C-83A1-F6EECF244321}">
                <p14:modId xmlns:p14="http://schemas.microsoft.com/office/powerpoint/2010/main" val="36113481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512878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ndura's four Elements of Social Learning Theory">
            <a:extLst>
              <a:ext uri="{FF2B5EF4-FFF2-40B4-BE49-F238E27FC236}">
                <a16:creationId xmlns:a16="http://schemas.microsoft.com/office/drawing/2014/main" id="{9CEEDEE8-91B6-3D6B-8DF4-615D7CD5714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79399" y="221605"/>
            <a:ext cx="4153453" cy="27689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a:extLst>
              <a:ext uri="{FF2B5EF4-FFF2-40B4-BE49-F238E27FC236}">
                <a16:creationId xmlns:a16="http://schemas.microsoft.com/office/drawing/2014/main" id="{7445A870-CEA5-4A6A-0AA1-E4E56E33DFB2}"/>
              </a:ext>
            </a:extLst>
          </p:cNvPr>
          <p:cNvGraphicFramePr/>
          <p:nvPr>
            <p:extLst>
              <p:ext uri="{D42A27DB-BD31-4B8C-83A1-F6EECF244321}">
                <p14:modId xmlns:p14="http://schemas.microsoft.com/office/powerpoint/2010/main" val="970426567"/>
              </p:ext>
            </p:extLst>
          </p:nvPr>
        </p:nvGraphicFramePr>
        <p:xfrm>
          <a:off x="3784600" y="190500"/>
          <a:ext cx="8128000" cy="5207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218" name="Picture 2" descr="EPIC FAIL on a playground ...">
            <a:extLst>
              <a:ext uri="{FF2B5EF4-FFF2-40B4-BE49-F238E27FC236}">
                <a16:creationId xmlns:a16="http://schemas.microsoft.com/office/drawing/2014/main" id="{819A462A-31F2-F65A-71D9-E1C5524112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0252" y="3001618"/>
            <a:ext cx="4416449" cy="33080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0C72D94-CC34-CE08-6255-0A3FBA63F342}"/>
              </a:ext>
            </a:extLst>
          </p:cNvPr>
          <p:cNvSpPr txBox="1"/>
          <p:nvPr/>
        </p:nvSpPr>
        <p:spPr>
          <a:xfrm>
            <a:off x="4977295" y="221605"/>
            <a:ext cx="6390861" cy="6555641"/>
          </a:xfrm>
          <a:prstGeom prst="rect">
            <a:avLst/>
          </a:prstGeom>
          <a:noFill/>
        </p:spPr>
        <p:txBody>
          <a:bodyPr wrap="square" rtlCol="0">
            <a:spAutoFit/>
          </a:bodyPr>
          <a:lstStyle/>
          <a:p>
            <a:r>
              <a:rPr lang="en-GB" sz="2800" dirty="0"/>
              <a:t>Different from the classical and operant condition theories, the social learning theory considers the learner’s cognition, self </a:t>
            </a:r>
            <a:r>
              <a:rPr lang="en-GB" sz="2800" dirty="0" err="1"/>
              <a:t>comcept</a:t>
            </a:r>
            <a:r>
              <a:rPr lang="en-GB" sz="2800" dirty="0"/>
              <a:t> and motivation.    </a:t>
            </a:r>
          </a:p>
          <a:p>
            <a:endParaRPr lang="en-GB" sz="2800" dirty="0"/>
          </a:p>
          <a:p>
            <a:r>
              <a:rPr lang="en-GB" sz="2800" dirty="0"/>
              <a:t>The influence of role modelling and their relationship to the learner is also considered </a:t>
            </a:r>
          </a:p>
          <a:p>
            <a:endParaRPr lang="en-GB" sz="2800" dirty="0"/>
          </a:p>
          <a:p>
            <a:r>
              <a:rPr lang="en-GB" sz="2800" dirty="0"/>
              <a:t>Learning can occur by observing others being awarded or punished. </a:t>
            </a:r>
          </a:p>
          <a:p>
            <a:r>
              <a:rPr lang="en-GB" sz="2800" b="1" dirty="0"/>
              <a:t>Vicarious (indirect) reinforcements, </a:t>
            </a:r>
            <a:r>
              <a:rPr lang="en-GB" sz="2800" dirty="0"/>
              <a:t>especially from a model that we admire can influence our motivation to reproduce the observed behaviour</a:t>
            </a:r>
            <a:endParaRPr lang="en-GB" sz="2000" dirty="0"/>
          </a:p>
        </p:txBody>
      </p:sp>
    </p:spTree>
    <p:extLst>
      <p:ext uri="{BB962C8B-B14F-4D97-AF65-F5344CB8AC3E}">
        <p14:creationId xmlns:p14="http://schemas.microsoft.com/office/powerpoint/2010/main" val="23045301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A6906D-798B-29F8-BD3F-FDDD177E2C58}"/>
              </a:ext>
            </a:extLst>
          </p:cNvPr>
          <p:cNvSpPr>
            <a:spLocks noGrp="1"/>
          </p:cNvSpPr>
          <p:nvPr>
            <p:ph type="title"/>
          </p:nvPr>
        </p:nvSpPr>
        <p:spPr>
          <a:xfrm>
            <a:off x="1247144" y="404948"/>
            <a:ext cx="9690184" cy="1188950"/>
          </a:xfrm>
        </p:spPr>
        <p:txBody>
          <a:bodyPr anchor="b">
            <a:noAutofit/>
          </a:bodyPr>
          <a:lstStyle/>
          <a:p>
            <a:pPr algn="ctr"/>
            <a:r>
              <a:rPr lang="en-GB" altLang="en-US" sz="3200" dirty="0">
                <a:latin typeface="Aptos Black" panose="020F0502020204030204" pitchFamily="34" charset="0"/>
              </a:rPr>
              <a:t>If we do successfully imitate an observed behaviour, this can then be reinforced</a:t>
            </a:r>
            <a:endParaRPr lang="en-GB" sz="3200" dirty="0">
              <a:latin typeface="Aptos Black" panose="020F0502020204030204" pitchFamily="34" charset="0"/>
            </a:endParaRPr>
          </a:p>
        </p:txBody>
      </p:sp>
      <p:grpSp>
        <p:nvGrpSpPr>
          <p:cNvPr id="24" name="Group 23">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25" name="Rectangle 24">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48E781-A393-3D64-663F-4B5D9FF9B110}"/>
              </a:ext>
            </a:extLst>
          </p:cNvPr>
          <p:cNvSpPr>
            <a:spLocks noGrp="1"/>
          </p:cNvSpPr>
          <p:nvPr>
            <p:ph idx="1"/>
          </p:nvPr>
        </p:nvSpPr>
        <p:spPr>
          <a:xfrm>
            <a:off x="793660" y="2599509"/>
            <a:ext cx="10143668" cy="3435531"/>
          </a:xfrm>
        </p:spPr>
        <p:txBody>
          <a:bodyPr anchor="ctr">
            <a:normAutofit/>
          </a:bodyPr>
          <a:lstStyle/>
          <a:p>
            <a:pPr>
              <a:defRPr/>
            </a:pPr>
            <a:endParaRPr lang="en-GB"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sp>
        <p:nvSpPr>
          <p:cNvPr id="5" name="TextBox 4">
            <a:extLst>
              <a:ext uri="{FF2B5EF4-FFF2-40B4-BE49-F238E27FC236}">
                <a16:creationId xmlns:a16="http://schemas.microsoft.com/office/drawing/2014/main" id="{0783F84A-C4F5-D0BE-A8F1-5391CC7EB428}"/>
              </a:ext>
            </a:extLst>
          </p:cNvPr>
          <p:cNvSpPr txBox="1"/>
          <p:nvPr/>
        </p:nvSpPr>
        <p:spPr>
          <a:xfrm>
            <a:off x="651922" y="2547559"/>
            <a:ext cx="10143668" cy="3539430"/>
          </a:xfrm>
          <a:prstGeom prst="rect">
            <a:avLst/>
          </a:prstGeom>
          <a:noFill/>
        </p:spPr>
        <p:txBody>
          <a:bodyPr wrap="square">
            <a:spAutoFit/>
          </a:bodyPr>
          <a:lstStyle/>
          <a:p>
            <a:pPr>
              <a:defRPr/>
            </a:pPr>
            <a:r>
              <a:rPr lang="en-GB" sz="3200" dirty="0">
                <a:latin typeface="Aptos" panose="020B0004020202020204" pitchFamily="34" charset="0"/>
              </a:rPr>
              <a:t>It can be </a:t>
            </a:r>
            <a:r>
              <a:rPr lang="en-GB" sz="3200" b="1" dirty="0">
                <a:latin typeface="Aptos" panose="020B0004020202020204" pitchFamily="34" charset="0"/>
              </a:rPr>
              <a:t>positively reinforced </a:t>
            </a:r>
            <a:r>
              <a:rPr lang="en-GB" sz="3200" dirty="0">
                <a:latin typeface="Aptos" panose="020B0004020202020204" pitchFamily="34" charset="0"/>
              </a:rPr>
              <a:t>e.g. someone praises us for it, getting kudos from peers. </a:t>
            </a:r>
          </a:p>
          <a:p>
            <a:pPr marL="0" indent="0">
              <a:buNone/>
              <a:defRPr/>
            </a:pPr>
            <a:endParaRPr lang="en-GB" sz="3200" dirty="0">
              <a:latin typeface="Aptos" panose="020B0004020202020204" pitchFamily="34" charset="0"/>
            </a:endParaRPr>
          </a:p>
          <a:p>
            <a:pPr>
              <a:defRPr/>
            </a:pPr>
            <a:r>
              <a:rPr lang="en-GB" sz="3200" dirty="0">
                <a:latin typeface="Aptos" panose="020B0004020202020204" pitchFamily="34" charset="0"/>
              </a:rPr>
              <a:t>We can also experience </a:t>
            </a:r>
            <a:r>
              <a:rPr lang="en-GB" sz="3200" b="1" dirty="0">
                <a:latin typeface="Aptos" panose="020B0004020202020204" pitchFamily="34" charset="0"/>
              </a:rPr>
              <a:t>intrinsic reinforcement,</a:t>
            </a:r>
            <a:r>
              <a:rPr lang="en-GB" sz="3200" dirty="0">
                <a:latin typeface="Aptos" panose="020B0004020202020204" pitchFamily="34" charset="0"/>
              </a:rPr>
              <a:t>  a form of internal reward, such as pride, satisfaction and a sense of accomplishment. This also increases the likelihood that we will perform the behaviour again. </a:t>
            </a:r>
          </a:p>
        </p:txBody>
      </p:sp>
    </p:spTree>
    <p:extLst>
      <p:ext uri="{BB962C8B-B14F-4D97-AF65-F5344CB8AC3E}">
        <p14:creationId xmlns:p14="http://schemas.microsoft.com/office/powerpoint/2010/main" val="40549813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erson with his hand on his chin&#10;&#10;Description automatically generated">
            <a:extLst>
              <a:ext uri="{FF2B5EF4-FFF2-40B4-BE49-F238E27FC236}">
                <a16:creationId xmlns:a16="http://schemas.microsoft.com/office/drawing/2014/main" id="{0C97D3BD-82AE-2D7C-D769-B95303AEFE5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990"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20" name="Content Placeholder 8">
            <a:extLst>
              <a:ext uri="{FF2B5EF4-FFF2-40B4-BE49-F238E27FC236}">
                <a16:creationId xmlns:a16="http://schemas.microsoft.com/office/drawing/2014/main" id="{0098CAA2-9381-5838-C886-B6CA4FC589DF}"/>
              </a:ext>
            </a:extLst>
          </p:cNvPr>
          <p:cNvSpPr>
            <a:spLocks noGrp="1"/>
          </p:cNvSpPr>
          <p:nvPr>
            <p:ph idx="1"/>
          </p:nvPr>
        </p:nvSpPr>
        <p:spPr>
          <a:xfrm>
            <a:off x="640080" y="2872899"/>
            <a:ext cx="5850662" cy="3320668"/>
          </a:xfrm>
        </p:spPr>
        <p:txBody>
          <a:bodyPr>
            <a:normAutofit/>
          </a:bodyPr>
          <a:lstStyle/>
          <a:p>
            <a:pPr marL="0" indent="0">
              <a:buNone/>
            </a:pPr>
            <a:r>
              <a:rPr lang="en-GB" sz="4000" dirty="0">
                <a:latin typeface="Aptos Black" panose="020B0004020202020204" pitchFamily="34" charset="0"/>
              </a:rPr>
              <a:t>Can you think of examples of social learning you have experienced or observed? </a:t>
            </a:r>
          </a:p>
          <a:p>
            <a:endParaRPr lang="en-US" sz="2200" dirty="0"/>
          </a:p>
        </p:txBody>
      </p:sp>
    </p:spTree>
    <p:extLst>
      <p:ext uri="{BB962C8B-B14F-4D97-AF65-F5344CB8AC3E}">
        <p14:creationId xmlns:p14="http://schemas.microsoft.com/office/powerpoint/2010/main" val="20164496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O YOURE TELLING ME OBSERVATIONAL LEARNING IS BASICALLY COPYING - Skeptical  Third World Kid Meme Generator">
            <a:extLst>
              <a:ext uri="{FF2B5EF4-FFF2-40B4-BE49-F238E27FC236}">
                <a16:creationId xmlns:a16="http://schemas.microsoft.com/office/drawing/2014/main" id="{AF56DB2A-980A-20D4-625C-9EA1FF9EB2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385" y="3924747"/>
            <a:ext cx="2933253" cy="293325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DD06BA7-E44F-C222-50F5-16DE76D1697A}"/>
              </a:ext>
            </a:extLst>
          </p:cNvPr>
          <p:cNvSpPr txBox="1"/>
          <p:nvPr/>
        </p:nvSpPr>
        <p:spPr>
          <a:xfrm>
            <a:off x="3511297" y="1407234"/>
            <a:ext cx="8321606" cy="4524315"/>
          </a:xfrm>
          <a:prstGeom prst="rect">
            <a:avLst/>
          </a:prstGeom>
          <a:noFill/>
        </p:spPr>
        <p:txBody>
          <a:bodyPr wrap="square">
            <a:spAutoFit/>
          </a:bodyPr>
          <a:lstStyle/>
          <a:p>
            <a:r>
              <a:rPr lang="en-GB" sz="2400" dirty="0"/>
              <a:t>Significant real-world applications: age-restrictions for violent films and videogames. </a:t>
            </a:r>
          </a:p>
          <a:p>
            <a:endParaRPr lang="en-GB" sz="2400" dirty="0"/>
          </a:p>
          <a:p>
            <a:r>
              <a:rPr lang="en-GB" sz="2400" dirty="0"/>
              <a:t>Unlike the memes suggests here, social learning theory is more than just copying: it is about the complex interaction between cognition and social context. </a:t>
            </a:r>
          </a:p>
          <a:p>
            <a:endParaRPr lang="en-GB" sz="2400" dirty="0"/>
          </a:p>
          <a:p>
            <a:r>
              <a:rPr lang="en-GB" sz="2400" dirty="0"/>
              <a:t>Bandura’s social learning theory was the most drawn on psychological theory in studies showing parental training programmes led by nurses and other health professionals can successfully change parents’ care behaviour (Thompson et al., 2020)</a:t>
            </a:r>
          </a:p>
        </p:txBody>
      </p:sp>
      <p:pic>
        <p:nvPicPr>
          <p:cNvPr id="1026" name="Picture 2" descr="Court says government can't ban violent video game sales to kids">
            <a:extLst>
              <a:ext uri="{FF2B5EF4-FFF2-40B4-BE49-F238E27FC236}">
                <a16:creationId xmlns:a16="http://schemas.microsoft.com/office/drawing/2014/main" id="{0C83BDBD-AC10-C419-3958-3A8B608328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385" y="1407234"/>
            <a:ext cx="3213404" cy="241005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5B94DBFA-7C7D-1B44-AE42-C0309693CCBD}"/>
              </a:ext>
            </a:extLst>
          </p:cNvPr>
          <p:cNvSpPr>
            <a:spLocks noGrp="1"/>
          </p:cNvSpPr>
          <p:nvPr>
            <p:ph type="title"/>
          </p:nvPr>
        </p:nvSpPr>
        <p:spPr>
          <a:xfrm>
            <a:off x="1162594" y="365125"/>
            <a:ext cx="10351626" cy="1325563"/>
          </a:xfrm>
        </p:spPr>
        <p:txBody>
          <a:bodyPr/>
          <a:lstStyle/>
          <a:p>
            <a:r>
              <a:rPr lang="en-GB" b="1" dirty="0"/>
              <a:t>Applications of Social Learning Theory</a:t>
            </a:r>
          </a:p>
        </p:txBody>
      </p:sp>
    </p:spTree>
    <p:extLst>
      <p:ext uri="{BB962C8B-B14F-4D97-AF65-F5344CB8AC3E}">
        <p14:creationId xmlns:p14="http://schemas.microsoft.com/office/powerpoint/2010/main" val="30389556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E7AFFF7-19A7-386D-E519-35024AEF4711}"/>
              </a:ext>
            </a:extLst>
          </p:cNvPr>
          <p:cNvSpPr>
            <a:spLocks noGrp="1"/>
          </p:cNvSpPr>
          <p:nvPr>
            <p:ph idx="1"/>
          </p:nvPr>
        </p:nvSpPr>
        <p:spPr>
          <a:xfrm>
            <a:off x="462399" y="524256"/>
            <a:ext cx="6863061" cy="6133689"/>
          </a:xfrm>
        </p:spPr>
        <p:txBody>
          <a:bodyPr>
            <a:normAutofit fontScale="92500" lnSpcReduction="10000"/>
          </a:bodyPr>
          <a:lstStyle/>
          <a:p>
            <a:r>
              <a:rPr lang="en-GB" sz="3500" dirty="0"/>
              <a:t>As the main evidence for this theory comes from laboratory experiments, the results might lack </a:t>
            </a:r>
            <a:r>
              <a:rPr lang="en-GB" sz="3500" b="1" dirty="0"/>
              <a:t>ecological validity. </a:t>
            </a:r>
            <a:r>
              <a:rPr lang="en-GB" sz="3500" dirty="0"/>
              <a:t> </a:t>
            </a:r>
          </a:p>
          <a:p>
            <a:pPr lvl="1"/>
            <a:r>
              <a:rPr lang="en-GB" sz="3100" dirty="0"/>
              <a:t>Children might copy more because the action and the setting is artificial. Less likely to be empathic to the Bobo doll in the experiment.  Therefore, does not tell us about how children learn in the real-world. </a:t>
            </a:r>
          </a:p>
          <a:p>
            <a:r>
              <a:rPr lang="en-GB" sz="3500" dirty="0"/>
              <a:t>The Bobo doll experiments raise a number of </a:t>
            </a:r>
            <a:r>
              <a:rPr lang="en-GB" sz="3500" b="1" dirty="0"/>
              <a:t>ethical concerns </a:t>
            </a:r>
            <a:r>
              <a:rPr lang="en-GB" sz="3500" dirty="0"/>
              <a:t>(i.e. is it morally right to encourage young children to be verbally and physically aggressive in an experiment?)</a:t>
            </a:r>
          </a:p>
          <a:p>
            <a:endParaRPr lang="en-GB" sz="1700" dirty="0"/>
          </a:p>
        </p:txBody>
      </p:sp>
      <p:pic>
        <p:nvPicPr>
          <p:cNvPr id="8" name="Picture 7" descr="A person with curly hair and a hand on her chin&#10;&#10;Description automatically generated">
            <a:extLst>
              <a:ext uri="{FF2B5EF4-FFF2-40B4-BE49-F238E27FC236}">
                <a16:creationId xmlns:a16="http://schemas.microsoft.com/office/drawing/2014/main" id="{3C49468F-4EB3-987B-0507-0AB71106204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02398" y="1282968"/>
            <a:ext cx="4863492" cy="4292063"/>
          </a:xfrm>
          <a:prstGeom prst="rect">
            <a:avLst/>
          </a:prstGeom>
        </p:spPr>
      </p:pic>
      <p:sp>
        <p:nvSpPr>
          <p:cNvPr id="9" name="TextBox 8">
            <a:extLst>
              <a:ext uri="{FF2B5EF4-FFF2-40B4-BE49-F238E27FC236}">
                <a16:creationId xmlns:a16="http://schemas.microsoft.com/office/drawing/2014/main" id="{FEAEDE4A-8B8E-9924-DB7C-25068C2172B3}"/>
              </a:ext>
            </a:extLst>
          </p:cNvPr>
          <p:cNvSpPr txBox="1"/>
          <p:nvPr/>
        </p:nvSpPr>
        <p:spPr>
          <a:xfrm>
            <a:off x="7541310" y="5985683"/>
            <a:ext cx="4863492" cy="230832"/>
          </a:xfrm>
          <a:prstGeom prst="rect">
            <a:avLst/>
          </a:prstGeom>
          <a:noFill/>
        </p:spPr>
        <p:txBody>
          <a:bodyPr wrap="square" rtlCol="0">
            <a:spAutoFit/>
          </a:bodyPr>
          <a:lstStyle/>
          <a:p>
            <a:r>
              <a:rPr lang="en-GB" sz="900" dirty="0">
                <a:hlinkClick r:id="rId4" tooltip="https://www.pngall.com/thinking-woman-png/download/41462"/>
              </a:rPr>
              <a:t>This Photo</a:t>
            </a:r>
            <a:r>
              <a:rPr lang="en-GB" sz="900" dirty="0"/>
              <a:t> by Unknown Author is licensed under </a:t>
            </a:r>
            <a:r>
              <a:rPr lang="en-GB" sz="900" dirty="0">
                <a:hlinkClick r:id="rId5" tooltip="https://creativecommons.org/licenses/by-nc/3.0/"/>
              </a:rPr>
              <a:t>CC BY-NC</a:t>
            </a:r>
            <a:endParaRPr lang="en-GB" sz="900" dirty="0"/>
          </a:p>
        </p:txBody>
      </p:sp>
    </p:spTree>
    <p:extLst>
      <p:ext uri="{BB962C8B-B14F-4D97-AF65-F5344CB8AC3E}">
        <p14:creationId xmlns:p14="http://schemas.microsoft.com/office/powerpoint/2010/main" val="11925222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43915"/>
          </a:xfrm>
        </p:spPr>
        <p:txBody>
          <a:bodyPr>
            <a:normAutofit fontScale="90000"/>
          </a:bodyPr>
          <a:lstStyle/>
          <a:p>
            <a:r>
              <a:rPr lang="en-US" noProof="0" dirty="0"/>
              <a:t>Evaluating Learning Theories (Boyle </a:t>
            </a:r>
            <a:r>
              <a:rPr lang="en-US" dirty="0"/>
              <a:t>&amp; </a:t>
            </a:r>
            <a:r>
              <a:rPr lang="en-US" noProof="0" dirty="0"/>
              <a:t>Berk, 2018, p. 46 )</a:t>
            </a:r>
          </a:p>
        </p:txBody>
      </p:sp>
      <p:graphicFrame>
        <p:nvGraphicFramePr>
          <p:cNvPr id="3" name="Table 2"/>
          <p:cNvGraphicFramePr>
            <a:graphicFrameLocks noGrp="1"/>
          </p:cNvGraphicFramePr>
          <p:nvPr>
            <p:extLst>
              <p:ext uri="{D42A27DB-BD31-4B8C-83A1-F6EECF244321}">
                <p14:modId xmlns:p14="http://schemas.microsoft.com/office/powerpoint/2010/main" val="2645175817"/>
              </p:ext>
            </p:extLst>
          </p:nvPr>
        </p:nvGraphicFramePr>
        <p:xfrm>
          <a:off x="355600" y="1317035"/>
          <a:ext cx="11409680" cy="5067693"/>
        </p:xfrm>
        <a:graphic>
          <a:graphicData uri="http://schemas.openxmlformats.org/drawingml/2006/table">
            <a:tbl>
              <a:tblPr firstRow="1" bandRow="1">
                <a:tableStyleId>{72833802-FEF1-4C79-8D5D-14CF1EAF98D9}</a:tableStyleId>
              </a:tblPr>
              <a:tblGrid>
                <a:gridCol w="2135271">
                  <a:extLst>
                    <a:ext uri="{9D8B030D-6E8A-4147-A177-3AD203B41FA5}">
                      <a16:colId xmlns:a16="http://schemas.microsoft.com/office/drawing/2014/main" val="20000"/>
                    </a:ext>
                  </a:extLst>
                </a:gridCol>
                <a:gridCol w="3246043">
                  <a:extLst>
                    <a:ext uri="{9D8B030D-6E8A-4147-A177-3AD203B41FA5}">
                      <a16:colId xmlns:a16="http://schemas.microsoft.com/office/drawing/2014/main" val="20001"/>
                    </a:ext>
                  </a:extLst>
                </a:gridCol>
                <a:gridCol w="2900949">
                  <a:extLst>
                    <a:ext uri="{9D8B030D-6E8A-4147-A177-3AD203B41FA5}">
                      <a16:colId xmlns:a16="http://schemas.microsoft.com/office/drawing/2014/main" val="20002"/>
                    </a:ext>
                  </a:extLst>
                </a:gridCol>
                <a:gridCol w="3127417">
                  <a:extLst>
                    <a:ext uri="{9D8B030D-6E8A-4147-A177-3AD203B41FA5}">
                      <a16:colId xmlns:a16="http://schemas.microsoft.com/office/drawing/2014/main" val="20003"/>
                    </a:ext>
                  </a:extLst>
                </a:gridCol>
              </a:tblGrid>
              <a:tr h="512400">
                <a:tc>
                  <a:txBody>
                    <a:bodyPr/>
                    <a:lstStyle/>
                    <a:p>
                      <a:pPr marL="0" marR="0">
                        <a:spcBef>
                          <a:spcPts val="600"/>
                        </a:spcBef>
                        <a:spcAft>
                          <a:spcPts val="600"/>
                        </a:spcAft>
                      </a:pPr>
                      <a:r>
                        <a:rPr lang="en-US" sz="1200" dirty="0">
                          <a:solidFill>
                            <a:schemeClr val="bg1"/>
                          </a:solidFill>
                          <a:effectLst/>
                          <a:latin typeface="Times New Roman"/>
                          <a:ea typeface="Calibri"/>
                          <a:cs typeface="Helvetica"/>
                        </a:rPr>
                        <a:t>Theory</a:t>
                      </a:r>
                    </a:p>
                  </a:txBody>
                  <a:tcPr marL="68580" marR="68580" marT="0" marB="0" anchor="ctr"/>
                </a:tc>
                <a:tc>
                  <a:txBody>
                    <a:bodyPr/>
                    <a:lstStyle/>
                    <a:p>
                      <a:pPr marL="0" marR="0">
                        <a:spcBef>
                          <a:spcPts val="600"/>
                        </a:spcBef>
                        <a:spcAft>
                          <a:spcPts val="600"/>
                        </a:spcAft>
                      </a:pPr>
                      <a:r>
                        <a:rPr lang="en-US" sz="1200" dirty="0">
                          <a:solidFill>
                            <a:schemeClr val="bg1"/>
                          </a:solidFill>
                          <a:effectLst/>
                          <a:latin typeface="Times New Roman"/>
                          <a:ea typeface="Calibri"/>
                          <a:cs typeface="Helvetica"/>
                        </a:rPr>
                        <a:t>Main Idea</a:t>
                      </a:r>
                    </a:p>
                  </a:txBody>
                  <a:tcPr marL="68580" marR="68580" marT="0" marB="0" anchor="ctr"/>
                </a:tc>
                <a:tc>
                  <a:txBody>
                    <a:bodyPr/>
                    <a:lstStyle/>
                    <a:p>
                      <a:pPr marL="0" marR="0">
                        <a:spcBef>
                          <a:spcPts val="600"/>
                        </a:spcBef>
                        <a:spcAft>
                          <a:spcPts val="600"/>
                        </a:spcAft>
                      </a:pPr>
                      <a:r>
                        <a:rPr lang="en-US" sz="1200" dirty="0">
                          <a:solidFill>
                            <a:schemeClr val="bg1"/>
                          </a:solidFill>
                          <a:effectLst/>
                          <a:latin typeface="Times New Roman"/>
                          <a:ea typeface="Calibri"/>
                          <a:cs typeface="Helvetica"/>
                        </a:rPr>
                        <a:t>Strengths</a:t>
                      </a:r>
                    </a:p>
                  </a:txBody>
                  <a:tcPr marL="68580" marR="68580" marT="0" marB="0" anchor="ctr"/>
                </a:tc>
                <a:tc>
                  <a:txBody>
                    <a:bodyPr/>
                    <a:lstStyle/>
                    <a:p>
                      <a:pPr marL="0" marR="0">
                        <a:spcBef>
                          <a:spcPts val="600"/>
                        </a:spcBef>
                        <a:spcAft>
                          <a:spcPts val="600"/>
                        </a:spcAft>
                      </a:pPr>
                      <a:r>
                        <a:rPr lang="en-US" sz="1200" dirty="0">
                          <a:solidFill>
                            <a:schemeClr val="bg1"/>
                          </a:solidFill>
                          <a:effectLst/>
                          <a:latin typeface="Times New Roman"/>
                          <a:ea typeface="Calibri"/>
                          <a:cs typeface="Helvetica"/>
                        </a:rPr>
                        <a:t>Weaknesses</a:t>
                      </a:r>
                    </a:p>
                  </a:txBody>
                  <a:tcPr marL="68580" marR="68580" marT="0" marB="0" anchor="ctr"/>
                </a:tc>
                <a:extLst>
                  <a:ext uri="{0D108BD9-81ED-4DB2-BD59-A6C34878D82A}">
                    <a16:rowId xmlns:a16="http://schemas.microsoft.com/office/drawing/2014/main" val="10000"/>
                  </a:ext>
                </a:extLst>
              </a:tr>
              <a:tr h="1263453">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Pavlov’s classical conditioning</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Learning happens when neutral stimuli become so strongly associated with natural stimuli that they elicit the same response.</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Useful in explaining how emotional responses such as phobias are learned.</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Explanation of behavior change is too limited to serve as comprehensive theory of human development.</a:t>
                      </a:r>
                    </a:p>
                  </a:txBody>
                  <a:tcPr marL="68580" marR="68580" marT="0" marB="0"/>
                </a:tc>
                <a:extLst>
                  <a:ext uri="{0D108BD9-81ED-4DB2-BD59-A6C34878D82A}">
                    <a16:rowId xmlns:a16="http://schemas.microsoft.com/office/drawing/2014/main" val="10001"/>
                  </a:ext>
                </a:extLst>
              </a:tr>
              <a:tr h="1263453">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Skinner’s operant-conditioning theory</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Development involves behavior changes that are shaped by reinforcement and punishment.</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Basis of many useful strategies for managing and changing human behavior.</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Humans are not as passive as this theorist claimed; the theory ignores hereditary, cognitive, emotional, and social factors in development.</a:t>
                      </a:r>
                    </a:p>
                  </a:txBody>
                  <a:tcPr marL="68580" marR="68580" marT="0" marB="0"/>
                </a:tc>
                <a:extLst>
                  <a:ext uri="{0D108BD9-81ED-4DB2-BD59-A6C34878D82A}">
                    <a16:rowId xmlns:a16="http://schemas.microsoft.com/office/drawing/2014/main" val="10002"/>
                  </a:ext>
                </a:extLst>
              </a:tr>
              <a:tr h="1516144">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Bandura’s social-learning theory</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People learn from models; what they learn from a model depends on </a:t>
                      </a:r>
                      <a:r>
                        <a:rPr lang="en-US" sz="1800" i="1" dirty="0">
                          <a:solidFill>
                            <a:srgbClr val="000000"/>
                          </a:solidFill>
                          <a:effectLst/>
                          <a:latin typeface="Times New Roman"/>
                          <a:ea typeface="Calibri"/>
                          <a:cs typeface="Helvetica"/>
                        </a:rPr>
                        <a:t>how they interpret the situation cognitively and emotionally</a:t>
                      </a:r>
                      <a:r>
                        <a:rPr lang="en-US" sz="1800" dirty="0">
                          <a:solidFill>
                            <a:srgbClr val="000000"/>
                          </a:solidFill>
                          <a:effectLst/>
                          <a:latin typeface="Times New Roman"/>
                          <a:ea typeface="Calibri"/>
                          <a:cs typeface="Helvetica"/>
                        </a:rPr>
                        <a:t>.</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Helps explain how models influence behavior; explains more about development than other learning theories do because of addition of cognitive and emotional factors.</a:t>
                      </a:r>
                    </a:p>
                  </a:txBody>
                  <a:tcPr marL="68580" marR="68580" marT="0" marB="0"/>
                </a:tc>
                <a:tc>
                  <a:txBody>
                    <a:bodyPr/>
                    <a:lstStyle/>
                    <a:p>
                      <a:pPr marL="0" marR="0">
                        <a:spcBef>
                          <a:spcPts val="600"/>
                        </a:spcBef>
                        <a:spcAft>
                          <a:spcPts val="600"/>
                        </a:spcAft>
                      </a:pPr>
                      <a:r>
                        <a:rPr lang="en-US" sz="1800" dirty="0">
                          <a:solidFill>
                            <a:srgbClr val="000000"/>
                          </a:solidFill>
                          <a:effectLst/>
                          <a:latin typeface="Times New Roman"/>
                          <a:ea typeface="Calibri"/>
                          <a:cs typeface="Helvetica"/>
                        </a:rPr>
                        <a:t>Does not provide an overall picture of development.</a:t>
                      </a:r>
                    </a:p>
                  </a:txBody>
                  <a:tcPr marL="68580" marR="6858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70885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ncil drawing a line on a paper&#10;&#10;Description automatically generated">
            <a:extLst>
              <a:ext uri="{FF2B5EF4-FFF2-40B4-BE49-F238E27FC236}">
                <a16:creationId xmlns:a16="http://schemas.microsoft.com/office/drawing/2014/main" id="{0D2E3CE5-FD93-D678-F8BB-9CCC095062B8}"/>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4043" r="5213" b="1"/>
          <a:stretch/>
        </p:blipFill>
        <p:spPr>
          <a:xfrm rot="5400000">
            <a:off x="3928177" y="-1405821"/>
            <a:ext cx="6858000" cy="9669642"/>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4D8703E4-E7E5-8C9D-33D0-756EBEE45F80}"/>
              </a:ext>
            </a:extLst>
          </p:cNvPr>
          <p:cNvSpPr>
            <a:spLocks noGrp="1"/>
          </p:cNvSpPr>
          <p:nvPr>
            <p:ph type="title"/>
          </p:nvPr>
        </p:nvSpPr>
        <p:spPr>
          <a:xfrm>
            <a:off x="535578" y="365125"/>
            <a:ext cx="5329646" cy="1463675"/>
          </a:xfrm>
        </p:spPr>
        <p:txBody>
          <a:bodyPr vert="horz" lIns="91440" tIns="45720" rIns="91440" bIns="45720" rtlCol="0" anchor="ctr">
            <a:normAutofit/>
          </a:bodyPr>
          <a:lstStyle/>
          <a:p>
            <a:r>
              <a:rPr lang="en-US" sz="4000" b="1" dirty="0"/>
              <a:t>Connecting the dots </a:t>
            </a:r>
          </a:p>
        </p:txBody>
      </p:sp>
      <p:sp>
        <p:nvSpPr>
          <p:cNvPr id="6" name="Content Placeholder 5">
            <a:extLst>
              <a:ext uri="{FF2B5EF4-FFF2-40B4-BE49-F238E27FC236}">
                <a16:creationId xmlns:a16="http://schemas.microsoft.com/office/drawing/2014/main" id="{748D712A-3432-333C-F631-A8AE52C3302B}"/>
              </a:ext>
            </a:extLst>
          </p:cNvPr>
          <p:cNvSpPr>
            <a:spLocks noGrp="1"/>
          </p:cNvSpPr>
          <p:nvPr>
            <p:ph idx="1"/>
          </p:nvPr>
        </p:nvSpPr>
        <p:spPr>
          <a:xfrm>
            <a:off x="339634" y="2042967"/>
            <a:ext cx="5756366" cy="4449907"/>
          </a:xfrm>
        </p:spPr>
        <p:txBody>
          <a:bodyPr vert="horz" lIns="91440" tIns="45720" rIns="91440" bIns="45720" rtlCol="0">
            <a:normAutofit fontScale="92500" lnSpcReduction="10000"/>
          </a:bodyPr>
          <a:lstStyle/>
          <a:p>
            <a:r>
              <a:rPr lang="en-US" sz="3200" dirty="0"/>
              <a:t>What are the key features of these three different learning theories? </a:t>
            </a:r>
          </a:p>
          <a:p>
            <a:r>
              <a:rPr lang="en-US" sz="3200" dirty="0"/>
              <a:t>How do they compare?</a:t>
            </a:r>
          </a:p>
          <a:p>
            <a:r>
              <a:rPr lang="en-US" sz="3200" dirty="0"/>
              <a:t>Which one makes good sense to you?</a:t>
            </a:r>
          </a:p>
          <a:p>
            <a:r>
              <a:rPr lang="en-US" sz="3200" dirty="0"/>
              <a:t>How useful are these theories to professionals in Early Years, schools and health and social care settings?   </a:t>
            </a:r>
          </a:p>
        </p:txBody>
      </p:sp>
      <p:sp>
        <p:nvSpPr>
          <p:cNvPr id="4" name="TextBox 3">
            <a:extLst>
              <a:ext uri="{FF2B5EF4-FFF2-40B4-BE49-F238E27FC236}">
                <a16:creationId xmlns:a16="http://schemas.microsoft.com/office/drawing/2014/main" id="{662856EF-12E0-91E7-2DBC-58F80BFD00AD}"/>
              </a:ext>
            </a:extLst>
          </p:cNvPr>
          <p:cNvSpPr txBox="1"/>
          <p:nvPr/>
        </p:nvSpPr>
        <p:spPr>
          <a:xfrm>
            <a:off x="9759924" y="6657945"/>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labellezayeltiempo.blogspot.com/2020/05/razon-escepticismo-pseudociencias-i.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558174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0" name="Content Placeholder 1029">
            <a:extLst>
              <a:ext uri="{FF2B5EF4-FFF2-40B4-BE49-F238E27FC236}">
                <a16:creationId xmlns:a16="http://schemas.microsoft.com/office/drawing/2014/main" id="{9B4B65E9-A681-427E-1EFC-06F67B13E1CC}"/>
              </a:ext>
            </a:extLst>
          </p:cNvPr>
          <p:cNvSpPr>
            <a:spLocks noGrp="1"/>
          </p:cNvSpPr>
          <p:nvPr>
            <p:ph idx="1"/>
          </p:nvPr>
        </p:nvSpPr>
        <p:spPr>
          <a:xfrm>
            <a:off x="4654295" y="502920"/>
            <a:ext cx="6894576" cy="1463040"/>
          </a:xfrm>
        </p:spPr>
        <p:txBody>
          <a:bodyPr anchor="ctr">
            <a:normAutofit/>
          </a:bodyPr>
          <a:lstStyle/>
          <a:p>
            <a:pPr marL="0" indent="0">
              <a:buNone/>
            </a:pPr>
            <a:r>
              <a:rPr lang="en-US" sz="3600" b="1" dirty="0"/>
              <a:t>Three learning theories in a nutshell </a:t>
            </a:r>
          </a:p>
        </p:txBody>
      </p:sp>
      <p:pic>
        <p:nvPicPr>
          <p:cNvPr id="1026" name="Picture 2" descr="A comic strip of a dog&#10;&#10;Description automatically generated">
            <a:extLst>
              <a:ext uri="{FF2B5EF4-FFF2-40B4-BE49-F238E27FC236}">
                <a16:creationId xmlns:a16="http://schemas.microsoft.com/office/drawing/2014/main" id="{DBECD2E4-EC94-7ECE-07B1-DB7AF223E6B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812" y="2290936"/>
            <a:ext cx="10152184" cy="3959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3157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FCC6AE-8A56-E5C0-0197-DAB95B97AFEA}"/>
              </a:ext>
            </a:extLst>
          </p:cNvPr>
          <p:cNvSpPr>
            <a:spLocks noGrp="1"/>
          </p:cNvSpPr>
          <p:nvPr>
            <p:ph type="ctrTitle"/>
          </p:nvPr>
        </p:nvSpPr>
        <p:spPr>
          <a:xfrm>
            <a:off x="638882" y="3577456"/>
            <a:ext cx="10909640" cy="1687814"/>
          </a:xfrm>
        </p:spPr>
        <p:txBody>
          <a:bodyPr anchor="b">
            <a:normAutofit/>
          </a:bodyPr>
          <a:lstStyle/>
          <a:p>
            <a:r>
              <a:rPr lang="en-GB" sz="4100" dirty="0"/>
              <a:t>How would you use the three learning theories in your work as a health and social care professional? </a:t>
            </a:r>
          </a:p>
        </p:txBody>
      </p:sp>
      <p:sp>
        <p:nvSpPr>
          <p:cNvPr id="5" name="Subtitle 4">
            <a:extLst>
              <a:ext uri="{FF2B5EF4-FFF2-40B4-BE49-F238E27FC236}">
                <a16:creationId xmlns:a16="http://schemas.microsoft.com/office/drawing/2014/main" id="{1D51A1EE-05DC-A28C-1804-AA8F552472D4}"/>
              </a:ext>
            </a:extLst>
          </p:cNvPr>
          <p:cNvSpPr>
            <a:spLocks noGrp="1"/>
          </p:cNvSpPr>
          <p:nvPr>
            <p:ph type="subTitle" idx="1"/>
          </p:nvPr>
        </p:nvSpPr>
        <p:spPr>
          <a:xfrm>
            <a:off x="381157" y="6374937"/>
            <a:ext cx="10909643" cy="552659"/>
          </a:xfrm>
        </p:spPr>
        <p:txBody>
          <a:bodyPr anchor="t">
            <a:normAutofit fontScale="85000" lnSpcReduction="20000"/>
          </a:bodyPr>
          <a:lstStyle/>
          <a:p>
            <a:r>
              <a:rPr lang="en-GB" dirty="0"/>
              <a:t>https://assets.publishing.service.gov.uk/government/uploads/system/uploads/image_data/file/145055/s960_character_group.jpg</a:t>
            </a:r>
          </a:p>
        </p:txBody>
      </p:sp>
      <p:pic>
        <p:nvPicPr>
          <p:cNvPr id="1028" name="Picture 4" descr="Health and social care leaders unite to improve public involvement in  research - GOV.UK">
            <a:extLst>
              <a:ext uri="{FF2B5EF4-FFF2-40B4-BE49-F238E27FC236}">
                <a16:creationId xmlns:a16="http://schemas.microsoft.com/office/drawing/2014/main" id="{955AC80B-E229-4532-AEBC-7B6800742C0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37685" y="-284937"/>
            <a:ext cx="6506315" cy="4342966"/>
          </a:xfrm>
          <a:prstGeom prst="rect">
            <a:avLst/>
          </a:prstGeom>
          <a:noFill/>
          <a:extLst>
            <a:ext uri="{909E8E84-426E-40DD-AFC4-6F175D3DCCD1}">
              <a14:hiddenFill xmlns:a14="http://schemas.microsoft.com/office/drawing/2010/main">
                <a:solidFill>
                  <a:srgbClr val="FFFFFF"/>
                </a:solidFill>
              </a14:hiddenFill>
            </a:ext>
          </a:extLst>
        </p:spPr>
      </p:pic>
      <p:sp>
        <p:nvSpPr>
          <p:cNvPr id="1045"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775720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307</TotalTime>
  <Words>4677</Words>
  <Application>Microsoft Office PowerPoint</Application>
  <PresentationFormat>Widescreen</PresentationFormat>
  <Paragraphs>1045</Paragraphs>
  <Slides>57</Slides>
  <Notes>44</Notes>
  <HiddenSlides>2</HiddenSlides>
  <MMClips>3</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57</vt:i4>
      </vt:variant>
    </vt:vector>
  </HeadingPairs>
  <TitlesOfParts>
    <vt:vector size="69" baseType="lpstr">
      <vt:lpstr>Times New Roman</vt:lpstr>
      <vt:lpstr>Calibri Light</vt:lpstr>
      <vt:lpstr>Aptos Black</vt:lpstr>
      <vt:lpstr>Aptos Display</vt:lpstr>
      <vt:lpstr>Aptos</vt:lpstr>
      <vt:lpstr>Segoe UI</vt:lpstr>
      <vt:lpstr>Wingdings</vt:lpstr>
      <vt:lpstr>Arial</vt:lpstr>
      <vt:lpstr>Calibri</vt:lpstr>
      <vt:lpstr>Office Theme</vt:lpstr>
      <vt:lpstr>Office Theme</vt:lpstr>
      <vt:lpstr>Office Theme</vt:lpstr>
      <vt:lpstr>LCHS4010 Psychology in  Health and Social Care  </vt:lpstr>
      <vt:lpstr>Plan for today</vt:lpstr>
      <vt:lpstr>We live in a diverse society</vt:lpstr>
      <vt:lpstr>Cultural Competence model</vt:lpstr>
      <vt:lpstr>Cultural knowledge </vt:lpstr>
      <vt:lpstr>Cultural awareness</vt:lpstr>
      <vt:lpstr>Cultural sensitivity </vt:lpstr>
      <vt:lpstr>Cultural competence is more than just walking in someone’s shoes</vt:lpstr>
      <vt:lpstr>How good is your cultural competence? </vt:lpstr>
      <vt:lpstr>Concept of ‘culture’ can be problematic (Husain, 2023) </vt:lpstr>
      <vt:lpstr>PowerPoint Presentation</vt:lpstr>
      <vt:lpstr>PowerPoint Presentation</vt:lpstr>
      <vt:lpstr>What have you learned about cultural humility? </vt:lpstr>
      <vt:lpstr>PowerPoint Presentation</vt:lpstr>
      <vt:lpstr>Behaviourism &amp; Learning Theories </vt:lpstr>
      <vt:lpstr>Learning theories in Psychology</vt:lpstr>
      <vt:lpstr>Learning theories in Psychology</vt:lpstr>
      <vt:lpstr>Behavioural Learning Theories</vt:lpstr>
      <vt:lpstr>Behavioural Learning</vt:lpstr>
      <vt:lpstr>PowerPoint Presentation</vt:lpstr>
      <vt:lpstr>Classical conditioning: Teaching a dog to salivate by ringing a bell without food </vt:lpstr>
      <vt:lpstr>PowerPoint Presentation</vt:lpstr>
      <vt:lpstr>PowerPoint Presentation</vt:lpstr>
      <vt:lpstr>Examples of classical conditioning </vt:lpstr>
      <vt:lpstr>PowerPoint Presentation</vt:lpstr>
      <vt:lpstr>Applications of classical  conditioning</vt:lpstr>
      <vt:lpstr>Therapeutic applications </vt:lpstr>
      <vt:lpstr>Operant conditioning</vt:lpstr>
      <vt:lpstr>Skinner’s Operant Conditioning</vt:lpstr>
      <vt:lpstr>How did the trainer motivate the seal to perform? </vt:lpstr>
      <vt:lpstr>PowerPoint Presentation</vt:lpstr>
      <vt:lpstr>PowerPoint Presentation</vt:lpstr>
      <vt:lpstr>An example of operant conditioning in action …</vt:lpstr>
      <vt:lpstr>Punishment and negative reinforcement</vt:lpstr>
      <vt:lpstr>Know your positive from negative reinforcement</vt:lpstr>
      <vt:lpstr>Examples of applications of operant conditioning </vt:lpstr>
      <vt:lpstr>Applications of operant conditioning </vt:lpstr>
      <vt:lpstr>Using operant conditioning be like…….</vt:lpstr>
      <vt:lpstr>ABC model of behaviour modification</vt:lpstr>
      <vt:lpstr>PowerPoint Presentation</vt:lpstr>
      <vt:lpstr>Evaluation</vt:lpstr>
      <vt:lpstr>Key points of behaviourism in memes</vt:lpstr>
      <vt:lpstr>Social Learning Theory</vt:lpstr>
      <vt:lpstr>Social Learning Theory (Bandura, 1977) </vt:lpstr>
      <vt:lpstr>PowerPoint Presentation</vt:lpstr>
      <vt:lpstr>PowerPoint Presentation</vt:lpstr>
      <vt:lpstr>PowerPoint Presentation</vt:lpstr>
      <vt:lpstr>Bandura (1977) four phases  </vt:lpstr>
      <vt:lpstr>PowerPoint Presentation</vt:lpstr>
      <vt:lpstr>If we do successfully imitate an observed behaviour, this can then be reinforced</vt:lpstr>
      <vt:lpstr>PowerPoint Presentation</vt:lpstr>
      <vt:lpstr>Applications of Social Learning Theory</vt:lpstr>
      <vt:lpstr>PowerPoint Presentation</vt:lpstr>
      <vt:lpstr>Evaluating Learning Theories (Boyle &amp; Berk, 2018, p. 46 )</vt:lpstr>
      <vt:lpstr>Connecting the dots </vt:lpstr>
      <vt:lpstr>PowerPoint Presentation</vt:lpstr>
      <vt:lpstr>How would you use the three learning theories in your work as a health and social care professional?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LCHS4010 Learning Theories</dc:title>
  <dc:creator>Josephine Chen-Wilson</dc:creator>
  <cp:lastModifiedBy>Neale Haddon</cp:lastModifiedBy>
  <cp:revision>22</cp:revision>
  <dcterms:created xsi:type="dcterms:W3CDTF">2024-05-20T16:44:10Z</dcterms:created>
  <dcterms:modified xsi:type="dcterms:W3CDTF">2025-10-02T15:00:48Z</dcterms:modified>
</cp:coreProperties>
</file>