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897770-55F6-41FD-AEC9-CB8C7D54EB2A}" v="21" dt="2025-01-20T20:14:58.7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d9766618-3e46-45d4-99f2-08120d84987f" providerId="ADAL" clId="{E5897770-55F6-41FD-AEC9-CB8C7D54EB2A}"/>
    <pc:docChg chg="undo custSel addSld delSld modSld sldOrd">
      <pc:chgData name="Aliyu Sambo" userId="d9766618-3e46-45d4-99f2-08120d84987f" providerId="ADAL" clId="{E5897770-55F6-41FD-AEC9-CB8C7D54EB2A}" dt="2025-01-20T20:16:04.660" v="789" actId="27636"/>
      <pc:docMkLst>
        <pc:docMk/>
      </pc:docMkLst>
      <pc:sldChg chg="modSp new mod">
        <pc:chgData name="Aliyu Sambo" userId="d9766618-3e46-45d4-99f2-08120d84987f" providerId="ADAL" clId="{E5897770-55F6-41FD-AEC9-CB8C7D54EB2A}" dt="2025-01-20T19:13:57.306" v="484" actId="1076"/>
        <pc:sldMkLst>
          <pc:docMk/>
          <pc:sldMk cId="4294451065" sldId="256"/>
        </pc:sldMkLst>
        <pc:spChg chg="mod">
          <ac:chgData name="Aliyu Sambo" userId="d9766618-3e46-45d4-99f2-08120d84987f" providerId="ADAL" clId="{E5897770-55F6-41FD-AEC9-CB8C7D54EB2A}" dt="2025-01-20T19:12:48.450" v="472" actId="27636"/>
          <ac:spMkLst>
            <pc:docMk/>
            <pc:sldMk cId="4294451065" sldId="256"/>
            <ac:spMk id="2" creationId="{A5CC4516-CCB7-F66C-4D20-741323487F17}"/>
          </ac:spMkLst>
        </pc:spChg>
        <pc:spChg chg="mod">
          <ac:chgData name="Aliyu Sambo" userId="d9766618-3e46-45d4-99f2-08120d84987f" providerId="ADAL" clId="{E5897770-55F6-41FD-AEC9-CB8C7D54EB2A}" dt="2025-01-20T19:13:57.306" v="484" actId="1076"/>
          <ac:spMkLst>
            <pc:docMk/>
            <pc:sldMk cId="4294451065" sldId="256"/>
            <ac:spMk id="3" creationId="{BDC24FEC-7074-B723-DBB6-A94E4E5EB5F8}"/>
          </ac:spMkLst>
        </pc:spChg>
      </pc:sldChg>
      <pc:sldChg chg="addSp delSp modSp new mod ord">
        <pc:chgData name="Aliyu Sambo" userId="d9766618-3e46-45d4-99f2-08120d84987f" providerId="ADAL" clId="{E5897770-55F6-41FD-AEC9-CB8C7D54EB2A}" dt="2025-01-20T20:16:04.660" v="789" actId="27636"/>
        <pc:sldMkLst>
          <pc:docMk/>
          <pc:sldMk cId="947379671" sldId="257"/>
        </pc:sldMkLst>
        <pc:spChg chg="mod">
          <ac:chgData name="Aliyu Sambo" userId="d9766618-3e46-45d4-99f2-08120d84987f" providerId="ADAL" clId="{E5897770-55F6-41FD-AEC9-CB8C7D54EB2A}" dt="2025-01-20T18:51:40.467" v="61" actId="20577"/>
          <ac:spMkLst>
            <pc:docMk/>
            <pc:sldMk cId="947379671" sldId="257"/>
            <ac:spMk id="2" creationId="{4324B992-93C1-AFB0-CAB4-5B858FA25DD4}"/>
          </ac:spMkLst>
        </pc:spChg>
        <pc:spChg chg="mod">
          <ac:chgData name="Aliyu Sambo" userId="d9766618-3e46-45d4-99f2-08120d84987f" providerId="ADAL" clId="{E5897770-55F6-41FD-AEC9-CB8C7D54EB2A}" dt="2025-01-20T20:16:04.660" v="789" actId="27636"/>
          <ac:spMkLst>
            <pc:docMk/>
            <pc:sldMk cId="947379671" sldId="257"/>
            <ac:spMk id="3" creationId="{8E7B3255-C298-B568-73EB-6B15786EDBAA}"/>
          </ac:spMkLst>
        </pc:spChg>
        <pc:spChg chg="add del mod">
          <ac:chgData name="Aliyu Sambo" userId="d9766618-3e46-45d4-99f2-08120d84987f" providerId="ADAL" clId="{E5897770-55F6-41FD-AEC9-CB8C7D54EB2A}" dt="2025-01-20T18:51:24.460" v="47" actId="478"/>
          <ac:spMkLst>
            <pc:docMk/>
            <pc:sldMk cId="947379671" sldId="257"/>
            <ac:spMk id="5" creationId="{235D8E27-FCDC-E7A6-A0BE-CC7C4C8456F2}"/>
          </ac:spMkLst>
        </pc:spChg>
      </pc:sldChg>
      <pc:sldChg chg="modSp new mod modAnim">
        <pc:chgData name="Aliyu Sambo" userId="d9766618-3e46-45d4-99f2-08120d84987f" providerId="ADAL" clId="{E5897770-55F6-41FD-AEC9-CB8C7D54EB2A}" dt="2025-01-20T19:33:02.294" v="694"/>
        <pc:sldMkLst>
          <pc:docMk/>
          <pc:sldMk cId="3933118408" sldId="258"/>
        </pc:sldMkLst>
        <pc:spChg chg="mod">
          <ac:chgData name="Aliyu Sambo" userId="d9766618-3e46-45d4-99f2-08120d84987f" providerId="ADAL" clId="{E5897770-55F6-41FD-AEC9-CB8C7D54EB2A}" dt="2025-01-20T19:14:18.292" v="491" actId="20577"/>
          <ac:spMkLst>
            <pc:docMk/>
            <pc:sldMk cId="3933118408" sldId="258"/>
            <ac:spMk id="2" creationId="{ED79E5FA-9B0F-5002-09E6-2251609574B5}"/>
          </ac:spMkLst>
        </pc:spChg>
        <pc:spChg chg="mod">
          <ac:chgData name="Aliyu Sambo" userId="d9766618-3e46-45d4-99f2-08120d84987f" providerId="ADAL" clId="{E5897770-55F6-41FD-AEC9-CB8C7D54EB2A}" dt="2025-01-20T19:32:27.100" v="691" actId="20577"/>
          <ac:spMkLst>
            <pc:docMk/>
            <pc:sldMk cId="3933118408" sldId="258"/>
            <ac:spMk id="3" creationId="{1DF493B4-8183-6A89-A1D7-C6B23C28A6CB}"/>
          </ac:spMkLst>
        </pc:spChg>
      </pc:sldChg>
      <pc:sldChg chg="addSp modSp new mod modAnim">
        <pc:chgData name="Aliyu Sambo" userId="d9766618-3e46-45d4-99f2-08120d84987f" providerId="ADAL" clId="{E5897770-55F6-41FD-AEC9-CB8C7D54EB2A}" dt="2025-01-20T19:18:01.566" v="577"/>
        <pc:sldMkLst>
          <pc:docMk/>
          <pc:sldMk cId="2771267165" sldId="259"/>
        </pc:sldMkLst>
        <pc:spChg chg="mod">
          <ac:chgData name="Aliyu Sambo" userId="d9766618-3e46-45d4-99f2-08120d84987f" providerId="ADAL" clId="{E5897770-55F6-41FD-AEC9-CB8C7D54EB2A}" dt="2025-01-20T19:15:28.804" v="536" actId="27636"/>
          <ac:spMkLst>
            <pc:docMk/>
            <pc:sldMk cId="2771267165" sldId="259"/>
            <ac:spMk id="2" creationId="{5DB739F2-2070-E425-2D94-7D5C906BAE1E}"/>
          </ac:spMkLst>
        </pc:spChg>
        <pc:spChg chg="mod">
          <ac:chgData name="Aliyu Sambo" userId="d9766618-3e46-45d4-99f2-08120d84987f" providerId="ADAL" clId="{E5897770-55F6-41FD-AEC9-CB8C7D54EB2A}" dt="2025-01-20T19:16:08.985" v="553" actId="20577"/>
          <ac:spMkLst>
            <pc:docMk/>
            <pc:sldMk cId="2771267165" sldId="259"/>
            <ac:spMk id="3" creationId="{49B067BB-42B4-1093-1BBF-C3130CFCD1EE}"/>
          </ac:spMkLst>
        </pc:spChg>
        <pc:spChg chg="add mod">
          <ac:chgData name="Aliyu Sambo" userId="d9766618-3e46-45d4-99f2-08120d84987f" providerId="ADAL" clId="{E5897770-55F6-41FD-AEC9-CB8C7D54EB2A}" dt="2025-01-20T19:17:57.613" v="576" actId="13822"/>
          <ac:spMkLst>
            <pc:docMk/>
            <pc:sldMk cId="2771267165" sldId="259"/>
            <ac:spMk id="4" creationId="{DAE935F1-86C1-3892-32B2-131823B6CD79}"/>
          </ac:spMkLst>
        </pc:spChg>
      </pc:sldChg>
      <pc:sldChg chg="addSp delSp modSp new">
        <pc:chgData name="Aliyu Sambo" userId="d9766618-3e46-45d4-99f2-08120d84987f" providerId="ADAL" clId="{E5897770-55F6-41FD-AEC9-CB8C7D54EB2A}" dt="2025-01-20T19:16:35.577" v="554"/>
        <pc:sldMkLst>
          <pc:docMk/>
          <pc:sldMk cId="3494222814" sldId="260"/>
        </pc:sldMkLst>
        <pc:spChg chg="del">
          <ac:chgData name="Aliyu Sambo" userId="d9766618-3e46-45d4-99f2-08120d84987f" providerId="ADAL" clId="{E5897770-55F6-41FD-AEC9-CB8C7D54EB2A}" dt="2025-01-20T19:16:35.577" v="554"/>
          <ac:spMkLst>
            <pc:docMk/>
            <pc:sldMk cId="3494222814" sldId="260"/>
            <ac:spMk id="3" creationId="{40D72B39-33ED-442A-3466-21318DBDCF80}"/>
          </ac:spMkLst>
        </pc:spChg>
        <pc:spChg chg="add mod">
          <ac:chgData name="Aliyu Sambo" userId="d9766618-3e46-45d4-99f2-08120d84987f" providerId="ADAL" clId="{E5897770-55F6-41FD-AEC9-CB8C7D54EB2A}" dt="2025-01-20T19:16:35.577" v="554"/>
          <ac:spMkLst>
            <pc:docMk/>
            <pc:sldMk cId="3494222814" sldId="260"/>
            <ac:spMk id="4" creationId="{42473032-658F-931F-C08F-8A355E72CFDB}"/>
          </ac:spMkLst>
        </pc:spChg>
      </pc:sldChg>
      <pc:sldChg chg="addSp delSp modSp new del mod ord">
        <pc:chgData name="Aliyu Sambo" userId="d9766618-3e46-45d4-99f2-08120d84987f" providerId="ADAL" clId="{E5897770-55F6-41FD-AEC9-CB8C7D54EB2A}" dt="2025-01-20T19:19:49.977" v="594" actId="47"/>
        <pc:sldMkLst>
          <pc:docMk/>
          <pc:sldMk cId="3221595140" sldId="261"/>
        </pc:sldMkLst>
        <pc:spChg chg="mod">
          <ac:chgData name="Aliyu Sambo" userId="d9766618-3e46-45d4-99f2-08120d84987f" providerId="ADAL" clId="{E5897770-55F6-41FD-AEC9-CB8C7D54EB2A}" dt="2025-01-20T19:18:50.091" v="587" actId="27636"/>
          <ac:spMkLst>
            <pc:docMk/>
            <pc:sldMk cId="3221595140" sldId="261"/>
            <ac:spMk id="2" creationId="{AB2BA760-3835-8B8D-BF80-DEE0C50A83EB}"/>
          </ac:spMkLst>
        </pc:spChg>
        <pc:spChg chg="add del mod">
          <ac:chgData name="Aliyu Sambo" userId="d9766618-3e46-45d4-99f2-08120d84987f" providerId="ADAL" clId="{E5897770-55F6-41FD-AEC9-CB8C7D54EB2A}" dt="2025-01-20T19:19:18.963" v="593" actId="27636"/>
          <ac:spMkLst>
            <pc:docMk/>
            <pc:sldMk cId="3221595140" sldId="261"/>
            <ac:spMk id="3" creationId="{21CAD3CB-A909-101E-14D2-3FB461174F4C}"/>
          </ac:spMkLst>
        </pc:spChg>
        <pc:spChg chg="add mod">
          <ac:chgData name="Aliyu Sambo" userId="d9766618-3e46-45d4-99f2-08120d84987f" providerId="ADAL" clId="{E5897770-55F6-41FD-AEC9-CB8C7D54EB2A}" dt="2025-01-20T19:18:26.421" v="581"/>
          <ac:spMkLst>
            <pc:docMk/>
            <pc:sldMk cId="3221595140" sldId="261"/>
            <ac:spMk id="4" creationId="{AACB69C9-93BC-411C-C2ED-E7C63E864588}"/>
          </ac:spMkLst>
        </pc:spChg>
      </pc:sldChg>
      <pc:sldChg chg="modSp new mod">
        <pc:chgData name="Aliyu Sambo" userId="d9766618-3e46-45d4-99f2-08120d84987f" providerId="ADAL" clId="{E5897770-55F6-41FD-AEC9-CB8C7D54EB2A}" dt="2025-01-20T19:20:15.856" v="608" actId="114"/>
        <pc:sldMkLst>
          <pc:docMk/>
          <pc:sldMk cId="2245582060" sldId="262"/>
        </pc:sldMkLst>
        <pc:spChg chg="mod">
          <ac:chgData name="Aliyu Sambo" userId="d9766618-3e46-45d4-99f2-08120d84987f" providerId="ADAL" clId="{E5897770-55F6-41FD-AEC9-CB8C7D54EB2A}" dt="2025-01-20T19:19:58.793" v="601" actId="27636"/>
          <ac:spMkLst>
            <pc:docMk/>
            <pc:sldMk cId="2245582060" sldId="262"/>
            <ac:spMk id="2" creationId="{CEDA5042-B10F-921E-049B-94D7242DCAEE}"/>
          </ac:spMkLst>
        </pc:spChg>
        <pc:spChg chg="mod">
          <ac:chgData name="Aliyu Sambo" userId="d9766618-3e46-45d4-99f2-08120d84987f" providerId="ADAL" clId="{E5897770-55F6-41FD-AEC9-CB8C7D54EB2A}" dt="2025-01-20T19:20:15.856" v="608" actId="114"/>
          <ac:spMkLst>
            <pc:docMk/>
            <pc:sldMk cId="2245582060" sldId="262"/>
            <ac:spMk id="3" creationId="{ED769C6B-9C21-80B5-D119-019929486134}"/>
          </ac:spMkLst>
        </pc:spChg>
      </pc:sldChg>
      <pc:sldChg chg="addSp delSp modSp new mod">
        <pc:chgData name="Aliyu Sambo" userId="d9766618-3e46-45d4-99f2-08120d84987f" providerId="ADAL" clId="{E5897770-55F6-41FD-AEC9-CB8C7D54EB2A}" dt="2025-01-20T19:38:01.822" v="756" actId="14734"/>
        <pc:sldMkLst>
          <pc:docMk/>
          <pc:sldMk cId="3498139596" sldId="263"/>
        </pc:sldMkLst>
        <pc:spChg chg="mod">
          <ac:chgData name="Aliyu Sambo" userId="d9766618-3e46-45d4-99f2-08120d84987f" providerId="ADAL" clId="{E5897770-55F6-41FD-AEC9-CB8C7D54EB2A}" dt="2025-01-20T19:22:05.762" v="623" actId="20577"/>
          <ac:spMkLst>
            <pc:docMk/>
            <pc:sldMk cId="3498139596" sldId="263"/>
            <ac:spMk id="2" creationId="{8F5F026D-7691-0EDC-A657-4CB410F4162D}"/>
          </ac:spMkLst>
        </pc:spChg>
        <pc:spChg chg="del">
          <ac:chgData name="Aliyu Sambo" userId="d9766618-3e46-45d4-99f2-08120d84987f" providerId="ADAL" clId="{E5897770-55F6-41FD-AEC9-CB8C7D54EB2A}" dt="2025-01-20T19:21:29.907" v="609"/>
          <ac:spMkLst>
            <pc:docMk/>
            <pc:sldMk cId="3498139596" sldId="263"/>
            <ac:spMk id="3" creationId="{E4780CE5-D453-1C01-468E-57B406295C7D}"/>
          </ac:spMkLst>
        </pc:spChg>
        <pc:graphicFrameChg chg="add mod modGraphic">
          <ac:chgData name="Aliyu Sambo" userId="d9766618-3e46-45d4-99f2-08120d84987f" providerId="ADAL" clId="{E5897770-55F6-41FD-AEC9-CB8C7D54EB2A}" dt="2025-01-20T19:38:01.822" v="756" actId="14734"/>
          <ac:graphicFrameMkLst>
            <pc:docMk/>
            <pc:sldMk cId="3498139596" sldId="263"/>
            <ac:graphicFrameMk id="4" creationId="{920E8F3A-20EA-6CBA-FFCB-2C66A52833C0}"/>
          </ac:graphicFrameMkLst>
        </pc:graphicFrameChg>
      </pc:sldChg>
      <pc:sldChg chg="modSp new mod">
        <pc:chgData name="Aliyu Sambo" userId="d9766618-3e46-45d4-99f2-08120d84987f" providerId="ADAL" clId="{E5897770-55F6-41FD-AEC9-CB8C7D54EB2A}" dt="2025-01-20T19:26:53.331" v="668" actId="113"/>
        <pc:sldMkLst>
          <pc:docMk/>
          <pc:sldMk cId="2618387453" sldId="264"/>
        </pc:sldMkLst>
        <pc:spChg chg="mod">
          <ac:chgData name="Aliyu Sambo" userId="d9766618-3e46-45d4-99f2-08120d84987f" providerId="ADAL" clId="{E5897770-55F6-41FD-AEC9-CB8C7D54EB2A}" dt="2025-01-20T19:23:42.543" v="635" actId="27636"/>
          <ac:spMkLst>
            <pc:docMk/>
            <pc:sldMk cId="2618387453" sldId="264"/>
            <ac:spMk id="2" creationId="{32968C76-7C83-3692-43E9-182009A8C054}"/>
          </ac:spMkLst>
        </pc:spChg>
        <pc:spChg chg="mod">
          <ac:chgData name="Aliyu Sambo" userId="d9766618-3e46-45d4-99f2-08120d84987f" providerId="ADAL" clId="{E5897770-55F6-41FD-AEC9-CB8C7D54EB2A}" dt="2025-01-20T19:26:53.331" v="668" actId="113"/>
          <ac:spMkLst>
            <pc:docMk/>
            <pc:sldMk cId="2618387453" sldId="264"/>
            <ac:spMk id="3" creationId="{C640B5CB-C734-B998-2606-FD1AA31AB39A}"/>
          </ac:spMkLst>
        </pc:spChg>
      </pc:sldChg>
      <pc:sldChg chg="modSp new mod">
        <pc:chgData name="Aliyu Sambo" userId="d9766618-3e46-45d4-99f2-08120d84987f" providerId="ADAL" clId="{E5897770-55F6-41FD-AEC9-CB8C7D54EB2A}" dt="2025-01-20T19:31:05.312" v="685" actId="20577"/>
        <pc:sldMkLst>
          <pc:docMk/>
          <pc:sldMk cId="1956129085" sldId="265"/>
        </pc:sldMkLst>
        <pc:spChg chg="mod">
          <ac:chgData name="Aliyu Sambo" userId="d9766618-3e46-45d4-99f2-08120d84987f" providerId="ADAL" clId="{E5897770-55F6-41FD-AEC9-CB8C7D54EB2A}" dt="2025-01-20T19:30:55.570" v="681" actId="20577"/>
          <ac:spMkLst>
            <pc:docMk/>
            <pc:sldMk cId="1956129085" sldId="265"/>
            <ac:spMk id="2" creationId="{46604199-CD95-AA43-127A-E622EE53FF40}"/>
          </ac:spMkLst>
        </pc:spChg>
        <pc:spChg chg="mod">
          <ac:chgData name="Aliyu Sambo" userId="d9766618-3e46-45d4-99f2-08120d84987f" providerId="ADAL" clId="{E5897770-55F6-41FD-AEC9-CB8C7D54EB2A}" dt="2025-01-20T19:31:05.312" v="685" actId="20577"/>
          <ac:spMkLst>
            <pc:docMk/>
            <pc:sldMk cId="1956129085" sldId="265"/>
            <ac:spMk id="3" creationId="{3FE61E1B-BB6A-0E4F-A856-B2303025C170}"/>
          </ac:spMkLst>
        </pc:spChg>
      </pc:sldChg>
      <pc:sldChg chg="addSp delSp modSp new mod">
        <pc:chgData name="Aliyu Sambo" userId="d9766618-3e46-45d4-99f2-08120d84987f" providerId="ADAL" clId="{E5897770-55F6-41FD-AEC9-CB8C7D54EB2A}" dt="2025-01-20T19:39:43.073" v="775" actId="1076"/>
        <pc:sldMkLst>
          <pc:docMk/>
          <pc:sldMk cId="3247231272" sldId="266"/>
        </pc:sldMkLst>
        <pc:spChg chg="mod">
          <ac:chgData name="Aliyu Sambo" userId="d9766618-3e46-45d4-99f2-08120d84987f" providerId="ADAL" clId="{E5897770-55F6-41FD-AEC9-CB8C7D54EB2A}" dt="2025-01-20T19:36:39.957" v="727"/>
          <ac:spMkLst>
            <pc:docMk/>
            <pc:sldMk cId="3247231272" sldId="266"/>
            <ac:spMk id="2" creationId="{1FF76230-6D63-E5E9-7283-EFA04598DFA6}"/>
          </ac:spMkLst>
        </pc:spChg>
        <pc:spChg chg="mod">
          <ac:chgData name="Aliyu Sambo" userId="d9766618-3e46-45d4-99f2-08120d84987f" providerId="ADAL" clId="{E5897770-55F6-41FD-AEC9-CB8C7D54EB2A}" dt="2025-01-20T19:39:43.073" v="775" actId="1076"/>
          <ac:spMkLst>
            <pc:docMk/>
            <pc:sldMk cId="3247231272" sldId="266"/>
            <ac:spMk id="3" creationId="{C0E06FA9-CAA4-86D5-9705-ADB52A5A9983}"/>
          </ac:spMkLst>
        </pc:spChg>
        <pc:spChg chg="add del">
          <ac:chgData name="Aliyu Sambo" userId="d9766618-3e46-45d4-99f2-08120d84987f" providerId="ADAL" clId="{E5897770-55F6-41FD-AEC9-CB8C7D54EB2A}" dt="2025-01-20T19:38:14.202" v="758" actId="22"/>
          <ac:spMkLst>
            <pc:docMk/>
            <pc:sldMk cId="3247231272" sldId="266"/>
            <ac:spMk id="5" creationId="{49C7CA06-0E1A-FFD4-7615-C0D57A138FC3}"/>
          </ac:spMkLst>
        </pc:spChg>
        <pc:graphicFrameChg chg="add del mod modGraphic">
          <ac:chgData name="Aliyu Sambo" userId="d9766618-3e46-45d4-99f2-08120d84987f" providerId="ADAL" clId="{E5897770-55F6-41FD-AEC9-CB8C7D54EB2A}" dt="2025-01-20T19:39:37.259" v="772" actId="1076"/>
          <ac:graphicFrameMkLst>
            <pc:docMk/>
            <pc:sldMk cId="3247231272" sldId="266"/>
            <ac:graphicFrameMk id="6" creationId="{03E933AB-67A2-1643-26FD-5B944A7D7103}"/>
          </ac:graphicFrameMkLst>
        </pc:graphicFrameChg>
      </pc:sldChg>
      <pc:sldChg chg="addSp delSp modSp new mod">
        <pc:chgData name="Aliyu Sambo" userId="d9766618-3e46-45d4-99f2-08120d84987f" providerId="ADAL" clId="{E5897770-55F6-41FD-AEC9-CB8C7D54EB2A}" dt="2025-01-20T19:42:40.261" v="778" actId="22"/>
        <pc:sldMkLst>
          <pc:docMk/>
          <pc:sldMk cId="703391602" sldId="267"/>
        </pc:sldMkLst>
        <pc:spChg chg="mod">
          <ac:chgData name="Aliyu Sambo" userId="d9766618-3e46-45d4-99f2-08120d84987f" providerId="ADAL" clId="{E5897770-55F6-41FD-AEC9-CB8C7D54EB2A}" dt="2025-01-20T19:35:54.195" v="718" actId="20577"/>
          <ac:spMkLst>
            <pc:docMk/>
            <pc:sldMk cId="703391602" sldId="267"/>
            <ac:spMk id="2" creationId="{43778886-C702-3826-5968-252E8BF39933}"/>
          </ac:spMkLst>
        </pc:spChg>
        <pc:spChg chg="mod">
          <ac:chgData name="Aliyu Sambo" userId="d9766618-3e46-45d4-99f2-08120d84987f" providerId="ADAL" clId="{E5897770-55F6-41FD-AEC9-CB8C7D54EB2A}" dt="2025-01-20T19:40:59.666" v="776"/>
          <ac:spMkLst>
            <pc:docMk/>
            <pc:sldMk cId="703391602" sldId="267"/>
            <ac:spMk id="3" creationId="{1CD5452B-9F94-C093-3A1B-DCB957F8528B}"/>
          </ac:spMkLst>
        </pc:spChg>
        <pc:spChg chg="add del">
          <ac:chgData name="Aliyu Sambo" userId="d9766618-3e46-45d4-99f2-08120d84987f" providerId="ADAL" clId="{E5897770-55F6-41FD-AEC9-CB8C7D54EB2A}" dt="2025-01-20T19:42:40.261" v="778" actId="22"/>
          <ac:spMkLst>
            <pc:docMk/>
            <pc:sldMk cId="703391602" sldId="267"/>
            <ac:spMk id="5" creationId="{971BE5A5-CD5F-EE30-4F73-69963E4333A6}"/>
          </ac:spMkLst>
        </pc:spChg>
      </pc:sldChg>
      <pc:sldChg chg="new del">
        <pc:chgData name="Aliyu Sambo" userId="d9766618-3e46-45d4-99f2-08120d84987f" providerId="ADAL" clId="{E5897770-55F6-41FD-AEC9-CB8C7D54EB2A}" dt="2025-01-20T19:42:57.922" v="781" actId="2696"/>
        <pc:sldMkLst>
          <pc:docMk/>
          <pc:sldMk cId="4028967495" sldId="268"/>
        </pc:sldMkLst>
      </pc:sldChg>
      <pc:sldChg chg="new del">
        <pc:chgData name="Aliyu Sambo" userId="d9766618-3e46-45d4-99f2-08120d84987f" providerId="ADAL" clId="{E5897770-55F6-41FD-AEC9-CB8C7D54EB2A}" dt="2025-01-20T19:43:00.444" v="782" actId="2696"/>
        <pc:sldMkLst>
          <pc:docMk/>
          <pc:sldMk cId="2607743067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17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64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68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31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647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722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432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7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43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070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12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7642D-5423-4CA6-B3AE-88E1896276F4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B1488-4C1E-4708-8C45-E9082F6C7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9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4B992-93C1-AFB0-CAB4-5B858FA25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2 -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B3255-C298-B568-73EB-6B15786ED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i="1" dirty="0"/>
              <a:t>Lecture</a:t>
            </a:r>
            <a:r>
              <a:rPr lang="en-GB" dirty="0"/>
              <a:t>: Understanding Aims, Objectives, Methodology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Lecture</a:t>
            </a:r>
            <a:r>
              <a:rPr lang="en-GB" dirty="0"/>
              <a:t>: Commonly Used Research Methods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Activity</a:t>
            </a:r>
            <a:r>
              <a:rPr lang="en-GB" dirty="0"/>
              <a:t>: Aims, Objectives</a:t>
            </a:r>
            <a:r>
              <a:rPr lang="en-GB"/>
              <a:t>, Methodology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Lecture</a:t>
            </a:r>
            <a:r>
              <a:rPr lang="en-GB" dirty="0"/>
              <a:t>: Research Methods in Computing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Activity</a:t>
            </a:r>
            <a:r>
              <a:rPr lang="en-GB" dirty="0"/>
              <a:t>: Reviewing AI-Based Research Tools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Activity</a:t>
            </a:r>
            <a:r>
              <a:rPr lang="en-GB" dirty="0"/>
              <a:t>: Your 3 Research Ideas</a:t>
            </a:r>
          </a:p>
        </p:txBody>
      </p:sp>
    </p:spTree>
    <p:extLst>
      <p:ext uri="{BB962C8B-B14F-4D97-AF65-F5344CB8AC3E}">
        <p14:creationId xmlns:p14="http://schemas.microsoft.com/office/powerpoint/2010/main" val="947379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C4516-CCB7-F66C-4D20-741323487F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ACFA7004</a:t>
            </a:r>
            <a:br>
              <a:rPr lang="en-GB" dirty="0"/>
            </a:br>
            <a:r>
              <a:rPr lang="en-GB" dirty="0"/>
              <a:t>Understanding Aims, Objectives, and Methodology in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24FEC-7074-B723-DBB6-A94E4E5EB5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3144" y="4182700"/>
            <a:ext cx="5335467" cy="126019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Key Concepts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&amp; Interrelationship</a:t>
            </a:r>
          </a:p>
        </p:txBody>
      </p:sp>
    </p:spTree>
    <p:extLst>
      <p:ext uri="{BB962C8B-B14F-4D97-AF65-F5344CB8AC3E}">
        <p14:creationId xmlns:p14="http://schemas.microsoft.com/office/powerpoint/2010/main" val="4294451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9E5FA-9B0F-5002-09E6-225160957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Overview of Research Concepts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493B4-8183-6A89-A1D7-C6B23C28A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Critical pillars of research:</a:t>
            </a:r>
          </a:p>
          <a:p>
            <a:pPr marL="0" indent="0">
              <a:buNone/>
            </a:pPr>
            <a:r>
              <a:rPr lang="en-GB" dirty="0"/>
              <a:t>Clearly defined aims, objectives, and methodology ensures a focused and systematic approach to research.</a:t>
            </a:r>
          </a:p>
          <a:p>
            <a:pPr marL="0" indent="0">
              <a:buNone/>
            </a:pPr>
            <a:endParaRPr lang="en-GB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Research Aims</a:t>
            </a:r>
            <a:r>
              <a:rPr lang="en-GB" dirty="0"/>
              <a:t>: Broad statements describing the overall purpose of the research.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Research Objectives</a:t>
            </a:r>
            <a:r>
              <a:rPr lang="en-GB" dirty="0"/>
              <a:t>: Specific steps or targets to achieve the research aim.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Research Methodology</a:t>
            </a:r>
            <a:r>
              <a:rPr lang="en-GB" dirty="0"/>
              <a:t>: The systematic approach and techniques used to achieve the objectives and aims.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1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739F2-2070-E425-2D94-7D5C906BA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Research Aims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067BB-42B4-1093-1BBF-C3130CFCD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The overarching, long-term goals of the research, often linked to solving a problem or addressing a gap in knowledge.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Characteristics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Broad, general statements.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Typically, qualitative and conceptual.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Express the desired outcome of the research.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Brief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Example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Aim</a:t>
            </a:r>
            <a:r>
              <a:rPr lang="en-GB" dirty="0"/>
              <a:t>: "To explore the impact of social media on adolescent mental health."</a:t>
            </a:r>
          </a:p>
          <a:p>
            <a:endParaRPr lang="en-GB" dirty="0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DAE935F1-86C1-3892-32B2-131823B6CD79}"/>
              </a:ext>
            </a:extLst>
          </p:cNvPr>
          <p:cNvSpPr/>
          <p:nvPr/>
        </p:nvSpPr>
        <p:spPr>
          <a:xfrm>
            <a:off x="9279802" y="3902044"/>
            <a:ext cx="2073244" cy="887239"/>
          </a:xfrm>
          <a:prstGeom prst="wedgeRoundRectCallout">
            <a:avLst>
              <a:gd name="adj1" fmla="val -65466"/>
              <a:gd name="adj2" fmla="val 8290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Who, what, …</a:t>
            </a:r>
          </a:p>
        </p:txBody>
      </p:sp>
    </p:spTree>
    <p:extLst>
      <p:ext uri="{BB962C8B-B14F-4D97-AF65-F5344CB8AC3E}">
        <p14:creationId xmlns:p14="http://schemas.microsoft.com/office/powerpoint/2010/main" val="277126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26E56-6922-DB99-D894-2B39451A8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2473032-658F-931F-C08F-8A355E72CFD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Definition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Specific, measurable steps that break down the broad aims into actionable targets.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Characteristics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Clear, concise, and measurable.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 on specific aspects of the research problem.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Help structure the research process.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Objective 1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"To assess the frequency of social media usage among adolescents."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Objective 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"To examine the correlation between social media use and levels of anxiety in adolescents."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222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A5042-B10F-921E-049B-94D7242DC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Research Methodology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69C6B-9C21-80B5-D119-0199294861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The strategy or plan used to achieve the research </a:t>
            </a:r>
            <a:r>
              <a:rPr lang="en-GB" b="1" i="1" dirty="0"/>
              <a:t>objectives</a:t>
            </a:r>
            <a:r>
              <a:rPr lang="en-GB" dirty="0"/>
              <a:t>. It outlines the data collection methods, analysis techniques, and the overall approach.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Characteristics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Describes how the objectives will be met.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Can be quantitative, qualitative, or mixed-methods.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Includes data collection, analysis, and interpretation methods.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Example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Methodology</a:t>
            </a:r>
            <a:r>
              <a:rPr lang="en-GB" dirty="0"/>
              <a:t>: A mixed-methods approach involving surveys (for quantitative data) and interviews (for qualitative data) to investigate the relationship between social media use and mental health.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582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F026D-7691-0EDC-A657-4CB410F41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0E8F3A-20EA-6CBA-FFCB-2C66A52833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8793939"/>
              </p:ext>
            </p:extLst>
          </p:nvPr>
        </p:nvGraphicFramePr>
        <p:xfrm>
          <a:off x="1786551" y="1674891"/>
          <a:ext cx="6633172" cy="2682454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219199">
                  <a:extLst>
                    <a:ext uri="{9D8B030D-6E8A-4147-A177-3AD203B41FA5}">
                      <a16:colId xmlns:a16="http://schemas.microsoft.com/office/drawing/2014/main" val="2795879066"/>
                    </a:ext>
                  </a:extLst>
                </a:gridCol>
                <a:gridCol w="2317688">
                  <a:extLst>
                    <a:ext uri="{9D8B030D-6E8A-4147-A177-3AD203B41FA5}">
                      <a16:colId xmlns:a16="http://schemas.microsoft.com/office/drawing/2014/main" val="3424245816"/>
                    </a:ext>
                  </a:extLst>
                </a:gridCol>
                <a:gridCol w="3096285">
                  <a:extLst>
                    <a:ext uri="{9D8B030D-6E8A-4147-A177-3AD203B41FA5}">
                      <a16:colId xmlns:a16="http://schemas.microsoft.com/office/drawing/2014/main" val="3067590163"/>
                    </a:ext>
                  </a:extLst>
                </a:gridCol>
              </a:tblGrid>
              <a:tr h="49005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>
                          <a:effectLst/>
                        </a:rPr>
                        <a:t>Concept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>
                          <a:effectLst/>
                        </a:rPr>
                        <a:t>Description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 dirty="0">
                          <a:effectLst/>
                        </a:rPr>
                        <a:t>Example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7013043"/>
                  </a:ext>
                </a:extLst>
              </a:tr>
              <a:tr h="677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>
                          <a:effectLst/>
                        </a:rPr>
                        <a:t>Aims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Broad, general statements about the purpose.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"To explore the impact of social media on adolescent mental health."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54463716"/>
                  </a:ext>
                </a:extLst>
              </a:tr>
              <a:tr h="67901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 dirty="0">
                          <a:effectLst/>
                        </a:rPr>
                        <a:t>Objectives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Specific, measurable targets to achieve the aims.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"To assess social media usage" and "To examine its relationship with anxiety."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0244544"/>
                  </a:ext>
                </a:extLst>
              </a:tr>
              <a:tr h="8355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 dirty="0">
                          <a:effectLst/>
                        </a:rPr>
                        <a:t>Methodology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Approach and techniques to achieve objectives.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 dirty="0">
                          <a:effectLst/>
                        </a:rPr>
                        <a:t>"Survey and interviews to gather quantitative and qualitative data."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01303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8139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68C76-7C83-3692-43E9-182009A8C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How They Work Together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0B5CB-C734-B998-2606-FD1AA31AB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Aims</a:t>
            </a:r>
            <a:r>
              <a:rPr lang="en-GB" dirty="0"/>
              <a:t> set the </a:t>
            </a:r>
            <a:r>
              <a:rPr lang="en-GB" i="1" dirty="0"/>
              <a:t>direction</a:t>
            </a:r>
            <a:r>
              <a:rPr lang="en-GB" dirty="0"/>
              <a:t> of the study.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Example: Investigating social media’s effects on mental health.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Objectives</a:t>
            </a:r>
            <a:r>
              <a:rPr lang="en-GB" dirty="0"/>
              <a:t> outline the </a:t>
            </a:r>
            <a:r>
              <a:rPr lang="en-GB" i="1" dirty="0"/>
              <a:t>path to achieve those aims </a:t>
            </a:r>
            <a:r>
              <a:rPr lang="en-GB" dirty="0"/>
              <a:t>through specific, actionable targets.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Example: Quantifying social media usage and identifying psychological effects.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Methodology</a:t>
            </a:r>
            <a:r>
              <a:rPr lang="en-GB" dirty="0"/>
              <a:t> describes the research </a:t>
            </a:r>
            <a:r>
              <a:rPr lang="en-GB" i="1" dirty="0"/>
              <a:t>design and tools </a:t>
            </a:r>
            <a:r>
              <a:rPr lang="en-GB" dirty="0"/>
              <a:t>used to collect and analyse data </a:t>
            </a:r>
            <a:r>
              <a:rPr lang="en-GB" i="1" dirty="0"/>
              <a:t>to achieve objectives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Example: Combining surveys (quantitative) and interviews (qualitative) to meet the objectives.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387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04199-CD95-AA43-127A-E622EE53F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Example of Breakdown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61E1B-BB6A-0E4F-A856-B2303025C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Research Aim</a:t>
            </a:r>
            <a:r>
              <a:rPr lang="en-GB" dirty="0"/>
              <a:t>: To understand how social media usage influences adolescent mental health.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Objectives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Identify the most popular social media platforms among adolescents.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Measure the correlation between social media usage and mental health indicators (e.g., anxiety).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Methodology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Quantitative</a:t>
            </a:r>
            <a:r>
              <a:rPr lang="en-GB" dirty="0"/>
              <a:t>: Survey to collect data on social media usage and mental health scores.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Qualitative</a:t>
            </a:r>
            <a:r>
              <a:rPr lang="en-GB" dirty="0"/>
              <a:t>: Conduct interviews with adolescents to understand personal experiences and perceptions.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129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76230-6D63-E5E9-7283-EFA04598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Summary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06FA9-CAA4-86D5-9705-ADB52A5A9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151" y="4368520"/>
            <a:ext cx="9955794" cy="10658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dirty="0"/>
              <a:t>Final Thought</a:t>
            </a:r>
            <a:r>
              <a:rPr lang="en-GB" sz="2600" dirty="0"/>
              <a:t>: Clearly defining aims, objectives, and methodology ensures a focused and systematic approach to research.</a:t>
            </a:r>
          </a:p>
          <a:p>
            <a:endParaRPr lang="en-GB" dirty="0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03E933AB-67A2-1643-26FD-5B944A7D71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3908709"/>
              </p:ext>
            </p:extLst>
          </p:nvPr>
        </p:nvGraphicFramePr>
        <p:xfrm>
          <a:off x="1898209" y="1470283"/>
          <a:ext cx="6633172" cy="2619079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219199">
                  <a:extLst>
                    <a:ext uri="{9D8B030D-6E8A-4147-A177-3AD203B41FA5}">
                      <a16:colId xmlns:a16="http://schemas.microsoft.com/office/drawing/2014/main" val="2795879066"/>
                    </a:ext>
                  </a:extLst>
                </a:gridCol>
                <a:gridCol w="2317688">
                  <a:extLst>
                    <a:ext uri="{9D8B030D-6E8A-4147-A177-3AD203B41FA5}">
                      <a16:colId xmlns:a16="http://schemas.microsoft.com/office/drawing/2014/main" val="3424245816"/>
                    </a:ext>
                  </a:extLst>
                </a:gridCol>
                <a:gridCol w="3096285">
                  <a:extLst>
                    <a:ext uri="{9D8B030D-6E8A-4147-A177-3AD203B41FA5}">
                      <a16:colId xmlns:a16="http://schemas.microsoft.com/office/drawing/2014/main" val="3067590163"/>
                    </a:ext>
                  </a:extLst>
                </a:gridCol>
              </a:tblGrid>
              <a:tr h="42668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>
                          <a:effectLst/>
                        </a:rPr>
                        <a:t>Concept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>
                          <a:effectLst/>
                        </a:rPr>
                        <a:t>Description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 dirty="0">
                          <a:effectLst/>
                        </a:rPr>
                        <a:t>Example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7013043"/>
                  </a:ext>
                </a:extLst>
              </a:tr>
              <a:tr h="677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>
                          <a:effectLst/>
                        </a:rPr>
                        <a:t>Aims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 dirty="0">
                          <a:effectLst/>
                        </a:rPr>
                        <a:t>Broad, general statements about the purpose.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"To explore the impact of social media on adolescent mental health."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54463716"/>
                  </a:ext>
                </a:extLst>
              </a:tr>
              <a:tr h="67901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 dirty="0">
                          <a:effectLst/>
                        </a:rPr>
                        <a:t>Objectives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Specific, measurable targets to achieve the aims.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"To assess social media usage" and "To examine its relationship with anxiety."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0244544"/>
                  </a:ext>
                </a:extLst>
              </a:tr>
              <a:tr h="8355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1" u="none" strike="noStrike" dirty="0">
                          <a:effectLst/>
                        </a:rPr>
                        <a:t>Methodology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>
                          <a:effectLst/>
                        </a:rPr>
                        <a:t>Approach and techniques to achieve objectives.</a:t>
                      </a:r>
                      <a:endParaRPr lang="en-GB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u="none" strike="noStrike" dirty="0">
                          <a:effectLst/>
                        </a:rPr>
                        <a:t>"Survey and interviews to gather quantitative and qualitative data."</a:t>
                      </a:r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01303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231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78886-C702-3826-5968-252E8BF39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5452B-9F94-C093-3A1B-DCB957F85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Punch, K. (2013). Introduction to Social Research: Quantitative and Qualitative Approaches. SAGE Publications.</a:t>
            </a:r>
          </a:p>
          <a:p>
            <a:endParaRPr lang="en-GB" sz="2400" dirty="0"/>
          </a:p>
          <a:p>
            <a:r>
              <a:rPr lang="en-GB" sz="2400" dirty="0"/>
              <a:t>Weyant, E., 2022. Research Design: Qualitative, Quantitative, and Mixed Methods Approaches: by John W. Creswell and J. David Creswell, Los Angeles, CA: SAGE, 2018, $38.34, 304pp., ISBN: 978-1506386706.</a:t>
            </a:r>
          </a:p>
        </p:txBody>
      </p:sp>
    </p:spTree>
    <p:extLst>
      <p:ext uri="{BB962C8B-B14F-4D97-AF65-F5344CB8AC3E}">
        <p14:creationId xmlns:p14="http://schemas.microsoft.com/office/powerpoint/2010/main" val="703391602"/>
      </p:ext>
    </p:extLst>
  </p:cSld>
  <p:clrMapOvr>
    <a:masterClrMapping/>
  </p:clrMapOvr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C01FB91B-D8DE-475E-A6DD-35F462F3A17E}" vid="{7051F4A2-3D30-4A8D-96FA-2E2259094F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UWTSD_ppt_theme</Template>
  <TotalTime>0</TotalTime>
  <Words>749</Words>
  <Application>Microsoft Office PowerPoint</Application>
  <PresentationFormat>Widescreen</PresentationFormat>
  <Paragraphs>99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Myriad Pro</vt:lpstr>
      <vt:lpstr>Aptos Narrow</vt:lpstr>
      <vt:lpstr>Arial</vt:lpstr>
      <vt:lpstr>UWTSD</vt:lpstr>
      <vt:lpstr>Week 2 - Plan</vt:lpstr>
      <vt:lpstr>ACFA7004 Understanding Aims, Objectives, and Methodology in Research</vt:lpstr>
      <vt:lpstr>Overview of Research Concepts</vt:lpstr>
      <vt:lpstr>Research Aims</vt:lpstr>
      <vt:lpstr>PowerPoint Presentation</vt:lpstr>
      <vt:lpstr>Research Methodology</vt:lpstr>
      <vt:lpstr>Summary</vt:lpstr>
      <vt:lpstr>How They Work Together</vt:lpstr>
      <vt:lpstr>Example of Breakdown</vt:lpstr>
      <vt:lpstr>Summary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Aliyu Sambo</dc:creator>
  <cp:lastModifiedBy>Aliyu Sambo</cp:lastModifiedBy>
  <cp:revision>1</cp:revision>
  <dcterms:created xsi:type="dcterms:W3CDTF">2025-01-20T18:49:55Z</dcterms:created>
  <dcterms:modified xsi:type="dcterms:W3CDTF">2025-01-20T20:16:05Z</dcterms:modified>
</cp:coreProperties>
</file>