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0593"/>
    <p:restoredTop sz="94632"/>
  </p:normalViewPr>
  <p:slideViewPr>
    <p:cSldViewPr snapToGrid="0">
      <p:cViewPr varScale="1">
        <p:scale>
          <a:sx n="78" d="100"/>
          <a:sy n="78" d="100"/>
        </p:scale>
        <p:origin x="184" y="7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10/21/19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214284" y="26292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enw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yw</a:t>
            </a:r>
            <a:r>
              <a:rPr lang="en-GB" sz="1200" dirty="0"/>
              <a:t> Carys Hopley ac </a:t>
            </a:r>
            <a:r>
              <a:rPr lang="en-GB" sz="1200" dirty="0" err="1"/>
              <a:t>rwy’n</a:t>
            </a:r>
            <a:r>
              <a:rPr lang="en-GB" sz="1200" dirty="0"/>
              <a:t> </a:t>
            </a:r>
            <a:r>
              <a:rPr lang="en-GB" sz="1200" dirty="0" err="1"/>
              <a:t>pedwar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bymtheg</a:t>
            </a:r>
            <a:r>
              <a:rPr lang="en-GB" sz="1200" dirty="0"/>
              <a:t> </a:t>
            </a:r>
            <a:r>
              <a:rPr lang="en-GB" sz="1200" dirty="0" err="1"/>
              <a:t>mlwydd</a:t>
            </a:r>
            <a:r>
              <a:rPr lang="en-GB" sz="1200" dirty="0"/>
              <a:t> </a:t>
            </a:r>
            <a:r>
              <a:rPr lang="en-GB" sz="1200" dirty="0" err="1"/>
              <a:t>oed</a:t>
            </a:r>
            <a:r>
              <a:rPr lang="en-GB" sz="1200" dirty="0"/>
              <a:t>. </a:t>
            </a:r>
            <a:r>
              <a:rPr lang="en-GB" sz="1200" dirty="0" err="1"/>
              <a:t>Rydw</a:t>
            </a:r>
            <a:r>
              <a:rPr lang="en-GB" sz="1200" dirty="0"/>
              <a:t> </a:t>
            </a:r>
            <a:r>
              <a:rPr lang="en-GB" sz="1200" dirty="0" err="1"/>
              <a:t>i’n</a:t>
            </a:r>
            <a:r>
              <a:rPr lang="en-GB" sz="1200" dirty="0"/>
              <a:t> </a:t>
            </a:r>
            <a:r>
              <a:rPr lang="en-GB" sz="1200" dirty="0" err="1"/>
              <a:t>byw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Llangynnwr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rhieni</a:t>
            </a:r>
            <a:r>
              <a:rPr lang="en-GB" sz="1200" dirty="0"/>
              <a:t>, </a:t>
            </a:r>
            <a:r>
              <a:rPr lang="en-GB" sz="1200" dirty="0" err="1"/>
              <a:t>dwy</a:t>
            </a:r>
            <a:r>
              <a:rPr lang="en-GB" sz="1200" dirty="0"/>
              <a:t> </a:t>
            </a:r>
            <a:r>
              <a:rPr lang="en-GB" sz="1200" dirty="0" err="1"/>
              <a:t>chwaer</a:t>
            </a:r>
            <a:r>
              <a:rPr lang="en-GB" sz="1200" dirty="0"/>
              <a:t> a </a:t>
            </a:r>
            <a:r>
              <a:rPr lang="en-GB" sz="1200" dirty="0" err="1"/>
              <a:t>brawd</a:t>
            </a:r>
            <a:r>
              <a:rPr lang="en-GB" sz="1200" dirty="0"/>
              <a:t>. </a:t>
            </a:r>
            <a:r>
              <a:rPr lang="en-GB" sz="1200" dirty="0" err="1"/>
              <a:t>Rydw</a:t>
            </a:r>
            <a:r>
              <a:rPr lang="en-GB" sz="1200" dirty="0"/>
              <a:t> </a:t>
            </a:r>
            <a:r>
              <a:rPr lang="en-GB" sz="1200" dirty="0" err="1"/>
              <a:t>i’n</a:t>
            </a:r>
            <a:r>
              <a:rPr lang="en-GB" sz="1200" dirty="0"/>
              <a:t> </a:t>
            </a:r>
            <a:r>
              <a:rPr lang="en-GB" sz="1200" dirty="0" err="1"/>
              <a:t>canu’r</a:t>
            </a:r>
            <a:r>
              <a:rPr lang="en-GB" sz="1200" dirty="0"/>
              <a:t> piano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radd</a:t>
            </a:r>
            <a:r>
              <a:rPr lang="en-GB" sz="1200" dirty="0"/>
              <a:t> 6 ac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ddwli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chwarae</a:t>
            </a:r>
            <a:r>
              <a:rPr lang="en-GB" sz="1200" dirty="0"/>
              <a:t> am </a:t>
            </a:r>
            <a:r>
              <a:rPr lang="en-GB" sz="1200" dirty="0" err="1"/>
              <a:t>fwynhad</a:t>
            </a:r>
            <a:r>
              <a:rPr lang="en-GB" sz="1200" dirty="0"/>
              <a:t>. 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hyn</a:t>
            </a:r>
            <a:r>
              <a:rPr lang="en-GB" sz="1200" dirty="0"/>
              <a:t> o </a:t>
            </a:r>
            <a:r>
              <a:rPr lang="en-GB" sz="1200" dirty="0" err="1"/>
              <a:t>fryd</a:t>
            </a:r>
            <a:r>
              <a:rPr lang="en-GB" sz="1200" dirty="0"/>
              <a:t>, </a:t>
            </a:r>
            <a:r>
              <a:rPr lang="en-GB" sz="1200" dirty="0" err="1"/>
              <a:t>rydw</a:t>
            </a:r>
            <a:r>
              <a:rPr lang="en-GB" sz="1200" dirty="0"/>
              <a:t> </a:t>
            </a:r>
            <a:r>
              <a:rPr lang="en-GB" sz="1200" dirty="0" err="1"/>
              <a:t>i’n</a:t>
            </a:r>
            <a:r>
              <a:rPr lang="en-GB" sz="1200" dirty="0"/>
              <a:t> </a:t>
            </a:r>
            <a:r>
              <a:rPr lang="en-GB" sz="1200" dirty="0" err="1"/>
              <a:t>mynychu</a:t>
            </a:r>
            <a:r>
              <a:rPr lang="en-GB" sz="1200" dirty="0"/>
              <a:t> </a:t>
            </a:r>
            <a:r>
              <a:rPr lang="en-GB" sz="1200" dirty="0" err="1"/>
              <a:t>Prifysgol</a:t>
            </a:r>
            <a:r>
              <a:rPr lang="en-GB" sz="1200" dirty="0"/>
              <a:t> </a:t>
            </a:r>
            <a:r>
              <a:rPr lang="en-GB" sz="1200" dirty="0" err="1"/>
              <a:t>Cymru</a:t>
            </a:r>
            <a:r>
              <a:rPr lang="en-GB" sz="1200" dirty="0"/>
              <a:t> </a:t>
            </a:r>
            <a:r>
              <a:rPr lang="en-GB" sz="1200" dirty="0" err="1"/>
              <a:t>Drindod</a:t>
            </a:r>
            <a:r>
              <a:rPr lang="en-GB" sz="1200" dirty="0"/>
              <a:t> </a:t>
            </a:r>
            <a:r>
              <a:rPr lang="en-GB" sz="1200" dirty="0" err="1"/>
              <a:t>Dewi</a:t>
            </a:r>
            <a:r>
              <a:rPr lang="en-GB" sz="1200" dirty="0"/>
              <a:t> Sant am </a:t>
            </a:r>
            <a:r>
              <a:rPr lang="en-GB" sz="1200" dirty="0" err="1"/>
              <a:t>yr</a:t>
            </a:r>
            <a:r>
              <a:rPr lang="en-GB" sz="1200" dirty="0"/>
              <a:t> ail </a:t>
            </a:r>
            <a:r>
              <a:rPr lang="en-GB" sz="1200" dirty="0" err="1"/>
              <a:t>flwyddyn</a:t>
            </a:r>
            <a:r>
              <a:rPr lang="en-GB" sz="1200" dirty="0"/>
              <a:t>.</a:t>
            </a:r>
            <a:r>
              <a:rPr lang="en-GB" sz="1400" dirty="0"/>
              <a:t>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7" y="108699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957" y="2599370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27844" y="2605454"/>
            <a:ext cx="348878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  <a:endParaRPr lang="en-GB" sz="1200" dirty="0"/>
          </a:p>
          <a:p>
            <a:pPr marL="171450" indent="-171450">
              <a:buFontTx/>
              <a:buChar char="-"/>
            </a:pPr>
            <a:r>
              <a:rPr lang="en-GB" sz="1200" dirty="0"/>
              <a:t>PAP 1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 </a:t>
            </a:r>
            <a:r>
              <a:rPr lang="en-GB" sz="1200" dirty="0" err="1"/>
              <a:t>Gynradd</a:t>
            </a:r>
            <a:r>
              <a:rPr lang="en-GB" sz="1200" dirty="0"/>
              <a:t> </a:t>
            </a:r>
            <a:r>
              <a:rPr lang="en-GB" sz="1200" dirty="0" err="1"/>
              <a:t>Gorslas</a:t>
            </a:r>
            <a:r>
              <a:rPr lang="en-GB" sz="1200" dirty="0"/>
              <a:t>.</a:t>
            </a:r>
          </a:p>
          <a:p>
            <a:pPr marL="171450" indent="-171450">
              <a:buFontTx/>
              <a:buChar char="-"/>
            </a:pPr>
            <a:r>
              <a:rPr lang="en-GB" sz="1200" dirty="0" err="1"/>
              <a:t>Profiad</a:t>
            </a:r>
            <a:r>
              <a:rPr lang="en-GB" sz="1200" dirty="0"/>
              <a:t> </a:t>
            </a:r>
            <a:r>
              <a:rPr lang="en-GB" sz="1200" dirty="0" err="1"/>
              <a:t>gwaith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 </a:t>
            </a:r>
            <a:r>
              <a:rPr lang="en-GB" sz="1200" dirty="0" err="1"/>
              <a:t>Gynradd</a:t>
            </a:r>
            <a:r>
              <a:rPr lang="en-GB" sz="1200" dirty="0"/>
              <a:t> </a:t>
            </a:r>
            <a:r>
              <a:rPr lang="en-GB" sz="1200" dirty="0" err="1"/>
              <a:t>Llangynnwr</a:t>
            </a:r>
            <a:r>
              <a:rPr lang="en-GB" sz="1200" dirty="0"/>
              <a:t>.</a:t>
            </a:r>
          </a:p>
          <a:p>
            <a:pPr marL="171450" indent="-171450">
              <a:buFontTx/>
              <a:buChar char="-"/>
            </a:pPr>
            <a:r>
              <a:rPr lang="en-GB" sz="1200" dirty="0" err="1"/>
              <a:t>Profiad</a:t>
            </a:r>
            <a:r>
              <a:rPr lang="en-GB" sz="1200" dirty="0"/>
              <a:t> </a:t>
            </a:r>
            <a:r>
              <a:rPr lang="en-GB" sz="1200" dirty="0" err="1"/>
              <a:t>gwaith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Uned</a:t>
            </a:r>
            <a:r>
              <a:rPr lang="en-GB" sz="1200" dirty="0"/>
              <a:t> </a:t>
            </a:r>
            <a:r>
              <a:rPr lang="en-GB" sz="1200" dirty="0" err="1"/>
              <a:t>Anghenion</a:t>
            </a:r>
            <a:r>
              <a:rPr lang="en-GB" sz="1200" dirty="0"/>
              <a:t> </a:t>
            </a:r>
            <a:r>
              <a:rPr lang="en-GB" sz="1200" dirty="0" err="1"/>
              <a:t>Arbennig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 </a:t>
            </a:r>
            <a:r>
              <a:rPr lang="en-GB" sz="1200" dirty="0" err="1"/>
              <a:t>Gynradd</a:t>
            </a:r>
            <a:r>
              <a:rPr lang="en-GB" sz="1200" dirty="0"/>
              <a:t> Myrddin</a:t>
            </a:r>
          </a:p>
          <a:p>
            <a:r>
              <a:rPr lang="en-GB" sz="1200" dirty="0"/>
              <a:t>- </a:t>
            </a:r>
            <a:r>
              <a:rPr lang="en-GB" sz="1200" dirty="0" err="1"/>
              <a:t>Cynorthwydd</a:t>
            </a:r>
            <a:r>
              <a:rPr lang="en-GB" sz="1200" dirty="0"/>
              <a:t> </a:t>
            </a:r>
            <a:r>
              <a:rPr lang="en-GB" sz="1200" dirty="0" err="1"/>
              <a:t>yng</a:t>
            </a:r>
            <a:r>
              <a:rPr lang="en-GB" sz="1200" dirty="0"/>
              <a:t> </a:t>
            </a:r>
            <a:r>
              <a:rPr lang="en-GB" sz="1200" dirty="0" err="1"/>
              <a:t>nghlwb</a:t>
            </a:r>
            <a:r>
              <a:rPr lang="en-GB" sz="1200" dirty="0"/>
              <a:t> drama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blant</a:t>
            </a:r>
            <a:r>
              <a:rPr lang="en-GB" sz="1200" dirty="0"/>
              <a:t> 3- 15 </a:t>
            </a:r>
            <a:r>
              <a:rPr lang="en-GB" sz="1200" dirty="0" err="1"/>
              <a:t>oed</a:t>
            </a:r>
            <a:r>
              <a:rPr lang="en-GB" sz="1200" dirty="0"/>
              <a:t>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30623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r>
              <a:rPr lang="en-GB" sz="1100" dirty="0" err="1"/>
              <a:t>Daeth</a:t>
            </a:r>
            <a:r>
              <a:rPr lang="en-GB" sz="1100" dirty="0"/>
              <a:t> </a:t>
            </a:r>
            <a:r>
              <a:rPr lang="en-GB" sz="1100" dirty="0" err="1"/>
              <a:t>fy</a:t>
            </a:r>
            <a:r>
              <a:rPr lang="en-GB" sz="1100" dirty="0"/>
              <a:t> </a:t>
            </a:r>
            <a:r>
              <a:rPr lang="en-GB" sz="1100" dirty="0" err="1"/>
              <a:t>niddordeb</a:t>
            </a:r>
            <a:r>
              <a:rPr lang="en-GB" sz="1100" dirty="0"/>
              <a:t> </a:t>
            </a:r>
            <a:r>
              <a:rPr lang="en-GB" sz="1100" dirty="0" err="1"/>
              <a:t>cychwynnol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addysg</a:t>
            </a:r>
            <a:r>
              <a:rPr lang="en-GB" sz="1100" dirty="0"/>
              <a:t> </a:t>
            </a:r>
            <a:r>
              <a:rPr lang="en-GB" sz="1100" dirty="0" err="1"/>
              <a:t>wrth</a:t>
            </a:r>
            <a:r>
              <a:rPr lang="en-GB" sz="1100" dirty="0"/>
              <a:t> </a:t>
            </a:r>
            <a:r>
              <a:rPr lang="en-GB" sz="1100" dirty="0" err="1"/>
              <a:t>wirfoddoli</a:t>
            </a:r>
            <a:r>
              <a:rPr lang="en-GB" sz="1100" dirty="0"/>
              <a:t> </a:t>
            </a:r>
            <a:r>
              <a:rPr lang="en-GB" sz="1100" dirty="0" err="1"/>
              <a:t>yng</a:t>
            </a:r>
            <a:r>
              <a:rPr lang="en-GB" sz="1100" dirty="0"/>
              <a:t> </a:t>
            </a:r>
            <a:r>
              <a:rPr lang="en-GB" sz="1100" dirty="0" err="1"/>
              <a:t>nghlwb</a:t>
            </a:r>
            <a:r>
              <a:rPr lang="en-GB" sz="1100" dirty="0"/>
              <a:t> drama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blant</a:t>
            </a:r>
            <a:r>
              <a:rPr lang="en-GB" sz="1100" dirty="0"/>
              <a:t> </a:t>
            </a:r>
            <a:r>
              <a:rPr lang="en-GB" sz="1100" dirty="0" err="1"/>
              <a:t>lleol</a:t>
            </a:r>
            <a:r>
              <a:rPr lang="en-GB" sz="1100" dirty="0"/>
              <a:t>. </a:t>
            </a:r>
            <a:r>
              <a:rPr lang="en-GB" sz="1100" dirty="0" err="1"/>
              <a:t>Yma</a:t>
            </a:r>
            <a:r>
              <a:rPr lang="en-GB" sz="1100" dirty="0"/>
              <a:t>, </a:t>
            </a:r>
            <a:r>
              <a:rPr lang="en-GB" sz="1100" dirty="0" err="1"/>
              <a:t>roeddwn</a:t>
            </a:r>
            <a:r>
              <a:rPr lang="en-GB" sz="1100" dirty="0"/>
              <a:t> </a:t>
            </a:r>
            <a:r>
              <a:rPr lang="en-GB" sz="1100" dirty="0" err="1"/>
              <a:t>i’n</a:t>
            </a:r>
            <a:r>
              <a:rPr lang="en-GB" sz="1100" dirty="0"/>
              <a:t> </a:t>
            </a:r>
            <a:r>
              <a:rPr lang="en-GB" sz="1100" dirty="0" err="1"/>
              <a:t>gyfrifol</a:t>
            </a:r>
            <a:r>
              <a:rPr lang="en-GB" sz="1100" dirty="0"/>
              <a:t> am y </a:t>
            </a:r>
            <a:r>
              <a:rPr lang="en-GB" sz="1100" dirty="0" err="1"/>
              <a:t>grŵp</a:t>
            </a:r>
            <a:r>
              <a:rPr lang="en-GB" sz="1100" dirty="0"/>
              <a:t> o </a:t>
            </a:r>
            <a:r>
              <a:rPr lang="en-GB" sz="1100" dirty="0" err="1"/>
              <a:t>blant</a:t>
            </a:r>
            <a:r>
              <a:rPr lang="en-GB" sz="1100" dirty="0"/>
              <a:t> </a:t>
            </a:r>
            <a:r>
              <a:rPr lang="en-GB" sz="1100" dirty="0" err="1"/>
              <a:t>ifancaf</a:t>
            </a:r>
            <a:r>
              <a:rPr lang="en-GB" sz="1100" dirty="0"/>
              <a:t> </a:t>
            </a:r>
            <a:r>
              <a:rPr lang="en-GB" sz="1100" dirty="0" err="1"/>
              <a:t>sef</a:t>
            </a:r>
            <a:r>
              <a:rPr lang="en-GB" sz="1100" dirty="0"/>
              <a:t> 3-8 </a:t>
            </a:r>
            <a:r>
              <a:rPr lang="en-GB" sz="1100" dirty="0" err="1"/>
              <a:t>mlwydd</a:t>
            </a:r>
            <a:r>
              <a:rPr lang="en-GB" sz="1100" dirty="0"/>
              <a:t> </a:t>
            </a:r>
            <a:r>
              <a:rPr lang="en-GB" sz="1100" dirty="0" err="1"/>
              <a:t>oed</a:t>
            </a:r>
            <a:r>
              <a:rPr lang="en-GB" sz="1100" dirty="0"/>
              <a:t>. </a:t>
            </a:r>
            <a:r>
              <a:rPr lang="en-GB" sz="1100" dirty="0" err="1"/>
              <a:t>Roeddwn</a:t>
            </a:r>
            <a:r>
              <a:rPr lang="en-GB" sz="1100" dirty="0"/>
              <a:t> </a:t>
            </a:r>
            <a:r>
              <a:rPr lang="en-GB" sz="1100" dirty="0" err="1"/>
              <a:t>i’n</a:t>
            </a:r>
            <a:r>
              <a:rPr lang="en-GB" sz="1100" dirty="0"/>
              <a:t> </a:t>
            </a:r>
            <a:r>
              <a:rPr lang="en-GB" sz="1100" dirty="0" err="1"/>
              <a:t>gweld</a:t>
            </a:r>
            <a:r>
              <a:rPr lang="en-GB" sz="1100" dirty="0"/>
              <a:t> </a:t>
            </a:r>
            <a:r>
              <a:rPr lang="en-GB" sz="1100" dirty="0" err="1"/>
              <a:t>hi’n</a:t>
            </a:r>
            <a:r>
              <a:rPr lang="en-GB" sz="1100" dirty="0"/>
              <a:t> </a:t>
            </a:r>
            <a:r>
              <a:rPr lang="en-GB" sz="1100" dirty="0" err="1"/>
              <a:t>hynod</a:t>
            </a:r>
            <a:r>
              <a:rPr lang="en-GB" sz="1100" dirty="0"/>
              <a:t> </a:t>
            </a:r>
            <a:r>
              <a:rPr lang="en-GB" sz="1100" dirty="0" err="1"/>
              <a:t>ddiddorol</a:t>
            </a:r>
            <a:r>
              <a:rPr lang="en-GB" sz="1100" dirty="0"/>
              <a:t> </a:t>
            </a:r>
            <a:r>
              <a:rPr lang="en-GB" sz="1100" dirty="0" err="1"/>
              <a:t>gwylio’r</a:t>
            </a:r>
            <a:r>
              <a:rPr lang="en-GB" sz="1100" dirty="0"/>
              <a:t> plant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datblygu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sgiliau</a:t>
            </a:r>
            <a:r>
              <a:rPr lang="en-GB" sz="1100" dirty="0"/>
              <a:t>,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ogystal</a:t>
            </a:r>
            <a:r>
              <a:rPr lang="en-GB" sz="1100" dirty="0"/>
              <a:t> </a:t>
            </a:r>
            <a:r>
              <a:rPr lang="en-GB" sz="1100" dirty="0" err="1"/>
              <a:t>â’u</a:t>
            </a:r>
            <a:r>
              <a:rPr lang="en-GB" sz="1100" dirty="0"/>
              <a:t> </a:t>
            </a:r>
            <a:r>
              <a:rPr lang="en-GB" sz="1100" dirty="0" err="1"/>
              <a:t>hyder</a:t>
            </a:r>
            <a:r>
              <a:rPr lang="en-GB" sz="1100" dirty="0"/>
              <a:t>, </a:t>
            </a:r>
            <a:r>
              <a:rPr lang="en-GB" sz="1100" dirty="0" err="1"/>
              <a:t>gan</a:t>
            </a:r>
            <a:r>
              <a:rPr lang="en-GB" sz="1100" dirty="0"/>
              <a:t> </a:t>
            </a:r>
            <a:r>
              <a:rPr lang="en-GB" sz="1100" dirty="0" err="1"/>
              <a:t>ddefnyddio</a:t>
            </a:r>
            <a:r>
              <a:rPr lang="en-GB" sz="1100" dirty="0"/>
              <a:t> </a:t>
            </a:r>
            <a:r>
              <a:rPr lang="en-GB" sz="1100" dirty="0" err="1"/>
              <a:t>technegau</a:t>
            </a:r>
            <a:r>
              <a:rPr lang="en-GB" sz="1100" dirty="0"/>
              <a:t> </a:t>
            </a:r>
            <a:r>
              <a:rPr lang="en-GB" sz="1100" dirty="0" err="1"/>
              <a:t>amrywiol</a:t>
            </a:r>
            <a:r>
              <a:rPr lang="en-GB" sz="1100" dirty="0"/>
              <a:t>.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ogystal</a:t>
            </a:r>
            <a:r>
              <a:rPr lang="en-GB" sz="1100" dirty="0"/>
              <a:t>, </a:t>
            </a:r>
            <a:r>
              <a:rPr lang="en-GB" sz="1100" dirty="0" err="1"/>
              <a:t>yma</a:t>
            </a:r>
            <a:r>
              <a:rPr lang="en-GB" sz="1100" dirty="0"/>
              <a:t>, </a:t>
            </a:r>
            <a:r>
              <a:rPr lang="en-GB" sz="1100" dirty="0" err="1"/>
              <a:t>fe</a:t>
            </a:r>
            <a:r>
              <a:rPr lang="en-GB" sz="1100" dirty="0"/>
              <a:t> </a:t>
            </a:r>
            <a:r>
              <a:rPr lang="en-GB" sz="1100" dirty="0" err="1"/>
              <a:t>wnes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ddod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draws </a:t>
            </a:r>
            <a:r>
              <a:rPr lang="en-GB" sz="1100" dirty="0" err="1"/>
              <a:t>amrywiaeth</a:t>
            </a:r>
            <a:r>
              <a:rPr lang="en-GB" sz="1100" dirty="0"/>
              <a:t> o </a:t>
            </a:r>
            <a:r>
              <a:rPr lang="en-GB" sz="1100" dirty="0" err="1"/>
              <a:t>blant</a:t>
            </a:r>
            <a:r>
              <a:rPr lang="en-GB" sz="1100" dirty="0"/>
              <a:t> </a:t>
            </a:r>
            <a:r>
              <a:rPr lang="en-GB" sz="1100" dirty="0" err="1"/>
              <a:t>gwahanol</a:t>
            </a:r>
            <a:r>
              <a:rPr lang="en-GB" sz="1100" dirty="0"/>
              <a:t>, o </a:t>
            </a:r>
            <a:r>
              <a:rPr lang="en-GB" sz="1100" dirty="0" err="1"/>
              <a:t>gefndiroedd</a:t>
            </a:r>
            <a:r>
              <a:rPr lang="en-GB" sz="1100" dirty="0"/>
              <a:t> </a:t>
            </a:r>
            <a:r>
              <a:rPr lang="en-GB" sz="1100" dirty="0" err="1"/>
              <a:t>gwahanol</a:t>
            </a:r>
            <a:r>
              <a:rPr lang="en-GB" sz="1100" dirty="0"/>
              <a:t>, </a:t>
            </a:r>
            <a:r>
              <a:rPr lang="en-GB" sz="1100" dirty="0" err="1"/>
              <a:t>gydag</a:t>
            </a:r>
            <a:r>
              <a:rPr lang="en-GB" sz="1100" dirty="0"/>
              <a:t> </a:t>
            </a:r>
            <a:r>
              <a:rPr lang="en-GB" sz="1100" dirty="0" err="1"/>
              <a:t>anghenion</a:t>
            </a:r>
            <a:r>
              <a:rPr lang="en-GB" sz="1100" dirty="0"/>
              <a:t> </a:t>
            </a:r>
            <a:r>
              <a:rPr lang="en-GB" sz="1100" dirty="0" err="1"/>
              <a:t>gwahanol</a:t>
            </a:r>
            <a:r>
              <a:rPr lang="en-GB" sz="1100" dirty="0"/>
              <a:t> am y </a:t>
            </a:r>
            <a:r>
              <a:rPr lang="en-GB" sz="1100" dirty="0" err="1"/>
              <a:t>tro</a:t>
            </a:r>
            <a:r>
              <a:rPr lang="en-GB" sz="1100" dirty="0"/>
              <a:t> </a:t>
            </a:r>
            <a:r>
              <a:rPr lang="en-GB" sz="1100" dirty="0" err="1"/>
              <a:t>gyntaf</a:t>
            </a:r>
            <a:r>
              <a:rPr lang="en-GB" sz="1100" dirty="0"/>
              <a:t>. </a:t>
            </a:r>
            <a:r>
              <a:rPr lang="en-GB" sz="1100" dirty="0" err="1"/>
              <a:t>Ers</a:t>
            </a:r>
            <a:r>
              <a:rPr lang="en-GB" sz="1100" dirty="0"/>
              <a:t> </a:t>
            </a:r>
            <a:r>
              <a:rPr lang="en-GB" sz="1100" dirty="0" err="1"/>
              <a:t>hynny</a:t>
            </a:r>
            <a:r>
              <a:rPr lang="en-GB" sz="1100" dirty="0"/>
              <a:t>, </a:t>
            </a:r>
            <a:r>
              <a:rPr lang="en-GB" sz="1100" dirty="0" err="1"/>
              <a:t>rydw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wedi</a:t>
            </a:r>
            <a:r>
              <a:rPr lang="en-GB" sz="1100" dirty="0"/>
              <a:t> bod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angerddol</a:t>
            </a:r>
            <a:r>
              <a:rPr lang="en-GB" sz="1100" dirty="0"/>
              <a:t> </a:t>
            </a:r>
            <a:r>
              <a:rPr lang="en-GB" sz="1100" dirty="0" err="1"/>
              <a:t>iawn</a:t>
            </a:r>
            <a:r>
              <a:rPr lang="en-GB" sz="1100" dirty="0"/>
              <a:t> am </a:t>
            </a:r>
            <a:r>
              <a:rPr lang="en-GB" sz="1100" dirty="0" err="1"/>
              <a:t>roi</a:t>
            </a:r>
            <a:r>
              <a:rPr lang="en-GB" sz="1100" dirty="0"/>
              <a:t> </a:t>
            </a:r>
            <a:r>
              <a:rPr lang="en-GB" sz="1100" dirty="0" err="1"/>
              <a:t>cyfleoedd</a:t>
            </a:r>
            <a:r>
              <a:rPr lang="en-GB" sz="1100" dirty="0"/>
              <a:t> </a:t>
            </a:r>
            <a:r>
              <a:rPr lang="en-GB" sz="1100" dirty="0" err="1"/>
              <a:t>cyfartal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bob </a:t>
            </a:r>
            <a:r>
              <a:rPr lang="en-GB" sz="1100" dirty="0" err="1"/>
              <a:t>plentyn</a:t>
            </a:r>
            <a:r>
              <a:rPr lang="en-GB" sz="1100" dirty="0"/>
              <a:t>, </a:t>
            </a:r>
            <a:r>
              <a:rPr lang="en-GB" sz="1100" dirty="0" err="1"/>
              <a:t>beth</a:t>
            </a:r>
            <a:r>
              <a:rPr lang="en-GB" sz="1100" dirty="0"/>
              <a:t> </a:t>
            </a:r>
            <a:r>
              <a:rPr lang="en-GB" sz="1100" dirty="0" err="1"/>
              <a:t>bynnag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cefndir</a:t>
            </a:r>
            <a:r>
              <a:rPr lang="en-GB" sz="1100" dirty="0"/>
              <a:t> </a:t>
            </a:r>
            <a:r>
              <a:rPr lang="en-GB" sz="1100" dirty="0" err="1"/>
              <a:t>neu</a:t>
            </a:r>
            <a:r>
              <a:rPr lang="en-GB" sz="1100" dirty="0"/>
              <a:t> </a:t>
            </a:r>
            <a:r>
              <a:rPr lang="en-GB" sz="1100" dirty="0" err="1"/>
              <a:t>syniadau</a:t>
            </a:r>
            <a:r>
              <a:rPr lang="en-GB" sz="1100" dirty="0"/>
              <a:t> </a:t>
            </a:r>
            <a:r>
              <a:rPr lang="en-GB" sz="1100" dirty="0" err="1"/>
              <a:t>rhagdybiedig</a:t>
            </a:r>
            <a:r>
              <a:rPr lang="en-GB" sz="1100" dirty="0"/>
              <a:t> </a:t>
            </a:r>
            <a:r>
              <a:rPr lang="en-GB" sz="1100" dirty="0" err="1"/>
              <a:t>ohonynt</a:t>
            </a:r>
            <a:r>
              <a:rPr lang="en-GB" sz="1100" dirty="0"/>
              <a:t>. Mae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mynd</a:t>
            </a:r>
            <a:r>
              <a:rPr lang="en-GB" sz="1100" dirty="0"/>
              <a:t> law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llaw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</a:t>
            </a:r>
            <a:r>
              <a:rPr lang="en-GB" sz="1100" dirty="0" err="1"/>
              <a:t>fy</a:t>
            </a:r>
            <a:r>
              <a:rPr lang="en-GB" sz="1100" dirty="0"/>
              <a:t> </a:t>
            </a:r>
            <a:r>
              <a:rPr lang="en-GB" sz="1100" dirty="0" err="1"/>
              <a:t>mhrofiad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</a:t>
            </a:r>
            <a:r>
              <a:rPr lang="en-GB" sz="1100" dirty="0" err="1"/>
              <a:t>fy</a:t>
            </a:r>
            <a:r>
              <a:rPr lang="en-GB" sz="1100" dirty="0"/>
              <a:t> </a:t>
            </a:r>
            <a:r>
              <a:rPr lang="en-GB" sz="1100" dirty="0" err="1"/>
              <a:t>chwaer</a:t>
            </a:r>
            <a:r>
              <a:rPr lang="en-GB" sz="1100" dirty="0"/>
              <a:t> </a:t>
            </a:r>
            <a:r>
              <a:rPr lang="en-GB" sz="1100" dirty="0" err="1"/>
              <a:t>iau</a:t>
            </a:r>
            <a:r>
              <a:rPr lang="en-GB" sz="1100" dirty="0"/>
              <a:t>, Nia. Mae Nia </a:t>
            </a:r>
            <a:r>
              <a:rPr lang="en-GB" sz="1100" dirty="0" err="1"/>
              <a:t>yn</a:t>
            </a:r>
            <a:r>
              <a:rPr lang="en-GB" sz="1100" dirty="0"/>
              <a:t> un </a:t>
            </a:r>
            <a:r>
              <a:rPr lang="en-GB" sz="1100" dirty="0" err="1"/>
              <a:t>deg</a:t>
            </a:r>
            <a:r>
              <a:rPr lang="en-GB" sz="1100" dirty="0"/>
              <a:t> </a:t>
            </a:r>
            <a:r>
              <a:rPr lang="en-GB" sz="1100" dirty="0" err="1"/>
              <a:t>pedwar</a:t>
            </a:r>
            <a:r>
              <a:rPr lang="en-GB" sz="1100" dirty="0"/>
              <a:t> </a:t>
            </a:r>
            <a:r>
              <a:rPr lang="en-GB" sz="1100" dirty="0" err="1"/>
              <a:t>blwydd</a:t>
            </a:r>
            <a:r>
              <a:rPr lang="en-GB" sz="1100" dirty="0"/>
              <a:t> </a:t>
            </a:r>
            <a:r>
              <a:rPr lang="en-GB" sz="1100" dirty="0" err="1"/>
              <a:t>oed</a:t>
            </a:r>
            <a:r>
              <a:rPr lang="en-GB" sz="1100" dirty="0"/>
              <a:t> ac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mynychu</a:t>
            </a:r>
            <a:r>
              <a:rPr lang="en-GB" sz="1100" dirty="0"/>
              <a:t> </a:t>
            </a:r>
            <a:r>
              <a:rPr lang="en-GB" sz="1100" dirty="0" err="1"/>
              <a:t>uned</a:t>
            </a:r>
            <a:r>
              <a:rPr lang="en-GB" sz="1100" dirty="0"/>
              <a:t> </a:t>
            </a:r>
            <a:r>
              <a:rPr lang="en-GB" sz="1100" dirty="0" err="1"/>
              <a:t>iaith</a:t>
            </a:r>
            <a:r>
              <a:rPr lang="en-GB" sz="1100" dirty="0"/>
              <a:t>. </a:t>
            </a:r>
            <a:r>
              <a:rPr lang="en-GB" sz="1100" dirty="0" err="1"/>
              <a:t>Mae’n</a:t>
            </a:r>
            <a:r>
              <a:rPr lang="en-GB" sz="1100" dirty="0"/>
              <a:t> </a:t>
            </a:r>
            <a:r>
              <a:rPr lang="en-GB" sz="1100" dirty="0" err="1"/>
              <a:t>hynod</a:t>
            </a:r>
            <a:r>
              <a:rPr lang="en-GB" sz="1100" dirty="0"/>
              <a:t> o </a:t>
            </a:r>
            <a:r>
              <a:rPr lang="en-GB" sz="1100" dirty="0" err="1"/>
              <a:t>bwysig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ni</a:t>
            </a:r>
            <a:r>
              <a:rPr lang="en-GB" sz="1100" dirty="0"/>
              <a:t> </a:t>
            </a:r>
            <a:r>
              <a:rPr lang="en-GB" sz="1100" dirty="0" err="1"/>
              <a:t>fel</a:t>
            </a:r>
            <a:r>
              <a:rPr lang="en-GB" sz="1100" dirty="0"/>
              <a:t> </a:t>
            </a:r>
            <a:r>
              <a:rPr lang="en-GB" sz="1100" dirty="0" err="1"/>
              <a:t>teulu</a:t>
            </a:r>
            <a:r>
              <a:rPr lang="en-GB" sz="1100" dirty="0"/>
              <a:t>  bod </a:t>
            </a:r>
            <a:r>
              <a:rPr lang="en-GB" sz="1100" dirty="0" err="1"/>
              <a:t>Nia’n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cyfleoedd</a:t>
            </a:r>
            <a:r>
              <a:rPr lang="en-GB" sz="1100" dirty="0"/>
              <a:t> </a:t>
            </a:r>
            <a:r>
              <a:rPr lang="en-GB" sz="1100" dirty="0" err="1"/>
              <a:t>cyfartal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blant</a:t>
            </a:r>
            <a:r>
              <a:rPr lang="en-GB" sz="1100" dirty="0"/>
              <a:t> </a:t>
            </a:r>
            <a:r>
              <a:rPr lang="en-GB" sz="1100" dirty="0" err="1"/>
              <a:t>eraill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hoed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academaidd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ogystal</a:t>
            </a:r>
            <a:r>
              <a:rPr lang="en-GB" sz="1100" dirty="0"/>
              <a:t> </a:t>
            </a:r>
            <a:r>
              <a:rPr lang="en-GB" sz="1100" dirty="0" err="1"/>
              <a:t>â’n</a:t>
            </a:r>
            <a:r>
              <a:rPr lang="en-GB" sz="1100" dirty="0"/>
              <a:t> </a:t>
            </a:r>
            <a:r>
              <a:rPr lang="en-GB" sz="1100" dirty="0" err="1"/>
              <a:t>gymdeithasol</a:t>
            </a:r>
            <a:r>
              <a:rPr lang="en-GB" sz="1100" dirty="0"/>
              <a:t>. </a:t>
            </a:r>
            <a:r>
              <a:rPr lang="en-GB" sz="1100" dirty="0" err="1"/>
              <a:t>Rydym</a:t>
            </a:r>
            <a:r>
              <a:rPr lang="en-GB" sz="1100" dirty="0"/>
              <a:t> </a:t>
            </a:r>
            <a:r>
              <a:rPr lang="en-GB" sz="1100" dirty="0" err="1"/>
              <a:t>wedi</a:t>
            </a:r>
            <a:r>
              <a:rPr lang="en-GB" sz="1100" dirty="0"/>
              <a:t> bod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ffodus</a:t>
            </a:r>
            <a:r>
              <a:rPr lang="en-GB" sz="1100" dirty="0"/>
              <a:t> </a:t>
            </a:r>
            <a:r>
              <a:rPr lang="en-GB" sz="1100" dirty="0" err="1"/>
              <a:t>iawn</a:t>
            </a:r>
            <a:r>
              <a:rPr lang="en-GB" sz="1100" dirty="0"/>
              <a:t> bod </a:t>
            </a:r>
            <a:r>
              <a:rPr lang="en-GB" sz="1100" dirty="0" err="1"/>
              <a:t>pobl</a:t>
            </a:r>
            <a:r>
              <a:rPr lang="en-GB" sz="1100" dirty="0"/>
              <a:t>,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enwedig</a:t>
            </a:r>
            <a:r>
              <a:rPr lang="en-GB" sz="1100" dirty="0"/>
              <a:t> </a:t>
            </a:r>
            <a:r>
              <a:rPr lang="en-GB" sz="1100" dirty="0" err="1"/>
              <a:t>athrawon</a:t>
            </a:r>
            <a:r>
              <a:rPr lang="en-GB" sz="1100" dirty="0"/>
              <a:t> </a:t>
            </a:r>
            <a:r>
              <a:rPr lang="en-GB" sz="1100" dirty="0" err="1"/>
              <a:t>arbennig</a:t>
            </a:r>
            <a:r>
              <a:rPr lang="en-GB" sz="1100" dirty="0"/>
              <a:t>, </a:t>
            </a:r>
            <a:r>
              <a:rPr lang="en-GB" sz="1100" dirty="0" err="1"/>
              <a:t>wedi</a:t>
            </a:r>
            <a:r>
              <a:rPr lang="en-GB" sz="1100" dirty="0"/>
              <a:t> </a:t>
            </a:r>
            <a:r>
              <a:rPr lang="en-GB" sz="1100" dirty="0" err="1"/>
              <a:t>cynnig</a:t>
            </a:r>
            <a:r>
              <a:rPr lang="en-GB" sz="1100" dirty="0"/>
              <a:t> y </a:t>
            </a:r>
            <a:r>
              <a:rPr lang="en-GB" sz="1100" dirty="0" err="1"/>
              <a:t>cyfleoedd</a:t>
            </a:r>
            <a:r>
              <a:rPr lang="en-GB" sz="1100" dirty="0"/>
              <a:t> </a:t>
            </a:r>
            <a:r>
              <a:rPr lang="en-GB" sz="1100" dirty="0" err="1"/>
              <a:t>yma</a:t>
            </a:r>
            <a:r>
              <a:rPr lang="en-GB" sz="1100" dirty="0"/>
              <a:t> </a:t>
            </a:r>
            <a:r>
              <a:rPr lang="en-GB" sz="1100" dirty="0" err="1"/>
              <a:t>iddi</a:t>
            </a:r>
            <a:r>
              <a:rPr lang="en-GB" sz="1100" dirty="0"/>
              <a:t>. Mae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wedi</a:t>
            </a:r>
            <a:r>
              <a:rPr lang="en-GB" sz="1100" dirty="0"/>
              <a:t> </a:t>
            </a:r>
            <a:r>
              <a:rPr lang="en-GB" sz="1100" dirty="0" err="1"/>
              <a:t>fy</a:t>
            </a:r>
            <a:r>
              <a:rPr lang="en-GB" sz="1100" dirty="0"/>
              <a:t> </a:t>
            </a:r>
            <a:r>
              <a:rPr lang="en-GB" sz="1100" dirty="0" err="1"/>
              <a:t>hysbrydoli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,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ddyheu</a:t>
            </a:r>
            <a:r>
              <a:rPr lang="en-GB" sz="1100" dirty="0"/>
              <a:t> am </a:t>
            </a:r>
            <a:r>
              <a:rPr lang="en-GB" sz="1100" dirty="0" err="1"/>
              <a:t>fod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athrawes</a:t>
            </a:r>
            <a:r>
              <a:rPr lang="en-GB" sz="1100" dirty="0"/>
              <a:t> </a:t>
            </a:r>
            <a:r>
              <a:rPr lang="en-GB" sz="1100" dirty="0" err="1"/>
              <a:t>debyg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.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372424"/>
            <a:ext cx="350550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pPr marL="171450" indent="-171450">
              <a:buFontTx/>
              <a:buChar char="-"/>
            </a:pPr>
            <a:r>
              <a:rPr lang="en-GB" sz="1200" dirty="0" err="1"/>
              <a:t>Hoffaf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athro</a:t>
            </a:r>
            <a:r>
              <a:rPr lang="en-GB" sz="1200" dirty="0"/>
              <a:t>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pob</a:t>
            </a:r>
            <a:r>
              <a:rPr lang="en-GB" sz="1200" dirty="0"/>
              <a:t> </a:t>
            </a:r>
            <a:r>
              <a:rPr lang="en-GB" sz="1200" dirty="0" err="1"/>
              <a:t>disgybl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teimlo’n</a:t>
            </a:r>
            <a:r>
              <a:rPr lang="en-GB" sz="1200" dirty="0"/>
              <a:t> </a:t>
            </a:r>
            <a:r>
              <a:rPr lang="en-GB" sz="1200" dirty="0" err="1"/>
              <a:t>gyfforddus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ymddiried</a:t>
            </a:r>
            <a:r>
              <a:rPr lang="en-GB" sz="1200" dirty="0"/>
              <a:t> </a:t>
            </a:r>
            <a:r>
              <a:rPr lang="en-GB" sz="1200" dirty="0" err="1"/>
              <a:t>ynddo</a:t>
            </a:r>
            <a:r>
              <a:rPr lang="en-GB" sz="1200" dirty="0"/>
              <a:t> </a:t>
            </a:r>
            <a:r>
              <a:rPr lang="en-GB" sz="1200" dirty="0" err="1"/>
              <a:t>os</a:t>
            </a:r>
            <a:r>
              <a:rPr lang="en-GB" sz="1200" dirty="0"/>
              <a:t> </a:t>
            </a:r>
            <a:r>
              <a:rPr lang="en-GB" sz="1200" dirty="0" err="1"/>
              <a:t>oes</a:t>
            </a:r>
            <a:r>
              <a:rPr lang="en-GB" sz="1200" dirty="0"/>
              <a:t> </a:t>
            </a:r>
            <a:r>
              <a:rPr lang="en-GB" sz="1200" dirty="0" err="1"/>
              <a:t>angen</a:t>
            </a:r>
            <a:r>
              <a:rPr lang="en-GB" sz="1200" dirty="0"/>
              <a:t>; </a:t>
            </a:r>
            <a:r>
              <a:rPr lang="en-GB" sz="1200" dirty="0" err="1"/>
              <a:t>petai</a:t>
            </a:r>
            <a:r>
              <a:rPr lang="en-GB" sz="1200" dirty="0"/>
              <a:t> </a:t>
            </a:r>
            <a:r>
              <a:rPr lang="en-GB" sz="1200" dirty="0" err="1"/>
              <a:t>broblem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 </a:t>
            </a:r>
            <a:r>
              <a:rPr lang="en-GB" sz="1200" dirty="0" err="1"/>
              <a:t>neu</a:t>
            </a:r>
            <a:r>
              <a:rPr lang="en-GB" sz="1200" dirty="0"/>
              <a:t> </a:t>
            </a:r>
            <a:r>
              <a:rPr lang="en-GB" sz="1200" dirty="0" err="1"/>
              <a:t>tu</a:t>
            </a:r>
            <a:r>
              <a:rPr lang="en-GB" sz="1200" dirty="0"/>
              <a:t> </a:t>
            </a:r>
            <a:r>
              <a:rPr lang="en-GB" sz="1200" dirty="0" err="1"/>
              <a:t>hwnt</a:t>
            </a:r>
            <a:r>
              <a:rPr lang="en-GB" sz="1200" dirty="0"/>
              <a:t>. </a:t>
            </a:r>
          </a:p>
          <a:p>
            <a:pPr marL="171450" indent="-171450">
              <a:buFontTx/>
              <a:buChar char="-"/>
            </a:pPr>
            <a:r>
              <a:rPr lang="en-GB" sz="1200" dirty="0" err="1"/>
              <a:t>Hoffaf</a:t>
            </a:r>
            <a:r>
              <a:rPr lang="en-GB" sz="1200" dirty="0"/>
              <a:t> </a:t>
            </a:r>
            <a:r>
              <a:rPr lang="en-GB" sz="1200" dirty="0" err="1"/>
              <a:t>greu</a:t>
            </a:r>
            <a:r>
              <a:rPr lang="en-GB" sz="1200" dirty="0"/>
              <a:t> </a:t>
            </a:r>
            <a:r>
              <a:rPr lang="en-GB" sz="1200" dirty="0" err="1"/>
              <a:t>argraff</a:t>
            </a:r>
            <a:r>
              <a:rPr lang="en-GB" sz="1200" dirty="0"/>
              <a:t> </a:t>
            </a:r>
            <a:r>
              <a:rPr lang="en-GB" sz="1200" dirty="0" err="1"/>
              <a:t>barhaus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y </a:t>
            </a:r>
            <a:r>
              <a:rPr lang="en-GB" sz="1200" dirty="0" err="1"/>
              <a:t>disgyblion</a:t>
            </a:r>
            <a:r>
              <a:rPr lang="en-GB" sz="1200" dirty="0"/>
              <a:t> </a:t>
            </a:r>
            <a:r>
              <a:rPr lang="en-GB" sz="1200" dirty="0" err="1"/>
              <a:t>lle</a:t>
            </a:r>
            <a:r>
              <a:rPr lang="en-GB" sz="1200" dirty="0"/>
              <a:t> </a:t>
            </a:r>
            <a:r>
              <a:rPr lang="en-GB" sz="1200" dirty="0" err="1"/>
              <a:t>byddent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cofio’r</a:t>
            </a:r>
            <a:r>
              <a:rPr lang="en-GB" sz="1200" dirty="0"/>
              <a:t> </a:t>
            </a:r>
            <a:r>
              <a:rPr lang="en-GB" sz="1200" dirty="0" err="1"/>
              <a:t>gwersi</a:t>
            </a:r>
            <a:r>
              <a:rPr lang="en-GB" sz="1200" dirty="0"/>
              <a:t> a </a:t>
            </a:r>
            <a:r>
              <a:rPr lang="en-GB" sz="1200" dirty="0" err="1"/>
              <a:t>wnaethant</a:t>
            </a:r>
            <a:r>
              <a:rPr lang="en-GB" sz="1200" dirty="0"/>
              <a:t> </a:t>
            </a:r>
            <a:r>
              <a:rPr lang="en-GB" sz="1200" dirty="0" err="1"/>
              <a:t>gyda’n</a:t>
            </a:r>
            <a:r>
              <a:rPr lang="en-GB" sz="1200" dirty="0"/>
              <a:t> </a:t>
            </a:r>
            <a:r>
              <a:rPr lang="en-GB" sz="1200" dirty="0" err="1"/>
              <a:t>gilydd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ôl</a:t>
            </a:r>
            <a:r>
              <a:rPr lang="en-GB" sz="1200" dirty="0"/>
              <a:t> </a:t>
            </a:r>
            <a:r>
              <a:rPr lang="en-GB" sz="1200" dirty="0" err="1"/>
              <a:t>iddynt</a:t>
            </a:r>
            <a:r>
              <a:rPr lang="en-GB" sz="1200" dirty="0"/>
              <a:t> </a:t>
            </a:r>
            <a:r>
              <a:rPr lang="en-GB" sz="1200" dirty="0" err="1"/>
              <a:t>adael</a:t>
            </a:r>
            <a:r>
              <a:rPr lang="en-GB" sz="1200" dirty="0"/>
              <a:t>. 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00253" y="3680748"/>
            <a:ext cx="222920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  <a:endParaRPr lang="en-GB" sz="1200" dirty="0"/>
          </a:p>
          <a:p>
            <a:pPr marL="171450" indent="-171450">
              <a:buFontTx/>
              <a:buChar char="-"/>
            </a:pPr>
            <a:r>
              <a:rPr lang="en-GB" sz="1200" dirty="0" err="1"/>
              <a:t>Dyniaethau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pPr marL="171450" indent="-171450">
              <a:buFontTx/>
              <a:buChar char="-"/>
            </a:pPr>
            <a:r>
              <a:rPr lang="en-GB" sz="1200" dirty="0" err="1"/>
              <a:t>Rydw</a:t>
            </a:r>
            <a:r>
              <a:rPr lang="en-GB" sz="1200" dirty="0"/>
              <a:t> </a:t>
            </a:r>
            <a:r>
              <a:rPr lang="en-GB" sz="1200" dirty="0" err="1"/>
              <a:t>i’n</a:t>
            </a:r>
            <a:r>
              <a:rPr lang="en-GB" sz="1200" dirty="0"/>
              <a:t> </a:t>
            </a:r>
            <a:r>
              <a:rPr lang="en-GB" sz="1200" dirty="0" err="1"/>
              <a:t>hapus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rhoi</a:t>
            </a:r>
            <a:r>
              <a:rPr lang="en-GB" sz="1200" dirty="0"/>
              <a:t> </a:t>
            </a:r>
            <a:r>
              <a:rPr lang="en-GB" sz="1200" dirty="0" err="1"/>
              <a:t>gyfle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bob </a:t>
            </a:r>
            <a:r>
              <a:rPr lang="en-GB" sz="1200" dirty="0" err="1"/>
              <a:t>pwnc</a:t>
            </a:r>
            <a:r>
              <a:rPr lang="en-GB" sz="1200" dirty="0"/>
              <a:t>.</a:t>
            </a:r>
          </a:p>
          <a:p>
            <a:endParaRPr lang="en-GB" sz="1200" b="1" u="sng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957" y="4820055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97852" y="4935628"/>
            <a:ext cx="348878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r>
              <a:rPr lang="en-GB" sz="1200" dirty="0"/>
              <a:t>Bro Myrddin </a:t>
            </a:r>
          </a:p>
          <a:p>
            <a:pPr marL="171450" indent="-171450">
              <a:buFontTx/>
              <a:buChar char="-"/>
            </a:pPr>
            <a:r>
              <a:rPr lang="en-GB" sz="1200" dirty="0"/>
              <a:t>TGAU – 1A*, 8 A, 2 B</a:t>
            </a:r>
          </a:p>
          <a:p>
            <a:pPr marL="171450" indent="-171450">
              <a:buFontTx/>
              <a:buChar char="-"/>
            </a:pPr>
            <a:r>
              <a:rPr lang="en-GB" sz="1200" dirty="0" err="1"/>
              <a:t>Lefel</a:t>
            </a:r>
            <a:r>
              <a:rPr lang="en-GB" sz="1200" dirty="0"/>
              <a:t> A – Hanes – B  </a:t>
            </a:r>
          </a:p>
          <a:p>
            <a:r>
              <a:rPr lang="en-GB" sz="1200" dirty="0"/>
              <a:t>                    </a:t>
            </a:r>
            <a:r>
              <a:rPr lang="en-GB" sz="1200" dirty="0" err="1"/>
              <a:t>Llenyddiaeth</a:t>
            </a:r>
            <a:r>
              <a:rPr lang="en-GB" sz="1200" dirty="0"/>
              <a:t> </a:t>
            </a:r>
            <a:r>
              <a:rPr lang="en-GB" sz="1200" dirty="0" err="1"/>
              <a:t>Saesneg</a:t>
            </a:r>
            <a:r>
              <a:rPr lang="en-GB" sz="1200" dirty="0"/>
              <a:t> - B      </a:t>
            </a:r>
          </a:p>
          <a:p>
            <a:r>
              <a:rPr lang="en-GB" dirty="0"/>
              <a:t>             </a:t>
            </a:r>
            <a:r>
              <a:rPr lang="en-GB" sz="1200" dirty="0" err="1"/>
              <a:t>Bagloriaeth</a:t>
            </a:r>
            <a:r>
              <a:rPr lang="en-GB" sz="1200" dirty="0"/>
              <a:t> </a:t>
            </a:r>
            <a:r>
              <a:rPr lang="en-GB" sz="1200" dirty="0" err="1"/>
              <a:t>Cymraeg</a:t>
            </a:r>
            <a:r>
              <a:rPr lang="en-GB" sz="1200" dirty="0"/>
              <a:t> -A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B65F057-EFDD-974D-A184-97D34F9C96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92" t="15863" b="20252"/>
          <a:stretch/>
        </p:blipFill>
        <p:spPr>
          <a:xfrm>
            <a:off x="763150" y="74144"/>
            <a:ext cx="2418174" cy="2467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123</TotalTime>
  <Words>436</Words>
  <Application>Microsoft Macintosh PowerPoint</Application>
  <PresentationFormat>Widescreen</PresentationFormat>
  <Paragraphs>29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Carys Hopley (1605649)</cp:lastModifiedBy>
  <cp:revision>16</cp:revision>
  <dcterms:created xsi:type="dcterms:W3CDTF">2019-09-05T20:58:34Z</dcterms:created>
  <dcterms:modified xsi:type="dcterms:W3CDTF">2019-10-21T09:27:37Z</dcterms:modified>
</cp:coreProperties>
</file>