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5B24A6-44BA-488F-B73D-4F1327297DE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420824-D9CE-42FA-A420-CDEF4491DA1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296143"/>
          </a:xfrm>
        </p:spPr>
        <p:txBody>
          <a:bodyPr/>
          <a:lstStyle/>
          <a:p>
            <a:r>
              <a:rPr lang="en-GB" dirty="0" smtClean="0"/>
              <a:t>Pembroke Castle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400800" cy="697632"/>
          </a:xfrm>
        </p:spPr>
        <p:txBody>
          <a:bodyPr/>
          <a:lstStyle/>
          <a:p>
            <a:r>
              <a:rPr lang="en-GB" dirty="0" smtClean="0"/>
              <a:t>Leisure Attraction Management</a:t>
            </a:r>
            <a:endParaRPr lang="en-GB" dirty="0"/>
          </a:p>
        </p:txBody>
      </p:sp>
      <p:pic>
        <p:nvPicPr>
          <p:cNvPr id="4" name="Picture 3" descr="Pembroke Castl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50" y="1628800"/>
            <a:ext cx="6667500" cy="324036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Registered Charity</a:t>
            </a:r>
          </a:p>
          <a:p>
            <a:r>
              <a:rPr lang="en-GB" dirty="0" smtClean="0"/>
              <a:t>6 Trustees</a:t>
            </a:r>
          </a:p>
          <a:p>
            <a:r>
              <a:rPr lang="en-GB" dirty="0" smtClean="0"/>
              <a:t>3 appointed by the descendents of the Castles last owner</a:t>
            </a:r>
          </a:p>
          <a:p>
            <a:r>
              <a:rPr lang="en-GB" dirty="0" smtClean="0"/>
              <a:t>3 appointed by Pembroke Town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1093</a:t>
            </a:r>
          </a:p>
          <a:p>
            <a:r>
              <a:rPr lang="en-GB" dirty="0" smtClean="0"/>
              <a:t>Waterway</a:t>
            </a:r>
          </a:p>
          <a:p>
            <a:r>
              <a:rPr lang="en-GB" dirty="0" smtClean="0"/>
              <a:t>12</a:t>
            </a:r>
            <a:r>
              <a:rPr lang="en-GB" baseline="30000" dirty="0" smtClean="0"/>
              <a:t>th</a:t>
            </a:r>
            <a:r>
              <a:rPr lang="en-GB" dirty="0" smtClean="0"/>
              <a:t> Century Keep</a:t>
            </a:r>
          </a:p>
          <a:p>
            <a:r>
              <a:rPr lang="en-GB" dirty="0" err="1" smtClean="0"/>
              <a:t>Wogan</a:t>
            </a:r>
            <a:r>
              <a:rPr lang="en-GB" dirty="0" smtClean="0"/>
              <a:t> Cave</a:t>
            </a:r>
          </a:p>
          <a:p>
            <a:r>
              <a:rPr lang="en-GB" dirty="0" smtClean="0"/>
              <a:t>Gatehouse</a:t>
            </a:r>
          </a:p>
          <a:p>
            <a:endParaRPr lang="en-GB" dirty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Tudors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Harri</a:t>
            </a:r>
            <a:r>
              <a:rPr lang="en-GB" dirty="0" smtClean="0"/>
              <a:t> Tudor</a:t>
            </a:r>
          </a:p>
          <a:p>
            <a:r>
              <a:rPr lang="en-GB" dirty="0" smtClean="0"/>
              <a:t>1457 Henry V11’s birthplace</a:t>
            </a:r>
          </a:p>
          <a:p>
            <a:r>
              <a:rPr lang="en-GB" dirty="0" smtClean="0"/>
              <a:t>Beginning of the Tudor Dynasty</a:t>
            </a:r>
          </a:p>
          <a:p>
            <a:r>
              <a:rPr lang="en-GB" dirty="0" smtClean="0"/>
              <a:t>Strong Historical links</a:t>
            </a:r>
          </a:p>
          <a:p>
            <a:r>
              <a:rPr lang="en-GB" dirty="0" smtClean="0"/>
              <a:t>National Identity</a:t>
            </a:r>
          </a:p>
          <a:p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Civil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Charles 1</a:t>
            </a:r>
            <a:r>
              <a:rPr lang="en-GB" baseline="30000" dirty="0" smtClean="0"/>
              <a:t>st</a:t>
            </a:r>
            <a:endParaRPr lang="en-GB" dirty="0" smtClean="0"/>
          </a:p>
          <a:p>
            <a:r>
              <a:rPr lang="en-GB" dirty="0" smtClean="0"/>
              <a:t>Attacked by Roundheads and Cavaliers</a:t>
            </a:r>
          </a:p>
          <a:p>
            <a:r>
              <a:rPr lang="en-GB" dirty="0" smtClean="0"/>
              <a:t>Attacked by Cromwell</a:t>
            </a:r>
          </a:p>
          <a:p>
            <a:r>
              <a:rPr lang="en-GB" dirty="0" smtClean="0"/>
              <a:t>Pembroke’s 3 leaders found guilty of treason and sentenced to death</a:t>
            </a:r>
          </a:p>
          <a:p>
            <a:r>
              <a:rPr lang="en-GB" dirty="0" smtClean="0"/>
              <a:t>Pembroke Castle destroyed by Cromwell’s army and plundered by locals</a:t>
            </a:r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Restoration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1880 restored over 3 years by Mr JR Cobb from Brecon</a:t>
            </a:r>
          </a:p>
          <a:p>
            <a:r>
              <a:rPr lang="en-GB" dirty="0" smtClean="0"/>
              <a:t>1928 ruins </a:t>
            </a:r>
            <a:r>
              <a:rPr lang="en-GB" dirty="0" err="1" smtClean="0"/>
              <a:t>aquired</a:t>
            </a:r>
            <a:r>
              <a:rPr lang="en-GB" dirty="0" smtClean="0"/>
              <a:t> by Major General </a:t>
            </a:r>
            <a:r>
              <a:rPr lang="en-GB" dirty="0" err="1" smtClean="0"/>
              <a:t>Ivor</a:t>
            </a:r>
            <a:r>
              <a:rPr lang="en-GB" dirty="0" smtClean="0"/>
              <a:t> Phillips of </a:t>
            </a:r>
            <a:r>
              <a:rPr lang="en-GB" dirty="0" err="1" smtClean="0"/>
              <a:t>Cosheston</a:t>
            </a:r>
            <a:r>
              <a:rPr lang="en-GB" dirty="0" smtClean="0"/>
              <a:t> Hall</a:t>
            </a:r>
          </a:p>
          <a:p>
            <a:r>
              <a:rPr lang="en-GB" dirty="0" smtClean="0"/>
              <a:t>Restoration project</a:t>
            </a:r>
          </a:p>
          <a:p>
            <a:r>
              <a:rPr lang="en-GB" dirty="0" smtClean="0"/>
              <a:t>Focused on walls and towers</a:t>
            </a:r>
          </a:p>
          <a:p>
            <a:r>
              <a:rPr lang="en-GB" dirty="0" smtClean="0"/>
              <a:t>After Generals death Trust </a:t>
            </a:r>
            <a:r>
              <a:rPr lang="en-GB" dirty="0" err="1" smtClean="0"/>
              <a:t>establised</a:t>
            </a:r>
            <a:r>
              <a:rPr lang="en-GB" dirty="0" smtClean="0"/>
              <a:t> to maintain the Castle </a:t>
            </a:r>
          </a:p>
          <a:p>
            <a:r>
              <a:rPr lang="en-GB" dirty="0" smtClean="0"/>
              <a:t>Jointly run by family and town council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Day to Day running of the Castle</a:t>
            </a:r>
          </a:p>
          <a:p>
            <a:r>
              <a:rPr lang="en-GB" dirty="0" smtClean="0"/>
              <a:t>Maximise </a:t>
            </a:r>
            <a:r>
              <a:rPr lang="en-GB" dirty="0"/>
              <a:t>the opportunities that modern </a:t>
            </a:r>
            <a:r>
              <a:rPr lang="en-GB" dirty="0" smtClean="0"/>
              <a:t>communication avenues </a:t>
            </a:r>
            <a:r>
              <a:rPr lang="en-GB" dirty="0"/>
              <a:t>can bring to the marketing of the </a:t>
            </a:r>
            <a:r>
              <a:rPr lang="en-GB" dirty="0" smtClean="0"/>
              <a:t>Castle</a:t>
            </a:r>
          </a:p>
          <a:p>
            <a:r>
              <a:rPr lang="en-GB" dirty="0"/>
              <a:t>I</a:t>
            </a:r>
            <a:r>
              <a:rPr lang="en-GB" dirty="0" smtClean="0"/>
              <a:t>ncrease footfall and revenues</a:t>
            </a:r>
          </a:p>
          <a:p>
            <a:r>
              <a:rPr lang="en-GB" dirty="0" smtClean="0"/>
              <a:t>Key </a:t>
            </a:r>
            <a:r>
              <a:rPr lang="en-GB" dirty="0"/>
              <a:t>to preserving the Castle as a first </a:t>
            </a:r>
            <a:r>
              <a:rPr lang="en-GB" dirty="0" smtClean="0"/>
              <a:t>choice venue </a:t>
            </a:r>
            <a:r>
              <a:rPr lang="en-GB" dirty="0"/>
              <a:t>for both the public and commercial organisations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2010 New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Hand on management</a:t>
            </a:r>
          </a:p>
          <a:p>
            <a:r>
              <a:rPr lang="en-GB" dirty="0" smtClean="0"/>
              <a:t>Positive difference to one of UK’s major Historic Attractions</a:t>
            </a:r>
          </a:p>
          <a:p>
            <a:r>
              <a:rPr lang="en-GB" dirty="0" smtClean="0"/>
              <a:t>Memorable and rewarding visitor experience</a:t>
            </a:r>
          </a:p>
          <a:p>
            <a:r>
              <a:rPr lang="en-GB" dirty="0" smtClean="0"/>
              <a:t>Managing change</a:t>
            </a:r>
          </a:p>
          <a:p>
            <a:r>
              <a:rPr lang="en-GB" dirty="0" smtClean="0"/>
              <a:t>Enterprise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manage and balance the preservation of the fabric </a:t>
            </a:r>
            <a:r>
              <a:rPr lang="en-GB" dirty="0" smtClean="0"/>
              <a:t>and character </a:t>
            </a:r>
            <a:r>
              <a:rPr lang="en-GB" dirty="0"/>
              <a:t>of the Castle with the need to generate an </a:t>
            </a:r>
            <a:r>
              <a:rPr lang="en-GB" dirty="0" smtClean="0"/>
              <a:t>income that </a:t>
            </a:r>
            <a:r>
              <a:rPr lang="en-GB" dirty="0"/>
              <a:t>enables the Trust to present the community’s </a:t>
            </a:r>
            <a:r>
              <a:rPr lang="en-GB" dirty="0" smtClean="0"/>
              <a:t>cultural heritage </a:t>
            </a:r>
            <a:r>
              <a:rPr lang="en-GB" dirty="0"/>
              <a:t>to the members of the West Wales community </a:t>
            </a:r>
            <a:r>
              <a:rPr lang="en-GB" dirty="0" smtClean="0"/>
              <a:t>and visitors </a:t>
            </a:r>
            <a:r>
              <a:rPr lang="en-GB" dirty="0"/>
              <a:t>from further afield.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Liaise with stakeholders </a:t>
            </a:r>
          </a:p>
          <a:p>
            <a:r>
              <a:rPr lang="en-GB" dirty="0" smtClean="0"/>
              <a:t>Strategic P</a:t>
            </a:r>
            <a:r>
              <a:rPr lang="en-GB" dirty="0" smtClean="0"/>
              <a:t>lanning</a:t>
            </a:r>
          </a:p>
          <a:p>
            <a:r>
              <a:rPr lang="en-GB" dirty="0"/>
              <a:t>D</a:t>
            </a:r>
            <a:r>
              <a:rPr lang="en-GB" dirty="0" smtClean="0"/>
              <a:t>evelopment of viable plans</a:t>
            </a:r>
          </a:p>
          <a:p>
            <a:r>
              <a:rPr lang="en-GB" dirty="0" smtClean="0"/>
              <a:t>B</a:t>
            </a:r>
            <a:r>
              <a:rPr lang="en-GB" dirty="0" smtClean="0"/>
              <a:t>udgets, managing budgets and resources</a:t>
            </a:r>
          </a:p>
          <a:p>
            <a:r>
              <a:rPr lang="en-GB" dirty="0" smtClean="0"/>
              <a:t>Funding and grant applications</a:t>
            </a:r>
          </a:p>
          <a:p>
            <a:r>
              <a:rPr lang="en-GB" dirty="0" smtClean="0"/>
              <a:t>liaise with external agencies such as funding bodies, professional associations, other heritage organisations, tourist boards, and development boards</a:t>
            </a:r>
          </a:p>
          <a:p>
            <a:r>
              <a:rPr lang="en-GB" dirty="0" smtClean="0"/>
              <a:t>Work with Local authorities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Oversee the observance of statutory and legal duties and compliance </a:t>
            </a:r>
          </a:p>
          <a:p>
            <a:r>
              <a:rPr lang="en-GB" dirty="0" smtClean="0"/>
              <a:t>Programme of activity </a:t>
            </a:r>
            <a:r>
              <a:rPr lang="en-GB" dirty="0"/>
              <a:t>for the </a:t>
            </a:r>
            <a:r>
              <a:rPr lang="en-GB" dirty="0" smtClean="0"/>
              <a:t>Trust</a:t>
            </a:r>
          </a:p>
          <a:p>
            <a:r>
              <a:rPr lang="en-GB" dirty="0" smtClean="0"/>
              <a:t>Exhibitions</a:t>
            </a:r>
          </a:p>
          <a:p>
            <a:r>
              <a:rPr lang="en-GB" dirty="0" smtClean="0"/>
              <a:t>Educational programmes </a:t>
            </a:r>
          </a:p>
          <a:p>
            <a:r>
              <a:rPr lang="en-GB" dirty="0"/>
              <a:t>R</a:t>
            </a:r>
            <a:r>
              <a:rPr lang="en-GB" dirty="0" smtClean="0"/>
              <a:t>estoration </a:t>
            </a:r>
            <a:r>
              <a:rPr lang="en-GB" dirty="0"/>
              <a:t>and conservation time</a:t>
            </a:r>
          </a:p>
          <a:p>
            <a:r>
              <a:rPr lang="en-GB" dirty="0"/>
              <a:t>O</a:t>
            </a:r>
            <a:r>
              <a:rPr lang="en-GB" dirty="0" smtClean="0"/>
              <a:t>rganise </a:t>
            </a:r>
            <a:r>
              <a:rPr lang="en-GB" dirty="0"/>
              <a:t>and monitor building, renovation </a:t>
            </a:r>
            <a:r>
              <a:rPr lang="en-GB" dirty="0" smtClean="0"/>
              <a:t>and conservation work</a:t>
            </a:r>
          </a:p>
          <a:p>
            <a:r>
              <a:rPr lang="en-GB" dirty="0"/>
              <a:t>P</a:t>
            </a:r>
            <a:r>
              <a:rPr lang="en-GB" dirty="0" smtClean="0"/>
              <a:t>olicy </a:t>
            </a:r>
            <a:r>
              <a:rPr lang="en-GB" dirty="0"/>
              <a:t>and </a:t>
            </a:r>
            <a:r>
              <a:rPr lang="en-GB" dirty="0" smtClean="0"/>
              <a:t>procedures</a:t>
            </a:r>
            <a:endParaRPr lang="en-GB" dirty="0"/>
          </a:p>
          <a:p>
            <a:r>
              <a:rPr lang="en-GB" dirty="0"/>
              <a:t>P</a:t>
            </a:r>
            <a:r>
              <a:rPr lang="en-GB" dirty="0" smtClean="0"/>
              <a:t>roject management</a:t>
            </a:r>
          </a:p>
          <a:p>
            <a:r>
              <a:rPr lang="en-GB" dirty="0" smtClean="0"/>
              <a:t>Community out reach programmes</a:t>
            </a:r>
          </a:p>
          <a:p>
            <a:r>
              <a:rPr lang="en-GB" dirty="0" smtClean="0"/>
              <a:t>Historical Research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Commercial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</a:t>
            </a:r>
            <a:r>
              <a:rPr lang="en-GB" dirty="0" smtClean="0"/>
              <a:t>romote </a:t>
            </a:r>
            <a:r>
              <a:rPr lang="en-GB" dirty="0"/>
              <a:t>and generate income from commercial </a:t>
            </a:r>
            <a:r>
              <a:rPr lang="en-GB" dirty="0" smtClean="0"/>
              <a:t>activities</a:t>
            </a:r>
          </a:p>
          <a:p>
            <a:r>
              <a:rPr lang="en-GB" dirty="0"/>
              <a:t>H</a:t>
            </a:r>
            <a:r>
              <a:rPr lang="en-GB" dirty="0" smtClean="0"/>
              <a:t>iring </a:t>
            </a:r>
            <a:r>
              <a:rPr lang="en-GB" dirty="0"/>
              <a:t>out the venue </a:t>
            </a:r>
            <a:r>
              <a:rPr lang="en-GB" dirty="0" smtClean="0"/>
              <a:t>and catering facilities for </a:t>
            </a:r>
            <a:r>
              <a:rPr lang="en-GB" dirty="0"/>
              <a:t>events </a:t>
            </a:r>
            <a:r>
              <a:rPr lang="en-GB" dirty="0" smtClean="0"/>
              <a:t>and film </a:t>
            </a:r>
            <a:r>
              <a:rPr lang="en-GB" dirty="0"/>
              <a:t>shoots</a:t>
            </a:r>
          </a:p>
          <a:p>
            <a:r>
              <a:rPr lang="en-GB" dirty="0"/>
              <a:t>C</a:t>
            </a:r>
            <a:r>
              <a:rPr lang="en-GB" dirty="0" smtClean="0"/>
              <a:t>ommercial </a:t>
            </a:r>
            <a:r>
              <a:rPr lang="en-GB" dirty="0"/>
              <a:t>shop, café and Brass Rubbing </a:t>
            </a:r>
            <a:r>
              <a:rPr lang="en-GB" dirty="0" smtClean="0"/>
              <a:t>Centre</a:t>
            </a:r>
          </a:p>
          <a:p>
            <a:r>
              <a:rPr lang="en-GB" dirty="0" smtClean="0"/>
              <a:t>Interpretation</a:t>
            </a:r>
          </a:p>
          <a:p>
            <a:r>
              <a:rPr lang="en-GB" dirty="0" smtClean="0"/>
              <a:t>Guided Tours</a:t>
            </a:r>
          </a:p>
          <a:p>
            <a:r>
              <a:rPr lang="en-GB" dirty="0" smtClean="0"/>
              <a:t>Brass Rubbings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Use IT </a:t>
            </a:r>
            <a:r>
              <a:rPr lang="en-GB" dirty="0"/>
              <a:t>to generate market </a:t>
            </a:r>
            <a:r>
              <a:rPr lang="en-GB" dirty="0" smtClean="0"/>
              <a:t>share</a:t>
            </a:r>
          </a:p>
          <a:p>
            <a:r>
              <a:rPr lang="en-GB" dirty="0"/>
              <a:t>R</a:t>
            </a:r>
            <a:r>
              <a:rPr lang="en-GB" dirty="0" smtClean="0"/>
              <a:t>aise </a:t>
            </a:r>
            <a:r>
              <a:rPr lang="en-GB" dirty="0"/>
              <a:t>visitor numbers,</a:t>
            </a:r>
          </a:p>
          <a:p>
            <a:r>
              <a:rPr lang="en-GB" dirty="0" smtClean="0"/>
              <a:t>Build </a:t>
            </a:r>
            <a:r>
              <a:rPr lang="en-GB" dirty="0"/>
              <a:t>a loyalty scheme etc.</a:t>
            </a:r>
          </a:p>
          <a:p>
            <a:r>
              <a:rPr lang="en-GB" dirty="0"/>
              <a:t>D</a:t>
            </a:r>
            <a:r>
              <a:rPr lang="en-GB" dirty="0" smtClean="0"/>
              <a:t>evelop </a:t>
            </a:r>
            <a:r>
              <a:rPr lang="en-GB" dirty="0"/>
              <a:t>new ways to present the attraction to </a:t>
            </a:r>
            <a:r>
              <a:rPr lang="en-GB" dirty="0" smtClean="0"/>
              <a:t>maximise</a:t>
            </a:r>
          </a:p>
          <a:p>
            <a:r>
              <a:rPr lang="en-GB" dirty="0" smtClean="0"/>
              <a:t>Marketing documents </a:t>
            </a:r>
          </a:p>
          <a:p>
            <a:r>
              <a:rPr lang="en-GB" dirty="0" smtClean="0"/>
              <a:t>Interpretive Materials</a:t>
            </a:r>
          </a:p>
          <a:p>
            <a:r>
              <a:rPr lang="en-GB" dirty="0" smtClean="0"/>
              <a:t>Liaise and work with the media on promoting the attraction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Guest Experience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Improve visitors’ enjoyment and understanding</a:t>
            </a:r>
          </a:p>
          <a:p>
            <a:r>
              <a:rPr lang="en-GB" dirty="0"/>
              <a:t>E</a:t>
            </a:r>
            <a:r>
              <a:rPr lang="en-GB" dirty="0" smtClean="0"/>
              <a:t>vent planning</a:t>
            </a:r>
          </a:p>
          <a:p>
            <a:r>
              <a:rPr lang="en-GB" dirty="0"/>
              <a:t>E</a:t>
            </a:r>
            <a:r>
              <a:rPr lang="en-GB" dirty="0" smtClean="0"/>
              <a:t>nsure high standards of customer service and health and safety for visitors to the site</a:t>
            </a:r>
          </a:p>
          <a:p>
            <a:r>
              <a:rPr lang="en-GB" dirty="0" smtClean="0"/>
              <a:t>Visitor feedback surveys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People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Recruiting </a:t>
            </a:r>
            <a:r>
              <a:rPr lang="en-GB" dirty="0"/>
              <a:t>and training new staff</a:t>
            </a:r>
          </a:p>
          <a:p>
            <a:r>
              <a:rPr lang="en-GB" dirty="0" smtClean="0"/>
              <a:t>Supervising </a:t>
            </a:r>
            <a:r>
              <a:rPr lang="en-GB" dirty="0"/>
              <a:t>and motivating staff and volunteers</a:t>
            </a:r>
          </a:p>
          <a:p>
            <a:r>
              <a:rPr lang="en-GB" dirty="0"/>
              <a:t>C</a:t>
            </a:r>
            <a:r>
              <a:rPr lang="en-GB" dirty="0" smtClean="0"/>
              <a:t>oaching</a:t>
            </a:r>
            <a:r>
              <a:rPr lang="en-GB" dirty="0"/>
              <a:t>, mentoring and developing members of the</a:t>
            </a:r>
          </a:p>
          <a:p>
            <a:r>
              <a:rPr lang="en-GB" dirty="0"/>
              <a:t>team</a:t>
            </a:r>
          </a:p>
          <a:p>
            <a:r>
              <a:rPr lang="en-GB" dirty="0"/>
              <a:t>C</a:t>
            </a:r>
            <a:r>
              <a:rPr lang="en-GB" dirty="0" smtClean="0"/>
              <a:t>onducting </a:t>
            </a:r>
            <a:r>
              <a:rPr lang="en-GB" dirty="0"/>
              <a:t>performance reviews/appraisals</a:t>
            </a:r>
          </a:p>
          <a:p>
            <a:r>
              <a:rPr lang="en-GB" dirty="0"/>
              <a:t>A</a:t>
            </a:r>
            <a:r>
              <a:rPr lang="en-GB" dirty="0" smtClean="0"/>
              <a:t>rranging </a:t>
            </a:r>
            <a:r>
              <a:rPr lang="en-GB" dirty="0"/>
              <a:t>and chairing meetings with team members</a:t>
            </a:r>
          </a:p>
          <a:p>
            <a:r>
              <a:rPr lang="en-GB" dirty="0"/>
              <a:t>S</a:t>
            </a:r>
            <a:r>
              <a:rPr lang="en-GB" dirty="0" smtClean="0"/>
              <a:t>etting</a:t>
            </a:r>
            <a:r>
              <a:rPr lang="en-GB" dirty="0"/>
              <a:t>, and monitoring the achievement of, specific</a:t>
            </a:r>
          </a:p>
          <a:p>
            <a:r>
              <a:rPr lang="en-GB" dirty="0"/>
              <a:t>targets</a:t>
            </a:r>
          </a:p>
          <a:p>
            <a:r>
              <a:rPr lang="en-GB" dirty="0"/>
              <a:t>T</a:t>
            </a:r>
            <a:r>
              <a:rPr lang="en-GB" dirty="0" smtClean="0"/>
              <a:t>eam-building </a:t>
            </a:r>
            <a:r>
              <a:rPr lang="en-GB" dirty="0"/>
              <a:t>and resolving conflicts within the team</a:t>
            </a:r>
          </a:p>
          <a:p>
            <a:r>
              <a:rPr lang="en-GB" dirty="0"/>
              <a:t>T</a:t>
            </a:r>
            <a:r>
              <a:rPr lang="en-GB" dirty="0" smtClean="0"/>
              <a:t>aking </a:t>
            </a:r>
            <a:r>
              <a:rPr lang="en-GB" dirty="0"/>
              <a:t>part in grievance and disciplinary procedures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Jubilee Celebrations</a:t>
            </a:r>
          </a:p>
          <a:p>
            <a:r>
              <a:rPr lang="en-GB" dirty="0" smtClean="0"/>
              <a:t>Royal Wedding Celebrations</a:t>
            </a:r>
          </a:p>
          <a:p>
            <a:r>
              <a:rPr lang="en-GB" dirty="0" smtClean="0"/>
              <a:t>Rock the Castle 2013</a:t>
            </a:r>
          </a:p>
          <a:p>
            <a:r>
              <a:rPr lang="en-GB" dirty="0" smtClean="0"/>
              <a:t>Proms in the Castle for Pembrokeshire Fish Week</a:t>
            </a:r>
          </a:p>
          <a:p>
            <a:r>
              <a:rPr lang="en-GB" dirty="0" smtClean="0"/>
              <a:t>Christmas Fair</a:t>
            </a:r>
          </a:p>
          <a:p>
            <a:r>
              <a:rPr lang="en-GB" dirty="0" smtClean="0"/>
              <a:t>Weddings</a:t>
            </a:r>
          </a:p>
          <a:p>
            <a:r>
              <a:rPr lang="en-GB" dirty="0" smtClean="0"/>
              <a:t>School Holiday Activities</a:t>
            </a:r>
          </a:p>
          <a:p>
            <a:r>
              <a:rPr lang="en-GB" dirty="0" smtClean="0"/>
              <a:t>Keepers of the Castle, Knights School and Falconry</a:t>
            </a:r>
          </a:p>
          <a:p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525</Words>
  <Application>Microsoft Office PowerPoint</Application>
  <PresentationFormat>On-screen Show (4:3)</PresentationFormat>
  <Paragraphs>105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Pembroke Castle</vt:lpstr>
      <vt:lpstr>Trust</vt:lpstr>
      <vt:lpstr>History</vt:lpstr>
      <vt:lpstr>Tudors</vt:lpstr>
      <vt:lpstr>Civil War</vt:lpstr>
      <vt:lpstr>Restoration</vt:lpstr>
      <vt:lpstr>Aims</vt:lpstr>
      <vt:lpstr>2010 New Management</vt:lpstr>
      <vt:lpstr>Purpose</vt:lpstr>
      <vt:lpstr>Strategies</vt:lpstr>
      <vt:lpstr>Responsibilities</vt:lpstr>
      <vt:lpstr>Commercial Activities</vt:lpstr>
      <vt:lpstr>Marketing </vt:lpstr>
      <vt:lpstr>Guest Experience</vt:lpstr>
      <vt:lpstr>People Management</vt:lpstr>
      <vt:lpstr>Events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Pembroke Castle</dc:title>
  <dc:creator>J Jones</dc:creator>
  <cp:lastModifiedBy>J Jones</cp:lastModifiedBy>
  <cp:revision>5</cp:revision>
  <dcterms:created xsi:type="dcterms:W3CDTF">2014-02-11T15:42:38Z</dcterms:created>
  <dcterms:modified xsi:type="dcterms:W3CDTF">2014-02-11T16:30:31Z</dcterms:modified>
</cp:coreProperties>
</file>