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46" r:id="rId3"/>
    <p:sldId id="347" r:id="rId4"/>
    <p:sldId id="350" r:id="rId5"/>
    <p:sldId id="343" r:id="rId6"/>
    <p:sldId id="351" r:id="rId7"/>
    <p:sldId id="352" r:id="rId8"/>
    <p:sldId id="353" r:id="rId9"/>
    <p:sldId id="354" r:id="rId10"/>
    <p:sldId id="355" r:id="rId11"/>
    <p:sldId id="35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65" d="100"/>
          <a:sy n="65" d="100"/>
        </p:scale>
        <p:origin x="102"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CA119-CBE5-EDBD-EA3E-D2FB8E86055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8262DC7-C95D-806D-625B-1F76B1A6579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75B2FAB-E588-6F78-AD16-197C62CD9E63}"/>
              </a:ext>
            </a:extLst>
          </p:cNvPr>
          <p:cNvSpPr>
            <a:spLocks noGrp="1"/>
          </p:cNvSpPr>
          <p:nvPr>
            <p:ph type="dt" sz="half" idx="10"/>
          </p:nvPr>
        </p:nvSpPr>
        <p:spPr/>
        <p:txBody>
          <a:bodyPr/>
          <a:lstStyle/>
          <a:p>
            <a:fld id="{6B0A7FB4-0533-4179-B52D-7AC0D041167D}" type="datetimeFigureOut">
              <a:rPr lang="en-GB" smtClean="0"/>
              <a:t>31/05/2022</a:t>
            </a:fld>
            <a:endParaRPr lang="en-GB"/>
          </a:p>
        </p:txBody>
      </p:sp>
      <p:sp>
        <p:nvSpPr>
          <p:cNvPr id="5" name="Footer Placeholder 4">
            <a:extLst>
              <a:ext uri="{FF2B5EF4-FFF2-40B4-BE49-F238E27FC236}">
                <a16:creationId xmlns:a16="http://schemas.microsoft.com/office/drawing/2014/main" id="{C3F481D5-730D-550C-3FD7-57C70396E4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01A35E-26A0-AE3D-26E8-D468E043C07D}"/>
              </a:ext>
            </a:extLst>
          </p:cNvPr>
          <p:cNvSpPr>
            <a:spLocks noGrp="1"/>
          </p:cNvSpPr>
          <p:nvPr>
            <p:ph type="sldNum" sz="quarter" idx="12"/>
          </p:nvPr>
        </p:nvSpPr>
        <p:spPr/>
        <p:txBody>
          <a:bodyPr/>
          <a:lstStyle/>
          <a:p>
            <a:fld id="{970C943C-A87C-4C5D-9FF9-87A0309DBE77}" type="slidenum">
              <a:rPr lang="en-GB" smtClean="0"/>
              <a:t>‹#›</a:t>
            </a:fld>
            <a:endParaRPr lang="en-GB"/>
          </a:p>
        </p:txBody>
      </p:sp>
    </p:spTree>
    <p:extLst>
      <p:ext uri="{BB962C8B-B14F-4D97-AF65-F5344CB8AC3E}">
        <p14:creationId xmlns:p14="http://schemas.microsoft.com/office/powerpoint/2010/main" val="32072800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E7954-D8FB-A0E2-1B45-4A00458C6C2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D8AEB54-AF23-4C7A-54CA-ADB78410DEF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F128DC-8821-9484-5BF3-DC907900F698}"/>
              </a:ext>
            </a:extLst>
          </p:cNvPr>
          <p:cNvSpPr>
            <a:spLocks noGrp="1"/>
          </p:cNvSpPr>
          <p:nvPr>
            <p:ph type="dt" sz="half" idx="10"/>
          </p:nvPr>
        </p:nvSpPr>
        <p:spPr/>
        <p:txBody>
          <a:bodyPr/>
          <a:lstStyle/>
          <a:p>
            <a:fld id="{6B0A7FB4-0533-4179-B52D-7AC0D041167D}" type="datetimeFigureOut">
              <a:rPr lang="en-GB" smtClean="0"/>
              <a:t>31/05/2022</a:t>
            </a:fld>
            <a:endParaRPr lang="en-GB"/>
          </a:p>
        </p:txBody>
      </p:sp>
      <p:sp>
        <p:nvSpPr>
          <p:cNvPr id="5" name="Footer Placeholder 4">
            <a:extLst>
              <a:ext uri="{FF2B5EF4-FFF2-40B4-BE49-F238E27FC236}">
                <a16:creationId xmlns:a16="http://schemas.microsoft.com/office/drawing/2014/main" id="{6540F229-7052-843F-CBA9-40D816FE2C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CC6D28-6098-7578-6E3D-EEF2ED5DE76E}"/>
              </a:ext>
            </a:extLst>
          </p:cNvPr>
          <p:cNvSpPr>
            <a:spLocks noGrp="1"/>
          </p:cNvSpPr>
          <p:nvPr>
            <p:ph type="sldNum" sz="quarter" idx="12"/>
          </p:nvPr>
        </p:nvSpPr>
        <p:spPr/>
        <p:txBody>
          <a:bodyPr/>
          <a:lstStyle/>
          <a:p>
            <a:fld id="{970C943C-A87C-4C5D-9FF9-87A0309DBE77}" type="slidenum">
              <a:rPr lang="en-GB" smtClean="0"/>
              <a:t>‹#›</a:t>
            </a:fld>
            <a:endParaRPr lang="en-GB"/>
          </a:p>
        </p:txBody>
      </p:sp>
    </p:spTree>
    <p:extLst>
      <p:ext uri="{BB962C8B-B14F-4D97-AF65-F5344CB8AC3E}">
        <p14:creationId xmlns:p14="http://schemas.microsoft.com/office/powerpoint/2010/main" val="3100865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88C6B-EF38-D938-D43A-B071E2363F2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1D05471-03CD-29F2-4144-942345B838A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6EBEFB-082C-12D6-05C7-C5605E77AD34}"/>
              </a:ext>
            </a:extLst>
          </p:cNvPr>
          <p:cNvSpPr>
            <a:spLocks noGrp="1"/>
          </p:cNvSpPr>
          <p:nvPr>
            <p:ph type="dt" sz="half" idx="10"/>
          </p:nvPr>
        </p:nvSpPr>
        <p:spPr/>
        <p:txBody>
          <a:bodyPr/>
          <a:lstStyle/>
          <a:p>
            <a:fld id="{6B0A7FB4-0533-4179-B52D-7AC0D041167D}" type="datetimeFigureOut">
              <a:rPr lang="en-GB" smtClean="0"/>
              <a:t>31/05/2022</a:t>
            </a:fld>
            <a:endParaRPr lang="en-GB"/>
          </a:p>
        </p:txBody>
      </p:sp>
      <p:sp>
        <p:nvSpPr>
          <p:cNvPr id="5" name="Footer Placeholder 4">
            <a:extLst>
              <a:ext uri="{FF2B5EF4-FFF2-40B4-BE49-F238E27FC236}">
                <a16:creationId xmlns:a16="http://schemas.microsoft.com/office/drawing/2014/main" id="{AC62CC49-60B8-93C0-AD8C-CC17996B4F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A46CAB-EB3F-187F-8C2A-118EFAF11BC8}"/>
              </a:ext>
            </a:extLst>
          </p:cNvPr>
          <p:cNvSpPr>
            <a:spLocks noGrp="1"/>
          </p:cNvSpPr>
          <p:nvPr>
            <p:ph type="sldNum" sz="quarter" idx="12"/>
          </p:nvPr>
        </p:nvSpPr>
        <p:spPr/>
        <p:txBody>
          <a:bodyPr/>
          <a:lstStyle/>
          <a:p>
            <a:fld id="{970C943C-A87C-4C5D-9FF9-87A0309DBE77}" type="slidenum">
              <a:rPr lang="en-GB" smtClean="0"/>
              <a:t>‹#›</a:t>
            </a:fld>
            <a:endParaRPr lang="en-GB"/>
          </a:p>
        </p:txBody>
      </p:sp>
    </p:spTree>
    <p:extLst>
      <p:ext uri="{BB962C8B-B14F-4D97-AF65-F5344CB8AC3E}">
        <p14:creationId xmlns:p14="http://schemas.microsoft.com/office/powerpoint/2010/main" val="15600005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314D2-34C5-2E3E-C18B-4B9787C82E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CC3D9-64F3-1457-F791-073A14A841A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DA6A104-93D8-D507-F45B-955F681EB4E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7A1C11A-FFAC-AD60-B91D-B2CA5F5C3C34}"/>
              </a:ext>
            </a:extLst>
          </p:cNvPr>
          <p:cNvSpPr>
            <a:spLocks noGrp="1"/>
          </p:cNvSpPr>
          <p:nvPr>
            <p:ph type="dt" sz="half" idx="10"/>
          </p:nvPr>
        </p:nvSpPr>
        <p:spPr/>
        <p:txBody>
          <a:bodyPr/>
          <a:lstStyle/>
          <a:p>
            <a:fld id="{6B0A7FB4-0533-4179-B52D-7AC0D041167D}" type="datetimeFigureOut">
              <a:rPr lang="en-GB" smtClean="0"/>
              <a:t>31/05/2022</a:t>
            </a:fld>
            <a:endParaRPr lang="en-GB"/>
          </a:p>
        </p:txBody>
      </p:sp>
      <p:sp>
        <p:nvSpPr>
          <p:cNvPr id="6" name="Footer Placeholder 5">
            <a:extLst>
              <a:ext uri="{FF2B5EF4-FFF2-40B4-BE49-F238E27FC236}">
                <a16:creationId xmlns:a16="http://schemas.microsoft.com/office/drawing/2014/main" id="{DFD87556-E3C7-DD40-5572-F11C8A0FD6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8C29F1-299B-778F-1A62-6A52CED93256}"/>
              </a:ext>
            </a:extLst>
          </p:cNvPr>
          <p:cNvSpPr>
            <a:spLocks noGrp="1"/>
          </p:cNvSpPr>
          <p:nvPr>
            <p:ph type="sldNum" sz="quarter" idx="12"/>
          </p:nvPr>
        </p:nvSpPr>
        <p:spPr/>
        <p:txBody>
          <a:bodyPr/>
          <a:lstStyle/>
          <a:p>
            <a:fld id="{970C943C-A87C-4C5D-9FF9-87A0309DBE77}" type="slidenum">
              <a:rPr lang="en-GB" smtClean="0"/>
              <a:t>‹#›</a:t>
            </a:fld>
            <a:endParaRPr lang="en-GB"/>
          </a:p>
        </p:txBody>
      </p:sp>
    </p:spTree>
    <p:extLst>
      <p:ext uri="{BB962C8B-B14F-4D97-AF65-F5344CB8AC3E}">
        <p14:creationId xmlns:p14="http://schemas.microsoft.com/office/powerpoint/2010/main" val="29123802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E16B2-62F8-0242-3862-1F3F12709FC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0CDCB8A-06DC-95C1-8E4C-69550BAFDA0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B9D22F-E8E6-6AEC-8BB7-BE8CC4FAB75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0CEACA9-2797-7B8E-654D-FE49AAD39C2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8A67C8-E44A-0841-7C9F-6FFDF9E165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06E4629-8E9F-B82B-17C0-EDE13C48545E}"/>
              </a:ext>
            </a:extLst>
          </p:cNvPr>
          <p:cNvSpPr>
            <a:spLocks noGrp="1"/>
          </p:cNvSpPr>
          <p:nvPr>
            <p:ph type="dt" sz="half" idx="10"/>
          </p:nvPr>
        </p:nvSpPr>
        <p:spPr/>
        <p:txBody>
          <a:bodyPr/>
          <a:lstStyle/>
          <a:p>
            <a:fld id="{6B0A7FB4-0533-4179-B52D-7AC0D041167D}" type="datetimeFigureOut">
              <a:rPr lang="en-GB" smtClean="0"/>
              <a:t>31/05/2022</a:t>
            </a:fld>
            <a:endParaRPr lang="en-GB"/>
          </a:p>
        </p:txBody>
      </p:sp>
      <p:sp>
        <p:nvSpPr>
          <p:cNvPr id="8" name="Footer Placeholder 7">
            <a:extLst>
              <a:ext uri="{FF2B5EF4-FFF2-40B4-BE49-F238E27FC236}">
                <a16:creationId xmlns:a16="http://schemas.microsoft.com/office/drawing/2014/main" id="{449E160A-1D5E-6426-198B-944B865D3E5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E466317-F01B-7901-ED41-A54E01B5A8B3}"/>
              </a:ext>
            </a:extLst>
          </p:cNvPr>
          <p:cNvSpPr>
            <a:spLocks noGrp="1"/>
          </p:cNvSpPr>
          <p:nvPr>
            <p:ph type="sldNum" sz="quarter" idx="12"/>
          </p:nvPr>
        </p:nvSpPr>
        <p:spPr/>
        <p:txBody>
          <a:bodyPr/>
          <a:lstStyle/>
          <a:p>
            <a:fld id="{970C943C-A87C-4C5D-9FF9-87A0309DBE77}" type="slidenum">
              <a:rPr lang="en-GB" smtClean="0"/>
              <a:t>‹#›</a:t>
            </a:fld>
            <a:endParaRPr lang="en-GB"/>
          </a:p>
        </p:txBody>
      </p:sp>
    </p:spTree>
    <p:extLst>
      <p:ext uri="{BB962C8B-B14F-4D97-AF65-F5344CB8AC3E}">
        <p14:creationId xmlns:p14="http://schemas.microsoft.com/office/powerpoint/2010/main" val="7844612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9F2A4-0F04-F9E7-F369-6960FC024D7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132C712-BFC3-63E6-6EF9-CA5D05AEE5E7}"/>
              </a:ext>
            </a:extLst>
          </p:cNvPr>
          <p:cNvSpPr>
            <a:spLocks noGrp="1"/>
          </p:cNvSpPr>
          <p:nvPr>
            <p:ph type="dt" sz="half" idx="10"/>
          </p:nvPr>
        </p:nvSpPr>
        <p:spPr/>
        <p:txBody>
          <a:bodyPr/>
          <a:lstStyle/>
          <a:p>
            <a:fld id="{6B0A7FB4-0533-4179-B52D-7AC0D041167D}" type="datetimeFigureOut">
              <a:rPr lang="en-GB" smtClean="0"/>
              <a:t>31/05/2022</a:t>
            </a:fld>
            <a:endParaRPr lang="en-GB"/>
          </a:p>
        </p:txBody>
      </p:sp>
      <p:sp>
        <p:nvSpPr>
          <p:cNvPr id="4" name="Footer Placeholder 3">
            <a:extLst>
              <a:ext uri="{FF2B5EF4-FFF2-40B4-BE49-F238E27FC236}">
                <a16:creationId xmlns:a16="http://schemas.microsoft.com/office/drawing/2014/main" id="{F1AD22EF-D006-1727-A594-0E027D844A1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67681F5-D510-A947-A502-07E64D993B24}"/>
              </a:ext>
            </a:extLst>
          </p:cNvPr>
          <p:cNvSpPr>
            <a:spLocks noGrp="1"/>
          </p:cNvSpPr>
          <p:nvPr>
            <p:ph type="sldNum" sz="quarter" idx="12"/>
          </p:nvPr>
        </p:nvSpPr>
        <p:spPr/>
        <p:txBody>
          <a:bodyPr/>
          <a:lstStyle/>
          <a:p>
            <a:fld id="{970C943C-A87C-4C5D-9FF9-87A0309DBE77}" type="slidenum">
              <a:rPr lang="en-GB" smtClean="0"/>
              <a:t>‹#›</a:t>
            </a:fld>
            <a:endParaRPr lang="en-GB"/>
          </a:p>
        </p:txBody>
      </p:sp>
    </p:spTree>
    <p:extLst>
      <p:ext uri="{BB962C8B-B14F-4D97-AF65-F5344CB8AC3E}">
        <p14:creationId xmlns:p14="http://schemas.microsoft.com/office/powerpoint/2010/main" val="5240225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E42E60-C429-934C-387D-12A71CCAF59C}"/>
              </a:ext>
            </a:extLst>
          </p:cNvPr>
          <p:cNvSpPr>
            <a:spLocks noGrp="1"/>
          </p:cNvSpPr>
          <p:nvPr>
            <p:ph type="dt" sz="half" idx="10"/>
          </p:nvPr>
        </p:nvSpPr>
        <p:spPr/>
        <p:txBody>
          <a:bodyPr/>
          <a:lstStyle/>
          <a:p>
            <a:fld id="{6B0A7FB4-0533-4179-B52D-7AC0D041167D}" type="datetimeFigureOut">
              <a:rPr lang="en-GB" smtClean="0"/>
              <a:t>31/05/2022</a:t>
            </a:fld>
            <a:endParaRPr lang="en-GB"/>
          </a:p>
        </p:txBody>
      </p:sp>
      <p:sp>
        <p:nvSpPr>
          <p:cNvPr id="3" name="Footer Placeholder 2">
            <a:extLst>
              <a:ext uri="{FF2B5EF4-FFF2-40B4-BE49-F238E27FC236}">
                <a16:creationId xmlns:a16="http://schemas.microsoft.com/office/drawing/2014/main" id="{762FAEC0-9344-CF20-A139-E931A68A2A2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64CA386-672E-185E-9C5A-10DE8B57B557}"/>
              </a:ext>
            </a:extLst>
          </p:cNvPr>
          <p:cNvSpPr>
            <a:spLocks noGrp="1"/>
          </p:cNvSpPr>
          <p:nvPr>
            <p:ph type="sldNum" sz="quarter" idx="12"/>
          </p:nvPr>
        </p:nvSpPr>
        <p:spPr/>
        <p:txBody>
          <a:bodyPr/>
          <a:lstStyle/>
          <a:p>
            <a:fld id="{970C943C-A87C-4C5D-9FF9-87A0309DBE77}" type="slidenum">
              <a:rPr lang="en-GB" smtClean="0"/>
              <a:t>‹#›</a:t>
            </a:fld>
            <a:endParaRPr lang="en-GB"/>
          </a:p>
        </p:txBody>
      </p:sp>
    </p:spTree>
    <p:extLst>
      <p:ext uri="{BB962C8B-B14F-4D97-AF65-F5344CB8AC3E}">
        <p14:creationId xmlns:p14="http://schemas.microsoft.com/office/powerpoint/2010/main" val="11885680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FB1A1-BC81-456A-D308-A3600F2AF4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B694052-6F45-B876-DABF-46B765A1178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49E9CB0-2251-1907-18CB-63BA4AF84C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A3BA62-A167-A109-0DCB-E259F11DFEB6}"/>
              </a:ext>
            </a:extLst>
          </p:cNvPr>
          <p:cNvSpPr>
            <a:spLocks noGrp="1"/>
          </p:cNvSpPr>
          <p:nvPr>
            <p:ph type="dt" sz="half" idx="10"/>
          </p:nvPr>
        </p:nvSpPr>
        <p:spPr/>
        <p:txBody>
          <a:bodyPr/>
          <a:lstStyle/>
          <a:p>
            <a:fld id="{6B0A7FB4-0533-4179-B52D-7AC0D041167D}" type="datetimeFigureOut">
              <a:rPr lang="en-GB" smtClean="0"/>
              <a:t>31/05/2022</a:t>
            </a:fld>
            <a:endParaRPr lang="en-GB"/>
          </a:p>
        </p:txBody>
      </p:sp>
      <p:sp>
        <p:nvSpPr>
          <p:cNvPr id="6" name="Footer Placeholder 5">
            <a:extLst>
              <a:ext uri="{FF2B5EF4-FFF2-40B4-BE49-F238E27FC236}">
                <a16:creationId xmlns:a16="http://schemas.microsoft.com/office/drawing/2014/main" id="{F928D939-7493-4F69-E493-0C2062E980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170855-5B9A-FB02-63D8-7DC2D05573AD}"/>
              </a:ext>
            </a:extLst>
          </p:cNvPr>
          <p:cNvSpPr>
            <a:spLocks noGrp="1"/>
          </p:cNvSpPr>
          <p:nvPr>
            <p:ph type="sldNum" sz="quarter" idx="12"/>
          </p:nvPr>
        </p:nvSpPr>
        <p:spPr/>
        <p:txBody>
          <a:bodyPr/>
          <a:lstStyle/>
          <a:p>
            <a:fld id="{970C943C-A87C-4C5D-9FF9-87A0309DBE77}" type="slidenum">
              <a:rPr lang="en-GB" smtClean="0"/>
              <a:t>‹#›</a:t>
            </a:fld>
            <a:endParaRPr lang="en-GB"/>
          </a:p>
        </p:txBody>
      </p:sp>
    </p:spTree>
    <p:extLst>
      <p:ext uri="{BB962C8B-B14F-4D97-AF65-F5344CB8AC3E}">
        <p14:creationId xmlns:p14="http://schemas.microsoft.com/office/powerpoint/2010/main" val="15183160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0B90E-D94C-8B37-A2E0-92FA6A83CD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25EDE11-9CFC-CE78-5439-97DCA3982F8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E7B1D66-DDD3-D4B4-A524-949A411D0C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FEF9DE4-807A-A597-2F34-7C20BE38FFBE}"/>
              </a:ext>
            </a:extLst>
          </p:cNvPr>
          <p:cNvSpPr>
            <a:spLocks noGrp="1"/>
          </p:cNvSpPr>
          <p:nvPr>
            <p:ph type="dt" sz="half" idx="10"/>
          </p:nvPr>
        </p:nvSpPr>
        <p:spPr/>
        <p:txBody>
          <a:bodyPr/>
          <a:lstStyle/>
          <a:p>
            <a:fld id="{6B0A7FB4-0533-4179-B52D-7AC0D041167D}" type="datetimeFigureOut">
              <a:rPr lang="en-GB" smtClean="0"/>
              <a:t>31/05/2022</a:t>
            </a:fld>
            <a:endParaRPr lang="en-GB"/>
          </a:p>
        </p:txBody>
      </p:sp>
      <p:sp>
        <p:nvSpPr>
          <p:cNvPr id="6" name="Footer Placeholder 5">
            <a:extLst>
              <a:ext uri="{FF2B5EF4-FFF2-40B4-BE49-F238E27FC236}">
                <a16:creationId xmlns:a16="http://schemas.microsoft.com/office/drawing/2014/main" id="{F1A8C8D5-DD37-BEC2-BA95-6ECC2B2523F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A79F2E-2EF5-662E-11A1-142162AD2052}"/>
              </a:ext>
            </a:extLst>
          </p:cNvPr>
          <p:cNvSpPr>
            <a:spLocks noGrp="1"/>
          </p:cNvSpPr>
          <p:nvPr>
            <p:ph type="sldNum" sz="quarter" idx="12"/>
          </p:nvPr>
        </p:nvSpPr>
        <p:spPr/>
        <p:txBody>
          <a:bodyPr/>
          <a:lstStyle/>
          <a:p>
            <a:fld id="{970C943C-A87C-4C5D-9FF9-87A0309DBE77}" type="slidenum">
              <a:rPr lang="en-GB" smtClean="0"/>
              <a:t>‹#›</a:t>
            </a:fld>
            <a:endParaRPr lang="en-GB"/>
          </a:p>
        </p:txBody>
      </p:sp>
    </p:spTree>
    <p:extLst>
      <p:ext uri="{BB962C8B-B14F-4D97-AF65-F5344CB8AC3E}">
        <p14:creationId xmlns:p14="http://schemas.microsoft.com/office/powerpoint/2010/main" val="7786279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79677-8E16-52F9-C989-71DD6C52BE5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74432C8-0C42-23E4-4447-A0BDCA2567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820156-D0B3-C0BE-CC67-D729C71F9660}"/>
              </a:ext>
            </a:extLst>
          </p:cNvPr>
          <p:cNvSpPr>
            <a:spLocks noGrp="1"/>
          </p:cNvSpPr>
          <p:nvPr>
            <p:ph type="dt" sz="half" idx="10"/>
          </p:nvPr>
        </p:nvSpPr>
        <p:spPr/>
        <p:txBody>
          <a:bodyPr/>
          <a:lstStyle/>
          <a:p>
            <a:fld id="{6B0A7FB4-0533-4179-B52D-7AC0D041167D}" type="datetimeFigureOut">
              <a:rPr lang="en-GB" smtClean="0"/>
              <a:t>31/05/2022</a:t>
            </a:fld>
            <a:endParaRPr lang="en-GB"/>
          </a:p>
        </p:txBody>
      </p:sp>
      <p:sp>
        <p:nvSpPr>
          <p:cNvPr id="5" name="Footer Placeholder 4">
            <a:extLst>
              <a:ext uri="{FF2B5EF4-FFF2-40B4-BE49-F238E27FC236}">
                <a16:creationId xmlns:a16="http://schemas.microsoft.com/office/drawing/2014/main" id="{D140FFF2-4FB6-9FC8-069A-8CF25AC5A4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1A8175-F37E-596A-E9D8-66515F2839F5}"/>
              </a:ext>
            </a:extLst>
          </p:cNvPr>
          <p:cNvSpPr>
            <a:spLocks noGrp="1"/>
          </p:cNvSpPr>
          <p:nvPr>
            <p:ph type="sldNum" sz="quarter" idx="12"/>
          </p:nvPr>
        </p:nvSpPr>
        <p:spPr/>
        <p:txBody>
          <a:bodyPr/>
          <a:lstStyle/>
          <a:p>
            <a:fld id="{970C943C-A87C-4C5D-9FF9-87A0309DBE77}" type="slidenum">
              <a:rPr lang="en-GB" smtClean="0"/>
              <a:t>‹#›</a:t>
            </a:fld>
            <a:endParaRPr lang="en-GB"/>
          </a:p>
        </p:txBody>
      </p:sp>
    </p:spTree>
    <p:extLst>
      <p:ext uri="{BB962C8B-B14F-4D97-AF65-F5344CB8AC3E}">
        <p14:creationId xmlns:p14="http://schemas.microsoft.com/office/powerpoint/2010/main" val="2064044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FDD809-DE69-FF04-5209-98BAE7E2A69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BBE712-52FD-B629-3644-F0A0D6A0C59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E178D1-8F7C-ECC1-24C5-A40D7F339C37}"/>
              </a:ext>
            </a:extLst>
          </p:cNvPr>
          <p:cNvSpPr>
            <a:spLocks noGrp="1"/>
          </p:cNvSpPr>
          <p:nvPr>
            <p:ph type="dt" sz="half" idx="10"/>
          </p:nvPr>
        </p:nvSpPr>
        <p:spPr/>
        <p:txBody>
          <a:bodyPr/>
          <a:lstStyle/>
          <a:p>
            <a:fld id="{6B0A7FB4-0533-4179-B52D-7AC0D041167D}" type="datetimeFigureOut">
              <a:rPr lang="en-GB" smtClean="0"/>
              <a:t>31/05/2022</a:t>
            </a:fld>
            <a:endParaRPr lang="en-GB"/>
          </a:p>
        </p:txBody>
      </p:sp>
      <p:sp>
        <p:nvSpPr>
          <p:cNvPr id="5" name="Footer Placeholder 4">
            <a:extLst>
              <a:ext uri="{FF2B5EF4-FFF2-40B4-BE49-F238E27FC236}">
                <a16:creationId xmlns:a16="http://schemas.microsoft.com/office/drawing/2014/main" id="{4A8DB62F-BBA3-D45D-5583-86340C1E32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D06B6A-26D3-DFCC-E921-9729E25E6681}"/>
              </a:ext>
            </a:extLst>
          </p:cNvPr>
          <p:cNvSpPr>
            <a:spLocks noGrp="1"/>
          </p:cNvSpPr>
          <p:nvPr>
            <p:ph type="sldNum" sz="quarter" idx="12"/>
          </p:nvPr>
        </p:nvSpPr>
        <p:spPr/>
        <p:txBody>
          <a:bodyPr/>
          <a:lstStyle/>
          <a:p>
            <a:fld id="{970C943C-A87C-4C5D-9FF9-87A0309DBE77}" type="slidenum">
              <a:rPr lang="en-GB" smtClean="0"/>
              <a:t>‹#›</a:t>
            </a:fld>
            <a:endParaRPr lang="en-GB"/>
          </a:p>
        </p:txBody>
      </p:sp>
    </p:spTree>
    <p:extLst>
      <p:ext uri="{BB962C8B-B14F-4D97-AF65-F5344CB8AC3E}">
        <p14:creationId xmlns:p14="http://schemas.microsoft.com/office/powerpoint/2010/main" val="31078814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8FAC912-4530-4E2A-6A88-7036E7B335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513A96E-4E0D-5B54-CDAD-C7448B50A5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1B095C-3634-08AB-8FA8-84B860881F1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B0A7FB4-0533-4179-B52D-7AC0D041167D}" type="datetimeFigureOut">
              <a:rPr lang="en-GB" smtClean="0"/>
              <a:t>31/05/2022</a:t>
            </a:fld>
            <a:endParaRPr lang="en-GB"/>
          </a:p>
        </p:txBody>
      </p:sp>
      <p:sp>
        <p:nvSpPr>
          <p:cNvPr id="5" name="Footer Placeholder 4">
            <a:extLst>
              <a:ext uri="{FF2B5EF4-FFF2-40B4-BE49-F238E27FC236}">
                <a16:creationId xmlns:a16="http://schemas.microsoft.com/office/drawing/2014/main" id="{6F4D02DA-9C8E-59BE-4A8C-409B756C052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841ABEE-2580-62A7-53B1-B1027B463CD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0C943C-A87C-4C5D-9FF9-87A0309DBE77}" type="slidenum">
              <a:rPr lang="en-GB" smtClean="0"/>
              <a:t>‹#›</a:t>
            </a:fld>
            <a:endParaRPr lang="en-GB"/>
          </a:p>
        </p:txBody>
      </p:sp>
    </p:spTree>
    <p:extLst>
      <p:ext uri="{BB962C8B-B14F-4D97-AF65-F5344CB8AC3E}">
        <p14:creationId xmlns:p14="http://schemas.microsoft.com/office/powerpoint/2010/main" val="36829715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EBBEF-DFDE-330E-EF79-AA6A18644577}"/>
              </a:ext>
            </a:extLst>
          </p:cNvPr>
          <p:cNvSpPr>
            <a:spLocks noGrp="1"/>
          </p:cNvSpPr>
          <p:nvPr>
            <p:ph type="ctrTitle"/>
          </p:nvPr>
        </p:nvSpPr>
        <p:spPr/>
        <p:txBody>
          <a:bodyPr/>
          <a:lstStyle/>
          <a:p>
            <a:r>
              <a:rPr lang="en-US" sz="6000" b="1"/>
              <a:t>DHCP deployment</a:t>
            </a:r>
            <a:endParaRPr lang="en-GB" dirty="0"/>
          </a:p>
        </p:txBody>
      </p:sp>
      <p:sp>
        <p:nvSpPr>
          <p:cNvPr id="3" name="Subtitle 2">
            <a:extLst>
              <a:ext uri="{FF2B5EF4-FFF2-40B4-BE49-F238E27FC236}">
                <a16:creationId xmlns:a16="http://schemas.microsoft.com/office/drawing/2014/main" id="{99DC4CD9-9F8A-F50B-F4D4-0FBDE5B5F77F}"/>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5262433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60648"/>
            <a:ext cx="8229600" cy="648072"/>
          </a:xfrm>
        </p:spPr>
        <p:txBody>
          <a:bodyPr>
            <a:normAutofit fontScale="90000"/>
          </a:bodyPr>
          <a:lstStyle/>
          <a:p>
            <a:br>
              <a:rPr lang="en-US" sz="4000" b="1" dirty="0"/>
            </a:br>
            <a:r>
              <a:rPr lang="en-US" sz="4000" b="1" dirty="0"/>
              <a:t>Deploy DHCP Using Windows PowerShell</a:t>
            </a:r>
            <a:br>
              <a:rPr lang="en-US" sz="4000" b="1" dirty="0"/>
            </a:br>
            <a:endParaRPr lang="en-US" sz="4000" dirty="0"/>
          </a:p>
        </p:txBody>
      </p:sp>
      <p:sp>
        <p:nvSpPr>
          <p:cNvPr id="3" name="Content Placeholder 2"/>
          <p:cNvSpPr>
            <a:spLocks noGrp="1"/>
          </p:cNvSpPr>
          <p:nvPr>
            <p:ph idx="1"/>
          </p:nvPr>
        </p:nvSpPr>
        <p:spPr>
          <a:xfrm>
            <a:off x="1981200" y="1196753"/>
            <a:ext cx="8229600" cy="4320481"/>
          </a:xfrm>
        </p:spPr>
        <p:txBody>
          <a:bodyPr/>
          <a:lstStyle/>
          <a:p>
            <a:pPr algn="just"/>
            <a:r>
              <a:rPr lang="en-US" dirty="0"/>
              <a:t>The following illustration depicts the scenario that you can deploy by using this guide. The scenario includes one DHCP server in an Active Directory domain. The server is configured to provide IP addresses to DHCP clients on two different subnets. The subnets are separated by a router that has DHCP Forwarding enabled.</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40367969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78098"/>
          </a:xfrm>
        </p:spPr>
        <p:txBody>
          <a:bodyPr>
            <a:normAutofit fontScale="90000"/>
          </a:bodyPr>
          <a:lstStyle/>
          <a:p>
            <a:r>
              <a:rPr lang="en-US" b="1" dirty="0"/>
              <a:t>Deploy DHCP Using Windows PowerShell</a:t>
            </a:r>
            <a:endParaRPr lang="en-US" dirty="0"/>
          </a:p>
        </p:txBody>
      </p:sp>
      <p:pic>
        <p:nvPicPr>
          <p:cNvPr id="6" name="Content Placeholder 5"/>
          <p:cNvPicPr>
            <a:picLocks noGrp="1" noChangeAspect="1"/>
          </p:cNvPicPr>
          <p:nvPr>
            <p:ph idx="1"/>
          </p:nvPr>
        </p:nvPicPr>
        <p:blipFill>
          <a:blip r:embed="rId2"/>
          <a:srcRect l="-3815" r="-3815"/>
          <a:stretch>
            <a:fillRect/>
          </a:stretch>
        </p:blipFill>
        <p:spPr>
          <a:xfrm>
            <a:off x="1981200" y="1268760"/>
            <a:ext cx="8229600" cy="4392488"/>
          </a:xfr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31111442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850106"/>
          </a:xfrm>
        </p:spPr>
        <p:txBody>
          <a:bodyPr>
            <a:normAutofit fontScale="90000"/>
          </a:bodyPr>
          <a:lstStyle/>
          <a:p>
            <a:br>
              <a:rPr lang="en-US" b="1" dirty="0"/>
            </a:br>
            <a:r>
              <a:rPr lang="en-US" sz="4000" b="1" dirty="0"/>
              <a:t>Using This Guide in a Test Lab</a:t>
            </a:r>
            <a:br>
              <a:rPr lang="en-US" sz="4000" b="1" dirty="0"/>
            </a:br>
            <a:endParaRPr lang="en-US" sz="4000" dirty="0"/>
          </a:p>
        </p:txBody>
      </p:sp>
      <p:sp>
        <p:nvSpPr>
          <p:cNvPr id="3" name="Content Placeholder 2"/>
          <p:cNvSpPr>
            <a:spLocks noGrp="1"/>
          </p:cNvSpPr>
          <p:nvPr>
            <p:ph idx="1"/>
          </p:nvPr>
        </p:nvSpPr>
        <p:spPr>
          <a:xfrm>
            <a:off x="1981200" y="1124745"/>
            <a:ext cx="8229600" cy="4392489"/>
          </a:xfrm>
        </p:spPr>
        <p:txBody>
          <a:bodyPr/>
          <a:lstStyle/>
          <a:p>
            <a:r>
              <a:rPr lang="en-US" sz="2400" b="1" dirty="0"/>
              <a:t>Test Lab requirements with VMs</a:t>
            </a:r>
          </a:p>
          <a:p>
            <a:r>
              <a:rPr lang="en-US" sz="2400" dirty="0"/>
              <a:t>o deploy DHCP in a test lab with VMs, you need the following resources.</a:t>
            </a:r>
          </a:p>
          <a:p>
            <a:r>
              <a:rPr lang="en-US" sz="2400" dirty="0"/>
              <a:t>For either domain deployment or standalone deployment, you need one server that is configured as a Hyper-V host.</a:t>
            </a:r>
          </a:p>
          <a:p>
            <a:r>
              <a:rPr lang="en-US" sz="2400" b="1" dirty="0"/>
              <a:t>Domain deployment</a:t>
            </a:r>
            <a:endParaRPr lang="en-US" sz="2400" dirty="0"/>
          </a:p>
          <a:p>
            <a:r>
              <a:rPr lang="en-US" sz="2400" dirty="0"/>
              <a:t>This deployment requires one physical server, one virtual switch, two virtual servers, and one virtual client:</a:t>
            </a:r>
          </a:p>
          <a:p>
            <a:r>
              <a:rPr lang="en-US" sz="2400" dirty="0"/>
              <a:t>On your physical server, in Hyper-V Manager, create the following items.</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33993799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922114"/>
          </a:xfrm>
        </p:spPr>
        <p:txBody>
          <a:bodyPr>
            <a:normAutofit fontScale="90000"/>
          </a:bodyPr>
          <a:lstStyle/>
          <a:p>
            <a:r>
              <a:rPr lang="en-US" sz="4000" b="1" dirty="0"/>
              <a:t>Using This Guide in a Test Lab</a:t>
            </a:r>
            <a:br>
              <a:rPr lang="en-US" sz="4000" b="1" dirty="0"/>
            </a:br>
            <a:endParaRPr lang="en-US" sz="4000" dirty="0"/>
          </a:p>
        </p:txBody>
      </p:sp>
      <p:sp>
        <p:nvSpPr>
          <p:cNvPr id="3" name="Content Placeholder 2"/>
          <p:cNvSpPr>
            <a:spLocks noGrp="1"/>
          </p:cNvSpPr>
          <p:nvPr>
            <p:ph idx="1"/>
          </p:nvPr>
        </p:nvSpPr>
        <p:spPr>
          <a:xfrm>
            <a:off x="1981200" y="764705"/>
            <a:ext cx="8229600" cy="4752529"/>
          </a:xfrm>
        </p:spPr>
        <p:txBody>
          <a:bodyPr/>
          <a:lstStyle/>
          <a:p>
            <a:pPr marL="0" indent="0" algn="just">
              <a:buNone/>
            </a:pPr>
            <a:endParaRPr lang="en-US" dirty="0"/>
          </a:p>
          <a:p>
            <a:pPr algn="just"/>
            <a:r>
              <a:rPr lang="en-US" sz="1600" dirty="0"/>
              <a:t>One </a:t>
            </a:r>
            <a:r>
              <a:rPr lang="en-US" sz="1600" b="1" dirty="0"/>
              <a:t>Internal</a:t>
            </a:r>
            <a:r>
              <a:rPr lang="en-US" sz="1600" dirty="0"/>
              <a:t> virtual switch. Do not create an </a:t>
            </a:r>
            <a:r>
              <a:rPr lang="en-US" sz="1600" b="1" dirty="0"/>
              <a:t>External</a:t>
            </a:r>
            <a:r>
              <a:rPr lang="en-US" sz="1600" dirty="0"/>
              <a:t> virtual switch, because if your Hyper-V host is on a subnet that includes a DHCP server, your test VMs will receive an IP address from your DHCP server. In addition, the test DHCP server that you deploy might assign IP addresses to other computers on the subnet where the Hyper-V host is installed.</a:t>
            </a:r>
          </a:p>
          <a:p>
            <a:pPr algn="just"/>
            <a:r>
              <a:rPr lang="en-US" sz="1600" dirty="0"/>
              <a:t>One VM running Windows Server 2016 configured as a domain controller with Active Directory Domain Services that is connected to the Internal virtual switch you created. To match this guide, this server must have a statically configured IP address of 10.0.0.2. For information on deploying AD DS, see the section </a:t>
            </a:r>
            <a:r>
              <a:rPr lang="en-US" sz="1600" b="1" dirty="0"/>
              <a:t>Deploying DC1</a:t>
            </a:r>
            <a:r>
              <a:rPr lang="en-US" sz="1600" dirty="0"/>
              <a:t> in the Windows Server 2016 </a:t>
            </a:r>
          </a:p>
          <a:p>
            <a:pPr algn="just"/>
            <a:r>
              <a:rPr lang="en-US" sz="1600" dirty="0"/>
              <a:t>One VM running Windows Server 2016 that you will configure as a DHCP server by using this guide and that is connected to the Internal virtual switch you created.</a:t>
            </a:r>
          </a:p>
          <a:p>
            <a:pPr algn="just"/>
            <a:r>
              <a:rPr lang="en-US" sz="1600" dirty="0"/>
              <a:t>One VM running a Windows client operating system that is connected to the Internal virtual switch you created and that you will use to verify that your DHCP server is dynamically allocating IP addresses and DHCP options to DHCP clients.</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28660976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3552" y="-387424"/>
            <a:ext cx="8136904" cy="1872208"/>
          </a:xfrm>
        </p:spPr>
        <p:txBody>
          <a:bodyPr/>
          <a:lstStyle/>
          <a:p>
            <a:r>
              <a:rPr lang="en-US" sz="3200" b="1" dirty="0"/>
              <a:t>Standalone DHCP server deployment</a:t>
            </a:r>
            <a:endParaRPr lang="en-US" sz="3200" dirty="0"/>
          </a:p>
        </p:txBody>
      </p:sp>
      <p:sp>
        <p:nvSpPr>
          <p:cNvPr id="3" name="Content Placeholder 2"/>
          <p:cNvSpPr>
            <a:spLocks noGrp="1"/>
          </p:cNvSpPr>
          <p:nvPr>
            <p:ph idx="1"/>
          </p:nvPr>
        </p:nvSpPr>
        <p:spPr>
          <a:xfrm>
            <a:off x="1981200" y="908721"/>
            <a:ext cx="8229600" cy="4608513"/>
          </a:xfrm>
        </p:spPr>
        <p:txBody>
          <a:bodyPr/>
          <a:lstStyle/>
          <a:p>
            <a:r>
              <a:rPr lang="en-US" sz="2000" dirty="0"/>
              <a:t>On your physical server, in Hyper-V Manager, create the following items.</a:t>
            </a:r>
          </a:p>
          <a:p>
            <a:r>
              <a:rPr lang="en-US" sz="2000" dirty="0"/>
              <a:t>One </a:t>
            </a:r>
            <a:r>
              <a:rPr lang="en-US" sz="2000" b="1" dirty="0"/>
              <a:t>Internal</a:t>
            </a:r>
            <a:r>
              <a:rPr lang="en-US" sz="2000" dirty="0"/>
              <a:t> virtual switch. Do not create an </a:t>
            </a:r>
            <a:r>
              <a:rPr lang="en-US" sz="2000" b="1" dirty="0"/>
              <a:t>External</a:t>
            </a:r>
            <a:r>
              <a:rPr lang="en-US" sz="2000" dirty="0"/>
              <a:t> virtual switch, because if your Hyper-V host is on a subnet that includes a DHCP server, your test VMs will receive an IP address from your DHCP server. In addition, the test DHCP server that you deploy might assign IP addresses to other computers on the subnet where the Hyper-V host is installed.</a:t>
            </a:r>
          </a:p>
          <a:p>
            <a:r>
              <a:rPr lang="en-US" sz="2000" dirty="0"/>
              <a:t>One VM running Windows Server 2016 that you will configure as a DHCP server by using this guide and that is connected to the Internal virtual switch you created.</a:t>
            </a:r>
          </a:p>
          <a:p>
            <a:r>
              <a:rPr lang="en-US" sz="2000" dirty="0"/>
              <a:t>One VM running a Windows client operating system that is connected to the Internal virtual switch you created and that you will use to verify that your DHCP server is dynamically allocating IP addresses and DHCP options to DHCP clients.</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10388294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dirty="0"/>
              <a:t>Test Lab requirements with physical servers</a:t>
            </a:r>
            <a:br>
              <a:rPr lang="en-US" b="1" dirty="0"/>
            </a:br>
            <a:endParaRPr lang="en-US" dirty="0"/>
          </a:p>
        </p:txBody>
      </p:sp>
      <p:sp>
        <p:nvSpPr>
          <p:cNvPr id="3" name="Content Placeholder 2"/>
          <p:cNvSpPr>
            <a:spLocks noGrp="1"/>
          </p:cNvSpPr>
          <p:nvPr>
            <p:ph idx="1"/>
          </p:nvPr>
        </p:nvSpPr>
        <p:spPr>
          <a:xfrm>
            <a:off x="1981200" y="1196753"/>
            <a:ext cx="8229600" cy="4320481"/>
          </a:xfrm>
        </p:spPr>
        <p:txBody>
          <a:bodyPr>
            <a:normAutofit lnSpcReduction="10000"/>
          </a:bodyPr>
          <a:lstStyle/>
          <a:p>
            <a:r>
              <a:rPr lang="en-US" sz="2000" dirty="0"/>
              <a:t>This deployment requires one hub or switch, two physical servers and one physical client:</a:t>
            </a:r>
          </a:p>
          <a:p>
            <a:r>
              <a:rPr lang="en-US" sz="2000" dirty="0"/>
              <a:t>One Ethernet hub or switch to which you can connect the physical computers with Ethernet cables</a:t>
            </a:r>
          </a:p>
          <a:p>
            <a:r>
              <a:rPr lang="en-US" sz="2000" dirty="0"/>
              <a:t>One physical computer running Windows Server 2016 configured as a domain controller with Active Directory Domain Services. To match this guide, this server must have a statically configured IP address of 10.0.0.2. For information on deploying AD DS, see the section </a:t>
            </a:r>
            <a:r>
              <a:rPr lang="en-US" sz="2000" b="1" dirty="0"/>
              <a:t>Deploying DC1</a:t>
            </a:r>
            <a:r>
              <a:rPr lang="en-US" sz="2000" dirty="0"/>
              <a:t> in the Windows Server 2016 </a:t>
            </a:r>
          </a:p>
          <a:p>
            <a:r>
              <a:rPr lang="en-US" sz="2000" dirty="0"/>
              <a:t>One physical computer running Windows Server 2016 that you will configure as a DHCP server by using this guide.</a:t>
            </a:r>
          </a:p>
          <a:p>
            <a:r>
              <a:rPr lang="en-US" sz="2000" dirty="0"/>
              <a:t>One physical computer running a Windows client operating system that you will use to verify that your DHCP server is dynamically allocating IP addresses and DHCP options to DHCP clients.</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21924273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634082"/>
          </a:xfrm>
        </p:spPr>
        <p:txBody>
          <a:bodyPr/>
          <a:lstStyle/>
          <a:p>
            <a:r>
              <a:rPr lang="en-US" sz="2800" b="1" dirty="0"/>
              <a:t>Standalone DHCP server deployment</a:t>
            </a:r>
            <a:endParaRPr lang="en-US" sz="2800" dirty="0"/>
          </a:p>
        </p:txBody>
      </p:sp>
      <p:sp>
        <p:nvSpPr>
          <p:cNvPr id="3" name="Content Placeholder 2"/>
          <p:cNvSpPr>
            <a:spLocks noGrp="1"/>
          </p:cNvSpPr>
          <p:nvPr>
            <p:ph idx="1"/>
          </p:nvPr>
        </p:nvSpPr>
        <p:spPr>
          <a:xfrm>
            <a:off x="1981200" y="836713"/>
            <a:ext cx="8229600" cy="4680521"/>
          </a:xfrm>
        </p:spPr>
        <p:txBody>
          <a:bodyPr/>
          <a:lstStyle/>
          <a:p>
            <a:r>
              <a:rPr lang="en-US" sz="2400" dirty="0"/>
              <a:t>This deployment requires one hub or switch, one physical server, and one physical client:</a:t>
            </a:r>
          </a:p>
          <a:p>
            <a:r>
              <a:rPr lang="en-US" sz="2400" dirty="0"/>
              <a:t>One Ethernet hub or switch to which you can connect the physical computers with Ethernet cables</a:t>
            </a:r>
          </a:p>
          <a:p>
            <a:r>
              <a:rPr lang="en-US" sz="2400" dirty="0"/>
              <a:t>One physical computer running Windows Server 2016 that you will configure as a DHCP server by using this guide.</a:t>
            </a:r>
          </a:p>
          <a:p>
            <a:r>
              <a:rPr lang="en-US" sz="2400" dirty="0"/>
              <a:t>One physical computer running a Windows client operating system that you will use to verify that your DHCP server is dynamically allocating IP addresses and DHCP options to DHCP clients.</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0818470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Deploy DHCP</a:t>
            </a:r>
            <a:br>
              <a:rPr lang="en-US" b="1" dirty="0"/>
            </a:br>
            <a:endParaRPr lang="en-US" dirty="0"/>
          </a:p>
        </p:txBody>
      </p:sp>
      <p:sp>
        <p:nvSpPr>
          <p:cNvPr id="3" name="Content Placeholder 2"/>
          <p:cNvSpPr>
            <a:spLocks noGrp="1"/>
          </p:cNvSpPr>
          <p:nvPr>
            <p:ph idx="1"/>
          </p:nvPr>
        </p:nvSpPr>
        <p:spPr/>
        <p:txBody>
          <a:bodyPr/>
          <a:lstStyle/>
          <a:p>
            <a:r>
              <a:rPr lang="en-US" dirty="0"/>
              <a:t>Windows PowerShell commands that you can be  used to deploy DHCP on one server. Before you run these example commands on your server, you must modify the commands to match your network and environment.</a:t>
            </a:r>
          </a:p>
          <a:p>
            <a:r>
              <a:rPr lang="en-US" dirty="0"/>
              <a:t>For example, before you run the commands, you should replace example values in the commands for the following items:</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9873689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Deploy DHCP</a:t>
            </a:r>
            <a:endParaRPr lang="en-US" dirty="0"/>
          </a:p>
        </p:txBody>
      </p:sp>
      <p:sp>
        <p:nvSpPr>
          <p:cNvPr id="3" name="Content Placeholder 2"/>
          <p:cNvSpPr>
            <a:spLocks noGrp="1"/>
          </p:cNvSpPr>
          <p:nvPr>
            <p:ph idx="1"/>
          </p:nvPr>
        </p:nvSpPr>
        <p:spPr/>
        <p:txBody>
          <a:bodyPr/>
          <a:lstStyle/>
          <a:p>
            <a:r>
              <a:rPr lang="en-US" sz="2400" dirty="0"/>
              <a:t>Computer names</a:t>
            </a:r>
          </a:p>
          <a:p>
            <a:r>
              <a:rPr lang="en-US" sz="2400" dirty="0"/>
              <a:t>IP Address range for each scope you want to configure (1 scope per subnet)</a:t>
            </a:r>
          </a:p>
          <a:p>
            <a:r>
              <a:rPr lang="en-US" sz="2400" dirty="0"/>
              <a:t>Subnet mask for each IP address range you want to configure</a:t>
            </a:r>
          </a:p>
          <a:p>
            <a:r>
              <a:rPr lang="en-US" sz="2400" dirty="0"/>
              <a:t>Scope name for each scope</a:t>
            </a:r>
          </a:p>
          <a:p>
            <a:r>
              <a:rPr lang="en-US" sz="2400" dirty="0"/>
              <a:t>Exclusion range for each scope</a:t>
            </a:r>
          </a:p>
          <a:p>
            <a:r>
              <a:rPr lang="en-US" sz="2400" dirty="0"/>
              <a:t>DHCP option values, such as default gateway, domain name, and DNS or WINS servers</a:t>
            </a:r>
          </a:p>
          <a:p>
            <a:r>
              <a:rPr lang="en-US" sz="2400" dirty="0"/>
              <a:t>Interface names</a:t>
            </a:r>
          </a:p>
          <a:p>
            <a:endParaRPr lang="en-US"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5968522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16632"/>
            <a:ext cx="8229600" cy="936104"/>
          </a:xfrm>
        </p:spPr>
        <p:txBody>
          <a:bodyPr>
            <a:normAutofit fontScale="90000"/>
          </a:bodyPr>
          <a:lstStyle/>
          <a:p>
            <a:br>
              <a:rPr lang="en-US" sz="3600" b="1" dirty="0"/>
            </a:br>
            <a:r>
              <a:rPr lang="en-US" sz="3600" b="1" dirty="0"/>
              <a:t>Install DHCP - on a physical computer/VM</a:t>
            </a:r>
            <a:endParaRPr lang="en-US" sz="3600" dirty="0"/>
          </a:p>
        </p:txBody>
      </p:sp>
      <p:sp>
        <p:nvSpPr>
          <p:cNvPr id="3" name="Content Placeholder 2"/>
          <p:cNvSpPr>
            <a:spLocks noGrp="1"/>
          </p:cNvSpPr>
          <p:nvPr>
            <p:ph idx="1"/>
          </p:nvPr>
        </p:nvSpPr>
        <p:spPr/>
        <p:txBody>
          <a:bodyPr/>
          <a:lstStyle/>
          <a:p>
            <a:r>
              <a:rPr lang="en-US" sz="2400" dirty="0"/>
              <a:t>DHCP server can be installed on a physical computer or on a virtual machine (VM) that is installed on a Hyper-V host. If you are installing DHCP on a VM and you want the DHCP server to provide IP address assignments to computers on the physical network to which the Hyper-V host is connected, you must connect the VM virtual network adapter to a Hyper-V Virtual Switch that is </a:t>
            </a:r>
            <a:r>
              <a:rPr lang="en-US" sz="2400" b="1" dirty="0"/>
              <a:t>External</a:t>
            </a:r>
            <a:r>
              <a:rPr lang="en-US" sz="2400" dirty="0"/>
              <a:t>. For more instructions </a:t>
            </a:r>
          </a:p>
          <a:p>
            <a:r>
              <a:rPr lang="en-US" sz="2400" dirty="0"/>
              <a:t>https://</a:t>
            </a:r>
            <a:r>
              <a:rPr lang="en-US" sz="2400" dirty="0" err="1"/>
              <a:t>docs.microsoft.com</a:t>
            </a:r>
            <a:r>
              <a:rPr lang="en-US" sz="2400" dirty="0"/>
              <a:t>/en-us/windows-server/networking/technologies/</a:t>
            </a:r>
            <a:r>
              <a:rPr lang="en-US" sz="2400" dirty="0" err="1"/>
              <a:t>dhcp</a:t>
            </a:r>
            <a:r>
              <a:rPr lang="en-US" sz="2400" dirty="0"/>
              <a:t>/</a:t>
            </a:r>
            <a:r>
              <a:rPr lang="en-US" sz="2400" dirty="0" err="1"/>
              <a:t>dhcp</a:t>
            </a:r>
            <a:r>
              <a:rPr lang="en-US" sz="2400" dirty="0"/>
              <a:t>-deploy-</a:t>
            </a:r>
            <a:r>
              <a:rPr lang="en-US" sz="2400" dirty="0" err="1"/>
              <a:t>wps</a:t>
            </a:r>
            <a:endParaRPr lang="en-US" sz="2400" dirty="0"/>
          </a:p>
          <a:p>
            <a:endParaRPr lang="en-US"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31/05/2022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15567332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1000</Words>
  <Application>Microsoft Office PowerPoint</Application>
  <PresentationFormat>Widescreen</PresentationFormat>
  <Paragraphs>67</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DHCP deployment</vt:lpstr>
      <vt:lpstr> Deploy DHCP Using Windows PowerShell </vt:lpstr>
      <vt:lpstr>Deploy DHCP Using Windows PowerShell</vt:lpstr>
      <vt:lpstr> Using This Guide in a Test Lab </vt:lpstr>
      <vt:lpstr>Using This Guide in a Test Lab </vt:lpstr>
      <vt:lpstr>Standalone DHCP server deployment</vt:lpstr>
      <vt:lpstr>Test Lab requirements with physical servers </vt:lpstr>
      <vt:lpstr>Standalone DHCP server deployment</vt:lpstr>
      <vt:lpstr>Deploy DHCP </vt:lpstr>
      <vt:lpstr>Deploy DHCP</vt:lpstr>
      <vt:lpstr> Install DHCP - on a physical computer/VM</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DHCP deployment</dc:title>
  <dc:creator>Abida Perveen</dc:creator>
  <cp:lastModifiedBy>Abida Perveen</cp:lastModifiedBy>
  <cp:revision>1</cp:revision>
  <dcterms:created xsi:type="dcterms:W3CDTF">2022-05-31T11:30:30Z</dcterms:created>
  <dcterms:modified xsi:type="dcterms:W3CDTF">2022-05-31T11:31:15Z</dcterms:modified>
</cp:coreProperties>
</file>