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4"/>
  </p:notesMasterIdLst>
  <p:handoutMasterIdLst>
    <p:handoutMasterId r:id="rId15"/>
  </p:handoutMasterIdLst>
  <p:sldIdLst>
    <p:sldId id="256" r:id="rId5"/>
    <p:sldId id="258" r:id="rId6"/>
    <p:sldId id="264" r:id="rId7"/>
    <p:sldId id="283" r:id="rId8"/>
    <p:sldId id="261" r:id="rId9"/>
    <p:sldId id="266" r:id="rId10"/>
    <p:sldId id="269" r:id="rId11"/>
    <p:sldId id="267" r:id="rId12"/>
    <p:sldId id="28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03350"/>
    <a:srgbClr val="0C4360"/>
    <a:srgbClr val="1B6872"/>
    <a:srgbClr val="63B7C6"/>
    <a:srgbClr val="002136"/>
    <a:srgbClr val="0C75AC"/>
    <a:srgbClr val="0024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60" d="100"/>
          <a:sy n="60" d="100"/>
        </p:scale>
        <p:origin x="1550" y="614"/>
      </p:cViewPr>
      <p:guideLst>
        <p:guide orient="horz" pos="2160"/>
        <p:guide pos="3840"/>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62FF6B6-4F8A-40F7-B5F4-FC3996824D7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910A999-F365-48DF-976A-0517FE045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A5457B-CDAE-4DEB-AEC8-C82DE2312E37}" type="datetimeFigureOut">
              <a:rPr lang="en-US" smtClean="0"/>
              <a:t>12/11/2022</a:t>
            </a:fld>
            <a:endParaRPr lang="en-US" dirty="0"/>
          </a:p>
        </p:txBody>
      </p:sp>
      <p:sp>
        <p:nvSpPr>
          <p:cNvPr id="4" name="Footer Placeholder 3">
            <a:extLst>
              <a:ext uri="{FF2B5EF4-FFF2-40B4-BE49-F238E27FC236}">
                <a16:creationId xmlns:a16="http://schemas.microsoft.com/office/drawing/2014/main" id="{F8735C90-ADBF-4B9E-BE88-E1C8F83EB4D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2506A01-6D0A-45EF-A584-05A3361D66F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831430A-4AA4-45C8-AC23-CD6B61C41A4C}" type="slidenum">
              <a:rPr lang="en-US" smtClean="0"/>
              <a:t>‹#›</a:t>
            </a:fld>
            <a:endParaRPr lang="en-US" dirty="0"/>
          </a:p>
        </p:txBody>
      </p:sp>
    </p:spTree>
    <p:extLst>
      <p:ext uri="{BB962C8B-B14F-4D97-AF65-F5344CB8AC3E}">
        <p14:creationId xmlns:p14="http://schemas.microsoft.com/office/powerpoint/2010/main" val="10599009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0B78EA-28CE-41D8-9043-90E391E5F567}" type="datetimeFigureOut">
              <a:rPr lang="en-US" noProof="0" smtClean="0"/>
              <a:t>12/11/2022</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34D747-9380-41EE-9946-EC9EC0CA5D1E}" type="slidenum">
              <a:rPr lang="en-US" noProof="0" smtClean="0"/>
              <a:t>‹#›</a:t>
            </a:fld>
            <a:endParaRPr lang="en-US" noProof="0" dirty="0"/>
          </a:p>
        </p:txBody>
      </p:sp>
    </p:spTree>
    <p:extLst>
      <p:ext uri="{BB962C8B-B14F-4D97-AF65-F5344CB8AC3E}">
        <p14:creationId xmlns:p14="http://schemas.microsoft.com/office/powerpoint/2010/main" val="3827727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7" name="Group 6">
            <a:extLst>
              <a:ext uri="{FF2B5EF4-FFF2-40B4-BE49-F238E27FC236}">
                <a16:creationId xmlns:a16="http://schemas.microsoft.com/office/drawing/2014/main" id="{4CA15AFD-4983-47DD-9ED0-D3B27E5A096F}"/>
              </a:ext>
            </a:extLst>
          </p:cNvPr>
          <p:cNvGrpSpPr/>
          <p:nvPr userDrawn="1"/>
        </p:nvGrpSpPr>
        <p:grpSpPr>
          <a:xfrm>
            <a:off x="-1604709" y="-3756"/>
            <a:ext cx="13796710" cy="6861756"/>
            <a:chOff x="-1604709" y="-3756"/>
            <a:chExt cx="13796710" cy="6861756"/>
          </a:xfrm>
        </p:grpSpPr>
        <p:grpSp>
          <p:nvGrpSpPr>
            <p:cNvPr id="8" name="Group 7">
              <a:extLst>
                <a:ext uri="{FF2B5EF4-FFF2-40B4-BE49-F238E27FC236}">
                  <a16:creationId xmlns:a16="http://schemas.microsoft.com/office/drawing/2014/main" id="{2222D5E2-E9B4-4180-98B8-4E514C9ADB28}"/>
                </a:ext>
              </a:extLst>
            </p:cNvPr>
            <p:cNvGrpSpPr/>
            <p:nvPr/>
          </p:nvGrpSpPr>
          <p:grpSpPr>
            <a:xfrm>
              <a:off x="-16298" y="0"/>
              <a:ext cx="12208299" cy="6858000"/>
              <a:chOff x="-16298" y="0"/>
              <a:chExt cx="12208299" cy="6858000"/>
            </a:xfrm>
          </p:grpSpPr>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ight Triangle 16">
                <a:extLst>
                  <a:ext uri="{FF2B5EF4-FFF2-40B4-BE49-F238E27FC236}">
                    <a16:creationId xmlns:a16="http://schemas.microsoft.com/office/drawing/2014/main" id="{8DCD5806-2A2F-4ABF-8057-245681C498E6}"/>
                  </a:ext>
                </a:extLst>
              </p:cNvPr>
              <p:cNvSpPr/>
              <p:nvPr/>
            </p:nvSpPr>
            <p:spPr>
              <a:xfrm rot="16200000" flipH="1" flipV="1">
                <a:off x="24625" y="-4746"/>
                <a:ext cx="2819399" cy="2828891"/>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a16="http://schemas.microsoft.com/office/drawing/2014/main" id="{3A93038F-E9E4-4FFD-B3DF-28DB7C2C1490}"/>
                  </a:ext>
                </a:extLst>
              </p:cNvPr>
              <p:cNvSpPr/>
              <p:nvPr/>
            </p:nvSpPr>
            <p:spPr>
              <a:xfrm rot="16200000" flipH="1" flipV="1">
                <a:off x="4418" y="-4422"/>
                <a:ext cx="2627088" cy="263593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5DEA1E02-BBD0-4AE3-AF22-433B90272178}"/>
                  </a:ext>
                </a:extLst>
              </p:cNvPr>
              <p:cNvSpPr/>
              <p:nvPr/>
            </p:nvSpPr>
            <p:spPr>
              <a:xfrm rot="16200000" flipH="1" flipV="1">
                <a:off x="-12263" y="-4034"/>
                <a:ext cx="2397087" cy="2405158"/>
              </a:xfrm>
              <a:prstGeom prst="rtTriangle">
                <a:avLst/>
              </a:prstGeom>
              <a:solidFill>
                <a:schemeClr val="accent2">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9" name="Freeform: Shape 12">
              <a:extLst>
                <a:ext uri="{FF2B5EF4-FFF2-40B4-BE49-F238E27FC236}">
                  <a16:creationId xmlns:a16="http://schemas.microsoft.com/office/drawing/2014/main" id="{E3AAB79D-382D-4A95-965E-526B6A681DA7}"/>
                </a:ext>
              </a:extLst>
            </p:cNvPr>
            <p:cNvSpPr/>
            <p:nvPr/>
          </p:nvSpPr>
          <p:spPr>
            <a:xfrm rot="18900000" flipH="1">
              <a:off x="-1604709" y="1397837"/>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C0A22127-2B4A-4B15-B0A9-F019A30347A1}"/>
                </a:ext>
              </a:extLst>
            </p:cNvPr>
            <p:cNvSpPr/>
            <p:nvPr/>
          </p:nvSpPr>
          <p:spPr>
            <a:xfrm rot="18900000">
              <a:off x="-861777" y="-3756"/>
              <a:ext cx="2676646" cy="1356876"/>
            </a:xfrm>
            <a:custGeom>
              <a:avLst/>
              <a:gdLst>
                <a:gd name="connsiteX0" fmla="*/ 1319770 w 2676646"/>
                <a:gd name="connsiteY0" fmla="*/ 0 h 1356876"/>
                <a:gd name="connsiteX1" fmla="*/ 2676646 w 2676646"/>
                <a:gd name="connsiteY1" fmla="*/ 1356876 h 1356876"/>
                <a:gd name="connsiteX2" fmla="*/ 0 w 2676646"/>
                <a:gd name="connsiteY2" fmla="*/ 1356876 h 1356876"/>
                <a:gd name="connsiteX3" fmla="*/ 0 w 2676646"/>
                <a:gd name="connsiteY3" fmla="*/ 1319770 h 1356876"/>
              </a:gdLst>
              <a:ahLst/>
              <a:cxnLst>
                <a:cxn ang="0">
                  <a:pos x="connsiteX0" y="connsiteY0"/>
                </a:cxn>
                <a:cxn ang="0">
                  <a:pos x="connsiteX1" y="connsiteY1"/>
                </a:cxn>
                <a:cxn ang="0">
                  <a:pos x="connsiteX2" y="connsiteY2"/>
                </a:cxn>
                <a:cxn ang="0">
                  <a:pos x="connsiteX3" y="connsiteY3"/>
                </a:cxn>
              </a:cxnLst>
              <a:rect l="l" t="t" r="r" b="b"/>
              <a:pathLst>
                <a:path w="2676646" h="1356876">
                  <a:moveTo>
                    <a:pt x="1319770" y="0"/>
                  </a:moveTo>
                  <a:lnTo>
                    <a:pt x="2676646" y="1356876"/>
                  </a:lnTo>
                  <a:lnTo>
                    <a:pt x="0" y="1356876"/>
                  </a:lnTo>
                  <a:lnTo>
                    <a:pt x="0" y="1319770"/>
                  </a:lnTo>
                  <a:close/>
                </a:path>
              </a:pathLst>
            </a:custGeom>
            <a:pattFill prst="wdUpDiag">
              <a:fgClr>
                <a:schemeClr val="accent2"/>
              </a:fgClr>
              <a:bgClr>
                <a:schemeClr val="accent1"/>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1" name="Freeform: Shape 12">
              <a:extLst>
                <a:ext uri="{FF2B5EF4-FFF2-40B4-BE49-F238E27FC236}">
                  <a16:creationId xmlns:a16="http://schemas.microsoft.com/office/drawing/2014/main" id="{F04D9FDC-1B67-4254-9535-CD32E81F0C3E}"/>
                </a:ext>
              </a:extLst>
            </p:cNvPr>
            <p:cNvSpPr/>
            <p:nvPr/>
          </p:nvSpPr>
          <p:spPr>
            <a:xfrm rot="13500000">
              <a:off x="-1226102" y="1737462"/>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12" name="Group 11">
              <a:extLst>
                <a:ext uri="{FF2B5EF4-FFF2-40B4-BE49-F238E27FC236}">
                  <a16:creationId xmlns:a16="http://schemas.microsoft.com/office/drawing/2014/main" id="{0A86C4EA-4CF8-4531-845D-4FCB1E2F7422}"/>
                </a:ext>
              </a:extLst>
            </p:cNvPr>
            <p:cNvGrpSpPr/>
            <p:nvPr/>
          </p:nvGrpSpPr>
          <p:grpSpPr>
            <a:xfrm>
              <a:off x="-760406" y="4672937"/>
              <a:ext cx="1520812" cy="1520812"/>
              <a:chOff x="-1604709" y="3012880"/>
              <a:chExt cx="3211378" cy="3211378"/>
            </a:xfrm>
          </p:grpSpPr>
          <p:sp>
            <p:nvSpPr>
              <p:cNvPr id="13" name="Freeform: Shape 12">
                <a:extLst>
                  <a:ext uri="{FF2B5EF4-FFF2-40B4-BE49-F238E27FC236}">
                    <a16:creationId xmlns:a16="http://schemas.microsoft.com/office/drawing/2014/main" id="{1101B195-C112-4D20-8D19-4D22479B150D}"/>
                  </a:ext>
                </a:extLst>
              </p:cNvPr>
              <p:cNvSpPr/>
              <p:nvPr/>
            </p:nvSpPr>
            <p:spPr>
              <a:xfrm rot="18900000" flipH="1">
                <a:off x="-1604709" y="3012880"/>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2">
                <a:extLst>
                  <a:ext uri="{FF2B5EF4-FFF2-40B4-BE49-F238E27FC236}">
                    <a16:creationId xmlns:a16="http://schemas.microsoft.com/office/drawing/2014/main" id="{CA755F1F-9955-4CBB-8F34-F7801CA44CE7}"/>
                  </a:ext>
                </a:extLst>
              </p:cNvPr>
              <p:cNvSpPr/>
              <p:nvPr/>
            </p:nvSpPr>
            <p:spPr>
              <a:xfrm rot="13500000">
                <a:off x="-1226102" y="3352505"/>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sp>
        <p:nvSpPr>
          <p:cNvPr id="2" name="Title 1">
            <a:extLst>
              <a:ext uri="{FF2B5EF4-FFF2-40B4-BE49-F238E27FC236}">
                <a16:creationId xmlns:a16="http://schemas.microsoft.com/office/drawing/2014/main" id="{9E597736-C478-4C26-9BAF-205FE31E977C}"/>
              </a:ext>
            </a:extLst>
          </p:cNvPr>
          <p:cNvSpPr>
            <a:spLocks noGrp="1"/>
          </p:cNvSpPr>
          <p:nvPr>
            <p:ph type="ctrTitle" hasCustomPrompt="1"/>
          </p:nvPr>
        </p:nvSpPr>
        <p:spPr>
          <a:xfrm>
            <a:off x="2761488" y="2395728"/>
            <a:ext cx="7077456" cy="1243584"/>
          </a:xfrm>
        </p:spPr>
        <p:txBody>
          <a:bodyPr vert="horz" lIns="91440" tIns="45720" rIns="91440" bIns="45720" rtlCol="0" anchor="b">
            <a:noAutofit/>
          </a:bodyPr>
          <a:lstStyle>
            <a:lvl1pPr>
              <a:defRPr lang="en-GB" sz="6600" b="1" dirty="0">
                <a:solidFill>
                  <a:schemeClr val="accent2"/>
                </a:solidFill>
                <a:latin typeface="+mj-lt"/>
                <a:ea typeface="Tahoma" panose="020B0604030504040204" pitchFamily="34" charset="0"/>
                <a:cs typeface="Tahoma" panose="020B0604030504040204" pitchFamily="34" charset="0"/>
              </a:defRPr>
            </a:lvl1pPr>
          </a:lstStyle>
          <a:p>
            <a:pPr lvl="0"/>
            <a:r>
              <a:rPr lang="en-US" noProof="0"/>
              <a:t>TITLE</a:t>
            </a:r>
          </a:p>
        </p:txBody>
      </p:sp>
      <p:sp>
        <p:nvSpPr>
          <p:cNvPr id="3" name="Subtitle 2">
            <a:extLst>
              <a:ext uri="{FF2B5EF4-FFF2-40B4-BE49-F238E27FC236}">
                <a16:creationId xmlns:a16="http://schemas.microsoft.com/office/drawing/2014/main" id="{C3D2DEF0-A0B0-4CFE-B67D-A9D75E2368DC}"/>
              </a:ext>
            </a:extLst>
          </p:cNvPr>
          <p:cNvSpPr>
            <a:spLocks noGrp="1"/>
          </p:cNvSpPr>
          <p:nvPr>
            <p:ph type="subTitle" idx="1"/>
          </p:nvPr>
        </p:nvSpPr>
        <p:spPr>
          <a:xfrm>
            <a:off x="2761488" y="3721608"/>
            <a:ext cx="7077456" cy="868680"/>
          </a:xfrm>
        </p:spPr>
        <p:txBody>
          <a:bodyPr vert="horz" lIns="91440" tIns="45720" rIns="91440" bIns="45720" rtlCol="0">
            <a:normAutofit/>
          </a:bodyPr>
          <a:lstStyle>
            <a:lvl1pPr marL="0" indent="0">
              <a:buNone/>
              <a:defRPr lang="en-GB" sz="1800" spc="300" dirty="0">
                <a:solidFill>
                  <a:schemeClr val="bg1"/>
                </a:solidFill>
                <a:latin typeface="+mn-lt"/>
                <a:cs typeface="Arial" panose="020B0604020202020204" pitchFamily="34" charset="0"/>
              </a:defRPr>
            </a:lvl1pPr>
          </a:lstStyle>
          <a:p>
            <a:pPr marL="228600" lvl="0" indent="-228600"/>
            <a:r>
              <a:rPr lang="en-US" noProof="0"/>
              <a:t>Click to edit Master subtitle style</a:t>
            </a:r>
          </a:p>
        </p:txBody>
      </p:sp>
    </p:spTree>
    <p:extLst>
      <p:ext uri="{BB962C8B-B14F-4D97-AF65-F5344CB8AC3E}">
        <p14:creationId xmlns:p14="http://schemas.microsoft.com/office/powerpoint/2010/main" val="436959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2838D16-809E-4EB1-8C0C-0E63D8139112}"/>
              </a:ext>
            </a:extLst>
          </p:cNvPr>
          <p:cNvSpPr/>
          <p:nvPr userDrawn="1"/>
        </p:nvSpPr>
        <p:spPr>
          <a:xfrm>
            <a:off x="0" y="0"/>
            <a:ext cx="12192000" cy="6858000"/>
          </a:xfrm>
          <a:prstGeom prst="rect">
            <a:avLst/>
          </a:prstGeom>
          <a:solidFill>
            <a:srgbClr val="0C43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01FEB333-94B4-4E53-9019-D584810903BB}"/>
              </a:ext>
            </a:extLst>
          </p:cNvPr>
          <p:cNvSpPr/>
          <p:nvPr userDrawn="1"/>
        </p:nvSpPr>
        <p:spPr>
          <a:xfrm>
            <a:off x="0" y="0"/>
            <a:ext cx="12192000" cy="6862745"/>
          </a:xfrm>
          <a:custGeom>
            <a:avLst/>
            <a:gdLst>
              <a:gd name="connsiteX0" fmla="*/ 0 w 12192000"/>
              <a:gd name="connsiteY0" fmla="*/ 0 h 6849743"/>
              <a:gd name="connsiteX1" fmla="*/ 7554712 w 12192000"/>
              <a:gd name="connsiteY1" fmla="*/ 0 h 6849743"/>
              <a:gd name="connsiteX2" fmla="*/ 10266645 w 12192000"/>
              <a:gd name="connsiteY2" fmla="*/ 2711934 h 6849743"/>
              <a:gd name="connsiteX3" fmla="*/ 11289529 w 12192000"/>
              <a:gd name="connsiteY3" fmla="*/ 2711934 h 6849743"/>
              <a:gd name="connsiteX4" fmla="*/ 12191999 w 12192000"/>
              <a:gd name="connsiteY4" fmla="*/ 3614404 h 6849743"/>
              <a:gd name="connsiteX5" fmla="*/ 12192000 w 12192000"/>
              <a:gd name="connsiteY5" fmla="*/ 6849743 h 6849743"/>
              <a:gd name="connsiteX6" fmla="*/ 0 w 12192000"/>
              <a:gd name="connsiteY6" fmla="*/ 6849743 h 684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49743">
                <a:moveTo>
                  <a:pt x="0" y="0"/>
                </a:moveTo>
                <a:lnTo>
                  <a:pt x="7554712" y="0"/>
                </a:lnTo>
                <a:lnTo>
                  <a:pt x="10266645" y="2711934"/>
                </a:lnTo>
                <a:lnTo>
                  <a:pt x="11289529" y="2711934"/>
                </a:lnTo>
                <a:lnTo>
                  <a:pt x="12191999" y="3614404"/>
                </a:lnTo>
                <a:lnTo>
                  <a:pt x="12192000" y="6849743"/>
                </a:lnTo>
                <a:lnTo>
                  <a:pt x="0" y="6849743"/>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Freeform: Shape 8">
            <a:extLst>
              <a:ext uri="{FF2B5EF4-FFF2-40B4-BE49-F238E27FC236}">
                <a16:creationId xmlns:a16="http://schemas.microsoft.com/office/drawing/2014/main" id="{A59B9489-0CD9-4DB7-AC82-6E7867F91403}"/>
              </a:ext>
            </a:extLst>
          </p:cNvPr>
          <p:cNvSpPr/>
          <p:nvPr userDrawn="1"/>
        </p:nvSpPr>
        <p:spPr>
          <a:xfrm rot="16200000" flipV="1">
            <a:off x="2626805"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ight Triangle 9">
            <a:extLst>
              <a:ext uri="{FF2B5EF4-FFF2-40B4-BE49-F238E27FC236}">
                <a16:creationId xmlns:a16="http://schemas.microsoft.com/office/drawing/2014/main" id="{A55D1C76-C591-4FA5-9780-87AB6B37C0FA}"/>
              </a:ext>
            </a:extLst>
          </p:cNvPr>
          <p:cNvSpPr/>
          <p:nvPr userDrawn="1"/>
        </p:nvSpPr>
        <p:spPr>
          <a:xfrm rot="5400000" flipV="1">
            <a:off x="5851010" y="-10649"/>
            <a:ext cx="6326154" cy="634745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Freeform: Shape 10">
            <a:extLst>
              <a:ext uri="{FF2B5EF4-FFF2-40B4-BE49-F238E27FC236}">
                <a16:creationId xmlns:a16="http://schemas.microsoft.com/office/drawing/2014/main" id="{A7DC1D12-670F-4235-8791-FA8C2B330871}"/>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Freeform: Shape 11">
            <a:extLst>
              <a:ext uri="{FF2B5EF4-FFF2-40B4-BE49-F238E27FC236}">
                <a16:creationId xmlns:a16="http://schemas.microsoft.com/office/drawing/2014/main" id="{859569CF-FDAC-47C4-A0F5-296F7117C398}"/>
              </a:ext>
            </a:extLst>
          </p:cNvPr>
          <p:cNvSpPr/>
          <p:nvPr userDrawn="1"/>
        </p:nvSpPr>
        <p:spPr>
          <a:xfrm rot="2700000">
            <a:off x="9668984" y="1404392"/>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3" name="Freeform: Shape 12">
            <a:extLst>
              <a:ext uri="{FF2B5EF4-FFF2-40B4-BE49-F238E27FC236}">
                <a16:creationId xmlns:a16="http://schemas.microsoft.com/office/drawing/2014/main" id="{D68D0C72-2B2C-4C85-A091-157853C71784}"/>
              </a:ext>
            </a:extLst>
          </p:cNvPr>
          <p:cNvSpPr/>
          <p:nvPr userDrawn="1"/>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4" name="Freeform: Shape 13">
            <a:extLst>
              <a:ext uri="{FF2B5EF4-FFF2-40B4-BE49-F238E27FC236}">
                <a16:creationId xmlns:a16="http://schemas.microsoft.com/office/drawing/2014/main" id="{8E25334A-5FE3-4DDA-8D32-4796CCFCAA74}"/>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5" name="Freeform: Shape 14">
            <a:extLst>
              <a:ext uri="{FF2B5EF4-FFF2-40B4-BE49-F238E27FC236}">
                <a16:creationId xmlns:a16="http://schemas.microsoft.com/office/drawing/2014/main" id="{18818DF1-D7FD-4C0F-875D-7A07E8F75C06}"/>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16" name="Group 15">
            <a:extLst>
              <a:ext uri="{FF2B5EF4-FFF2-40B4-BE49-F238E27FC236}">
                <a16:creationId xmlns:a16="http://schemas.microsoft.com/office/drawing/2014/main" id="{8F9BB384-9E14-4CEA-82C1-21837229D3EF}"/>
              </a:ext>
            </a:extLst>
          </p:cNvPr>
          <p:cNvGrpSpPr/>
          <p:nvPr userDrawn="1"/>
        </p:nvGrpSpPr>
        <p:grpSpPr>
          <a:xfrm rot="16200000">
            <a:off x="431651" y="-917359"/>
            <a:ext cx="1532001" cy="1826463"/>
            <a:chOff x="10800164" y="7142066"/>
            <a:chExt cx="2775293" cy="3308724"/>
          </a:xfrm>
        </p:grpSpPr>
        <p:sp>
          <p:nvSpPr>
            <p:cNvPr id="17" name="Freeform: Shape 16">
              <a:extLst>
                <a:ext uri="{FF2B5EF4-FFF2-40B4-BE49-F238E27FC236}">
                  <a16:creationId xmlns:a16="http://schemas.microsoft.com/office/drawing/2014/main" id="{0862A81A-959D-4EAB-90ED-DB20759BB397}"/>
                </a:ext>
              </a:extLst>
            </p:cNvPr>
            <p:cNvSpPr/>
            <p:nvPr/>
          </p:nvSpPr>
          <p:spPr>
            <a:xfrm rot="2700000">
              <a:off x="10800164" y="7675497"/>
              <a:ext cx="2775293"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Freeform: Shape 17">
              <a:extLst>
                <a:ext uri="{FF2B5EF4-FFF2-40B4-BE49-F238E27FC236}">
                  <a16:creationId xmlns:a16="http://schemas.microsoft.com/office/drawing/2014/main" id="{AAB9E28C-9422-42BD-AECE-29B44B5D63E2}"/>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9" name="Group 18">
            <a:extLst>
              <a:ext uri="{FF2B5EF4-FFF2-40B4-BE49-F238E27FC236}">
                <a16:creationId xmlns:a16="http://schemas.microsoft.com/office/drawing/2014/main" id="{2772239B-C46D-4458-BB4B-DDB12FAB0172}"/>
              </a:ext>
            </a:extLst>
          </p:cNvPr>
          <p:cNvGrpSpPr/>
          <p:nvPr userDrawn="1"/>
        </p:nvGrpSpPr>
        <p:grpSpPr>
          <a:xfrm rot="16200000">
            <a:off x="1992859" y="-497210"/>
            <a:ext cx="818398" cy="986162"/>
            <a:chOff x="10945855" y="7317026"/>
            <a:chExt cx="2483924" cy="2993104"/>
          </a:xfrm>
        </p:grpSpPr>
        <p:sp>
          <p:nvSpPr>
            <p:cNvPr id="20" name="Freeform: Shape 19">
              <a:extLst>
                <a:ext uri="{FF2B5EF4-FFF2-40B4-BE49-F238E27FC236}">
                  <a16:creationId xmlns:a16="http://schemas.microsoft.com/office/drawing/2014/main" id="{3C8A2A1A-1FB9-4CA1-B74E-B293187E51AA}"/>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Freeform: Shape 20">
              <a:extLst>
                <a:ext uri="{FF2B5EF4-FFF2-40B4-BE49-F238E27FC236}">
                  <a16:creationId xmlns:a16="http://schemas.microsoft.com/office/drawing/2014/main" id="{DF2B18BA-6B43-40FA-A23B-D894D6AB468B}"/>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noProof="0"/>
              <a:t>Click to edit Master text styles</a:t>
            </a:r>
          </a:p>
        </p:txBody>
      </p:sp>
      <p:sp>
        <p:nvSpPr>
          <p:cNvPr id="22" name="Slide Number Placeholder 4">
            <a:extLst>
              <a:ext uri="{FF2B5EF4-FFF2-40B4-BE49-F238E27FC236}">
                <a16:creationId xmlns:a16="http://schemas.microsoft.com/office/drawing/2014/main" id="{0F332671-6296-47C8-BF26-B2D962F5D03D}"/>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3" name="Title 1">
            <a:extLst>
              <a:ext uri="{FF2B5EF4-FFF2-40B4-BE49-F238E27FC236}">
                <a16:creationId xmlns:a16="http://schemas.microsoft.com/office/drawing/2014/main" id="{7772A652-7229-2B42-B87B-298C31D6F0CB}"/>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noProof="0"/>
              <a:t>Section Title 01</a:t>
            </a:r>
          </a:p>
        </p:txBody>
      </p:sp>
    </p:spTree>
    <p:extLst>
      <p:ext uri="{BB962C8B-B14F-4D97-AF65-F5344CB8AC3E}">
        <p14:creationId xmlns:p14="http://schemas.microsoft.com/office/powerpoint/2010/main" val="1675197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lt Section Header">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6" name="Group 25">
            <a:extLst>
              <a:ext uri="{FF2B5EF4-FFF2-40B4-BE49-F238E27FC236}">
                <a16:creationId xmlns:a16="http://schemas.microsoft.com/office/drawing/2014/main" id="{E9318B2B-E019-4078-9EF0-C9D6281AE31B}"/>
              </a:ext>
            </a:extLst>
          </p:cNvPr>
          <p:cNvGrpSpPr/>
          <p:nvPr userDrawn="1"/>
        </p:nvGrpSpPr>
        <p:grpSpPr>
          <a:xfrm>
            <a:off x="9776075" y="2057401"/>
            <a:ext cx="4413559" cy="3934444"/>
            <a:chOff x="9222437" y="1088097"/>
            <a:chExt cx="5433318" cy="4843502"/>
          </a:xfrm>
        </p:grpSpPr>
        <p:sp>
          <p:nvSpPr>
            <p:cNvPr id="27" name="Freeform: Shape 26">
              <a:extLst>
                <a:ext uri="{FF2B5EF4-FFF2-40B4-BE49-F238E27FC236}">
                  <a16:creationId xmlns:a16="http://schemas.microsoft.com/office/drawing/2014/main" id="{D3E625C0-9656-421F-861F-67C8F93362ED}"/>
                </a:ext>
              </a:extLst>
            </p:cNvPr>
            <p:cNvSpPr/>
            <p:nvPr/>
          </p:nvSpPr>
          <p:spPr>
            <a:xfrm rot="2700000">
              <a:off x="9668983" y="1078460"/>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8" name="Freeform: Shape 27">
              <a:extLst>
                <a:ext uri="{FF2B5EF4-FFF2-40B4-BE49-F238E27FC236}">
                  <a16:creationId xmlns:a16="http://schemas.microsoft.com/office/drawing/2014/main" id="{49F8E490-C6E3-4D00-866F-CD85DD88996E}"/>
                </a:ext>
              </a:extLst>
            </p:cNvPr>
            <p:cNvSpPr/>
            <p:nvPr/>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sp>
        <p:nvSpPr>
          <p:cNvPr id="29" name="Freeform: Shape 28">
            <a:extLst>
              <a:ext uri="{FF2B5EF4-FFF2-40B4-BE49-F238E27FC236}">
                <a16:creationId xmlns:a16="http://schemas.microsoft.com/office/drawing/2014/main" id="{EE8F5B31-1523-46AE-9455-C33DFC1BDDE0}"/>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Shape 29">
            <a:extLst>
              <a:ext uri="{FF2B5EF4-FFF2-40B4-BE49-F238E27FC236}">
                <a16:creationId xmlns:a16="http://schemas.microsoft.com/office/drawing/2014/main" id="{5D17048F-C2E1-4775-BC32-50BD6219F89D}"/>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31" name="Group 30">
            <a:extLst>
              <a:ext uri="{FF2B5EF4-FFF2-40B4-BE49-F238E27FC236}">
                <a16:creationId xmlns:a16="http://schemas.microsoft.com/office/drawing/2014/main" id="{EAB002AA-4848-49C8-A834-036F860C79A3}"/>
              </a:ext>
            </a:extLst>
          </p:cNvPr>
          <p:cNvGrpSpPr/>
          <p:nvPr userDrawn="1"/>
        </p:nvGrpSpPr>
        <p:grpSpPr>
          <a:xfrm rot="16200000" flipH="1">
            <a:off x="9913705" y="6257994"/>
            <a:ext cx="1052473" cy="1209445"/>
            <a:chOff x="10800165" y="7142066"/>
            <a:chExt cx="2775293" cy="3189215"/>
          </a:xfrm>
        </p:grpSpPr>
        <p:sp>
          <p:nvSpPr>
            <p:cNvPr id="32" name="Freeform: Shape 31">
              <a:extLst>
                <a:ext uri="{FF2B5EF4-FFF2-40B4-BE49-F238E27FC236}">
                  <a16:creationId xmlns:a16="http://schemas.microsoft.com/office/drawing/2014/main" id="{14B187A8-7F8D-469D-A03B-4F835A5746DE}"/>
                </a:ext>
              </a:extLst>
            </p:cNvPr>
            <p:cNvSpPr/>
            <p:nvPr/>
          </p:nvSpPr>
          <p:spPr>
            <a:xfrm rot="2700000">
              <a:off x="10800166" y="7555988"/>
              <a:ext cx="2775292"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Freeform: Shape 32">
              <a:extLst>
                <a:ext uri="{FF2B5EF4-FFF2-40B4-BE49-F238E27FC236}">
                  <a16:creationId xmlns:a16="http://schemas.microsoft.com/office/drawing/2014/main" id="{03D871D1-A11A-48FB-82A8-8D61AB5CB85C}"/>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noProof="0"/>
              <a:t>Section Title 01</a:t>
            </a:r>
          </a:p>
        </p:txBody>
      </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noProof="0"/>
              <a:t>Click to edit Master text styles</a:t>
            </a:r>
          </a:p>
        </p:txBody>
      </p:sp>
      <p:sp>
        <p:nvSpPr>
          <p:cNvPr id="35" name="Slide Number Placeholder 4">
            <a:extLst>
              <a:ext uri="{FF2B5EF4-FFF2-40B4-BE49-F238E27FC236}">
                <a16:creationId xmlns:a16="http://schemas.microsoft.com/office/drawing/2014/main" id="{6F73F836-940E-4B65-A29C-D0869263C935}"/>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3511478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Oval 3">
            <a:extLst>
              <a:ext uri="{FF2B5EF4-FFF2-40B4-BE49-F238E27FC236}">
                <a16:creationId xmlns:a16="http://schemas.microsoft.com/office/drawing/2014/main" id="{ECB4C115-EFF9-405C-98BE-F4077B9730D0}"/>
              </a:ext>
            </a:extLst>
          </p:cNvPr>
          <p:cNvSpPr/>
          <p:nvPr userDrawn="1"/>
        </p:nvSpPr>
        <p:spPr>
          <a:xfrm>
            <a:off x="533399" y="914400"/>
            <a:ext cx="1944914" cy="1944914"/>
          </a:xfrm>
          <a:prstGeom prst="ellipse">
            <a:avLst/>
          </a:prstGeom>
          <a:solidFill>
            <a:schemeClr val="accent1">
              <a:lumMod val="50000"/>
            </a:schemeClr>
          </a:solidFill>
          <a:ln w="76200">
            <a:solidFill>
              <a:schemeClr val="accent1">
                <a:alpha val="5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Title 1">
            <a:extLst>
              <a:ext uri="{FF2B5EF4-FFF2-40B4-BE49-F238E27FC236}">
                <a16:creationId xmlns:a16="http://schemas.microsoft.com/office/drawing/2014/main" id="{C9A300DD-BB54-44ED-A7E4-01CD41EC930F}"/>
              </a:ext>
            </a:extLst>
          </p:cNvPr>
          <p:cNvSpPr txBox="1">
            <a:spLocks/>
          </p:cNvSpPr>
          <p:nvPr userDrawn="1"/>
        </p:nvSpPr>
        <p:spPr>
          <a:xfrm>
            <a:off x="956993" y="923305"/>
            <a:ext cx="1005115" cy="2859313"/>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lang="en-GB" sz="3600" b="0" i="0" kern="1200" dirty="0">
                <a:solidFill>
                  <a:schemeClr val="bg1"/>
                </a:solidFill>
                <a:latin typeface="Trebuchet MS" panose="020B0603020202020204" pitchFamily="34" charset="0"/>
                <a:ea typeface="+mj-ea"/>
                <a:cs typeface="+mj-cs"/>
              </a:defRPr>
            </a:lvl1pPr>
          </a:lstStyle>
          <a:p>
            <a:pPr algn="ctr"/>
            <a:r>
              <a:rPr lang="en-US" sz="18400" noProof="0" dirty="0">
                <a:solidFill>
                  <a:schemeClr val="accent1">
                    <a:lumMod val="60000"/>
                    <a:lumOff val="40000"/>
                  </a:schemeClr>
                </a:solidFill>
                <a:latin typeface="+mj-lt"/>
              </a:rPr>
              <a:t>“</a:t>
            </a:r>
          </a:p>
        </p:txBody>
      </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533399" y="3200400"/>
            <a:ext cx="7551057" cy="2859313"/>
          </a:xfrm>
        </p:spPr>
        <p:txBody>
          <a:bodyPr vert="horz" lIns="91440" tIns="45720" rIns="91440" bIns="45720" rtlCol="0" anchor="t">
            <a:normAutofit/>
          </a:bodyPr>
          <a:lstStyle>
            <a:lvl1pPr>
              <a:lnSpc>
                <a:spcPct val="100000"/>
              </a:lnSpc>
              <a:defRPr lang="en-GB" sz="3200" b="0" i="0" dirty="0">
                <a:solidFill>
                  <a:schemeClr val="bg1"/>
                </a:solidFill>
                <a:latin typeface="+mj-lt"/>
              </a:defRPr>
            </a:lvl1pPr>
          </a:lstStyle>
          <a:p>
            <a:pPr lvl="0"/>
            <a:r>
              <a:rPr lang="en-US" noProof="0"/>
              <a:t>Quote</a:t>
            </a:r>
          </a:p>
        </p:txBody>
      </p:sp>
      <p:sp>
        <p:nvSpPr>
          <p:cNvPr id="19" name="Slide Number Placeholder 4">
            <a:extLst>
              <a:ext uri="{FF2B5EF4-FFF2-40B4-BE49-F238E27FC236}">
                <a16:creationId xmlns:a16="http://schemas.microsoft.com/office/drawing/2014/main" id="{A4E6C1FF-5925-42B3-B7F9-0A0031BDAD30}"/>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1753169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3" name="Text Placeholder 22">
            <a:extLst>
              <a:ext uri="{FF2B5EF4-FFF2-40B4-BE49-F238E27FC236}">
                <a16:creationId xmlns:a16="http://schemas.microsoft.com/office/drawing/2014/main" id="{03618670-D1E4-466C-BDB5-FC890AC31457}"/>
              </a:ext>
            </a:extLst>
          </p:cNvPr>
          <p:cNvSpPr>
            <a:spLocks noGrp="1"/>
          </p:cNvSpPr>
          <p:nvPr>
            <p:ph type="body" sz="quarter" idx="13"/>
          </p:nvPr>
        </p:nvSpPr>
        <p:spPr>
          <a:xfrm>
            <a:off x="444500" y="1625385"/>
            <a:ext cx="6718300" cy="4093243"/>
          </a:xfrm>
        </p:spPr>
        <p:txBody>
          <a:bodyPr>
            <a:noAutofit/>
          </a:bodyPr>
          <a:lstStyle>
            <a:lvl1pPr>
              <a:lnSpc>
                <a:spcPct val="100000"/>
              </a:lnSpc>
              <a:spcBef>
                <a:spcPts val="600"/>
              </a:spcBef>
              <a:spcAft>
                <a:spcPts val="400"/>
              </a:spcAft>
              <a:defRPr sz="1600">
                <a:solidFill>
                  <a:schemeClr val="bg1"/>
                </a:solidFill>
                <a:latin typeface="+mn-lt"/>
                <a:cs typeface="Arial" panose="020B0604020202020204" pitchFamily="34" charset="0"/>
              </a:defRPr>
            </a:lvl1pPr>
            <a:lvl2pPr>
              <a:lnSpc>
                <a:spcPct val="100000"/>
              </a:lnSpc>
              <a:spcBef>
                <a:spcPts val="600"/>
              </a:spcBef>
              <a:spcAft>
                <a:spcPts val="400"/>
              </a:spcAft>
              <a:defRPr sz="1400">
                <a:solidFill>
                  <a:schemeClr val="bg1"/>
                </a:solidFill>
                <a:latin typeface="+mn-lt"/>
                <a:cs typeface="Arial" panose="020B0604020202020204" pitchFamily="34" charset="0"/>
              </a:defRPr>
            </a:lvl2pPr>
            <a:lvl3pPr>
              <a:lnSpc>
                <a:spcPct val="100000"/>
              </a:lnSpc>
              <a:spcBef>
                <a:spcPts val="600"/>
              </a:spcBef>
              <a:spcAft>
                <a:spcPts val="400"/>
              </a:spcAft>
              <a:defRPr sz="1200">
                <a:solidFill>
                  <a:schemeClr val="bg1"/>
                </a:solidFill>
                <a:latin typeface="+mn-lt"/>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p:txBody>
      </p:sp>
    </p:spTree>
    <p:extLst>
      <p:ext uri="{BB962C8B-B14F-4D97-AF65-F5344CB8AC3E}">
        <p14:creationId xmlns:p14="http://schemas.microsoft.com/office/powerpoint/2010/main" val="274574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4073704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7" name="Text Placeholder 6">
            <a:extLst>
              <a:ext uri="{FF2B5EF4-FFF2-40B4-BE49-F238E27FC236}">
                <a16:creationId xmlns:a16="http://schemas.microsoft.com/office/drawing/2014/main" id="{7E0C167E-2626-40DB-AACF-D02543E29BB3}"/>
              </a:ext>
            </a:extLst>
          </p:cNvPr>
          <p:cNvSpPr>
            <a:spLocks noGrp="1"/>
          </p:cNvSpPr>
          <p:nvPr>
            <p:ph type="body" sz="quarter" idx="13"/>
          </p:nvPr>
        </p:nvSpPr>
        <p:spPr>
          <a:xfrm>
            <a:off x="1409700" y="1749570"/>
            <a:ext cx="9372600" cy="3358860"/>
          </a:xfrm>
        </p:spPr>
        <p:txBody>
          <a:bodyPr anchor="ctr">
            <a:normAutofit/>
          </a:bodyPr>
          <a:lstStyle>
            <a:lvl1pPr marL="0" indent="0" algn="ctr">
              <a:buNone/>
              <a:defRPr sz="6000">
                <a:solidFill>
                  <a:schemeClr val="bg1"/>
                </a:solidFill>
              </a:defRPr>
            </a:lvl1pPr>
          </a:lstStyle>
          <a:p>
            <a:pPr lvl="0"/>
            <a:r>
              <a:rPr lang="en-US" noProof="0"/>
              <a:t>Click to edit Master text styles</a:t>
            </a:r>
          </a:p>
        </p:txBody>
      </p:sp>
    </p:spTree>
    <p:extLst>
      <p:ext uri="{BB962C8B-B14F-4D97-AF65-F5344CB8AC3E}">
        <p14:creationId xmlns:p14="http://schemas.microsoft.com/office/powerpoint/2010/main" val="2904744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0103A49C-32FF-49E6-86F3-FC2E19517BD5}"/>
              </a:ext>
            </a:extLst>
          </p:cNvPr>
          <p:cNvSpPr>
            <a:spLocks noGrp="1"/>
          </p:cNvSpPr>
          <p:nvPr>
            <p:ph idx="1"/>
          </p:nvPr>
        </p:nvSpPr>
        <p:spPr>
          <a:xfrm>
            <a:off x="443365" y="1825625"/>
            <a:ext cx="11215235"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6367082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5" name="Text Placeholder 2">
            <a:extLst>
              <a:ext uri="{FF2B5EF4-FFF2-40B4-BE49-F238E27FC236}">
                <a16:creationId xmlns:a16="http://schemas.microsoft.com/office/drawing/2014/main" id="{7FA80A70-18DE-4DB9-9982-BA75BE54CF93}"/>
              </a:ext>
            </a:extLst>
          </p:cNvPr>
          <p:cNvSpPr>
            <a:spLocks noGrp="1"/>
          </p:cNvSpPr>
          <p:nvPr>
            <p:ph type="body" idx="1"/>
          </p:nvPr>
        </p:nvSpPr>
        <p:spPr>
          <a:xfrm>
            <a:off x="444500" y="1681163"/>
            <a:ext cx="5157787"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6" name="Text Placeholder 4">
            <a:extLst>
              <a:ext uri="{FF2B5EF4-FFF2-40B4-BE49-F238E27FC236}">
                <a16:creationId xmlns:a16="http://schemas.microsoft.com/office/drawing/2014/main" id="{2801C0EF-C078-44B0-AD01-4850E9A65EE0}"/>
              </a:ext>
            </a:extLst>
          </p:cNvPr>
          <p:cNvSpPr>
            <a:spLocks noGrp="1"/>
          </p:cNvSpPr>
          <p:nvPr>
            <p:ph type="body" sz="quarter" idx="3"/>
          </p:nvPr>
        </p:nvSpPr>
        <p:spPr>
          <a:xfrm>
            <a:off x="6500812" y="1681163"/>
            <a:ext cx="5157788"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7" name="Content Placeholder 3">
            <a:extLst>
              <a:ext uri="{FF2B5EF4-FFF2-40B4-BE49-F238E27FC236}">
                <a16:creationId xmlns:a16="http://schemas.microsoft.com/office/drawing/2014/main" id="{7C9DED91-45F6-4308-A085-1EFACA6468CF}"/>
              </a:ext>
            </a:extLst>
          </p:cNvPr>
          <p:cNvSpPr>
            <a:spLocks noGrp="1"/>
          </p:cNvSpPr>
          <p:nvPr>
            <p:ph sz="half" idx="2"/>
          </p:nvPr>
        </p:nvSpPr>
        <p:spPr>
          <a:xfrm>
            <a:off x="444500" y="2505075"/>
            <a:ext cx="5157787"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8" name="Content Placeholder 5">
            <a:extLst>
              <a:ext uri="{FF2B5EF4-FFF2-40B4-BE49-F238E27FC236}">
                <a16:creationId xmlns:a16="http://schemas.microsoft.com/office/drawing/2014/main" id="{0574B5E7-B666-439B-9278-67BE1EA6EBC5}"/>
              </a:ext>
            </a:extLst>
          </p:cNvPr>
          <p:cNvSpPr>
            <a:spLocks noGrp="1"/>
          </p:cNvSpPr>
          <p:nvPr>
            <p:ph sz="quarter" idx="4"/>
          </p:nvPr>
        </p:nvSpPr>
        <p:spPr>
          <a:xfrm>
            <a:off x="6475412" y="2505075"/>
            <a:ext cx="5183188"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219167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FE796BFF-6E5F-4DE7-B193-F501FC094D63}"/>
              </a:ext>
            </a:extLst>
          </p:cNvPr>
          <p:cNvSpPr>
            <a:spLocks noGrp="1"/>
          </p:cNvSpPr>
          <p:nvPr>
            <p:ph sz="half" idx="1"/>
          </p:nvPr>
        </p:nvSpPr>
        <p:spPr>
          <a:xfrm>
            <a:off x="443365" y="1517715"/>
            <a:ext cx="5184437" cy="4659248"/>
          </a:xfrm>
        </p:spPr>
        <p:txBody>
          <a:bodyPr>
            <a:normAutofit/>
          </a:bodyPr>
          <a:lstStyle>
            <a:lvl1pPr marL="457200" indent="-457200">
              <a:buFont typeface="Arial" panose="020B0604020202020204" pitchFamily="34" charset="0"/>
              <a:buChar char="•"/>
              <a:defRPr sz="2000">
                <a:solidFill>
                  <a:schemeClr val="bg1"/>
                </a:solidFill>
              </a:defRPr>
            </a:lvl1pPr>
            <a:lvl2pPr marL="800100" indent="-342900">
              <a:buFont typeface="Arial" panose="020B0604020202020204" pitchFamily="34" charset="0"/>
              <a:buChar char="•"/>
              <a:defRPr sz="1800">
                <a:solidFill>
                  <a:schemeClr val="bg1"/>
                </a:solidFill>
              </a:defRPr>
            </a:lvl2pPr>
            <a:lvl3pPr marL="1257300" indent="-342900">
              <a:buFont typeface="Arial" panose="020B0604020202020204" pitchFamily="34" charset="0"/>
              <a:buChar char="•"/>
              <a:defRPr sz="1600">
                <a:solidFill>
                  <a:schemeClr val="bg1"/>
                </a:solidFill>
              </a:defRPr>
            </a:lvl3pPr>
            <a:lvl4pPr marL="1657350" indent="-285750">
              <a:buFont typeface="Arial" panose="020B0604020202020204" pitchFamily="34" charset="0"/>
              <a:buChar char="•"/>
              <a:defRPr sz="1400">
                <a:solidFill>
                  <a:schemeClr val="bg1"/>
                </a:solidFill>
              </a:defRPr>
            </a:lvl4pPr>
            <a:lvl5pPr marL="2114550" indent="-285750">
              <a:buFont typeface="Arial" panose="020B0604020202020204" pitchFamily="34" charset="0"/>
              <a:buChar cha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1" name="Content Placeholder 3">
            <a:extLst>
              <a:ext uri="{FF2B5EF4-FFF2-40B4-BE49-F238E27FC236}">
                <a16:creationId xmlns:a16="http://schemas.microsoft.com/office/drawing/2014/main" id="{78622754-CA4D-4C27-A37F-B26E7B4C9CA2}"/>
              </a:ext>
            </a:extLst>
          </p:cNvPr>
          <p:cNvSpPr>
            <a:spLocks noGrp="1"/>
          </p:cNvSpPr>
          <p:nvPr>
            <p:ph sz="half" idx="2"/>
          </p:nvPr>
        </p:nvSpPr>
        <p:spPr>
          <a:xfrm>
            <a:off x="6474163" y="1517715"/>
            <a:ext cx="5184437" cy="4659248"/>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999597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ategor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0" name="Picture Placeholder 8">
            <a:extLst>
              <a:ext uri="{FF2B5EF4-FFF2-40B4-BE49-F238E27FC236}">
                <a16:creationId xmlns:a16="http://schemas.microsoft.com/office/drawing/2014/main" id="{6D00E6B4-1CBE-404E-B943-5F1832320C1C}"/>
              </a:ext>
            </a:extLst>
          </p:cNvPr>
          <p:cNvSpPr>
            <a:spLocks noGrp="1"/>
          </p:cNvSpPr>
          <p:nvPr>
            <p:ph type="pic" sz="quarter" idx="13"/>
          </p:nvPr>
        </p:nvSpPr>
        <p:spPr>
          <a:xfrm>
            <a:off x="978212"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1" name="Picture Placeholder 8">
            <a:extLst>
              <a:ext uri="{FF2B5EF4-FFF2-40B4-BE49-F238E27FC236}">
                <a16:creationId xmlns:a16="http://schemas.microsoft.com/office/drawing/2014/main" id="{7CD59BFD-62BE-4E33-92A5-B84A2A9A8D3B}"/>
              </a:ext>
            </a:extLst>
          </p:cNvPr>
          <p:cNvSpPr>
            <a:spLocks noGrp="1"/>
          </p:cNvSpPr>
          <p:nvPr>
            <p:ph type="pic" sz="quarter" idx="14"/>
          </p:nvPr>
        </p:nvSpPr>
        <p:spPr>
          <a:xfrm>
            <a:off x="3222230"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2" name="Picture Placeholder 8">
            <a:extLst>
              <a:ext uri="{FF2B5EF4-FFF2-40B4-BE49-F238E27FC236}">
                <a16:creationId xmlns:a16="http://schemas.microsoft.com/office/drawing/2014/main" id="{60DC5978-55B8-421D-91B4-29F8210A7B2C}"/>
              </a:ext>
            </a:extLst>
          </p:cNvPr>
          <p:cNvSpPr>
            <a:spLocks noGrp="1"/>
          </p:cNvSpPr>
          <p:nvPr>
            <p:ph type="pic" sz="quarter" idx="15"/>
          </p:nvPr>
        </p:nvSpPr>
        <p:spPr>
          <a:xfrm>
            <a:off x="5466248"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3" name="Picture Placeholder 8">
            <a:extLst>
              <a:ext uri="{FF2B5EF4-FFF2-40B4-BE49-F238E27FC236}">
                <a16:creationId xmlns:a16="http://schemas.microsoft.com/office/drawing/2014/main" id="{BE3FB8C3-2C7E-4C59-8BD5-53FA2772DB56}"/>
              </a:ext>
            </a:extLst>
          </p:cNvPr>
          <p:cNvSpPr>
            <a:spLocks noGrp="1"/>
          </p:cNvSpPr>
          <p:nvPr>
            <p:ph type="pic" sz="quarter" idx="16"/>
          </p:nvPr>
        </p:nvSpPr>
        <p:spPr>
          <a:xfrm>
            <a:off x="7710266"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4" name="Picture Placeholder 8">
            <a:extLst>
              <a:ext uri="{FF2B5EF4-FFF2-40B4-BE49-F238E27FC236}">
                <a16:creationId xmlns:a16="http://schemas.microsoft.com/office/drawing/2014/main" id="{FD8FA9DA-C36B-4889-B88F-28B5829E53E2}"/>
              </a:ext>
            </a:extLst>
          </p:cNvPr>
          <p:cNvSpPr>
            <a:spLocks noGrp="1"/>
          </p:cNvSpPr>
          <p:nvPr>
            <p:ph type="pic" sz="quarter" idx="17"/>
          </p:nvPr>
        </p:nvSpPr>
        <p:spPr>
          <a:xfrm>
            <a:off x="9954283"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719894"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7" name="Text Placeholder 22">
            <a:extLst>
              <a:ext uri="{FF2B5EF4-FFF2-40B4-BE49-F238E27FC236}">
                <a16:creationId xmlns:a16="http://schemas.microsoft.com/office/drawing/2014/main" id="{05F72315-51A9-431C-B80A-45E4FB1D6BD6}"/>
              </a:ext>
            </a:extLst>
          </p:cNvPr>
          <p:cNvSpPr>
            <a:spLocks noGrp="1"/>
          </p:cNvSpPr>
          <p:nvPr>
            <p:ph type="body" sz="quarter" idx="19"/>
          </p:nvPr>
        </p:nvSpPr>
        <p:spPr>
          <a:xfrm>
            <a:off x="2963912"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8" name="Text Placeholder 22">
            <a:extLst>
              <a:ext uri="{FF2B5EF4-FFF2-40B4-BE49-F238E27FC236}">
                <a16:creationId xmlns:a16="http://schemas.microsoft.com/office/drawing/2014/main" id="{883D1F0C-34F1-46E1-B178-E4AB82B14631}"/>
              </a:ext>
            </a:extLst>
          </p:cNvPr>
          <p:cNvSpPr>
            <a:spLocks noGrp="1"/>
          </p:cNvSpPr>
          <p:nvPr>
            <p:ph type="body" sz="quarter" idx="20"/>
          </p:nvPr>
        </p:nvSpPr>
        <p:spPr>
          <a:xfrm>
            <a:off x="5207930"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9" name="Text Placeholder 22">
            <a:extLst>
              <a:ext uri="{FF2B5EF4-FFF2-40B4-BE49-F238E27FC236}">
                <a16:creationId xmlns:a16="http://schemas.microsoft.com/office/drawing/2014/main" id="{7202A849-DF14-40E7-B38D-1185F72603EC}"/>
              </a:ext>
            </a:extLst>
          </p:cNvPr>
          <p:cNvSpPr>
            <a:spLocks noGrp="1"/>
          </p:cNvSpPr>
          <p:nvPr>
            <p:ph type="body" sz="quarter" idx="21"/>
          </p:nvPr>
        </p:nvSpPr>
        <p:spPr>
          <a:xfrm>
            <a:off x="7451948"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0" name="Text Placeholder 22">
            <a:extLst>
              <a:ext uri="{FF2B5EF4-FFF2-40B4-BE49-F238E27FC236}">
                <a16:creationId xmlns:a16="http://schemas.microsoft.com/office/drawing/2014/main" id="{CCFC1ADF-AC11-4CCD-AC2D-478B6FFEA5EA}"/>
              </a:ext>
            </a:extLst>
          </p:cNvPr>
          <p:cNvSpPr>
            <a:spLocks noGrp="1"/>
          </p:cNvSpPr>
          <p:nvPr>
            <p:ph type="body" sz="quarter" idx="22"/>
          </p:nvPr>
        </p:nvSpPr>
        <p:spPr>
          <a:xfrm>
            <a:off x="9695965"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cxnSp>
        <p:nvCxnSpPr>
          <p:cNvPr id="7" name="Straight Connector 6">
            <a:extLst>
              <a:ext uri="{FF2B5EF4-FFF2-40B4-BE49-F238E27FC236}">
                <a16:creationId xmlns:a16="http://schemas.microsoft.com/office/drawing/2014/main" id="{2B4CB326-DA0E-488E-B236-7017E8438FBB}"/>
              </a:ext>
            </a:extLst>
          </p:cNvPr>
          <p:cNvCxnSpPr/>
          <p:nvPr userDrawn="1"/>
        </p:nvCxnSpPr>
        <p:spPr>
          <a:xfrm>
            <a:off x="1242354"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366B533-7212-4A36-9CE2-D6302E721F8F}"/>
              </a:ext>
            </a:extLst>
          </p:cNvPr>
          <p:cNvCxnSpPr/>
          <p:nvPr userDrawn="1"/>
        </p:nvCxnSpPr>
        <p:spPr>
          <a:xfrm>
            <a:off x="3486372"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AD7474CD-E230-4E14-8274-5E20F673F401}"/>
              </a:ext>
            </a:extLst>
          </p:cNvPr>
          <p:cNvCxnSpPr/>
          <p:nvPr userDrawn="1"/>
        </p:nvCxnSpPr>
        <p:spPr>
          <a:xfrm>
            <a:off x="5730390"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BF71FCE-6F39-4D2F-82BE-7D9F1D2ED59F}"/>
              </a:ext>
            </a:extLst>
          </p:cNvPr>
          <p:cNvCxnSpPr/>
          <p:nvPr userDrawn="1"/>
        </p:nvCxnSpPr>
        <p:spPr>
          <a:xfrm>
            <a:off x="7974408"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E97AC7A-17D9-4F42-9DD0-94FE4FC6BF19}"/>
              </a:ext>
            </a:extLst>
          </p:cNvPr>
          <p:cNvCxnSpPr/>
          <p:nvPr userDrawn="1"/>
        </p:nvCxnSpPr>
        <p:spPr>
          <a:xfrm>
            <a:off x="10218425"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4762663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hoto + 3 Sec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542094"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anchor="ctr">
            <a:normAutofit/>
          </a:bodyPr>
          <a:lstStyle>
            <a:lvl1pPr marL="0" indent="0" algn="ctr">
              <a:buNone/>
              <a:defRPr sz="1400">
                <a:solidFill>
                  <a:schemeClr val="accent2"/>
                </a:solidFill>
                <a:latin typeface="Trade Gothic LT Pro" panose="020B0503040303020004" pitchFamily="34" charset="0"/>
              </a:defRPr>
            </a:lvl1pPr>
          </a:lstStyle>
          <a:p>
            <a:r>
              <a:rPr lang="en-US" noProof="0" dirty="0"/>
              <a:t>Insert image</a:t>
            </a:r>
          </a:p>
        </p:txBody>
      </p:sp>
      <p:sp>
        <p:nvSpPr>
          <p:cNvPr id="36" name="Text Placeholder 22">
            <a:extLst>
              <a:ext uri="{FF2B5EF4-FFF2-40B4-BE49-F238E27FC236}">
                <a16:creationId xmlns:a16="http://schemas.microsoft.com/office/drawing/2014/main" id="{642D3CE0-C3B4-4F3F-A650-AB452B3AD4BA}"/>
              </a:ext>
            </a:extLst>
          </p:cNvPr>
          <p:cNvSpPr>
            <a:spLocks noGrp="1"/>
          </p:cNvSpPr>
          <p:nvPr>
            <p:ph type="body" sz="quarter" idx="20"/>
          </p:nvPr>
        </p:nvSpPr>
        <p:spPr>
          <a:xfrm>
            <a:off x="4444169"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7" name="Text Placeholder 22">
            <a:extLst>
              <a:ext uri="{FF2B5EF4-FFF2-40B4-BE49-F238E27FC236}">
                <a16:creationId xmlns:a16="http://schemas.microsoft.com/office/drawing/2014/main" id="{DBED2BB0-CDAD-40EE-8B35-C66DF45EE29D}"/>
              </a:ext>
            </a:extLst>
          </p:cNvPr>
          <p:cNvSpPr>
            <a:spLocks noGrp="1"/>
          </p:cNvSpPr>
          <p:nvPr>
            <p:ph type="body" sz="quarter" idx="21"/>
          </p:nvPr>
        </p:nvSpPr>
        <p:spPr>
          <a:xfrm>
            <a:off x="8346244"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Tree>
    <p:extLst>
      <p:ext uri="{BB962C8B-B14F-4D97-AF65-F5344CB8AC3E}">
        <p14:creationId xmlns:p14="http://schemas.microsoft.com/office/powerpoint/2010/main" val="15447457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hoto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542094" y="4240093"/>
            <a:ext cx="9402006" cy="1463040"/>
          </a:xfrm>
        </p:spPr>
        <p:txBody>
          <a:bodyPr lIns="0" tIns="0" rIns="0" bIns="0">
            <a:noAutofit/>
          </a:bodyPr>
          <a:lstStyle>
            <a:lvl1pPr marL="0" indent="0" algn="l">
              <a:lnSpc>
                <a:spcPct val="100000"/>
              </a:lnSpc>
              <a:spcBef>
                <a:spcPts val="300"/>
              </a:spcBef>
              <a:spcAft>
                <a:spcPts val="3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anchor="ctr">
            <a:normAutofit/>
          </a:bodyPr>
          <a:lstStyle>
            <a:lvl1pPr marL="0" indent="0" algn="ctr">
              <a:buNone/>
              <a:defRPr sz="1400">
                <a:solidFill>
                  <a:schemeClr val="accent2"/>
                </a:solidFill>
                <a:latin typeface="Trade Gothic LT Pro" panose="020B0503040303020004" pitchFamily="34" charset="0"/>
              </a:defRPr>
            </a:lvl1pPr>
          </a:lstStyle>
          <a:p>
            <a:r>
              <a:rPr lang="en-US" noProof="0" dirty="0"/>
              <a:t>Insert image</a:t>
            </a:r>
          </a:p>
        </p:txBody>
      </p:sp>
    </p:spTree>
    <p:extLst>
      <p:ext uri="{BB962C8B-B14F-4D97-AF65-F5344CB8AC3E}">
        <p14:creationId xmlns:p14="http://schemas.microsoft.com/office/powerpoint/2010/main" val="24868267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Picture Placeholder 2">
            <a:extLst>
              <a:ext uri="{FF2B5EF4-FFF2-40B4-BE49-F238E27FC236}">
                <a16:creationId xmlns:a16="http://schemas.microsoft.com/office/drawing/2014/main" id="{30B3A574-7940-4E35-857E-5CA35A5910E5}"/>
              </a:ext>
            </a:extLst>
          </p:cNvPr>
          <p:cNvSpPr>
            <a:spLocks noGrp="1"/>
          </p:cNvSpPr>
          <p:nvPr>
            <p:ph type="pic" idx="1"/>
          </p:nvPr>
        </p:nvSpPr>
        <p:spPr>
          <a:xfrm>
            <a:off x="4110087" y="1444649"/>
            <a:ext cx="7548513" cy="4579079"/>
          </a:xfrm>
        </p:spPr>
        <p:txBody>
          <a:bodyPr>
            <a:normAutofit/>
          </a:bodyPr>
          <a:lstStyle>
            <a:lvl1pPr marL="0" indent="0">
              <a:buNone/>
              <a:defRPr sz="24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Tree>
    <p:extLst>
      <p:ext uri="{BB962C8B-B14F-4D97-AF65-F5344CB8AC3E}">
        <p14:creationId xmlns:p14="http://schemas.microsoft.com/office/powerpoint/2010/main" val="15406501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22" name="Content Placeholder 2">
            <a:extLst>
              <a:ext uri="{FF2B5EF4-FFF2-40B4-BE49-F238E27FC236}">
                <a16:creationId xmlns:a16="http://schemas.microsoft.com/office/drawing/2014/main" id="{A015C605-1D30-48BC-A0D6-3B11AF56CC53}"/>
              </a:ext>
            </a:extLst>
          </p:cNvPr>
          <p:cNvSpPr>
            <a:spLocks noGrp="1"/>
          </p:cNvSpPr>
          <p:nvPr>
            <p:ph idx="1"/>
          </p:nvPr>
        </p:nvSpPr>
        <p:spPr>
          <a:xfrm>
            <a:off x="3964290" y="1444649"/>
            <a:ext cx="7694310" cy="4579079"/>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2129895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4494CD2-CCDD-0248-96F8-741002C44255}"/>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Freeform: Shape 9">
            <a:extLst>
              <a:ext uri="{FF2B5EF4-FFF2-40B4-BE49-F238E27FC236}">
                <a16:creationId xmlns:a16="http://schemas.microsoft.com/office/drawing/2014/main" id="{07077B00-C1EE-7241-B441-7814F92A7EDF}"/>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0" name="Freeform: Shape 17">
            <a:extLst>
              <a:ext uri="{FF2B5EF4-FFF2-40B4-BE49-F238E27FC236}">
                <a16:creationId xmlns:a16="http://schemas.microsoft.com/office/drawing/2014/main" id="{3A1AEBC4-637E-F64C-9192-69AC4BB26D0C}"/>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1" name="Freeform: Shape 11">
            <a:extLst>
              <a:ext uri="{FF2B5EF4-FFF2-40B4-BE49-F238E27FC236}">
                <a16:creationId xmlns:a16="http://schemas.microsoft.com/office/drawing/2014/main" id="{669A7039-C54C-8E46-9A8B-DDB2547D989C}"/>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Freeform: Shape 7">
            <a:extLst>
              <a:ext uri="{FF2B5EF4-FFF2-40B4-BE49-F238E27FC236}">
                <a16:creationId xmlns:a16="http://schemas.microsoft.com/office/drawing/2014/main" id="{4F173B32-87BB-9A40-8C91-4C1EED2B7ABF}"/>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4" name="Group 23">
            <a:extLst>
              <a:ext uri="{FF2B5EF4-FFF2-40B4-BE49-F238E27FC236}">
                <a16:creationId xmlns:a16="http://schemas.microsoft.com/office/drawing/2014/main" id="{4AC87F4E-12B5-1B42-AFD2-4DB39B7645C9}"/>
              </a:ext>
            </a:extLst>
          </p:cNvPr>
          <p:cNvGrpSpPr/>
          <p:nvPr userDrawn="1"/>
        </p:nvGrpSpPr>
        <p:grpSpPr>
          <a:xfrm rot="16200000">
            <a:off x="499388" y="-322655"/>
            <a:ext cx="535531" cy="645309"/>
            <a:chOff x="10945855" y="7317026"/>
            <a:chExt cx="2483924" cy="2993104"/>
          </a:xfrm>
        </p:grpSpPr>
        <p:sp>
          <p:nvSpPr>
            <p:cNvPr id="25" name="Freeform: Shape 15">
              <a:extLst>
                <a:ext uri="{FF2B5EF4-FFF2-40B4-BE49-F238E27FC236}">
                  <a16:creationId xmlns:a16="http://schemas.microsoft.com/office/drawing/2014/main" id="{03DD8765-59DF-A045-ADB5-E39FAEE153A0}"/>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Freeform: Shape 16">
              <a:extLst>
                <a:ext uri="{FF2B5EF4-FFF2-40B4-BE49-F238E27FC236}">
                  <a16:creationId xmlns:a16="http://schemas.microsoft.com/office/drawing/2014/main" id="{B34B796C-A407-7B4D-B4F0-E58A44FE8DB4}"/>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0" name="Freeform: Shape 23">
            <a:extLst>
              <a:ext uri="{FF2B5EF4-FFF2-40B4-BE49-F238E27FC236}">
                <a16:creationId xmlns:a16="http://schemas.microsoft.com/office/drawing/2014/main" id="{CBE3FDC9-67CB-FA42-B127-A36BFF4678BB}"/>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Slide Number Placeholder 4">
            <a:extLst>
              <a:ext uri="{FF2B5EF4-FFF2-40B4-BE49-F238E27FC236}">
                <a16:creationId xmlns:a16="http://schemas.microsoft.com/office/drawing/2014/main" id="{1E902BFF-CA8F-D745-A819-A7BB38B30ED9}"/>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26723047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hank You 1">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6" name="Group 5">
            <a:extLst>
              <a:ext uri="{FF2B5EF4-FFF2-40B4-BE49-F238E27FC236}">
                <a16:creationId xmlns:a16="http://schemas.microsoft.com/office/drawing/2014/main" id="{EA7FF9D7-8545-4547-AC77-A0421EEB9B99}"/>
              </a:ext>
            </a:extLst>
          </p:cNvPr>
          <p:cNvGrpSpPr/>
          <p:nvPr userDrawn="1"/>
        </p:nvGrpSpPr>
        <p:grpSpPr>
          <a:xfrm>
            <a:off x="0" y="0"/>
            <a:ext cx="6881966" cy="6858876"/>
            <a:chOff x="-5321" y="1096"/>
            <a:chExt cx="5924073" cy="5904197"/>
          </a:xfrm>
        </p:grpSpPr>
        <p:sp>
          <p:nvSpPr>
            <p:cNvPr id="17" name="Right Triangle 16">
              <a:extLst>
                <a:ext uri="{FF2B5EF4-FFF2-40B4-BE49-F238E27FC236}">
                  <a16:creationId xmlns:a16="http://schemas.microsoft.com/office/drawing/2014/main" id="{8DCD5806-2A2F-4ABF-8057-245681C498E6}"/>
                </a:ext>
              </a:extLst>
            </p:cNvPr>
            <p:cNvSpPr/>
            <p:nvPr userDrawn="1"/>
          </p:nvSpPr>
          <p:spPr>
            <a:xfrm rot="16200000" flipH="1" flipV="1">
              <a:off x="4618" y="-8842"/>
              <a:ext cx="5904196" cy="592407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a16="http://schemas.microsoft.com/office/drawing/2014/main" id="{3A93038F-E9E4-4FFD-B3DF-28DB7C2C1490}"/>
                </a:ext>
              </a:extLst>
            </p:cNvPr>
            <p:cNvSpPr/>
            <p:nvPr userDrawn="1"/>
          </p:nvSpPr>
          <p:spPr>
            <a:xfrm rot="16200000" flipH="1" flipV="1">
              <a:off x="3941" y="-8164"/>
              <a:ext cx="5501471" cy="551999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5DEA1E02-BBD0-4AE3-AF22-433B90272178}"/>
                </a:ext>
              </a:extLst>
            </p:cNvPr>
            <p:cNvSpPr/>
            <p:nvPr userDrawn="1"/>
          </p:nvSpPr>
          <p:spPr>
            <a:xfrm rot="16200000" flipH="1" flipV="1">
              <a:off x="3131" y="-7355"/>
              <a:ext cx="5019818" cy="5036720"/>
            </a:xfrm>
            <a:prstGeom prst="rtTriangle">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5217242" y="2807208"/>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noProof="0"/>
              <a:t>Thank You</a:t>
            </a:r>
          </a:p>
        </p:txBody>
      </p:sp>
    </p:spTree>
    <p:extLst>
      <p:ext uri="{BB962C8B-B14F-4D97-AF65-F5344CB8AC3E}">
        <p14:creationId xmlns:p14="http://schemas.microsoft.com/office/powerpoint/2010/main" val="22363861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hank You 2">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6360242" y="3429000"/>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noProof="0"/>
              <a:t>Thank You</a:t>
            </a:r>
          </a:p>
        </p:txBody>
      </p:sp>
      <p:sp>
        <p:nvSpPr>
          <p:cNvPr id="35" name="Freeform: Shape 34">
            <a:extLst>
              <a:ext uri="{FF2B5EF4-FFF2-40B4-BE49-F238E27FC236}">
                <a16:creationId xmlns:a16="http://schemas.microsoft.com/office/drawing/2014/main" id="{C024DCDB-C6BF-455E-AAB8-EAF9DAB302A1}"/>
              </a:ext>
            </a:extLst>
          </p:cNvPr>
          <p:cNvSpPr/>
          <p:nvPr userDrawn="1"/>
        </p:nvSpPr>
        <p:spPr>
          <a:xfrm rot="13500000">
            <a:off x="-729899" y="-1215856"/>
            <a:ext cx="6043521" cy="8427077"/>
          </a:xfrm>
          <a:custGeom>
            <a:avLst/>
            <a:gdLst>
              <a:gd name="connsiteX0" fmla="*/ 6043521 w 6043521"/>
              <a:gd name="connsiteY0" fmla="*/ 4267535 h 8427077"/>
              <a:gd name="connsiteX1" fmla="*/ 1883979 w 6043521"/>
              <a:gd name="connsiteY1" fmla="*/ 8427077 h 8427077"/>
              <a:gd name="connsiteX2" fmla="*/ 0 w 6043521"/>
              <a:gd name="connsiteY2" fmla="*/ 8427077 h 8427077"/>
              <a:gd name="connsiteX3" fmla="*/ 0 w 6043521"/>
              <a:gd name="connsiteY3" fmla="*/ 1775986 h 8427077"/>
              <a:gd name="connsiteX4" fmla="*/ 1775985 w 6043521"/>
              <a:gd name="connsiteY4" fmla="*/ 0 h 8427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8427077">
                <a:moveTo>
                  <a:pt x="6043521" y="4267535"/>
                </a:moveTo>
                <a:lnTo>
                  <a:pt x="1883979" y="8427077"/>
                </a:lnTo>
                <a:lnTo>
                  <a:pt x="0" y="8427077"/>
                </a:lnTo>
                <a:lnTo>
                  <a:pt x="0" y="1775986"/>
                </a:lnTo>
                <a:lnTo>
                  <a:pt x="1775985"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2" name="Freeform: Shape 31">
            <a:extLst>
              <a:ext uri="{FF2B5EF4-FFF2-40B4-BE49-F238E27FC236}">
                <a16:creationId xmlns:a16="http://schemas.microsoft.com/office/drawing/2014/main" id="{26AFB47A-5D51-4F9C-B01B-977CE5E3C093}"/>
              </a:ext>
            </a:extLst>
          </p:cNvPr>
          <p:cNvSpPr/>
          <p:nvPr userDrawn="1"/>
        </p:nvSpPr>
        <p:spPr>
          <a:xfrm rot="13500000">
            <a:off x="-1145231" y="-2123853"/>
            <a:ext cx="6043521" cy="9008880"/>
          </a:xfrm>
          <a:custGeom>
            <a:avLst/>
            <a:gdLst>
              <a:gd name="connsiteX0" fmla="*/ 6043521 w 6043521"/>
              <a:gd name="connsiteY0" fmla="*/ 4849338 h 9008880"/>
              <a:gd name="connsiteX1" fmla="*/ 1883979 w 6043521"/>
              <a:gd name="connsiteY1" fmla="*/ 9008880 h 9008880"/>
              <a:gd name="connsiteX2" fmla="*/ 0 w 6043521"/>
              <a:gd name="connsiteY2" fmla="*/ 9008880 h 9008880"/>
              <a:gd name="connsiteX3" fmla="*/ 0 w 6043521"/>
              <a:gd name="connsiteY3" fmla="*/ 1194182 h 9008880"/>
              <a:gd name="connsiteX4" fmla="*/ 1194182 w 6043521"/>
              <a:gd name="connsiteY4" fmla="*/ 0 h 90088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9008880">
                <a:moveTo>
                  <a:pt x="6043521" y="4849338"/>
                </a:moveTo>
                <a:lnTo>
                  <a:pt x="1883979" y="9008880"/>
                </a:lnTo>
                <a:lnTo>
                  <a:pt x="0" y="9008880"/>
                </a:lnTo>
                <a:lnTo>
                  <a:pt x="0" y="1194182"/>
                </a:lnTo>
                <a:lnTo>
                  <a:pt x="1194182"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Shape 29">
            <a:extLst>
              <a:ext uri="{FF2B5EF4-FFF2-40B4-BE49-F238E27FC236}">
                <a16:creationId xmlns:a16="http://schemas.microsoft.com/office/drawing/2014/main" id="{6997A4FF-7390-4173-8ACD-6CF7145AACEC}"/>
              </a:ext>
            </a:extLst>
          </p:cNvPr>
          <p:cNvSpPr/>
          <p:nvPr userDrawn="1"/>
        </p:nvSpPr>
        <p:spPr>
          <a:xfrm rot="18900000" flipH="1">
            <a:off x="-2681153" y="-465959"/>
            <a:ext cx="8639119" cy="5739762"/>
          </a:xfrm>
          <a:custGeom>
            <a:avLst/>
            <a:gdLst>
              <a:gd name="connsiteX0" fmla="*/ 3789781 w 8639119"/>
              <a:gd name="connsiteY0" fmla="*/ 0 h 5739762"/>
              <a:gd name="connsiteX1" fmla="*/ 0 w 8639119"/>
              <a:gd name="connsiteY1" fmla="*/ 3789782 h 5739762"/>
              <a:gd name="connsiteX2" fmla="*/ 0 w 8639119"/>
              <a:gd name="connsiteY2" fmla="*/ 5739761 h 5739762"/>
              <a:gd name="connsiteX3" fmla="*/ 7748695 w 8639119"/>
              <a:gd name="connsiteY3" fmla="*/ 5739762 h 5739762"/>
              <a:gd name="connsiteX4" fmla="*/ 8639119 w 8639119"/>
              <a:gd name="connsiteY4" fmla="*/ 4849338 h 57397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9119" h="5739762">
                <a:moveTo>
                  <a:pt x="3789781" y="0"/>
                </a:moveTo>
                <a:lnTo>
                  <a:pt x="0" y="3789782"/>
                </a:lnTo>
                <a:lnTo>
                  <a:pt x="0" y="5739761"/>
                </a:lnTo>
                <a:lnTo>
                  <a:pt x="7748695" y="5739762"/>
                </a:lnTo>
                <a:lnTo>
                  <a:pt x="8639119" y="4849338"/>
                </a:lnTo>
                <a:close/>
              </a:path>
            </a:pathLst>
          </a:custGeom>
          <a:solidFill>
            <a:schemeClr val="accent1">
              <a:lumMod val="50000"/>
              <a:alpha val="51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1218518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1B0E15-6FC5-434E-8780-B186D9DB0CD0}"/>
              </a:ext>
            </a:extLst>
          </p:cNvPr>
          <p:cNvSpPr>
            <a:spLocks noGrp="1"/>
          </p:cNvSpPr>
          <p:nvPr>
            <p:ph type="title"/>
          </p:nvPr>
        </p:nvSpPr>
        <p:spPr>
          <a:xfrm>
            <a:off x="838200" y="365125"/>
            <a:ext cx="108204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A9C7B128-34F3-405C-B601-8BAFDB43499C}"/>
              </a:ext>
            </a:extLst>
          </p:cNvPr>
          <p:cNvSpPr>
            <a:spLocks noGrp="1"/>
          </p:cNvSpPr>
          <p:nvPr>
            <p:ph type="body" idx="1"/>
          </p:nvPr>
        </p:nvSpPr>
        <p:spPr>
          <a:xfrm>
            <a:off x="838200" y="1825625"/>
            <a:ext cx="108204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9F5A7754-E8C7-438B-922D-9027C6CF58E2}"/>
              </a:ext>
            </a:extLst>
          </p:cNvPr>
          <p:cNvSpPr>
            <a:spLocks noGrp="1"/>
          </p:cNvSpPr>
          <p:nvPr>
            <p:ph type="sldNum" sz="quarter" idx="4"/>
          </p:nvPr>
        </p:nvSpPr>
        <p:spPr>
          <a:xfrm>
            <a:off x="11112500" y="6356350"/>
            <a:ext cx="660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63D6C4-4840-40CC-AC84-17E24B3B7BDE}" type="slidenum">
              <a:rPr lang="en-US" noProof="0" smtClean="0"/>
              <a:t>‹#›</a:t>
            </a:fld>
            <a:endParaRPr lang="en-US" noProof="0" dirty="0"/>
          </a:p>
        </p:txBody>
      </p:sp>
      <p:sp>
        <p:nvSpPr>
          <p:cNvPr id="5" name="Rectangle 4">
            <a:extLst>
              <a:ext uri="{FF2B5EF4-FFF2-40B4-BE49-F238E27FC236}">
                <a16:creationId xmlns:a16="http://schemas.microsoft.com/office/drawing/2014/main" id="{7CDDDB7D-9189-9548-A2B9-81DC62C3C1A3}"/>
              </a:ext>
            </a:extLst>
          </p:cNvPr>
          <p:cNvSpPr/>
          <p:nvPr userDrawn="1"/>
        </p:nvSpPr>
        <p:spPr>
          <a:xfrm>
            <a:off x="0" y="1"/>
            <a:ext cx="12192000" cy="6857999"/>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Freeform: Shape 9">
            <a:extLst>
              <a:ext uri="{FF2B5EF4-FFF2-40B4-BE49-F238E27FC236}">
                <a16:creationId xmlns:a16="http://schemas.microsoft.com/office/drawing/2014/main" id="{096D8877-6B4A-4540-8927-767DD7401718}"/>
              </a:ext>
            </a:extLst>
          </p:cNvPr>
          <p:cNvSpPr/>
          <p:nvPr userDrawn="1"/>
        </p:nvSpPr>
        <p:spPr>
          <a:xfrm>
            <a:off x="0" y="1"/>
            <a:ext cx="12192001" cy="6857999"/>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17">
            <a:extLst>
              <a:ext uri="{FF2B5EF4-FFF2-40B4-BE49-F238E27FC236}">
                <a16:creationId xmlns:a16="http://schemas.microsoft.com/office/drawing/2014/main" id="{5AF2E123-FE0F-8541-8E36-5030C450AA7E}"/>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9" name="Freeform: Shape 11">
            <a:extLst>
              <a:ext uri="{FF2B5EF4-FFF2-40B4-BE49-F238E27FC236}">
                <a16:creationId xmlns:a16="http://schemas.microsoft.com/office/drawing/2014/main" id="{E5519D99-3B68-924A-9CD0-14B911711CA8}"/>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7">
            <a:extLst>
              <a:ext uri="{FF2B5EF4-FFF2-40B4-BE49-F238E27FC236}">
                <a16:creationId xmlns:a16="http://schemas.microsoft.com/office/drawing/2014/main" id="{A09E21A9-FBEF-144C-A152-FE484F3C55C1}"/>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Title 1">
            <a:extLst>
              <a:ext uri="{FF2B5EF4-FFF2-40B4-BE49-F238E27FC236}">
                <a16:creationId xmlns:a16="http://schemas.microsoft.com/office/drawing/2014/main" id="{70C7F2CB-A8CE-1545-A08D-93592C4BAEEA}"/>
              </a:ext>
            </a:extLst>
          </p:cNvPr>
          <p:cNvSpPr txBox="1">
            <a:spLocks/>
          </p:cNvSpPr>
          <p:nvPr userDrawn="1"/>
        </p:nvSpPr>
        <p:spPr>
          <a:xfrm>
            <a:off x="444500" y="542925"/>
            <a:ext cx="11214100" cy="535531"/>
          </a:xfrm>
          <a:prstGeom prst="rect">
            <a:avLst/>
          </a:prstGeom>
        </p:spPr>
        <p:txBody>
          <a:bodyPr vert="horz" wrap="square" lIns="91440" tIns="45720" rIns="91440" bIns="45720" rtlCol="0" anchor="t">
            <a:spAutoFit/>
          </a:bodyPr>
          <a:lstStyle>
            <a:lvl1pPr algn="l" defTabSz="914400" rtl="0" eaLnBrk="1" latinLnBrk="0" hangingPunct="1">
              <a:lnSpc>
                <a:spcPct val="90000"/>
              </a:lnSpc>
              <a:spcBef>
                <a:spcPct val="0"/>
              </a:spcBef>
              <a:buNone/>
              <a:defRPr lang="en-GB" sz="3200" b="1" kern="1200" spc="-70" baseline="0" dirty="0">
                <a:solidFill>
                  <a:schemeClr val="bg1"/>
                </a:solidFill>
                <a:latin typeface="Trebuchet MS" panose="020B0603020202020204" pitchFamily="34" charset="0"/>
                <a:ea typeface="+mj-ea"/>
                <a:cs typeface="+mj-cs"/>
              </a:defRPr>
            </a:lvl1pPr>
          </a:lstStyle>
          <a:p>
            <a:r>
              <a:rPr lang="en-US" noProof="0" dirty="0">
                <a:latin typeface="+mj-lt"/>
              </a:rPr>
              <a:t>Click to edit Master title style</a:t>
            </a:r>
          </a:p>
        </p:txBody>
      </p:sp>
      <p:grpSp>
        <p:nvGrpSpPr>
          <p:cNvPr id="12" name="Group 11">
            <a:extLst>
              <a:ext uri="{FF2B5EF4-FFF2-40B4-BE49-F238E27FC236}">
                <a16:creationId xmlns:a16="http://schemas.microsoft.com/office/drawing/2014/main" id="{7068FCE4-1B47-3C4B-B091-013120A97D09}"/>
              </a:ext>
            </a:extLst>
          </p:cNvPr>
          <p:cNvGrpSpPr/>
          <p:nvPr userDrawn="1"/>
        </p:nvGrpSpPr>
        <p:grpSpPr>
          <a:xfrm rot="16200000">
            <a:off x="499388" y="-322655"/>
            <a:ext cx="535531" cy="645309"/>
            <a:chOff x="10945855" y="7317026"/>
            <a:chExt cx="2483924" cy="2993104"/>
          </a:xfrm>
        </p:grpSpPr>
        <p:sp>
          <p:nvSpPr>
            <p:cNvPr id="13" name="Freeform: Shape 15">
              <a:extLst>
                <a:ext uri="{FF2B5EF4-FFF2-40B4-BE49-F238E27FC236}">
                  <a16:creationId xmlns:a16="http://schemas.microsoft.com/office/drawing/2014/main" id="{FEC3FDE7-F27E-5E4E-8752-287CAB7792D4}"/>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6">
              <a:extLst>
                <a:ext uri="{FF2B5EF4-FFF2-40B4-BE49-F238E27FC236}">
                  <a16:creationId xmlns:a16="http://schemas.microsoft.com/office/drawing/2014/main" id="{81C902DB-0D21-5044-82B6-9E7A70A1BF62}"/>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5" name="Group 14">
            <a:extLst>
              <a:ext uri="{FF2B5EF4-FFF2-40B4-BE49-F238E27FC236}">
                <a16:creationId xmlns:a16="http://schemas.microsoft.com/office/drawing/2014/main" id="{BE1E08A0-195D-694F-947B-986A76FBB93E}"/>
              </a:ext>
            </a:extLst>
          </p:cNvPr>
          <p:cNvGrpSpPr/>
          <p:nvPr userDrawn="1"/>
        </p:nvGrpSpPr>
        <p:grpSpPr>
          <a:xfrm>
            <a:off x="-1" y="1357409"/>
            <a:ext cx="12192001" cy="4846320"/>
            <a:chOff x="-1" y="1357409"/>
            <a:chExt cx="12192001" cy="4917518"/>
          </a:xfrm>
        </p:grpSpPr>
        <p:sp>
          <p:nvSpPr>
            <p:cNvPr id="16" name="Rectangle: Single Corner Snipped 18">
              <a:extLst>
                <a:ext uri="{FF2B5EF4-FFF2-40B4-BE49-F238E27FC236}">
                  <a16:creationId xmlns:a16="http://schemas.microsoft.com/office/drawing/2014/main" id="{ED5DFFCD-1EE3-E64E-B51F-BD7D72413E0B}"/>
                </a:ext>
              </a:extLst>
            </p:cNvPr>
            <p:cNvSpPr/>
            <p:nvPr userDrawn="1"/>
          </p:nvSpPr>
          <p:spPr>
            <a:xfrm flipV="1">
              <a:off x="-1" y="1357409"/>
              <a:ext cx="12192000" cy="4917518"/>
            </a:xfrm>
            <a:prstGeom prst="snip1Rect">
              <a:avLst>
                <a:gd name="adj" fmla="val 0"/>
              </a:avLst>
            </a:prstGeom>
            <a:pattFill prst="dkVert">
              <a:fgClr>
                <a:schemeClr val="accent5"/>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17" name="Rectangle: Single Corner Snipped 2">
              <a:extLst>
                <a:ext uri="{FF2B5EF4-FFF2-40B4-BE49-F238E27FC236}">
                  <a16:creationId xmlns:a16="http://schemas.microsoft.com/office/drawing/2014/main" id="{C12DB3CA-8E64-AA43-BFBE-A2CA9A816DBE}"/>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8" name="Freeform: Shape 23">
            <a:extLst>
              <a:ext uri="{FF2B5EF4-FFF2-40B4-BE49-F238E27FC236}">
                <a16:creationId xmlns:a16="http://schemas.microsoft.com/office/drawing/2014/main" id="{A587DEFD-D470-4142-8E0D-A71DDB147C92}"/>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Slide Number Placeholder 4">
            <a:extLst>
              <a:ext uri="{FF2B5EF4-FFF2-40B4-BE49-F238E27FC236}">
                <a16:creationId xmlns:a16="http://schemas.microsoft.com/office/drawing/2014/main" id="{7D9BF857-7910-734D-A217-5E3344220AA2}"/>
              </a:ext>
            </a:extLst>
          </p:cNvPr>
          <p:cNvSpPr txBox="1">
            <a:spLocks/>
          </p:cNvSpPr>
          <p:nvPr userDrawn="1"/>
        </p:nvSpPr>
        <p:spPr>
          <a:xfrm>
            <a:off x="11252200" y="6315075"/>
            <a:ext cx="406400" cy="365125"/>
          </a:xfrm>
          <a:prstGeom prst="rect">
            <a:avLst/>
          </a:prstGeom>
        </p:spPr>
        <p:txBody>
          <a:bodyPr/>
          <a:lstStyle>
            <a:defPPr>
              <a:defRPr lang="en-US"/>
            </a:defPPr>
            <a:lvl1pPr marL="0" algn="l" defTabSz="914400" rtl="0" eaLnBrk="1" latinLnBrk="0" hangingPunct="1">
              <a:defRPr sz="1000" kern="1200">
                <a:solidFill>
                  <a:schemeClr val="bg1"/>
                </a:solidFill>
                <a:latin typeface="Trade Gothic LT Pro" panose="020B05030403030200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666093331"/>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60" r:id="rId3"/>
    <p:sldLayoutId id="2147483666" r:id="rId4"/>
    <p:sldLayoutId id="2147483654" r:id="rId5"/>
    <p:sldLayoutId id="2147483661" r:id="rId6"/>
    <p:sldLayoutId id="2147483677" r:id="rId7"/>
    <p:sldLayoutId id="2147483674" r:id="rId8"/>
    <p:sldLayoutId id="2147483665" r:id="rId9"/>
    <p:sldLayoutId id="2147483673" r:id="rId10"/>
    <p:sldLayoutId id="2147483662" r:id="rId11"/>
    <p:sldLayoutId id="2147483663" r:id="rId12"/>
    <p:sldLayoutId id="2147483664" r:id="rId13"/>
    <p:sldLayoutId id="2147483675" r:id="rId14"/>
    <p:sldLayoutId id="2147483676" r:id="rId15"/>
    <p:sldLayoutId id="2147483672" r:id="rId16"/>
    <p:sldLayoutId id="2147483667" r:id="rId17"/>
    <p:sldLayoutId id="2147483668" r:id="rId18"/>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2"/>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36" userDrawn="1">
          <p15:clr>
            <a:srgbClr val="F26B43"/>
          </p15:clr>
        </p15:guide>
        <p15:guide id="4" orient="horz" pos="336" userDrawn="1">
          <p15:clr>
            <a:srgbClr val="F26B43"/>
          </p15:clr>
        </p15:guide>
        <p15:guide id="5" pos="7344" userDrawn="1">
          <p15:clr>
            <a:srgbClr val="F26B43"/>
          </p15:clr>
        </p15:guide>
        <p15:guide id="6" orient="horz" pos="3984"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a:xfrm>
            <a:off x="1617384" y="1433688"/>
            <a:ext cx="8957233" cy="3751769"/>
          </a:xfrm>
        </p:spPr>
        <p:txBody>
          <a:bodyPr/>
          <a:lstStyle/>
          <a:p>
            <a:pPr algn="ctr"/>
            <a:r>
              <a:rPr lang="en-GB" dirty="0">
                <a:solidFill>
                  <a:schemeClr val="accent1">
                    <a:lumMod val="40000"/>
                    <a:lumOff val="60000"/>
                  </a:schemeClr>
                </a:solidFill>
                <a:latin typeface="Times New Roman" panose="02020603050405020304" pitchFamily="18" charset="0"/>
                <a:cs typeface="Times New Roman" panose="02020603050405020304" pitchFamily="18" charset="0"/>
              </a:rPr>
              <a:t>How has the concept of ‘fake news’ altered the public discourse on inequality?</a:t>
            </a:r>
            <a:endParaRPr lang="en-US" dirty="0">
              <a:solidFill>
                <a:schemeClr val="accent1">
                  <a:lumMod val="40000"/>
                  <a:lumOff val="60000"/>
                </a:schemeClr>
              </a:solidFill>
              <a:latin typeface="Times New Roman" panose="02020603050405020304" pitchFamily="18" charset="0"/>
              <a:cs typeface="Times New Roman" panose="02020603050405020304" pitchFamily="18" charset="0"/>
            </a:endParaRPr>
          </a:p>
        </p:txBody>
      </p:sp>
      <p:sp>
        <p:nvSpPr>
          <p:cNvPr id="5" name="Rectangle 2">
            <a:extLst>
              <a:ext uri="{FF2B5EF4-FFF2-40B4-BE49-F238E27FC236}">
                <a16:creationId xmlns:a16="http://schemas.microsoft.com/office/drawing/2014/main" id="{87623C53-51A5-DD59-4144-6F68F126F1FA}"/>
              </a:ext>
            </a:extLst>
          </p:cNvPr>
          <p:cNvSpPr>
            <a:spLocks noGrp="1" noChangeArrowheads="1"/>
          </p:cNvSpPr>
          <p:nvPr>
            <p:ph type="subTitle" idx="1"/>
          </p:nvPr>
        </p:nvSpPr>
        <p:spPr bwMode="auto">
          <a:xfrm>
            <a:off x="344311" y="6260548"/>
            <a:ext cx="11503378"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1pPr>
            <a:lvl2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2pPr>
            <a:lvl3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3pPr>
            <a:lvl4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4pPr>
            <a:lvl5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5pPr>
            <a:lvl6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6pPr>
            <a:lvl7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7pPr>
            <a:lvl8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8pPr>
            <a:lvl9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tab pos="2865438" algn="ctr"/>
                <a:tab pos="5730875" algn="r"/>
              </a:tabLst>
            </a:pPr>
            <a:r>
              <a:rPr kumimoji="0" lang="en-GB" altLang="en-US" sz="1400" b="0" i="0" u="none" strike="noStrike" cap="none" normalizeH="0" baseline="0" dirty="0">
                <a:ln>
                  <a:noFill/>
                </a:ln>
                <a:solidFill>
                  <a:schemeClr val="bg1">
                    <a:lumMod val="9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Module Code: ECED7001		 Student number: 1502947	 Assessment No: 3</a:t>
            </a:r>
            <a:endParaRPr kumimoji="0" lang="en-GB" altLang="en-US" sz="1400" b="0" i="0" u="none" strike="noStrike" cap="none" normalizeH="0" baseline="0" dirty="0">
              <a:ln>
                <a:noFill/>
              </a:ln>
              <a:solidFill>
                <a:schemeClr val="bg1">
                  <a:lumMod val="95000"/>
                </a:schemeClr>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46934594"/>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0" y="542925"/>
            <a:ext cx="6511471" cy="646331"/>
          </a:xfrm>
        </p:spPr>
        <p:txBody>
          <a:bodyPr/>
          <a:lstStyle/>
          <a:p>
            <a:pPr algn="ctr"/>
            <a:r>
              <a:rPr lang="en-US" sz="4000" dirty="0">
                <a:solidFill>
                  <a:schemeClr val="accent1">
                    <a:lumMod val="40000"/>
                    <a:lumOff val="60000"/>
                  </a:schemeClr>
                </a:solidFill>
              </a:rPr>
              <a:t>What is ‘Fake News’?</a:t>
            </a:r>
          </a:p>
        </p:txBody>
      </p:sp>
      <p:sp>
        <p:nvSpPr>
          <p:cNvPr id="10" name="Text Placeholder 9">
            <a:extLst>
              <a:ext uri="{FF2B5EF4-FFF2-40B4-BE49-F238E27FC236}">
                <a16:creationId xmlns:a16="http://schemas.microsoft.com/office/drawing/2014/main" id="{EF2BC084-E6DB-4DE7-B309-042A85EBA700}"/>
              </a:ext>
            </a:extLst>
          </p:cNvPr>
          <p:cNvSpPr>
            <a:spLocks noGrp="1"/>
          </p:cNvSpPr>
          <p:nvPr>
            <p:ph type="body" sz="quarter" idx="13"/>
          </p:nvPr>
        </p:nvSpPr>
        <p:spPr>
          <a:xfrm>
            <a:off x="1534210" y="1854200"/>
            <a:ext cx="9123581" cy="3289300"/>
          </a:xfrm>
        </p:spPr>
        <p:txBody>
          <a:bodyPr/>
          <a:lstStyle/>
          <a:p>
            <a:pPr lvl="1"/>
            <a:endParaRPr lang="en-US" sz="1800" dirty="0">
              <a:solidFill>
                <a:schemeClr val="accent1">
                  <a:lumMod val="40000"/>
                  <a:lumOff val="60000"/>
                </a:schemeClr>
              </a:solidFill>
              <a:latin typeface="Times New Roman" panose="02020603050405020304" pitchFamily="18" charset="0"/>
              <a:cs typeface="Times New Roman" panose="02020603050405020304" pitchFamily="18" charset="0"/>
            </a:endParaRPr>
          </a:p>
          <a:p>
            <a:pPr lvl="1"/>
            <a:endParaRPr lang="en-US" sz="1800" dirty="0">
              <a:solidFill>
                <a:schemeClr val="accent1">
                  <a:lumMod val="40000"/>
                  <a:lumOff val="60000"/>
                </a:schemeClr>
              </a:solidFill>
              <a:latin typeface="Times New Roman" panose="02020603050405020304" pitchFamily="18" charset="0"/>
              <a:cs typeface="Times New Roman" panose="02020603050405020304" pitchFamily="18" charset="0"/>
            </a:endParaRPr>
          </a:p>
          <a:p>
            <a:pPr marL="457200" lvl="1" indent="0" algn="ctr">
              <a:buNone/>
            </a:pPr>
            <a:r>
              <a:rPr lang="en-US" sz="3000" dirty="0">
                <a:solidFill>
                  <a:schemeClr val="accent1">
                    <a:lumMod val="40000"/>
                    <a:lumOff val="60000"/>
                  </a:schemeClr>
                </a:solidFill>
                <a:latin typeface="Times New Roman" panose="02020603050405020304" pitchFamily="18" charset="0"/>
                <a:cs typeface="Times New Roman" panose="02020603050405020304" pitchFamily="18" charset="0"/>
              </a:rPr>
              <a:t>‘‘Fake News’  became a popular term used after the 2016 US Presidential Elections, as it was used by the candidate Donald Trump to attack the paparazzi who in his eyes were projecting their bias views to sabotage his chances’</a:t>
            </a:r>
          </a:p>
          <a:p>
            <a:pPr marL="0" indent="0" algn="ctr">
              <a:buNone/>
            </a:pPr>
            <a:endParaRPr lang="en-US" sz="1800" dirty="0">
              <a:solidFill>
                <a:schemeClr val="accent1">
                  <a:lumMod val="40000"/>
                  <a:lumOff val="60000"/>
                </a:schemeClr>
              </a:solidFill>
              <a:latin typeface="Times New Roman" panose="02020603050405020304" pitchFamily="18" charset="0"/>
              <a:cs typeface="Times New Roman" panose="02020603050405020304" pitchFamily="18" charset="0"/>
            </a:endParaRPr>
          </a:p>
          <a:p>
            <a:pPr marL="0" indent="0" algn="r">
              <a:buNone/>
            </a:pPr>
            <a:r>
              <a:rPr lang="en-US" sz="2400" dirty="0">
                <a:solidFill>
                  <a:schemeClr val="accent1">
                    <a:lumMod val="40000"/>
                    <a:lumOff val="60000"/>
                  </a:schemeClr>
                </a:solidFill>
                <a:latin typeface="Times New Roman" panose="02020603050405020304" pitchFamily="18" charset="0"/>
                <a:cs typeface="Times New Roman" panose="02020603050405020304" pitchFamily="18" charset="0"/>
              </a:rPr>
              <a:t>(Greifeneder et al., 2020)</a:t>
            </a:r>
          </a:p>
          <a:p>
            <a:pPr marL="0" indent="0" algn="r">
              <a:buNone/>
            </a:pPr>
            <a:endParaRPr lang="en-US" sz="1800" dirty="0">
              <a:solidFill>
                <a:schemeClr val="accent1">
                  <a:lumMod val="40000"/>
                  <a:lumOff val="60000"/>
                </a:schemeClr>
              </a:solidFill>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a:lstStyle/>
          <a:p>
            <a:fld id="{C263D6C4-4840-40CC-AC84-17E24B3B7BDE}" type="slidenum">
              <a:rPr lang="en-US" smtClean="0"/>
              <a:pPr/>
              <a:t>2</a:t>
            </a:fld>
            <a:endParaRPr lang="en-US" dirty="0"/>
          </a:p>
        </p:txBody>
      </p:sp>
    </p:spTree>
    <p:extLst>
      <p:ext uri="{BB962C8B-B14F-4D97-AF65-F5344CB8AC3E}">
        <p14:creationId xmlns:p14="http://schemas.microsoft.com/office/powerpoint/2010/main" val="3733486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5E3981-F0D7-482C-A8E0-6A57700BECA7}"/>
              </a:ext>
            </a:extLst>
          </p:cNvPr>
          <p:cNvSpPr>
            <a:spLocks noGrp="1"/>
          </p:cNvSpPr>
          <p:nvPr>
            <p:ph type="title"/>
          </p:nvPr>
        </p:nvSpPr>
        <p:spPr>
          <a:xfrm>
            <a:off x="0" y="542925"/>
            <a:ext cx="6369957" cy="646331"/>
          </a:xfrm>
        </p:spPr>
        <p:txBody>
          <a:bodyPr/>
          <a:lstStyle/>
          <a:p>
            <a:pPr algn="ctr"/>
            <a:r>
              <a:rPr lang="en-US" sz="4000" dirty="0">
                <a:solidFill>
                  <a:schemeClr val="accent1">
                    <a:lumMod val="40000"/>
                    <a:lumOff val="60000"/>
                  </a:schemeClr>
                </a:solidFill>
                <a:latin typeface="Times New Roman" panose="02020603050405020304" pitchFamily="18" charset="0"/>
                <a:cs typeface="Times New Roman" panose="02020603050405020304" pitchFamily="18" charset="0"/>
              </a:rPr>
              <a:t>Why does it matter?</a:t>
            </a:r>
          </a:p>
        </p:txBody>
      </p:sp>
      <p:sp>
        <p:nvSpPr>
          <p:cNvPr id="19" name="Text Placeholder 18">
            <a:extLst>
              <a:ext uri="{FF2B5EF4-FFF2-40B4-BE49-F238E27FC236}">
                <a16:creationId xmlns:a16="http://schemas.microsoft.com/office/drawing/2014/main" id="{782206B1-586F-4254-9B36-D06C4E294ACF}"/>
              </a:ext>
            </a:extLst>
          </p:cNvPr>
          <p:cNvSpPr>
            <a:spLocks noGrp="1"/>
          </p:cNvSpPr>
          <p:nvPr>
            <p:ph type="body" sz="quarter" idx="18"/>
          </p:nvPr>
        </p:nvSpPr>
        <p:spPr>
          <a:xfrm>
            <a:off x="1394997" y="1919385"/>
            <a:ext cx="9402006" cy="3019230"/>
          </a:xfrm>
        </p:spPr>
        <p:txBody>
          <a:bodyPr/>
          <a:lstStyle/>
          <a:p>
            <a:endParaRPr lang="en-US" dirty="0"/>
          </a:p>
          <a:p>
            <a:pPr algn="ctr"/>
            <a:r>
              <a:rPr lang="en-GB" sz="3000" dirty="0">
                <a:solidFill>
                  <a:schemeClr val="accent1">
                    <a:lumMod val="40000"/>
                    <a:lumOff val="60000"/>
                  </a:schemeClr>
                </a:solidFill>
                <a:latin typeface="Times New Roman" panose="02020603050405020304" pitchFamily="18" charset="0"/>
                <a:cs typeface="Times New Roman" panose="02020603050405020304" pitchFamily="18" charset="0"/>
              </a:rPr>
              <a:t>‘One aspect is that online social media has democratized the means of news production and dissemination, but on the other hand, it has become a breeding ground for false and fake news’</a:t>
            </a:r>
          </a:p>
          <a:p>
            <a:pPr algn="r"/>
            <a:r>
              <a:rPr lang="en-US" sz="2800" dirty="0">
                <a:solidFill>
                  <a:schemeClr val="accent1">
                    <a:lumMod val="40000"/>
                    <a:lumOff val="60000"/>
                  </a:schemeClr>
                </a:solidFill>
                <a:latin typeface="Times New Roman" panose="02020603050405020304" pitchFamily="18" charset="0"/>
                <a:cs typeface="Times New Roman" panose="02020603050405020304" pitchFamily="18" charset="0"/>
              </a:rPr>
              <a:t>(Tides Academy, 2021)</a:t>
            </a:r>
          </a:p>
        </p:txBody>
      </p:sp>
      <p:sp>
        <p:nvSpPr>
          <p:cNvPr id="2" name="Slide Number Placeholder 1">
            <a:extLst>
              <a:ext uri="{FF2B5EF4-FFF2-40B4-BE49-F238E27FC236}">
                <a16:creationId xmlns:a16="http://schemas.microsoft.com/office/drawing/2014/main" id="{FAC2D367-2A6E-41FE-A9EA-24FF17BCAA97}"/>
              </a:ext>
            </a:extLst>
          </p:cNvPr>
          <p:cNvSpPr>
            <a:spLocks noGrp="1"/>
          </p:cNvSpPr>
          <p:nvPr>
            <p:ph type="sldNum" sz="quarter" idx="12"/>
          </p:nvPr>
        </p:nvSpPr>
        <p:spPr/>
        <p:txBody>
          <a:bodyPr/>
          <a:lstStyle/>
          <a:p>
            <a:fld id="{C263D6C4-4840-40CC-AC84-17E24B3B7BDE}" type="slidenum">
              <a:rPr lang="en-US" smtClean="0"/>
              <a:pPr/>
              <a:t>3</a:t>
            </a:fld>
            <a:endParaRPr lang="en-US" dirty="0"/>
          </a:p>
        </p:txBody>
      </p:sp>
    </p:spTree>
    <p:extLst>
      <p:ext uri="{BB962C8B-B14F-4D97-AF65-F5344CB8AC3E}">
        <p14:creationId xmlns:p14="http://schemas.microsoft.com/office/powerpoint/2010/main" val="6631033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5E3981-F0D7-482C-A8E0-6A57700BECA7}"/>
              </a:ext>
            </a:extLst>
          </p:cNvPr>
          <p:cNvSpPr>
            <a:spLocks noGrp="1"/>
          </p:cNvSpPr>
          <p:nvPr>
            <p:ph type="title"/>
          </p:nvPr>
        </p:nvSpPr>
        <p:spPr>
          <a:xfrm>
            <a:off x="0" y="301625"/>
            <a:ext cx="7073900" cy="1200329"/>
          </a:xfrm>
        </p:spPr>
        <p:txBody>
          <a:bodyPr/>
          <a:lstStyle/>
          <a:p>
            <a:pPr algn="ctr"/>
            <a:r>
              <a:rPr lang="en-US" sz="4000" dirty="0">
                <a:solidFill>
                  <a:schemeClr val="accent1">
                    <a:lumMod val="40000"/>
                    <a:lumOff val="60000"/>
                  </a:schemeClr>
                </a:solidFill>
                <a:latin typeface="Times New Roman" panose="02020603050405020304" pitchFamily="18" charset="0"/>
                <a:cs typeface="Times New Roman" panose="02020603050405020304" pitchFamily="18" charset="0"/>
              </a:rPr>
              <a:t>What is the impact of </a:t>
            </a:r>
            <a:br>
              <a:rPr lang="en-US" sz="4000" dirty="0">
                <a:solidFill>
                  <a:schemeClr val="accent1">
                    <a:lumMod val="40000"/>
                    <a:lumOff val="60000"/>
                  </a:schemeClr>
                </a:solidFill>
                <a:latin typeface="Times New Roman" panose="02020603050405020304" pitchFamily="18" charset="0"/>
                <a:cs typeface="Times New Roman" panose="02020603050405020304" pitchFamily="18" charset="0"/>
              </a:rPr>
            </a:br>
            <a:r>
              <a:rPr lang="en-US" sz="4000" dirty="0">
                <a:solidFill>
                  <a:schemeClr val="accent1">
                    <a:lumMod val="40000"/>
                    <a:lumOff val="60000"/>
                  </a:schemeClr>
                </a:solidFill>
                <a:latin typeface="Times New Roman" panose="02020603050405020304" pitchFamily="18" charset="0"/>
                <a:cs typeface="Times New Roman" panose="02020603050405020304" pitchFamily="18" charset="0"/>
              </a:rPr>
              <a:t>‘Fake News’?</a:t>
            </a:r>
          </a:p>
        </p:txBody>
      </p:sp>
      <p:sp>
        <p:nvSpPr>
          <p:cNvPr id="2" name="Slide Number Placeholder 1">
            <a:extLst>
              <a:ext uri="{FF2B5EF4-FFF2-40B4-BE49-F238E27FC236}">
                <a16:creationId xmlns:a16="http://schemas.microsoft.com/office/drawing/2014/main" id="{2F478C69-0A1D-45FF-8600-ED903803FFE1}"/>
              </a:ext>
            </a:extLst>
          </p:cNvPr>
          <p:cNvSpPr>
            <a:spLocks noGrp="1"/>
          </p:cNvSpPr>
          <p:nvPr>
            <p:ph type="sldNum" sz="quarter" idx="12"/>
          </p:nvPr>
        </p:nvSpPr>
        <p:spPr/>
        <p:txBody>
          <a:bodyPr/>
          <a:lstStyle/>
          <a:p>
            <a:fld id="{C263D6C4-4840-40CC-AC84-17E24B3B7BDE}" type="slidenum">
              <a:rPr lang="en-US" smtClean="0"/>
              <a:pPr/>
              <a:t>4</a:t>
            </a:fld>
            <a:endParaRPr lang="en-US" dirty="0"/>
          </a:p>
        </p:txBody>
      </p:sp>
      <p:sp>
        <p:nvSpPr>
          <p:cNvPr id="5" name="TextBox 4">
            <a:extLst>
              <a:ext uri="{FF2B5EF4-FFF2-40B4-BE49-F238E27FC236}">
                <a16:creationId xmlns:a16="http://schemas.microsoft.com/office/drawing/2014/main" id="{E4CF87EF-EE2B-8504-1B1D-2C75047F98CA}"/>
              </a:ext>
            </a:extLst>
          </p:cNvPr>
          <p:cNvSpPr txBox="1"/>
          <p:nvPr/>
        </p:nvSpPr>
        <p:spPr>
          <a:xfrm>
            <a:off x="711200" y="2690336"/>
            <a:ext cx="9880600" cy="2600199"/>
          </a:xfrm>
          <a:prstGeom prst="rect">
            <a:avLst/>
          </a:prstGeom>
          <a:noFill/>
        </p:spPr>
        <p:txBody>
          <a:bodyPr wrap="square" rtlCol="0">
            <a:spAutoFit/>
          </a:bodyPr>
          <a:lstStyle/>
          <a:p>
            <a:pPr marL="457200" indent="-457200">
              <a:lnSpc>
                <a:spcPct val="150000"/>
              </a:lnSpc>
              <a:buFont typeface="Arial" panose="020B0604020202020204" pitchFamily="34" charset="0"/>
              <a:buChar char="•"/>
            </a:pPr>
            <a:r>
              <a:rPr lang="en-GB" sz="2800" dirty="0">
                <a:solidFill>
                  <a:schemeClr val="accent1">
                    <a:lumMod val="40000"/>
                    <a:lumOff val="60000"/>
                  </a:schemeClr>
                </a:solidFill>
                <a:latin typeface="Times New Roman" panose="02020603050405020304" pitchFamily="18" charset="0"/>
                <a:cs typeface="Times New Roman" panose="02020603050405020304" pitchFamily="18" charset="0"/>
              </a:rPr>
              <a:t>Spreads quickly and easily through social media.</a:t>
            </a:r>
          </a:p>
          <a:p>
            <a:pPr marL="457200" indent="-457200">
              <a:lnSpc>
                <a:spcPct val="150000"/>
              </a:lnSpc>
              <a:buFont typeface="Arial" panose="020B0604020202020204" pitchFamily="34" charset="0"/>
              <a:buChar char="•"/>
            </a:pPr>
            <a:r>
              <a:rPr lang="en-GB" sz="2800" dirty="0">
                <a:solidFill>
                  <a:schemeClr val="accent1">
                    <a:lumMod val="40000"/>
                    <a:lumOff val="60000"/>
                  </a:schemeClr>
                </a:solidFill>
                <a:latin typeface="Times New Roman" panose="02020603050405020304" pitchFamily="18" charset="0"/>
                <a:cs typeface="Times New Roman" panose="02020603050405020304" pitchFamily="18" charset="0"/>
              </a:rPr>
              <a:t>Has the ability to cause international unrest.</a:t>
            </a:r>
          </a:p>
          <a:p>
            <a:pPr marL="457200" indent="-457200">
              <a:lnSpc>
                <a:spcPct val="150000"/>
              </a:lnSpc>
              <a:buFont typeface="Arial" panose="020B0604020202020204" pitchFamily="34" charset="0"/>
              <a:buChar char="•"/>
            </a:pPr>
            <a:r>
              <a:rPr lang="en-GB" sz="2800" dirty="0">
                <a:solidFill>
                  <a:schemeClr val="accent1">
                    <a:lumMod val="40000"/>
                    <a:lumOff val="60000"/>
                  </a:schemeClr>
                </a:solidFill>
                <a:latin typeface="Times New Roman" panose="02020603050405020304" pitchFamily="18" charset="0"/>
                <a:cs typeface="Times New Roman" panose="02020603050405020304" pitchFamily="18" charset="0"/>
              </a:rPr>
              <a:t>Is often more believed than truth.</a:t>
            </a:r>
          </a:p>
          <a:p>
            <a:pPr marL="457200" indent="-457200">
              <a:lnSpc>
                <a:spcPct val="150000"/>
              </a:lnSpc>
              <a:buFont typeface="Arial" panose="020B0604020202020204" pitchFamily="34" charset="0"/>
              <a:buChar char="•"/>
            </a:pPr>
            <a:r>
              <a:rPr lang="en-GB" sz="2800" dirty="0">
                <a:solidFill>
                  <a:schemeClr val="accent1">
                    <a:lumMod val="40000"/>
                    <a:lumOff val="60000"/>
                  </a:schemeClr>
                </a:solidFill>
                <a:latin typeface="Times New Roman" panose="02020603050405020304" pitchFamily="18" charset="0"/>
                <a:cs typeface="Times New Roman" panose="02020603050405020304" pitchFamily="18" charset="0"/>
              </a:rPr>
              <a:t>Affects freedom of speech.</a:t>
            </a:r>
          </a:p>
        </p:txBody>
      </p:sp>
    </p:spTree>
    <p:extLst>
      <p:ext uri="{BB962C8B-B14F-4D97-AF65-F5344CB8AC3E}">
        <p14:creationId xmlns:p14="http://schemas.microsoft.com/office/powerpoint/2010/main" val="451187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5E3981-F0D7-482C-A8E0-6A57700BECA7}"/>
              </a:ext>
            </a:extLst>
          </p:cNvPr>
          <p:cNvSpPr>
            <a:spLocks noGrp="1"/>
          </p:cNvSpPr>
          <p:nvPr>
            <p:ph type="title"/>
          </p:nvPr>
        </p:nvSpPr>
        <p:spPr>
          <a:xfrm>
            <a:off x="0" y="0"/>
            <a:ext cx="6424386" cy="1189256"/>
          </a:xfrm>
        </p:spPr>
        <p:txBody>
          <a:bodyPr/>
          <a:lstStyle/>
          <a:p>
            <a:pPr algn="ctr"/>
            <a:br>
              <a:rPr lang="en-US" sz="4000" dirty="0">
                <a:solidFill>
                  <a:schemeClr val="accent1">
                    <a:lumMod val="40000"/>
                    <a:lumOff val="60000"/>
                  </a:schemeClr>
                </a:solidFill>
                <a:latin typeface="Times New Roman" panose="02020603050405020304" pitchFamily="18" charset="0"/>
                <a:cs typeface="Times New Roman" panose="02020603050405020304" pitchFamily="18" charset="0"/>
              </a:rPr>
            </a:br>
            <a:r>
              <a:rPr lang="en-US" sz="4000" dirty="0">
                <a:solidFill>
                  <a:schemeClr val="accent1">
                    <a:lumMod val="40000"/>
                    <a:lumOff val="60000"/>
                  </a:schemeClr>
                </a:solidFill>
                <a:latin typeface="Times New Roman" panose="02020603050405020304" pitchFamily="18" charset="0"/>
                <a:cs typeface="Times New Roman" panose="02020603050405020304" pitchFamily="18" charset="0"/>
              </a:rPr>
              <a:t>Inequality &amp; ‘Fake News’</a:t>
            </a:r>
          </a:p>
        </p:txBody>
      </p:sp>
      <p:sp>
        <p:nvSpPr>
          <p:cNvPr id="2" name="Slide Number Placeholder 1">
            <a:extLst>
              <a:ext uri="{FF2B5EF4-FFF2-40B4-BE49-F238E27FC236}">
                <a16:creationId xmlns:a16="http://schemas.microsoft.com/office/drawing/2014/main" id="{520FC4EE-F318-4344-9E3C-B950ADB63865}"/>
              </a:ext>
            </a:extLst>
          </p:cNvPr>
          <p:cNvSpPr>
            <a:spLocks noGrp="1"/>
          </p:cNvSpPr>
          <p:nvPr>
            <p:ph type="sldNum" sz="quarter" idx="12"/>
          </p:nvPr>
        </p:nvSpPr>
        <p:spPr/>
        <p:txBody>
          <a:bodyPr/>
          <a:lstStyle/>
          <a:p>
            <a:fld id="{C263D6C4-4840-40CC-AC84-17E24B3B7BDE}" type="slidenum">
              <a:rPr lang="en-US" smtClean="0"/>
              <a:pPr/>
              <a:t>5</a:t>
            </a:fld>
            <a:endParaRPr lang="en-US" dirty="0"/>
          </a:p>
        </p:txBody>
      </p:sp>
      <p:sp>
        <p:nvSpPr>
          <p:cNvPr id="8" name="Text Placeholder 7">
            <a:extLst>
              <a:ext uri="{FF2B5EF4-FFF2-40B4-BE49-F238E27FC236}">
                <a16:creationId xmlns:a16="http://schemas.microsoft.com/office/drawing/2014/main" id="{47DC4E62-1A34-4F98-A451-214F1808519C}"/>
              </a:ext>
            </a:extLst>
          </p:cNvPr>
          <p:cNvSpPr>
            <a:spLocks noGrp="1"/>
          </p:cNvSpPr>
          <p:nvPr>
            <p:ph type="body" sz="quarter" idx="2"/>
          </p:nvPr>
        </p:nvSpPr>
        <p:spPr>
          <a:xfrm>
            <a:off x="692150" y="2120900"/>
            <a:ext cx="10807700" cy="2616200"/>
          </a:xfrm>
        </p:spPr>
        <p:txBody>
          <a:bodyPr>
            <a:normAutofit/>
          </a:bodyPr>
          <a:lstStyle/>
          <a:p>
            <a:pPr marL="0" indent="0" algn="ctr">
              <a:buNone/>
            </a:pPr>
            <a:r>
              <a:rPr lang="en-GB" sz="2800" dirty="0">
                <a:solidFill>
                  <a:schemeClr val="accent1">
                    <a:lumMod val="40000"/>
                    <a:lumOff val="60000"/>
                  </a:schemeClr>
                </a:solidFill>
                <a:latin typeface="Times New Roman" panose="02020603050405020304" pitchFamily="18" charset="0"/>
                <a:cs typeface="Times New Roman" panose="02020603050405020304" pitchFamily="18" charset="0"/>
              </a:rPr>
              <a:t>‘The contribution of intersectional methodologies, although they introduced new obstacles, was paramount for the poststructuralist movement and the larger popular movement to deconstruct social boundaries as a means of combating Inequality’</a:t>
            </a:r>
          </a:p>
          <a:p>
            <a:pPr marL="0" indent="0" algn="r">
              <a:buNone/>
            </a:pPr>
            <a:endParaRPr lang="en-US" sz="2400" dirty="0">
              <a:solidFill>
                <a:schemeClr val="accent1">
                  <a:lumMod val="40000"/>
                  <a:lumOff val="60000"/>
                </a:schemeClr>
              </a:solidFill>
              <a:latin typeface="Times New Roman" panose="02020603050405020304" pitchFamily="18" charset="0"/>
              <a:cs typeface="Times New Roman" panose="02020603050405020304" pitchFamily="18" charset="0"/>
            </a:endParaRPr>
          </a:p>
          <a:p>
            <a:pPr marL="0" indent="0" algn="r">
              <a:buNone/>
            </a:pPr>
            <a:r>
              <a:rPr lang="en-US" sz="2400" dirty="0">
                <a:solidFill>
                  <a:schemeClr val="accent1">
                    <a:lumMod val="40000"/>
                    <a:lumOff val="60000"/>
                  </a:schemeClr>
                </a:solidFill>
                <a:latin typeface="Times New Roman" panose="02020603050405020304" pitchFamily="18" charset="0"/>
                <a:cs typeface="Times New Roman" panose="02020603050405020304" pitchFamily="18" charset="0"/>
              </a:rPr>
              <a:t>(Giusti &amp; Piras, 2021)</a:t>
            </a:r>
          </a:p>
        </p:txBody>
      </p:sp>
    </p:spTree>
    <p:extLst>
      <p:ext uri="{BB962C8B-B14F-4D97-AF65-F5344CB8AC3E}">
        <p14:creationId xmlns:p14="http://schemas.microsoft.com/office/powerpoint/2010/main" val="36072704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1323FB-427E-4A8D-B473-AB0657D8D23B}"/>
              </a:ext>
            </a:extLst>
          </p:cNvPr>
          <p:cNvSpPr>
            <a:spLocks noGrp="1"/>
          </p:cNvSpPr>
          <p:nvPr>
            <p:ph type="title"/>
          </p:nvPr>
        </p:nvSpPr>
        <p:spPr>
          <a:xfrm>
            <a:off x="0" y="542925"/>
            <a:ext cx="6435271" cy="646331"/>
          </a:xfrm>
        </p:spPr>
        <p:txBody>
          <a:bodyPr/>
          <a:lstStyle/>
          <a:p>
            <a:pPr algn="ctr"/>
            <a:r>
              <a:rPr lang="en-US" sz="4000" dirty="0">
                <a:solidFill>
                  <a:schemeClr val="accent1">
                    <a:lumMod val="40000"/>
                    <a:lumOff val="60000"/>
                  </a:schemeClr>
                </a:solidFill>
                <a:latin typeface="Times New Roman" panose="02020603050405020304" pitchFamily="18" charset="0"/>
                <a:cs typeface="Times New Roman" panose="02020603050405020304" pitchFamily="18" charset="0"/>
              </a:rPr>
              <a:t>Conclusions</a:t>
            </a:r>
          </a:p>
        </p:txBody>
      </p:sp>
      <p:sp>
        <p:nvSpPr>
          <p:cNvPr id="2" name="Slide Number Placeholder 1">
            <a:extLst>
              <a:ext uri="{FF2B5EF4-FFF2-40B4-BE49-F238E27FC236}">
                <a16:creationId xmlns:a16="http://schemas.microsoft.com/office/drawing/2014/main" id="{E4398C1C-6656-4A73-A680-62A81CDC27FD}"/>
              </a:ext>
            </a:extLst>
          </p:cNvPr>
          <p:cNvSpPr>
            <a:spLocks noGrp="1"/>
          </p:cNvSpPr>
          <p:nvPr>
            <p:ph type="sldNum" sz="quarter" idx="12"/>
          </p:nvPr>
        </p:nvSpPr>
        <p:spPr/>
        <p:txBody>
          <a:bodyPr/>
          <a:lstStyle/>
          <a:p>
            <a:fld id="{C263D6C4-4840-40CC-AC84-17E24B3B7BDE}" type="slidenum">
              <a:rPr lang="en-US" smtClean="0"/>
              <a:pPr/>
              <a:t>6</a:t>
            </a:fld>
            <a:endParaRPr lang="en-US" dirty="0"/>
          </a:p>
        </p:txBody>
      </p:sp>
      <p:sp>
        <p:nvSpPr>
          <p:cNvPr id="3" name="TextBox 2">
            <a:extLst>
              <a:ext uri="{FF2B5EF4-FFF2-40B4-BE49-F238E27FC236}">
                <a16:creationId xmlns:a16="http://schemas.microsoft.com/office/drawing/2014/main" id="{92664274-F5E1-1A30-AF68-D1D2B53C2B15}"/>
              </a:ext>
            </a:extLst>
          </p:cNvPr>
          <p:cNvSpPr txBox="1"/>
          <p:nvPr/>
        </p:nvSpPr>
        <p:spPr>
          <a:xfrm>
            <a:off x="2387600" y="1736229"/>
            <a:ext cx="7416800" cy="3385542"/>
          </a:xfrm>
          <a:prstGeom prst="rect">
            <a:avLst/>
          </a:prstGeom>
          <a:noFill/>
        </p:spPr>
        <p:txBody>
          <a:bodyPr wrap="square" rtlCol="0">
            <a:spAutoFit/>
          </a:bodyPr>
          <a:lstStyle/>
          <a:p>
            <a:pPr algn="ctr"/>
            <a:r>
              <a:rPr lang="en-GB" sz="2800" dirty="0">
                <a:solidFill>
                  <a:schemeClr val="accent1">
                    <a:lumMod val="40000"/>
                    <a:lumOff val="60000"/>
                  </a:schemeClr>
                </a:solidFill>
                <a:latin typeface="Times New Roman" panose="02020603050405020304" pitchFamily="18" charset="0"/>
                <a:cs typeface="Times New Roman" panose="02020603050405020304" pitchFamily="18" charset="0"/>
              </a:rPr>
              <a:t>As fake news is continuously spread through the means of social media, with a common consensus being that anything that is repeated and heard enough soon becomes believed to be true.</a:t>
            </a:r>
          </a:p>
          <a:p>
            <a:pPr algn="ctr"/>
            <a:endParaRPr lang="en-GB" sz="2800" dirty="0">
              <a:solidFill>
                <a:schemeClr val="accent1">
                  <a:lumMod val="40000"/>
                  <a:lumOff val="60000"/>
                </a:schemeClr>
              </a:solidFill>
              <a:latin typeface="Times New Roman" panose="02020603050405020304" pitchFamily="18" charset="0"/>
              <a:cs typeface="Times New Roman" panose="02020603050405020304" pitchFamily="18" charset="0"/>
            </a:endParaRPr>
          </a:p>
          <a:p>
            <a:pPr algn="ctr"/>
            <a:r>
              <a:rPr lang="en-GB" sz="2800" dirty="0">
                <a:solidFill>
                  <a:schemeClr val="accent1">
                    <a:lumMod val="40000"/>
                    <a:lumOff val="60000"/>
                  </a:schemeClr>
                </a:solidFill>
                <a:latin typeface="Times New Roman" panose="02020603050405020304" pitchFamily="18" charset="0"/>
                <a:cs typeface="Times New Roman" panose="02020603050405020304" pitchFamily="18" charset="0"/>
              </a:rPr>
              <a:t>Eventually may take on a life of its own which can be linked to conspiracy theory.</a:t>
            </a:r>
          </a:p>
          <a:p>
            <a:endParaRPr lang="en-GB" dirty="0">
              <a:solidFill>
                <a:schemeClr val="accent1">
                  <a:lumMod val="40000"/>
                  <a:lumOff val="60000"/>
                </a:schemeClr>
              </a:solidFill>
            </a:endParaRPr>
          </a:p>
        </p:txBody>
      </p:sp>
    </p:spTree>
    <p:extLst>
      <p:ext uri="{BB962C8B-B14F-4D97-AF65-F5344CB8AC3E}">
        <p14:creationId xmlns:p14="http://schemas.microsoft.com/office/powerpoint/2010/main" val="1065425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a:xfrm>
            <a:off x="2882555" y="1904209"/>
            <a:ext cx="6426890" cy="3049582"/>
          </a:xfrm>
        </p:spPr>
        <p:txBody>
          <a:bodyPr/>
          <a:lstStyle/>
          <a:p>
            <a:pPr algn="ctr"/>
            <a:r>
              <a:rPr lang="en-US" sz="7200" dirty="0">
                <a:solidFill>
                  <a:schemeClr val="accent1">
                    <a:lumMod val="40000"/>
                    <a:lumOff val="60000"/>
                  </a:schemeClr>
                </a:solidFill>
                <a:latin typeface="Times New Roman" panose="02020603050405020304" pitchFamily="18" charset="0"/>
                <a:cs typeface="Times New Roman" panose="02020603050405020304" pitchFamily="18" charset="0"/>
              </a:rPr>
              <a:t>Thank You</a:t>
            </a:r>
            <a:endParaRPr lang="en-GB" sz="7200" dirty="0">
              <a:solidFill>
                <a:schemeClr val="accent1">
                  <a:lumMod val="40000"/>
                  <a:lumOff val="60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9771863"/>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CD37D6-FE32-48E3-A3AD-F07BE6A19FA1}"/>
              </a:ext>
            </a:extLst>
          </p:cNvPr>
          <p:cNvSpPr>
            <a:spLocks noGrp="1"/>
          </p:cNvSpPr>
          <p:nvPr>
            <p:ph type="title"/>
          </p:nvPr>
        </p:nvSpPr>
        <p:spPr>
          <a:xfrm>
            <a:off x="4000500" y="119744"/>
            <a:ext cx="4191000" cy="696962"/>
          </a:xfrm>
        </p:spPr>
        <p:txBody>
          <a:bodyPr>
            <a:noAutofit/>
          </a:bodyPr>
          <a:lstStyle/>
          <a:p>
            <a:pPr algn="ctr"/>
            <a:r>
              <a:rPr lang="en-US" sz="4400" b="1" u="sng" dirty="0">
                <a:solidFill>
                  <a:schemeClr val="accent1">
                    <a:lumMod val="40000"/>
                    <a:lumOff val="60000"/>
                  </a:schemeClr>
                </a:solidFill>
              </a:rPr>
              <a:t>References</a:t>
            </a:r>
          </a:p>
        </p:txBody>
      </p:sp>
      <p:sp>
        <p:nvSpPr>
          <p:cNvPr id="2" name="Slide Number Placeholder 1">
            <a:extLst>
              <a:ext uri="{FF2B5EF4-FFF2-40B4-BE49-F238E27FC236}">
                <a16:creationId xmlns:a16="http://schemas.microsoft.com/office/drawing/2014/main" id="{8EDC7217-2779-44E0-9E6D-3B3879516A1D}"/>
              </a:ext>
            </a:extLst>
          </p:cNvPr>
          <p:cNvSpPr>
            <a:spLocks noGrp="1"/>
          </p:cNvSpPr>
          <p:nvPr>
            <p:ph type="sldNum" sz="quarter" idx="12"/>
          </p:nvPr>
        </p:nvSpPr>
        <p:spPr/>
        <p:txBody>
          <a:bodyPr/>
          <a:lstStyle/>
          <a:p>
            <a:fld id="{C263D6C4-4840-40CC-AC84-17E24B3B7BDE}" type="slidenum">
              <a:rPr lang="en-US" smtClean="0"/>
              <a:pPr/>
              <a:t>8</a:t>
            </a:fld>
            <a:endParaRPr lang="en-US" dirty="0"/>
          </a:p>
        </p:txBody>
      </p:sp>
      <p:sp>
        <p:nvSpPr>
          <p:cNvPr id="3" name="TextBox 2">
            <a:extLst>
              <a:ext uri="{FF2B5EF4-FFF2-40B4-BE49-F238E27FC236}">
                <a16:creationId xmlns:a16="http://schemas.microsoft.com/office/drawing/2014/main" id="{C938F104-D296-769D-0E57-A2394AE57419}"/>
              </a:ext>
            </a:extLst>
          </p:cNvPr>
          <p:cNvSpPr txBox="1"/>
          <p:nvPr/>
        </p:nvSpPr>
        <p:spPr>
          <a:xfrm>
            <a:off x="2501900" y="917912"/>
            <a:ext cx="8509000" cy="5078313"/>
          </a:xfrm>
          <a:prstGeom prst="rect">
            <a:avLst/>
          </a:prstGeom>
          <a:noFill/>
        </p:spPr>
        <p:txBody>
          <a:bodyPr wrap="square" rtlCol="0">
            <a:spAutoFit/>
          </a:bodyPr>
          <a:lstStyle/>
          <a:p>
            <a:r>
              <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rPr>
              <a:t>BBC (2020) </a:t>
            </a:r>
            <a:r>
              <a:rPr lang="en-GB" i="1" dirty="0">
                <a:solidFill>
                  <a:schemeClr val="accent1">
                    <a:lumMod val="40000"/>
                    <a:lumOff val="60000"/>
                  </a:schemeClr>
                </a:solidFill>
                <a:effectLst/>
                <a:latin typeface="Times New Roman" panose="02020603050405020304" pitchFamily="18" charset="0"/>
                <a:cs typeface="Times New Roman" panose="02020603050405020304" pitchFamily="18" charset="0"/>
              </a:rPr>
              <a:t>A brief history of fake news</a:t>
            </a:r>
            <a:r>
              <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rPr>
              <a:t>, </a:t>
            </a:r>
            <a:r>
              <a:rPr lang="en-GB" i="1" dirty="0">
                <a:solidFill>
                  <a:schemeClr val="accent1">
                    <a:lumMod val="40000"/>
                    <a:lumOff val="60000"/>
                  </a:schemeClr>
                </a:solidFill>
                <a:effectLst/>
                <a:latin typeface="Times New Roman" panose="02020603050405020304" pitchFamily="18" charset="0"/>
                <a:cs typeface="Times New Roman" panose="02020603050405020304" pitchFamily="18" charset="0"/>
              </a:rPr>
              <a:t>BBC Bitesize</a:t>
            </a:r>
            <a:r>
              <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rPr>
              <a:t>. BBC. Available at: https://www.bbc.co.uk/bitesize/articles/zwcgn9q (Accessed: December 12, 2022). </a:t>
            </a:r>
          </a:p>
          <a:p>
            <a:endPar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endParaRPr>
          </a:p>
          <a:p>
            <a:r>
              <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rPr>
              <a:t>Giusti, S. and Piras, E. (2021) </a:t>
            </a:r>
            <a:r>
              <a:rPr lang="en-GB" i="1" dirty="0">
                <a:solidFill>
                  <a:schemeClr val="accent1">
                    <a:lumMod val="40000"/>
                    <a:lumOff val="60000"/>
                  </a:schemeClr>
                </a:solidFill>
                <a:effectLst/>
                <a:latin typeface="Times New Roman" panose="02020603050405020304" pitchFamily="18" charset="0"/>
                <a:cs typeface="Times New Roman" panose="02020603050405020304" pitchFamily="18" charset="0"/>
              </a:rPr>
              <a:t>Democracy and fake news information manipulation and post-truth politics</a:t>
            </a:r>
            <a:r>
              <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rPr>
              <a:t>. London, New York: Routledge, Taylor &amp; Francis Group. </a:t>
            </a:r>
          </a:p>
          <a:p>
            <a:endPar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endParaRPr>
          </a:p>
          <a:p>
            <a:r>
              <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rPr>
              <a:t>Greifeneder, R. </a:t>
            </a:r>
            <a:r>
              <a:rPr lang="en-GB" i="1" dirty="0">
                <a:solidFill>
                  <a:schemeClr val="accent1">
                    <a:lumMod val="40000"/>
                    <a:lumOff val="60000"/>
                  </a:schemeClr>
                </a:solidFill>
                <a:effectLst/>
                <a:latin typeface="Times New Roman" panose="02020603050405020304" pitchFamily="18" charset="0"/>
                <a:cs typeface="Times New Roman" panose="02020603050405020304" pitchFamily="18" charset="0"/>
              </a:rPr>
              <a:t>et al.</a:t>
            </a:r>
            <a:r>
              <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rPr>
              <a:t> (eds) (2020) “The psychology of fake news,” </a:t>
            </a:r>
            <a:r>
              <a:rPr lang="en-GB" i="1" dirty="0">
                <a:solidFill>
                  <a:schemeClr val="accent1">
                    <a:lumMod val="40000"/>
                    <a:lumOff val="60000"/>
                  </a:schemeClr>
                </a:solidFill>
                <a:effectLst/>
                <a:latin typeface="Times New Roman" panose="02020603050405020304" pitchFamily="18" charset="0"/>
                <a:cs typeface="Times New Roman" panose="02020603050405020304" pitchFamily="18" charset="0"/>
              </a:rPr>
              <a:t>Psychological Inoculation Against Fake News</a:t>
            </a:r>
            <a:r>
              <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rPr>
              <a:t>, pp. 147–169. Available at: https://doi.org/10.4324/9780429295379. </a:t>
            </a:r>
          </a:p>
          <a:p>
            <a:endPar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endParaRPr>
          </a:p>
          <a:p>
            <a:r>
              <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rPr>
              <a:t>ITV (2019) </a:t>
            </a:r>
            <a:r>
              <a:rPr lang="en-GB" i="1" dirty="0">
                <a:solidFill>
                  <a:schemeClr val="accent1">
                    <a:lumMod val="40000"/>
                    <a:lumOff val="60000"/>
                  </a:schemeClr>
                </a:solidFill>
                <a:effectLst/>
                <a:latin typeface="Times New Roman" panose="02020603050405020304" pitchFamily="18" charset="0"/>
                <a:cs typeface="Times New Roman" panose="02020603050405020304" pitchFamily="18" charset="0"/>
              </a:rPr>
              <a:t>What is fake news, what are the worst examples and why does it matter?</a:t>
            </a:r>
            <a:r>
              <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rPr>
              <a:t>, </a:t>
            </a:r>
            <a:r>
              <a:rPr lang="en-GB" i="1" dirty="0">
                <a:solidFill>
                  <a:schemeClr val="accent1">
                    <a:lumMod val="40000"/>
                    <a:lumOff val="60000"/>
                  </a:schemeClr>
                </a:solidFill>
                <a:effectLst/>
                <a:latin typeface="Times New Roman" panose="02020603050405020304" pitchFamily="18" charset="0"/>
                <a:cs typeface="Times New Roman" panose="02020603050405020304" pitchFamily="18" charset="0"/>
              </a:rPr>
              <a:t>ITV News</a:t>
            </a:r>
            <a:r>
              <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rPr>
              <a:t>. Available at: https://www.itv.com/news/2019-02-18/fake-news-examples-pope-trump-pizzagate-clinton (Accessed: December 12, 2022). </a:t>
            </a:r>
          </a:p>
          <a:p>
            <a:endPar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endParaRPr>
          </a:p>
          <a:p>
            <a:r>
              <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rPr>
              <a:t>Latham, H. (2021) </a:t>
            </a:r>
            <a:r>
              <a:rPr lang="en-GB" i="1" dirty="0">
                <a:solidFill>
                  <a:schemeClr val="accent1">
                    <a:lumMod val="40000"/>
                    <a:lumOff val="60000"/>
                  </a:schemeClr>
                </a:solidFill>
                <a:effectLst/>
                <a:latin typeface="Times New Roman" panose="02020603050405020304" pitchFamily="18" charset="0"/>
                <a:cs typeface="Times New Roman" panose="02020603050405020304" pitchFamily="18" charset="0"/>
              </a:rPr>
              <a:t>Fake news and its implications for human rights</a:t>
            </a:r>
            <a:r>
              <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rPr>
              <a:t>, </a:t>
            </a:r>
            <a:r>
              <a:rPr lang="en-GB" i="1" dirty="0">
                <a:solidFill>
                  <a:schemeClr val="accent1">
                    <a:lumMod val="40000"/>
                    <a:lumOff val="60000"/>
                  </a:schemeClr>
                </a:solidFill>
                <a:effectLst/>
                <a:latin typeface="Times New Roman" panose="02020603050405020304" pitchFamily="18" charset="0"/>
                <a:cs typeface="Times New Roman" panose="02020603050405020304" pitchFamily="18" charset="0"/>
              </a:rPr>
              <a:t>Human Rights Pulse</a:t>
            </a:r>
            <a:r>
              <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rPr>
              <a:t>. Human Rights Pulse. Available at: https://www.humanrightspulse.com/mastercontentblog/fake-news-and-its-implications-for-human-rights (Accessed: December 12, 2022). </a:t>
            </a:r>
          </a:p>
        </p:txBody>
      </p:sp>
    </p:spTree>
    <p:extLst>
      <p:ext uri="{BB962C8B-B14F-4D97-AF65-F5344CB8AC3E}">
        <p14:creationId xmlns:p14="http://schemas.microsoft.com/office/powerpoint/2010/main" val="9141345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765BA-2485-BBFD-6BD3-C143C6B9B909}"/>
              </a:ext>
            </a:extLst>
          </p:cNvPr>
          <p:cNvSpPr>
            <a:spLocks noGrp="1"/>
          </p:cNvSpPr>
          <p:nvPr>
            <p:ph type="title"/>
          </p:nvPr>
        </p:nvSpPr>
        <p:spPr>
          <a:xfrm>
            <a:off x="2523672" y="879475"/>
            <a:ext cx="8855528" cy="5099050"/>
          </a:xfrm>
        </p:spPr>
        <p:txBody>
          <a:bodyPr>
            <a:noAutofit/>
          </a:bodyPr>
          <a:lstStyle/>
          <a:p>
            <a:r>
              <a:rPr lang="en-GB" sz="1800" dirty="0">
                <a:solidFill>
                  <a:schemeClr val="accent1">
                    <a:lumMod val="40000"/>
                    <a:lumOff val="60000"/>
                  </a:schemeClr>
                </a:solidFill>
                <a:effectLst/>
                <a:latin typeface="Times New Roman" panose="02020603050405020304" pitchFamily="18" charset="0"/>
                <a:cs typeface="Times New Roman" panose="02020603050405020304" pitchFamily="18" charset="0"/>
              </a:rPr>
              <a:t>Lewandowsky, S., Ecker, U.K. and Cook, J. (2017) “Beyond misinformation: Understanding and coping with the ‘post-truth’ era.,” </a:t>
            </a:r>
            <a:r>
              <a:rPr lang="en-GB" sz="1800" i="1" dirty="0">
                <a:solidFill>
                  <a:schemeClr val="accent1">
                    <a:lumMod val="40000"/>
                    <a:lumOff val="60000"/>
                  </a:schemeClr>
                </a:solidFill>
                <a:effectLst/>
                <a:latin typeface="Times New Roman" panose="02020603050405020304" pitchFamily="18" charset="0"/>
                <a:cs typeface="Times New Roman" panose="02020603050405020304" pitchFamily="18" charset="0"/>
              </a:rPr>
              <a:t>Journal of Applied Research in Memory and Cognition</a:t>
            </a:r>
            <a:r>
              <a:rPr lang="en-GB" sz="1800" dirty="0">
                <a:solidFill>
                  <a:schemeClr val="accent1">
                    <a:lumMod val="40000"/>
                    <a:lumOff val="60000"/>
                  </a:schemeClr>
                </a:solidFill>
                <a:effectLst/>
                <a:latin typeface="Times New Roman" panose="02020603050405020304" pitchFamily="18" charset="0"/>
                <a:cs typeface="Times New Roman" panose="02020603050405020304" pitchFamily="18" charset="0"/>
              </a:rPr>
              <a:t>, 6(4), pp. 353–369. Available at: https://doi.org/10.1016/j.jarmac.2017.07.008. </a:t>
            </a:r>
            <a:br>
              <a:rPr lang="en-GB" sz="1800" dirty="0">
                <a:solidFill>
                  <a:schemeClr val="accent1">
                    <a:lumMod val="40000"/>
                    <a:lumOff val="60000"/>
                  </a:schemeClr>
                </a:solidFill>
                <a:effectLst/>
                <a:latin typeface="Times New Roman" panose="02020603050405020304" pitchFamily="18" charset="0"/>
                <a:cs typeface="Times New Roman" panose="02020603050405020304" pitchFamily="18" charset="0"/>
              </a:rPr>
            </a:br>
            <a:br>
              <a:rPr lang="en-GB" sz="1800" dirty="0">
                <a:solidFill>
                  <a:schemeClr val="accent1">
                    <a:lumMod val="40000"/>
                    <a:lumOff val="60000"/>
                  </a:schemeClr>
                </a:solidFill>
                <a:effectLst/>
                <a:latin typeface="Times New Roman" panose="02020603050405020304" pitchFamily="18" charset="0"/>
                <a:cs typeface="Times New Roman" panose="02020603050405020304" pitchFamily="18" charset="0"/>
              </a:rPr>
            </a:br>
            <a:r>
              <a:rPr lang="en-GB" sz="1800" dirty="0">
                <a:solidFill>
                  <a:schemeClr val="accent1">
                    <a:lumMod val="40000"/>
                    <a:lumOff val="60000"/>
                  </a:schemeClr>
                </a:solidFill>
                <a:effectLst/>
                <a:latin typeface="Times New Roman" panose="02020603050405020304" pitchFamily="18" charset="0"/>
                <a:cs typeface="Times New Roman" panose="02020603050405020304" pitchFamily="18" charset="0"/>
              </a:rPr>
              <a:t>Manson, S.M. (2001) “Simplifying complexity: A review of complexity theory,” </a:t>
            </a:r>
            <a:r>
              <a:rPr lang="en-GB" sz="1800" i="1" dirty="0" err="1">
                <a:solidFill>
                  <a:schemeClr val="accent1">
                    <a:lumMod val="40000"/>
                    <a:lumOff val="60000"/>
                  </a:schemeClr>
                </a:solidFill>
                <a:effectLst/>
                <a:latin typeface="Times New Roman" panose="02020603050405020304" pitchFamily="18" charset="0"/>
                <a:cs typeface="Times New Roman" panose="02020603050405020304" pitchFamily="18" charset="0"/>
              </a:rPr>
              <a:t>Geoforum</a:t>
            </a:r>
            <a:r>
              <a:rPr lang="en-GB" sz="1800" dirty="0">
                <a:solidFill>
                  <a:schemeClr val="accent1">
                    <a:lumMod val="40000"/>
                    <a:lumOff val="60000"/>
                  </a:schemeClr>
                </a:solidFill>
                <a:effectLst/>
                <a:latin typeface="Times New Roman" panose="02020603050405020304" pitchFamily="18" charset="0"/>
                <a:cs typeface="Times New Roman" panose="02020603050405020304" pitchFamily="18" charset="0"/>
              </a:rPr>
              <a:t>, 32(3), pp. 405–414. Available at: https://doi.org/10.1016/s0016-7185(00)00035-x. </a:t>
            </a:r>
            <a:br>
              <a:rPr lang="en-GB" sz="1800" dirty="0">
                <a:solidFill>
                  <a:schemeClr val="accent1">
                    <a:lumMod val="40000"/>
                    <a:lumOff val="60000"/>
                  </a:schemeClr>
                </a:solidFill>
                <a:effectLst/>
                <a:latin typeface="Times New Roman" panose="02020603050405020304" pitchFamily="18" charset="0"/>
                <a:cs typeface="Times New Roman" panose="02020603050405020304" pitchFamily="18" charset="0"/>
              </a:rPr>
            </a:br>
            <a:br>
              <a:rPr lang="en-GB" sz="1800" dirty="0">
                <a:solidFill>
                  <a:schemeClr val="accent1">
                    <a:lumMod val="40000"/>
                    <a:lumOff val="60000"/>
                  </a:schemeClr>
                </a:solidFill>
                <a:effectLst/>
                <a:latin typeface="Times New Roman" panose="02020603050405020304" pitchFamily="18" charset="0"/>
                <a:cs typeface="Times New Roman" panose="02020603050405020304" pitchFamily="18" charset="0"/>
              </a:rPr>
            </a:br>
            <a:r>
              <a:rPr lang="en-GB" sz="1800" dirty="0">
                <a:solidFill>
                  <a:schemeClr val="accent1">
                    <a:lumMod val="40000"/>
                    <a:lumOff val="60000"/>
                  </a:schemeClr>
                </a:solidFill>
                <a:effectLst/>
                <a:latin typeface="Times New Roman" panose="02020603050405020304" pitchFamily="18" charset="0"/>
                <a:cs typeface="Times New Roman" panose="02020603050405020304" pitchFamily="18" charset="0"/>
              </a:rPr>
              <a:t>Tides Academy (2021) </a:t>
            </a:r>
            <a:r>
              <a:rPr lang="en-GB" sz="1800" i="1" dirty="0">
                <a:solidFill>
                  <a:schemeClr val="accent1">
                    <a:lumMod val="40000"/>
                    <a:lumOff val="60000"/>
                  </a:schemeClr>
                </a:solidFill>
                <a:effectLst/>
                <a:latin typeface="Times New Roman" panose="02020603050405020304" pitchFamily="18" charset="0"/>
                <a:cs typeface="Times New Roman" panose="02020603050405020304" pitchFamily="18" charset="0"/>
              </a:rPr>
              <a:t>Impact of fake news on Society</a:t>
            </a:r>
            <a:r>
              <a:rPr lang="en-GB" sz="1800" dirty="0">
                <a:solidFill>
                  <a:schemeClr val="accent1">
                    <a:lumMod val="40000"/>
                    <a:lumOff val="60000"/>
                  </a:schemeClr>
                </a:solidFill>
                <a:effectLst/>
                <a:latin typeface="Times New Roman" panose="02020603050405020304" pitchFamily="18" charset="0"/>
                <a:cs typeface="Times New Roman" panose="02020603050405020304" pitchFamily="18" charset="0"/>
              </a:rPr>
              <a:t>, </a:t>
            </a:r>
            <a:r>
              <a:rPr lang="en-GB" sz="1800" i="1" dirty="0">
                <a:solidFill>
                  <a:schemeClr val="accent1">
                    <a:lumMod val="40000"/>
                    <a:lumOff val="60000"/>
                  </a:schemeClr>
                </a:solidFill>
                <a:effectLst/>
                <a:latin typeface="Times New Roman" panose="02020603050405020304" pitchFamily="18" charset="0"/>
                <a:cs typeface="Times New Roman" panose="02020603050405020304" pitchFamily="18" charset="0"/>
              </a:rPr>
              <a:t>Tides Academy</a:t>
            </a:r>
            <a:r>
              <a:rPr lang="en-GB" sz="1800" dirty="0">
                <a:solidFill>
                  <a:schemeClr val="accent1">
                    <a:lumMod val="40000"/>
                    <a:lumOff val="60000"/>
                  </a:schemeClr>
                </a:solidFill>
                <a:effectLst/>
                <a:latin typeface="Times New Roman" panose="02020603050405020304" pitchFamily="18" charset="0"/>
                <a:cs typeface="Times New Roman" panose="02020603050405020304" pitchFamily="18" charset="0"/>
              </a:rPr>
              <a:t>. Available at: https://tidesacademy.com/impact-of-fake-news-on-society/ (Accessed: December 12, 2022). </a:t>
            </a:r>
            <a:br>
              <a:rPr lang="en-GB" sz="1800" dirty="0">
                <a:solidFill>
                  <a:schemeClr val="accent1">
                    <a:lumMod val="40000"/>
                    <a:lumOff val="60000"/>
                  </a:schemeClr>
                </a:solidFill>
                <a:effectLst/>
                <a:latin typeface="Times New Roman" panose="02020603050405020304" pitchFamily="18" charset="0"/>
                <a:cs typeface="Times New Roman" panose="02020603050405020304" pitchFamily="18" charset="0"/>
              </a:rPr>
            </a:br>
            <a:br>
              <a:rPr lang="en-GB" sz="1800" dirty="0">
                <a:solidFill>
                  <a:schemeClr val="accent1">
                    <a:lumMod val="40000"/>
                    <a:lumOff val="60000"/>
                  </a:schemeClr>
                </a:solidFill>
                <a:effectLst/>
                <a:latin typeface="Times New Roman" panose="02020603050405020304" pitchFamily="18" charset="0"/>
                <a:cs typeface="Times New Roman" panose="02020603050405020304" pitchFamily="18" charset="0"/>
              </a:rPr>
            </a:br>
            <a:r>
              <a:rPr lang="en-GB" sz="1800" dirty="0">
                <a:solidFill>
                  <a:schemeClr val="accent1">
                    <a:lumMod val="40000"/>
                    <a:lumOff val="60000"/>
                  </a:schemeClr>
                </a:solidFill>
                <a:effectLst/>
                <a:latin typeface="Times New Roman" panose="02020603050405020304" pitchFamily="18" charset="0"/>
                <a:cs typeface="Times New Roman" panose="02020603050405020304" pitchFamily="18" charset="0"/>
              </a:rPr>
              <a:t>University of Exeter (2022) </a:t>
            </a:r>
            <a:r>
              <a:rPr lang="en-GB" sz="1800" i="1" dirty="0">
                <a:solidFill>
                  <a:schemeClr val="accent1">
                    <a:lumMod val="40000"/>
                    <a:lumOff val="60000"/>
                  </a:schemeClr>
                </a:solidFill>
                <a:effectLst/>
                <a:latin typeface="Times New Roman" panose="02020603050405020304" pitchFamily="18" charset="0"/>
                <a:cs typeface="Times New Roman" panose="02020603050405020304" pitchFamily="18" charset="0"/>
              </a:rPr>
              <a:t>Fake news: History of fake news</a:t>
            </a:r>
            <a:r>
              <a:rPr lang="en-GB" sz="1800" dirty="0">
                <a:solidFill>
                  <a:schemeClr val="accent1">
                    <a:lumMod val="40000"/>
                    <a:lumOff val="60000"/>
                  </a:schemeClr>
                </a:solidFill>
                <a:effectLst/>
                <a:latin typeface="Times New Roman" panose="02020603050405020304" pitchFamily="18" charset="0"/>
                <a:cs typeface="Times New Roman" panose="02020603050405020304" pitchFamily="18" charset="0"/>
              </a:rPr>
              <a:t>, </a:t>
            </a:r>
            <a:r>
              <a:rPr lang="en-GB" sz="1800" i="1" dirty="0" err="1">
                <a:solidFill>
                  <a:schemeClr val="accent1">
                    <a:lumMod val="40000"/>
                    <a:lumOff val="60000"/>
                  </a:schemeClr>
                </a:solidFill>
                <a:effectLst/>
                <a:latin typeface="Times New Roman" panose="02020603050405020304" pitchFamily="18" charset="0"/>
                <a:cs typeface="Times New Roman" panose="02020603050405020304" pitchFamily="18" charset="0"/>
              </a:rPr>
              <a:t>LibGuides</a:t>
            </a:r>
            <a:r>
              <a:rPr lang="en-GB" sz="1800" dirty="0">
                <a:solidFill>
                  <a:schemeClr val="accent1">
                    <a:lumMod val="40000"/>
                    <a:lumOff val="60000"/>
                  </a:schemeClr>
                </a:solidFill>
                <a:effectLst/>
                <a:latin typeface="Times New Roman" panose="02020603050405020304" pitchFamily="18" charset="0"/>
                <a:cs typeface="Times New Roman" panose="02020603050405020304" pitchFamily="18" charset="0"/>
              </a:rPr>
              <a:t>. University of Exeter. Available at: https://libguides.exeter.ac.uk/fakenews/history (Accessed: December 12, 2022). </a:t>
            </a:r>
            <a:br>
              <a:rPr lang="en-GB" sz="1800" dirty="0">
                <a:solidFill>
                  <a:schemeClr val="accent1">
                    <a:lumMod val="40000"/>
                    <a:lumOff val="60000"/>
                  </a:schemeClr>
                </a:solidFill>
                <a:effectLst/>
                <a:latin typeface="Times New Roman" panose="02020603050405020304" pitchFamily="18" charset="0"/>
                <a:cs typeface="Times New Roman" panose="02020603050405020304" pitchFamily="18" charset="0"/>
              </a:rPr>
            </a:br>
            <a:endParaRPr lang="en-GB" sz="1800" dirty="0">
              <a:latin typeface="Times New Roman" panose="02020603050405020304" pitchFamily="18"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E5C687A1-6370-AAF0-05FA-5EB00139A088}"/>
              </a:ext>
            </a:extLst>
          </p:cNvPr>
          <p:cNvSpPr>
            <a:spLocks noGrp="1"/>
          </p:cNvSpPr>
          <p:nvPr>
            <p:ph type="sldNum" sz="quarter" idx="12"/>
          </p:nvPr>
        </p:nvSpPr>
        <p:spPr/>
        <p:txBody>
          <a:bodyPr/>
          <a:lstStyle/>
          <a:p>
            <a:fld id="{C263D6C4-4840-40CC-AC84-17E24B3B7BDE}" type="slidenum">
              <a:rPr lang="en-US" noProof="0" smtClean="0"/>
              <a:pPr/>
              <a:t>9</a:t>
            </a:fld>
            <a:endParaRPr lang="en-US" noProof="0" dirty="0"/>
          </a:p>
        </p:txBody>
      </p:sp>
    </p:spTree>
    <p:extLst>
      <p:ext uri="{BB962C8B-B14F-4D97-AF65-F5344CB8AC3E}">
        <p14:creationId xmlns:p14="http://schemas.microsoft.com/office/powerpoint/2010/main" val="3447955415"/>
      </p:ext>
    </p:extLst>
  </p:cSld>
  <p:clrMapOvr>
    <a:masterClrMapping/>
  </p:clrMapOvr>
</p:sld>
</file>

<file path=ppt/theme/theme1.xml><?xml version="1.0" encoding="utf-8"?>
<a:theme xmlns:a="http://schemas.openxmlformats.org/drawingml/2006/main" name="Office Theme">
  <a:themeElements>
    <a:clrScheme name="Custom 12">
      <a:dk1>
        <a:srgbClr val="000000"/>
      </a:dk1>
      <a:lt1>
        <a:srgbClr val="FFFFFF"/>
      </a:lt1>
      <a:dk2>
        <a:srgbClr val="6D6E71"/>
      </a:dk2>
      <a:lt2>
        <a:srgbClr val="58595B"/>
      </a:lt2>
      <a:accent1>
        <a:srgbClr val="0065A4"/>
      </a:accent1>
      <a:accent2>
        <a:srgbClr val="47C3D3"/>
      </a:accent2>
      <a:accent3>
        <a:srgbClr val="8F2D63"/>
      </a:accent3>
      <a:accent4>
        <a:srgbClr val="1A6871"/>
      </a:accent4>
      <a:accent5>
        <a:srgbClr val="0C4360"/>
      </a:accent5>
      <a:accent6>
        <a:srgbClr val="F47735"/>
      </a:accent6>
      <a:hlink>
        <a:srgbClr val="00559A"/>
      </a:hlink>
      <a:folHlink>
        <a:srgbClr val="595851"/>
      </a:folHlink>
    </a:clrScheme>
    <a:fontScheme name="Custom 3">
      <a:majorFont>
        <a:latin typeface="Trebuchet MS"/>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66687569_Modern blue presentation_AAS_v5" id="{C7B59113-CD15-4341-96CA-86E715D5BE98}" vid="{5A8FDAEB-3DF3-4B3C-A708-49813F8D6F8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B26E0C9-B2AA-42E6-97B6-E1B7D9EAF129}">
  <ds:schemaRefs>
    <ds:schemaRef ds:uri="http://schemas.microsoft.com/sharepoint/v3/contenttype/forms"/>
  </ds:schemaRefs>
</ds:datastoreItem>
</file>

<file path=customXml/itemProps2.xml><?xml version="1.0" encoding="utf-8"?>
<ds:datastoreItem xmlns:ds="http://schemas.openxmlformats.org/officeDocument/2006/customXml" ds:itemID="{F5757914-1161-4661-9696-421FD6935CDD}">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4C103400-4A22-4E35-B588-4C4D426389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Modern blue presentation</Template>
  <TotalTime>2008</TotalTime>
  <Words>683</Words>
  <Application>Microsoft Office PowerPoint</Application>
  <PresentationFormat>Widescreen</PresentationFormat>
  <Paragraphs>44</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Times New Roman</vt:lpstr>
      <vt:lpstr>Trade Gothic LT Pro</vt:lpstr>
      <vt:lpstr>Trebuchet MS</vt:lpstr>
      <vt:lpstr>Office Theme</vt:lpstr>
      <vt:lpstr>How has the concept of ‘fake news’ altered the public discourse on inequality?</vt:lpstr>
      <vt:lpstr>What is ‘Fake News’?</vt:lpstr>
      <vt:lpstr>Why does it matter?</vt:lpstr>
      <vt:lpstr>What is the impact of  ‘Fake News’?</vt:lpstr>
      <vt:lpstr> Inequality &amp; ‘Fake News’</vt:lpstr>
      <vt:lpstr>Conclusions</vt:lpstr>
      <vt:lpstr>Thank You</vt:lpstr>
      <vt:lpstr>References</vt:lpstr>
      <vt:lpstr>Lewandowsky, S., Ecker, U.K. and Cook, J. (2017) “Beyond misinformation: Understanding and coping with the ‘post-truth’ era.,” Journal of Applied Research in Memory and Cognition, 6(4), pp. 353–369. Available at: https://doi.org/10.1016/j.jarmac.2017.07.008.   Manson, S.M. (2001) “Simplifying complexity: A review of complexity theory,” Geoforum, 32(3), pp. 405–414. Available at: https://doi.org/10.1016/s0016-7185(00)00035-x.   Tides Academy (2021) Impact of fake news on Society, Tides Academy. Available at: https://tidesacademy.com/impact-of-fake-news-on-society/ (Accessed: December 12, 2022).   University of Exeter (2022) Fake news: History of fake news, LibGuides. University of Exeter. Available at: https://libguides.exeter.ac.uk/fakenews/history (Accessed: December 12, 2022).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has the concept of ‘fake news’ altered the public discourse on inequality?</dc:title>
  <dc:creator>Stef williams</dc:creator>
  <cp:lastModifiedBy>Stef williams</cp:lastModifiedBy>
  <cp:revision>24</cp:revision>
  <dcterms:created xsi:type="dcterms:W3CDTF">2022-12-11T11:15:18Z</dcterms:created>
  <dcterms:modified xsi:type="dcterms:W3CDTF">2022-12-12T22:52:33Z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