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3"/>
  </p:notesMasterIdLst>
  <p:sldIdLst>
    <p:sldId id="781" r:id="rId2"/>
    <p:sldId id="795" r:id="rId3"/>
    <p:sldId id="799" r:id="rId4"/>
    <p:sldId id="786" r:id="rId5"/>
    <p:sldId id="800" r:id="rId6"/>
    <p:sldId id="801" r:id="rId7"/>
    <p:sldId id="787" r:id="rId8"/>
    <p:sldId id="793" r:id="rId9"/>
    <p:sldId id="792" r:id="rId10"/>
    <p:sldId id="789" r:id="rId11"/>
    <p:sldId id="796" r:id="rId12"/>
    <p:sldId id="802" r:id="rId13"/>
    <p:sldId id="803" r:id="rId14"/>
    <p:sldId id="271" r:id="rId15"/>
    <p:sldId id="272" r:id="rId16"/>
    <p:sldId id="783" r:id="rId17"/>
    <p:sldId id="804" r:id="rId18"/>
    <p:sldId id="259" r:id="rId19"/>
    <p:sldId id="782" r:id="rId20"/>
    <p:sldId id="269" r:id="rId21"/>
    <p:sldId id="270" r:id="rId22"/>
    <p:sldId id="276" r:id="rId23"/>
    <p:sldId id="268" r:id="rId24"/>
    <p:sldId id="798" r:id="rId25"/>
    <p:sldId id="797" r:id="rId26"/>
    <p:sldId id="791" r:id="rId27"/>
    <p:sldId id="788" r:id="rId28"/>
    <p:sldId id="790" r:id="rId29"/>
    <p:sldId id="794" r:id="rId30"/>
    <p:sldId id="265" r:id="rId31"/>
    <p:sldId id="274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D4F75B3-10FF-43FE-BD79-32DB152727E7}" v="52" dt="2026-02-25T21:27:12.52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8" autoAdjust="0"/>
    <p:restoredTop sz="94660"/>
  </p:normalViewPr>
  <p:slideViewPr>
    <p:cSldViewPr snapToGrid="0">
      <p:cViewPr varScale="1">
        <p:scale>
          <a:sx n="73" d="100"/>
          <a:sy n="73" d="100"/>
        </p:scale>
        <p:origin x="72" y="5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5/10/relationships/revisionInfo" Target="revisionInfo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bad Banissi" userId="46ce2bb489724496" providerId="LiveId" clId="{00C2EBFC-F7A4-4F9D-811A-7E1AEC1E73C0}"/>
    <pc:docChg chg="undo custSel addSld delSld modSld sldOrd">
      <pc:chgData name="Ebad Banissi" userId="46ce2bb489724496" providerId="LiveId" clId="{00C2EBFC-F7A4-4F9D-811A-7E1AEC1E73C0}" dt="2026-02-25T21:36:45.490" v="391" actId="2696"/>
      <pc:docMkLst>
        <pc:docMk/>
      </pc:docMkLst>
      <pc:sldChg chg="del">
        <pc:chgData name="Ebad Banissi" userId="46ce2bb489724496" providerId="LiveId" clId="{00C2EBFC-F7A4-4F9D-811A-7E1AEC1E73C0}" dt="2026-02-25T21:30:14.357" v="385" actId="2696"/>
        <pc:sldMkLst>
          <pc:docMk/>
          <pc:sldMk cId="1078319218" sldId="257"/>
        </pc:sldMkLst>
      </pc:sldChg>
      <pc:sldChg chg="modSp mod ord">
        <pc:chgData name="Ebad Banissi" userId="46ce2bb489724496" providerId="LiveId" clId="{00C2EBFC-F7A4-4F9D-811A-7E1AEC1E73C0}" dt="2026-02-25T20:44:41.737" v="315" actId="27636"/>
        <pc:sldMkLst>
          <pc:docMk/>
          <pc:sldMk cId="1341623230" sldId="259"/>
        </pc:sldMkLst>
        <pc:spChg chg="mod">
          <ac:chgData name="Ebad Banissi" userId="46ce2bb489724496" providerId="LiveId" clId="{00C2EBFC-F7A4-4F9D-811A-7E1AEC1E73C0}" dt="2026-02-25T20:42:56.478" v="291" actId="14100"/>
          <ac:spMkLst>
            <pc:docMk/>
            <pc:sldMk cId="1341623230" sldId="259"/>
            <ac:spMk id="2" creationId="{3225E215-CD89-410C-948F-8045B4C43EAF}"/>
          </ac:spMkLst>
        </pc:spChg>
        <pc:spChg chg="mod">
          <ac:chgData name="Ebad Banissi" userId="46ce2bb489724496" providerId="LiveId" clId="{00C2EBFC-F7A4-4F9D-811A-7E1AEC1E73C0}" dt="2026-02-25T20:44:41.737" v="315" actId="27636"/>
          <ac:spMkLst>
            <pc:docMk/>
            <pc:sldMk cId="1341623230" sldId="259"/>
            <ac:spMk id="3" creationId="{04B5DDF1-9849-452C-A53A-31E31EFB9CCD}"/>
          </ac:spMkLst>
        </pc:spChg>
      </pc:sldChg>
      <pc:sldChg chg="ord">
        <pc:chgData name="Ebad Banissi" userId="46ce2bb489724496" providerId="LiveId" clId="{00C2EBFC-F7A4-4F9D-811A-7E1AEC1E73C0}" dt="2026-02-25T21:28:13.541" v="382"/>
        <pc:sldMkLst>
          <pc:docMk/>
          <pc:sldMk cId="338391161" sldId="265"/>
        </pc:sldMkLst>
      </pc:sldChg>
      <pc:sldChg chg="modSp mod ord">
        <pc:chgData name="Ebad Banissi" userId="46ce2bb489724496" providerId="LiveId" clId="{00C2EBFC-F7A4-4F9D-811A-7E1AEC1E73C0}" dt="2026-02-25T21:14:21.424" v="352" actId="14100"/>
        <pc:sldMkLst>
          <pc:docMk/>
          <pc:sldMk cId="263629983" sldId="268"/>
        </pc:sldMkLst>
        <pc:spChg chg="mod">
          <ac:chgData name="Ebad Banissi" userId="46ce2bb489724496" providerId="LiveId" clId="{00C2EBFC-F7A4-4F9D-811A-7E1AEC1E73C0}" dt="2026-02-25T21:14:02.394" v="349" actId="14100"/>
          <ac:spMkLst>
            <pc:docMk/>
            <pc:sldMk cId="263629983" sldId="268"/>
            <ac:spMk id="2" creationId="{1D8D2C0D-B018-4DB5-9077-B9F3A96F7490}"/>
          </ac:spMkLst>
        </pc:spChg>
        <pc:spChg chg="mod">
          <ac:chgData name="Ebad Banissi" userId="46ce2bb489724496" providerId="LiveId" clId="{00C2EBFC-F7A4-4F9D-811A-7E1AEC1E73C0}" dt="2026-02-25T21:14:21.424" v="352" actId="14100"/>
          <ac:spMkLst>
            <pc:docMk/>
            <pc:sldMk cId="263629983" sldId="268"/>
            <ac:spMk id="3" creationId="{0E751D81-3AFA-4E64-9C9F-9F04C55FF511}"/>
          </ac:spMkLst>
        </pc:spChg>
      </pc:sldChg>
      <pc:sldChg chg="modSp mod ord">
        <pc:chgData name="Ebad Banissi" userId="46ce2bb489724496" providerId="LiveId" clId="{00C2EBFC-F7A4-4F9D-811A-7E1AEC1E73C0}" dt="2026-02-25T21:35:50.335" v="390" actId="14100"/>
        <pc:sldMkLst>
          <pc:docMk/>
          <pc:sldMk cId="3092267140" sldId="269"/>
        </pc:sldMkLst>
        <pc:spChg chg="mod">
          <ac:chgData name="Ebad Banissi" userId="46ce2bb489724496" providerId="LiveId" clId="{00C2EBFC-F7A4-4F9D-811A-7E1AEC1E73C0}" dt="2026-02-25T21:35:50.335" v="390" actId="14100"/>
          <ac:spMkLst>
            <pc:docMk/>
            <pc:sldMk cId="3092267140" sldId="269"/>
            <ac:spMk id="2" creationId="{5176B0BC-8A79-44FA-9791-615F1CE426EC}"/>
          </ac:spMkLst>
        </pc:spChg>
      </pc:sldChg>
      <pc:sldChg chg="modSp mod ord">
        <pc:chgData name="Ebad Banissi" userId="46ce2bb489724496" providerId="LiveId" clId="{00C2EBFC-F7A4-4F9D-811A-7E1AEC1E73C0}" dt="2026-02-25T20:48:05.725" v="335"/>
        <pc:sldMkLst>
          <pc:docMk/>
          <pc:sldMk cId="800010715" sldId="270"/>
        </pc:sldMkLst>
        <pc:spChg chg="mod">
          <ac:chgData name="Ebad Banissi" userId="46ce2bb489724496" providerId="LiveId" clId="{00C2EBFC-F7A4-4F9D-811A-7E1AEC1E73C0}" dt="2026-02-25T20:46:45.088" v="325" actId="20577"/>
          <ac:spMkLst>
            <pc:docMk/>
            <pc:sldMk cId="800010715" sldId="270"/>
            <ac:spMk id="3" creationId="{00000000-0000-0000-0000-000000000000}"/>
          </ac:spMkLst>
        </pc:spChg>
      </pc:sldChg>
      <pc:sldChg chg="ord">
        <pc:chgData name="Ebad Banissi" userId="46ce2bb489724496" providerId="LiveId" clId="{00C2EBFC-F7A4-4F9D-811A-7E1AEC1E73C0}" dt="2026-02-25T20:41:22.340" v="288"/>
        <pc:sldMkLst>
          <pc:docMk/>
          <pc:sldMk cId="3336276442" sldId="271"/>
        </pc:sldMkLst>
      </pc:sldChg>
      <pc:sldChg chg="modSp mod ord">
        <pc:chgData name="Ebad Banissi" userId="46ce2bb489724496" providerId="LiveId" clId="{00C2EBFC-F7A4-4F9D-811A-7E1AEC1E73C0}" dt="2026-02-25T20:36:41.017" v="263" actId="14100"/>
        <pc:sldMkLst>
          <pc:docMk/>
          <pc:sldMk cId="4187996767" sldId="272"/>
        </pc:sldMkLst>
        <pc:graphicFrameChg chg="mod modGraphic">
          <ac:chgData name="Ebad Banissi" userId="46ce2bb489724496" providerId="LiveId" clId="{00C2EBFC-F7A4-4F9D-811A-7E1AEC1E73C0}" dt="2026-02-25T20:36:41.017" v="263" actId="14100"/>
          <ac:graphicFrameMkLst>
            <pc:docMk/>
            <pc:sldMk cId="4187996767" sldId="272"/>
            <ac:graphicFrameMk id="8" creationId="{00000000-0000-0000-0000-000000000000}"/>
          </ac:graphicFrameMkLst>
        </pc:graphicFrameChg>
      </pc:sldChg>
      <pc:sldChg chg="ord">
        <pc:chgData name="Ebad Banissi" userId="46ce2bb489724496" providerId="LiveId" clId="{00C2EBFC-F7A4-4F9D-811A-7E1AEC1E73C0}" dt="2026-02-25T20:48:32.303" v="337"/>
        <pc:sldMkLst>
          <pc:docMk/>
          <pc:sldMk cId="3994706489" sldId="274"/>
        </pc:sldMkLst>
      </pc:sldChg>
      <pc:sldChg chg="modSp mod ord">
        <pc:chgData name="Ebad Banissi" userId="46ce2bb489724496" providerId="LiveId" clId="{00C2EBFC-F7A4-4F9D-811A-7E1AEC1E73C0}" dt="2026-02-25T21:13:06.188" v="344" actId="255"/>
        <pc:sldMkLst>
          <pc:docMk/>
          <pc:sldMk cId="2645140703" sldId="276"/>
        </pc:sldMkLst>
        <pc:spChg chg="mod">
          <ac:chgData name="Ebad Banissi" userId="46ce2bb489724496" providerId="LiveId" clId="{00C2EBFC-F7A4-4F9D-811A-7E1AEC1E73C0}" dt="2026-02-25T21:13:06.188" v="344" actId="255"/>
          <ac:spMkLst>
            <pc:docMk/>
            <pc:sldMk cId="2645140703" sldId="276"/>
            <ac:spMk id="3" creationId="{00000000-0000-0000-0000-000000000000}"/>
          </ac:spMkLst>
        </pc:spChg>
      </pc:sldChg>
      <pc:sldChg chg="del">
        <pc:chgData name="Ebad Banissi" userId="46ce2bb489724496" providerId="LiveId" clId="{00C2EBFC-F7A4-4F9D-811A-7E1AEC1E73C0}" dt="2026-02-25T21:30:06.987" v="384" actId="2696"/>
        <pc:sldMkLst>
          <pc:docMk/>
          <pc:sldMk cId="2563105582" sldId="277"/>
        </pc:sldMkLst>
      </pc:sldChg>
      <pc:sldChg chg="modSp mod">
        <pc:chgData name="Ebad Banissi" userId="46ce2bb489724496" providerId="LiveId" clId="{00C2EBFC-F7A4-4F9D-811A-7E1AEC1E73C0}" dt="2026-02-25T19:02:58.833" v="44" actId="120"/>
        <pc:sldMkLst>
          <pc:docMk/>
          <pc:sldMk cId="623654577" sldId="781"/>
        </pc:sldMkLst>
        <pc:spChg chg="mod">
          <ac:chgData name="Ebad Banissi" userId="46ce2bb489724496" providerId="LiveId" clId="{00C2EBFC-F7A4-4F9D-811A-7E1AEC1E73C0}" dt="2026-02-25T19:02:58.833" v="44" actId="120"/>
          <ac:spMkLst>
            <pc:docMk/>
            <pc:sldMk cId="623654577" sldId="781"/>
            <ac:spMk id="2" creationId="{4E493DFE-CDE9-63BC-9DB7-3376E11E2670}"/>
          </ac:spMkLst>
        </pc:spChg>
        <pc:spChg chg="mod">
          <ac:chgData name="Ebad Banissi" userId="46ce2bb489724496" providerId="LiveId" clId="{00C2EBFC-F7A4-4F9D-811A-7E1AEC1E73C0}" dt="2026-02-25T19:01:29.683" v="35" actId="14100"/>
          <ac:spMkLst>
            <pc:docMk/>
            <pc:sldMk cId="623654577" sldId="781"/>
            <ac:spMk id="3" creationId="{A200E8FB-BCDD-CD3C-93AF-F5F1FD387A4E}"/>
          </ac:spMkLst>
        </pc:spChg>
      </pc:sldChg>
      <pc:sldChg chg="ord">
        <pc:chgData name="Ebad Banissi" userId="46ce2bb489724496" providerId="LiveId" clId="{00C2EBFC-F7A4-4F9D-811A-7E1AEC1E73C0}" dt="2026-02-25T20:47:43.449" v="329"/>
        <pc:sldMkLst>
          <pc:docMk/>
          <pc:sldMk cId="4154244929" sldId="782"/>
        </pc:sldMkLst>
      </pc:sldChg>
      <pc:sldChg chg="modSp mod ord">
        <pc:chgData name="Ebad Banissi" userId="46ce2bb489724496" providerId="LiveId" clId="{00C2EBFC-F7A4-4F9D-811A-7E1AEC1E73C0}" dt="2026-02-25T21:35:14.665" v="388"/>
        <pc:sldMkLst>
          <pc:docMk/>
          <pc:sldMk cId="1103684333" sldId="783"/>
        </pc:sldMkLst>
        <pc:graphicFrameChg chg="mod modGraphic">
          <ac:chgData name="Ebad Banissi" userId="46ce2bb489724496" providerId="LiveId" clId="{00C2EBFC-F7A4-4F9D-811A-7E1AEC1E73C0}" dt="2026-02-25T20:37:33.596" v="268" actId="14100"/>
          <ac:graphicFrameMkLst>
            <pc:docMk/>
            <pc:sldMk cId="1103684333" sldId="783"/>
            <ac:graphicFrameMk id="8" creationId="{00000000-0000-0000-0000-000000000000}"/>
          </ac:graphicFrameMkLst>
        </pc:graphicFrameChg>
      </pc:sldChg>
      <pc:sldChg chg="del ord">
        <pc:chgData name="Ebad Banissi" userId="46ce2bb489724496" providerId="LiveId" clId="{00C2EBFC-F7A4-4F9D-811A-7E1AEC1E73C0}" dt="2026-02-25T21:29:44.884" v="383" actId="2696"/>
        <pc:sldMkLst>
          <pc:docMk/>
          <pc:sldMk cId="3256824536" sldId="784"/>
        </pc:sldMkLst>
      </pc:sldChg>
      <pc:sldChg chg="del ord">
        <pc:chgData name="Ebad Banissi" userId="46ce2bb489724496" providerId="LiveId" clId="{00C2EBFC-F7A4-4F9D-811A-7E1AEC1E73C0}" dt="2026-02-25T21:30:23.158" v="386" actId="2696"/>
        <pc:sldMkLst>
          <pc:docMk/>
          <pc:sldMk cId="2494093790" sldId="785"/>
        </pc:sldMkLst>
      </pc:sldChg>
      <pc:sldChg chg="addSp delSp modSp mod ord">
        <pc:chgData name="Ebad Banissi" userId="46ce2bb489724496" providerId="LiveId" clId="{00C2EBFC-F7A4-4F9D-811A-7E1AEC1E73C0}" dt="2026-02-25T19:29:01.435" v="135" actId="255"/>
        <pc:sldMkLst>
          <pc:docMk/>
          <pc:sldMk cId="1166837517" sldId="786"/>
        </pc:sldMkLst>
        <pc:spChg chg="mod">
          <ac:chgData name="Ebad Banissi" userId="46ce2bb489724496" providerId="LiveId" clId="{00C2EBFC-F7A4-4F9D-811A-7E1AEC1E73C0}" dt="2026-02-25T19:27:02.831" v="125"/>
          <ac:spMkLst>
            <pc:docMk/>
            <pc:sldMk cId="1166837517" sldId="786"/>
            <ac:spMk id="2" creationId="{B13EC89F-A97E-2E4D-B1C2-C53A67AF3C72}"/>
          </ac:spMkLst>
        </pc:spChg>
        <pc:spChg chg="del mod">
          <ac:chgData name="Ebad Banissi" userId="46ce2bb489724496" providerId="LiveId" clId="{00C2EBFC-F7A4-4F9D-811A-7E1AEC1E73C0}" dt="2026-02-25T19:27:32.854" v="128" actId="478"/>
          <ac:spMkLst>
            <pc:docMk/>
            <pc:sldMk cId="1166837517" sldId="786"/>
            <ac:spMk id="3" creationId="{66E53F3A-1CA9-F9D8-64E9-1CFED6A47795}"/>
          </ac:spMkLst>
        </pc:spChg>
        <pc:spChg chg="add mod">
          <ac:chgData name="Ebad Banissi" userId="46ce2bb489724496" providerId="LiveId" clId="{00C2EBFC-F7A4-4F9D-811A-7E1AEC1E73C0}" dt="2026-02-25T19:29:01.435" v="135" actId="255"/>
          <ac:spMkLst>
            <pc:docMk/>
            <pc:sldMk cId="1166837517" sldId="786"/>
            <ac:spMk id="7" creationId="{60934F5F-CD84-F9A2-4626-F138467FB959}"/>
          </ac:spMkLst>
        </pc:spChg>
        <pc:spChg chg="add del mod">
          <ac:chgData name="Ebad Banissi" userId="46ce2bb489724496" providerId="LiveId" clId="{00C2EBFC-F7A4-4F9D-811A-7E1AEC1E73C0}" dt="2026-02-25T19:27:36.299" v="129" actId="478"/>
          <ac:spMkLst>
            <pc:docMk/>
            <pc:sldMk cId="1166837517" sldId="786"/>
            <ac:spMk id="9" creationId="{907C3A70-14A4-BBF4-8A15-0FD3D2F4DC39}"/>
          </ac:spMkLst>
        </pc:spChg>
      </pc:sldChg>
      <pc:sldChg chg="addSp delSp modSp mod ord">
        <pc:chgData name="Ebad Banissi" userId="46ce2bb489724496" providerId="LiveId" clId="{00C2EBFC-F7A4-4F9D-811A-7E1AEC1E73C0}" dt="2026-02-25T19:34:27.973" v="178" actId="14100"/>
        <pc:sldMkLst>
          <pc:docMk/>
          <pc:sldMk cId="1683715548" sldId="787"/>
        </pc:sldMkLst>
        <pc:spChg chg="mod">
          <ac:chgData name="Ebad Banissi" userId="46ce2bb489724496" providerId="LiveId" clId="{00C2EBFC-F7A4-4F9D-811A-7E1AEC1E73C0}" dt="2026-02-25T19:34:13.795" v="175"/>
          <ac:spMkLst>
            <pc:docMk/>
            <pc:sldMk cId="1683715548" sldId="787"/>
            <ac:spMk id="2" creationId="{67A6EECB-E62B-37D2-386A-34A68BA68A6A}"/>
          </ac:spMkLst>
        </pc:spChg>
        <pc:spChg chg="del">
          <ac:chgData name="Ebad Banissi" userId="46ce2bb489724496" providerId="LiveId" clId="{00C2EBFC-F7A4-4F9D-811A-7E1AEC1E73C0}" dt="2026-02-25T19:34:00.465" v="171" actId="478"/>
          <ac:spMkLst>
            <pc:docMk/>
            <pc:sldMk cId="1683715548" sldId="787"/>
            <ac:spMk id="3" creationId="{51795CAB-2359-66B7-7B47-E0AFCE4769FC}"/>
          </ac:spMkLst>
        </pc:spChg>
        <pc:spChg chg="mod">
          <ac:chgData name="Ebad Banissi" userId="46ce2bb489724496" providerId="LiveId" clId="{00C2EBFC-F7A4-4F9D-811A-7E1AEC1E73C0}" dt="2026-02-25T19:34:27.973" v="178" actId="14100"/>
          <ac:spMkLst>
            <pc:docMk/>
            <pc:sldMk cId="1683715548" sldId="787"/>
            <ac:spMk id="4" creationId="{2D613FF8-34FD-734C-9723-0914AC52E7D3}"/>
          </ac:spMkLst>
        </pc:spChg>
        <pc:spChg chg="add del mod">
          <ac:chgData name="Ebad Banissi" userId="46ce2bb489724496" providerId="LiveId" clId="{00C2EBFC-F7A4-4F9D-811A-7E1AEC1E73C0}" dt="2026-02-25T19:34:18.716" v="176" actId="478"/>
          <ac:spMkLst>
            <pc:docMk/>
            <pc:sldMk cId="1683715548" sldId="787"/>
            <ac:spMk id="7" creationId="{DE6FD26A-F5AE-039A-270A-DA5357E12BD0}"/>
          </ac:spMkLst>
        </pc:spChg>
      </pc:sldChg>
      <pc:sldChg chg="ord">
        <pc:chgData name="Ebad Banissi" userId="46ce2bb489724496" providerId="LiveId" clId="{00C2EBFC-F7A4-4F9D-811A-7E1AEC1E73C0}" dt="2026-02-25T21:22:48.097" v="371"/>
        <pc:sldMkLst>
          <pc:docMk/>
          <pc:sldMk cId="1637678959" sldId="788"/>
        </pc:sldMkLst>
      </pc:sldChg>
      <pc:sldChg chg="modSp mod ord">
        <pc:chgData name="Ebad Banissi" userId="46ce2bb489724496" providerId="LiveId" clId="{00C2EBFC-F7A4-4F9D-811A-7E1AEC1E73C0}" dt="2026-02-25T19:40:12.558" v="220" actId="20577"/>
        <pc:sldMkLst>
          <pc:docMk/>
          <pc:sldMk cId="819830507" sldId="789"/>
        </pc:sldMkLst>
        <pc:spChg chg="mod">
          <ac:chgData name="Ebad Banissi" userId="46ce2bb489724496" providerId="LiveId" clId="{00C2EBFC-F7A4-4F9D-811A-7E1AEC1E73C0}" dt="2026-02-25T19:38:08.400" v="209"/>
          <ac:spMkLst>
            <pc:docMk/>
            <pc:sldMk cId="819830507" sldId="789"/>
            <ac:spMk id="2" creationId="{D5856DCB-6F70-685B-91C6-8D67ACFFCCA5}"/>
          </ac:spMkLst>
        </pc:spChg>
        <pc:spChg chg="mod">
          <ac:chgData name="Ebad Banissi" userId="46ce2bb489724496" providerId="LiveId" clId="{00C2EBFC-F7A4-4F9D-811A-7E1AEC1E73C0}" dt="2026-02-25T19:38:56.880" v="215" actId="20577"/>
          <ac:spMkLst>
            <pc:docMk/>
            <pc:sldMk cId="819830507" sldId="789"/>
            <ac:spMk id="3" creationId="{1AF3E068-DF63-E2FB-6086-EEC681680271}"/>
          </ac:spMkLst>
        </pc:spChg>
        <pc:spChg chg="mod">
          <ac:chgData name="Ebad Banissi" userId="46ce2bb489724496" providerId="LiveId" clId="{00C2EBFC-F7A4-4F9D-811A-7E1AEC1E73C0}" dt="2026-02-25T19:40:12.558" v="220" actId="20577"/>
          <ac:spMkLst>
            <pc:docMk/>
            <pc:sldMk cId="819830507" sldId="789"/>
            <ac:spMk id="6" creationId="{A3E9FCA3-A85F-44B0-1639-CC63F852D064}"/>
          </ac:spMkLst>
        </pc:spChg>
      </pc:sldChg>
      <pc:sldChg chg="ord">
        <pc:chgData name="Ebad Banissi" userId="46ce2bb489724496" providerId="LiveId" clId="{00C2EBFC-F7A4-4F9D-811A-7E1AEC1E73C0}" dt="2026-02-25T21:17:11.597" v="367"/>
        <pc:sldMkLst>
          <pc:docMk/>
          <pc:sldMk cId="3667509146" sldId="790"/>
        </pc:sldMkLst>
      </pc:sldChg>
      <pc:sldChg chg="ord">
        <pc:chgData name="Ebad Banissi" userId="46ce2bb489724496" providerId="LiveId" clId="{00C2EBFC-F7A4-4F9D-811A-7E1AEC1E73C0}" dt="2026-02-25T21:17:20.796" v="369"/>
        <pc:sldMkLst>
          <pc:docMk/>
          <pc:sldMk cId="973980997" sldId="791"/>
        </pc:sldMkLst>
      </pc:sldChg>
      <pc:sldChg chg="modSp mod ord">
        <pc:chgData name="Ebad Banissi" userId="46ce2bb489724496" providerId="LiveId" clId="{00C2EBFC-F7A4-4F9D-811A-7E1AEC1E73C0}" dt="2026-02-25T19:37:27.773" v="208" actId="20577"/>
        <pc:sldMkLst>
          <pc:docMk/>
          <pc:sldMk cId="93388594" sldId="792"/>
        </pc:sldMkLst>
        <pc:spChg chg="mod">
          <ac:chgData name="Ebad Banissi" userId="46ce2bb489724496" providerId="LiveId" clId="{00C2EBFC-F7A4-4F9D-811A-7E1AEC1E73C0}" dt="2026-02-25T19:37:27.773" v="208" actId="20577"/>
          <ac:spMkLst>
            <pc:docMk/>
            <pc:sldMk cId="93388594" sldId="792"/>
            <ac:spMk id="3" creationId="{0ECDE9FF-E187-BAFF-8CDD-B03531D6CD05}"/>
          </ac:spMkLst>
        </pc:spChg>
      </pc:sldChg>
      <pc:sldChg chg="modSp mod ord">
        <pc:chgData name="Ebad Banissi" userId="46ce2bb489724496" providerId="LiveId" clId="{00C2EBFC-F7A4-4F9D-811A-7E1AEC1E73C0}" dt="2026-02-25T19:34:57.788" v="183"/>
        <pc:sldMkLst>
          <pc:docMk/>
          <pc:sldMk cId="660333584" sldId="793"/>
        </pc:sldMkLst>
        <pc:spChg chg="mod">
          <ac:chgData name="Ebad Banissi" userId="46ce2bb489724496" providerId="LiveId" clId="{00C2EBFC-F7A4-4F9D-811A-7E1AEC1E73C0}" dt="2026-02-25T19:20:01.416" v="91" actId="14100"/>
          <ac:spMkLst>
            <pc:docMk/>
            <pc:sldMk cId="660333584" sldId="793"/>
            <ac:spMk id="2" creationId="{FCA9DA0F-F2DC-37E9-38C9-D3D3707AA5B5}"/>
          </ac:spMkLst>
        </pc:spChg>
        <pc:spChg chg="mod">
          <ac:chgData name="Ebad Banissi" userId="46ce2bb489724496" providerId="LiveId" clId="{00C2EBFC-F7A4-4F9D-811A-7E1AEC1E73C0}" dt="2026-02-25T19:34:57.788" v="183"/>
          <ac:spMkLst>
            <pc:docMk/>
            <pc:sldMk cId="660333584" sldId="793"/>
            <ac:spMk id="3" creationId="{2AFFD08C-FC90-DB77-342B-0564F0AFD1A1}"/>
          </ac:spMkLst>
        </pc:spChg>
      </pc:sldChg>
      <pc:sldChg chg="ord">
        <pc:chgData name="Ebad Banissi" userId="46ce2bb489724496" providerId="LiveId" clId="{00C2EBFC-F7A4-4F9D-811A-7E1AEC1E73C0}" dt="2026-02-25T21:24:45.898" v="373"/>
        <pc:sldMkLst>
          <pc:docMk/>
          <pc:sldMk cId="2340636733" sldId="794"/>
        </pc:sldMkLst>
      </pc:sldChg>
      <pc:sldChg chg="addSp delSp modSp add mod ord">
        <pc:chgData name="Ebad Banissi" userId="46ce2bb489724496" providerId="LiveId" clId="{00C2EBFC-F7A4-4F9D-811A-7E1AEC1E73C0}" dt="2026-02-25T19:24:27.992" v="123" actId="207"/>
        <pc:sldMkLst>
          <pc:docMk/>
          <pc:sldMk cId="703938818" sldId="795"/>
        </pc:sldMkLst>
        <pc:spChg chg="mod">
          <ac:chgData name="Ebad Banissi" userId="46ce2bb489724496" providerId="LiveId" clId="{00C2EBFC-F7A4-4F9D-811A-7E1AEC1E73C0}" dt="2026-02-25T19:15:36.858" v="65"/>
          <ac:spMkLst>
            <pc:docMk/>
            <pc:sldMk cId="703938818" sldId="795"/>
            <ac:spMk id="2" creationId="{D7DF9DE4-A234-8523-8438-BA2F7247C1CC}"/>
          </ac:spMkLst>
        </pc:spChg>
        <pc:spChg chg="del">
          <ac:chgData name="Ebad Banissi" userId="46ce2bb489724496" providerId="LiveId" clId="{00C2EBFC-F7A4-4F9D-811A-7E1AEC1E73C0}" dt="2026-02-25T18:53:17.629" v="12" actId="478"/>
          <ac:spMkLst>
            <pc:docMk/>
            <pc:sldMk cId="703938818" sldId="795"/>
            <ac:spMk id="3" creationId="{51AEB09A-EE31-1275-2E16-DA7EA4A249EB}"/>
          </ac:spMkLst>
        </pc:spChg>
        <pc:spChg chg="add mod">
          <ac:chgData name="Ebad Banissi" userId="46ce2bb489724496" providerId="LiveId" clId="{00C2EBFC-F7A4-4F9D-811A-7E1AEC1E73C0}" dt="2026-02-25T19:24:27.992" v="123" actId="207"/>
          <ac:spMkLst>
            <pc:docMk/>
            <pc:sldMk cId="703938818" sldId="795"/>
            <ac:spMk id="6" creationId="{51C378B3-0733-1454-32DB-39CB20FF956F}"/>
          </ac:spMkLst>
        </pc:spChg>
      </pc:sldChg>
      <pc:sldChg chg="new del">
        <pc:chgData name="Ebad Banissi" userId="46ce2bb489724496" providerId="LiveId" clId="{00C2EBFC-F7A4-4F9D-811A-7E1AEC1E73C0}" dt="2026-02-25T18:52:34.553" v="1" actId="680"/>
        <pc:sldMkLst>
          <pc:docMk/>
          <pc:sldMk cId="994540518" sldId="795"/>
        </pc:sldMkLst>
      </pc:sldChg>
      <pc:sldChg chg="addSp delSp modSp add mod">
        <pc:chgData name="Ebad Banissi" userId="46ce2bb489724496" providerId="LiveId" clId="{00C2EBFC-F7A4-4F9D-811A-7E1AEC1E73C0}" dt="2026-02-25T19:24:48.852" v="124" actId="207"/>
        <pc:sldMkLst>
          <pc:docMk/>
          <pc:sldMk cId="1892454256" sldId="796"/>
        </pc:sldMkLst>
        <pc:spChg chg="mod">
          <ac:chgData name="Ebad Banissi" userId="46ce2bb489724496" providerId="LiveId" clId="{00C2EBFC-F7A4-4F9D-811A-7E1AEC1E73C0}" dt="2026-02-25T19:15:07.821" v="64"/>
          <ac:spMkLst>
            <pc:docMk/>
            <pc:sldMk cId="1892454256" sldId="796"/>
            <ac:spMk id="2" creationId="{A3920B67-1E9E-3BA5-9565-A4B0096669BC}"/>
          </ac:spMkLst>
        </pc:spChg>
        <pc:spChg chg="add del">
          <ac:chgData name="Ebad Banissi" userId="46ce2bb489724496" providerId="LiveId" clId="{00C2EBFC-F7A4-4F9D-811A-7E1AEC1E73C0}" dt="2026-02-25T19:21:44.584" v="98" actId="478"/>
          <ac:spMkLst>
            <pc:docMk/>
            <pc:sldMk cId="1892454256" sldId="796"/>
            <ac:spMk id="3" creationId="{CC5754B7-496E-6B64-849F-66E57CB386B4}"/>
          </ac:spMkLst>
        </pc:spChg>
        <pc:spChg chg="add mod">
          <ac:chgData name="Ebad Banissi" userId="46ce2bb489724496" providerId="LiveId" clId="{00C2EBFC-F7A4-4F9D-811A-7E1AEC1E73C0}" dt="2026-02-25T19:24:48.852" v="124" actId="207"/>
          <ac:spMkLst>
            <pc:docMk/>
            <pc:sldMk cId="1892454256" sldId="796"/>
            <ac:spMk id="4" creationId="{ED514086-9C4C-ED47-06FA-EE8AAE2534BA}"/>
          </ac:spMkLst>
        </pc:spChg>
        <pc:spChg chg="del mod">
          <ac:chgData name="Ebad Banissi" userId="46ce2bb489724496" providerId="LiveId" clId="{00C2EBFC-F7A4-4F9D-811A-7E1AEC1E73C0}" dt="2026-02-25T19:21:44.584" v="98" actId="478"/>
          <ac:spMkLst>
            <pc:docMk/>
            <pc:sldMk cId="1892454256" sldId="796"/>
            <ac:spMk id="6" creationId="{920BEFD4-45DE-053E-9F9E-A7B680AF6A6A}"/>
          </ac:spMkLst>
        </pc:spChg>
      </pc:sldChg>
      <pc:sldChg chg="modSp add mod">
        <pc:chgData name="Ebad Banissi" userId="46ce2bb489724496" providerId="LiveId" clId="{00C2EBFC-F7A4-4F9D-811A-7E1AEC1E73C0}" dt="2026-02-25T21:16:52.182" v="365" actId="207"/>
        <pc:sldMkLst>
          <pc:docMk/>
          <pc:sldMk cId="78965949" sldId="797"/>
        </pc:sldMkLst>
        <pc:spChg chg="mod">
          <ac:chgData name="Ebad Banissi" userId="46ce2bb489724496" providerId="LiveId" clId="{00C2EBFC-F7A4-4F9D-811A-7E1AEC1E73C0}" dt="2026-02-25T19:05:40.984" v="50"/>
          <ac:spMkLst>
            <pc:docMk/>
            <pc:sldMk cId="78965949" sldId="797"/>
            <ac:spMk id="2" creationId="{540DC7C9-B673-FDC8-BB3E-A2F44ABA5F45}"/>
          </ac:spMkLst>
        </pc:spChg>
        <pc:spChg chg="mod">
          <ac:chgData name="Ebad Banissi" userId="46ce2bb489724496" providerId="LiveId" clId="{00C2EBFC-F7A4-4F9D-811A-7E1AEC1E73C0}" dt="2026-02-25T21:16:52.182" v="365" actId="207"/>
          <ac:spMkLst>
            <pc:docMk/>
            <pc:sldMk cId="78965949" sldId="797"/>
            <ac:spMk id="6" creationId="{61F0A244-7C4A-0279-C50E-74F5C6ABFD71}"/>
          </ac:spMkLst>
        </pc:spChg>
      </pc:sldChg>
      <pc:sldChg chg="modSp add mod">
        <pc:chgData name="Ebad Banissi" userId="46ce2bb489724496" providerId="LiveId" clId="{00C2EBFC-F7A4-4F9D-811A-7E1AEC1E73C0}" dt="2026-02-25T19:06:17.466" v="52"/>
        <pc:sldMkLst>
          <pc:docMk/>
          <pc:sldMk cId="2690819898" sldId="798"/>
        </pc:sldMkLst>
        <pc:spChg chg="mod">
          <ac:chgData name="Ebad Banissi" userId="46ce2bb489724496" providerId="LiveId" clId="{00C2EBFC-F7A4-4F9D-811A-7E1AEC1E73C0}" dt="2026-02-25T19:06:17.466" v="52"/>
          <ac:spMkLst>
            <pc:docMk/>
            <pc:sldMk cId="2690819898" sldId="798"/>
            <ac:spMk id="2" creationId="{FFBC1472-F646-1C91-7DC5-173F5034C2FF}"/>
          </ac:spMkLst>
        </pc:spChg>
      </pc:sldChg>
      <pc:sldChg chg="delSp modSp new mod">
        <pc:chgData name="Ebad Banissi" userId="46ce2bb489724496" providerId="LiveId" clId="{00C2EBFC-F7A4-4F9D-811A-7E1AEC1E73C0}" dt="2026-02-25T19:19:17.878" v="89" actId="14100"/>
        <pc:sldMkLst>
          <pc:docMk/>
          <pc:sldMk cId="3789912088" sldId="799"/>
        </pc:sldMkLst>
        <pc:spChg chg="mod">
          <ac:chgData name="Ebad Banissi" userId="46ce2bb489724496" providerId="LiveId" clId="{00C2EBFC-F7A4-4F9D-811A-7E1AEC1E73C0}" dt="2026-02-25T19:18:41.023" v="83" actId="27636"/>
          <ac:spMkLst>
            <pc:docMk/>
            <pc:sldMk cId="3789912088" sldId="799"/>
            <ac:spMk id="2" creationId="{25503553-67C6-50BA-7801-41339562A119}"/>
          </ac:spMkLst>
        </pc:spChg>
        <pc:spChg chg="mod">
          <ac:chgData name="Ebad Banissi" userId="46ce2bb489724496" providerId="LiveId" clId="{00C2EBFC-F7A4-4F9D-811A-7E1AEC1E73C0}" dt="2026-02-25T19:19:17.878" v="89" actId="14100"/>
          <ac:spMkLst>
            <pc:docMk/>
            <pc:sldMk cId="3789912088" sldId="799"/>
            <ac:spMk id="3" creationId="{2883A048-5D2F-8144-8B30-911AC43D0EC5}"/>
          </ac:spMkLst>
        </pc:spChg>
        <pc:spChg chg="del mod">
          <ac:chgData name="Ebad Banissi" userId="46ce2bb489724496" providerId="LiveId" clId="{00C2EBFC-F7A4-4F9D-811A-7E1AEC1E73C0}" dt="2026-02-25T19:18:24.757" v="75" actId="21"/>
          <ac:spMkLst>
            <pc:docMk/>
            <pc:sldMk cId="3789912088" sldId="799"/>
            <ac:spMk id="4" creationId="{FB34E9AB-E772-F899-736C-BDFEFFF89EB4}"/>
          </ac:spMkLst>
        </pc:spChg>
      </pc:sldChg>
      <pc:sldChg chg="addSp delSp modSp new mod">
        <pc:chgData name="Ebad Banissi" userId="46ce2bb489724496" providerId="LiveId" clId="{00C2EBFC-F7A4-4F9D-811A-7E1AEC1E73C0}" dt="2026-02-25T19:30:35.657" v="145" actId="20577"/>
        <pc:sldMkLst>
          <pc:docMk/>
          <pc:sldMk cId="674653190" sldId="800"/>
        </pc:sldMkLst>
        <pc:spChg chg="mod">
          <ac:chgData name="Ebad Banissi" userId="46ce2bb489724496" providerId="LiveId" clId="{00C2EBFC-F7A4-4F9D-811A-7E1AEC1E73C0}" dt="2026-02-25T19:29:18.295" v="137"/>
          <ac:spMkLst>
            <pc:docMk/>
            <pc:sldMk cId="674653190" sldId="800"/>
            <ac:spMk id="2" creationId="{F765801C-15EC-7807-935F-669CC7CAC549}"/>
          </ac:spMkLst>
        </pc:spChg>
        <pc:spChg chg="del">
          <ac:chgData name="Ebad Banissi" userId="46ce2bb489724496" providerId="LiveId" clId="{00C2EBFC-F7A4-4F9D-811A-7E1AEC1E73C0}" dt="2026-02-25T19:30:08.998" v="139" actId="478"/>
          <ac:spMkLst>
            <pc:docMk/>
            <pc:sldMk cId="674653190" sldId="800"/>
            <ac:spMk id="3" creationId="{2FD06380-06C0-7DF2-FABC-7D3D86CCB4EB}"/>
          </ac:spMkLst>
        </pc:spChg>
        <pc:spChg chg="del">
          <ac:chgData name="Ebad Banissi" userId="46ce2bb489724496" providerId="LiveId" clId="{00C2EBFC-F7A4-4F9D-811A-7E1AEC1E73C0}" dt="2026-02-25T19:30:12.796" v="140" actId="478"/>
          <ac:spMkLst>
            <pc:docMk/>
            <pc:sldMk cId="674653190" sldId="800"/>
            <ac:spMk id="4" creationId="{EFA8327E-53D3-388C-4181-C3C59DF3BD9A}"/>
          </ac:spMkLst>
        </pc:spChg>
        <pc:spChg chg="add mod">
          <ac:chgData name="Ebad Banissi" userId="46ce2bb489724496" providerId="LiveId" clId="{00C2EBFC-F7A4-4F9D-811A-7E1AEC1E73C0}" dt="2026-02-25T19:30:35.657" v="145" actId="20577"/>
          <ac:spMkLst>
            <pc:docMk/>
            <pc:sldMk cId="674653190" sldId="800"/>
            <ac:spMk id="7" creationId="{DE69BF03-91AA-8E64-F6F8-BFA2E19D4095}"/>
          </ac:spMkLst>
        </pc:spChg>
      </pc:sldChg>
      <pc:sldChg chg="modSp new mod">
        <pc:chgData name="Ebad Banissi" userId="46ce2bb489724496" providerId="LiveId" clId="{00C2EBFC-F7A4-4F9D-811A-7E1AEC1E73C0}" dt="2026-02-25T19:33:00.622" v="170" actId="14100"/>
        <pc:sldMkLst>
          <pc:docMk/>
          <pc:sldMk cId="3953518236" sldId="801"/>
        </pc:sldMkLst>
        <pc:spChg chg="mod">
          <ac:chgData name="Ebad Banissi" userId="46ce2bb489724496" providerId="LiveId" clId="{00C2EBFC-F7A4-4F9D-811A-7E1AEC1E73C0}" dt="2026-02-25T19:31:06.355" v="147"/>
          <ac:spMkLst>
            <pc:docMk/>
            <pc:sldMk cId="3953518236" sldId="801"/>
            <ac:spMk id="2" creationId="{9116E209-2EBF-0566-C28F-C70118C68F5E}"/>
          </ac:spMkLst>
        </pc:spChg>
        <pc:spChg chg="mod">
          <ac:chgData name="Ebad Banissi" userId="46ce2bb489724496" providerId="LiveId" clId="{00C2EBFC-F7A4-4F9D-811A-7E1AEC1E73C0}" dt="2026-02-25T19:32:55.499" v="169" actId="27636"/>
          <ac:spMkLst>
            <pc:docMk/>
            <pc:sldMk cId="3953518236" sldId="801"/>
            <ac:spMk id="3" creationId="{F18DC9AC-5544-B3ED-4605-3ECC5673B455}"/>
          </ac:spMkLst>
        </pc:spChg>
        <pc:spChg chg="mod">
          <ac:chgData name="Ebad Banissi" userId="46ce2bb489724496" providerId="LiveId" clId="{00C2EBFC-F7A4-4F9D-811A-7E1AEC1E73C0}" dt="2026-02-25T19:33:00.622" v="170" actId="14100"/>
          <ac:spMkLst>
            <pc:docMk/>
            <pc:sldMk cId="3953518236" sldId="801"/>
            <ac:spMk id="4" creationId="{AE09CF3E-5373-302F-9DF8-102CFF0821C6}"/>
          </ac:spMkLst>
        </pc:spChg>
      </pc:sldChg>
      <pc:sldChg chg="delSp modSp new mod">
        <pc:chgData name="Ebad Banissi" userId="46ce2bb489724496" providerId="LiveId" clId="{00C2EBFC-F7A4-4F9D-811A-7E1AEC1E73C0}" dt="2026-02-25T20:30:38.845" v="235" actId="14100"/>
        <pc:sldMkLst>
          <pc:docMk/>
          <pc:sldMk cId="665388295" sldId="802"/>
        </pc:sldMkLst>
        <pc:spChg chg="mod">
          <ac:chgData name="Ebad Banissi" userId="46ce2bb489724496" providerId="LiveId" clId="{00C2EBFC-F7A4-4F9D-811A-7E1AEC1E73C0}" dt="2026-02-25T20:30:03.301" v="231" actId="255"/>
          <ac:spMkLst>
            <pc:docMk/>
            <pc:sldMk cId="665388295" sldId="802"/>
            <ac:spMk id="2" creationId="{943EE0BF-870B-C29A-902C-1E8CEB49E4A9}"/>
          </ac:spMkLst>
        </pc:spChg>
        <pc:spChg chg="mod">
          <ac:chgData name="Ebad Banissi" userId="46ce2bb489724496" providerId="LiveId" clId="{00C2EBFC-F7A4-4F9D-811A-7E1AEC1E73C0}" dt="2026-02-25T20:30:38.845" v="235" actId="14100"/>
          <ac:spMkLst>
            <pc:docMk/>
            <pc:sldMk cId="665388295" sldId="802"/>
            <ac:spMk id="3" creationId="{255A424C-F2A4-0E55-1D54-8D920398C0E2}"/>
          </ac:spMkLst>
        </pc:spChg>
        <pc:spChg chg="del">
          <ac:chgData name="Ebad Banissi" userId="46ce2bb489724496" providerId="LiveId" clId="{00C2EBFC-F7A4-4F9D-811A-7E1AEC1E73C0}" dt="2026-02-25T20:30:31.964" v="233" actId="21"/>
          <ac:spMkLst>
            <pc:docMk/>
            <pc:sldMk cId="665388295" sldId="802"/>
            <ac:spMk id="4" creationId="{9E2BFB77-2AB2-A4D9-4971-C02447399223}"/>
          </ac:spMkLst>
        </pc:spChg>
      </pc:sldChg>
      <pc:sldChg chg="new del">
        <pc:chgData name="Ebad Banissi" userId="46ce2bb489724496" providerId="LiveId" clId="{00C2EBFC-F7A4-4F9D-811A-7E1AEC1E73C0}" dt="2026-02-25T19:41:50.916" v="223" actId="680"/>
        <pc:sldMkLst>
          <pc:docMk/>
          <pc:sldMk cId="725070657" sldId="803"/>
        </pc:sldMkLst>
      </pc:sldChg>
      <pc:sldChg chg="delSp modSp new mod">
        <pc:chgData name="Ebad Banissi" userId="46ce2bb489724496" providerId="LiveId" clId="{00C2EBFC-F7A4-4F9D-811A-7E1AEC1E73C0}" dt="2026-02-25T20:32:45.376" v="253" actId="5793"/>
        <pc:sldMkLst>
          <pc:docMk/>
          <pc:sldMk cId="1543633859" sldId="803"/>
        </pc:sldMkLst>
        <pc:spChg chg="mod">
          <ac:chgData name="Ebad Banissi" userId="46ce2bb489724496" providerId="LiveId" clId="{00C2EBFC-F7A4-4F9D-811A-7E1AEC1E73C0}" dt="2026-02-25T20:32:22.417" v="248" actId="14100"/>
          <ac:spMkLst>
            <pc:docMk/>
            <pc:sldMk cId="1543633859" sldId="803"/>
            <ac:spMk id="2" creationId="{7D4832F8-C931-4B7A-5CD5-95599F1FBF92}"/>
          </ac:spMkLst>
        </pc:spChg>
        <pc:spChg chg="mod">
          <ac:chgData name="Ebad Banissi" userId="46ce2bb489724496" providerId="LiveId" clId="{00C2EBFC-F7A4-4F9D-811A-7E1AEC1E73C0}" dt="2026-02-25T20:32:45.376" v="253" actId="5793"/>
          <ac:spMkLst>
            <pc:docMk/>
            <pc:sldMk cId="1543633859" sldId="803"/>
            <ac:spMk id="3" creationId="{82ADE7F6-9254-AEEB-FA1E-EB63FF2B3FC9}"/>
          </ac:spMkLst>
        </pc:spChg>
        <pc:spChg chg="del">
          <ac:chgData name="Ebad Banissi" userId="46ce2bb489724496" providerId="LiveId" clId="{00C2EBFC-F7A4-4F9D-811A-7E1AEC1E73C0}" dt="2026-02-25T20:32:03.588" v="245" actId="478"/>
          <ac:spMkLst>
            <pc:docMk/>
            <pc:sldMk cId="1543633859" sldId="803"/>
            <ac:spMk id="4" creationId="{A4F2EA53-14BF-C1FE-30FD-A442CAE2A01C}"/>
          </ac:spMkLst>
        </pc:spChg>
      </pc:sldChg>
      <pc:sldChg chg="addSp delSp modSp new mod">
        <pc:chgData name="Ebad Banissi" userId="46ce2bb489724496" providerId="LiveId" clId="{00C2EBFC-F7A4-4F9D-811A-7E1AEC1E73C0}" dt="2026-02-25T20:40:22.072" v="284" actId="20577"/>
        <pc:sldMkLst>
          <pc:docMk/>
          <pc:sldMk cId="3992258887" sldId="804"/>
        </pc:sldMkLst>
        <pc:spChg chg="mod">
          <ac:chgData name="Ebad Banissi" userId="46ce2bb489724496" providerId="LiveId" clId="{00C2EBFC-F7A4-4F9D-811A-7E1AEC1E73C0}" dt="2026-02-25T20:38:59.702" v="270"/>
          <ac:spMkLst>
            <pc:docMk/>
            <pc:sldMk cId="3992258887" sldId="804"/>
            <ac:spMk id="2" creationId="{10281F97-581D-EDF8-89ED-F9487A73B8F1}"/>
          </ac:spMkLst>
        </pc:spChg>
        <pc:spChg chg="del">
          <ac:chgData name="Ebad Banissi" userId="46ce2bb489724496" providerId="LiveId" clId="{00C2EBFC-F7A4-4F9D-811A-7E1AEC1E73C0}" dt="2026-02-25T20:39:22.021" v="271" actId="34307"/>
          <ac:spMkLst>
            <pc:docMk/>
            <pc:sldMk cId="3992258887" sldId="804"/>
            <ac:spMk id="3" creationId="{A7E37BD1-B10C-9C22-B57C-1C53C7763A86}"/>
          </ac:spMkLst>
        </pc:spChg>
        <pc:spChg chg="mod">
          <ac:chgData name="Ebad Banissi" userId="46ce2bb489724496" providerId="LiveId" clId="{00C2EBFC-F7A4-4F9D-811A-7E1AEC1E73C0}" dt="2026-02-25T20:40:22.072" v="284" actId="20577"/>
          <ac:spMkLst>
            <pc:docMk/>
            <pc:sldMk cId="3992258887" sldId="804"/>
            <ac:spMk id="4" creationId="{8B7667F9-41CB-5C10-A91A-5981C81BCA62}"/>
          </ac:spMkLst>
        </pc:spChg>
        <pc:spChg chg="add del mod">
          <ac:chgData name="Ebad Banissi" userId="46ce2bb489724496" providerId="LiveId" clId="{00C2EBFC-F7A4-4F9D-811A-7E1AEC1E73C0}" dt="2026-02-25T20:39:39.622" v="274" actId="478"/>
          <ac:spMkLst>
            <pc:docMk/>
            <pc:sldMk cId="3992258887" sldId="804"/>
            <ac:spMk id="8" creationId="{2EA40E9F-DD79-091E-5CDB-5F690FDA10FF}"/>
          </ac:spMkLst>
        </pc:spChg>
        <pc:picChg chg="add del mod ord">
          <ac:chgData name="Ebad Banissi" userId="46ce2bb489724496" providerId="LiveId" clId="{00C2EBFC-F7A4-4F9D-811A-7E1AEC1E73C0}" dt="2026-02-25T20:39:35.747" v="273" actId="478"/>
          <ac:picMkLst>
            <pc:docMk/>
            <pc:sldMk cId="3992258887" sldId="804"/>
            <ac:picMk id="6" creationId="{A090C945-927E-7423-24B3-1F4CC3E4C9CD}"/>
          </ac:picMkLst>
        </pc:picChg>
      </pc:sldChg>
      <pc:sldChg chg="modSp new del mod">
        <pc:chgData name="Ebad Banissi" userId="46ce2bb489724496" providerId="LiveId" clId="{00C2EBFC-F7A4-4F9D-811A-7E1AEC1E73C0}" dt="2026-02-25T21:36:45.490" v="391" actId="2696"/>
        <pc:sldMkLst>
          <pc:docMk/>
          <pc:sldMk cId="1910456701" sldId="805"/>
        </pc:sldMkLst>
        <pc:spChg chg="mod">
          <ac:chgData name="Ebad Banissi" userId="46ce2bb489724496" providerId="LiveId" clId="{00C2EBFC-F7A4-4F9D-811A-7E1AEC1E73C0}" dt="2026-02-25T21:25:11.482" v="375"/>
          <ac:spMkLst>
            <pc:docMk/>
            <pc:sldMk cId="1910456701" sldId="805"/>
            <ac:spMk id="2" creationId="{98F995C8-1EB8-5B56-AFDC-8BA4DD4EA209}"/>
          </ac:spMkLst>
        </pc:spChg>
        <pc:spChg chg="mod">
          <ac:chgData name="Ebad Banissi" userId="46ce2bb489724496" providerId="LiveId" clId="{00C2EBFC-F7A4-4F9D-811A-7E1AEC1E73C0}" dt="2026-02-25T21:27:16.970" v="380" actId="5793"/>
          <ac:spMkLst>
            <pc:docMk/>
            <pc:sldMk cId="1910456701" sldId="805"/>
            <ac:spMk id="3" creationId="{EA8E0704-A5C4-4301-8D0E-5CC3F2853435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C7E957-25CB-4C2F-A59C-235022CD38BE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00A019-855A-4010-A508-7860020AE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0205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For him is Paradise packed with bounties, pleasure and delight and spiritual sustenance and comforts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D43FD9-D1D0-4CE0-84D1-A3A9AB9D63C3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042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18AA1-138F-7E46-6B8E-466760BE8F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9816EF-F78E-ABEA-8184-7A06C0B3D0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AE8955-AD73-70F7-4298-A069186375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EDF75-B853-4B7B-A970-48F0B3A07F04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116079-4A85-0C7A-E563-3C8ABF09B5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05BC96-6B22-3A42-2F03-2D5A35F5BA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92364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4578E-45EE-7548-8124-81CA71CBEC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6BF19F-3982-56F4-DCAC-93D234AEEF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CDBD3-492E-1763-391E-6B05ACE92D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57075-F359-458D-AB2A-8F9DACD2ED96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A29EAF-0823-2110-8306-B0DFEC6E15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24328-307A-F909-31C6-876DD6AADA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06538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293523-A19B-DBD0-53D5-51DCA676DD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3FE514-394E-CEEB-6B8B-92CBB60055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1BF98C-DE84-7CED-CC22-8A2E2F8859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AE989-7FC1-47AB-B03C-9377CABCF262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043087-640E-17C2-A051-5D697A3A1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B2C903-B262-F8D6-B0E7-DE6625036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822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E7A4D-66D0-3C15-49E9-16D14DB158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B8F623-E7EC-FC03-6D8B-1C7C989FBB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371C10-ED81-63FA-876F-07B617D639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ABE9AE-297C-DEA0-2095-B37D0BC38D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E223F9-0E4B-4640-9DB9-2EEDE63A4AE6}" type="datetime1">
              <a:rPr lang="en-GB" smtClean="0"/>
              <a:t>25/02/2026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740F72-6606-73CD-A862-25BEB9A913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612893-82FD-1929-5520-7AE4D65478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2581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517EA0-FC3B-BA24-6BB7-B4F0AE85CE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52A983-3873-7E81-0871-4C5D0DF2FF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659933-1CD0-773A-70D5-66124A30E4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4DCAAC-1002-A56C-7568-D865A34EAE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52831BB-BAD8-AA2D-17C8-C8E5DF80B36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640D908-49FD-3F3A-A99C-8BF8C7DBFA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414E9-3569-4602-8284-254E2733ECB8}" type="datetime1">
              <a:rPr lang="en-GB" smtClean="0"/>
              <a:t>25/02/2026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F94F69-BF48-330D-8746-38FDF8A695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121F484-7BC0-5E04-3758-4862D2C581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90737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AFC1F-AA43-ECE6-20E6-49D5392704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9B8EF2D-B094-3B9C-ED69-76ADA0C76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E8469-6F4F-48DC-A439-FB6FA28E15EB}" type="datetime1">
              <a:rPr lang="en-GB" smtClean="0"/>
              <a:t>25/02/2026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5EFA77-FBFA-A615-E77F-E71AD65512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E68079-501E-9B95-E6FB-FAF1E6A613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60885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5797024-B6EB-426C-D122-69F9260C22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64312-CF40-4F0D-B679-70A7AB81D5B3}" type="datetime1">
              <a:rPr lang="en-GB" smtClean="0"/>
              <a:t>25/02/2026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0C499C6-3B28-3B4E-E08A-09CD154957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112B0E-EA37-F2ED-10CD-7BAB5D697E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90763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1715C-888D-EAA2-AAB3-7BBD8928FD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CE4EC2-ACD1-7B6A-190D-8FB58CA411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2DE601-BFA2-904B-619A-6CED3345AF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F26C5F-21D6-2673-585B-E1C5AE422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63D60-C9FB-49B5-9C88-45D95FD47D70}" type="datetime1">
              <a:rPr lang="en-GB" smtClean="0"/>
              <a:t>25/02/2026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55A345-F40F-CF34-ABDC-29EF1BE170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499D4C-2D54-1943-DEFB-491F02D19D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22174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75E19F-23FE-56C7-BD31-2F78A32464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9BF214F-F2CD-8588-F7F3-8B5D0CF5F6C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5420ED-2C19-03E7-94C5-8A3F6C9C6F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D81B0A-83BC-8458-62D4-556980F6FA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3F77DD-AB3B-4585-B154-96A25B010386}" type="datetime1">
              <a:rPr lang="en-GB" smtClean="0"/>
              <a:t>25/02/2026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3B5EE7-1554-CC35-20C6-447A1F03D3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2B9727-4534-5BBE-816D-E35B864439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61999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250E17-7AF0-5C1B-8AB4-92301873A6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16A99A-D341-7DB0-827B-3C160415C17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28D781-756A-AADD-3A7F-421C457DFF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E6838-DCB2-4ABB-8824-4199F954121A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B29522-4574-9F3F-743D-E71FD6D019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481A57-637B-534D-527D-EFDFAE968F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70667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F51BF18-1DD4-5516-9BA1-0E57373270E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E958EA-4911-1469-8DD2-7B1BD6B70C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FBD9AF-ED92-567C-CEAC-18A3324EB7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B0509-5E2B-4A73-8B65-4A56EA7C7EAA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E75701-33EA-EBF0-7F01-D68F4363FA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ECFF69-98FD-1975-0395-9E6F21C7F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6854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A5372D8-2EF9-0840-6A85-2B4146618E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A5752D-B34A-24BE-B738-B5D6BEEBB2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F99317-D950-FD2B-B2CB-C5147DE6C18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4E50CC-4E61-4830-91C6-B3B684DD582E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8EA4F5-4D57-E457-CD0E-C28452D71E4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2B131D-978C-1497-A55E-CB5B1339D2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A5A1E3-78FE-4695-898E-167D1D00A2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08699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International Day of Islamic Art | UNESCO">
            <a:extLst>
              <a:ext uri="{FF2B5EF4-FFF2-40B4-BE49-F238E27FC236}">
                <a16:creationId xmlns:a16="http://schemas.microsoft.com/office/drawing/2014/main" id="{777B2433-4C6A-DE02-D6F1-95F6DDE4482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3" t="9091" r="39458" b="1"/>
          <a:stretch/>
        </p:blipFill>
        <p:spPr bwMode="auto">
          <a:xfrm>
            <a:off x="3523488" y="10"/>
            <a:ext cx="866851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Rectangle 1032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93DFE-CDE9-63BC-9DB7-3376E11E2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11602402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4400" dirty="0"/>
              <a:t>DBA Critical Literature Review</a:t>
            </a:r>
            <a:br>
              <a:rPr lang="en-GB" sz="4400" dirty="0"/>
            </a:br>
            <a:br>
              <a:rPr lang="en-GB" sz="4400" dirty="0"/>
            </a:br>
            <a:r>
              <a:rPr lang="en-GB" sz="2400" dirty="0"/>
              <a:t>Doctoral identity → Criticality → Knowledge construction → Systematic design → Writing → Intellectual intervention</a:t>
            </a:r>
            <a:endParaRPr lang="en-US" sz="2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00E8FB-BCDD-CD3C-93AF-F5F1FD387A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77980" y="4872922"/>
            <a:ext cx="6206155" cy="120814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/>
              <a:t>Ebad Banissi (Prof)</a:t>
            </a:r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24047B-E100-017F-FAA1-7B596ADD7B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6545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1D2CEB-BA5E-4235-C3C0-20E2550786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F9DE4-A234-8523-8438-BA2F7247C1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12192000" cy="118034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highlight>
                  <a:srgbClr val="FFFF00"/>
                </a:highlight>
              </a:rPr>
              <a:t>Section 1 – Doctoral Criticality</a:t>
            </a:r>
            <a:br>
              <a:rPr lang="en-GB" dirty="0">
                <a:solidFill>
                  <a:srgbClr val="1D2125"/>
                </a:solidFill>
                <a:latin typeface="-apple-system"/>
              </a:rPr>
            </a:b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F45169-90E4-BA0B-FC72-04DAA06BF4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2</a:t>
            </a:fld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1C378B3-0733-1454-32DB-39CB20FF95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1197735"/>
            <a:ext cx="12192000" cy="4979228"/>
          </a:xfrm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dirty="0"/>
              <a:t>From Critical Reading → Knowledge Construction</a:t>
            </a:r>
          </a:p>
          <a:p>
            <a:r>
              <a:rPr lang="en-GB" dirty="0"/>
              <a:t>Criticality at Doctoral Level</a:t>
            </a:r>
          </a:p>
          <a:p>
            <a:r>
              <a:rPr lang="en-GB" dirty="0"/>
              <a:t>Epistemic Positioning &amp; Problematization</a:t>
            </a:r>
          </a:p>
          <a:p>
            <a:r>
              <a:rPr lang="en-GB" dirty="0"/>
              <a:t>Intellectual Anchors</a:t>
            </a:r>
          </a:p>
          <a:p>
            <a:r>
              <a:rPr lang="en-GB" dirty="0"/>
              <a:t>Reflexivity</a:t>
            </a:r>
          </a:p>
          <a:p>
            <a:r>
              <a:rPr lang="en-GB" dirty="0"/>
              <a:t>Why Criticality Matters in </a:t>
            </a:r>
            <a:r>
              <a:rPr lang="en-GB" dirty="0" err="1"/>
              <a:t>Datafied</a:t>
            </a:r>
            <a:r>
              <a:rPr lang="en-GB" dirty="0"/>
              <a:t> Organisations</a:t>
            </a:r>
          </a:p>
        </p:txBody>
      </p:sp>
    </p:spTree>
    <p:extLst>
      <p:ext uri="{BB962C8B-B14F-4D97-AF65-F5344CB8AC3E}">
        <p14:creationId xmlns:p14="http://schemas.microsoft.com/office/powerpoint/2010/main" val="7039388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503553-67C6-50BA-7801-41339562A1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>
            <a:normAutofit/>
          </a:bodyPr>
          <a:lstStyle/>
          <a:p>
            <a:r>
              <a:rPr lang="en-GB" b="1" dirty="0"/>
              <a:t>From Critical Reading to Knowledge Construction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83A048-5D2F-8144-8B30-911AC43D0EC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1668" y="978794"/>
            <a:ext cx="12050332" cy="5198169"/>
          </a:xfrm>
        </p:spPr>
        <p:txBody>
          <a:bodyPr>
            <a:normAutofit/>
          </a:bodyPr>
          <a:lstStyle/>
          <a:p>
            <a:r>
              <a:rPr lang="en-GB" b="1" dirty="0"/>
              <a:t>At doctoral level, you are not:</a:t>
            </a:r>
          </a:p>
          <a:p>
            <a:pPr lvl="1"/>
            <a:r>
              <a:rPr lang="en-GB" b="1" dirty="0"/>
              <a:t>Summarising literature</a:t>
            </a:r>
          </a:p>
          <a:p>
            <a:pPr lvl="1"/>
            <a:r>
              <a:rPr lang="en-GB" b="1" dirty="0"/>
              <a:t>Listing gaps</a:t>
            </a:r>
          </a:p>
          <a:p>
            <a:pPr lvl="1"/>
            <a:r>
              <a:rPr lang="en-GB" b="1" dirty="0"/>
              <a:t>Reporting debates</a:t>
            </a:r>
          </a:p>
          <a:p>
            <a:r>
              <a:rPr lang="en-GB" b="1" dirty="0"/>
              <a:t>You are:</a:t>
            </a:r>
          </a:p>
          <a:p>
            <a:pPr lvl="1"/>
            <a:r>
              <a:rPr lang="en-GB" b="1" dirty="0"/>
              <a:t>Positioning knowledge</a:t>
            </a:r>
          </a:p>
          <a:p>
            <a:pPr lvl="1"/>
            <a:r>
              <a:rPr lang="en-GB" b="1" dirty="0"/>
              <a:t>Challenging assumptions</a:t>
            </a:r>
          </a:p>
          <a:p>
            <a:pPr lvl="1"/>
            <a:r>
              <a:rPr lang="en-GB" b="1" dirty="0"/>
              <a:t>Reframing problems</a:t>
            </a:r>
          </a:p>
          <a:p>
            <a:pPr lvl="1"/>
            <a:r>
              <a:rPr lang="en-GB" b="1" dirty="0"/>
              <a:t>Producing intellectual intervention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4D0D57E-9445-08F8-E743-CA7774F614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9120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EC89F-A97E-2E4D-B1C2-C53A67AF3C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5"/>
            <a:ext cx="12192000" cy="1325563"/>
          </a:xfrm>
        </p:spPr>
        <p:txBody>
          <a:bodyPr/>
          <a:lstStyle/>
          <a:p>
            <a:r>
              <a:rPr lang="en-GB" dirty="0"/>
              <a:t>What is Criticality at DBA Level?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6AA1B4-7D83-5EAE-EB3B-5BEB4FAAF5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0934F5F-CD84-F9A2-4626-F138467FB959}"/>
              </a:ext>
            </a:extLst>
          </p:cNvPr>
          <p:cNvSpPr txBox="1"/>
          <p:nvPr/>
        </p:nvSpPr>
        <p:spPr>
          <a:xfrm>
            <a:off x="0" y="1624403"/>
            <a:ext cx="12003110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200" dirty="0"/>
              <a:t>Criticality is not just: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Evaluating arguments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Spotting bias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Checking evidence</a:t>
            </a:r>
          </a:p>
          <a:p>
            <a:pPr>
              <a:buNone/>
            </a:pPr>
            <a:r>
              <a:rPr lang="en-GB" sz="3200" dirty="0"/>
              <a:t>It is: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Epistemic positioning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Theoretical framing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Problematization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Contribution to knowledge</a:t>
            </a:r>
          </a:p>
        </p:txBody>
      </p:sp>
    </p:spTree>
    <p:extLst>
      <p:ext uri="{BB962C8B-B14F-4D97-AF65-F5344CB8AC3E}">
        <p14:creationId xmlns:p14="http://schemas.microsoft.com/office/powerpoint/2010/main" val="11668375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65801C-15EC-7807-935F-669CC7CAC5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Epistemic Positioning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EE0044-1B60-8C27-F472-8913F09416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E69BF03-91AA-8E64-F6F8-BFA2E19D4095}"/>
              </a:ext>
            </a:extLst>
          </p:cNvPr>
          <p:cNvSpPr txBox="1"/>
          <p:nvPr/>
        </p:nvSpPr>
        <p:spPr>
          <a:xfrm>
            <a:off x="0" y="1901402"/>
            <a:ext cx="12192000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200" dirty="0"/>
              <a:t>Ask:</a:t>
            </a:r>
          </a:p>
          <a:p>
            <a:pPr>
              <a:buNone/>
            </a:pPr>
            <a:endParaRPr lang="en-GB" sz="32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What assumptions about reality (ontology) underpin this work?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What counts as “valid knowledge” here?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What is treated as measurable, objective, legitimate?</a:t>
            </a:r>
          </a:p>
          <a:p>
            <a:pPr>
              <a:buNone/>
            </a:pPr>
            <a:endParaRPr lang="en-GB" sz="3200" dirty="0"/>
          </a:p>
          <a:p>
            <a:pPr>
              <a:buNone/>
            </a:pPr>
            <a:r>
              <a:rPr lang="en-GB" sz="3200" dirty="0"/>
              <a:t>Doctoral research exposes assumptions — it does not inherit them blindly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746531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16E209-2EBF-0566-C28F-C70118C68F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Theoretical Framing &amp; Problematization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8DC9AC-5544-B3ED-4605-3ECC5673B4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-1" y="1690687"/>
            <a:ext cx="5679583" cy="5030787"/>
          </a:xfrm>
        </p:spPr>
        <p:txBody>
          <a:bodyPr>
            <a:normAutofit/>
          </a:bodyPr>
          <a:lstStyle/>
          <a:p>
            <a:r>
              <a:rPr lang="en-GB" dirty="0"/>
              <a:t>Are you: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Filling a gap?</a:t>
            </a:r>
          </a:p>
          <a:p>
            <a:pPr marL="0" indent="0">
              <a:buNone/>
            </a:pPr>
            <a:r>
              <a:rPr lang="en-GB" dirty="0"/>
              <a:t>Or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Challenging the assumptions that created the gap?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(Alvesson &amp; Sandberg, 2011)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09CF3E-5373-302F-9DF8-102CFF0821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33375" y="2005012"/>
            <a:ext cx="5867400" cy="4716462"/>
          </a:xfrm>
        </p:spPr>
        <p:txBody>
          <a:bodyPr>
            <a:normAutofit/>
          </a:bodyPr>
          <a:lstStyle/>
          <a:p>
            <a:r>
              <a:rPr lang="en-GB" dirty="0"/>
              <a:t>Doctoral work questions: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Dominant paradigms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Taken-for-granted constructs</a:t>
            </a:r>
          </a:p>
          <a:p>
            <a:endParaRPr lang="en-GB" dirty="0"/>
          </a:p>
          <a:p>
            <a:r>
              <a:rPr lang="en-GB" dirty="0"/>
              <a:t>Silent exclusions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2592D4-7E55-3C48-516D-D056E7E5C3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35182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A6EECB-E62B-37D2-386A-34A68BA68A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6200" y="0"/>
            <a:ext cx="10515600" cy="1325563"/>
          </a:xfrm>
        </p:spPr>
        <p:txBody>
          <a:bodyPr/>
          <a:lstStyle/>
          <a:p>
            <a:r>
              <a:rPr lang="en-GB" b="1" dirty="0"/>
              <a:t>Knowledge Contribution</a:t>
            </a:r>
            <a:br>
              <a:rPr lang="en-GB" b="1" dirty="0"/>
            </a:b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613FF8-34FD-734C-9723-0914AC52E7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856" y="1155922"/>
            <a:ext cx="12150144" cy="570207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000" b="1" dirty="0"/>
              <a:t>4. </a:t>
            </a:r>
            <a:r>
              <a:rPr lang="en-GB" sz="3000" dirty="0"/>
              <a:t>What exactly is being added?</a:t>
            </a:r>
          </a:p>
          <a:p>
            <a:r>
              <a:rPr lang="en-GB" sz="3000" dirty="0"/>
              <a:t>Extending a theory?</a:t>
            </a:r>
          </a:p>
          <a:p>
            <a:r>
              <a:rPr lang="en-GB" sz="3000" dirty="0"/>
              <a:t>Reframing a problem?</a:t>
            </a:r>
          </a:p>
          <a:p>
            <a:r>
              <a:rPr lang="en-GB" sz="3000" dirty="0"/>
              <a:t>Integrating fragmented streams?</a:t>
            </a:r>
          </a:p>
          <a:p>
            <a:r>
              <a:rPr lang="en-GB" sz="3000" dirty="0"/>
              <a:t>Challenging dominant paradigms?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6EA1ED-E9DB-9D0A-4B70-2CA0942AC9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37155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A9DA0F-F2DC-37E9-38C9-D3D3707AA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5"/>
            <a:ext cx="12192000" cy="1325563"/>
          </a:xfrm>
        </p:spPr>
        <p:txBody>
          <a:bodyPr/>
          <a:lstStyle/>
          <a:p>
            <a:r>
              <a:rPr lang="en-GB" dirty="0"/>
              <a:t>More Contemporary Academic Anchor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FFD08C-FC90-DB77-342B-0564F0AFD1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Alvesson &amp; Sandberg (2011) – Problematization</a:t>
            </a:r>
          </a:p>
          <a:p>
            <a:r>
              <a:rPr lang="en-GB" dirty="0"/>
              <a:t>Bourdieu – Reflexive sociology</a:t>
            </a:r>
          </a:p>
          <a:p>
            <a:r>
              <a:rPr lang="en-GB" dirty="0"/>
              <a:t>Flyvbjerg – </a:t>
            </a:r>
            <a:r>
              <a:rPr lang="en-GB" dirty="0" err="1"/>
              <a:t>Phronetic</a:t>
            </a:r>
            <a:r>
              <a:rPr lang="en-GB" dirty="0"/>
              <a:t> social science</a:t>
            </a:r>
          </a:p>
          <a:p>
            <a:r>
              <a:rPr lang="en-GB" dirty="0"/>
              <a:t>Foucault – Power/knowledge</a:t>
            </a:r>
          </a:p>
          <a:p>
            <a:r>
              <a:rPr lang="en-GB" dirty="0"/>
              <a:t>Contemporary AI ethics literature (algorithmic governance)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Critical literature review = structured intellectual courage.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4B4DF8-4427-C3D2-9F11-6E9B7248E5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03335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A0029-1744-16AF-8145-AC44A74C9C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5"/>
            <a:ext cx="12192000" cy="1007905"/>
          </a:xfrm>
        </p:spPr>
        <p:txBody>
          <a:bodyPr/>
          <a:lstStyle/>
          <a:p>
            <a:r>
              <a:rPr lang="en-GB" dirty="0"/>
              <a:t>Strengthen Reflexivity (Cunliffe)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CDE9FF-E187-BAFF-8CDD-B03531D6CD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88720"/>
            <a:ext cx="12192000" cy="57787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Reflexivity at DBA level is not self-awareness alone —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it is recognising </a:t>
            </a:r>
          </a:p>
          <a:p>
            <a:r>
              <a:rPr lang="en-GB" dirty="0"/>
              <a:t>how our professional position shapes what we see as a “problem.”</a:t>
            </a:r>
          </a:p>
          <a:p>
            <a:r>
              <a:rPr lang="en-GB" dirty="0"/>
              <a:t>How does your managerial background shape your research framing?</a:t>
            </a:r>
          </a:p>
          <a:p>
            <a:r>
              <a:rPr lang="en-GB" dirty="0"/>
              <a:t>Are you solving a performance issue — or reinforcing a managerial ideology?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Ask:</a:t>
            </a:r>
          </a:p>
          <a:p>
            <a:pPr marL="0" indent="0">
              <a:buNone/>
            </a:pPr>
            <a:r>
              <a:rPr lang="en-GB" dirty="0"/>
              <a:t>Am I solving a managerial issue — or reproducing managerial logic?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958039-0927-EA9D-4B92-5275DE142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885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856DCB-6F70-685B-91C6-8D67ACFFCC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" y="0"/>
            <a:ext cx="12054840" cy="1325563"/>
          </a:xfrm>
        </p:spPr>
        <p:txBody>
          <a:bodyPr/>
          <a:lstStyle/>
          <a:p>
            <a:r>
              <a:rPr lang="en-GB" dirty="0"/>
              <a:t>Why Criticality Matters in the </a:t>
            </a:r>
            <a:r>
              <a:rPr lang="en-GB" dirty="0" err="1"/>
              <a:t>Datafied</a:t>
            </a:r>
            <a:r>
              <a:rPr lang="en-GB" dirty="0"/>
              <a:t> Organisation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F3E068-DF63-E2FB-6086-EEC6816802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" y="1591439"/>
            <a:ext cx="595884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In contemporary business research:</a:t>
            </a:r>
          </a:p>
          <a:p>
            <a:r>
              <a:rPr lang="en-GB" dirty="0"/>
              <a:t>Algorithms embed bias</a:t>
            </a:r>
          </a:p>
          <a:p>
            <a:r>
              <a:rPr lang="en-GB" dirty="0"/>
              <a:t>Metrics shape behaviour</a:t>
            </a:r>
          </a:p>
          <a:p>
            <a:r>
              <a:rPr lang="en-GB" dirty="0"/>
              <a:t>ESG constructs legitimacy</a:t>
            </a:r>
          </a:p>
          <a:p>
            <a:r>
              <a:rPr lang="en-GB" dirty="0"/>
              <a:t>Platforms structure power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FDF091-5E00-64A5-C64F-623EDB422B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10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3E9FCA3-A85F-44B0-1639-CC63F852D064}"/>
              </a:ext>
            </a:extLst>
          </p:cNvPr>
          <p:cNvSpPr txBox="1"/>
          <p:nvPr/>
        </p:nvSpPr>
        <p:spPr>
          <a:xfrm>
            <a:off x="6096000" y="1591438"/>
            <a:ext cx="6096000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dirty="0"/>
              <a:t>Critical DBA research must ask: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Who benefits?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Who is excluded?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What assumptions about value are embedded</a:t>
            </a:r>
          </a:p>
        </p:txBody>
      </p:sp>
    </p:spTree>
    <p:extLst>
      <p:ext uri="{BB962C8B-B14F-4D97-AF65-F5344CB8AC3E}">
        <p14:creationId xmlns:p14="http://schemas.microsoft.com/office/powerpoint/2010/main" val="8198305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034A50-1AB3-3EAC-AA77-D23CDBEBF5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20B67-1E9E-3BA5-9565-A4B0096669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12192000" cy="118034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Section 2 – Designing the Review</a:t>
            </a:r>
            <a:br>
              <a:rPr lang="en-GB" dirty="0">
                <a:solidFill>
                  <a:srgbClr val="1D2125"/>
                </a:solidFill>
                <a:latin typeface="-apple-system"/>
              </a:rPr>
            </a:b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8426B1-D0ED-A13C-0E48-173097E57A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11</a:t>
            </a:fld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514086-9C4C-ED47-06FA-EE8AAE2534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1545465"/>
            <a:ext cx="12192000" cy="4351338"/>
          </a:xfrm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dirty="0"/>
              <a:t>Designing a Rigorous Literature</a:t>
            </a:r>
          </a:p>
          <a:p>
            <a:r>
              <a:rPr lang="en-GB" dirty="0"/>
              <a:t> </a:t>
            </a:r>
            <a:r>
              <a:rPr lang="en-GB" dirty="0" err="1"/>
              <a:t>ReviewResearch</a:t>
            </a:r>
            <a:r>
              <a:rPr lang="en-GB" dirty="0"/>
              <a:t> Question</a:t>
            </a:r>
          </a:p>
          <a:p>
            <a:r>
              <a:rPr lang="en-GB" dirty="0"/>
              <a:t> </a:t>
            </a:r>
            <a:r>
              <a:rPr lang="en-GB" dirty="0" err="1"/>
              <a:t>FrameworksScope</a:t>
            </a:r>
            <a:r>
              <a:rPr lang="en-GB" dirty="0"/>
              <a:t> Decisions</a:t>
            </a:r>
          </a:p>
          <a:p>
            <a:r>
              <a:rPr lang="en-GB" dirty="0"/>
              <a:t>Scoping </a:t>
            </a:r>
            <a:r>
              <a:rPr lang="en-GB" dirty="0" err="1"/>
              <a:t>SearchFrameworks</a:t>
            </a:r>
            <a:r>
              <a:rPr lang="en-GB" dirty="0"/>
              <a:t> (CIMO / PICOS)</a:t>
            </a:r>
          </a:p>
          <a:p>
            <a:r>
              <a:rPr lang="en-GB" dirty="0"/>
              <a:t>Logic Models &amp; Mapping</a:t>
            </a:r>
          </a:p>
          <a:p>
            <a:r>
              <a:rPr lang="en-GB" dirty="0"/>
              <a:t>Protocol</a:t>
            </a:r>
          </a:p>
          <a:p>
            <a:r>
              <a:rPr lang="en-GB" dirty="0"/>
              <a:t>Take-Home Method Points</a:t>
            </a:r>
          </a:p>
        </p:txBody>
      </p:sp>
    </p:spTree>
    <p:extLst>
      <p:ext uri="{BB962C8B-B14F-4D97-AF65-F5344CB8AC3E}">
        <p14:creationId xmlns:p14="http://schemas.microsoft.com/office/powerpoint/2010/main" val="18924542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3EE0BF-870B-C29A-902C-1E8CEB49E4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" y="18255"/>
            <a:ext cx="12192000" cy="1325563"/>
          </a:xfrm>
        </p:spPr>
        <p:txBody>
          <a:bodyPr/>
          <a:lstStyle/>
          <a:p>
            <a:r>
              <a:rPr lang="en-GB" dirty="0"/>
              <a:t>Designing a Rigorous Literature Review</a:t>
            </a:r>
            <a:br>
              <a:rPr lang="en-GB" dirty="0"/>
            </a:br>
            <a:r>
              <a:rPr lang="en-GB" sz="2400" dirty="0"/>
              <a:t>Now we move from positioning → to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5A424C-F2A4-0E55-1D54-8D920398C0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" y="1648496"/>
            <a:ext cx="11695090" cy="4528467"/>
          </a:xfrm>
        </p:spPr>
        <p:txBody>
          <a:bodyPr/>
          <a:lstStyle/>
          <a:p>
            <a:r>
              <a:rPr lang="en-GB" dirty="0"/>
              <a:t>A doctoral review requires:</a:t>
            </a:r>
          </a:p>
          <a:p>
            <a:r>
              <a:rPr lang="en-GB" dirty="0"/>
              <a:t>A focused research question</a:t>
            </a:r>
          </a:p>
          <a:p>
            <a:r>
              <a:rPr lang="en-GB" dirty="0"/>
              <a:t>Clear inclusion/exclusion criteria</a:t>
            </a:r>
          </a:p>
          <a:p>
            <a:r>
              <a:rPr lang="en-GB" dirty="0"/>
              <a:t>Transparent search strategy</a:t>
            </a:r>
          </a:p>
          <a:p>
            <a:r>
              <a:rPr lang="en-GB" dirty="0"/>
              <a:t>Analytical synthesis</a:t>
            </a:r>
          </a:p>
          <a:p>
            <a:r>
              <a:rPr lang="en-GB" dirty="0"/>
              <a:t>Theoretical integration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1929C7-FD3F-A5F8-32DF-1BFE3175D5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53882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832F8-C931-4B7A-5CD5-95599F1FBF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36525"/>
            <a:ext cx="12192000" cy="1325563"/>
          </a:xfrm>
        </p:spPr>
        <p:txBody>
          <a:bodyPr>
            <a:normAutofit/>
          </a:bodyPr>
          <a:lstStyle/>
          <a:p>
            <a:r>
              <a:rPr lang="en-GB" dirty="0"/>
              <a:t>Formulating a Research Question</a:t>
            </a:r>
            <a:br>
              <a:rPr lang="en-GB" dirty="0"/>
            </a:br>
            <a:r>
              <a:rPr lang="en-GB" sz="3100" dirty="0"/>
              <a:t>A good review begins with an answerable question.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DE7F6-9254-AEEB-FA1E-EB63FF2B3F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1825624"/>
            <a:ext cx="12192000" cy="5032375"/>
          </a:xfrm>
        </p:spPr>
        <p:txBody>
          <a:bodyPr/>
          <a:lstStyle/>
          <a:p>
            <a:r>
              <a:rPr lang="en-GB" dirty="0"/>
              <a:t>Use structured frameworks:</a:t>
            </a:r>
          </a:p>
          <a:p>
            <a:r>
              <a:rPr lang="en-GB" dirty="0"/>
              <a:t>PICOS</a:t>
            </a:r>
          </a:p>
          <a:p>
            <a:r>
              <a:rPr lang="en-GB" dirty="0"/>
              <a:t>CIMO</a:t>
            </a:r>
          </a:p>
          <a:p>
            <a:r>
              <a:rPr lang="en-GB" dirty="0"/>
              <a:t>SPICE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Frameworks clarify:</a:t>
            </a:r>
          </a:p>
          <a:p>
            <a:r>
              <a:rPr lang="en-GB" dirty="0"/>
              <a:t>Concepts</a:t>
            </a:r>
          </a:p>
          <a:p>
            <a:r>
              <a:rPr lang="en-GB" dirty="0"/>
              <a:t>Boundaries</a:t>
            </a:r>
          </a:p>
          <a:p>
            <a:r>
              <a:rPr lang="en-GB" dirty="0"/>
              <a:t>Analytical logic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72A291-AE14-0270-42FA-98D6214170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36338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question frameworks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SPICE</a:t>
            </a:r>
            <a:r>
              <a:rPr lang="en-GB" dirty="0"/>
              <a:t> (Setting – Perspective – Interest, phenomenon of – Comparison – Evaluation)</a:t>
            </a:r>
          </a:p>
          <a:p>
            <a:r>
              <a:rPr lang="en-GB" b="1" dirty="0" err="1"/>
              <a:t>PerSPE</a:t>
            </a:r>
            <a:r>
              <a:rPr lang="en-GB" b="1" dirty="0"/>
              <a:t>(c)</a:t>
            </a:r>
            <a:r>
              <a:rPr lang="en-GB" b="1" dirty="0" err="1"/>
              <a:t>TiF</a:t>
            </a:r>
            <a:r>
              <a:rPr lang="en-GB" dirty="0"/>
              <a:t> (Perspective-Setting-Phenomenon of interest-Environment-Comparison-Timing-Findings)</a:t>
            </a:r>
          </a:p>
          <a:p>
            <a:r>
              <a:rPr lang="en-GB" b="1" dirty="0"/>
              <a:t>CIMO</a:t>
            </a:r>
            <a:r>
              <a:rPr lang="en-GB" dirty="0"/>
              <a:t> (Context-Intervention-Mechanisms-Outcomes)</a:t>
            </a:r>
            <a:br>
              <a:rPr lang="en-GB" dirty="0"/>
            </a:br>
            <a:r>
              <a:rPr lang="en-GB" dirty="0"/>
              <a:t>etc</a:t>
            </a:r>
          </a:p>
          <a:p>
            <a:r>
              <a:rPr lang="en-GB" dirty="0"/>
              <a:t>Use whichever framework seems to best fit your question; the important thing is to identify the key concepts or facets of your research question so that your selection judgements remain consistent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1613B-B912-486F-AFF0-5C610CCE423B}" type="slidenum">
              <a:rPr lang="en-GB" smtClean="0"/>
              <a:pPr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62764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5612"/>
            <a:ext cx="12192000" cy="1133666"/>
          </a:xfrm>
        </p:spPr>
        <p:txBody>
          <a:bodyPr/>
          <a:lstStyle/>
          <a:p>
            <a:r>
              <a:rPr lang="en-GB" dirty="0"/>
              <a:t>Using question frameworks: PICOS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1613B-B912-486F-AFF0-5C610CCE423B}" type="slidenum">
              <a:rPr lang="en-GB" smtClean="0"/>
              <a:pPr/>
              <a:t>15</a:t>
            </a:fld>
            <a:endParaRPr lang="en-GB"/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526663"/>
              </p:ext>
            </p:extLst>
          </p:nvPr>
        </p:nvGraphicFramePr>
        <p:xfrm>
          <a:off x="103030" y="1229278"/>
          <a:ext cx="12191999" cy="568513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410453">
                  <a:extLst>
                    <a:ext uri="{9D8B030D-6E8A-4147-A177-3AD203B41FA5}">
                      <a16:colId xmlns:a16="http://schemas.microsoft.com/office/drawing/2014/main" val="275244067"/>
                    </a:ext>
                  </a:extLst>
                </a:gridCol>
                <a:gridCol w="9781546">
                  <a:extLst>
                    <a:ext uri="{9D8B030D-6E8A-4147-A177-3AD203B41FA5}">
                      <a16:colId xmlns:a16="http://schemas.microsoft.com/office/drawing/2014/main" val="3316353064"/>
                    </a:ext>
                  </a:extLst>
                </a:gridCol>
              </a:tblGrid>
              <a:tr h="822316">
                <a:tc>
                  <a:txBody>
                    <a:bodyPr/>
                    <a:lstStyle/>
                    <a:p>
                      <a:r>
                        <a:rPr lang="en-GB" sz="2800" dirty="0"/>
                        <a:t>Population</a:t>
                      </a:r>
                      <a:endParaRPr lang="en-GB" sz="2800" b="0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Who is facing</a:t>
                      </a:r>
                      <a:r>
                        <a:rPr lang="en-GB" sz="2800" baseline="0" dirty="0"/>
                        <a:t> the problem or situation to be addressed?</a:t>
                      </a:r>
                      <a:endParaRPr lang="en-GB" sz="2800" b="0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1365363876"/>
                  </a:ext>
                </a:extLst>
              </a:tr>
              <a:tr h="1237950">
                <a:tc>
                  <a:txBody>
                    <a:bodyPr/>
                    <a:lstStyle/>
                    <a:p>
                      <a:r>
                        <a:rPr lang="en-GB" sz="2800" dirty="0"/>
                        <a:t>Intervention / Exposure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How might the situation be</a:t>
                      </a:r>
                      <a:r>
                        <a:rPr lang="en-GB" sz="2800" baseline="0" dirty="0"/>
                        <a:t> tackled? (intervention)</a:t>
                      </a:r>
                    </a:p>
                    <a:p>
                      <a:r>
                        <a:rPr lang="en-GB" sz="2800" baseline="0" dirty="0"/>
                        <a:t>OR</a:t>
                      </a:r>
                    </a:p>
                    <a:p>
                      <a:r>
                        <a:rPr lang="en-GB" sz="2800" baseline="0" dirty="0"/>
                        <a:t>What is happening to the population? (exposure)</a:t>
                      </a:r>
                      <a:endParaRPr lang="en-GB" sz="2800" dirty="0"/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2176300099"/>
                  </a:ext>
                </a:extLst>
              </a:tr>
              <a:tr h="1174737">
                <a:tc>
                  <a:txBody>
                    <a:bodyPr/>
                    <a:lstStyle/>
                    <a:p>
                      <a:r>
                        <a:rPr lang="en-GB" sz="2800" dirty="0"/>
                        <a:t>Comparison</a:t>
                      </a:r>
                    </a:p>
                    <a:p>
                      <a:endParaRPr lang="en-GB" sz="2800" dirty="0"/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What is the alternative? </a:t>
                      </a:r>
                      <a:r>
                        <a:rPr lang="en-GB" sz="2800" baseline="0" dirty="0"/>
                        <a:t>(if the population were not exposed to the intervention or exposure of interest)</a:t>
                      </a:r>
                      <a:endParaRPr lang="en-GB" sz="2800" dirty="0"/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3109985539"/>
                  </a:ext>
                </a:extLst>
              </a:tr>
              <a:tr h="1174737">
                <a:tc>
                  <a:txBody>
                    <a:bodyPr/>
                    <a:lstStyle/>
                    <a:p>
                      <a:r>
                        <a:rPr lang="en-GB" sz="2800" dirty="0"/>
                        <a:t>Outcome(s)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What</a:t>
                      </a:r>
                      <a:r>
                        <a:rPr lang="en-GB" sz="2800" baseline="0" dirty="0"/>
                        <a:t> outcomes of interest might happen to the population as a result of the intervention or exposure, and how will it be measured?</a:t>
                      </a:r>
                      <a:endParaRPr lang="en-GB" sz="2800" dirty="0"/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2190426489"/>
                  </a:ext>
                </a:extLst>
              </a:tr>
              <a:tr h="792454">
                <a:tc>
                  <a:txBody>
                    <a:bodyPr/>
                    <a:lstStyle/>
                    <a:p>
                      <a:r>
                        <a:rPr lang="en-GB" sz="2800" dirty="0"/>
                        <a:t>Study type(s)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/>
                        <a:t>What types of study</a:t>
                      </a:r>
                      <a:r>
                        <a:rPr lang="en-GB" sz="2800" baseline="0" dirty="0"/>
                        <a:t> are likely to be helpful in answering your question?</a:t>
                      </a:r>
                      <a:endParaRPr lang="en-GB" sz="2800" dirty="0"/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7401870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879967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PICOS - example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1613B-B912-486F-AFF0-5C610CCE423B}" type="slidenum">
              <a:rPr lang="en-GB" smtClean="0"/>
              <a:pPr/>
              <a:t>16</a:t>
            </a:fld>
            <a:endParaRPr lang="en-GB"/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307965"/>
              </p:ext>
            </p:extLst>
          </p:nvPr>
        </p:nvGraphicFramePr>
        <p:xfrm>
          <a:off x="0" y="1690689"/>
          <a:ext cx="12192000" cy="420601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45396">
                  <a:extLst>
                    <a:ext uri="{9D8B030D-6E8A-4147-A177-3AD203B41FA5}">
                      <a16:colId xmlns:a16="http://schemas.microsoft.com/office/drawing/2014/main" val="275244067"/>
                    </a:ext>
                  </a:extLst>
                </a:gridCol>
                <a:gridCol w="7846604">
                  <a:extLst>
                    <a:ext uri="{9D8B030D-6E8A-4147-A177-3AD203B41FA5}">
                      <a16:colId xmlns:a16="http://schemas.microsoft.com/office/drawing/2014/main" val="3316353064"/>
                    </a:ext>
                  </a:extLst>
                </a:gridCol>
              </a:tblGrid>
              <a:tr h="581454">
                <a:tc>
                  <a:txBody>
                    <a:bodyPr/>
                    <a:lstStyle/>
                    <a:p>
                      <a:r>
                        <a:rPr lang="en-GB" sz="3200" dirty="0"/>
                        <a:t>Population</a:t>
                      </a:r>
                      <a:endParaRPr lang="en-GB" sz="3200" b="0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Adults in</a:t>
                      </a:r>
                      <a:r>
                        <a:rPr lang="en-GB" sz="3200" baseline="0" dirty="0"/>
                        <a:t> </a:t>
                      </a:r>
                      <a:r>
                        <a:rPr lang="en-GB" sz="3200" dirty="0"/>
                        <a:t>OECD</a:t>
                      </a:r>
                      <a:r>
                        <a:rPr lang="en-GB" sz="3200" baseline="0" dirty="0"/>
                        <a:t> countries</a:t>
                      </a:r>
                      <a:endParaRPr lang="en-GB" sz="3200" b="0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1365363876"/>
                  </a:ext>
                </a:extLst>
              </a:tr>
              <a:tr h="736066">
                <a:tc>
                  <a:txBody>
                    <a:bodyPr/>
                    <a:lstStyle/>
                    <a:p>
                      <a:r>
                        <a:rPr lang="en-GB" sz="3200" dirty="0"/>
                        <a:t>Intervention / Exposure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Smoking bans</a:t>
                      </a: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2176300099"/>
                  </a:ext>
                </a:extLst>
              </a:tr>
              <a:tr h="754894">
                <a:tc>
                  <a:txBody>
                    <a:bodyPr/>
                    <a:lstStyle/>
                    <a:p>
                      <a:r>
                        <a:rPr lang="en-GB" sz="3200" dirty="0"/>
                        <a:t>Comparison</a:t>
                      </a:r>
                    </a:p>
                    <a:p>
                      <a:endParaRPr lang="en-GB" sz="3200" dirty="0"/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None</a:t>
                      </a: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3109985539"/>
                  </a:ext>
                </a:extLst>
              </a:tr>
              <a:tr h="881741">
                <a:tc>
                  <a:txBody>
                    <a:bodyPr/>
                    <a:lstStyle/>
                    <a:p>
                      <a:r>
                        <a:rPr lang="en-GB" sz="3200" dirty="0"/>
                        <a:t>Outcome(s)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Prevalence of lung cancer,</a:t>
                      </a:r>
                      <a:r>
                        <a:rPr lang="en-GB" sz="3200" baseline="0" dirty="0"/>
                        <a:t> </a:t>
                      </a:r>
                      <a:r>
                        <a:rPr lang="en-GB" sz="3200" dirty="0"/>
                        <a:t>COPD</a:t>
                      </a:r>
                      <a:r>
                        <a:rPr lang="en-GB" sz="3200" baseline="0" dirty="0"/>
                        <a:t> and cardiovascular disease</a:t>
                      </a:r>
                      <a:endParaRPr lang="en-GB" sz="3200" dirty="0"/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2190426489"/>
                  </a:ext>
                </a:extLst>
              </a:tr>
              <a:tr h="754894">
                <a:tc>
                  <a:txBody>
                    <a:bodyPr/>
                    <a:lstStyle/>
                    <a:p>
                      <a:r>
                        <a:rPr lang="en-GB" sz="3200" dirty="0"/>
                        <a:t>Study type(s)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Epidemiological studies, cohort studies</a:t>
                      </a: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7401870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036843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281F97-581D-EDF8-89ED-F9487A73B8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CIMO (Highly Relevant for DBA)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7667F9-41CB-5C10-A91A-5981C81BCA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80304" y="1825625"/>
            <a:ext cx="11173496" cy="4768358"/>
          </a:xfrm>
        </p:spPr>
        <p:txBody>
          <a:bodyPr/>
          <a:lstStyle/>
          <a:p>
            <a:r>
              <a:rPr lang="en-GB" dirty="0"/>
              <a:t>Context</a:t>
            </a:r>
          </a:p>
          <a:p>
            <a:r>
              <a:rPr lang="en-GB" dirty="0"/>
              <a:t>Intervention</a:t>
            </a:r>
          </a:p>
          <a:p>
            <a:r>
              <a:rPr lang="en-GB" dirty="0"/>
              <a:t>Mechanism</a:t>
            </a:r>
          </a:p>
          <a:p>
            <a:r>
              <a:rPr lang="en-GB" dirty="0"/>
              <a:t>Outcome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Especially powerful for:</a:t>
            </a:r>
          </a:p>
          <a:p>
            <a:pPr marL="0" indent="0">
              <a:buNone/>
            </a:pPr>
            <a:r>
              <a:rPr lang="en-GB" dirty="0"/>
              <a:t>Organisational research</a:t>
            </a:r>
          </a:p>
          <a:p>
            <a:pPr marL="0" indent="0">
              <a:buNone/>
            </a:pPr>
            <a:r>
              <a:rPr lang="en-GB" dirty="0"/>
              <a:t>Managerial interventions</a:t>
            </a:r>
          </a:p>
          <a:p>
            <a:pPr marL="0" indent="0">
              <a:buNone/>
            </a:pPr>
            <a:r>
              <a:rPr lang="en-GB" dirty="0"/>
              <a:t>Practice-oriented DBA projects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DA9980-3267-5281-51F3-A56B5BB1C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2588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5E215-CD89-410C-948F-8045B4C43E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" y="18256"/>
            <a:ext cx="12115800" cy="1069182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dirty="0"/>
              <a:t>Issues to consider when deciding your scope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B5DDF1-9849-452C-A53A-31E31EFB9C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419224"/>
            <a:ext cx="12192000" cy="5420519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Defining Scope</a:t>
            </a:r>
          </a:p>
          <a:p>
            <a:r>
              <a:rPr lang="en-GB" dirty="0"/>
              <a:t>Key questions:</a:t>
            </a:r>
          </a:p>
          <a:p>
            <a:r>
              <a:rPr lang="en-GB" dirty="0"/>
              <a:t>Is there enough literature?</a:t>
            </a:r>
          </a:p>
          <a:p>
            <a:r>
              <a:rPr lang="en-GB" dirty="0"/>
              <a:t>Is it worth asking?</a:t>
            </a:r>
          </a:p>
          <a:p>
            <a:r>
              <a:rPr lang="en-GB" dirty="0"/>
              <a:t>What does my stakeholder expect?</a:t>
            </a:r>
          </a:p>
          <a:p>
            <a:r>
              <a:rPr lang="en-GB" dirty="0"/>
              <a:t>What is outside my boundary?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Clear scope prevents scope creep.</a:t>
            </a:r>
          </a:p>
          <a:p>
            <a:endParaRPr lang="en-GB" dirty="0"/>
          </a:p>
          <a:p>
            <a:r>
              <a:rPr lang="en-GB" dirty="0"/>
              <a:t>Is there enough available research to answer your question?</a:t>
            </a:r>
          </a:p>
          <a:p>
            <a:r>
              <a:rPr lang="en-GB" dirty="0"/>
              <a:t>Do you have the resources needed to complete the review?</a:t>
            </a:r>
          </a:p>
          <a:p>
            <a:r>
              <a:rPr lang="en-GB" dirty="0"/>
              <a:t>Is it a question worth asking? (does it meet the requirements of my stakeholders?)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91755C-D4FB-4F0F-A074-2BD1E2CE72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1613B-B912-486F-AFF0-5C610CCE423B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16232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9303E4-27AB-4B32-9A8D-CF32671016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812800"/>
            <a:ext cx="12192000" cy="604519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dirty="0"/>
              <a:t>This presentation  will introduce you to some aspects of research methods – but it is NOT intended to replace key reading, </a:t>
            </a:r>
            <a:r>
              <a:rPr lang="en-GB" sz="3200" b="1" dirty="0"/>
              <a:t>such as </a:t>
            </a:r>
            <a:r>
              <a:rPr lang="en-GB" sz="3200" dirty="0"/>
              <a:t>Bryman, Crotty, Creswell, Maxwell, Denscombe, Denzin, Guba and Lincoln, Easterby-Smith et al, Collis and Hussey and Cohen.  </a:t>
            </a:r>
          </a:p>
          <a:p>
            <a:pPr>
              <a:lnSpc>
                <a:spcPct val="90000"/>
              </a:lnSpc>
            </a:pPr>
            <a:r>
              <a:rPr lang="en-GB" sz="3200" dirty="0"/>
              <a:t>You must read key texts and beyond at doctoral level that cover the method and for this you may have to go beyond your modules reading list.</a:t>
            </a:r>
          </a:p>
          <a:p>
            <a:pPr>
              <a:lnSpc>
                <a:spcPct val="90000"/>
              </a:lnSpc>
            </a:pPr>
            <a:r>
              <a:rPr lang="en-GB" sz="3200" dirty="0"/>
              <a:t>Again some slides will not be focused on and you are expected at this doctoral level to be motivated, engaged and understand the areas you need to explore.</a:t>
            </a:r>
          </a:p>
          <a:p>
            <a:pPr>
              <a:lnSpc>
                <a:spcPct val="90000"/>
              </a:lnSpc>
            </a:pPr>
            <a:endParaRPr lang="en-GB" sz="19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737435-4522-87F0-4AAD-5E20E0A2FD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42449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6B0BC-8A79-44FA-9791-615F1CE426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95794" y="0"/>
            <a:ext cx="12287794" cy="1325563"/>
          </a:xfrm>
        </p:spPr>
        <p:txBody>
          <a:bodyPr/>
          <a:lstStyle/>
          <a:p>
            <a:r>
              <a:rPr lang="en-GB" dirty="0"/>
              <a:t>Key decisions about your scope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40E134-98D0-4A20-8BCB-CB7C7B579B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Three decisions you need to make:</a:t>
            </a:r>
          </a:p>
          <a:p>
            <a:pPr marL="742950" lvl="1" indent="-514350">
              <a:buFont typeface="+mj-lt"/>
              <a:buAutoNum type="romanLcPeriod"/>
            </a:pPr>
            <a:r>
              <a:rPr lang="en-GB" dirty="0"/>
              <a:t>On what specific aspect of the topic will you focus your review? </a:t>
            </a:r>
          </a:p>
          <a:p>
            <a:pPr marL="742950" lvl="1" indent="-514350">
              <a:buFont typeface="+mj-lt"/>
              <a:buAutoNum type="romanLcPeriod"/>
            </a:pPr>
            <a:r>
              <a:rPr lang="en-GB" dirty="0"/>
              <a:t>What topics and/or types of evidence should you include and exclude?</a:t>
            </a:r>
          </a:p>
          <a:p>
            <a:pPr marL="742950" lvl="1" indent="-514350">
              <a:buFont typeface="+mj-lt"/>
              <a:buAutoNum type="romanLcPeriod"/>
            </a:pPr>
            <a:r>
              <a:rPr lang="en-GB" dirty="0"/>
              <a:t>What type of review are you going to conduct?</a:t>
            </a:r>
          </a:p>
          <a:p>
            <a:r>
              <a:rPr lang="en-GB" dirty="0"/>
              <a:t>To answer these questions, you need to establish the size of the existing literature</a:t>
            </a:r>
          </a:p>
          <a:p>
            <a:r>
              <a:rPr lang="en-GB" dirty="0"/>
              <a:t>This requires a </a:t>
            </a:r>
            <a:r>
              <a:rPr lang="en-GB" b="1" dirty="0"/>
              <a:t>scoping search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3602BB-8FA2-49D7-9DF4-3D1C04C9C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1613B-B912-486F-AFF0-5C610CCE423B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226714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conduct a scoping search?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Scoping searches can help you to avoid committing to a review:</a:t>
            </a:r>
          </a:p>
          <a:p>
            <a:pPr lvl="1"/>
            <a:r>
              <a:rPr lang="en-GB" dirty="0"/>
              <a:t>where you don’t have sufficient resource to manage all eligible studies </a:t>
            </a:r>
          </a:p>
          <a:p>
            <a:pPr lvl="1"/>
            <a:r>
              <a:rPr lang="en-GB" dirty="0"/>
              <a:t>for which no evidence exists (an </a:t>
            </a:r>
            <a:r>
              <a:rPr lang="en-GB" i="1" dirty="0"/>
              <a:t>empty</a:t>
            </a:r>
            <a:r>
              <a:rPr lang="en-GB" dirty="0"/>
              <a:t> review) </a:t>
            </a:r>
          </a:p>
          <a:p>
            <a:pPr lvl="1"/>
            <a:r>
              <a:rPr lang="en-GB" dirty="0"/>
              <a:t>for a topic area in which a high quality, comprehensive, recent review already exists.</a:t>
            </a:r>
          </a:p>
          <a:p>
            <a:pPr marL="182880" lvl="1"/>
            <a:r>
              <a:rPr lang="en-GB" dirty="0"/>
              <a:t>A scoping search usually covers 1-2 sources and is designed to estimate the size and nature of the available literature. </a:t>
            </a:r>
          </a:p>
          <a:p>
            <a:pPr marL="182880" lvl="1"/>
            <a:r>
              <a:rPr lang="en-GB" dirty="0"/>
              <a:t>See chapter 5 for advice on searching.</a:t>
            </a:r>
          </a:p>
          <a:p>
            <a:pPr marL="0" lvl="1" indent="0">
              <a:buNone/>
            </a:pPr>
            <a:endParaRPr lang="en-GB" dirty="0"/>
          </a:p>
          <a:p>
            <a:pPr marL="0" lvl="1" indent="0">
              <a:buNone/>
            </a:pPr>
            <a:r>
              <a:rPr lang="en-GB" dirty="0"/>
              <a:t>Scoping precedes systematic depth.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1613B-B912-486F-AFF0-5C610CCE423B}" type="slidenum">
              <a:rPr lang="en-GB" smtClean="0"/>
              <a:pPr/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001071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Protocol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416676"/>
            <a:ext cx="12192000" cy="5441324"/>
          </a:xfrm>
        </p:spPr>
        <p:txBody>
          <a:bodyPr>
            <a:normAutofit/>
          </a:bodyPr>
          <a:lstStyle/>
          <a:p>
            <a:r>
              <a:rPr lang="en-GB" sz="3200" dirty="0"/>
              <a:t>Writing a protocol helps to:</a:t>
            </a:r>
          </a:p>
          <a:p>
            <a:pPr lvl="1"/>
            <a:r>
              <a:rPr lang="en-GB" sz="3200" dirty="0"/>
              <a:t>Plan the stages of your review (useful for time management purposes)</a:t>
            </a:r>
          </a:p>
          <a:p>
            <a:pPr lvl="1"/>
            <a:r>
              <a:rPr lang="en-GB" sz="3200" dirty="0"/>
              <a:t>Protect against bias (by defining your process from the outset)</a:t>
            </a:r>
          </a:p>
          <a:p>
            <a:pPr lvl="1"/>
            <a:r>
              <a:rPr lang="en-GB" sz="3200" dirty="0"/>
              <a:t>Avoid scope creep (by making your scope and methods explicit)</a:t>
            </a:r>
          </a:p>
          <a:p>
            <a:r>
              <a:rPr lang="en-GB" sz="3200" dirty="0"/>
              <a:t>Publishing your protocol can also help stake your claim to the review topic (to avoid unnecessary duplication of effort).</a:t>
            </a:r>
          </a:p>
          <a:p>
            <a:r>
              <a:rPr lang="en-GB" sz="3200" b="1" dirty="0"/>
              <a:t>TIP:</a:t>
            </a:r>
            <a:r>
              <a:rPr lang="en-GB" sz="3200" dirty="0"/>
              <a:t> If you follow your protocol closely this can also help with writing up your review, since you have already stated your methods in advance!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1613B-B912-486F-AFF0-5C610CCE423B}" type="slidenum">
              <a:rPr lang="en-GB" smtClean="0"/>
              <a:pPr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514070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8D2C0D-B018-4DB5-9077-B9F3A96F7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6978"/>
            <a:ext cx="12192000" cy="866060"/>
          </a:xfrm>
        </p:spPr>
        <p:txBody>
          <a:bodyPr/>
          <a:lstStyle/>
          <a:p>
            <a:r>
              <a:rPr lang="en-GB" dirty="0"/>
              <a:t>“Take homes”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751D81-3AFA-4E64-9C9F-9F04C55FF5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84856"/>
            <a:ext cx="12192000" cy="5586166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Formulate your research question using a published framework (such as PICOS) where possible.</a:t>
            </a:r>
          </a:p>
          <a:p>
            <a:pPr lvl="0"/>
            <a:r>
              <a:rPr lang="en-GB" dirty="0"/>
              <a:t>When defining the scope of your review, think carefully about what your audience will expect and need. </a:t>
            </a:r>
          </a:p>
          <a:p>
            <a:pPr lvl="0"/>
            <a:r>
              <a:rPr lang="en-GB" dirty="0"/>
              <a:t>Conduct a scoping search on key databases to identify the literature available.</a:t>
            </a:r>
          </a:p>
          <a:p>
            <a:pPr lvl="0"/>
            <a:r>
              <a:rPr lang="en-GB" dirty="0"/>
              <a:t>Consider mapping the literature using a tool such as a logic model or descriptive map.</a:t>
            </a:r>
          </a:p>
          <a:p>
            <a:pPr lvl="0"/>
            <a:r>
              <a:rPr lang="en-GB" dirty="0"/>
              <a:t>Beware of the challenges and pitfalls, such as scope creep.</a:t>
            </a:r>
          </a:p>
          <a:p>
            <a:r>
              <a:rPr lang="en-GB" dirty="0"/>
              <a:t>Complete a review protocol with planned milestones before you start on your review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12ADD2-ED41-42BA-A714-A4D629FFCD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1613B-B912-486F-AFF0-5C610CCE423B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2998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11A5C9-8EB9-3028-7D18-D60C251EF1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BC1472-F646-1C91-7DC5-173F5034C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12192000" cy="118034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SECTION 3 – Now Move to Systematic Review Design</a:t>
            </a:r>
            <a:br>
              <a:rPr lang="en-GB" dirty="0">
                <a:solidFill>
                  <a:srgbClr val="1D2125"/>
                </a:solidFill>
                <a:latin typeface="-apple-system"/>
              </a:rPr>
            </a:b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EFB219-A3BB-2DFB-AB81-D80F829BB2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24</a:t>
            </a:fld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77EEEBC-D257-56F7-39FB-159AAEB2929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81989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712A1C-A376-2FD2-9450-61F7E316A6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0DC7C9-B673-FDC8-BB3E-A2F44ABA5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12192000" cy="118034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SECTION 4 – Critical Writing Layer</a:t>
            </a:r>
            <a:br>
              <a:rPr lang="en-GB" dirty="0">
                <a:solidFill>
                  <a:srgbClr val="1D2125"/>
                </a:solidFill>
                <a:latin typeface="-apple-system"/>
              </a:rPr>
            </a:b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B3C987-AE8B-6F6F-2CE0-5F75FCE54E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25</a:t>
            </a:fld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0A244-7C4A-0279-C50E-74F5C6ABFD7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7425" y="1825625"/>
            <a:ext cx="11912957" cy="4351338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en-GB" dirty="0"/>
              <a:t>Descriptive vs Doctoral Critical</a:t>
            </a:r>
          </a:p>
          <a:p>
            <a:r>
              <a:rPr lang="en-GB" dirty="0"/>
              <a:t>Writing</a:t>
            </a:r>
          </a:p>
          <a:p>
            <a:r>
              <a:rPr lang="en-GB" dirty="0"/>
              <a:t>DBA-Level Activity</a:t>
            </a:r>
          </a:p>
          <a:p>
            <a:r>
              <a:rPr lang="en-GB" dirty="0"/>
              <a:t>Criticality as Intellectual Courage</a:t>
            </a:r>
          </a:p>
          <a:p>
            <a:r>
              <a:rPr lang="en-GB" dirty="0"/>
              <a:t>Required Reading</a:t>
            </a:r>
          </a:p>
        </p:txBody>
      </p:sp>
    </p:spTree>
    <p:extLst>
      <p:ext uri="{BB962C8B-B14F-4D97-AF65-F5344CB8AC3E}">
        <p14:creationId xmlns:p14="http://schemas.microsoft.com/office/powerpoint/2010/main" val="7896594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F8594-6D4E-7E13-9944-EDDF2AD8C4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5"/>
            <a:ext cx="12192000" cy="875825"/>
          </a:xfrm>
        </p:spPr>
        <p:txBody>
          <a:bodyPr/>
          <a:lstStyle/>
          <a:p>
            <a:r>
              <a:rPr lang="en-GB" dirty="0"/>
              <a:t>DBA-Level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35065F-D992-5CD3-D839-ED791570FB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56640"/>
            <a:ext cx="12263120" cy="5783105"/>
          </a:xfrm>
        </p:spPr>
        <p:txBody>
          <a:bodyPr/>
          <a:lstStyle/>
          <a:p>
            <a:r>
              <a:rPr lang="en-GB" dirty="0"/>
              <a:t>Select a dominant theory in your field (e.g., RBV, Institutional Theory, Stakeholder Theory).</a:t>
            </a:r>
          </a:p>
          <a:p>
            <a:r>
              <a:rPr lang="en-GB" dirty="0"/>
              <a:t>What core assumptions does it make?</a:t>
            </a:r>
          </a:p>
          <a:p>
            <a:r>
              <a:rPr lang="en-GB" dirty="0"/>
              <a:t>What does it ignore?</a:t>
            </a:r>
          </a:p>
          <a:p>
            <a:r>
              <a:rPr lang="en-GB" dirty="0"/>
              <a:t>Who benefits from its dominance?</a:t>
            </a:r>
          </a:p>
          <a:p>
            <a:r>
              <a:rPr lang="en-GB" dirty="0"/>
              <a:t>What alternative framing could destabilise it?</a:t>
            </a:r>
          </a:p>
          <a:p>
            <a:r>
              <a:rPr lang="en-GB" dirty="0"/>
              <a:t>What would a “problematized” research question look like?</a:t>
            </a:r>
          </a:p>
          <a:p>
            <a:r>
              <a:rPr lang="en-GB" dirty="0"/>
              <a:t>This pushes students toward:</a:t>
            </a:r>
          </a:p>
          <a:p>
            <a:r>
              <a:rPr lang="en-GB" dirty="0"/>
              <a:t>Conceptual innovation</a:t>
            </a:r>
          </a:p>
          <a:p>
            <a:r>
              <a:rPr lang="en-GB" dirty="0"/>
              <a:t>Not just application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D8B757-7724-7BD0-FC9B-24C5BED094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98099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9A6D70-2C8D-B28F-6111-377F0FBE70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" y="0"/>
            <a:ext cx="12192000" cy="1325563"/>
          </a:xfrm>
        </p:spPr>
        <p:txBody>
          <a:bodyPr/>
          <a:lstStyle/>
          <a:p>
            <a:r>
              <a:rPr lang="en-GB" dirty="0"/>
              <a:t>From Critical Reading to Critical Knowledge Construction</a:t>
            </a:r>
          </a:p>
        </p:txBody>
      </p:sp>
      <p:graphicFrame>
        <p:nvGraphicFramePr>
          <p:cNvPr id="16" name="Content Placeholder 15">
            <a:extLst>
              <a:ext uri="{FF2B5EF4-FFF2-40B4-BE49-F238E27FC236}">
                <a16:creationId xmlns:a16="http://schemas.microsoft.com/office/drawing/2014/main" id="{178D4F68-5A33-21F2-C017-9AE7509ACE1A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13307017"/>
              </p:ext>
            </p:extLst>
          </p:nvPr>
        </p:nvGraphicFramePr>
        <p:xfrm>
          <a:off x="0" y="1471538"/>
          <a:ext cx="12014199" cy="52499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19120">
                  <a:extLst>
                    <a:ext uri="{9D8B030D-6E8A-4147-A177-3AD203B41FA5}">
                      <a16:colId xmlns:a16="http://schemas.microsoft.com/office/drawing/2014/main" val="1622450522"/>
                    </a:ext>
                  </a:extLst>
                </a:gridCol>
                <a:gridCol w="4094480">
                  <a:extLst>
                    <a:ext uri="{9D8B030D-6E8A-4147-A177-3AD203B41FA5}">
                      <a16:colId xmlns:a16="http://schemas.microsoft.com/office/drawing/2014/main" val="703859649"/>
                    </a:ext>
                  </a:extLst>
                </a:gridCol>
                <a:gridCol w="4800599">
                  <a:extLst>
                    <a:ext uri="{9D8B030D-6E8A-4147-A177-3AD203B41FA5}">
                      <a16:colId xmlns:a16="http://schemas.microsoft.com/office/drawing/2014/main" val="639485377"/>
                    </a:ext>
                  </a:extLst>
                </a:gridCol>
              </a:tblGrid>
              <a:tr h="5571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 dirty="0"/>
                        <a:t>Level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 dirty="0"/>
                        <a:t>Master's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 dirty="0"/>
                        <a:t>Doctoral (DBA)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29125622"/>
                  </a:ext>
                </a:extLst>
              </a:tr>
              <a:tr h="96163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dirty="0"/>
                        <a:t>Focus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dirty="0"/>
                        <a:t>Evaluating arguments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dirty="0"/>
                        <a:t>Challenging assumptions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36134827"/>
                  </a:ext>
                </a:extLst>
              </a:tr>
              <a:tr h="96163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/>
                        <a:t>Evidence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dirty="0"/>
                        <a:t>Is it strong?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dirty="0"/>
                        <a:t>What worldview does it reflect?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00334647"/>
                  </a:ext>
                </a:extLst>
              </a:tr>
              <a:tr h="17859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/>
                        <a:t>Gap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/>
                        <a:t>What is missing?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dirty="0"/>
                        <a:t>Why has this assumption remained unquestioned?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17748893"/>
                  </a:ext>
                </a:extLst>
              </a:tr>
              <a:tr h="96163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/>
                        <a:t>Outcome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/>
                        <a:t>Summary + critique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dirty="0"/>
                        <a:t>Theoretical repositioning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3210448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7C3282-6FEC-25ED-B526-3A98E2B9A2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67895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25A3B4-07B2-70EA-7F5F-2FD6108D1E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1046480"/>
          </a:xfrm>
        </p:spPr>
        <p:txBody>
          <a:bodyPr/>
          <a:lstStyle/>
          <a:p>
            <a:r>
              <a:rPr lang="en-GB" dirty="0"/>
              <a:t>“Descriptive vs Critical Writing”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A6931286-BB01-828A-E81E-1257F480E5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5239212"/>
              </p:ext>
            </p:extLst>
          </p:nvPr>
        </p:nvGraphicFramePr>
        <p:xfrm>
          <a:off x="0" y="1046481"/>
          <a:ext cx="12192000" cy="581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3512733945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3070760732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1816887001"/>
                    </a:ext>
                  </a:extLst>
                </a:gridCol>
              </a:tblGrid>
              <a:tr h="14528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/>
                        <a:t>Descriptive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 dirty="0"/>
                        <a:t>Analytical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/>
                        <a:t>Doctoral Critical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66083164"/>
                  </a:ext>
                </a:extLst>
              </a:tr>
              <a:tr h="14528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/>
                        <a:t>Reports what others say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/>
                        <a:t>Reports what others say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 dirty="0"/>
                        <a:t>Reports what others say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78849792"/>
                  </a:ext>
                </a:extLst>
              </a:tr>
              <a:tr h="14528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/>
                        <a:t>Summarises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/>
                        <a:t>Compares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 dirty="0"/>
                        <a:t>Synthesises across traditions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90290697"/>
                  </a:ext>
                </a:extLst>
              </a:tr>
              <a:tr h="14528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 dirty="0"/>
                        <a:t>Identifies gaps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 dirty="0"/>
                        <a:t>Questions methods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 dirty="0"/>
                        <a:t>Questions underlying assumptions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42211099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F1EDC8-1300-5648-0C78-8B836CB83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50914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338FB3-60AF-3922-6959-F334E59F5D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5"/>
            <a:ext cx="12192000" cy="1325563"/>
          </a:xfrm>
        </p:spPr>
        <p:txBody>
          <a:bodyPr/>
          <a:lstStyle/>
          <a:p>
            <a:r>
              <a:rPr lang="en-GB" dirty="0"/>
              <a:t>The DBA Researcher as Knowledge Intervener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0D9650-44AC-B7BB-73D6-52F633F0A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17600"/>
            <a:ext cx="12100560" cy="5059363"/>
          </a:xfrm>
        </p:spPr>
        <p:txBody>
          <a:bodyPr>
            <a:normAutofit/>
          </a:bodyPr>
          <a:lstStyle/>
          <a:p>
            <a:r>
              <a:rPr lang="en-GB" dirty="0"/>
              <a:t>A DBA </a:t>
            </a:r>
            <a:r>
              <a:rPr lang="en-GB" dirty="0" err="1"/>
              <a:t>scholar:Q</a:t>
            </a:r>
            <a:endParaRPr lang="en-GB" dirty="0"/>
          </a:p>
          <a:p>
            <a:endParaRPr lang="en-GB" dirty="0"/>
          </a:p>
          <a:p>
            <a:r>
              <a:rPr lang="en-GB" dirty="0"/>
              <a:t>Questions what is taken-for-granted</a:t>
            </a:r>
          </a:p>
          <a:p>
            <a:r>
              <a:rPr lang="en-GB" dirty="0"/>
              <a:t>Makes implicit assumptions visible</a:t>
            </a:r>
          </a:p>
          <a:p>
            <a:r>
              <a:rPr lang="en-GB" dirty="0"/>
              <a:t>Connects fragmented literatures</a:t>
            </a:r>
          </a:p>
          <a:p>
            <a:r>
              <a:rPr lang="en-GB" dirty="0"/>
              <a:t>Produces theoretically informed practical impact</a:t>
            </a:r>
          </a:p>
          <a:p>
            <a:endParaRPr lang="en-GB" dirty="0"/>
          </a:p>
          <a:p>
            <a:r>
              <a:rPr lang="en-GB" dirty="0"/>
              <a:t>Criticality is not negativity.</a:t>
            </a:r>
          </a:p>
          <a:p>
            <a:r>
              <a:rPr lang="en-GB" dirty="0"/>
              <a:t>It is disciplined intellectual courage.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B8182D-C96C-3BD8-C092-812516E33B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63673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05980-CBF7-4ABA-8345-E5E6D71357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 read: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FFF8A3-8FB6-4225-8F29-B12C3DFD67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Chapter 4 of the Sage Book: Defining Your Scope. In: </a:t>
            </a:r>
            <a:r>
              <a:rPr lang="en-GB" b="1" dirty="0"/>
              <a:t>Systematic Approaches to a Successful Literature Review, </a:t>
            </a:r>
            <a:r>
              <a:rPr lang="en-GB" dirty="0"/>
              <a:t>3</a:t>
            </a:r>
            <a:r>
              <a:rPr lang="en-GB" baseline="30000" dirty="0"/>
              <a:t>rd</a:t>
            </a:r>
            <a:r>
              <a:rPr lang="en-GB" dirty="0"/>
              <a:t> </a:t>
            </a:r>
            <a:r>
              <a:rPr lang="en-GB" dirty="0" err="1"/>
              <a:t>ed</a:t>
            </a:r>
            <a:r>
              <a:rPr lang="en-GB" dirty="0"/>
              <a:t>, 2021.</a:t>
            </a:r>
          </a:p>
          <a:p>
            <a:r>
              <a:rPr lang="en-GB" dirty="0"/>
              <a:t>You might also find the following useful: </a:t>
            </a:r>
          </a:p>
          <a:p>
            <a:pPr marL="548640">
              <a:buNone/>
            </a:pPr>
            <a:r>
              <a:rPr lang="en-GB" dirty="0"/>
              <a:t>Stern, C., Jordan, Z., &amp; McArthur, A. (2014). Developing the review question and inclusion criteria. AJN </a:t>
            </a:r>
            <a:r>
              <a:rPr lang="en-GB" i="1" dirty="0"/>
              <a:t>The American Journal of Nursing, </a:t>
            </a:r>
            <a:r>
              <a:rPr lang="en-GB" dirty="0"/>
              <a:t>114(4), 53-56.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5746DE-9AED-4169-AFE9-D598CBD3B9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1613B-B912-486F-AFF0-5C610CCE423B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9116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0662C632-567F-1101-2017-21B4B336A1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7151"/>
            <a:ext cx="10515600" cy="1325563"/>
          </a:xfrm>
        </p:spPr>
        <p:txBody>
          <a:bodyPr/>
          <a:lstStyle/>
          <a:p>
            <a:r>
              <a:rPr lang="en-US" dirty="0"/>
              <a:t>This presentation uses ….</a:t>
            </a:r>
          </a:p>
        </p:txBody>
      </p:sp>
      <p:pic>
        <p:nvPicPr>
          <p:cNvPr id="5" name="Content Placeholder 4" descr="9781529711844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37276" y="2020388"/>
            <a:ext cx="2917448" cy="4152952"/>
          </a:xfrm>
          <a:noFill/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DD32AF6-B757-57AC-0625-86AF188F8B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47064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244</TotalTime>
  <Words>1583</Words>
  <Application>Microsoft Office PowerPoint</Application>
  <PresentationFormat>Widescreen</PresentationFormat>
  <Paragraphs>292</Paragraphs>
  <Slides>31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6" baseType="lpstr">
      <vt:lpstr>-apple-system</vt:lpstr>
      <vt:lpstr>Arial</vt:lpstr>
      <vt:lpstr>Calibri</vt:lpstr>
      <vt:lpstr>Calibri Light</vt:lpstr>
      <vt:lpstr>Office Theme</vt:lpstr>
      <vt:lpstr>DBA Critical Literature Review  Doctoral identity → Criticality → Knowledge construction → Systematic design → Writing → Intellectual intervention</vt:lpstr>
      <vt:lpstr>Section 1 – Doctoral Criticality </vt:lpstr>
      <vt:lpstr>From Critical Reading to Knowledge Construction </vt:lpstr>
      <vt:lpstr>What is Criticality at DBA Level?</vt:lpstr>
      <vt:lpstr>Epistemic Positioning</vt:lpstr>
      <vt:lpstr>Theoretical Framing &amp; Problematization</vt:lpstr>
      <vt:lpstr>Knowledge Contribution </vt:lpstr>
      <vt:lpstr>More Contemporary Academic Anchor</vt:lpstr>
      <vt:lpstr>Strengthen Reflexivity (Cunliffe)</vt:lpstr>
      <vt:lpstr>Why Criticality Matters in the Datafied Organisation</vt:lpstr>
      <vt:lpstr>Section 2 – Designing the Review </vt:lpstr>
      <vt:lpstr>Designing a Rigorous Literature Review Now we move from positioning → to process</vt:lpstr>
      <vt:lpstr>Formulating a Research Question A good review begins with an answerable question.</vt:lpstr>
      <vt:lpstr>Other question frameworks</vt:lpstr>
      <vt:lpstr>Using question frameworks: PICOS</vt:lpstr>
      <vt:lpstr>PICOS - example</vt:lpstr>
      <vt:lpstr>CIMO (Highly Relevant for DBA)</vt:lpstr>
      <vt:lpstr>Issues to consider when deciding your scope</vt:lpstr>
      <vt:lpstr>PowerPoint Presentation</vt:lpstr>
      <vt:lpstr>Key decisions about your scope</vt:lpstr>
      <vt:lpstr>Why conduct a scoping search?</vt:lpstr>
      <vt:lpstr>Protocol</vt:lpstr>
      <vt:lpstr>“Take homes”</vt:lpstr>
      <vt:lpstr>SECTION 3 – Now Move to Systematic Review Design </vt:lpstr>
      <vt:lpstr>SECTION 4 – Critical Writing Layer </vt:lpstr>
      <vt:lpstr>DBA-Level Activity</vt:lpstr>
      <vt:lpstr>From Critical Reading to Critical Knowledge Construction</vt:lpstr>
      <vt:lpstr>“Descriptive vs Critical Writing”</vt:lpstr>
      <vt:lpstr>The DBA Researcher as Knowledge Intervener</vt:lpstr>
      <vt:lpstr>Now read: </vt:lpstr>
      <vt:lpstr>This presentation uses ….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DBA CRITICAL LITERATURE REVIEW FOR DOCTORAL RESEARCH</dc:title>
  <dc:creator>Caroline Jawad</dc:creator>
  <cp:lastModifiedBy>Ebad Banissi</cp:lastModifiedBy>
  <cp:revision>4</cp:revision>
  <dcterms:created xsi:type="dcterms:W3CDTF">2023-02-08T17:38:26Z</dcterms:created>
  <dcterms:modified xsi:type="dcterms:W3CDTF">2026-02-25T21:36:54Z</dcterms:modified>
</cp:coreProperties>
</file>