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65" r:id="rId2"/>
    <p:sldId id="276" r:id="rId3"/>
    <p:sldId id="257" r:id="rId4"/>
    <p:sldId id="269" r:id="rId5"/>
    <p:sldId id="275" r:id="rId6"/>
    <p:sldId id="277" r:id="rId7"/>
    <p:sldId id="258" r:id="rId8"/>
    <p:sldId id="259" r:id="rId9"/>
    <p:sldId id="260" r:id="rId10"/>
    <p:sldId id="261" r:id="rId11"/>
    <p:sldId id="262" r:id="rId12"/>
    <p:sldId id="263" r:id="rId13"/>
    <p:sldId id="280" r:id="rId14"/>
    <p:sldId id="266" r:id="rId15"/>
    <p:sldId id="279" r:id="rId16"/>
    <p:sldId id="283" r:id="rId1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54663B-A99C-0ED9-D5EA-E71A08374B06}" v="3" dt="2023-10-23T15:20:40.804"/>
    <p1510:client id="{07A40EEE-8421-4EAD-5188-56D67A587BDA}" v="1" dt="2023-10-24T10:34:54.029"/>
    <p1510:client id="{08DAE3E4-5251-4FB9-93AF-E2B77231B12C}" v="24" dt="2023-10-16T15:21:34.033"/>
    <p1510:client id="{0A9EC287-FD64-9849-1184-4B99078BCB17}" v="54" dt="2023-10-26T17:50:43.409"/>
    <p1510:client id="{0CBEBF35-2965-67B8-B823-7EC5D8104484}" v="951" dt="2023-10-24T09:01:35.057"/>
    <p1510:client id="{14A20F08-6A8C-0838-D796-47D8289D8B5B}" v="97" dt="2023-10-24T11:18:51.202"/>
    <p1510:client id="{1BB96404-D86F-0B8D-BC86-5848336C4E3E}" v="1426" dt="2023-10-16T18:16:47.105"/>
    <p1510:client id="{1F6FF006-C031-9AE9-A53A-52790FE15DC8}" v="2" dt="2023-10-26T17:51:56.828"/>
    <p1510:client id="{224604AE-2CA9-B4CC-CA43-A1B544A2B219}" v="16" dt="2023-10-26T10:16:36.766"/>
    <p1510:client id="{2B1CD631-AFEA-E463-DB31-1039429DEB56}" v="119" dt="2023-10-24T08:01:01.062"/>
    <p1510:client id="{3FC2C1BE-FFA1-A857-0A4D-F526740FA77C}" v="63" dt="2023-10-26T17:38:46.165"/>
    <p1510:client id="{642AC961-F785-C9C1-1ED5-B88423064BDD}" v="54" dt="2023-10-23T14:58:35.283"/>
    <p1510:client id="{6772DE04-3438-2AB8-E26F-6E540DBA14A7}" v="72" dt="2023-10-26T10:24:42.967"/>
    <p1510:client id="{6E1936FF-2934-3DF8-C5B6-6175256299BB}" v="13" dt="2023-10-24T06:23:33.083"/>
    <p1510:client id="{6FD47D1E-21FD-A19D-5AB7-AD4BD319DBBE}" v="77" dt="2023-10-23T07:04:30.594"/>
    <p1510:client id="{7291297B-AA71-48EB-8F08-6107DEF69651}" v="300" dt="2023-10-22T18:47:21.570"/>
    <p1510:client id="{7AA2C9CC-7514-F32D-81F9-5A26FC9CB87A}" v="6" dt="2023-10-22T23:36:20.384"/>
    <p1510:client id="{8080B815-44EA-B80C-2328-962A37C4723C}" v="105" dt="2023-10-23T13:29:05.556"/>
    <p1510:client id="{827FEEEF-9E23-CB64-ACBE-D4AFCAF08FCB}" v="2" dt="2023-10-25T16:31:50.308"/>
    <p1510:client id="{8C39F771-8FE6-4DA8-1C56-AC1D31767C49}" v="16" dt="2023-10-24T08:09:56.259"/>
    <p1510:client id="{8FD2389D-A3DC-4ECA-57F2-A6488F83558E}" v="25" dt="2023-10-26T11:37:36.571"/>
    <p1510:client id="{942A2C28-F1F0-1FC4-3726-DA953FC4287E}" v="6" dt="2023-10-24T11:39:57.898"/>
    <p1510:client id="{9585E11B-7072-5231-262F-07110F4F390D}" v="4" dt="2023-10-25T19:33:42.537"/>
    <p1510:client id="{95A83DF2-D01C-361F-5B1F-F09744EE1D0F}" v="331" dt="2023-10-25T10:37:10.575"/>
    <p1510:client id="{9AEEB2D6-4D3E-A848-9107-270A6207DDEF}" v="26" dt="2023-10-22T19:05:36.002"/>
    <p1510:client id="{9D92EECA-D690-D74E-90D9-5035AA5408D3}" v="10" dt="2023-10-23T10:03:44.497"/>
    <p1510:client id="{9F6C2FBB-F450-2592-D9B5-CD1153E96043}" v="1" dt="2023-10-20T09:02:24.973"/>
    <p1510:client id="{A779D438-9C18-5B92-C788-595AD995BC14}" v="128" dt="2023-10-20T09:00:40.829"/>
    <p1510:client id="{AEC38465-AB82-C8CD-2ECD-01FCB6CEEE7C}" v="43" dt="2023-10-23T14:35:40.445"/>
    <p1510:client id="{B1264876-FD90-9753-6986-331E4813D17E}" v="23" dt="2023-10-24T16:33:53.194"/>
    <p1510:client id="{C2C58608-3220-74DA-C7EB-904411489817}" v="5" dt="2023-10-25T21:58:55.377"/>
    <p1510:client id="{C4C11F92-290F-5F1D-7780-633D786C04AB}" v="77" dt="2023-10-23T13:12:18.247"/>
    <p1510:client id="{C63E2539-74FC-2521-2352-2C79BCD7A38A}" v="65" dt="2023-10-26T11:17:03.289"/>
    <p1510:client id="{CDF56226-CB80-66A2-F713-0166652AA8E5}" v="10" dt="2023-10-24T09:02:29.888"/>
    <p1510:client id="{D30C69AD-68A2-8CE5-7AB4-4B6DB008A59E}" v="1" dt="2023-10-23T15:12:29.176"/>
    <p1510:client id="{D71F8E8D-E8BC-6432-0657-23DC8B206901}" v="331" dt="2023-10-16T13:19:47.870"/>
    <p1510:client id="{D9A43BAB-821C-9A7D-ABC5-DD8560A07A7B}" v="20" dt="2023-10-24T08:18:52.439"/>
    <p1510:client id="{DD514DC3-4BCD-358E-553F-57CEED157B5A}" v="164" dt="2023-10-20T09:41:43.268"/>
    <p1510:client id="{E4270E2C-03BC-0B9A-3189-D17F5085040E}" v="72" dt="2023-10-26T17:01:56.339"/>
    <p1510:client id="{EDE216C0-BBAD-13D3-4C05-0D1F3FF9D9CF}" v="102" dt="2023-10-16T16:07:38.146"/>
    <p1510:client id="{F74DAC77-1BEF-4E83-C3AA-81FA23CAA00B}" v="63" dt="2023-10-16T15:37:50.706"/>
    <p1510:client id="{FA963199-7FB6-4459-AB00-759DC684A34A}" v="1217" dt="2023-10-15T15:35:05.2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e-Marie Mcdonald (1908085)" userId="S::1908085@student.uwtsd.ac.uk::325fee9f-edf5-4eb6-85c7-44cac2b914cc" providerId="AD" clId="Web-{9585E11B-7072-5231-262F-07110F4F390D}"/>
    <pc:docChg chg="modSld">
      <pc:chgData name="Anne-Marie Mcdonald (1908085)" userId="S::1908085@student.uwtsd.ac.uk::325fee9f-edf5-4eb6-85c7-44cac2b914cc" providerId="AD" clId="Web-{9585E11B-7072-5231-262F-07110F4F390D}" dt="2023-10-25T19:33:42.537" v="3" actId="1076"/>
      <pc:docMkLst>
        <pc:docMk/>
      </pc:docMkLst>
      <pc:sldChg chg="modSp">
        <pc:chgData name="Anne-Marie Mcdonald (1908085)" userId="S::1908085@student.uwtsd.ac.uk::325fee9f-edf5-4eb6-85c7-44cac2b914cc" providerId="AD" clId="Web-{9585E11B-7072-5231-262F-07110F4F390D}" dt="2023-10-25T19:33:42.537" v="3" actId="1076"/>
        <pc:sldMkLst>
          <pc:docMk/>
          <pc:sldMk cId="2470883274" sldId="265"/>
        </pc:sldMkLst>
        <pc:picChg chg="mod">
          <ac:chgData name="Anne-Marie Mcdonald (1908085)" userId="S::1908085@student.uwtsd.ac.uk::325fee9f-edf5-4eb6-85c7-44cac2b914cc" providerId="AD" clId="Web-{9585E11B-7072-5231-262F-07110F4F390D}" dt="2023-10-25T19:33:42.537" v="3" actId="1076"/>
          <ac:picMkLst>
            <pc:docMk/>
            <pc:sldMk cId="2470883274" sldId="265"/>
            <ac:picMk id="52" creationId="{79BC21F4-85BB-D8F6-9F81-CE74E9EA72F5}"/>
          </ac:picMkLst>
        </pc:picChg>
      </pc:sldChg>
    </pc:docChg>
  </pc:docChgLst>
  <pc:docChgLst>
    <pc:chgData name="Janepher Namitala (2030084)" userId="S::2030084@student.uwtsd.ac.uk::65a01dd3-2900-45af-b30d-ee0481b2b46b" providerId="AD" clId="Web-{A779D438-9C18-5B92-C788-595AD995BC14}"/>
    <pc:docChg chg="modSld">
      <pc:chgData name="Janepher Namitala (2030084)" userId="S::2030084@student.uwtsd.ac.uk::65a01dd3-2900-45af-b30d-ee0481b2b46b" providerId="AD" clId="Web-{A779D438-9C18-5B92-C788-595AD995BC14}" dt="2023-10-20T09:01:13.658" v="79"/>
      <pc:docMkLst>
        <pc:docMk/>
      </pc:docMkLst>
      <pc:sldChg chg="modSp">
        <pc:chgData name="Janepher Namitala (2030084)" userId="S::2030084@student.uwtsd.ac.uk::65a01dd3-2900-45af-b30d-ee0481b2b46b" providerId="AD" clId="Web-{A779D438-9C18-5B92-C788-595AD995BC14}" dt="2023-10-20T08:47:41.478" v="52" actId="20577"/>
        <pc:sldMkLst>
          <pc:docMk/>
          <pc:sldMk cId="3712631669" sldId="259"/>
        </pc:sldMkLst>
        <pc:spChg chg="mod">
          <ac:chgData name="Janepher Namitala (2030084)" userId="S::2030084@student.uwtsd.ac.uk::65a01dd3-2900-45af-b30d-ee0481b2b46b" providerId="AD" clId="Web-{A779D438-9C18-5B92-C788-595AD995BC14}" dt="2023-10-20T08:47:41.478" v="52" actId="20577"/>
          <ac:spMkLst>
            <pc:docMk/>
            <pc:sldMk cId="3712631669" sldId="259"/>
            <ac:spMk id="5" creationId="{86704F6D-C46E-9177-52EE-A1AA2E97FD54}"/>
          </ac:spMkLst>
        </pc:spChg>
      </pc:sldChg>
      <pc:sldChg chg="modSp">
        <pc:chgData name="Janepher Namitala (2030084)" userId="S::2030084@student.uwtsd.ac.uk::65a01dd3-2900-45af-b30d-ee0481b2b46b" providerId="AD" clId="Web-{A779D438-9C18-5B92-C788-595AD995BC14}" dt="2023-10-20T08:49:09.356" v="54" actId="20577"/>
        <pc:sldMkLst>
          <pc:docMk/>
          <pc:sldMk cId="159985848" sldId="260"/>
        </pc:sldMkLst>
        <pc:spChg chg="mod">
          <ac:chgData name="Janepher Namitala (2030084)" userId="S::2030084@student.uwtsd.ac.uk::65a01dd3-2900-45af-b30d-ee0481b2b46b" providerId="AD" clId="Web-{A779D438-9C18-5B92-C788-595AD995BC14}" dt="2023-10-20T08:49:09.356" v="54" actId="20577"/>
          <ac:spMkLst>
            <pc:docMk/>
            <pc:sldMk cId="159985848" sldId="260"/>
            <ac:spMk id="6" creationId="{9CDEFE0A-762C-6BE9-E338-E4B25550BCAD}"/>
          </ac:spMkLst>
        </pc:spChg>
      </pc:sldChg>
      <pc:sldChg chg="modSp">
        <pc:chgData name="Janepher Namitala (2030084)" userId="S::2030084@student.uwtsd.ac.uk::65a01dd3-2900-45af-b30d-ee0481b2b46b" providerId="AD" clId="Web-{A779D438-9C18-5B92-C788-595AD995BC14}" dt="2023-10-20T08:50:50.890" v="58" actId="20577"/>
        <pc:sldMkLst>
          <pc:docMk/>
          <pc:sldMk cId="687977507" sldId="261"/>
        </pc:sldMkLst>
        <pc:spChg chg="mod">
          <ac:chgData name="Janepher Namitala (2030084)" userId="S::2030084@student.uwtsd.ac.uk::65a01dd3-2900-45af-b30d-ee0481b2b46b" providerId="AD" clId="Web-{A779D438-9C18-5B92-C788-595AD995BC14}" dt="2023-10-20T08:50:50.890" v="58" actId="20577"/>
          <ac:spMkLst>
            <pc:docMk/>
            <pc:sldMk cId="687977507" sldId="261"/>
            <ac:spMk id="2" creationId="{149B581B-0727-8FB2-947A-59EAE7AE7509}"/>
          </ac:spMkLst>
        </pc:spChg>
      </pc:sldChg>
      <pc:sldChg chg="addSp modSp mod setBg">
        <pc:chgData name="Janepher Namitala (2030084)" userId="S::2030084@student.uwtsd.ac.uk::65a01dd3-2900-45af-b30d-ee0481b2b46b" providerId="AD" clId="Web-{A779D438-9C18-5B92-C788-595AD995BC14}" dt="2023-10-20T09:01:13.658" v="79"/>
        <pc:sldMkLst>
          <pc:docMk/>
          <pc:sldMk cId="2523690900" sldId="262"/>
        </pc:sldMkLst>
        <pc:spChg chg="mod">
          <ac:chgData name="Janepher Namitala (2030084)" userId="S::2030084@student.uwtsd.ac.uk::65a01dd3-2900-45af-b30d-ee0481b2b46b" providerId="AD" clId="Web-{A779D438-9C18-5B92-C788-595AD995BC14}" dt="2023-10-20T09:01:13.658" v="79"/>
          <ac:spMkLst>
            <pc:docMk/>
            <pc:sldMk cId="2523690900" sldId="262"/>
            <ac:spMk id="2" creationId="{0349FCCA-F29B-6EE4-430C-74C3E68E5F59}"/>
          </ac:spMkLst>
        </pc:spChg>
        <pc:spChg chg="mod ord">
          <ac:chgData name="Janepher Namitala (2030084)" userId="S::2030084@student.uwtsd.ac.uk::65a01dd3-2900-45af-b30d-ee0481b2b46b" providerId="AD" clId="Web-{A779D438-9C18-5B92-C788-595AD995BC14}" dt="2023-10-20T09:01:13.658" v="79"/>
          <ac:spMkLst>
            <pc:docMk/>
            <pc:sldMk cId="2523690900" sldId="262"/>
            <ac:spMk id="3" creationId="{182ED9AE-14C6-2E11-F1AB-C6F510678433}"/>
          </ac:spMkLst>
        </pc:spChg>
        <pc:picChg chg="add mod">
          <ac:chgData name="Janepher Namitala (2030084)" userId="S::2030084@student.uwtsd.ac.uk::65a01dd3-2900-45af-b30d-ee0481b2b46b" providerId="AD" clId="Web-{A779D438-9C18-5B92-C788-595AD995BC14}" dt="2023-10-20T09:01:13.658" v="79"/>
          <ac:picMkLst>
            <pc:docMk/>
            <pc:sldMk cId="2523690900" sldId="262"/>
            <ac:picMk id="4" creationId="{6A2E46A0-1F97-2871-CEBF-5279CDAE0B9F}"/>
          </ac:picMkLst>
        </pc:picChg>
      </pc:sldChg>
    </pc:docChg>
  </pc:docChgLst>
  <pc:docChgLst>
    <pc:chgData name="Anne-Marie Mcdonald (1908085)" userId="S::1908085@student.uwtsd.ac.uk::325fee9f-edf5-4eb6-85c7-44cac2b914cc" providerId="AD" clId="Web-{C63E2539-74FC-2521-2352-2C79BCD7A38A}"/>
    <pc:docChg chg="modSld">
      <pc:chgData name="Anne-Marie Mcdonald (1908085)" userId="S::1908085@student.uwtsd.ac.uk::325fee9f-edf5-4eb6-85c7-44cac2b914cc" providerId="AD" clId="Web-{C63E2539-74FC-2521-2352-2C79BCD7A38A}" dt="2023-10-26T11:17:03.289" v="65" actId="1076"/>
      <pc:docMkLst>
        <pc:docMk/>
      </pc:docMkLst>
      <pc:sldChg chg="addSp delSp modSp">
        <pc:chgData name="Anne-Marie Mcdonald (1908085)" userId="S::1908085@student.uwtsd.ac.uk::325fee9f-edf5-4eb6-85c7-44cac2b914cc" providerId="AD" clId="Web-{C63E2539-74FC-2521-2352-2C79BCD7A38A}" dt="2023-10-26T11:17:03.289" v="65" actId="1076"/>
        <pc:sldMkLst>
          <pc:docMk/>
          <pc:sldMk cId="1680501435" sldId="268"/>
        </pc:sldMkLst>
        <pc:spChg chg="mod">
          <ac:chgData name="Anne-Marie Mcdonald (1908085)" userId="S::1908085@student.uwtsd.ac.uk::325fee9f-edf5-4eb6-85c7-44cac2b914cc" providerId="AD" clId="Web-{C63E2539-74FC-2521-2352-2C79BCD7A38A}" dt="2023-10-26T11:10:32.826" v="41"/>
          <ac:spMkLst>
            <pc:docMk/>
            <pc:sldMk cId="1680501435" sldId="268"/>
            <ac:spMk id="2" creationId="{226F4553-E6D9-A5BB-F6AF-931975E84BB2}"/>
          </ac:spMkLst>
        </pc:spChg>
        <pc:spChg chg="mod">
          <ac:chgData name="Anne-Marie Mcdonald (1908085)" userId="S::1908085@student.uwtsd.ac.uk::325fee9f-edf5-4eb6-85c7-44cac2b914cc" providerId="AD" clId="Web-{C63E2539-74FC-2521-2352-2C79BCD7A38A}" dt="2023-10-26T11:10:32.826" v="41"/>
          <ac:spMkLst>
            <pc:docMk/>
            <pc:sldMk cId="1680501435" sldId="268"/>
            <ac:spMk id="3" creationId="{17E37151-7A9E-4298-8AE1-5AF348AB332B}"/>
          </ac:spMkLst>
        </pc:spChg>
        <pc:spChg chg="del">
          <ac:chgData name="Anne-Marie Mcdonald (1908085)" userId="S::1908085@student.uwtsd.ac.uk::325fee9f-edf5-4eb6-85c7-44cac2b914cc" providerId="AD" clId="Web-{C63E2539-74FC-2521-2352-2C79BCD7A38A}" dt="2023-10-26T11:10:32.826" v="41"/>
          <ac:spMkLst>
            <pc:docMk/>
            <pc:sldMk cId="1680501435" sldId="268"/>
            <ac:spMk id="50" creationId="{C8A3C342-1D03-412F-8DD3-BF519E8E0AE9}"/>
          </ac:spMkLst>
        </pc:spChg>
        <pc:spChg chg="del">
          <ac:chgData name="Anne-Marie Mcdonald (1908085)" userId="S::1908085@student.uwtsd.ac.uk::325fee9f-edf5-4eb6-85c7-44cac2b914cc" providerId="AD" clId="Web-{C63E2539-74FC-2521-2352-2C79BCD7A38A}" dt="2023-10-26T11:10:32.826" v="41"/>
          <ac:spMkLst>
            <pc:docMk/>
            <pc:sldMk cId="1680501435" sldId="268"/>
            <ac:spMk id="51" creationId="{81CC9B02-E087-4350-AEBD-2C3CF001AF01}"/>
          </ac:spMkLst>
        </pc:spChg>
        <pc:spChg chg="add">
          <ac:chgData name="Anne-Marie Mcdonald (1908085)" userId="S::1908085@student.uwtsd.ac.uk::325fee9f-edf5-4eb6-85c7-44cac2b914cc" providerId="AD" clId="Web-{C63E2539-74FC-2521-2352-2C79BCD7A38A}" dt="2023-10-26T11:10:32.826" v="41"/>
          <ac:spMkLst>
            <pc:docMk/>
            <pc:sldMk cId="1680501435" sldId="268"/>
            <ac:spMk id="57" creationId="{AC546BE4-C7A3-4A47-9FA5-0866D5E656B4}"/>
          </ac:spMkLst>
        </pc:spChg>
        <pc:picChg chg="add mod ord">
          <ac:chgData name="Anne-Marie Mcdonald (1908085)" userId="S::1908085@student.uwtsd.ac.uk::325fee9f-edf5-4eb6-85c7-44cac2b914cc" providerId="AD" clId="Web-{C63E2539-74FC-2521-2352-2C79BCD7A38A}" dt="2023-10-26T11:17:03.289" v="65" actId="1076"/>
          <ac:picMkLst>
            <pc:docMk/>
            <pc:sldMk cId="1680501435" sldId="268"/>
            <ac:picMk id="4" creationId="{4F6EF944-8243-A843-7E4E-C9F0D4CC2222}"/>
          </ac:picMkLst>
        </pc:picChg>
        <pc:picChg chg="del mod">
          <ac:chgData name="Anne-Marie Mcdonald (1908085)" userId="S::1908085@student.uwtsd.ac.uk::325fee9f-edf5-4eb6-85c7-44cac2b914cc" providerId="AD" clId="Web-{C63E2539-74FC-2521-2352-2C79BCD7A38A}" dt="2023-10-26T11:15:51.678" v="58"/>
          <ac:picMkLst>
            <pc:docMk/>
            <pc:sldMk cId="1680501435" sldId="268"/>
            <ac:picMk id="52" creationId="{CC3639E6-F3A7-907A-111B-0A06DFC880A5}"/>
          </ac:picMkLst>
        </pc:picChg>
      </pc:sldChg>
    </pc:docChg>
  </pc:docChgLst>
  <pc:docChgLst>
    <pc:chgData name="Janepher Namitala (2030084)" userId="S::2030084@student.uwtsd.ac.uk::65a01dd3-2900-45af-b30d-ee0481b2b46b" providerId="AD" clId="Web-{EDE216C0-BBAD-13D3-4C05-0D1F3FF9D9CF}"/>
    <pc:docChg chg="addSld delSld modSld">
      <pc:chgData name="Janepher Namitala (2030084)" userId="S::2030084@student.uwtsd.ac.uk::65a01dd3-2900-45af-b30d-ee0481b2b46b" providerId="AD" clId="Web-{EDE216C0-BBAD-13D3-4C05-0D1F3FF9D9CF}" dt="2023-10-16T16:07:38.146" v="100" actId="20577"/>
      <pc:docMkLst>
        <pc:docMk/>
      </pc:docMkLst>
      <pc:sldChg chg="modSp">
        <pc:chgData name="Janepher Namitala (2030084)" userId="S::2030084@student.uwtsd.ac.uk::65a01dd3-2900-45af-b30d-ee0481b2b46b" providerId="AD" clId="Web-{EDE216C0-BBAD-13D3-4C05-0D1F3FF9D9CF}" dt="2023-10-16T16:07:38.146" v="100" actId="20577"/>
        <pc:sldMkLst>
          <pc:docMk/>
          <pc:sldMk cId="1620632756" sldId="257"/>
        </pc:sldMkLst>
        <pc:spChg chg="mod">
          <ac:chgData name="Janepher Namitala (2030084)" userId="S::2030084@student.uwtsd.ac.uk::65a01dd3-2900-45af-b30d-ee0481b2b46b" providerId="AD" clId="Web-{EDE216C0-BBAD-13D3-4C05-0D1F3FF9D9CF}" dt="2023-10-16T16:07:38.146" v="100" actId="20577"/>
          <ac:spMkLst>
            <pc:docMk/>
            <pc:sldMk cId="1620632756" sldId="257"/>
            <ac:spMk id="7" creationId="{B7B2944B-BA57-452A-A0AA-A1F642C48A5D}"/>
          </ac:spMkLst>
        </pc:spChg>
      </pc:sldChg>
      <pc:sldChg chg="addSp modSp">
        <pc:chgData name="Janepher Namitala (2030084)" userId="S::2030084@student.uwtsd.ac.uk::65a01dd3-2900-45af-b30d-ee0481b2b46b" providerId="AD" clId="Web-{EDE216C0-BBAD-13D3-4C05-0D1F3FF9D9CF}" dt="2023-10-16T16:04:46.452" v="71" actId="1076"/>
        <pc:sldMkLst>
          <pc:docMk/>
          <pc:sldMk cId="159985848" sldId="260"/>
        </pc:sldMkLst>
        <pc:spChg chg="mod">
          <ac:chgData name="Janepher Namitala (2030084)" userId="S::2030084@student.uwtsd.ac.uk::65a01dd3-2900-45af-b30d-ee0481b2b46b" providerId="AD" clId="Web-{EDE216C0-BBAD-13D3-4C05-0D1F3FF9D9CF}" dt="2023-10-16T15:58:31.172" v="61" actId="20577"/>
          <ac:spMkLst>
            <pc:docMk/>
            <pc:sldMk cId="159985848" sldId="260"/>
            <ac:spMk id="2" creationId="{2B887244-6B0E-E0CA-A492-5C57A3CE818B}"/>
          </ac:spMkLst>
        </pc:spChg>
        <pc:spChg chg="add mod">
          <ac:chgData name="Janepher Namitala (2030084)" userId="S::2030084@student.uwtsd.ac.uk::65a01dd3-2900-45af-b30d-ee0481b2b46b" providerId="AD" clId="Web-{EDE216C0-BBAD-13D3-4C05-0D1F3FF9D9CF}" dt="2023-10-16T16:04:46.452" v="71" actId="1076"/>
          <ac:spMkLst>
            <pc:docMk/>
            <pc:sldMk cId="159985848" sldId="260"/>
            <ac:spMk id="3" creationId="{E484D722-7B64-C418-5DB3-4C5EE75DFD26}"/>
          </ac:spMkLst>
        </pc:spChg>
        <pc:spChg chg="add">
          <ac:chgData name="Janepher Namitala (2030084)" userId="S::2030084@student.uwtsd.ac.uk::65a01dd3-2900-45af-b30d-ee0481b2b46b" providerId="AD" clId="Web-{EDE216C0-BBAD-13D3-4C05-0D1F3FF9D9CF}" dt="2023-10-16T15:59:32.878" v="62"/>
          <ac:spMkLst>
            <pc:docMk/>
            <pc:sldMk cId="159985848" sldId="260"/>
            <ac:spMk id="5" creationId="{968D275C-FD01-FF24-9C6B-E128A6D464BB}"/>
          </ac:spMkLst>
        </pc:spChg>
      </pc:sldChg>
      <pc:sldChg chg="modSp">
        <pc:chgData name="Janepher Namitala (2030084)" userId="S::2030084@student.uwtsd.ac.uk::65a01dd3-2900-45af-b30d-ee0481b2b46b" providerId="AD" clId="Web-{EDE216C0-BBAD-13D3-4C05-0D1F3FF9D9CF}" dt="2023-10-16T16:06:17.268" v="96" actId="20577"/>
        <pc:sldMkLst>
          <pc:docMk/>
          <pc:sldMk cId="2470883274" sldId="265"/>
        </pc:sldMkLst>
        <pc:spChg chg="mod">
          <ac:chgData name="Janepher Namitala (2030084)" userId="S::2030084@student.uwtsd.ac.uk::65a01dd3-2900-45af-b30d-ee0481b2b46b" providerId="AD" clId="Web-{EDE216C0-BBAD-13D3-4C05-0D1F3FF9D9CF}" dt="2023-10-16T16:06:17.268" v="96" actId="20577"/>
          <ac:spMkLst>
            <pc:docMk/>
            <pc:sldMk cId="2470883274" sldId="265"/>
            <ac:spMk id="3" creationId="{F58D8721-3AD3-6E3E-D128-9E5925B22FEE}"/>
          </ac:spMkLst>
        </pc:spChg>
      </pc:sldChg>
      <pc:sldChg chg="new del">
        <pc:chgData name="Janepher Namitala (2030084)" userId="S::2030084@student.uwtsd.ac.uk::65a01dd3-2900-45af-b30d-ee0481b2b46b" providerId="AD" clId="Web-{EDE216C0-BBAD-13D3-4C05-0D1F3FF9D9CF}" dt="2023-10-16T16:04:29.764" v="70"/>
        <pc:sldMkLst>
          <pc:docMk/>
          <pc:sldMk cId="3839380226" sldId="274"/>
        </pc:sldMkLst>
      </pc:sldChg>
      <pc:sldChg chg="new del">
        <pc:chgData name="Janepher Namitala (2030084)" userId="S::2030084@student.uwtsd.ac.uk::65a01dd3-2900-45af-b30d-ee0481b2b46b" providerId="AD" clId="Web-{EDE216C0-BBAD-13D3-4C05-0D1F3FF9D9CF}" dt="2023-10-16T16:04:27.045" v="69"/>
        <pc:sldMkLst>
          <pc:docMk/>
          <pc:sldMk cId="428254854" sldId="275"/>
        </pc:sldMkLst>
      </pc:sldChg>
      <pc:sldChg chg="add del replId">
        <pc:chgData name="Janepher Namitala (2030084)" userId="S::2030084@student.uwtsd.ac.uk::65a01dd3-2900-45af-b30d-ee0481b2b46b" providerId="AD" clId="Web-{EDE216C0-BBAD-13D3-4C05-0D1F3FF9D9CF}" dt="2023-10-16T16:04:24.529" v="68"/>
        <pc:sldMkLst>
          <pc:docMk/>
          <pc:sldMk cId="1762845572" sldId="276"/>
        </pc:sldMkLst>
      </pc:sldChg>
    </pc:docChg>
  </pc:docChgLst>
  <pc:docChgLst>
    <pc:chgData name="Anne-Marie Mcdonald (1908085)" userId="S::1908085@student.uwtsd.ac.uk::325fee9f-edf5-4eb6-85c7-44cac2b914cc" providerId="AD" clId="Web-{8080B815-44EA-B80C-2328-962A37C4723C}"/>
    <pc:docChg chg="addSld modSld">
      <pc:chgData name="Anne-Marie Mcdonald (1908085)" userId="S::1908085@student.uwtsd.ac.uk::325fee9f-edf5-4eb6-85c7-44cac2b914cc" providerId="AD" clId="Web-{8080B815-44EA-B80C-2328-962A37C4723C}" dt="2023-10-23T13:29:04.088" v="117" actId="20577"/>
      <pc:docMkLst>
        <pc:docMk/>
      </pc:docMkLst>
      <pc:sldChg chg="addSp delSp modSp">
        <pc:chgData name="Anne-Marie Mcdonald (1908085)" userId="S::1908085@student.uwtsd.ac.uk::325fee9f-edf5-4eb6-85c7-44cac2b914cc" providerId="AD" clId="Web-{8080B815-44EA-B80C-2328-962A37C4723C}" dt="2023-10-23T13:14:20.850" v="72" actId="1076"/>
        <pc:sldMkLst>
          <pc:docMk/>
          <pc:sldMk cId="4172782506" sldId="275"/>
        </pc:sldMkLst>
        <pc:spChg chg="mod">
          <ac:chgData name="Anne-Marie Mcdonald (1908085)" userId="S::1908085@student.uwtsd.ac.uk::325fee9f-edf5-4eb6-85c7-44cac2b914cc" providerId="AD" clId="Web-{8080B815-44EA-B80C-2328-962A37C4723C}" dt="2023-10-23T12:36:30.840" v="66" actId="14100"/>
          <ac:spMkLst>
            <pc:docMk/>
            <pc:sldMk cId="4172782506" sldId="275"/>
            <ac:spMk id="2" creationId="{F6871E3A-4892-2FA5-1836-C2B7B1840699}"/>
          </ac:spMkLst>
        </pc:spChg>
        <pc:spChg chg="del">
          <ac:chgData name="Anne-Marie Mcdonald (1908085)" userId="S::1908085@student.uwtsd.ac.uk::325fee9f-edf5-4eb6-85c7-44cac2b914cc" providerId="AD" clId="Web-{8080B815-44EA-B80C-2328-962A37C4723C}" dt="2023-10-23T12:29:18.158" v="22"/>
          <ac:spMkLst>
            <pc:docMk/>
            <pc:sldMk cId="4172782506" sldId="275"/>
            <ac:spMk id="3" creationId="{9F7E4A60-8E5F-5E59-BB10-367CA4C093E7}"/>
          </ac:spMkLst>
        </pc:spChg>
        <pc:graphicFrameChg chg="add mod">
          <ac:chgData name="Anne-Marie Mcdonald (1908085)" userId="S::1908085@student.uwtsd.ac.uk::325fee9f-edf5-4eb6-85c7-44cac2b914cc" providerId="AD" clId="Web-{8080B815-44EA-B80C-2328-962A37C4723C}" dt="2023-10-23T12:37:30.826" v="71" actId="14100"/>
          <ac:graphicFrameMkLst>
            <pc:docMk/>
            <pc:sldMk cId="4172782506" sldId="275"/>
            <ac:graphicFrameMk id="12" creationId="{F4C71AEC-B4E7-B74C-3C9E-6A8392FB249A}"/>
          </ac:graphicFrameMkLst>
        </pc:graphicFrameChg>
        <pc:picChg chg="mod">
          <ac:chgData name="Anne-Marie Mcdonald (1908085)" userId="S::1908085@student.uwtsd.ac.uk::325fee9f-edf5-4eb6-85c7-44cac2b914cc" providerId="AD" clId="Web-{8080B815-44EA-B80C-2328-962A37C4723C}" dt="2023-10-23T13:14:20.850" v="72" actId="1076"/>
          <ac:picMkLst>
            <pc:docMk/>
            <pc:sldMk cId="4172782506" sldId="275"/>
            <ac:picMk id="4" creationId="{AF6F7574-D2CE-F923-134E-CD79648AC574}"/>
          </ac:picMkLst>
        </pc:picChg>
      </pc:sldChg>
      <pc:sldChg chg="modSp new">
        <pc:chgData name="Anne-Marie Mcdonald (1908085)" userId="S::1908085@student.uwtsd.ac.uk::325fee9f-edf5-4eb6-85c7-44cac2b914cc" providerId="AD" clId="Web-{8080B815-44EA-B80C-2328-962A37C4723C}" dt="2023-10-23T13:29:04.088" v="117" actId="20577"/>
        <pc:sldMkLst>
          <pc:docMk/>
          <pc:sldMk cId="2146577977" sldId="277"/>
        </pc:sldMkLst>
        <pc:spChg chg="mod">
          <ac:chgData name="Anne-Marie Mcdonald (1908085)" userId="S::1908085@student.uwtsd.ac.uk::325fee9f-edf5-4eb6-85c7-44cac2b914cc" providerId="AD" clId="Web-{8080B815-44EA-B80C-2328-962A37C4723C}" dt="2023-10-23T13:29:04.088" v="117" actId="20577"/>
          <ac:spMkLst>
            <pc:docMk/>
            <pc:sldMk cId="2146577977" sldId="277"/>
            <ac:spMk id="2" creationId="{88E837EC-E7B4-D66C-3608-9DE001233B5B}"/>
          </ac:spMkLst>
        </pc:spChg>
      </pc:sldChg>
    </pc:docChg>
  </pc:docChgLst>
  <pc:docChgLst>
    <pc:chgData name="Janepher Namitala (2030084)" userId="S::2030084@student.uwtsd.ac.uk::65a01dd3-2900-45af-b30d-ee0481b2b46b" providerId="AD" clId="Web-{E4270E2C-03BC-0B9A-3189-D17F5085040E}"/>
    <pc:docChg chg="addSld delSld modSld sldOrd">
      <pc:chgData name="Janepher Namitala (2030084)" userId="S::2030084@student.uwtsd.ac.uk::65a01dd3-2900-45af-b30d-ee0481b2b46b" providerId="AD" clId="Web-{E4270E2C-03BC-0B9A-3189-D17F5085040E}" dt="2023-10-26T17:01:56.339" v="61"/>
      <pc:docMkLst>
        <pc:docMk/>
      </pc:docMkLst>
      <pc:sldChg chg="modSp">
        <pc:chgData name="Janepher Namitala (2030084)" userId="S::2030084@student.uwtsd.ac.uk::65a01dd3-2900-45af-b30d-ee0481b2b46b" providerId="AD" clId="Web-{E4270E2C-03BC-0B9A-3189-D17F5085040E}" dt="2023-10-26T16:35:26.668" v="21" actId="20577"/>
        <pc:sldMkLst>
          <pc:docMk/>
          <pc:sldMk cId="1620632756" sldId="257"/>
        </pc:sldMkLst>
        <pc:spChg chg="mod">
          <ac:chgData name="Janepher Namitala (2030084)" userId="S::2030084@student.uwtsd.ac.uk::65a01dd3-2900-45af-b30d-ee0481b2b46b" providerId="AD" clId="Web-{E4270E2C-03BC-0B9A-3189-D17F5085040E}" dt="2023-10-26T16:35:26.668" v="21" actId="20577"/>
          <ac:spMkLst>
            <pc:docMk/>
            <pc:sldMk cId="1620632756" sldId="257"/>
            <ac:spMk id="7" creationId="{B7B2944B-BA57-452A-A0AA-A1F642C48A5D}"/>
          </ac:spMkLst>
        </pc:spChg>
      </pc:sldChg>
      <pc:sldChg chg="delSp modSp">
        <pc:chgData name="Janepher Namitala (2030084)" userId="S::2030084@student.uwtsd.ac.uk::65a01dd3-2900-45af-b30d-ee0481b2b46b" providerId="AD" clId="Web-{E4270E2C-03BC-0B9A-3189-D17F5085040E}" dt="2023-10-26T16:33:43.665" v="18" actId="20577"/>
        <pc:sldMkLst>
          <pc:docMk/>
          <pc:sldMk cId="2523690900" sldId="262"/>
        </pc:sldMkLst>
        <pc:spChg chg="mod">
          <ac:chgData name="Janepher Namitala (2030084)" userId="S::2030084@student.uwtsd.ac.uk::65a01dd3-2900-45af-b30d-ee0481b2b46b" providerId="AD" clId="Web-{E4270E2C-03BC-0B9A-3189-D17F5085040E}" dt="2023-10-26T16:33:43.665" v="18" actId="20577"/>
          <ac:spMkLst>
            <pc:docMk/>
            <pc:sldMk cId="2523690900" sldId="262"/>
            <ac:spMk id="2" creationId="{0349FCCA-F29B-6EE4-430C-74C3E68E5F59}"/>
          </ac:spMkLst>
        </pc:spChg>
        <pc:spChg chg="mod">
          <ac:chgData name="Janepher Namitala (2030084)" userId="S::2030084@student.uwtsd.ac.uk::65a01dd3-2900-45af-b30d-ee0481b2b46b" providerId="AD" clId="Web-{E4270E2C-03BC-0B9A-3189-D17F5085040E}" dt="2023-10-26T16:21:50.331" v="2" actId="1076"/>
          <ac:spMkLst>
            <pc:docMk/>
            <pc:sldMk cId="2523690900" sldId="262"/>
            <ac:spMk id="3" creationId="{182ED9AE-14C6-2E11-F1AB-C6F510678433}"/>
          </ac:spMkLst>
        </pc:spChg>
        <pc:picChg chg="del">
          <ac:chgData name="Janepher Namitala (2030084)" userId="S::2030084@student.uwtsd.ac.uk::65a01dd3-2900-45af-b30d-ee0481b2b46b" providerId="AD" clId="Web-{E4270E2C-03BC-0B9A-3189-D17F5085040E}" dt="2023-10-26T16:21:16.440" v="0"/>
          <ac:picMkLst>
            <pc:docMk/>
            <pc:sldMk cId="2523690900" sldId="262"/>
            <ac:picMk id="5" creationId="{909ADBE5-1CAC-14C7-4EB0-5571CE38359C}"/>
          </ac:picMkLst>
        </pc:picChg>
      </pc:sldChg>
      <pc:sldChg chg="addSp delSp modSp mod setBg setClrOvrMap">
        <pc:chgData name="Janepher Namitala (2030084)" userId="S::2030084@student.uwtsd.ac.uk::65a01dd3-2900-45af-b30d-ee0481b2b46b" providerId="AD" clId="Web-{E4270E2C-03BC-0B9A-3189-D17F5085040E}" dt="2023-10-26T16:50:31.616" v="40"/>
        <pc:sldMkLst>
          <pc:docMk/>
          <pc:sldMk cId="2470883274" sldId="265"/>
        </pc:sldMkLst>
        <pc:spChg chg="mod">
          <ac:chgData name="Janepher Namitala (2030084)" userId="S::2030084@student.uwtsd.ac.uk::65a01dd3-2900-45af-b30d-ee0481b2b46b" providerId="AD" clId="Web-{E4270E2C-03BC-0B9A-3189-D17F5085040E}" dt="2023-10-26T16:50:31.616" v="40"/>
          <ac:spMkLst>
            <pc:docMk/>
            <pc:sldMk cId="2470883274" sldId="265"/>
            <ac:spMk id="2" creationId="{2CCC1434-30D1-B9D3-72A0-4DD305FBF76A}"/>
          </ac:spMkLst>
        </pc:spChg>
        <pc:spChg chg="mod">
          <ac:chgData name="Janepher Namitala (2030084)" userId="S::2030084@student.uwtsd.ac.uk::65a01dd3-2900-45af-b30d-ee0481b2b46b" providerId="AD" clId="Web-{E4270E2C-03BC-0B9A-3189-D17F5085040E}" dt="2023-10-26T16:50:31.616" v="40"/>
          <ac:spMkLst>
            <pc:docMk/>
            <pc:sldMk cId="2470883274" sldId="265"/>
            <ac:spMk id="3" creationId="{F58D8721-3AD3-6E3E-D128-9E5925B22FEE}"/>
          </ac:spMkLst>
        </pc:spChg>
        <pc:spChg chg="del">
          <ac:chgData name="Janepher Namitala (2030084)" userId="S::2030084@student.uwtsd.ac.uk::65a01dd3-2900-45af-b30d-ee0481b2b46b" providerId="AD" clId="Web-{E4270E2C-03BC-0B9A-3189-D17F5085040E}" dt="2023-10-26T16:50:31.616" v="40"/>
          <ac:spMkLst>
            <pc:docMk/>
            <pc:sldMk cId="2470883274" sldId="265"/>
            <ac:spMk id="70" creationId="{B4AAD3FD-83A5-4B89-9F8F-01B8870865BE}"/>
          </ac:spMkLst>
        </pc:spChg>
        <pc:spChg chg="del">
          <ac:chgData name="Janepher Namitala (2030084)" userId="S::2030084@student.uwtsd.ac.uk::65a01dd3-2900-45af-b30d-ee0481b2b46b" providerId="AD" clId="Web-{E4270E2C-03BC-0B9A-3189-D17F5085040E}" dt="2023-10-26T16:50:31.616" v="40"/>
          <ac:spMkLst>
            <pc:docMk/>
            <pc:sldMk cId="2470883274" sldId="265"/>
            <ac:spMk id="72" creationId="{61752F1D-FC0F-4103-9584-630E643CCDA6}"/>
          </ac:spMkLst>
        </pc:spChg>
        <pc:spChg chg="del">
          <ac:chgData name="Janepher Namitala (2030084)" userId="S::2030084@student.uwtsd.ac.uk::65a01dd3-2900-45af-b30d-ee0481b2b46b" providerId="AD" clId="Web-{E4270E2C-03BC-0B9A-3189-D17F5085040E}" dt="2023-10-26T16:50:31.616" v="40"/>
          <ac:spMkLst>
            <pc:docMk/>
            <pc:sldMk cId="2470883274" sldId="265"/>
            <ac:spMk id="74" creationId="{70151CB7-E7DE-4917-B831-01DF9CE01306}"/>
          </ac:spMkLst>
        </pc:spChg>
        <pc:spChg chg="del">
          <ac:chgData name="Janepher Namitala (2030084)" userId="S::2030084@student.uwtsd.ac.uk::65a01dd3-2900-45af-b30d-ee0481b2b46b" providerId="AD" clId="Web-{E4270E2C-03BC-0B9A-3189-D17F5085040E}" dt="2023-10-26T16:50:31.616" v="40"/>
          <ac:spMkLst>
            <pc:docMk/>
            <pc:sldMk cId="2470883274" sldId="265"/>
            <ac:spMk id="76" creationId="{A92A1116-1C84-41DF-B803-1F7B0883EC82}"/>
          </ac:spMkLst>
        </pc:spChg>
        <pc:spChg chg="add">
          <ac:chgData name="Janepher Namitala (2030084)" userId="S::2030084@student.uwtsd.ac.uk::65a01dd3-2900-45af-b30d-ee0481b2b46b" providerId="AD" clId="Web-{E4270E2C-03BC-0B9A-3189-D17F5085040E}" dt="2023-10-26T16:50:31.616" v="40"/>
          <ac:spMkLst>
            <pc:docMk/>
            <pc:sldMk cId="2470883274" sldId="265"/>
            <ac:spMk id="81" creationId="{A26E2FAE-FA60-497B-B2CB-7702C6FF3A3F}"/>
          </ac:spMkLst>
        </pc:spChg>
        <pc:picChg chg="add del mod">
          <ac:chgData name="Janepher Namitala (2030084)" userId="S::2030084@student.uwtsd.ac.uk::65a01dd3-2900-45af-b30d-ee0481b2b46b" providerId="AD" clId="Web-{E4270E2C-03BC-0B9A-3189-D17F5085040E}" dt="2023-10-26T16:38:18.844" v="24"/>
          <ac:picMkLst>
            <pc:docMk/>
            <pc:sldMk cId="2470883274" sldId="265"/>
            <ac:picMk id="4" creationId="{D6719136-31A9-BE63-296C-4B70DC3511D7}"/>
          </ac:picMkLst>
        </pc:picChg>
        <pc:picChg chg="mod">
          <ac:chgData name="Janepher Namitala (2030084)" userId="S::2030084@student.uwtsd.ac.uk::65a01dd3-2900-45af-b30d-ee0481b2b46b" providerId="AD" clId="Web-{E4270E2C-03BC-0B9A-3189-D17F5085040E}" dt="2023-10-26T16:50:31.616" v="40"/>
          <ac:picMkLst>
            <pc:docMk/>
            <pc:sldMk cId="2470883274" sldId="265"/>
            <ac:picMk id="5" creationId="{C04BE4A3-65A4-5491-CD44-1E3277301D10}"/>
          </ac:picMkLst>
        </pc:picChg>
        <pc:picChg chg="add del mod">
          <ac:chgData name="Janepher Namitala (2030084)" userId="S::2030084@student.uwtsd.ac.uk::65a01dd3-2900-45af-b30d-ee0481b2b46b" providerId="AD" clId="Web-{E4270E2C-03BC-0B9A-3189-D17F5085040E}" dt="2023-10-26T16:50:05.568" v="39"/>
          <ac:picMkLst>
            <pc:docMk/>
            <pc:sldMk cId="2470883274" sldId="265"/>
            <ac:picMk id="6" creationId="{9ABC64E7-D446-1886-334C-A4E820B07839}"/>
          </ac:picMkLst>
        </pc:picChg>
      </pc:sldChg>
      <pc:sldChg chg="ord">
        <pc:chgData name="Janepher Namitala (2030084)" userId="S::2030084@student.uwtsd.ac.uk::65a01dd3-2900-45af-b30d-ee0481b2b46b" providerId="AD" clId="Web-{E4270E2C-03BC-0B9A-3189-D17F5085040E}" dt="2023-10-26T17:01:56.339" v="61"/>
        <pc:sldMkLst>
          <pc:docMk/>
          <pc:sldMk cId="1120729997" sldId="279"/>
        </pc:sldMkLst>
      </pc:sldChg>
      <pc:sldChg chg="modSp del">
        <pc:chgData name="Janepher Namitala (2030084)" userId="S::2030084@student.uwtsd.ac.uk::65a01dd3-2900-45af-b30d-ee0481b2b46b" providerId="AD" clId="Web-{E4270E2C-03BC-0B9A-3189-D17F5085040E}" dt="2023-10-26T17:01:18.572" v="60"/>
        <pc:sldMkLst>
          <pc:docMk/>
          <pc:sldMk cId="3246244858" sldId="281"/>
        </pc:sldMkLst>
        <pc:spChg chg="mod">
          <ac:chgData name="Janepher Namitala (2030084)" userId="S::2030084@student.uwtsd.ac.uk::65a01dd3-2900-45af-b30d-ee0481b2b46b" providerId="AD" clId="Web-{E4270E2C-03BC-0B9A-3189-D17F5085040E}" dt="2023-10-26T16:40:49.005" v="37" actId="20577"/>
          <ac:spMkLst>
            <pc:docMk/>
            <pc:sldMk cId="3246244858" sldId="281"/>
            <ac:spMk id="2" creationId="{D7919F6A-AFB3-45C7-D1F3-1F4CAFA5102F}"/>
          </ac:spMkLst>
        </pc:spChg>
        <pc:spChg chg="mod">
          <ac:chgData name="Janepher Namitala (2030084)" userId="S::2030084@student.uwtsd.ac.uk::65a01dd3-2900-45af-b30d-ee0481b2b46b" providerId="AD" clId="Web-{E4270E2C-03BC-0B9A-3189-D17F5085040E}" dt="2023-10-26T16:40:03.769" v="27" actId="20577"/>
          <ac:spMkLst>
            <pc:docMk/>
            <pc:sldMk cId="3246244858" sldId="281"/>
            <ac:spMk id="3" creationId="{153DC559-3411-D9C7-ED95-8A695D379E95}"/>
          </ac:spMkLst>
        </pc:spChg>
      </pc:sldChg>
      <pc:sldChg chg="modSp new">
        <pc:chgData name="Janepher Namitala (2030084)" userId="S::2030084@student.uwtsd.ac.uk::65a01dd3-2900-45af-b30d-ee0481b2b46b" providerId="AD" clId="Web-{E4270E2C-03BC-0B9A-3189-D17F5085040E}" dt="2023-10-26T16:58:40.239" v="59" actId="20577"/>
        <pc:sldMkLst>
          <pc:docMk/>
          <pc:sldMk cId="3270112221" sldId="283"/>
        </pc:sldMkLst>
        <pc:spChg chg="mod">
          <ac:chgData name="Janepher Namitala (2030084)" userId="S::2030084@student.uwtsd.ac.uk::65a01dd3-2900-45af-b30d-ee0481b2b46b" providerId="AD" clId="Web-{E4270E2C-03BC-0B9A-3189-D17F5085040E}" dt="2023-10-26T16:53:25.215" v="53" actId="20577"/>
          <ac:spMkLst>
            <pc:docMk/>
            <pc:sldMk cId="3270112221" sldId="283"/>
            <ac:spMk id="2" creationId="{A27E70A3-C97C-F1BC-19A6-E2C4DB9E2AF4}"/>
          </ac:spMkLst>
        </pc:spChg>
        <pc:spChg chg="mod">
          <ac:chgData name="Janepher Namitala (2030084)" userId="S::2030084@student.uwtsd.ac.uk::65a01dd3-2900-45af-b30d-ee0481b2b46b" providerId="AD" clId="Web-{E4270E2C-03BC-0B9A-3189-D17F5085040E}" dt="2023-10-26T16:58:40.239" v="59" actId="20577"/>
          <ac:spMkLst>
            <pc:docMk/>
            <pc:sldMk cId="3270112221" sldId="283"/>
            <ac:spMk id="3" creationId="{ACC6CBC3-804F-E24C-4457-8AF28ABBC74C}"/>
          </ac:spMkLst>
        </pc:spChg>
      </pc:sldChg>
    </pc:docChg>
  </pc:docChgLst>
  <pc:docChgLst>
    <pc:chgData name="Janepher Namitala (2030084)" userId="S::2030084@student.uwtsd.ac.uk::65a01dd3-2900-45af-b30d-ee0481b2b46b" providerId="AD" clId="Web-{C4C11F92-290F-5F1D-7780-633D786C04AB}"/>
    <pc:docChg chg="delSld modSld sldOrd">
      <pc:chgData name="Janepher Namitala (2030084)" userId="S::2030084@student.uwtsd.ac.uk::65a01dd3-2900-45af-b30d-ee0481b2b46b" providerId="AD" clId="Web-{C4C11F92-290F-5F1D-7780-633D786C04AB}" dt="2023-10-23T13:12:18.247" v="80"/>
      <pc:docMkLst>
        <pc:docMk/>
      </pc:docMkLst>
      <pc:sldChg chg="ord">
        <pc:chgData name="Janepher Namitala (2030084)" userId="S::2030084@student.uwtsd.ac.uk::65a01dd3-2900-45af-b30d-ee0481b2b46b" providerId="AD" clId="Web-{C4C11F92-290F-5F1D-7780-633D786C04AB}" dt="2023-10-23T11:24:40.995" v="64"/>
        <pc:sldMkLst>
          <pc:docMk/>
          <pc:sldMk cId="1620632756" sldId="257"/>
        </pc:sldMkLst>
      </pc:sldChg>
      <pc:sldChg chg="ord">
        <pc:chgData name="Janepher Namitala (2030084)" userId="S::2030084@student.uwtsd.ac.uk::65a01dd3-2900-45af-b30d-ee0481b2b46b" providerId="AD" clId="Web-{C4C11F92-290F-5F1D-7780-633D786C04AB}" dt="2023-10-23T11:30:44.115" v="68"/>
        <pc:sldMkLst>
          <pc:docMk/>
          <pc:sldMk cId="3712631669" sldId="259"/>
        </pc:sldMkLst>
      </pc:sldChg>
      <pc:sldChg chg="modSp">
        <pc:chgData name="Janepher Namitala (2030084)" userId="S::2030084@student.uwtsd.ac.uk::65a01dd3-2900-45af-b30d-ee0481b2b46b" providerId="AD" clId="Web-{C4C11F92-290F-5F1D-7780-633D786C04AB}" dt="2023-10-23T12:32:07.190" v="79" actId="1076"/>
        <pc:sldMkLst>
          <pc:docMk/>
          <pc:sldMk cId="687977507" sldId="261"/>
        </pc:sldMkLst>
        <pc:picChg chg="mod">
          <ac:chgData name="Janepher Namitala (2030084)" userId="S::2030084@student.uwtsd.ac.uk::65a01dd3-2900-45af-b30d-ee0481b2b46b" providerId="AD" clId="Web-{C4C11F92-290F-5F1D-7780-633D786C04AB}" dt="2023-10-23T12:32:07.190" v="79" actId="1076"/>
          <ac:picMkLst>
            <pc:docMk/>
            <pc:sldMk cId="687977507" sldId="261"/>
            <ac:picMk id="4" creationId="{44DDD753-8458-DB89-5C60-24F9EF1C92EE}"/>
          </ac:picMkLst>
        </pc:picChg>
      </pc:sldChg>
      <pc:sldChg chg="modSp">
        <pc:chgData name="Janepher Namitala (2030084)" userId="S::2030084@student.uwtsd.ac.uk::65a01dd3-2900-45af-b30d-ee0481b2b46b" providerId="AD" clId="Web-{C4C11F92-290F-5F1D-7780-633D786C04AB}" dt="2023-10-23T11:12:47.115" v="37" actId="20577"/>
        <pc:sldMkLst>
          <pc:docMk/>
          <pc:sldMk cId="2470883274" sldId="265"/>
        </pc:sldMkLst>
        <pc:spChg chg="mod">
          <ac:chgData name="Janepher Namitala (2030084)" userId="S::2030084@student.uwtsd.ac.uk::65a01dd3-2900-45af-b30d-ee0481b2b46b" providerId="AD" clId="Web-{C4C11F92-290F-5F1D-7780-633D786C04AB}" dt="2023-10-23T11:12:38.099" v="20" actId="20577"/>
          <ac:spMkLst>
            <pc:docMk/>
            <pc:sldMk cId="2470883274" sldId="265"/>
            <ac:spMk id="2" creationId="{2CCC1434-30D1-B9D3-72A0-4DD305FBF76A}"/>
          </ac:spMkLst>
        </pc:spChg>
        <pc:spChg chg="mod">
          <ac:chgData name="Janepher Namitala (2030084)" userId="S::2030084@student.uwtsd.ac.uk::65a01dd3-2900-45af-b30d-ee0481b2b46b" providerId="AD" clId="Web-{C4C11F92-290F-5F1D-7780-633D786C04AB}" dt="2023-10-23T11:12:47.115" v="37" actId="20577"/>
          <ac:spMkLst>
            <pc:docMk/>
            <pc:sldMk cId="2470883274" sldId="265"/>
            <ac:spMk id="3" creationId="{F58D8721-3AD3-6E3E-D128-9E5925B22FEE}"/>
          </ac:spMkLst>
        </pc:spChg>
      </pc:sldChg>
      <pc:sldChg chg="modSp ord">
        <pc:chgData name="Janepher Namitala (2030084)" userId="S::2030084@student.uwtsd.ac.uk::65a01dd3-2900-45af-b30d-ee0481b2b46b" providerId="AD" clId="Web-{C4C11F92-290F-5F1D-7780-633D786C04AB}" dt="2023-10-23T11:25:15.699" v="65"/>
        <pc:sldMkLst>
          <pc:docMk/>
          <pc:sldMk cId="2119369114" sldId="269"/>
        </pc:sldMkLst>
        <pc:spChg chg="mod">
          <ac:chgData name="Janepher Namitala (2030084)" userId="S::2030084@student.uwtsd.ac.uk::65a01dd3-2900-45af-b30d-ee0481b2b46b" providerId="AD" clId="Web-{C4C11F92-290F-5F1D-7780-633D786C04AB}" dt="2023-10-23T11:15:37.964" v="40" actId="20577"/>
          <ac:spMkLst>
            <pc:docMk/>
            <pc:sldMk cId="2119369114" sldId="269"/>
            <ac:spMk id="3" creationId="{E1B242AF-7A24-46D1-B223-BE7D28C17CB2}"/>
          </ac:spMkLst>
        </pc:spChg>
      </pc:sldChg>
      <pc:sldChg chg="ord">
        <pc:chgData name="Janepher Namitala (2030084)" userId="S::2030084@student.uwtsd.ac.uk::65a01dd3-2900-45af-b30d-ee0481b2b46b" providerId="AD" clId="Web-{C4C11F92-290F-5F1D-7780-633D786C04AB}" dt="2023-10-23T11:30:33.380" v="67"/>
        <pc:sldMkLst>
          <pc:docMk/>
          <pc:sldMk cId="420064095" sldId="270"/>
        </pc:sldMkLst>
      </pc:sldChg>
      <pc:sldChg chg="ord">
        <pc:chgData name="Janepher Namitala (2030084)" userId="S::2030084@student.uwtsd.ac.uk::65a01dd3-2900-45af-b30d-ee0481b2b46b" providerId="AD" clId="Web-{C4C11F92-290F-5F1D-7780-633D786C04AB}" dt="2023-10-23T11:31:00.849" v="69"/>
        <pc:sldMkLst>
          <pc:docMk/>
          <pc:sldMk cId="3932764159" sldId="271"/>
        </pc:sldMkLst>
      </pc:sldChg>
      <pc:sldChg chg="del">
        <pc:chgData name="Janepher Namitala (2030084)" userId="S::2030084@student.uwtsd.ac.uk::65a01dd3-2900-45af-b30d-ee0481b2b46b" providerId="AD" clId="Web-{C4C11F92-290F-5F1D-7780-633D786C04AB}" dt="2023-10-23T11:31:28.678" v="70"/>
        <pc:sldMkLst>
          <pc:docMk/>
          <pc:sldMk cId="1254922274" sldId="272"/>
        </pc:sldMkLst>
      </pc:sldChg>
      <pc:sldChg chg="addSp delSp modSp mod ord setBg setClrOvrMap">
        <pc:chgData name="Janepher Namitala (2030084)" userId="S::2030084@student.uwtsd.ac.uk::65a01dd3-2900-45af-b30d-ee0481b2b46b" providerId="AD" clId="Web-{C4C11F92-290F-5F1D-7780-633D786C04AB}" dt="2023-10-23T13:12:18.247" v="80"/>
        <pc:sldMkLst>
          <pc:docMk/>
          <pc:sldMk cId="4172782506" sldId="275"/>
        </pc:sldMkLst>
        <pc:spChg chg="mod">
          <ac:chgData name="Janepher Namitala (2030084)" userId="S::2030084@student.uwtsd.ac.uk::65a01dd3-2900-45af-b30d-ee0481b2b46b" providerId="AD" clId="Web-{C4C11F92-290F-5F1D-7780-633D786C04AB}" dt="2023-10-23T12:22:48.029" v="78"/>
          <ac:spMkLst>
            <pc:docMk/>
            <pc:sldMk cId="4172782506" sldId="275"/>
            <ac:spMk id="2" creationId="{F6871E3A-4892-2FA5-1836-C2B7B1840699}"/>
          </ac:spMkLst>
        </pc:spChg>
        <pc:spChg chg="mod ord">
          <ac:chgData name="Janepher Namitala (2030084)" userId="S::2030084@student.uwtsd.ac.uk::65a01dd3-2900-45af-b30d-ee0481b2b46b" providerId="AD" clId="Web-{C4C11F92-290F-5F1D-7780-633D786C04AB}" dt="2023-10-23T12:22:48.029" v="78"/>
          <ac:spMkLst>
            <pc:docMk/>
            <pc:sldMk cId="4172782506" sldId="275"/>
            <ac:spMk id="3" creationId="{9F7E4A60-8E5F-5E59-BB10-367CA4C093E7}"/>
          </ac:spMkLst>
        </pc:spChg>
        <pc:spChg chg="add del">
          <ac:chgData name="Janepher Namitala (2030084)" userId="S::2030084@student.uwtsd.ac.uk::65a01dd3-2900-45af-b30d-ee0481b2b46b" providerId="AD" clId="Web-{C4C11F92-290F-5F1D-7780-633D786C04AB}" dt="2023-10-23T12:22:47.982" v="77"/>
          <ac:spMkLst>
            <pc:docMk/>
            <pc:sldMk cId="4172782506" sldId="275"/>
            <ac:spMk id="6" creationId="{C8A3C342-1D03-412F-8DD3-BF519E8E0AE9}"/>
          </ac:spMkLst>
        </pc:spChg>
        <pc:spChg chg="add del">
          <ac:chgData name="Janepher Namitala (2030084)" userId="S::2030084@student.uwtsd.ac.uk::65a01dd3-2900-45af-b30d-ee0481b2b46b" providerId="AD" clId="Web-{C4C11F92-290F-5F1D-7780-633D786C04AB}" dt="2023-10-23T12:22:47.982" v="77"/>
          <ac:spMkLst>
            <pc:docMk/>
            <pc:sldMk cId="4172782506" sldId="275"/>
            <ac:spMk id="7" creationId="{81CC9B02-E087-4350-AEBD-2C3CF001AF01}"/>
          </ac:spMkLst>
        </pc:spChg>
        <pc:spChg chg="add del">
          <ac:chgData name="Janepher Namitala (2030084)" userId="S::2030084@student.uwtsd.ac.uk::65a01dd3-2900-45af-b30d-ee0481b2b46b" providerId="AD" clId="Web-{C4C11F92-290F-5F1D-7780-633D786C04AB}" dt="2023-10-23T12:22:47.982" v="77"/>
          <ac:spMkLst>
            <pc:docMk/>
            <pc:sldMk cId="4172782506" sldId="275"/>
            <ac:spMk id="8" creationId="{AC3BF0FA-36FA-4CE9-840E-F7C3A8F168B5}"/>
          </ac:spMkLst>
        </pc:spChg>
        <pc:spChg chg="add del">
          <ac:chgData name="Janepher Namitala (2030084)" userId="S::2030084@student.uwtsd.ac.uk::65a01dd3-2900-45af-b30d-ee0481b2b46b" providerId="AD" clId="Web-{C4C11F92-290F-5F1D-7780-633D786C04AB}" dt="2023-10-23T12:22:40.138" v="73"/>
          <ac:spMkLst>
            <pc:docMk/>
            <pc:sldMk cId="4172782506" sldId="275"/>
            <ac:spMk id="9" creationId="{B4AAD3FD-83A5-4B89-9F8F-01B8870865BE}"/>
          </ac:spMkLst>
        </pc:spChg>
        <pc:spChg chg="add del">
          <ac:chgData name="Janepher Namitala (2030084)" userId="S::2030084@student.uwtsd.ac.uk::65a01dd3-2900-45af-b30d-ee0481b2b46b" providerId="AD" clId="Web-{C4C11F92-290F-5F1D-7780-633D786C04AB}" dt="2023-10-23T12:22:47.982" v="77"/>
          <ac:spMkLst>
            <pc:docMk/>
            <pc:sldMk cId="4172782506" sldId="275"/>
            <ac:spMk id="10" creationId="{D6F18ACE-6E82-4ADC-8A2F-A1771B309B16}"/>
          </ac:spMkLst>
        </pc:spChg>
        <pc:spChg chg="add del">
          <ac:chgData name="Janepher Namitala (2030084)" userId="S::2030084@student.uwtsd.ac.uk::65a01dd3-2900-45af-b30d-ee0481b2b46b" providerId="AD" clId="Web-{C4C11F92-290F-5F1D-7780-633D786C04AB}" dt="2023-10-23T12:22:40.138" v="73"/>
          <ac:spMkLst>
            <pc:docMk/>
            <pc:sldMk cId="4172782506" sldId="275"/>
            <ac:spMk id="11" creationId="{61752F1D-FC0F-4103-9584-630E643CCDA6}"/>
          </ac:spMkLst>
        </pc:spChg>
        <pc:spChg chg="add del">
          <ac:chgData name="Janepher Namitala (2030084)" userId="S::2030084@student.uwtsd.ac.uk::65a01dd3-2900-45af-b30d-ee0481b2b46b" providerId="AD" clId="Web-{C4C11F92-290F-5F1D-7780-633D786C04AB}" dt="2023-10-23T12:22:40.138" v="73"/>
          <ac:spMkLst>
            <pc:docMk/>
            <pc:sldMk cId="4172782506" sldId="275"/>
            <ac:spMk id="13" creationId="{70151CB7-E7DE-4917-B831-01DF9CE01306}"/>
          </ac:spMkLst>
        </pc:spChg>
        <pc:spChg chg="add del">
          <ac:chgData name="Janepher Namitala (2030084)" userId="S::2030084@student.uwtsd.ac.uk::65a01dd3-2900-45af-b30d-ee0481b2b46b" providerId="AD" clId="Web-{C4C11F92-290F-5F1D-7780-633D786C04AB}" dt="2023-10-23T12:22:40.138" v="73"/>
          <ac:spMkLst>
            <pc:docMk/>
            <pc:sldMk cId="4172782506" sldId="275"/>
            <ac:spMk id="15" creationId="{A92A1116-1C84-41DF-B803-1F7B0883EC82}"/>
          </ac:spMkLst>
        </pc:spChg>
        <pc:picChg chg="add mod">
          <ac:chgData name="Janepher Namitala (2030084)" userId="S::2030084@student.uwtsd.ac.uk::65a01dd3-2900-45af-b30d-ee0481b2b46b" providerId="AD" clId="Web-{C4C11F92-290F-5F1D-7780-633D786C04AB}" dt="2023-10-23T12:22:48.029" v="78"/>
          <ac:picMkLst>
            <pc:docMk/>
            <pc:sldMk cId="4172782506" sldId="275"/>
            <ac:picMk id="4" creationId="{AF6F7574-D2CE-F923-134E-CD79648AC574}"/>
          </ac:picMkLst>
        </pc:picChg>
      </pc:sldChg>
    </pc:docChg>
  </pc:docChgLst>
  <pc:docChgLst>
    <pc:chgData name="Janepher Namitala (2030084)" userId="S::2030084@student.uwtsd.ac.uk::65a01dd3-2900-45af-b30d-ee0481b2b46b" providerId="AD" clId="Web-{1F6FF006-C031-9AE9-A53A-52790FE15DC8}"/>
    <pc:docChg chg="modSld">
      <pc:chgData name="Janepher Namitala (2030084)" userId="S::2030084@student.uwtsd.ac.uk::65a01dd3-2900-45af-b30d-ee0481b2b46b" providerId="AD" clId="Web-{1F6FF006-C031-9AE9-A53A-52790FE15DC8}" dt="2023-10-26T17:51:56.828" v="1"/>
      <pc:docMkLst>
        <pc:docMk/>
      </pc:docMkLst>
      <pc:sldChg chg="modSp">
        <pc:chgData name="Janepher Namitala (2030084)" userId="S::2030084@student.uwtsd.ac.uk::65a01dd3-2900-45af-b30d-ee0481b2b46b" providerId="AD" clId="Web-{1F6FF006-C031-9AE9-A53A-52790FE15DC8}" dt="2023-10-26T17:51:56.828" v="1"/>
        <pc:sldMkLst>
          <pc:docMk/>
          <pc:sldMk cId="256780310" sldId="266"/>
        </pc:sldMkLst>
        <pc:picChg chg="mod modCrop">
          <ac:chgData name="Janepher Namitala (2030084)" userId="S::2030084@student.uwtsd.ac.uk::65a01dd3-2900-45af-b30d-ee0481b2b46b" providerId="AD" clId="Web-{1F6FF006-C031-9AE9-A53A-52790FE15DC8}" dt="2023-10-26T17:51:56.828" v="1"/>
          <ac:picMkLst>
            <pc:docMk/>
            <pc:sldMk cId="256780310" sldId="266"/>
            <ac:picMk id="11" creationId="{6F8A07D3-EA2D-A1AA-BDCC-5D9DC48BA389}"/>
          </ac:picMkLst>
        </pc:picChg>
      </pc:sldChg>
    </pc:docChg>
  </pc:docChgLst>
  <pc:docChgLst>
    <pc:chgData name="Anne-Marie Mcdonald (1908085)" userId="S::1908085@student.uwtsd.ac.uk::325fee9f-edf5-4eb6-85c7-44cac2b914cc" providerId="AD" clId="Web-{CDF56226-CB80-66A2-F713-0166652AA8E5}"/>
    <pc:docChg chg="modSld">
      <pc:chgData name="Anne-Marie Mcdonald (1908085)" userId="S::1908085@student.uwtsd.ac.uk::325fee9f-edf5-4eb6-85c7-44cac2b914cc" providerId="AD" clId="Web-{CDF56226-CB80-66A2-F713-0166652AA8E5}" dt="2023-10-24T09:02:29.888" v="7" actId="1076"/>
      <pc:docMkLst>
        <pc:docMk/>
      </pc:docMkLst>
      <pc:sldChg chg="modSp">
        <pc:chgData name="Anne-Marie Mcdonald (1908085)" userId="S::1908085@student.uwtsd.ac.uk::325fee9f-edf5-4eb6-85c7-44cac2b914cc" providerId="AD" clId="Web-{CDF56226-CB80-66A2-F713-0166652AA8E5}" dt="2023-10-24T08:52:03.216" v="1" actId="20577"/>
        <pc:sldMkLst>
          <pc:docMk/>
          <pc:sldMk cId="2470883274" sldId="265"/>
        </pc:sldMkLst>
        <pc:spChg chg="mod">
          <ac:chgData name="Anne-Marie Mcdonald (1908085)" userId="S::1908085@student.uwtsd.ac.uk::325fee9f-edf5-4eb6-85c7-44cac2b914cc" providerId="AD" clId="Web-{CDF56226-CB80-66A2-F713-0166652AA8E5}" dt="2023-10-24T08:52:03.216" v="1" actId="20577"/>
          <ac:spMkLst>
            <pc:docMk/>
            <pc:sldMk cId="2470883274" sldId="265"/>
            <ac:spMk id="3" creationId="{F58D8721-3AD3-6E3E-D128-9E5925B22FEE}"/>
          </ac:spMkLst>
        </pc:spChg>
      </pc:sldChg>
      <pc:sldChg chg="modSp">
        <pc:chgData name="Anne-Marie Mcdonald (1908085)" userId="S::1908085@student.uwtsd.ac.uk::325fee9f-edf5-4eb6-85c7-44cac2b914cc" providerId="AD" clId="Web-{CDF56226-CB80-66A2-F713-0166652AA8E5}" dt="2023-10-24T09:02:29.888" v="7" actId="1076"/>
        <pc:sldMkLst>
          <pc:docMk/>
          <pc:sldMk cId="2146577977" sldId="277"/>
        </pc:sldMkLst>
        <pc:spChg chg="mod">
          <ac:chgData name="Anne-Marie Mcdonald (1908085)" userId="S::1908085@student.uwtsd.ac.uk::325fee9f-edf5-4eb6-85c7-44cac2b914cc" providerId="AD" clId="Web-{CDF56226-CB80-66A2-F713-0166652AA8E5}" dt="2023-10-24T08:56:10.644" v="5" actId="20577"/>
          <ac:spMkLst>
            <pc:docMk/>
            <pc:sldMk cId="2146577977" sldId="277"/>
            <ac:spMk id="2" creationId="{88E837EC-E7B4-D66C-3608-9DE001233B5B}"/>
          </ac:spMkLst>
        </pc:spChg>
        <pc:picChg chg="mod">
          <ac:chgData name="Anne-Marie Mcdonald (1908085)" userId="S::1908085@student.uwtsd.ac.uk::325fee9f-edf5-4eb6-85c7-44cac2b914cc" providerId="AD" clId="Web-{CDF56226-CB80-66A2-F713-0166652AA8E5}" dt="2023-10-24T09:02:29.888" v="7" actId="1076"/>
          <ac:picMkLst>
            <pc:docMk/>
            <pc:sldMk cId="2146577977" sldId="277"/>
            <ac:picMk id="5" creationId="{5E66689C-91F6-FDD1-1D8E-D736E6D2A114}"/>
          </ac:picMkLst>
        </pc:picChg>
      </pc:sldChg>
    </pc:docChg>
  </pc:docChgLst>
  <pc:docChgLst>
    <pc:chgData name="Anne-Marie Mcdonald (1908085)" userId="S::1908085@student.uwtsd.ac.uk::325fee9f-edf5-4eb6-85c7-44cac2b914cc" providerId="AD" clId="Web-{642AC961-F785-C9C1-1ED5-B88423064BDD}"/>
    <pc:docChg chg="modSld">
      <pc:chgData name="Anne-Marie Mcdonald (1908085)" userId="S::1908085@student.uwtsd.ac.uk::325fee9f-edf5-4eb6-85c7-44cac2b914cc" providerId="AD" clId="Web-{642AC961-F785-C9C1-1ED5-B88423064BDD}" dt="2023-10-23T14:58:35.283" v="53" actId="20577"/>
      <pc:docMkLst>
        <pc:docMk/>
      </pc:docMkLst>
      <pc:sldChg chg="modSp">
        <pc:chgData name="Anne-Marie Mcdonald (1908085)" userId="S::1908085@student.uwtsd.ac.uk::325fee9f-edf5-4eb6-85c7-44cac2b914cc" providerId="AD" clId="Web-{642AC961-F785-C9C1-1ED5-B88423064BDD}" dt="2023-10-23T14:58:35.283" v="53" actId="20577"/>
        <pc:sldMkLst>
          <pc:docMk/>
          <pc:sldMk cId="1680501435" sldId="268"/>
        </pc:sldMkLst>
        <pc:spChg chg="mod">
          <ac:chgData name="Anne-Marie Mcdonald (1908085)" userId="S::1908085@student.uwtsd.ac.uk::325fee9f-edf5-4eb6-85c7-44cac2b914cc" providerId="AD" clId="Web-{642AC961-F785-C9C1-1ED5-B88423064BDD}" dt="2023-10-23T14:58:35.283" v="53" actId="20577"/>
          <ac:spMkLst>
            <pc:docMk/>
            <pc:sldMk cId="1680501435" sldId="268"/>
            <ac:spMk id="3" creationId="{17E37151-7A9E-4298-8AE1-5AF348AB332B}"/>
          </ac:spMkLst>
        </pc:spChg>
      </pc:sldChg>
    </pc:docChg>
  </pc:docChgLst>
  <pc:docChgLst>
    <pc:chgData name="Anne-Marie Mcdonald (1908085)" userId="S::1908085@student.uwtsd.ac.uk::325fee9f-edf5-4eb6-85c7-44cac2b914cc" providerId="AD" clId="Web-{2B1CD631-AFEA-E463-DB31-1039429DEB56}"/>
    <pc:docChg chg="modSld">
      <pc:chgData name="Anne-Marie Mcdonald (1908085)" userId="S::1908085@student.uwtsd.ac.uk::325fee9f-edf5-4eb6-85c7-44cac2b914cc" providerId="AD" clId="Web-{2B1CD631-AFEA-E463-DB31-1039429DEB56}" dt="2023-10-24T08:01:16.422" v="149"/>
      <pc:docMkLst>
        <pc:docMk/>
      </pc:docMkLst>
      <pc:sldChg chg="addSp delSp modSp">
        <pc:chgData name="Anne-Marie Mcdonald (1908085)" userId="S::1908085@student.uwtsd.ac.uk::325fee9f-edf5-4eb6-85c7-44cac2b914cc" providerId="AD" clId="Web-{2B1CD631-AFEA-E463-DB31-1039429DEB56}" dt="2023-10-24T08:01:16.422" v="149"/>
        <pc:sldMkLst>
          <pc:docMk/>
          <pc:sldMk cId="2470883274" sldId="265"/>
        </pc:sldMkLst>
        <pc:spChg chg="mod">
          <ac:chgData name="Anne-Marie Mcdonald (1908085)" userId="S::1908085@student.uwtsd.ac.uk::325fee9f-edf5-4eb6-85c7-44cac2b914cc" providerId="AD" clId="Web-{2B1CD631-AFEA-E463-DB31-1039429DEB56}" dt="2023-10-24T08:01:16.422" v="149"/>
          <ac:spMkLst>
            <pc:docMk/>
            <pc:sldMk cId="2470883274" sldId="265"/>
            <ac:spMk id="3" creationId="{F58D8721-3AD3-6E3E-D128-9E5925B22FEE}"/>
          </ac:spMkLst>
        </pc:spChg>
        <pc:spChg chg="del">
          <ac:chgData name="Anne-Marie Mcdonald (1908085)" userId="S::1908085@student.uwtsd.ac.uk::325fee9f-edf5-4eb6-85c7-44cac2b914cc" providerId="AD" clId="Web-{2B1CD631-AFEA-E463-DB31-1039429DEB56}" dt="2023-10-24T08:01:16.422" v="149"/>
          <ac:spMkLst>
            <pc:docMk/>
            <pc:sldMk cId="2470883274" sldId="265"/>
            <ac:spMk id="56" creationId="{C8A3C342-1D03-412F-8DD3-BF519E8E0AE9}"/>
          </ac:spMkLst>
        </pc:spChg>
        <pc:spChg chg="del">
          <ac:chgData name="Anne-Marie Mcdonald (1908085)" userId="S::1908085@student.uwtsd.ac.uk::325fee9f-edf5-4eb6-85c7-44cac2b914cc" providerId="AD" clId="Web-{2B1CD631-AFEA-E463-DB31-1039429DEB56}" dt="2023-10-24T08:01:16.422" v="149"/>
          <ac:spMkLst>
            <pc:docMk/>
            <pc:sldMk cId="2470883274" sldId="265"/>
            <ac:spMk id="58" creationId="{81CC9B02-E087-4350-AEBD-2C3CF001AF01}"/>
          </ac:spMkLst>
        </pc:spChg>
        <pc:spChg chg="add">
          <ac:chgData name="Anne-Marie Mcdonald (1908085)" userId="S::1908085@student.uwtsd.ac.uk::325fee9f-edf5-4eb6-85c7-44cac2b914cc" providerId="AD" clId="Web-{2B1CD631-AFEA-E463-DB31-1039429DEB56}" dt="2023-10-24T08:01:16.422" v="149"/>
          <ac:spMkLst>
            <pc:docMk/>
            <pc:sldMk cId="2470883274" sldId="265"/>
            <ac:spMk id="63" creationId="{C8A3C342-1D03-412F-8DD3-BF519E8E0AE9}"/>
          </ac:spMkLst>
        </pc:spChg>
        <pc:spChg chg="add">
          <ac:chgData name="Anne-Marie Mcdonald (1908085)" userId="S::1908085@student.uwtsd.ac.uk::325fee9f-edf5-4eb6-85c7-44cac2b914cc" providerId="AD" clId="Web-{2B1CD631-AFEA-E463-DB31-1039429DEB56}" dt="2023-10-24T08:01:16.422" v="149"/>
          <ac:spMkLst>
            <pc:docMk/>
            <pc:sldMk cId="2470883274" sldId="265"/>
            <ac:spMk id="65" creationId="{81CC9B02-E087-4350-AEBD-2C3CF001AF01}"/>
          </ac:spMkLst>
        </pc:spChg>
        <pc:picChg chg="mod">
          <ac:chgData name="Anne-Marie Mcdonald (1908085)" userId="S::1908085@student.uwtsd.ac.uk::325fee9f-edf5-4eb6-85c7-44cac2b914cc" providerId="AD" clId="Web-{2B1CD631-AFEA-E463-DB31-1039429DEB56}" dt="2023-10-24T08:01:16.422" v="149"/>
          <ac:picMkLst>
            <pc:docMk/>
            <pc:sldMk cId="2470883274" sldId="265"/>
            <ac:picMk id="52" creationId="{79BC21F4-85BB-D8F6-9F81-CE74E9EA72F5}"/>
          </ac:picMkLst>
        </pc:picChg>
      </pc:sldChg>
      <pc:sldChg chg="modSp">
        <pc:chgData name="Anne-Marie Mcdonald (1908085)" userId="S::1908085@student.uwtsd.ac.uk::325fee9f-edf5-4eb6-85c7-44cac2b914cc" providerId="AD" clId="Web-{2B1CD631-AFEA-E463-DB31-1039429DEB56}" dt="2023-10-23T23:25:48.564" v="108" actId="20577"/>
        <pc:sldMkLst>
          <pc:docMk/>
          <pc:sldMk cId="1680501435" sldId="268"/>
        </pc:sldMkLst>
        <pc:spChg chg="mod">
          <ac:chgData name="Anne-Marie Mcdonald (1908085)" userId="S::1908085@student.uwtsd.ac.uk::325fee9f-edf5-4eb6-85c7-44cac2b914cc" providerId="AD" clId="Web-{2B1CD631-AFEA-E463-DB31-1039429DEB56}" dt="2023-10-23T23:25:48.564" v="108" actId="20577"/>
          <ac:spMkLst>
            <pc:docMk/>
            <pc:sldMk cId="1680501435" sldId="268"/>
            <ac:spMk id="3" creationId="{17E37151-7A9E-4298-8AE1-5AF348AB332B}"/>
          </ac:spMkLst>
        </pc:spChg>
      </pc:sldChg>
      <pc:sldChg chg="addSp delSp modSp mod setBg setClrOvrMap">
        <pc:chgData name="Anne-Marie Mcdonald (1908085)" userId="S::1908085@student.uwtsd.ac.uk::325fee9f-edf5-4eb6-85c7-44cac2b914cc" providerId="AD" clId="Web-{2B1CD631-AFEA-E463-DB31-1039429DEB56}" dt="2023-10-24T08:00:11.808" v="148" actId="20577"/>
        <pc:sldMkLst>
          <pc:docMk/>
          <pc:sldMk cId="2292703013" sldId="273"/>
        </pc:sldMkLst>
        <pc:spChg chg="mod">
          <ac:chgData name="Anne-Marie Mcdonald (1908085)" userId="S::1908085@student.uwtsd.ac.uk::325fee9f-edf5-4eb6-85c7-44cac2b914cc" providerId="AD" clId="Web-{2B1CD631-AFEA-E463-DB31-1039429DEB56}" dt="2023-10-24T08:00:11.808" v="148" actId="20577"/>
          <ac:spMkLst>
            <pc:docMk/>
            <pc:sldMk cId="2292703013" sldId="273"/>
            <ac:spMk id="2" creationId="{422BB950-F057-DF51-9C55-E35A2FBF9A91}"/>
          </ac:spMkLst>
        </pc:spChg>
        <pc:spChg chg="add del">
          <ac:chgData name="Anne-Marie Mcdonald (1908085)" userId="S::1908085@student.uwtsd.ac.uk::325fee9f-edf5-4eb6-85c7-44cac2b914cc" providerId="AD" clId="Web-{2B1CD631-AFEA-E463-DB31-1039429DEB56}" dt="2023-10-24T07:58:53.163" v="141"/>
          <ac:spMkLst>
            <pc:docMk/>
            <pc:sldMk cId="2292703013" sldId="273"/>
            <ac:spMk id="3" creationId="{FEF60ECC-6668-E124-6460-1DB716840660}"/>
          </ac:spMkLst>
        </pc:spChg>
        <pc:spChg chg="add del">
          <ac:chgData name="Anne-Marie Mcdonald (1908085)" userId="S::1908085@student.uwtsd.ac.uk::325fee9f-edf5-4eb6-85c7-44cac2b914cc" providerId="AD" clId="Web-{2B1CD631-AFEA-E463-DB31-1039429DEB56}" dt="2023-10-24T07:58:20.426" v="134"/>
          <ac:spMkLst>
            <pc:docMk/>
            <pc:sldMk cId="2292703013" sldId="273"/>
            <ac:spMk id="8" creationId="{923E8915-D2AA-4327-A45A-972C3CA9574B}"/>
          </ac:spMkLst>
        </pc:spChg>
        <pc:spChg chg="add del">
          <ac:chgData name="Anne-Marie Mcdonald (1908085)" userId="S::1908085@student.uwtsd.ac.uk::325fee9f-edf5-4eb6-85c7-44cac2b914cc" providerId="AD" clId="Web-{2B1CD631-AFEA-E463-DB31-1039429DEB56}" dt="2023-10-24T07:58:20.426" v="134"/>
          <ac:spMkLst>
            <pc:docMk/>
            <pc:sldMk cId="2292703013" sldId="273"/>
            <ac:spMk id="10" creationId="{8302FC3C-9804-4950-B721-5FD704BA6065}"/>
          </ac:spMkLst>
        </pc:spChg>
        <pc:spChg chg="add del">
          <ac:chgData name="Anne-Marie Mcdonald (1908085)" userId="S::1908085@student.uwtsd.ac.uk::325fee9f-edf5-4eb6-85c7-44cac2b914cc" providerId="AD" clId="Web-{2B1CD631-AFEA-E463-DB31-1039429DEB56}" dt="2023-10-24T07:57:55.237" v="132"/>
          <ac:spMkLst>
            <pc:docMk/>
            <pc:sldMk cId="2292703013" sldId="273"/>
            <ac:spMk id="13" creationId="{989BE678-777B-482A-A616-FEDC47B162E5}"/>
          </ac:spMkLst>
        </pc:spChg>
        <pc:spChg chg="add del">
          <ac:chgData name="Anne-Marie Mcdonald (1908085)" userId="S::1908085@student.uwtsd.ac.uk::325fee9f-edf5-4eb6-85c7-44cac2b914cc" providerId="AD" clId="Web-{2B1CD631-AFEA-E463-DB31-1039429DEB56}" dt="2023-10-24T07:58:20.426" v="134"/>
          <ac:spMkLst>
            <pc:docMk/>
            <pc:sldMk cId="2292703013" sldId="273"/>
            <ac:spMk id="16" creationId="{F3798573-F27B-47EB-8EA4-7EE34954C2D6}"/>
          </ac:spMkLst>
        </pc:spChg>
        <pc:spChg chg="add del">
          <ac:chgData name="Anne-Marie Mcdonald (1908085)" userId="S::1908085@student.uwtsd.ac.uk::325fee9f-edf5-4eb6-85c7-44cac2b914cc" providerId="AD" clId="Web-{2B1CD631-AFEA-E463-DB31-1039429DEB56}" dt="2023-10-24T07:57:55.237" v="132"/>
          <ac:spMkLst>
            <pc:docMk/>
            <pc:sldMk cId="2292703013" sldId="273"/>
            <ac:spMk id="19" creationId="{D28BE0C3-2102-4820-B88B-A448B1840D14}"/>
          </ac:spMkLst>
        </pc:spChg>
        <pc:spChg chg="add del">
          <ac:chgData name="Anne-Marie Mcdonald (1908085)" userId="S::1908085@student.uwtsd.ac.uk::325fee9f-edf5-4eb6-85c7-44cac2b914cc" providerId="AD" clId="Web-{2B1CD631-AFEA-E463-DB31-1039429DEB56}" dt="2023-10-24T07:57:55.237" v="132"/>
          <ac:spMkLst>
            <pc:docMk/>
            <pc:sldMk cId="2292703013" sldId="273"/>
            <ac:spMk id="21" creationId="{F3F4807A-5068-4492-8025-D75F320E908D}"/>
          </ac:spMkLst>
        </pc:spChg>
        <pc:spChg chg="add del">
          <ac:chgData name="Anne-Marie Mcdonald (1908085)" userId="S::1908085@student.uwtsd.ac.uk::325fee9f-edf5-4eb6-85c7-44cac2b914cc" providerId="AD" clId="Web-{2B1CD631-AFEA-E463-DB31-1039429DEB56}" dt="2023-10-24T07:57:55.237" v="132"/>
          <ac:spMkLst>
            <pc:docMk/>
            <pc:sldMk cId="2292703013" sldId="273"/>
            <ac:spMk id="23" creationId="{B24996F8-180C-4DCB-8A26-DFA336CDEFBC}"/>
          </ac:spMkLst>
        </pc:spChg>
        <pc:spChg chg="add del">
          <ac:chgData name="Anne-Marie Mcdonald (1908085)" userId="S::1908085@student.uwtsd.ac.uk::325fee9f-edf5-4eb6-85c7-44cac2b914cc" providerId="AD" clId="Web-{2B1CD631-AFEA-E463-DB31-1039429DEB56}" dt="2023-10-24T07:57:55.237" v="132"/>
          <ac:spMkLst>
            <pc:docMk/>
            <pc:sldMk cId="2292703013" sldId="273"/>
            <ac:spMk id="25" creationId="{630182B0-3559-41D5-9EBC-0BD86BEDAD09}"/>
          </ac:spMkLst>
        </pc:spChg>
        <pc:spChg chg="add del">
          <ac:chgData name="Anne-Marie Mcdonald (1908085)" userId="S::1908085@student.uwtsd.ac.uk::325fee9f-edf5-4eb6-85c7-44cac2b914cc" providerId="AD" clId="Web-{2B1CD631-AFEA-E463-DB31-1039429DEB56}" dt="2023-10-24T07:58:20.426" v="134"/>
          <ac:spMkLst>
            <pc:docMk/>
            <pc:sldMk cId="2292703013" sldId="273"/>
            <ac:spMk id="27" creationId="{FEF60ECC-6668-E124-6460-1DB716840660}"/>
          </ac:spMkLst>
        </pc:spChg>
        <pc:spChg chg="add del">
          <ac:chgData name="Anne-Marie Mcdonald (1908085)" userId="S::1908085@student.uwtsd.ac.uk::325fee9f-edf5-4eb6-85c7-44cac2b914cc" providerId="AD" clId="Web-{2B1CD631-AFEA-E463-DB31-1039429DEB56}" dt="2023-10-24T07:58:25.301" v="136"/>
          <ac:spMkLst>
            <pc:docMk/>
            <pc:sldMk cId="2292703013" sldId="273"/>
            <ac:spMk id="29" creationId="{0D9B8FD4-CDEB-4EB4-B4DE-C89E11938958}"/>
          </ac:spMkLst>
        </pc:spChg>
        <pc:spChg chg="add del">
          <ac:chgData name="Anne-Marie Mcdonald (1908085)" userId="S::1908085@student.uwtsd.ac.uk::325fee9f-edf5-4eb6-85c7-44cac2b914cc" providerId="AD" clId="Web-{2B1CD631-AFEA-E463-DB31-1039429DEB56}" dt="2023-10-24T07:58:25.301" v="136"/>
          <ac:spMkLst>
            <pc:docMk/>
            <pc:sldMk cId="2292703013" sldId="273"/>
            <ac:spMk id="30" creationId="{5A2E3D1D-9E9F-4739-BA14-D4D7FA9FBDD1}"/>
          </ac:spMkLst>
        </pc:spChg>
        <pc:spChg chg="add del">
          <ac:chgData name="Anne-Marie Mcdonald (1908085)" userId="S::1908085@student.uwtsd.ac.uk::325fee9f-edf5-4eb6-85c7-44cac2b914cc" providerId="AD" clId="Web-{2B1CD631-AFEA-E463-DB31-1039429DEB56}" dt="2023-10-24T07:58:25.301" v="136"/>
          <ac:spMkLst>
            <pc:docMk/>
            <pc:sldMk cId="2292703013" sldId="273"/>
            <ac:spMk id="31" creationId="{1FFB365B-E9DC-4859-B8AB-CB83EEBE4E28}"/>
          </ac:spMkLst>
        </pc:spChg>
        <pc:spChg chg="add del">
          <ac:chgData name="Anne-Marie Mcdonald (1908085)" userId="S::1908085@student.uwtsd.ac.uk::325fee9f-edf5-4eb6-85c7-44cac2b914cc" providerId="AD" clId="Web-{2B1CD631-AFEA-E463-DB31-1039429DEB56}" dt="2023-10-24T07:58:25.301" v="136"/>
          <ac:spMkLst>
            <pc:docMk/>
            <pc:sldMk cId="2292703013" sldId="273"/>
            <ac:spMk id="32" creationId="{8ADAB9C8-EB37-4914-A699-C716FC8FE4FE}"/>
          </ac:spMkLst>
        </pc:spChg>
        <pc:spChg chg="add del">
          <ac:chgData name="Anne-Marie Mcdonald (1908085)" userId="S::1908085@student.uwtsd.ac.uk::325fee9f-edf5-4eb6-85c7-44cac2b914cc" providerId="AD" clId="Web-{2B1CD631-AFEA-E463-DB31-1039429DEB56}" dt="2023-10-24T07:58:25.301" v="136"/>
          <ac:spMkLst>
            <pc:docMk/>
            <pc:sldMk cId="2292703013" sldId="273"/>
            <ac:spMk id="33" creationId="{FEF60ECC-6668-E124-6460-1DB716840660}"/>
          </ac:spMkLst>
        </pc:spChg>
        <pc:spChg chg="add del">
          <ac:chgData name="Anne-Marie Mcdonald (1908085)" userId="S::1908085@student.uwtsd.ac.uk::325fee9f-edf5-4eb6-85c7-44cac2b914cc" providerId="AD" clId="Web-{2B1CD631-AFEA-E463-DB31-1039429DEB56}" dt="2023-10-24T07:58:28.817" v="138"/>
          <ac:spMkLst>
            <pc:docMk/>
            <pc:sldMk cId="2292703013" sldId="273"/>
            <ac:spMk id="35" creationId="{052BEFF1-896C-45B1-B02C-96A6A1BC389A}"/>
          </ac:spMkLst>
        </pc:spChg>
        <pc:spChg chg="add del">
          <ac:chgData name="Anne-Marie Mcdonald (1908085)" userId="S::1908085@student.uwtsd.ac.uk::325fee9f-edf5-4eb6-85c7-44cac2b914cc" providerId="AD" clId="Web-{2B1CD631-AFEA-E463-DB31-1039429DEB56}" dt="2023-10-24T07:58:28.817" v="138"/>
          <ac:spMkLst>
            <pc:docMk/>
            <pc:sldMk cId="2292703013" sldId="273"/>
            <ac:spMk id="36" creationId="{BB237A14-61B1-4C00-A670-5D8D68A8668E}"/>
          </ac:spMkLst>
        </pc:spChg>
        <pc:spChg chg="add del">
          <ac:chgData name="Anne-Marie Mcdonald (1908085)" userId="S::1908085@student.uwtsd.ac.uk::325fee9f-edf5-4eb6-85c7-44cac2b914cc" providerId="AD" clId="Web-{2B1CD631-AFEA-E463-DB31-1039429DEB56}" dt="2023-10-24T07:58:28.817" v="138"/>
          <ac:spMkLst>
            <pc:docMk/>
            <pc:sldMk cId="2292703013" sldId="273"/>
            <ac:spMk id="37" creationId="{8598F259-6F54-47A3-8D13-1603D786A328}"/>
          </ac:spMkLst>
        </pc:spChg>
        <pc:spChg chg="add del">
          <ac:chgData name="Anne-Marie Mcdonald (1908085)" userId="S::1908085@student.uwtsd.ac.uk::325fee9f-edf5-4eb6-85c7-44cac2b914cc" providerId="AD" clId="Web-{2B1CD631-AFEA-E463-DB31-1039429DEB56}" dt="2023-10-24T07:58:28.817" v="138"/>
          <ac:spMkLst>
            <pc:docMk/>
            <pc:sldMk cId="2292703013" sldId="273"/>
            <ac:spMk id="38" creationId="{0BA768A8-4FED-4ED8-9E46-6BE72188ECD2}"/>
          </ac:spMkLst>
        </pc:spChg>
        <pc:spChg chg="add del">
          <ac:chgData name="Anne-Marie Mcdonald (1908085)" userId="S::1908085@student.uwtsd.ac.uk::325fee9f-edf5-4eb6-85c7-44cac2b914cc" providerId="AD" clId="Web-{2B1CD631-AFEA-E463-DB31-1039429DEB56}" dt="2023-10-24T07:58:28.817" v="138"/>
          <ac:spMkLst>
            <pc:docMk/>
            <pc:sldMk cId="2292703013" sldId="273"/>
            <ac:spMk id="39" creationId="{FEF60ECC-6668-E124-6460-1DB716840660}"/>
          </ac:spMkLst>
        </pc:spChg>
        <pc:spChg chg="add del">
          <ac:chgData name="Anne-Marie Mcdonald (1908085)" userId="S::1908085@student.uwtsd.ac.uk::325fee9f-edf5-4eb6-85c7-44cac2b914cc" providerId="AD" clId="Web-{2B1CD631-AFEA-E463-DB31-1039429DEB56}" dt="2023-10-24T07:58:53.100" v="140"/>
          <ac:spMkLst>
            <pc:docMk/>
            <pc:sldMk cId="2292703013" sldId="273"/>
            <ac:spMk id="41" creationId="{923E8915-D2AA-4327-A45A-972C3CA9574B}"/>
          </ac:spMkLst>
        </pc:spChg>
        <pc:spChg chg="add del">
          <ac:chgData name="Anne-Marie Mcdonald (1908085)" userId="S::1908085@student.uwtsd.ac.uk::325fee9f-edf5-4eb6-85c7-44cac2b914cc" providerId="AD" clId="Web-{2B1CD631-AFEA-E463-DB31-1039429DEB56}" dt="2023-10-24T07:58:53.100" v="140"/>
          <ac:spMkLst>
            <pc:docMk/>
            <pc:sldMk cId="2292703013" sldId="273"/>
            <ac:spMk id="42" creationId="{8302FC3C-9804-4950-B721-5FD704BA6065}"/>
          </ac:spMkLst>
        </pc:spChg>
        <pc:spChg chg="add del">
          <ac:chgData name="Anne-Marie Mcdonald (1908085)" userId="S::1908085@student.uwtsd.ac.uk::325fee9f-edf5-4eb6-85c7-44cac2b914cc" providerId="AD" clId="Web-{2B1CD631-AFEA-E463-DB31-1039429DEB56}" dt="2023-10-24T07:58:53.100" v="140"/>
          <ac:spMkLst>
            <pc:docMk/>
            <pc:sldMk cId="2292703013" sldId="273"/>
            <ac:spMk id="45" creationId="{F3798573-F27B-47EB-8EA4-7EE34954C2D6}"/>
          </ac:spMkLst>
        </pc:spChg>
        <pc:spChg chg="add del">
          <ac:chgData name="Anne-Marie Mcdonald (1908085)" userId="S::1908085@student.uwtsd.ac.uk::325fee9f-edf5-4eb6-85c7-44cac2b914cc" providerId="AD" clId="Web-{2B1CD631-AFEA-E463-DB31-1039429DEB56}" dt="2023-10-24T07:58:53.100" v="140"/>
          <ac:spMkLst>
            <pc:docMk/>
            <pc:sldMk cId="2292703013" sldId="273"/>
            <ac:spMk id="46" creationId="{FEF60ECC-6668-E124-6460-1DB716840660}"/>
          </ac:spMkLst>
        </pc:spChg>
        <pc:spChg chg="add">
          <ac:chgData name="Anne-Marie Mcdonald (1908085)" userId="S::1908085@student.uwtsd.ac.uk::325fee9f-edf5-4eb6-85c7-44cac2b914cc" providerId="AD" clId="Web-{2B1CD631-AFEA-E463-DB31-1039429DEB56}" dt="2023-10-24T07:58:53.163" v="141"/>
          <ac:spMkLst>
            <pc:docMk/>
            <pc:sldMk cId="2292703013" sldId="273"/>
            <ac:spMk id="50" creationId="{989BE678-777B-482A-A616-FEDC47B162E5}"/>
          </ac:spMkLst>
        </pc:spChg>
        <pc:spChg chg="add">
          <ac:chgData name="Anne-Marie Mcdonald (1908085)" userId="S::1908085@student.uwtsd.ac.uk::325fee9f-edf5-4eb6-85c7-44cac2b914cc" providerId="AD" clId="Web-{2B1CD631-AFEA-E463-DB31-1039429DEB56}" dt="2023-10-24T07:58:53.163" v="141"/>
          <ac:spMkLst>
            <pc:docMk/>
            <pc:sldMk cId="2292703013" sldId="273"/>
            <ac:spMk id="53" creationId="{D28BE0C3-2102-4820-B88B-A448B1840D14}"/>
          </ac:spMkLst>
        </pc:spChg>
        <pc:spChg chg="add">
          <ac:chgData name="Anne-Marie Mcdonald (1908085)" userId="S::1908085@student.uwtsd.ac.uk::325fee9f-edf5-4eb6-85c7-44cac2b914cc" providerId="AD" clId="Web-{2B1CD631-AFEA-E463-DB31-1039429DEB56}" dt="2023-10-24T07:58:53.163" v="141"/>
          <ac:spMkLst>
            <pc:docMk/>
            <pc:sldMk cId="2292703013" sldId="273"/>
            <ac:spMk id="55" creationId="{C885E190-58DD-42DD-A4A8-401E15C92A52}"/>
          </ac:spMkLst>
        </pc:spChg>
        <pc:picChg chg="add del">
          <ac:chgData name="Anne-Marie Mcdonald (1908085)" userId="S::1908085@student.uwtsd.ac.uk::325fee9f-edf5-4eb6-85c7-44cac2b914cc" providerId="AD" clId="Web-{2B1CD631-AFEA-E463-DB31-1039429DEB56}" dt="2023-10-24T07:57:55.237" v="132"/>
          <ac:picMkLst>
            <pc:docMk/>
            <pc:sldMk cId="2292703013" sldId="273"/>
            <ac:picMk id="5" creationId="{944FC792-665C-5E61-7B48-AFCB97E226A7}"/>
          </ac:picMkLst>
        </pc:picChg>
        <pc:picChg chg="add del">
          <ac:chgData name="Anne-Marie Mcdonald (1908085)" userId="S::1908085@student.uwtsd.ac.uk::325fee9f-edf5-4eb6-85c7-44cac2b914cc" providerId="AD" clId="Web-{2B1CD631-AFEA-E463-DB31-1039429DEB56}" dt="2023-10-24T07:57:55.237" v="132"/>
          <ac:picMkLst>
            <pc:docMk/>
            <pc:sldMk cId="2292703013" sldId="273"/>
            <ac:picMk id="9" creationId="{DF19BAF3-7E20-4B9D-B544-BABAEEA1FA75}"/>
          </ac:picMkLst>
        </pc:picChg>
        <pc:picChg chg="add del">
          <ac:chgData name="Anne-Marie Mcdonald (1908085)" userId="S::1908085@student.uwtsd.ac.uk::325fee9f-edf5-4eb6-85c7-44cac2b914cc" providerId="AD" clId="Web-{2B1CD631-AFEA-E463-DB31-1039429DEB56}" dt="2023-10-24T07:57:55.237" v="132"/>
          <ac:picMkLst>
            <pc:docMk/>
            <pc:sldMk cId="2292703013" sldId="273"/>
            <ac:picMk id="11" creationId="{950648F4-ABCD-4DF0-8641-76CFB2354721}"/>
          </ac:picMkLst>
        </pc:picChg>
        <pc:picChg chg="add del">
          <ac:chgData name="Anne-Marie Mcdonald (1908085)" userId="S::1908085@student.uwtsd.ac.uk::325fee9f-edf5-4eb6-85c7-44cac2b914cc" providerId="AD" clId="Web-{2B1CD631-AFEA-E463-DB31-1039429DEB56}" dt="2023-10-24T07:58:20.426" v="134"/>
          <ac:picMkLst>
            <pc:docMk/>
            <pc:sldMk cId="2292703013" sldId="273"/>
            <ac:picMk id="14" creationId="{3BC6EBB2-9BDC-4075-BA6B-43A9FBF9C86C}"/>
          </ac:picMkLst>
        </pc:picChg>
        <pc:picChg chg="add del">
          <ac:chgData name="Anne-Marie Mcdonald (1908085)" userId="S::1908085@student.uwtsd.ac.uk::325fee9f-edf5-4eb6-85c7-44cac2b914cc" providerId="AD" clId="Web-{2B1CD631-AFEA-E463-DB31-1039429DEB56}" dt="2023-10-24T07:57:55.237" v="132"/>
          <ac:picMkLst>
            <pc:docMk/>
            <pc:sldMk cId="2292703013" sldId="273"/>
            <ac:picMk id="15" creationId="{CF1EB4BD-9C7E-4AA3-9681-C7EB0DA6250B}"/>
          </ac:picMkLst>
        </pc:picChg>
        <pc:picChg chg="add del">
          <ac:chgData name="Anne-Marie Mcdonald (1908085)" userId="S::1908085@student.uwtsd.ac.uk::325fee9f-edf5-4eb6-85c7-44cac2b914cc" providerId="AD" clId="Web-{2B1CD631-AFEA-E463-DB31-1039429DEB56}" dt="2023-10-24T07:57:55.237" v="132"/>
          <ac:picMkLst>
            <pc:docMk/>
            <pc:sldMk cId="2292703013" sldId="273"/>
            <ac:picMk id="17" creationId="{94AAE3AA-3759-4D28-B0EF-575F25A5146C}"/>
          </ac:picMkLst>
        </pc:picChg>
        <pc:picChg chg="add del">
          <ac:chgData name="Anne-Marie Mcdonald (1908085)" userId="S::1908085@student.uwtsd.ac.uk::325fee9f-edf5-4eb6-85c7-44cac2b914cc" providerId="AD" clId="Web-{2B1CD631-AFEA-E463-DB31-1039429DEB56}" dt="2023-10-24T07:58:53.100" v="140"/>
          <ac:picMkLst>
            <pc:docMk/>
            <pc:sldMk cId="2292703013" sldId="273"/>
            <ac:picMk id="44" creationId="{3BC6EBB2-9BDC-4075-BA6B-43A9FBF9C86C}"/>
          </ac:picMkLst>
        </pc:picChg>
        <pc:picChg chg="add">
          <ac:chgData name="Anne-Marie Mcdonald (1908085)" userId="S::1908085@student.uwtsd.ac.uk::325fee9f-edf5-4eb6-85c7-44cac2b914cc" providerId="AD" clId="Web-{2B1CD631-AFEA-E463-DB31-1039429DEB56}" dt="2023-10-24T07:58:53.163" v="141"/>
          <ac:picMkLst>
            <pc:docMk/>
            <pc:sldMk cId="2292703013" sldId="273"/>
            <ac:picMk id="48" creationId="{DF19BAF3-7E20-4B9D-B544-BABAEEA1FA75}"/>
          </ac:picMkLst>
        </pc:picChg>
        <pc:picChg chg="add">
          <ac:chgData name="Anne-Marie Mcdonald (1908085)" userId="S::1908085@student.uwtsd.ac.uk::325fee9f-edf5-4eb6-85c7-44cac2b914cc" providerId="AD" clId="Web-{2B1CD631-AFEA-E463-DB31-1039429DEB56}" dt="2023-10-24T07:58:53.163" v="141"/>
          <ac:picMkLst>
            <pc:docMk/>
            <pc:sldMk cId="2292703013" sldId="273"/>
            <ac:picMk id="49" creationId="{950648F4-ABCD-4DF0-8641-76CFB2354721}"/>
          </ac:picMkLst>
        </pc:picChg>
        <pc:picChg chg="add">
          <ac:chgData name="Anne-Marie Mcdonald (1908085)" userId="S::1908085@student.uwtsd.ac.uk::325fee9f-edf5-4eb6-85c7-44cac2b914cc" providerId="AD" clId="Web-{2B1CD631-AFEA-E463-DB31-1039429DEB56}" dt="2023-10-24T07:58:53.163" v="141"/>
          <ac:picMkLst>
            <pc:docMk/>
            <pc:sldMk cId="2292703013" sldId="273"/>
            <ac:picMk id="51" creationId="{CF1EB4BD-9C7E-4AA3-9681-C7EB0DA6250B}"/>
          </ac:picMkLst>
        </pc:picChg>
        <pc:picChg chg="add">
          <ac:chgData name="Anne-Marie Mcdonald (1908085)" userId="S::1908085@student.uwtsd.ac.uk::325fee9f-edf5-4eb6-85c7-44cac2b914cc" providerId="AD" clId="Web-{2B1CD631-AFEA-E463-DB31-1039429DEB56}" dt="2023-10-24T07:58:53.163" v="141"/>
          <ac:picMkLst>
            <pc:docMk/>
            <pc:sldMk cId="2292703013" sldId="273"/>
            <ac:picMk id="52" creationId="{94AAE3AA-3759-4D28-B0EF-575F25A5146C}"/>
          </ac:picMkLst>
        </pc:picChg>
        <pc:picChg chg="add">
          <ac:chgData name="Anne-Marie Mcdonald (1908085)" userId="S::1908085@student.uwtsd.ac.uk::325fee9f-edf5-4eb6-85c7-44cac2b914cc" providerId="AD" clId="Web-{2B1CD631-AFEA-E463-DB31-1039429DEB56}" dt="2023-10-24T07:58:53.163" v="141"/>
          <ac:picMkLst>
            <pc:docMk/>
            <pc:sldMk cId="2292703013" sldId="273"/>
            <ac:picMk id="54" creationId="{C8390270-1C12-B240-DCC8-C9B5B36AE3EE}"/>
          </ac:picMkLst>
        </pc:picChg>
        <pc:cxnChg chg="add del">
          <ac:chgData name="Anne-Marie Mcdonald (1908085)" userId="S::1908085@student.uwtsd.ac.uk::325fee9f-edf5-4eb6-85c7-44cac2b914cc" providerId="AD" clId="Web-{2B1CD631-AFEA-E463-DB31-1039429DEB56}" dt="2023-10-24T07:58:20.426" v="134"/>
          <ac:cxnSpMkLst>
            <pc:docMk/>
            <pc:sldMk cId="2292703013" sldId="273"/>
            <ac:cxnSpMk id="12" creationId="{6B9695BD-ECF6-49CA-8877-8C493193C65D}"/>
          </ac:cxnSpMkLst>
        </pc:cxnChg>
        <pc:cxnChg chg="add del">
          <ac:chgData name="Anne-Marie Mcdonald (1908085)" userId="S::1908085@student.uwtsd.ac.uk::325fee9f-edf5-4eb6-85c7-44cac2b914cc" providerId="AD" clId="Web-{2B1CD631-AFEA-E463-DB31-1039429DEB56}" dt="2023-10-24T07:58:53.100" v="140"/>
          <ac:cxnSpMkLst>
            <pc:docMk/>
            <pc:sldMk cId="2292703013" sldId="273"/>
            <ac:cxnSpMk id="43" creationId="{6B9695BD-ECF6-49CA-8877-8C493193C65D}"/>
          </ac:cxnSpMkLst>
        </pc:cxnChg>
      </pc:sldChg>
      <pc:sldChg chg="addSp delSp modSp mod setBg setClrOvrMap">
        <pc:chgData name="Anne-Marie Mcdonald (1908085)" userId="S::1908085@student.uwtsd.ac.uk::325fee9f-edf5-4eb6-85c7-44cac2b914cc" providerId="AD" clId="Web-{2B1CD631-AFEA-E463-DB31-1039429DEB56}" dt="2023-10-24T07:42:20.628" v="129"/>
        <pc:sldMkLst>
          <pc:docMk/>
          <pc:sldMk cId="4172782506" sldId="275"/>
        </pc:sldMkLst>
        <pc:spChg chg="mod">
          <ac:chgData name="Anne-Marie Mcdonald (1908085)" userId="S::1908085@student.uwtsd.ac.uk::325fee9f-edf5-4eb6-85c7-44cac2b914cc" providerId="AD" clId="Web-{2B1CD631-AFEA-E463-DB31-1039429DEB56}" dt="2023-10-24T07:42:20.628" v="129"/>
          <ac:spMkLst>
            <pc:docMk/>
            <pc:sldMk cId="4172782506" sldId="275"/>
            <ac:spMk id="2" creationId="{F6871E3A-4892-2FA5-1836-C2B7B1840699}"/>
          </ac:spMkLst>
        </pc:spChg>
        <pc:spChg chg="add del">
          <ac:chgData name="Anne-Marie Mcdonald (1908085)" userId="S::1908085@student.uwtsd.ac.uk::325fee9f-edf5-4eb6-85c7-44cac2b914cc" providerId="AD" clId="Web-{2B1CD631-AFEA-E463-DB31-1039429DEB56}" dt="2023-10-24T07:42:20.581" v="128"/>
          <ac:spMkLst>
            <pc:docMk/>
            <pc:sldMk cId="4172782506" sldId="275"/>
            <ac:spMk id="14" creationId="{C8A3C342-1D03-412F-8DD3-BF519E8E0AE9}"/>
          </ac:spMkLst>
        </pc:spChg>
        <pc:spChg chg="add del">
          <ac:chgData name="Anne-Marie Mcdonald (1908085)" userId="S::1908085@student.uwtsd.ac.uk::325fee9f-edf5-4eb6-85c7-44cac2b914cc" providerId="AD" clId="Web-{2B1CD631-AFEA-E463-DB31-1039429DEB56}" dt="2023-10-24T07:42:20.581" v="128"/>
          <ac:spMkLst>
            <pc:docMk/>
            <pc:sldMk cId="4172782506" sldId="275"/>
            <ac:spMk id="16" creationId="{81CC9B02-E087-4350-AEBD-2C3CF001AF01}"/>
          </ac:spMkLst>
        </pc:spChg>
        <pc:spChg chg="add del">
          <ac:chgData name="Anne-Marie Mcdonald (1908085)" userId="S::1908085@student.uwtsd.ac.uk::325fee9f-edf5-4eb6-85c7-44cac2b914cc" providerId="AD" clId="Web-{2B1CD631-AFEA-E463-DB31-1039429DEB56}" dt="2023-10-24T07:41:08.233" v="110"/>
          <ac:spMkLst>
            <pc:docMk/>
            <pc:sldMk cId="4172782506" sldId="275"/>
            <ac:spMk id="17" creationId="{61515115-95FB-41E0-86F3-8744438C09D0}"/>
          </ac:spMkLst>
        </pc:spChg>
        <pc:spChg chg="add del">
          <ac:chgData name="Anne-Marie Mcdonald (1908085)" userId="S::1908085@student.uwtsd.ac.uk::325fee9f-edf5-4eb6-85c7-44cac2b914cc" providerId="AD" clId="Web-{2B1CD631-AFEA-E463-DB31-1039429DEB56}" dt="2023-10-24T07:42:20.581" v="128"/>
          <ac:spMkLst>
            <pc:docMk/>
            <pc:sldMk cId="4172782506" sldId="275"/>
            <ac:spMk id="18" creationId="{AC3BF0FA-36FA-4CE9-840E-F7C3A8F168B5}"/>
          </ac:spMkLst>
        </pc:spChg>
        <pc:spChg chg="add del">
          <ac:chgData name="Anne-Marie Mcdonald (1908085)" userId="S::1908085@student.uwtsd.ac.uk::325fee9f-edf5-4eb6-85c7-44cac2b914cc" providerId="AD" clId="Web-{2B1CD631-AFEA-E463-DB31-1039429DEB56}" dt="2023-10-24T07:41:08.233" v="110"/>
          <ac:spMkLst>
            <pc:docMk/>
            <pc:sldMk cId="4172782506" sldId="275"/>
            <ac:spMk id="19" creationId="{8222A33F-BE2D-4D69-92A0-5DF8B17BAACA}"/>
          </ac:spMkLst>
        </pc:spChg>
        <pc:spChg chg="add del">
          <ac:chgData name="Anne-Marie Mcdonald (1908085)" userId="S::1908085@student.uwtsd.ac.uk::325fee9f-edf5-4eb6-85c7-44cac2b914cc" providerId="AD" clId="Web-{2B1CD631-AFEA-E463-DB31-1039429DEB56}" dt="2023-10-24T07:42:20.581" v="128"/>
          <ac:spMkLst>
            <pc:docMk/>
            <pc:sldMk cId="4172782506" sldId="275"/>
            <ac:spMk id="20" creationId="{D6F18ACE-6E82-4ADC-8A2F-A1771B309B16}"/>
          </ac:spMkLst>
        </pc:spChg>
        <pc:spChg chg="add del">
          <ac:chgData name="Anne-Marie Mcdonald (1908085)" userId="S::1908085@student.uwtsd.ac.uk::325fee9f-edf5-4eb6-85c7-44cac2b914cc" providerId="AD" clId="Web-{2B1CD631-AFEA-E463-DB31-1039429DEB56}" dt="2023-10-24T07:41:08.233" v="110"/>
          <ac:spMkLst>
            <pc:docMk/>
            <pc:sldMk cId="4172782506" sldId="275"/>
            <ac:spMk id="21" creationId="{CE1C74D0-9609-468A-9597-5D87C8A42B58}"/>
          </ac:spMkLst>
        </pc:spChg>
        <pc:spChg chg="add">
          <ac:chgData name="Anne-Marie Mcdonald (1908085)" userId="S::1908085@student.uwtsd.ac.uk::325fee9f-edf5-4eb6-85c7-44cac2b914cc" providerId="AD" clId="Web-{2B1CD631-AFEA-E463-DB31-1039429DEB56}" dt="2023-10-24T07:42:20.628" v="129"/>
          <ac:spMkLst>
            <pc:docMk/>
            <pc:sldMk cId="4172782506" sldId="275"/>
            <ac:spMk id="22" creationId="{61515115-95FB-41E0-86F3-8744438C09D0}"/>
          </ac:spMkLst>
        </pc:spChg>
        <pc:spChg chg="add del">
          <ac:chgData name="Anne-Marie Mcdonald (1908085)" userId="S::1908085@student.uwtsd.ac.uk::325fee9f-edf5-4eb6-85c7-44cac2b914cc" providerId="AD" clId="Web-{2B1CD631-AFEA-E463-DB31-1039429DEB56}" dt="2023-10-24T07:41:08.233" v="110"/>
          <ac:spMkLst>
            <pc:docMk/>
            <pc:sldMk cId="4172782506" sldId="275"/>
            <ac:spMk id="23" creationId="{C137128D-E594-4905-9F76-E385F0831D60}"/>
          </ac:spMkLst>
        </pc:spChg>
        <pc:spChg chg="add">
          <ac:chgData name="Anne-Marie Mcdonald (1908085)" userId="S::1908085@student.uwtsd.ac.uk::325fee9f-edf5-4eb6-85c7-44cac2b914cc" providerId="AD" clId="Web-{2B1CD631-AFEA-E463-DB31-1039429DEB56}" dt="2023-10-24T07:42:20.628" v="129"/>
          <ac:spMkLst>
            <pc:docMk/>
            <pc:sldMk cId="4172782506" sldId="275"/>
            <ac:spMk id="24" creationId="{8222A33F-BE2D-4D69-92A0-5DF8B17BAACA}"/>
          </ac:spMkLst>
        </pc:spChg>
        <pc:spChg chg="add del">
          <ac:chgData name="Anne-Marie Mcdonald (1908085)" userId="S::1908085@student.uwtsd.ac.uk::325fee9f-edf5-4eb6-85c7-44cac2b914cc" providerId="AD" clId="Web-{2B1CD631-AFEA-E463-DB31-1039429DEB56}" dt="2023-10-24T07:41:16.687" v="112"/>
          <ac:spMkLst>
            <pc:docMk/>
            <pc:sldMk cId="4172782506" sldId="275"/>
            <ac:spMk id="25" creationId="{61515115-95FB-41E0-86F3-8744438C09D0}"/>
          </ac:spMkLst>
        </pc:spChg>
        <pc:spChg chg="add del">
          <ac:chgData name="Anne-Marie Mcdonald (1908085)" userId="S::1908085@student.uwtsd.ac.uk::325fee9f-edf5-4eb6-85c7-44cac2b914cc" providerId="AD" clId="Web-{2B1CD631-AFEA-E463-DB31-1039429DEB56}" dt="2023-10-24T07:41:16.687" v="112"/>
          <ac:spMkLst>
            <pc:docMk/>
            <pc:sldMk cId="4172782506" sldId="275"/>
            <ac:spMk id="26" creationId="{8222A33F-BE2D-4D69-92A0-5DF8B17BAACA}"/>
          </ac:spMkLst>
        </pc:spChg>
        <pc:spChg chg="add del">
          <ac:chgData name="Anne-Marie Mcdonald (1908085)" userId="S::1908085@student.uwtsd.ac.uk::325fee9f-edf5-4eb6-85c7-44cac2b914cc" providerId="AD" clId="Web-{2B1CD631-AFEA-E463-DB31-1039429DEB56}" dt="2023-10-24T07:41:16.687" v="112"/>
          <ac:spMkLst>
            <pc:docMk/>
            <pc:sldMk cId="4172782506" sldId="275"/>
            <ac:spMk id="27" creationId="{CE1C74D0-9609-468A-9597-5D87C8A42B58}"/>
          </ac:spMkLst>
        </pc:spChg>
        <pc:spChg chg="add del">
          <ac:chgData name="Anne-Marie Mcdonald (1908085)" userId="S::1908085@student.uwtsd.ac.uk::325fee9f-edf5-4eb6-85c7-44cac2b914cc" providerId="AD" clId="Web-{2B1CD631-AFEA-E463-DB31-1039429DEB56}" dt="2023-10-24T07:41:16.687" v="112"/>
          <ac:spMkLst>
            <pc:docMk/>
            <pc:sldMk cId="4172782506" sldId="275"/>
            <ac:spMk id="28" creationId="{C137128D-E594-4905-9F76-E385F0831D60}"/>
          </ac:spMkLst>
        </pc:spChg>
        <pc:spChg chg="add">
          <ac:chgData name="Anne-Marie Mcdonald (1908085)" userId="S::1908085@student.uwtsd.ac.uk::325fee9f-edf5-4eb6-85c7-44cac2b914cc" providerId="AD" clId="Web-{2B1CD631-AFEA-E463-DB31-1039429DEB56}" dt="2023-10-24T07:42:20.628" v="129"/>
          <ac:spMkLst>
            <pc:docMk/>
            <pc:sldMk cId="4172782506" sldId="275"/>
            <ac:spMk id="29" creationId="{CE1C74D0-9609-468A-9597-5D87C8A42B58}"/>
          </ac:spMkLst>
        </pc:spChg>
        <pc:spChg chg="add del">
          <ac:chgData name="Anne-Marie Mcdonald (1908085)" userId="S::1908085@student.uwtsd.ac.uk::325fee9f-edf5-4eb6-85c7-44cac2b914cc" providerId="AD" clId="Web-{2B1CD631-AFEA-E463-DB31-1039429DEB56}" dt="2023-10-24T07:41:24.937" v="114"/>
          <ac:spMkLst>
            <pc:docMk/>
            <pc:sldMk cId="4172782506" sldId="275"/>
            <ac:spMk id="30" creationId="{61515115-95FB-41E0-86F3-8744438C09D0}"/>
          </ac:spMkLst>
        </pc:spChg>
        <pc:spChg chg="add del">
          <ac:chgData name="Anne-Marie Mcdonald (1908085)" userId="S::1908085@student.uwtsd.ac.uk::325fee9f-edf5-4eb6-85c7-44cac2b914cc" providerId="AD" clId="Web-{2B1CD631-AFEA-E463-DB31-1039429DEB56}" dt="2023-10-24T07:41:24.937" v="114"/>
          <ac:spMkLst>
            <pc:docMk/>
            <pc:sldMk cId="4172782506" sldId="275"/>
            <ac:spMk id="31" creationId="{8222A33F-BE2D-4D69-92A0-5DF8B17BAACA}"/>
          </ac:spMkLst>
        </pc:spChg>
        <pc:spChg chg="add del">
          <ac:chgData name="Anne-Marie Mcdonald (1908085)" userId="S::1908085@student.uwtsd.ac.uk::325fee9f-edf5-4eb6-85c7-44cac2b914cc" providerId="AD" clId="Web-{2B1CD631-AFEA-E463-DB31-1039429DEB56}" dt="2023-10-24T07:41:24.937" v="114"/>
          <ac:spMkLst>
            <pc:docMk/>
            <pc:sldMk cId="4172782506" sldId="275"/>
            <ac:spMk id="32" creationId="{CE1C74D0-9609-468A-9597-5D87C8A42B58}"/>
          </ac:spMkLst>
        </pc:spChg>
        <pc:spChg chg="add del">
          <ac:chgData name="Anne-Marie Mcdonald (1908085)" userId="S::1908085@student.uwtsd.ac.uk::325fee9f-edf5-4eb6-85c7-44cac2b914cc" providerId="AD" clId="Web-{2B1CD631-AFEA-E463-DB31-1039429DEB56}" dt="2023-10-24T07:41:24.937" v="114"/>
          <ac:spMkLst>
            <pc:docMk/>
            <pc:sldMk cId="4172782506" sldId="275"/>
            <ac:spMk id="33" creationId="{C137128D-E594-4905-9F76-E385F0831D60}"/>
          </ac:spMkLst>
        </pc:spChg>
        <pc:spChg chg="add">
          <ac:chgData name="Anne-Marie Mcdonald (1908085)" userId="S::1908085@student.uwtsd.ac.uk::325fee9f-edf5-4eb6-85c7-44cac2b914cc" providerId="AD" clId="Web-{2B1CD631-AFEA-E463-DB31-1039429DEB56}" dt="2023-10-24T07:42:20.628" v="129"/>
          <ac:spMkLst>
            <pc:docMk/>
            <pc:sldMk cId="4172782506" sldId="275"/>
            <ac:spMk id="34" creationId="{C137128D-E594-4905-9F76-E385F0831D60}"/>
          </ac:spMkLst>
        </pc:spChg>
        <pc:spChg chg="add del">
          <ac:chgData name="Anne-Marie Mcdonald (1908085)" userId="S::1908085@student.uwtsd.ac.uk::325fee9f-edf5-4eb6-85c7-44cac2b914cc" providerId="AD" clId="Web-{2B1CD631-AFEA-E463-DB31-1039429DEB56}" dt="2023-10-24T07:41:32.422" v="116"/>
          <ac:spMkLst>
            <pc:docMk/>
            <pc:sldMk cId="4172782506" sldId="275"/>
            <ac:spMk id="35" creationId="{61515115-95FB-41E0-86F3-8744438C09D0}"/>
          </ac:spMkLst>
        </pc:spChg>
        <pc:spChg chg="add del">
          <ac:chgData name="Anne-Marie Mcdonald (1908085)" userId="S::1908085@student.uwtsd.ac.uk::325fee9f-edf5-4eb6-85c7-44cac2b914cc" providerId="AD" clId="Web-{2B1CD631-AFEA-E463-DB31-1039429DEB56}" dt="2023-10-24T07:41:32.422" v="116"/>
          <ac:spMkLst>
            <pc:docMk/>
            <pc:sldMk cId="4172782506" sldId="275"/>
            <ac:spMk id="36" creationId="{8222A33F-BE2D-4D69-92A0-5DF8B17BAACA}"/>
          </ac:spMkLst>
        </pc:spChg>
        <pc:spChg chg="add del">
          <ac:chgData name="Anne-Marie Mcdonald (1908085)" userId="S::1908085@student.uwtsd.ac.uk::325fee9f-edf5-4eb6-85c7-44cac2b914cc" providerId="AD" clId="Web-{2B1CD631-AFEA-E463-DB31-1039429DEB56}" dt="2023-10-24T07:41:32.422" v="116"/>
          <ac:spMkLst>
            <pc:docMk/>
            <pc:sldMk cId="4172782506" sldId="275"/>
            <ac:spMk id="37" creationId="{CE1C74D0-9609-468A-9597-5D87C8A42B58}"/>
          </ac:spMkLst>
        </pc:spChg>
        <pc:spChg chg="add del">
          <ac:chgData name="Anne-Marie Mcdonald (1908085)" userId="S::1908085@student.uwtsd.ac.uk::325fee9f-edf5-4eb6-85c7-44cac2b914cc" providerId="AD" clId="Web-{2B1CD631-AFEA-E463-DB31-1039429DEB56}" dt="2023-10-24T07:41:32.422" v="116"/>
          <ac:spMkLst>
            <pc:docMk/>
            <pc:sldMk cId="4172782506" sldId="275"/>
            <ac:spMk id="38" creationId="{C137128D-E594-4905-9F76-E385F0831D60}"/>
          </ac:spMkLst>
        </pc:spChg>
        <pc:spChg chg="add del">
          <ac:chgData name="Anne-Marie Mcdonald (1908085)" userId="S::1908085@student.uwtsd.ac.uk::325fee9f-edf5-4eb6-85c7-44cac2b914cc" providerId="AD" clId="Web-{2B1CD631-AFEA-E463-DB31-1039429DEB56}" dt="2023-10-24T07:41:39.501" v="118"/>
          <ac:spMkLst>
            <pc:docMk/>
            <pc:sldMk cId="4172782506" sldId="275"/>
            <ac:spMk id="40" creationId="{61515115-95FB-41E0-86F3-8744438C09D0}"/>
          </ac:spMkLst>
        </pc:spChg>
        <pc:spChg chg="add del">
          <ac:chgData name="Anne-Marie Mcdonald (1908085)" userId="S::1908085@student.uwtsd.ac.uk::325fee9f-edf5-4eb6-85c7-44cac2b914cc" providerId="AD" clId="Web-{2B1CD631-AFEA-E463-DB31-1039429DEB56}" dt="2023-10-24T07:41:39.501" v="118"/>
          <ac:spMkLst>
            <pc:docMk/>
            <pc:sldMk cId="4172782506" sldId="275"/>
            <ac:spMk id="41" creationId="{8222A33F-BE2D-4D69-92A0-5DF8B17BAACA}"/>
          </ac:spMkLst>
        </pc:spChg>
        <pc:spChg chg="add del">
          <ac:chgData name="Anne-Marie Mcdonald (1908085)" userId="S::1908085@student.uwtsd.ac.uk::325fee9f-edf5-4eb6-85c7-44cac2b914cc" providerId="AD" clId="Web-{2B1CD631-AFEA-E463-DB31-1039429DEB56}" dt="2023-10-24T07:41:39.501" v="118"/>
          <ac:spMkLst>
            <pc:docMk/>
            <pc:sldMk cId="4172782506" sldId="275"/>
            <ac:spMk id="42" creationId="{CE1C74D0-9609-468A-9597-5D87C8A42B58}"/>
          </ac:spMkLst>
        </pc:spChg>
        <pc:spChg chg="add del">
          <ac:chgData name="Anne-Marie Mcdonald (1908085)" userId="S::1908085@student.uwtsd.ac.uk::325fee9f-edf5-4eb6-85c7-44cac2b914cc" providerId="AD" clId="Web-{2B1CD631-AFEA-E463-DB31-1039429DEB56}" dt="2023-10-24T07:41:39.501" v="118"/>
          <ac:spMkLst>
            <pc:docMk/>
            <pc:sldMk cId="4172782506" sldId="275"/>
            <ac:spMk id="43" creationId="{C137128D-E594-4905-9F76-E385F0831D60}"/>
          </ac:spMkLst>
        </pc:spChg>
        <pc:spChg chg="add del">
          <ac:chgData name="Anne-Marie Mcdonald (1908085)" userId="S::1908085@student.uwtsd.ac.uk::325fee9f-edf5-4eb6-85c7-44cac2b914cc" providerId="AD" clId="Web-{2B1CD631-AFEA-E463-DB31-1039429DEB56}" dt="2023-10-24T07:41:43.001" v="120"/>
          <ac:spMkLst>
            <pc:docMk/>
            <pc:sldMk cId="4172782506" sldId="275"/>
            <ac:spMk id="45" creationId="{C8A3C342-1D03-412F-8DD3-BF519E8E0AE9}"/>
          </ac:spMkLst>
        </pc:spChg>
        <pc:spChg chg="add del">
          <ac:chgData name="Anne-Marie Mcdonald (1908085)" userId="S::1908085@student.uwtsd.ac.uk::325fee9f-edf5-4eb6-85c7-44cac2b914cc" providerId="AD" clId="Web-{2B1CD631-AFEA-E463-DB31-1039429DEB56}" dt="2023-10-24T07:41:43.001" v="120"/>
          <ac:spMkLst>
            <pc:docMk/>
            <pc:sldMk cId="4172782506" sldId="275"/>
            <ac:spMk id="46" creationId="{81CC9B02-E087-4350-AEBD-2C3CF001AF01}"/>
          </ac:spMkLst>
        </pc:spChg>
        <pc:spChg chg="add del">
          <ac:chgData name="Anne-Marie Mcdonald (1908085)" userId="S::1908085@student.uwtsd.ac.uk::325fee9f-edf5-4eb6-85c7-44cac2b914cc" providerId="AD" clId="Web-{2B1CD631-AFEA-E463-DB31-1039429DEB56}" dt="2023-10-24T07:41:43.001" v="120"/>
          <ac:spMkLst>
            <pc:docMk/>
            <pc:sldMk cId="4172782506" sldId="275"/>
            <ac:spMk id="47" creationId="{AC3BF0FA-36FA-4CE9-840E-F7C3A8F168B5}"/>
          </ac:spMkLst>
        </pc:spChg>
        <pc:spChg chg="add del">
          <ac:chgData name="Anne-Marie Mcdonald (1908085)" userId="S::1908085@student.uwtsd.ac.uk::325fee9f-edf5-4eb6-85c7-44cac2b914cc" providerId="AD" clId="Web-{2B1CD631-AFEA-E463-DB31-1039429DEB56}" dt="2023-10-24T07:41:43.001" v="120"/>
          <ac:spMkLst>
            <pc:docMk/>
            <pc:sldMk cId="4172782506" sldId="275"/>
            <ac:spMk id="48" creationId="{D6F18ACE-6E82-4ADC-8A2F-A1771B309B16}"/>
          </ac:spMkLst>
        </pc:spChg>
        <pc:spChg chg="add del">
          <ac:chgData name="Anne-Marie Mcdonald (1908085)" userId="S::1908085@student.uwtsd.ac.uk::325fee9f-edf5-4eb6-85c7-44cac2b914cc" providerId="AD" clId="Web-{2B1CD631-AFEA-E463-DB31-1039429DEB56}" dt="2023-10-24T07:41:54.580" v="122"/>
          <ac:spMkLst>
            <pc:docMk/>
            <pc:sldMk cId="4172782506" sldId="275"/>
            <ac:spMk id="50" creationId="{C8A3C342-1D03-412F-8DD3-BF519E8E0AE9}"/>
          </ac:spMkLst>
        </pc:spChg>
        <pc:spChg chg="add del">
          <ac:chgData name="Anne-Marie Mcdonald (1908085)" userId="S::1908085@student.uwtsd.ac.uk::325fee9f-edf5-4eb6-85c7-44cac2b914cc" providerId="AD" clId="Web-{2B1CD631-AFEA-E463-DB31-1039429DEB56}" dt="2023-10-24T07:41:54.580" v="122"/>
          <ac:spMkLst>
            <pc:docMk/>
            <pc:sldMk cId="4172782506" sldId="275"/>
            <ac:spMk id="51" creationId="{81CC9B02-E087-4350-AEBD-2C3CF001AF01}"/>
          </ac:spMkLst>
        </pc:spChg>
        <pc:spChg chg="add del">
          <ac:chgData name="Anne-Marie Mcdonald (1908085)" userId="S::1908085@student.uwtsd.ac.uk::325fee9f-edf5-4eb6-85c7-44cac2b914cc" providerId="AD" clId="Web-{2B1CD631-AFEA-E463-DB31-1039429DEB56}" dt="2023-10-24T07:41:54.580" v="122"/>
          <ac:spMkLst>
            <pc:docMk/>
            <pc:sldMk cId="4172782506" sldId="275"/>
            <ac:spMk id="52" creationId="{AC3BF0FA-36FA-4CE9-840E-F7C3A8F168B5}"/>
          </ac:spMkLst>
        </pc:spChg>
        <pc:spChg chg="add del">
          <ac:chgData name="Anne-Marie Mcdonald (1908085)" userId="S::1908085@student.uwtsd.ac.uk::325fee9f-edf5-4eb6-85c7-44cac2b914cc" providerId="AD" clId="Web-{2B1CD631-AFEA-E463-DB31-1039429DEB56}" dt="2023-10-24T07:41:54.580" v="122"/>
          <ac:spMkLst>
            <pc:docMk/>
            <pc:sldMk cId="4172782506" sldId="275"/>
            <ac:spMk id="53" creationId="{D6F18ACE-6E82-4ADC-8A2F-A1771B309B16}"/>
          </ac:spMkLst>
        </pc:spChg>
        <pc:graphicFrameChg chg="mod modGraphic">
          <ac:chgData name="Anne-Marie Mcdonald (1908085)" userId="S::1908085@student.uwtsd.ac.uk::325fee9f-edf5-4eb6-85c7-44cac2b914cc" providerId="AD" clId="Web-{2B1CD631-AFEA-E463-DB31-1039429DEB56}" dt="2023-10-24T07:42:20.628" v="129"/>
          <ac:graphicFrameMkLst>
            <pc:docMk/>
            <pc:sldMk cId="4172782506" sldId="275"/>
            <ac:graphicFrameMk id="12" creationId="{F4C71AEC-B4E7-B74C-3C9E-6A8392FB249A}"/>
          </ac:graphicFrameMkLst>
        </pc:graphicFrameChg>
        <pc:picChg chg="mod">
          <ac:chgData name="Anne-Marie Mcdonald (1908085)" userId="S::1908085@student.uwtsd.ac.uk::325fee9f-edf5-4eb6-85c7-44cac2b914cc" providerId="AD" clId="Web-{2B1CD631-AFEA-E463-DB31-1039429DEB56}" dt="2023-10-24T07:42:20.628" v="129"/>
          <ac:picMkLst>
            <pc:docMk/>
            <pc:sldMk cId="4172782506" sldId="275"/>
            <ac:picMk id="4" creationId="{AF6F7574-D2CE-F923-134E-CD79648AC574}"/>
          </ac:picMkLst>
        </pc:picChg>
      </pc:sldChg>
      <pc:sldChg chg="modSp">
        <pc:chgData name="Anne-Marie Mcdonald (1908085)" userId="S::1908085@student.uwtsd.ac.uk::325fee9f-edf5-4eb6-85c7-44cac2b914cc" providerId="AD" clId="Web-{2B1CD631-AFEA-E463-DB31-1039429DEB56}" dt="2023-10-23T23:25:10.594" v="106" actId="20577"/>
        <pc:sldMkLst>
          <pc:docMk/>
          <pc:sldMk cId="3540314520" sldId="276"/>
        </pc:sldMkLst>
        <pc:spChg chg="mod">
          <ac:chgData name="Anne-Marie Mcdonald (1908085)" userId="S::1908085@student.uwtsd.ac.uk::325fee9f-edf5-4eb6-85c7-44cac2b914cc" providerId="AD" clId="Web-{2B1CD631-AFEA-E463-DB31-1039429DEB56}" dt="2023-10-23T23:25:10.594" v="106" actId="20577"/>
          <ac:spMkLst>
            <pc:docMk/>
            <pc:sldMk cId="3540314520" sldId="276"/>
            <ac:spMk id="3" creationId="{EB2DB86F-FC24-45D7-09BC-E3F52AE4224C}"/>
          </ac:spMkLst>
        </pc:spChg>
      </pc:sldChg>
      <pc:sldChg chg="addSp modSp mod setBg">
        <pc:chgData name="Anne-Marie Mcdonald (1908085)" userId="S::1908085@student.uwtsd.ac.uk::325fee9f-edf5-4eb6-85c7-44cac2b914cc" providerId="AD" clId="Web-{2B1CD631-AFEA-E463-DB31-1039429DEB56}" dt="2023-10-24T07:44:06.901" v="130"/>
        <pc:sldMkLst>
          <pc:docMk/>
          <pc:sldMk cId="2146577977" sldId="277"/>
        </pc:sldMkLst>
        <pc:spChg chg="mod">
          <ac:chgData name="Anne-Marie Mcdonald (1908085)" userId="S::1908085@student.uwtsd.ac.uk::325fee9f-edf5-4eb6-85c7-44cac2b914cc" providerId="AD" clId="Web-{2B1CD631-AFEA-E463-DB31-1039429DEB56}" dt="2023-10-24T07:44:06.901" v="130"/>
          <ac:spMkLst>
            <pc:docMk/>
            <pc:sldMk cId="2146577977" sldId="277"/>
            <ac:spMk id="2" creationId="{88E837EC-E7B4-D66C-3608-9DE001233B5B}"/>
          </ac:spMkLst>
        </pc:spChg>
        <pc:spChg chg="mod">
          <ac:chgData name="Anne-Marie Mcdonald (1908085)" userId="S::1908085@student.uwtsd.ac.uk::325fee9f-edf5-4eb6-85c7-44cac2b914cc" providerId="AD" clId="Web-{2B1CD631-AFEA-E463-DB31-1039429DEB56}" dt="2023-10-24T07:44:06.901" v="130"/>
          <ac:spMkLst>
            <pc:docMk/>
            <pc:sldMk cId="2146577977" sldId="277"/>
            <ac:spMk id="3" creationId="{D9A2ED6F-4BDF-4C0B-E969-76187736A10E}"/>
          </ac:spMkLst>
        </pc:spChg>
        <pc:spChg chg="add">
          <ac:chgData name="Anne-Marie Mcdonald (1908085)" userId="S::1908085@student.uwtsd.ac.uk::325fee9f-edf5-4eb6-85c7-44cac2b914cc" providerId="AD" clId="Web-{2B1CD631-AFEA-E463-DB31-1039429DEB56}" dt="2023-10-24T07:44:06.901" v="130"/>
          <ac:spMkLst>
            <pc:docMk/>
            <pc:sldMk cId="2146577977" sldId="277"/>
            <ac:spMk id="9" creationId="{C8A3C342-1D03-412F-8DD3-BF519E8E0AE9}"/>
          </ac:spMkLst>
        </pc:spChg>
        <pc:spChg chg="add">
          <ac:chgData name="Anne-Marie Mcdonald (1908085)" userId="S::1908085@student.uwtsd.ac.uk::325fee9f-edf5-4eb6-85c7-44cac2b914cc" providerId="AD" clId="Web-{2B1CD631-AFEA-E463-DB31-1039429DEB56}" dt="2023-10-24T07:44:06.901" v="130"/>
          <ac:spMkLst>
            <pc:docMk/>
            <pc:sldMk cId="2146577977" sldId="277"/>
            <ac:spMk id="11" creationId="{81CC9B02-E087-4350-AEBD-2C3CF001AF01}"/>
          </ac:spMkLst>
        </pc:spChg>
        <pc:picChg chg="add">
          <ac:chgData name="Anne-Marie Mcdonald (1908085)" userId="S::1908085@student.uwtsd.ac.uk::325fee9f-edf5-4eb6-85c7-44cac2b914cc" providerId="AD" clId="Web-{2B1CD631-AFEA-E463-DB31-1039429DEB56}" dt="2023-10-24T07:44:06.901" v="130"/>
          <ac:picMkLst>
            <pc:docMk/>
            <pc:sldMk cId="2146577977" sldId="277"/>
            <ac:picMk id="5" creationId="{5E66689C-91F6-FDD1-1D8E-D736E6D2A114}"/>
          </ac:picMkLst>
        </pc:picChg>
      </pc:sldChg>
    </pc:docChg>
  </pc:docChgLst>
  <pc:docChgLst>
    <pc:chgData name="Anne-Marie Mcdonald (1908085)" userId="S::1908085@student.uwtsd.ac.uk::325fee9f-edf5-4eb6-85c7-44cac2b914cc" providerId="AD" clId="Web-{AEC38465-AB82-C8CD-2ECD-01FCB6CEEE7C}"/>
    <pc:docChg chg="modSld">
      <pc:chgData name="Anne-Marie Mcdonald (1908085)" userId="S::1908085@student.uwtsd.ac.uk::325fee9f-edf5-4eb6-85c7-44cac2b914cc" providerId="AD" clId="Web-{AEC38465-AB82-C8CD-2ECD-01FCB6CEEE7C}" dt="2023-10-23T14:35:28.648" v="41" actId="20577"/>
      <pc:docMkLst>
        <pc:docMk/>
      </pc:docMkLst>
      <pc:sldChg chg="modSp">
        <pc:chgData name="Anne-Marie Mcdonald (1908085)" userId="S::1908085@student.uwtsd.ac.uk::325fee9f-edf5-4eb6-85c7-44cac2b914cc" providerId="AD" clId="Web-{AEC38465-AB82-C8CD-2ECD-01FCB6CEEE7C}" dt="2023-10-23T14:35:28.648" v="41" actId="20577"/>
        <pc:sldMkLst>
          <pc:docMk/>
          <pc:sldMk cId="1680501435" sldId="268"/>
        </pc:sldMkLst>
        <pc:spChg chg="mod">
          <ac:chgData name="Anne-Marie Mcdonald (1908085)" userId="S::1908085@student.uwtsd.ac.uk::325fee9f-edf5-4eb6-85c7-44cac2b914cc" providerId="AD" clId="Web-{AEC38465-AB82-C8CD-2ECD-01FCB6CEEE7C}" dt="2023-10-23T14:35:28.648" v="41" actId="20577"/>
          <ac:spMkLst>
            <pc:docMk/>
            <pc:sldMk cId="1680501435" sldId="268"/>
            <ac:spMk id="3" creationId="{17E37151-7A9E-4298-8AE1-5AF348AB332B}"/>
          </ac:spMkLst>
        </pc:spChg>
      </pc:sldChg>
    </pc:docChg>
  </pc:docChgLst>
  <pc:docChgLst>
    <pc:chgData name="Anne-Marie Mcdonald (1908085)" userId="S::1908085@student.uwtsd.ac.uk::325fee9f-edf5-4eb6-85c7-44cac2b914cc" providerId="AD" clId="Web-{0CBEBF35-2965-67B8-B823-7EC5D8104484}"/>
    <pc:docChg chg="addSld delSld modSld sldOrd addMainMaster delMainMaster">
      <pc:chgData name="Anne-Marie Mcdonald (1908085)" userId="S::1908085@student.uwtsd.ac.uk::325fee9f-edf5-4eb6-85c7-44cac2b914cc" providerId="AD" clId="Web-{0CBEBF35-2965-67B8-B823-7EC5D8104484}" dt="2023-10-24T09:01:22.619" v="1022" actId="20577"/>
      <pc:docMkLst>
        <pc:docMk/>
      </pc:docMkLst>
      <pc:sldChg chg="delSp modSp mod ord modClrScheme delDesignElem chgLayout">
        <pc:chgData name="Anne-Marie Mcdonald (1908085)" userId="S::1908085@student.uwtsd.ac.uk::325fee9f-edf5-4eb6-85c7-44cac2b914cc" providerId="AD" clId="Web-{0CBEBF35-2965-67B8-B823-7EC5D8104484}" dt="2023-10-24T08:59:38.331" v="1013" actId="20577"/>
        <pc:sldMkLst>
          <pc:docMk/>
          <pc:sldMk cId="1620632756" sldId="257"/>
        </pc:sldMkLst>
        <pc:spChg chg="mod ord">
          <ac:chgData name="Anne-Marie Mcdonald (1908085)" userId="S::1908085@student.uwtsd.ac.uk::325fee9f-edf5-4eb6-85c7-44cac2b914cc" providerId="AD" clId="Web-{0CBEBF35-2965-67B8-B823-7EC5D8104484}" dt="2023-10-24T08:57:59.137" v="1002" actId="20577"/>
          <ac:spMkLst>
            <pc:docMk/>
            <pc:sldMk cId="1620632756" sldId="257"/>
            <ac:spMk id="2" creationId="{42B0C3AE-38B4-A1BD-9F57-9BE5BAD1D023}"/>
          </ac:spMkLst>
        </pc:spChg>
        <pc:spChg chg="del">
          <ac:chgData name="Anne-Marie Mcdonald (1908085)" userId="S::1908085@student.uwtsd.ac.uk::325fee9f-edf5-4eb6-85c7-44cac2b914cc" providerId="AD" clId="Web-{0CBEBF35-2965-67B8-B823-7EC5D8104484}" dt="2023-10-22T19:11:06.044" v="59"/>
          <ac:spMkLst>
            <pc:docMk/>
            <pc:sldMk cId="1620632756" sldId="257"/>
            <ac:spMk id="6" creationId="{A93A089E-0A16-452C-B341-0F769780D262}"/>
          </ac:spMkLst>
        </pc:spChg>
        <pc:spChg chg="mod ord">
          <ac:chgData name="Anne-Marie Mcdonald (1908085)" userId="S::1908085@student.uwtsd.ac.uk::325fee9f-edf5-4eb6-85c7-44cac2b914cc" providerId="AD" clId="Web-{0CBEBF35-2965-67B8-B823-7EC5D8104484}" dt="2023-10-24T08:59:38.331" v="1013" actId="20577"/>
          <ac:spMkLst>
            <pc:docMk/>
            <pc:sldMk cId="1620632756" sldId="257"/>
            <ac:spMk id="7" creationId="{B7B2944B-BA57-452A-A0AA-A1F642C48A5D}"/>
          </ac:spMkLst>
        </pc:spChg>
      </pc:sldChg>
      <pc:sldChg chg="addSp delSp modSp mod setBg modClrScheme chgLayout">
        <pc:chgData name="Anne-Marie Mcdonald (1908085)" userId="S::1908085@student.uwtsd.ac.uk::325fee9f-edf5-4eb6-85c7-44cac2b914cc" providerId="AD" clId="Web-{0CBEBF35-2965-67B8-B823-7EC5D8104484}" dt="2023-10-22T22:40:41.580" v="892" actId="20577"/>
        <pc:sldMkLst>
          <pc:docMk/>
          <pc:sldMk cId="4033473128" sldId="258"/>
        </pc:sldMkLst>
        <pc:spChg chg="mod ord">
          <ac:chgData name="Anne-Marie Mcdonald (1908085)" userId="S::1908085@student.uwtsd.ac.uk::325fee9f-edf5-4eb6-85c7-44cac2b914cc" providerId="AD" clId="Web-{0CBEBF35-2965-67B8-B823-7EC5D8104484}" dt="2023-10-22T22:40:41.580" v="892" actId="20577"/>
          <ac:spMkLst>
            <pc:docMk/>
            <pc:sldMk cId="4033473128" sldId="258"/>
            <ac:spMk id="2" creationId="{79200AF4-323A-1546-FBB3-4641F5DB6A47}"/>
          </ac:spMkLst>
        </pc:spChg>
        <pc:spChg chg="mod">
          <ac:chgData name="Anne-Marie Mcdonald (1908085)" userId="S::1908085@student.uwtsd.ac.uk::325fee9f-edf5-4eb6-85c7-44cac2b914cc" providerId="AD" clId="Web-{0CBEBF35-2965-67B8-B823-7EC5D8104484}" dt="2023-10-22T22:39:34.342" v="889" actId="1076"/>
          <ac:spMkLst>
            <pc:docMk/>
            <pc:sldMk cId="4033473128" sldId="258"/>
            <ac:spMk id="6" creationId="{A6E8A0E7-B97C-BCBA-5F15-3EFE6DAF225D}"/>
          </ac:spMkLst>
        </pc:spChg>
        <pc:spChg chg="add">
          <ac:chgData name="Anne-Marie Mcdonald (1908085)" userId="S::1908085@student.uwtsd.ac.uk::325fee9f-edf5-4eb6-85c7-44cac2b914cc" providerId="AD" clId="Web-{0CBEBF35-2965-67B8-B823-7EC5D8104484}" dt="2023-10-22T22:32:26.723" v="846"/>
          <ac:spMkLst>
            <pc:docMk/>
            <pc:sldMk cId="4033473128" sldId="258"/>
            <ac:spMk id="11" creationId="{4554089D-779D-46F6-81CB-EA9C12693944}"/>
          </ac:spMkLst>
        </pc:spChg>
        <pc:spChg chg="add del">
          <ac:chgData name="Anne-Marie Mcdonald (1908085)" userId="S::1908085@student.uwtsd.ac.uk::325fee9f-edf5-4eb6-85c7-44cac2b914cc" providerId="AD" clId="Web-{0CBEBF35-2965-67B8-B823-7EC5D8104484}" dt="2023-10-22T22:35:27.218" v="856"/>
          <ac:spMkLst>
            <pc:docMk/>
            <pc:sldMk cId="4033473128" sldId="258"/>
            <ac:spMk id="13" creationId="{81CC9B02-E087-4350-AEBD-2C3CF001AF01}"/>
          </ac:spMkLst>
        </pc:spChg>
        <pc:spChg chg="add del">
          <ac:chgData name="Anne-Marie Mcdonald (1908085)" userId="S::1908085@student.uwtsd.ac.uk::325fee9f-edf5-4eb6-85c7-44cac2b914cc" providerId="AD" clId="Web-{0CBEBF35-2965-67B8-B823-7EC5D8104484}" dt="2023-10-22T22:35:27.218" v="856"/>
          <ac:spMkLst>
            <pc:docMk/>
            <pc:sldMk cId="4033473128" sldId="258"/>
            <ac:spMk id="14" creationId="{C8A3C342-1D03-412F-8DD3-BF519E8E0AE9}"/>
          </ac:spMkLst>
        </pc:spChg>
        <pc:spChg chg="add del">
          <ac:chgData name="Anne-Marie Mcdonald (1908085)" userId="S::1908085@student.uwtsd.ac.uk::325fee9f-edf5-4eb6-85c7-44cac2b914cc" providerId="AD" clId="Web-{0CBEBF35-2965-67B8-B823-7EC5D8104484}" dt="2023-10-22T22:36:20.581" v="858"/>
          <ac:spMkLst>
            <pc:docMk/>
            <pc:sldMk cId="4033473128" sldId="258"/>
            <ac:spMk id="16" creationId="{A93A089E-0A16-452C-B341-0F769780D262}"/>
          </ac:spMkLst>
        </pc:spChg>
        <pc:spChg chg="add del">
          <ac:chgData name="Anne-Marie Mcdonald (1908085)" userId="S::1908085@student.uwtsd.ac.uk::325fee9f-edf5-4eb6-85c7-44cac2b914cc" providerId="AD" clId="Web-{0CBEBF35-2965-67B8-B823-7EC5D8104484}" dt="2023-10-22T22:36:26.518" v="860"/>
          <ac:spMkLst>
            <pc:docMk/>
            <pc:sldMk cId="4033473128" sldId="258"/>
            <ac:spMk id="18" creationId="{909FE742-1A27-4AEF-B5F0-F8C383EAB1D7}"/>
          </ac:spMkLst>
        </pc:spChg>
        <pc:spChg chg="add">
          <ac:chgData name="Anne-Marie Mcdonald (1908085)" userId="S::1908085@student.uwtsd.ac.uk::325fee9f-edf5-4eb6-85c7-44cac2b914cc" providerId="AD" clId="Web-{0CBEBF35-2965-67B8-B823-7EC5D8104484}" dt="2023-10-22T22:36:26.565" v="861"/>
          <ac:spMkLst>
            <pc:docMk/>
            <pc:sldMk cId="4033473128" sldId="258"/>
            <ac:spMk id="20" creationId="{AA047838-7F9E-43CF-A116-26E7AAA8F842}"/>
          </ac:spMkLst>
        </pc:spChg>
        <pc:picChg chg="mod ord">
          <ac:chgData name="Anne-Marie Mcdonald (1908085)" userId="S::1908085@student.uwtsd.ac.uk::325fee9f-edf5-4eb6-85c7-44cac2b914cc" providerId="AD" clId="Web-{0CBEBF35-2965-67B8-B823-7EC5D8104484}" dt="2023-10-22T22:39:49.984" v="890" actId="1076"/>
          <ac:picMkLst>
            <pc:docMk/>
            <pc:sldMk cId="4033473128" sldId="258"/>
            <ac:picMk id="5" creationId="{DC911032-5295-A321-2EE5-3A1EFD7A9425}"/>
          </ac:picMkLst>
        </pc:picChg>
      </pc:sldChg>
      <pc:sldChg chg="addSp delSp modSp mod setBg modClrScheme setClrOvrMap chgLayout">
        <pc:chgData name="Anne-Marie Mcdonald (1908085)" userId="S::1908085@student.uwtsd.ac.uk::325fee9f-edf5-4eb6-85c7-44cac2b914cc" providerId="AD" clId="Web-{0CBEBF35-2965-67B8-B823-7EC5D8104484}" dt="2023-10-22T23:22:01.861" v="942"/>
        <pc:sldMkLst>
          <pc:docMk/>
          <pc:sldMk cId="3712631669" sldId="259"/>
        </pc:sldMkLst>
        <pc:spChg chg="mod ord">
          <ac:chgData name="Anne-Marie Mcdonald (1908085)" userId="S::1908085@student.uwtsd.ac.uk::325fee9f-edf5-4eb6-85c7-44cac2b914cc" providerId="AD" clId="Web-{0CBEBF35-2965-67B8-B823-7EC5D8104484}" dt="2023-10-22T23:22:01.861" v="942"/>
          <ac:spMkLst>
            <pc:docMk/>
            <pc:sldMk cId="3712631669" sldId="259"/>
            <ac:spMk id="2" creationId="{928074F7-DF8C-E7E7-DD52-DE1574253E6D}"/>
          </ac:spMkLst>
        </pc:spChg>
        <pc:spChg chg="mod">
          <ac:chgData name="Anne-Marie Mcdonald (1908085)" userId="S::1908085@student.uwtsd.ac.uk::325fee9f-edf5-4eb6-85c7-44cac2b914cc" providerId="AD" clId="Web-{0CBEBF35-2965-67B8-B823-7EC5D8104484}" dt="2023-10-22T23:22:01.861" v="942"/>
          <ac:spMkLst>
            <pc:docMk/>
            <pc:sldMk cId="3712631669" sldId="259"/>
            <ac:spMk id="5" creationId="{86704F6D-C46E-9177-52EE-A1AA2E97FD54}"/>
          </ac:spMkLst>
        </pc:spChg>
        <pc:spChg chg="add del">
          <ac:chgData name="Anne-Marie Mcdonald (1908085)" userId="S::1908085@student.uwtsd.ac.uk::325fee9f-edf5-4eb6-85c7-44cac2b914cc" providerId="AD" clId="Web-{0CBEBF35-2965-67B8-B823-7EC5D8104484}" dt="2023-10-22T23:22:01.846" v="941"/>
          <ac:spMkLst>
            <pc:docMk/>
            <pc:sldMk cId="3712631669" sldId="259"/>
            <ac:spMk id="10" creationId="{5F3FC718-FDE3-4EF7-921E-A5F374EAF824}"/>
          </ac:spMkLst>
        </pc:spChg>
        <pc:spChg chg="add del">
          <ac:chgData name="Anne-Marie Mcdonald (1908085)" userId="S::1908085@student.uwtsd.ac.uk::325fee9f-edf5-4eb6-85c7-44cac2b914cc" providerId="AD" clId="Web-{0CBEBF35-2965-67B8-B823-7EC5D8104484}" dt="2023-10-22T23:22:01.846" v="941"/>
          <ac:spMkLst>
            <pc:docMk/>
            <pc:sldMk cId="3712631669" sldId="259"/>
            <ac:spMk id="12" creationId="{FAA0F719-3DC8-4F08-AD8F-5A845658CB9D}"/>
          </ac:spMkLst>
        </pc:spChg>
        <pc:spChg chg="add del">
          <ac:chgData name="Anne-Marie Mcdonald (1908085)" userId="S::1908085@student.uwtsd.ac.uk::325fee9f-edf5-4eb6-85c7-44cac2b914cc" providerId="AD" clId="Web-{0CBEBF35-2965-67B8-B823-7EC5D8104484}" dt="2023-10-22T23:22:01.846" v="941"/>
          <ac:spMkLst>
            <pc:docMk/>
            <pc:sldMk cId="3712631669" sldId="259"/>
            <ac:spMk id="14" creationId="{7DCB61BE-FA0F-4EFB-BE0E-268BAD8E30D6}"/>
          </ac:spMkLst>
        </pc:spChg>
        <pc:spChg chg="add del">
          <ac:chgData name="Anne-Marie Mcdonald (1908085)" userId="S::1908085@student.uwtsd.ac.uk::325fee9f-edf5-4eb6-85c7-44cac2b914cc" providerId="AD" clId="Web-{0CBEBF35-2965-67B8-B823-7EC5D8104484}" dt="2023-10-22T23:22:01.846" v="941"/>
          <ac:spMkLst>
            <pc:docMk/>
            <pc:sldMk cId="3712631669" sldId="259"/>
            <ac:spMk id="16" creationId="{A4B31EAA-7423-46F7-9B90-4AB2B09C35C4}"/>
          </ac:spMkLst>
        </pc:spChg>
        <pc:spChg chg="add">
          <ac:chgData name="Anne-Marie Mcdonald (1908085)" userId="S::1908085@student.uwtsd.ac.uk::325fee9f-edf5-4eb6-85c7-44cac2b914cc" providerId="AD" clId="Web-{0CBEBF35-2965-67B8-B823-7EC5D8104484}" dt="2023-10-22T23:22:01.861" v="942"/>
          <ac:spMkLst>
            <pc:docMk/>
            <pc:sldMk cId="3712631669" sldId="259"/>
            <ac:spMk id="18" creationId="{61515115-95FB-41E0-86F3-8744438C09D0}"/>
          </ac:spMkLst>
        </pc:spChg>
        <pc:spChg chg="add">
          <ac:chgData name="Anne-Marie Mcdonald (1908085)" userId="S::1908085@student.uwtsd.ac.uk::325fee9f-edf5-4eb6-85c7-44cac2b914cc" providerId="AD" clId="Web-{0CBEBF35-2965-67B8-B823-7EC5D8104484}" dt="2023-10-22T23:22:01.861" v="942"/>
          <ac:spMkLst>
            <pc:docMk/>
            <pc:sldMk cId="3712631669" sldId="259"/>
            <ac:spMk id="19" creationId="{8222A33F-BE2D-4D69-92A0-5DF8B17BAACA}"/>
          </ac:spMkLst>
        </pc:spChg>
        <pc:spChg chg="add">
          <ac:chgData name="Anne-Marie Mcdonald (1908085)" userId="S::1908085@student.uwtsd.ac.uk::325fee9f-edf5-4eb6-85c7-44cac2b914cc" providerId="AD" clId="Web-{0CBEBF35-2965-67B8-B823-7EC5D8104484}" dt="2023-10-22T23:22:01.861" v="942"/>
          <ac:spMkLst>
            <pc:docMk/>
            <pc:sldMk cId="3712631669" sldId="259"/>
            <ac:spMk id="20" creationId="{CE1C74D0-9609-468A-9597-5D87C8A42B58}"/>
          </ac:spMkLst>
        </pc:spChg>
        <pc:spChg chg="add">
          <ac:chgData name="Anne-Marie Mcdonald (1908085)" userId="S::1908085@student.uwtsd.ac.uk::325fee9f-edf5-4eb6-85c7-44cac2b914cc" providerId="AD" clId="Web-{0CBEBF35-2965-67B8-B823-7EC5D8104484}" dt="2023-10-22T23:22:01.861" v="942"/>
          <ac:spMkLst>
            <pc:docMk/>
            <pc:sldMk cId="3712631669" sldId="259"/>
            <ac:spMk id="21" creationId="{C137128D-E594-4905-9F76-E385F0831D60}"/>
          </ac:spMkLst>
        </pc:spChg>
        <pc:picChg chg="mod ord">
          <ac:chgData name="Anne-Marie Mcdonald (1908085)" userId="S::1908085@student.uwtsd.ac.uk::325fee9f-edf5-4eb6-85c7-44cac2b914cc" providerId="AD" clId="Web-{0CBEBF35-2965-67B8-B823-7EC5D8104484}" dt="2023-10-22T23:22:01.861" v="942"/>
          <ac:picMkLst>
            <pc:docMk/>
            <pc:sldMk cId="3712631669" sldId="259"/>
            <ac:picMk id="4" creationId="{AB35674D-9718-DC5C-E048-F596E0B75B6D}"/>
          </ac:picMkLst>
        </pc:picChg>
      </pc:sldChg>
      <pc:sldChg chg="modSp mod modClrScheme chgLayout">
        <pc:chgData name="Anne-Marie Mcdonald (1908085)" userId="S::1908085@student.uwtsd.ac.uk::325fee9f-edf5-4eb6-85c7-44cac2b914cc" providerId="AD" clId="Web-{0CBEBF35-2965-67B8-B823-7EC5D8104484}" dt="2023-10-22T21:53:24.531" v="709" actId="20577"/>
        <pc:sldMkLst>
          <pc:docMk/>
          <pc:sldMk cId="159985848" sldId="260"/>
        </pc:sldMkLst>
        <pc:spChg chg="mod ord">
          <ac:chgData name="Anne-Marie Mcdonald (1908085)" userId="S::1908085@student.uwtsd.ac.uk::325fee9f-edf5-4eb6-85c7-44cac2b914cc" providerId="AD" clId="Web-{0CBEBF35-2965-67B8-B823-7EC5D8104484}" dt="2023-10-22T21:53:24.531" v="709" actId="20577"/>
          <ac:spMkLst>
            <pc:docMk/>
            <pc:sldMk cId="159985848" sldId="260"/>
            <ac:spMk id="2" creationId="{2B887244-6B0E-E0CA-A492-5C57A3CE818B}"/>
          </ac:spMkLst>
        </pc:spChg>
        <pc:picChg chg="mod ord">
          <ac:chgData name="Anne-Marie Mcdonald (1908085)" userId="S::1908085@student.uwtsd.ac.uk::325fee9f-edf5-4eb6-85c7-44cac2b914cc" providerId="AD" clId="Web-{0CBEBF35-2965-67B8-B823-7EC5D8104484}" dt="2023-10-22T21:51:46.760" v="700" actId="1076"/>
          <ac:picMkLst>
            <pc:docMk/>
            <pc:sldMk cId="159985848" sldId="260"/>
            <ac:picMk id="4" creationId="{25658FBD-5145-9736-AD43-163F46221B29}"/>
          </ac:picMkLst>
        </pc:picChg>
      </pc:sldChg>
      <pc:sldChg chg="addSp delSp modSp mod setBg modClrScheme setClrOvrMap chgLayout">
        <pc:chgData name="Anne-Marie Mcdonald (1908085)" userId="S::1908085@student.uwtsd.ac.uk::325fee9f-edf5-4eb6-85c7-44cac2b914cc" providerId="AD" clId="Web-{0CBEBF35-2965-67B8-B823-7EC5D8104484}" dt="2023-10-22T22:25:54.621" v="839"/>
        <pc:sldMkLst>
          <pc:docMk/>
          <pc:sldMk cId="687977507" sldId="261"/>
        </pc:sldMkLst>
        <pc:spChg chg="mod">
          <ac:chgData name="Anne-Marie Mcdonald (1908085)" userId="S::1908085@student.uwtsd.ac.uk::325fee9f-edf5-4eb6-85c7-44cac2b914cc" providerId="AD" clId="Web-{0CBEBF35-2965-67B8-B823-7EC5D8104484}" dt="2023-10-22T22:25:54.621" v="839"/>
          <ac:spMkLst>
            <pc:docMk/>
            <pc:sldMk cId="687977507" sldId="261"/>
            <ac:spMk id="2" creationId="{149B581B-0727-8FB2-947A-59EAE7AE7509}"/>
          </ac:spMkLst>
        </pc:spChg>
        <pc:spChg chg="mod ord">
          <ac:chgData name="Anne-Marie Mcdonald (1908085)" userId="S::1908085@student.uwtsd.ac.uk::325fee9f-edf5-4eb6-85c7-44cac2b914cc" providerId="AD" clId="Web-{0CBEBF35-2965-67B8-B823-7EC5D8104484}" dt="2023-10-22T22:25:54.621" v="839"/>
          <ac:spMkLst>
            <pc:docMk/>
            <pc:sldMk cId="687977507" sldId="261"/>
            <ac:spMk id="5" creationId="{9D04B0D9-914D-6F99-C2A3-441DA72C0AB1}"/>
          </ac:spMkLst>
        </pc:spChg>
        <pc:spChg chg="add del">
          <ac:chgData name="Anne-Marie Mcdonald (1908085)" userId="S::1908085@student.uwtsd.ac.uk::325fee9f-edf5-4eb6-85c7-44cac2b914cc" providerId="AD" clId="Web-{0CBEBF35-2965-67B8-B823-7EC5D8104484}" dt="2023-10-22T22:22:55.704" v="828"/>
          <ac:spMkLst>
            <pc:docMk/>
            <pc:sldMk cId="687977507" sldId="261"/>
            <ac:spMk id="10" creationId="{B4AAD3FD-83A5-4B89-9F8F-01B8870865BE}"/>
          </ac:spMkLst>
        </pc:spChg>
        <pc:spChg chg="add del">
          <ac:chgData name="Anne-Marie Mcdonald (1908085)" userId="S::1908085@student.uwtsd.ac.uk::325fee9f-edf5-4eb6-85c7-44cac2b914cc" providerId="AD" clId="Web-{0CBEBF35-2965-67B8-B823-7EC5D8104484}" dt="2023-10-22T22:22:55.704" v="828"/>
          <ac:spMkLst>
            <pc:docMk/>
            <pc:sldMk cId="687977507" sldId="261"/>
            <ac:spMk id="12" creationId="{61752F1D-FC0F-4103-9584-630E643CCDA6}"/>
          </ac:spMkLst>
        </pc:spChg>
        <pc:spChg chg="add del">
          <ac:chgData name="Anne-Marie Mcdonald (1908085)" userId="S::1908085@student.uwtsd.ac.uk::325fee9f-edf5-4eb6-85c7-44cac2b914cc" providerId="AD" clId="Web-{0CBEBF35-2965-67B8-B823-7EC5D8104484}" dt="2023-10-22T22:22:55.704" v="828"/>
          <ac:spMkLst>
            <pc:docMk/>
            <pc:sldMk cId="687977507" sldId="261"/>
            <ac:spMk id="14" creationId="{70151CB7-E7DE-4917-B831-01DF9CE01306}"/>
          </ac:spMkLst>
        </pc:spChg>
        <pc:spChg chg="add del">
          <ac:chgData name="Anne-Marie Mcdonald (1908085)" userId="S::1908085@student.uwtsd.ac.uk::325fee9f-edf5-4eb6-85c7-44cac2b914cc" providerId="AD" clId="Web-{0CBEBF35-2965-67B8-B823-7EC5D8104484}" dt="2023-10-22T22:22:55.704" v="828"/>
          <ac:spMkLst>
            <pc:docMk/>
            <pc:sldMk cId="687977507" sldId="261"/>
            <ac:spMk id="16" creationId="{A92A1116-1C84-41DF-B803-1F7B0883EC82}"/>
          </ac:spMkLst>
        </pc:spChg>
        <pc:spChg chg="add del">
          <ac:chgData name="Anne-Marie Mcdonald (1908085)" userId="S::1908085@student.uwtsd.ac.uk::325fee9f-edf5-4eb6-85c7-44cac2b914cc" providerId="AD" clId="Web-{0CBEBF35-2965-67B8-B823-7EC5D8104484}" dt="2023-10-22T22:23:05.080" v="830"/>
          <ac:spMkLst>
            <pc:docMk/>
            <pc:sldMk cId="687977507" sldId="261"/>
            <ac:spMk id="18" creationId="{EE4E366E-272A-409E-840F-9A6A64A9E3FF}"/>
          </ac:spMkLst>
        </pc:spChg>
        <pc:spChg chg="add del">
          <ac:chgData name="Anne-Marie Mcdonald (1908085)" userId="S::1908085@student.uwtsd.ac.uk::325fee9f-edf5-4eb6-85c7-44cac2b914cc" providerId="AD" clId="Web-{0CBEBF35-2965-67B8-B823-7EC5D8104484}" dt="2023-10-22T22:23:05.080" v="830"/>
          <ac:spMkLst>
            <pc:docMk/>
            <pc:sldMk cId="687977507" sldId="261"/>
            <ac:spMk id="19" creationId="{A721560C-E4AB-4287-A29C-3F6916794CB9}"/>
          </ac:spMkLst>
        </pc:spChg>
        <pc:spChg chg="add del">
          <ac:chgData name="Anne-Marie Mcdonald (1908085)" userId="S::1908085@student.uwtsd.ac.uk::325fee9f-edf5-4eb6-85c7-44cac2b914cc" providerId="AD" clId="Web-{0CBEBF35-2965-67B8-B823-7EC5D8104484}" dt="2023-10-22T22:23:05.080" v="830"/>
          <ac:spMkLst>
            <pc:docMk/>
            <pc:sldMk cId="687977507" sldId="261"/>
            <ac:spMk id="20" creationId="{DF6CFF07-D953-4F9C-9A0E-E0A6AACB6158}"/>
          </ac:spMkLst>
        </pc:spChg>
        <pc:spChg chg="add del">
          <ac:chgData name="Anne-Marie Mcdonald (1908085)" userId="S::1908085@student.uwtsd.ac.uk::325fee9f-edf5-4eb6-85c7-44cac2b914cc" providerId="AD" clId="Web-{0CBEBF35-2965-67B8-B823-7EC5D8104484}" dt="2023-10-22T22:23:05.080" v="830"/>
          <ac:spMkLst>
            <pc:docMk/>
            <pc:sldMk cId="687977507" sldId="261"/>
            <ac:spMk id="21" creationId="{DAA4FEEE-0B5F-41BF-825D-60F9FB089568}"/>
          </ac:spMkLst>
        </pc:spChg>
        <pc:spChg chg="add del">
          <ac:chgData name="Anne-Marie Mcdonald (1908085)" userId="S::1908085@student.uwtsd.ac.uk::325fee9f-edf5-4eb6-85c7-44cac2b914cc" providerId="AD" clId="Web-{0CBEBF35-2965-67B8-B823-7EC5D8104484}" dt="2023-10-22T22:23:16.674" v="832"/>
          <ac:spMkLst>
            <pc:docMk/>
            <pc:sldMk cId="687977507" sldId="261"/>
            <ac:spMk id="23" creationId="{49076D5E-68ED-4CD1-A04F-E7934EBFAAD9}"/>
          </ac:spMkLst>
        </pc:spChg>
        <pc:spChg chg="add del">
          <ac:chgData name="Anne-Marie Mcdonald (1908085)" userId="S::1908085@student.uwtsd.ac.uk::325fee9f-edf5-4eb6-85c7-44cac2b914cc" providerId="AD" clId="Web-{0CBEBF35-2965-67B8-B823-7EC5D8104484}" dt="2023-10-22T22:23:16.674" v="832"/>
          <ac:spMkLst>
            <pc:docMk/>
            <pc:sldMk cId="687977507" sldId="261"/>
            <ac:spMk id="24" creationId="{21BE0A6B-EBF8-4301-B1AE-F6A1C4003E2A}"/>
          </ac:spMkLst>
        </pc:spChg>
        <pc:spChg chg="add del">
          <ac:chgData name="Anne-Marie Mcdonald (1908085)" userId="S::1908085@student.uwtsd.ac.uk::325fee9f-edf5-4eb6-85c7-44cac2b914cc" providerId="AD" clId="Web-{0CBEBF35-2965-67B8-B823-7EC5D8104484}" dt="2023-10-22T22:23:16.674" v="832"/>
          <ac:spMkLst>
            <pc:docMk/>
            <pc:sldMk cId="687977507" sldId="261"/>
            <ac:spMk id="25" creationId="{03C06118-B3FE-4B51-80A1-B82C2E9FF970}"/>
          </ac:spMkLst>
        </pc:spChg>
        <pc:spChg chg="add del">
          <ac:chgData name="Anne-Marie Mcdonald (1908085)" userId="S::1908085@student.uwtsd.ac.uk::325fee9f-edf5-4eb6-85c7-44cac2b914cc" providerId="AD" clId="Web-{0CBEBF35-2965-67B8-B823-7EC5D8104484}" dt="2023-10-22T22:23:16.674" v="832"/>
          <ac:spMkLst>
            <pc:docMk/>
            <pc:sldMk cId="687977507" sldId="261"/>
            <ac:spMk id="26" creationId="{172BE3F8-96D6-4535-9AE4-694DC4F5B13F}"/>
          </ac:spMkLst>
        </pc:spChg>
        <pc:spChg chg="add del">
          <ac:chgData name="Anne-Marie Mcdonald (1908085)" userId="S::1908085@student.uwtsd.ac.uk::325fee9f-edf5-4eb6-85c7-44cac2b914cc" providerId="AD" clId="Web-{0CBEBF35-2965-67B8-B823-7EC5D8104484}" dt="2023-10-22T22:25:18.854" v="834"/>
          <ac:spMkLst>
            <pc:docMk/>
            <pc:sldMk cId="687977507" sldId="261"/>
            <ac:spMk id="28" creationId="{A93A089E-0A16-452C-B341-0F769780D262}"/>
          </ac:spMkLst>
        </pc:spChg>
        <pc:spChg chg="add del">
          <ac:chgData name="Anne-Marie Mcdonald (1908085)" userId="S::1908085@student.uwtsd.ac.uk::325fee9f-edf5-4eb6-85c7-44cac2b914cc" providerId="AD" clId="Web-{0CBEBF35-2965-67B8-B823-7EC5D8104484}" dt="2023-10-22T22:25:47.230" v="836"/>
          <ac:spMkLst>
            <pc:docMk/>
            <pc:sldMk cId="687977507" sldId="261"/>
            <ac:spMk id="30" creationId="{0D187C4E-14B9-4504-B200-5127823FA78C}"/>
          </ac:spMkLst>
        </pc:spChg>
        <pc:spChg chg="add del">
          <ac:chgData name="Anne-Marie Mcdonald (1908085)" userId="S::1908085@student.uwtsd.ac.uk::325fee9f-edf5-4eb6-85c7-44cac2b914cc" providerId="AD" clId="Web-{0CBEBF35-2965-67B8-B823-7EC5D8104484}" dt="2023-10-22T22:25:54.574" v="838"/>
          <ac:spMkLst>
            <pc:docMk/>
            <pc:sldMk cId="687977507" sldId="261"/>
            <ac:spMk id="32" creationId="{A9B9689C-AD68-44A3-BFB4-C27BBA9A69A7}"/>
          </ac:spMkLst>
        </pc:spChg>
        <pc:spChg chg="add del">
          <ac:chgData name="Anne-Marie Mcdonald (1908085)" userId="S::1908085@student.uwtsd.ac.uk::325fee9f-edf5-4eb6-85c7-44cac2b914cc" providerId="AD" clId="Web-{0CBEBF35-2965-67B8-B823-7EC5D8104484}" dt="2023-10-22T22:25:54.574" v="838"/>
          <ac:spMkLst>
            <pc:docMk/>
            <pc:sldMk cId="687977507" sldId="261"/>
            <ac:spMk id="33" creationId="{6E073616-E93D-4D7C-9EA1-43F1D5DF94A5}"/>
          </ac:spMkLst>
        </pc:spChg>
        <pc:spChg chg="add del">
          <ac:chgData name="Anne-Marie Mcdonald (1908085)" userId="S::1908085@student.uwtsd.ac.uk::325fee9f-edf5-4eb6-85c7-44cac2b914cc" providerId="AD" clId="Web-{0CBEBF35-2965-67B8-B823-7EC5D8104484}" dt="2023-10-22T22:25:54.574" v="838"/>
          <ac:spMkLst>
            <pc:docMk/>
            <pc:sldMk cId="687977507" sldId="261"/>
            <ac:spMk id="34" creationId="{0121EE82-A9A4-4B7E-928A-257CF299F0AB}"/>
          </ac:spMkLst>
        </pc:spChg>
        <pc:spChg chg="add del">
          <ac:chgData name="Anne-Marie Mcdonald (1908085)" userId="S::1908085@student.uwtsd.ac.uk::325fee9f-edf5-4eb6-85c7-44cac2b914cc" providerId="AD" clId="Web-{0CBEBF35-2965-67B8-B823-7EC5D8104484}" dt="2023-10-22T22:25:54.574" v="838"/>
          <ac:spMkLst>
            <pc:docMk/>
            <pc:sldMk cId="687977507" sldId="261"/>
            <ac:spMk id="35" creationId="{86EEAAB6-E00B-4F7A-AD69-0666D48AEF9E}"/>
          </ac:spMkLst>
        </pc:spChg>
        <pc:spChg chg="add">
          <ac:chgData name="Anne-Marie Mcdonald (1908085)" userId="S::1908085@student.uwtsd.ac.uk::325fee9f-edf5-4eb6-85c7-44cac2b914cc" providerId="AD" clId="Web-{0CBEBF35-2965-67B8-B823-7EC5D8104484}" dt="2023-10-22T22:25:54.621" v="839"/>
          <ac:spMkLst>
            <pc:docMk/>
            <pc:sldMk cId="687977507" sldId="261"/>
            <ac:spMk id="37" creationId="{A01CF8E8-3809-4B79-ADEA-57B77FFFE266}"/>
          </ac:spMkLst>
        </pc:spChg>
        <pc:spChg chg="add">
          <ac:chgData name="Anne-Marie Mcdonald (1908085)" userId="S::1908085@student.uwtsd.ac.uk::325fee9f-edf5-4eb6-85c7-44cac2b914cc" providerId="AD" clId="Web-{0CBEBF35-2965-67B8-B823-7EC5D8104484}" dt="2023-10-22T22:25:54.621" v="839"/>
          <ac:spMkLst>
            <pc:docMk/>
            <pc:sldMk cId="687977507" sldId="261"/>
            <ac:spMk id="38" creationId="{AC78ED9A-A000-47CC-824F-C8C0CC5B5818}"/>
          </ac:spMkLst>
        </pc:spChg>
        <pc:spChg chg="add">
          <ac:chgData name="Anne-Marie Mcdonald (1908085)" userId="S::1908085@student.uwtsd.ac.uk::325fee9f-edf5-4eb6-85c7-44cac2b914cc" providerId="AD" clId="Web-{0CBEBF35-2965-67B8-B823-7EC5D8104484}" dt="2023-10-22T22:25:54.621" v="839"/>
          <ac:spMkLst>
            <pc:docMk/>
            <pc:sldMk cId="687977507" sldId="261"/>
            <ac:spMk id="39" creationId="{315158EE-2B51-42AF-83FF-5560D5B864A4}"/>
          </ac:spMkLst>
        </pc:spChg>
        <pc:picChg chg="mod ord">
          <ac:chgData name="Anne-Marie Mcdonald (1908085)" userId="S::1908085@student.uwtsd.ac.uk::325fee9f-edf5-4eb6-85c7-44cac2b914cc" providerId="AD" clId="Web-{0CBEBF35-2965-67B8-B823-7EC5D8104484}" dt="2023-10-22T22:25:54.621" v="839"/>
          <ac:picMkLst>
            <pc:docMk/>
            <pc:sldMk cId="687977507" sldId="261"/>
            <ac:picMk id="4" creationId="{44DDD753-8458-DB89-5C60-24F9EF1C92EE}"/>
          </ac:picMkLst>
        </pc:picChg>
      </pc:sldChg>
      <pc:sldChg chg="delSp modSp mod modClrScheme delDesignElem chgLayout">
        <pc:chgData name="Anne-Marie Mcdonald (1908085)" userId="S::1908085@student.uwtsd.ac.uk::325fee9f-edf5-4eb6-85c7-44cac2b914cc" providerId="AD" clId="Web-{0CBEBF35-2965-67B8-B823-7EC5D8104484}" dt="2023-10-22T19:11:21.749" v="60"/>
        <pc:sldMkLst>
          <pc:docMk/>
          <pc:sldMk cId="2523690900" sldId="262"/>
        </pc:sldMkLst>
        <pc:spChg chg="mod ord">
          <ac:chgData name="Anne-Marie Mcdonald (1908085)" userId="S::1908085@student.uwtsd.ac.uk::325fee9f-edf5-4eb6-85c7-44cac2b914cc" providerId="AD" clId="Web-{0CBEBF35-2965-67B8-B823-7EC5D8104484}" dt="2023-10-22T19:11:21.749" v="60"/>
          <ac:spMkLst>
            <pc:docMk/>
            <pc:sldMk cId="2523690900" sldId="262"/>
            <ac:spMk id="2" creationId="{0349FCCA-F29B-6EE4-430C-74C3E68E5F59}"/>
          </ac:spMkLst>
        </pc:spChg>
        <pc:spChg chg="mod ord">
          <ac:chgData name="Anne-Marie Mcdonald (1908085)" userId="S::1908085@student.uwtsd.ac.uk::325fee9f-edf5-4eb6-85c7-44cac2b914cc" providerId="AD" clId="Web-{0CBEBF35-2965-67B8-B823-7EC5D8104484}" dt="2023-10-22T19:11:21.749" v="60"/>
          <ac:spMkLst>
            <pc:docMk/>
            <pc:sldMk cId="2523690900" sldId="262"/>
            <ac:spMk id="3" creationId="{182ED9AE-14C6-2E11-F1AB-C6F510678433}"/>
          </ac:spMkLst>
        </pc:spChg>
        <pc:spChg chg="del">
          <ac:chgData name="Anne-Marie Mcdonald (1908085)" userId="S::1908085@student.uwtsd.ac.uk::325fee9f-edf5-4eb6-85c7-44cac2b914cc" providerId="AD" clId="Web-{0CBEBF35-2965-67B8-B823-7EC5D8104484}" dt="2023-10-22T19:11:06.044" v="59"/>
          <ac:spMkLst>
            <pc:docMk/>
            <pc:sldMk cId="2523690900" sldId="262"/>
            <ac:spMk id="16" creationId="{C8A3C342-1D03-412F-8DD3-BF519E8E0AE9}"/>
          </ac:spMkLst>
        </pc:spChg>
        <pc:spChg chg="del">
          <ac:chgData name="Anne-Marie Mcdonald (1908085)" userId="S::1908085@student.uwtsd.ac.uk::325fee9f-edf5-4eb6-85c7-44cac2b914cc" providerId="AD" clId="Web-{0CBEBF35-2965-67B8-B823-7EC5D8104484}" dt="2023-10-22T19:11:06.044" v="59"/>
          <ac:spMkLst>
            <pc:docMk/>
            <pc:sldMk cId="2523690900" sldId="262"/>
            <ac:spMk id="18" creationId="{81CC9B02-E087-4350-AEBD-2C3CF001AF01}"/>
          </ac:spMkLst>
        </pc:spChg>
        <pc:spChg chg="del">
          <ac:chgData name="Anne-Marie Mcdonald (1908085)" userId="S::1908085@student.uwtsd.ac.uk::325fee9f-edf5-4eb6-85c7-44cac2b914cc" providerId="AD" clId="Web-{0CBEBF35-2965-67B8-B823-7EC5D8104484}" dt="2023-10-22T19:11:06.044" v="59"/>
          <ac:spMkLst>
            <pc:docMk/>
            <pc:sldMk cId="2523690900" sldId="262"/>
            <ac:spMk id="20" creationId="{D6F18ACE-6E82-4ADC-8A2F-A1771B309B16}"/>
          </ac:spMkLst>
        </pc:spChg>
      </pc:sldChg>
      <pc:sldChg chg="addSp delSp modSp mod modClrScheme delDesignElem chgLayout">
        <pc:chgData name="Anne-Marie Mcdonald (1908085)" userId="S::1908085@student.uwtsd.ac.uk::325fee9f-edf5-4eb6-85c7-44cac2b914cc" providerId="AD" clId="Web-{0CBEBF35-2965-67B8-B823-7EC5D8104484}" dt="2023-10-22T22:27:38.034" v="842"/>
        <pc:sldMkLst>
          <pc:docMk/>
          <pc:sldMk cId="2303178056" sldId="263"/>
        </pc:sldMkLst>
        <pc:spChg chg="mod ord">
          <ac:chgData name="Anne-Marie Mcdonald (1908085)" userId="S::1908085@student.uwtsd.ac.uk::325fee9f-edf5-4eb6-85c7-44cac2b914cc" providerId="AD" clId="Web-{0CBEBF35-2965-67B8-B823-7EC5D8104484}" dt="2023-10-22T22:27:38.018" v="841"/>
          <ac:spMkLst>
            <pc:docMk/>
            <pc:sldMk cId="2303178056" sldId="263"/>
            <ac:spMk id="2" creationId="{0DAB4833-75F2-238C-1D28-54B543F09107}"/>
          </ac:spMkLst>
        </pc:spChg>
        <pc:spChg chg="mod ord">
          <ac:chgData name="Anne-Marie Mcdonald (1908085)" userId="S::1908085@student.uwtsd.ac.uk::325fee9f-edf5-4eb6-85c7-44cac2b914cc" providerId="AD" clId="Web-{0CBEBF35-2965-67B8-B823-7EC5D8104484}" dt="2023-10-22T22:27:38.034" v="842"/>
          <ac:spMkLst>
            <pc:docMk/>
            <pc:sldMk cId="2303178056" sldId="263"/>
            <ac:spMk id="3" creationId="{A94FE9F3-8C09-39F4-3D20-0EF7F7EEA6D3}"/>
          </ac:spMkLst>
        </pc:spChg>
        <pc:spChg chg="add del">
          <ac:chgData name="Anne-Marie Mcdonald (1908085)" userId="S::1908085@student.uwtsd.ac.uk::325fee9f-edf5-4eb6-85c7-44cac2b914cc" providerId="AD" clId="Web-{0CBEBF35-2965-67B8-B823-7EC5D8104484}" dt="2023-10-22T22:27:38.018" v="841"/>
          <ac:spMkLst>
            <pc:docMk/>
            <pc:sldMk cId="2303178056" sldId="263"/>
            <ac:spMk id="6" creationId="{B4AAD3FD-83A5-4B89-9F8F-01B8870865BE}"/>
          </ac:spMkLst>
        </pc:spChg>
        <pc:spChg chg="add del">
          <ac:chgData name="Anne-Marie Mcdonald (1908085)" userId="S::1908085@student.uwtsd.ac.uk::325fee9f-edf5-4eb6-85c7-44cac2b914cc" providerId="AD" clId="Web-{0CBEBF35-2965-67B8-B823-7EC5D8104484}" dt="2023-10-22T22:27:38.018" v="841"/>
          <ac:spMkLst>
            <pc:docMk/>
            <pc:sldMk cId="2303178056" sldId="263"/>
            <ac:spMk id="7" creationId="{61752F1D-FC0F-4103-9584-630E643CCDA6}"/>
          </ac:spMkLst>
        </pc:spChg>
        <pc:spChg chg="add del">
          <ac:chgData name="Anne-Marie Mcdonald (1908085)" userId="S::1908085@student.uwtsd.ac.uk::325fee9f-edf5-4eb6-85c7-44cac2b914cc" providerId="AD" clId="Web-{0CBEBF35-2965-67B8-B823-7EC5D8104484}" dt="2023-10-22T22:27:38.018" v="841"/>
          <ac:spMkLst>
            <pc:docMk/>
            <pc:sldMk cId="2303178056" sldId="263"/>
            <ac:spMk id="8" creationId="{70151CB7-E7DE-4917-B831-01DF9CE01306}"/>
          </ac:spMkLst>
        </pc:spChg>
        <pc:spChg chg="del">
          <ac:chgData name="Anne-Marie Mcdonald (1908085)" userId="S::1908085@student.uwtsd.ac.uk::325fee9f-edf5-4eb6-85c7-44cac2b914cc" providerId="AD" clId="Web-{0CBEBF35-2965-67B8-B823-7EC5D8104484}" dt="2023-10-22T19:11:06.044" v="59"/>
          <ac:spMkLst>
            <pc:docMk/>
            <pc:sldMk cId="2303178056" sldId="263"/>
            <ac:spMk id="9" creationId="{9362849A-570D-49DB-954C-63F144E88A4A}"/>
          </ac:spMkLst>
        </pc:spChg>
        <pc:spChg chg="add del">
          <ac:chgData name="Anne-Marie Mcdonald (1908085)" userId="S::1908085@student.uwtsd.ac.uk::325fee9f-edf5-4eb6-85c7-44cac2b914cc" providerId="AD" clId="Web-{0CBEBF35-2965-67B8-B823-7EC5D8104484}" dt="2023-10-22T22:27:38.018" v="841"/>
          <ac:spMkLst>
            <pc:docMk/>
            <pc:sldMk cId="2303178056" sldId="263"/>
            <ac:spMk id="10" creationId="{A92A1116-1C84-41DF-B803-1F7B0883EC82}"/>
          </ac:spMkLst>
        </pc:spChg>
        <pc:spChg chg="del">
          <ac:chgData name="Anne-Marie Mcdonald (1908085)" userId="S::1908085@student.uwtsd.ac.uk::325fee9f-edf5-4eb6-85c7-44cac2b914cc" providerId="AD" clId="Web-{0CBEBF35-2965-67B8-B823-7EC5D8104484}" dt="2023-10-22T19:11:06.044" v="59"/>
          <ac:spMkLst>
            <pc:docMk/>
            <pc:sldMk cId="2303178056" sldId="263"/>
            <ac:spMk id="11" creationId="{1CA42011-E478-428B-9D15-A98E338BF8C1}"/>
          </ac:spMkLst>
        </pc:spChg>
        <pc:spChg chg="add">
          <ac:chgData name="Anne-Marie Mcdonald (1908085)" userId="S::1908085@student.uwtsd.ac.uk::325fee9f-edf5-4eb6-85c7-44cac2b914cc" providerId="AD" clId="Web-{0CBEBF35-2965-67B8-B823-7EC5D8104484}" dt="2023-10-22T22:27:38.034" v="842"/>
          <ac:spMkLst>
            <pc:docMk/>
            <pc:sldMk cId="2303178056" sldId="263"/>
            <ac:spMk id="12" creationId="{EE4E366E-272A-409E-840F-9A6A64A9E3FF}"/>
          </ac:spMkLst>
        </pc:spChg>
        <pc:spChg chg="del">
          <ac:chgData name="Anne-Marie Mcdonald (1908085)" userId="S::1908085@student.uwtsd.ac.uk::325fee9f-edf5-4eb6-85c7-44cac2b914cc" providerId="AD" clId="Web-{0CBEBF35-2965-67B8-B823-7EC5D8104484}" dt="2023-10-22T19:11:06.044" v="59"/>
          <ac:spMkLst>
            <pc:docMk/>
            <pc:sldMk cId="2303178056" sldId="263"/>
            <ac:spMk id="13" creationId="{9ED2773C-FE51-4632-BA46-036BDCDA6E5C}"/>
          </ac:spMkLst>
        </pc:spChg>
        <pc:spChg chg="add">
          <ac:chgData name="Anne-Marie Mcdonald (1908085)" userId="S::1908085@student.uwtsd.ac.uk::325fee9f-edf5-4eb6-85c7-44cac2b914cc" providerId="AD" clId="Web-{0CBEBF35-2965-67B8-B823-7EC5D8104484}" dt="2023-10-22T22:27:38.034" v="842"/>
          <ac:spMkLst>
            <pc:docMk/>
            <pc:sldMk cId="2303178056" sldId="263"/>
            <ac:spMk id="14" creationId="{A721560C-E4AB-4287-A29C-3F6916794CB9}"/>
          </ac:spMkLst>
        </pc:spChg>
        <pc:spChg chg="del">
          <ac:chgData name="Anne-Marie Mcdonald (1908085)" userId="S::1908085@student.uwtsd.ac.uk::325fee9f-edf5-4eb6-85c7-44cac2b914cc" providerId="AD" clId="Web-{0CBEBF35-2965-67B8-B823-7EC5D8104484}" dt="2023-10-22T19:11:06.044" v="59"/>
          <ac:spMkLst>
            <pc:docMk/>
            <pc:sldMk cId="2303178056" sldId="263"/>
            <ac:spMk id="15" creationId="{E02F9158-C4C2-46A8-BE73-A4F77E139FB6}"/>
          </ac:spMkLst>
        </pc:spChg>
        <pc:spChg chg="add">
          <ac:chgData name="Anne-Marie Mcdonald (1908085)" userId="S::1908085@student.uwtsd.ac.uk::325fee9f-edf5-4eb6-85c7-44cac2b914cc" providerId="AD" clId="Web-{0CBEBF35-2965-67B8-B823-7EC5D8104484}" dt="2023-10-22T22:27:38.034" v="842"/>
          <ac:spMkLst>
            <pc:docMk/>
            <pc:sldMk cId="2303178056" sldId="263"/>
            <ac:spMk id="16" creationId="{DF6CFF07-D953-4F9C-9A0E-E0A6AACB6158}"/>
          </ac:spMkLst>
        </pc:spChg>
        <pc:spChg chg="add">
          <ac:chgData name="Anne-Marie Mcdonald (1908085)" userId="S::1908085@student.uwtsd.ac.uk::325fee9f-edf5-4eb6-85c7-44cac2b914cc" providerId="AD" clId="Web-{0CBEBF35-2965-67B8-B823-7EC5D8104484}" dt="2023-10-22T22:27:38.034" v="842"/>
          <ac:spMkLst>
            <pc:docMk/>
            <pc:sldMk cId="2303178056" sldId="263"/>
            <ac:spMk id="17" creationId="{DAA4FEEE-0B5F-41BF-825D-60F9FB089568}"/>
          </ac:spMkLst>
        </pc:spChg>
        <pc:picChg chg="mod">
          <ac:chgData name="Anne-Marie Mcdonald (1908085)" userId="S::1908085@student.uwtsd.ac.uk::325fee9f-edf5-4eb6-85c7-44cac2b914cc" providerId="AD" clId="Web-{0CBEBF35-2965-67B8-B823-7EC5D8104484}" dt="2023-10-22T22:27:38.034" v="842"/>
          <ac:picMkLst>
            <pc:docMk/>
            <pc:sldMk cId="2303178056" sldId="263"/>
            <ac:picMk id="4" creationId="{4818C2F0-4DCD-A4A3-AFF0-D0D60D2AEAF5}"/>
          </ac:picMkLst>
        </pc:picChg>
      </pc:sldChg>
      <pc:sldChg chg="addSp delSp modSp mod setBg modClrScheme setClrOvrMap chgLayout">
        <pc:chgData name="Anne-Marie Mcdonald (1908085)" userId="S::1908085@student.uwtsd.ac.uk::325fee9f-edf5-4eb6-85c7-44cac2b914cc" providerId="AD" clId="Web-{0CBEBF35-2965-67B8-B823-7EC5D8104484}" dt="2023-10-24T08:26:02.896" v="981" actId="20577"/>
        <pc:sldMkLst>
          <pc:docMk/>
          <pc:sldMk cId="2470883274" sldId="265"/>
        </pc:sldMkLst>
        <pc:spChg chg="mod ord">
          <ac:chgData name="Anne-Marie Mcdonald (1908085)" userId="S::1908085@student.uwtsd.ac.uk::325fee9f-edf5-4eb6-85c7-44cac2b914cc" providerId="AD" clId="Web-{0CBEBF35-2965-67B8-B823-7EC5D8104484}" dt="2023-10-24T08:26:02.896" v="981" actId="20577"/>
          <ac:spMkLst>
            <pc:docMk/>
            <pc:sldMk cId="2470883274" sldId="265"/>
            <ac:spMk id="2" creationId="{2CCC1434-30D1-B9D3-72A0-4DD305FBF76A}"/>
          </ac:spMkLst>
        </pc:spChg>
        <pc:spChg chg="mod ord">
          <ac:chgData name="Anne-Marie Mcdonald (1908085)" userId="S::1908085@student.uwtsd.ac.uk::325fee9f-edf5-4eb6-85c7-44cac2b914cc" providerId="AD" clId="Web-{0CBEBF35-2965-67B8-B823-7EC5D8104484}" dt="2023-10-22T22:53:05.844" v="929"/>
          <ac:spMkLst>
            <pc:docMk/>
            <pc:sldMk cId="2470883274" sldId="265"/>
            <ac:spMk id="3" creationId="{F58D8721-3AD3-6E3E-D128-9E5925B22FEE}"/>
          </ac:spMkLst>
        </pc:spChg>
        <pc:spChg chg="add del">
          <ac:chgData name="Anne-Marie Mcdonald (1908085)" userId="S::1908085@student.uwtsd.ac.uk::325fee9f-edf5-4eb6-85c7-44cac2b914cc" providerId="AD" clId="Web-{0CBEBF35-2965-67B8-B823-7EC5D8104484}" dt="2023-10-22T22:18:35.970" v="816"/>
          <ac:spMkLst>
            <pc:docMk/>
            <pc:sldMk cId="2470883274" sldId="265"/>
            <ac:spMk id="8" creationId="{923E8915-D2AA-4327-A45A-972C3CA9574B}"/>
          </ac:spMkLst>
        </pc:spChg>
        <pc:spChg chg="add del">
          <ac:chgData name="Anne-Marie Mcdonald (1908085)" userId="S::1908085@student.uwtsd.ac.uk::325fee9f-edf5-4eb6-85c7-44cac2b914cc" providerId="AD" clId="Web-{0CBEBF35-2965-67B8-B823-7EC5D8104484}" dt="2023-10-22T22:18:35.970" v="816"/>
          <ac:spMkLst>
            <pc:docMk/>
            <pc:sldMk cId="2470883274" sldId="265"/>
            <ac:spMk id="10" creationId="{8302FC3C-9804-4950-B721-5FD704BA6065}"/>
          </ac:spMkLst>
        </pc:spChg>
        <pc:spChg chg="add del">
          <ac:chgData name="Anne-Marie Mcdonald (1908085)" userId="S::1908085@student.uwtsd.ac.uk::325fee9f-edf5-4eb6-85c7-44cac2b914cc" providerId="AD" clId="Web-{0CBEBF35-2965-67B8-B823-7EC5D8104484}" dt="2023-10-22T22:18:35.970" v="816"/>
          <ac:spMkLst>
            <pc:docMk/>
            <pc:sldMk cId="2470883274" sldId="265"/>
            <ac:spMk id="16" creationId="{F3798573-F27B-47EB-8EA4-7EE34954C2D6}"/>
          </ac:spMkLst>
        </pc:spChg>
        <pc:spChg chg="add del">
          <ac:chgData name="Anne-Marie Mcdonald (1908085)" userId="S::1908085@student.uwtsd.ac.uk::325fee9f-edf5-4eb6-85c7-44cac2b914cc" providerId="AD" clId="Web-{0CBEBF35-2965-67B8-B823-7EC5D8104484}" dt="2023-10-22T22:18:41.408" v="818"/>
          <ac:spMkLst>
            <pc:docMk/>
            <pc:sldMk cId="2470883274" sldId="265"/>
            <ac:spMk id="18" creationId="{052BEFF1-896C-45B1-B02C-96A6A1BC389A}"/>
          </ac:spMkLst>
        </pc:spChg>
        <pc:spChg chg="add del">
          <ac:chgData name="Anne-Marie Mcdonald (1908085)" userId="S::1908085@student.uwtsd.ac.uk::325fee9f-edf5-4eb6-85c7-44cac2b914cc" providerId="AD" clId="Web-{0CBEBF35-2965-67B8-B823-7EC5D8104484}" dt="2023-10-22T22:18:41.408" v="818"/>
          <ac:spMkLst>
            <pc:docMk/>
            <pc:sldMk cId="2470883274" sldId="265"/>
            <ac:spMk id="19" creationId="{BB237A14-61B1-4C00-A670-5D8D68A8668E}"/>
          </ac:spMkLst>
        </pc:spChg>
        <pc:spChg chg="add del">
          <ac:chgData name="Anne-Marie Mcdonald (1908085)" userId="S::1908085@student.uwtsd.ac.uk::325fee9f-edf5-4eb6-85c7-44cac2b914cc" providerId="AD" clId="Web-{0CBEBF35-2965-67B8-B823-7EC5D8104484}" dt="2023-10-22T22:18:41.408" v="818"/>
          <ac:spMkLst>
            <pc:docMk/>
            <pc:sldMk cId="2470883274" sldId="265"/>
            <ac:spMk id="20" creationId="{8598F259-6F54-47A3-8D13-1603D786A328}"/>
          </ac:spMkLst>
        </pc:spChg>
        <pc:spChg chg="add del">
          <ac:chgData name="Anne-Marie Mcdonald (1908085)" userId="S::1908085@student.uwtsd.ac.uk::325fee9f-edf5-4eb6-85c7-44cac2b914cc" providerId="AD" clId="Web-{0CBEBF35-2965-67B8-B823-7EC5D8104484}" dt="2023-10-22T22:18:41.408" v="818"/>
          <ac:spMkLst>
            <pc:docMk/>
            <pc:sldMk cId="2470883274" sldId="265"/>
            <ac:spMk id="21" creationId="{0BA768A8-4FED-4ED8-9E46-6BE72188ECD2}"/>
          </ac:spMkLst>
        </pc:spChg>
        <pc:spChg chg="add del">
          <ac:chgData name="Anne-Marie Mcdonald (1908085)" userId="S::1908085@student.uwtsd.ac.uk::325fee9f-edf5-4eb6-85c7-44cac2b914cc" providerId="AD" clId="Web-{0CBEBF35-2965-67B8-B823-7EC5D8104484}" dt="2023-10-22T22:18:52.768" v="820"/>
          <ac:spMkLst>
            <pc:docMk/>
            <pc:sldMk cId="2470883274" sldId="265"/>
            <ac:spMk id="23" creationId="{74CD14DB-BB81-479F-A1FC-1C75640E9F84}"/>
          </ac:spMkLst>
        </pc:spChg>
        <pc:spChg chg="add del">
          <ac:chgData name="Anne-Marie Mcdonald (1908085)" userId="S::1908085@student.uwtsd.ac.uk::325fee9f-edf5-4eb6-85c7-44cac2b914cc" providerId="AD" clId="Web-{0CBEBF35-2965-67B8-B823-7EC5D8104484}" dt="2023-10-22T22:18:52.768" v="820"/>
          <ac:spMkLst>
            <pc:docMk/>
            <pc:sldMk cId="2470883274" sldId="265"/>
            <ac:spMk id="24" creationId="{C943A91B-7CA7-4592-A975-73B1BF8C4C74}"/>
          </ac:spMkLst>
        </pc:spChg>
        <pc:spChg chg="add del">
          <ac:chgData name="Anne-Marie Mcdonald (1908085)" userId="S::1908085@student.uwtsd.ac.uk::325fee9f-edf5-4eb6-85c7-44cac2b914cc" providerId="AD" clId="Web-{0CBEBF35-2965-67B8-B823-7EC5D8104484}" dt="2023-10-22T22:18:52.768" v="820"/>
          <ac:spMkLst>
            <pc:docMk/>
            <pc:sldMk cId="2470883274" sldId="265"/>
            <ac:spMk id="25" creationId="{EC471314-E46A-414B-8D91-74880E84F187}"/>
          </ac:spMkLst>
        </pc:spChg>
        <pc:spChg chg="add del">
          <ac:chgData name="Anne-Marie Mcdonald (1908085)" userId="S::1908085@student.uwtsd.ac.uk::325fee9f-edf5-4eb6-85c7-44cac2b914cc" providerId="AD" clId="Web-{0CBEBF35-2965-67B8-B823-7EC5D8104484}" dt="2023-10-22T22:18:52.768" v="820"/>
          <ac:spMkLst>
            <pc:docMk/>
            <pc:sldMk cId="2470883274" sldId="265"/>
            <ac:spMk id="26" creationId="{6A681326-1C9D-44A3-A627-3871BDAE4127}"/>
          </ac:spMkLst>
        </pc:spChg>
        <pc:spChg chg="add del">
          <ac:chgData name="Anne-Marie Mcdonald (1908085)" userId="S::1908085@student.uwtsd.ac.uk::325fee9f-edf5-4eb6-85c7-44cac2b914cc" providerId="AD" clId="Web-{0CBEBF35-2965-67B8-B823-7EC5D8104484}" dt="2023-10-22T22:20:59.729" v="826"/>
          <ac:spMkLst>
            <pc:docMk/>
            <pc:sldMk cId="2470883274" sldId="265"/>
            <ac:spMk id="28" creationId="{923E8915-D2AA-4327-A45A-972C3CA9574B}"/>
          </ac:spMkLst>
        </pc:spChg>
        <pc:spChg chg="add del">
          <ac:chgData name="Anne-Marie Mcdonald (1908085)" userId="S::1908085@student.uwtsd.ac.uk::325fee9f-edf5-4eb6-85c7-44cac2b914cc" providerId="AD" clId="Web-{0CBEBF35-2965-67B8-B823-7EC5D8104484}" dt="2023-10-22T22:20:59.729" v="826"/>
          <ac:spMkLst>
            <pc:docMk/>
            <pc:sldMk cId="2470883274" sldId="265"/>
            <ac:spMk id="29" creationId="{8302FC3C-9804-4950-B721-5FD704BA6065}"/>
          </ac:spMkLst>
        </pc:spChg>
        <pc:spChg chg="add del">
          <ac:chgData name="Anne-Marie Mcdonald (1908085)" userId="S::1908085@student.uwtsd.ac.uk::325fee9f-edf5-4eb6-85c7-44cac2b914cc" providerId="AD" clId="Web-{0CBEBF35-2965-67B8-B823-7EC5D8104484}" dt="2023-10-22T22:20:59.729" v="826"/>
          <ac:spMkLst>
            <pc:docMk/>
            <pc:sldMk cId="2470883274" sldId="265"/>
            <ac:spMk id="32" creationId="{F3798573-F27B-47EB-8EA4-7EE34954C2D6}"/>
          </ac:spMkLst>
        </pc:spChg>
        <pc:spChg chg="add del">
          <ac:chgData name="Anne-Marie Mcdonald (1908085)" userId="S::1908085@student.uwtsd.ac.uk::325fee9f-edf5-4eb6-85c7-44cac2b914cc" providerId="AD" clId="Web-{0CBEBF35-2965-67B8-B823-7EC5D8104484}" dt="2023-10-22T22:20:39.259" v="823"/>
          <ac:spMkLst>
            <pc:docMk/>
            <pc:sldMk cId="2470883274" sldId="265"/>
            <ac:spMk id="37" creationId="{20331F6A-DA09-422D-8CED-00C0B458583E}"/>
          </ac:spMkLst>
        </pc:spChg>
        <pc:spChg chg="add del">
          <ac:chgData name="Anne-Marie Mcdonald (1908085)" userId="S::1908085@student.uwtsd.ac.uk::325fee9f-edf5-4eb6-85c7-44cac2b914cc" providerId="AD" clId="Web-{0CBEBF35-2965-67B8-B823-7EC5D8104484}" dt="2023-10-22T22:20:39.259" v="823"/>
          <ac:spMkLst>
            <pc:docMk/>
            <pc:sldMk cId="2470883274" sldId="265"/>
            <ac:spMk id="39" creationId="{107C2F65-00C4-451C-8BFA-E765DEC17168}"/>
          </ac:spMkLst>
        </pc:spChg>
        <pc:spChg chg="add del">
          <ac:chgData name="Anne-Marie Mcdonald (1908085)" userId="S::1908085@student.uwtsd.ac.uk::325fee9f-edf5-4eb6-85c7-44cac2b914cc" providerId="AD" clId="Web-{0CBEBF35-2965-67B8-B823-7EC5D8104484}" dt="2023-10-22T22:20:39.259" v="823"/>
          <ac:spMkLst>
            <pc:docMk/>
            <pc:sldMk cId="2470883274" sldId="265"/>
            <ac:spMk id="41" creationId="{50DDF752-B2A6-49DC-B474-8E1F71AFF1DF}"/>
          </ac:spMkLst>
        </pc:spChg>
        <pc:spChg chg="add del">
          <ac:chgData name="Anne-Marie Mcdonald (1908085)" userId="S::1908085@student.uwtsd.ac.uk::325fee9f-edf5-4eb6-85c7-44cac2b914cc" providerId="AD" clId="Web-{0CBEBF35-2965-67B8-B823-7EC5D8104484}" dt="2023-10-22T22:20:59.729" v="825"/>
          <ac:spMkLst>
            <pc:docMk/>
            <pc:sldMk cId="2470883274" sldId="265"/>
            <ac:spMk id="43" creationId="{8598F259-6F54-47A3-8D13-1603D786A328}"/>
          </ac:spMkLst>
        </pc:spChg>
        <pc:spChg chg="add del">
          <ac:chgData name="Anne-Marie Mcdonald (1908085)" userId="S::1908085@student.uwtsd.ac.uk::325fee9f-edf5-4eb6-85c7-44cac2b914cc" providerId="AD" clId="Web-{0CBEBF35-2965-67B8-B823-7EC5D8104484}" dt="2023-10-22T22:20:59.729" v="825"/>
          <ac:spMkLst>
            <pc:docMk/>
            <pc:sldMk cId="2470883274" sldId="265"/>
            <ac:spMk id="44" creationId="{052BEFF1-896C-45B1-B02C-96A6A1BC389A}"/>
          </ac:spMkLst>
        </pc:spChg>
        <pc:spChg chg="add del">
          <ac:chgData name="Anne-Marie Mcdonald (1908085)" userId="S::1908085@student.uwtsd.ac.uk::325fee9f-edf5-4eb6-85c7-44cac2b914cc" providerId="AD" clId="Web-{0CBEBF35-2965-67B8-B823-7EC5D8104484}" dt="2023-10-22T22:20:59.729" v="825"/>
          <ac:spMkLst>
            <pc:docMk/>
            <pc:sldMk cId="2470883274" sldId="265"/>
            <ac:spMk id="45" creationId="{0BA768A8-4FED-4ED8-9E46-6BE72188ECD2}"/>
          </ac:spMkLst>
        </pc:spChg>
        <pc:spChg chg="add del">
          <ac:chgData name="Anne-Marie Mcdonald (1908085)" userId="S::1908085@student.uwtsd.ac.uk::325fee9f-edf5-4eb6-85c7-44cac2b914cc" providerId="AD" clId="Web-{0CBEBF35-2965-67B8-B823-7EC5D8104484}" dt="2023-10-22T22:20:59.729" v="825"/>
          <ac:spMkLst>
            <pc:docMk/>
            <pc:sldMk cId="2470883274" sldId="265"/>
            <ac:spMk id="46" creationId="{BB237A14-61B1-4C00-A670-5D8D68A8668E}"/>
          </ac:spMkLst>
        </pc:spChg>
        <pc:spChg chg="add del">
          <ac:chgData name="Anne-Marie Mcdonald (1908085)" userId="S::1908085@student.uwtsd.ac.uk::325fee9f-edf5-4eb6-85c7-44cac2b914cc" providerId="AD" clId="Web-{0CBEBF35-2965-67B8-B823-7EC5D8104484}" dt="2023-10-22T22:53:05.844" v="929"/>
          <ac:spMkLst>
            <pc:docMk/>
            <pc:sldMk cId="2470883274" sldId="265"/>
            <ac:spMk id="48" creationId="{20331F6A-DA09-422D-8CED-00C0B458583E}"/>
          </ac:spMkLst>
        </pc:spChg>
        <pc:spChg chg="add del">
          <ac:chgData name="Anne-Marie Mcdonald (1908085)" userId="S::1908085@student.uwtsd.ac.uk::325fee9f-edf5-4eb6-85c7-44cac2b914cc" providerId="AD" clId="Web-{0CBEBF35-2965-67B8-B823-7EC5D8104484}" dt="2023-10-22T22:53:05.844" v="929"/>
          <ac:spMkLst>
            <pc:docMk/>
            <pc:sldMk cId="2470883274" sldId="265"/>
            <ac:spMk id="49" creationId="{107C2F65-00C4-451C-8BFA-E765DEC17168}"/>
          </ac:spMkLst>
        </pc:spChg>
        <pc:spChg chg="add del">
          <ac:chgData name="Anne-Marie Mcdonald (1908085)" userId="S::1908085@student.uwtsd.ac.uk::325fee9f-edf5-4eb6-85c7-44cac2b914cc" providerId="AD" clId="Web-{0CBEBF35-2965-67B8-B823-7EC5D8104484}" dt="2023-10-22T22:53:05.844" v="929"/>
          <ac:spMkLst>
            <pc:docMk/>
            <pc:sldMk cId="2470883274" sldId="265"/>
            <ac:spMk id="50" creationId="{50DDF752-B2A6-49DC-B474-8E1F71AFF1DF}"/>
          </ac:spMkLst>
        </pc:spChg>
        <pc:spChg chg="add">
          <ac:chgData name="Anne-Marie Mcdonald (1908085)" userId="S::1908085@student.uwtsd.ac.uk::325fee9f-edf5-4eb6-85c7-44cac2b914cc" providerId="AD" clId="Web-{0CBEBF35-2965-67B8-B823-7EC5D8104484}" dt="2023-10-22T22:53:05.844" v="929"/>
          <ac:spMkLst>
            <pc:docMk/>
            <pc:sldMk cId="2470883274" sldId="265"/>
            <ac:spMk id="56" creationId="{C8A3C342-1D03-412F-8DD3-BF519E8E0AE9}"/>
          </ac:spMkLst>
        </pc:spChg>
        <pc:spChg chg="add">
          <ac:chgData name="Anne-Marie Mcdonald (1908085)" userId="S::1908085@student.uwtsd.ac.uk::325fee9f-edf5-4eb6-85c7-44cac2b914cc" providerId="AD" clId="Web-{0CBEBF35-2965-67B8-B823-7EC5D8104484}" dt="2023-10-22T22:53:05.844" v="929"/>
          <ac:spMkLst>
            <pc:docMk/>
            <pc:sldMk cId="2470883274" sldId="265"/>
            <ac:spMk id="58" creationId="{81CC9B02-E087-4350-AEBD-2C3CF001AF01}"/>
          </ac:spMkLst>
        </pc:spChg>
        <pc:picChg chg="add del">
          <ac:chgData name="Anne-Marie Mcdonald (1908085)" userId="S::1908085@student.uwtsd.ac.uk::325fee9f-edf5-4eb6-85c7-44cac2b914cc" providerId="AD" clId="Web-{0CBEBF35-2965-67B8-B823-7EC5D8104484}" dt="2023-10-22T22:18:35.970" v="816"/>
          <ac:picMkLst>
            <pc:docMk/>
            <pc:sldMk cId="2470883274" sldId="265"/>
            <ac:picMk id="14" creationId="{3BC6EBB2-9BDC-4075-BA6B-43A9FBF9C86C}"/>
          </ac:picMkLst>
        </pc:picChg>
        <pc:picChg chg="add del">
          <ac:chgData name="Anne-Marie Mcdonald (1908085)" userId="S::1908085@student.uwtsd.ac.uk::325fee9f-edf5-4eb6-85c7-44cac2b914cc" providerId="AD" clId="Web-{0CBEBF35-2965-67B8-B823-7EC5D8104484}" dt="2023-10-22T22:20:59.729" v="826"/>
          <ac:picMkLst>
            <pc:docMk/>
            <pc:sldMk cId="2470883274" sldId="265"/>
            <ac:picMk id="31" creationId="{3BC6EBB2-9BDC-4075-BA6B-43A9FBF9C86C}"/>
          </ac:picMkLst>
        </pc:picChg>
        <pc:picChg chg="add mod">
          <ac:chgData name="Anne-Marie Mcdonald (1908085)" userId="S::1908085@student.uwtsd.ac.uk::325fee9f-edf5-4eb6-85c7-44cac2b914cc" providerId="AD" clId="Web-{0CBEBF35-2965-67B8-B823-7EC5D8104484}" dt="2023-10-23T19:26:11.951" v="968" actId="14100"/>
          <ac:picMkLst>
            <pc:docMk/>
            <pc:sldMk cId="2470883274" sldId="265"/>
            <ac:picMk id="52" creationId="{79BC21F4-85BB-D8F6-9F81-CE74E9EA72F5}"/>
          </ac:picMkLst>
        </pc:picChg>
        <pc:cxnChg chg="add del">
          <ac:chgData name="Anne-Marie Mcdonald (1908085)" userId="S::1908085@student.uwtsd.ac.uk::325fee9f-edf5-4eb6-85c7-44cac2b914cc" providerId="AD" clId="Web-{0CBEBF35-2965-67B8-B823-7EC5D8104484}" dt="2023-10-22T22:18:35.970" v="816"/>
          <ac:cxnSpMkLst>
            <pc:docMk/>
            <pc:sldMk cId="2470883274" sldId="265"/>
            <ac:cxnSpMk id="12" creationId="{6B9695BD-ECF6-49CA-8877-8C493193C65D}"/>
          </ac:cxnSpMkLst>
        </pc:cxnChg>
        <pc:cxnChg chg="add del">
          <ac:chgData name="Anne-Marie Mcdonald (1908085)" userId="S::1908085@student.uwtsd.ac.uk::325fee9f-edf5-4eb6-85c7-44cac2b914cc" providerId="AD" clId="Web-{0CBEBF35-2965-67B8-B823-7EC5D8104484}" dt="2023-10-22T22:20:59.729" v="826"/>
          <ac:cxnSpMkLst>
            <pc:docMk/>
            <pc:sldMk cId="2470883274" sldId="265"/>
            <ac:cxnSpMk id="30" creationId="{6B9695BD-ECF6-49CA-8877-8C493193C65D}"/>
          </ac:cxnSpMkLst>
        </pc:cxnChg>
      </pc:sldChg>
      <pc:sldChg chg="addSp delSp modSp mod setBg modClrScheme chgLayout">
        <pc:chgData name="Anne-Marie Mcdonald (1908085)" userId="S::1908085@student.uwtsd.ac.uk::325fee9f-edf5-4eb6-85c7-44cac2b914cc" providerId="AD" clId="Web-{0CBEBF35-2965-67B8-B823-7EC5D8104484}" dt="2023-10-22T22:29:20.759" v="845"/>
        <pc:sldMkLst>
          <pc:docMk/>
          <pc:sldMk cId="256780310" sldId="266"/>
        </pc:sldMkLst>
        <pc:spChg chg="mod ord">
          <ac:chgData name="Anne-Marie Mcdonald (1908085)" userId="S::1908085@student.uwtsd.ac.uk::325fee9f-edf5-4eb6-85c7-44cac2b914cc" providerId="AD" clId="Web-{0CBEBF35-2965-67B8-B823-7EC5D8104484}" dt="2023-10-22T22:29:20.759" v="845"/>
          <ac:spMkLst>
            <pc:docMk/>
            <pc:sldMk cId="256780310" sldId="266"/>
            <ac:spMk id="2" creationId="{6EF6A27B-8936-44E8-23F6-9C2D7D453680}"/>
          </ac:spMkLst>
        </pc:spChg>
        <pc:spChg chg="mod ord">
          <ac:chgData name="Anne-Marie Mcdonald (1908085)" userId="S::1908085@student.uwtsd.ac.uk::325fee9f-edf5-4eb6-85c7-44cac2b914cc" providerId="AD" clId="Web-{0CBEBF35-2965-67B8-B823-7EC5D8104484}" dt="2023-10-22T22:29:20.759" v="845"/>
          <ac:spMkLst>
            <pc:docMk/>
            <pc:sldMk cId="256780310" sldId="266"/>
            <ac:spMk id="3" creationId="{56C9B03D-6081-AFAF-8F0B-70EBBC786517}"/>
          </ac:spMkLst>
        </pc:spChg>
        <pc:spChg chg="add del">
          <ac:chgData name="Anne-Marie Mcdonald (1908085)" userId="S::1908085@student.uwtsd.ac.uk::325fee9f-edf5-4eb6-85c7-44cac2b914cc" providerId="AD" clId="Web-{0CBEBF35-2965-67B8-B823-7EC5D8104484}" dt="2023-10-22T22:29:20.712" v="844"/>
          <ac:spMkLst>
            <pc:docMk/>
            <pc:sldMk cId="256780310" sldId="266"/>
            <ac:spMk id="9" creationId="{0D187C4E-14B9-4504-B200-5127823FA78C}"/>
          </ac:spMkLst>
        </pc:spChg>
        <pc:spChg chg="add">
          <ac:chgData name="Anne-Marie Mcdonald (1908085)" userId="S::1908085@student.uwtsd.ac.uk::325fee9f-edf5-4eb6-85c7-44cac2b914cc" providerId="AD" clId="Web-{0CBEBF35-2965-67B8-B823-7EC5D8104484}" dt="2023-10-22T22:29:20.759" v="845"/>
          <ac:spMkLst>
            <pc:docMk/>
            <pc:sldMk cId="256780310" sldId="266"/>
            <ac:spMk id="12" creationId="{4554089D-779D-46F6-81CB-EA9C12693944}"/>
          </ac:spMkLst>
        </pc:spChg>
        <pc:picChg chg="add del">
          <ac:chgData name="Anne-Marie Mcdonald (1908085)" userId="S::1908085@student.uwtsd.ac.uk::325fee9f-edf5-4eb6-85c7-44cac2b914cc" providerId="AD" clId="Web-{0CBEBF35-2965-67B8-B823-7EC5D8104484}" dt="2023-10-22T22:29:20.712" v="844"/>
          <ac:picMkLst>
            <pc:docMk/>
            <pc:sldMk cId="256780310" sldId="266"/>
            <ac:picMk id="5" creationId="{83632EEC-ED6F-1E8A-3440-1A87D6BE2F49}"/>
          </ac:picMkLst>
        </pc:picChg>
        <pc:picChg chg="add">
          <ac:chgData name="Anne-Marie Mcdonald (1908085)" userId="S::1908085@student.uwtsd.ac.uk::325fee9f-edf5-4eb6-85c7-44cac2b914cc" providerId="AD" clId="Web-{0CBEBF35-2965-67B8-B823-7EC5D8104484}" dt="2023-10-22T22:29:20.759" v="845"/>
          <ac:picMkLst>
            <pc:docMk/>
            <pc:sldMk cId="256780310" sldId="266"/>
            <ac:picMk id="11" creationId="{6F8A07D3-EA2D-A1AA-BDCC-5D9DC48BA389}"/>
          </ac:picMkLst>
        </pc:picChg>
      </pc:sldChg>
      <pc:sldChg chg="modSp del">
        <pc:chgData name="Anne-Marie Mcdonald (1908085)" userId="S::1908085@student.uwtsd.ac.uk::325fee9f-edf5-4eb6-85c7-44cac2b914cc" providerId="AD" clId="Web-{0CBEBF35-2965-67B8-B823-7EC5D8104484}" dt="2023-10-22T19:07:30.888" v="2"/>
        <pc:sldMkLst>
          <pc:docMk/>
          <pc:sldMk cId="1571154081" sldId="267"/>
        </pc:sldMkLst>
        <pc:spChg chg="mod">
          <ac:chgData name="Anne-Marie Mcdonald (1908085)" userId="S::1908085@student.uwtsd.ac.uk::325fee9f-edf5-4eb6-85c7-44cac2b914cc" providerId="AD" clId="Web-{0CBEBF35-2965-67B8-B823-7EC5D8104484}" dt="2023-10-22T19:06:48.432" v="0" actId="14100"/>
          <ac:spMkLst>
            <pc:docMk/>
            <pc:sldMk cId="1571154081" sldId="267"/>
            <ac:spMk id="2" creationId="{3BA89A4A-8C7E-BB5D-1B0E-BF1E9CE2B212}"/>
          </ac:spMkLst>
        </pc:spChg>
      </pc:sldChg>
      <pc:sldChg chg="addSp delSp modSp mod setBg modClrScheme addAnim delAnim chgLayout">
        <pc:chgData name="Anne-Marie Mcdonald (1908085)" userId="S::1908085@student.uwtsd.ac.uk::325fee9f-edf5-4eb6-85c7-44cac2b914cc" providerId="AD" clId="Web-{0CBEBF35-2965-67B8-B823-7EC5D8104484}" dt="2023-10-24T08:28:39.447" v="984" actId="20577"/>
        <pc:sldMkLst>
          <pc:docMk/>
          <pc:sldMk cId="1680501435" sldId="268"/>
        </pc:sldMkLst>
        <pc:spChg chg="mod ord">
          <ac:chgData name="Anne-Marie Mcdonald (1908085)" userId="S::1908085@student.uwtsd.ac.uk::325fee9f-edf5-4eb6-85c7-44cac2b914cc" providerId="AD" clId="Web-{0CBEBF35-2965-67B8-B823-7EC5D8104484}" dt="2023-10-24T08:21:39.467" v="972" actId="20577"/>
          <ac:spMkLst>
            <pc:docMk/>
            <pc:sldMk cId="1680501435" sldId="268"/>
            <ac:spMk id="2" creationId="{226F4553-E6D9-A5BB-F6AF-931975E84BB2}"/>
          </ac:spMkLst>
        </pc:spChg>
        <pc:spChg chg="mod ord">
          <ac:chgData name="Anne-Marie Mcdonald (1908085)" userId="S::1908085@student.uwtsd.ac.uk::325fee9f-edf5-4eb6-85c7-44cac2b914cc" providerId="AD" clId="Web-{0CBEBF35-2965-67B8-B823-7EC5D8104484}" dt="2023-10-24T08:28:39.447" v="984" actId="20577"/>
          <ac:spMkLst>
            <pc:docMk/>
            <pc:sldMk cId="1680501435" sldId="268"/>
            <ac:spMk id="3" creationId="{17E37151-7A9E-4298-8AE1-5AF348AB332B}"/>
          </ac:spMkLst>
        </pc:spChg>
        <pc:spChg chg="add del">
          <ac:chgData name="Anne-Marie Mcdonald (1908085)" userId="S::1908085@student.uwtsd.ac.uk::325fee9f-edf5-4eb6-85c7-44cac2b914cc" providerId="AD" clId="Web-{0CBEBF35-2965-67B8-B823-7EC5D8104484}" dt="2023-10-22T23:24:47.278" v="949"/>
          <ac:spMkLst>
            <pc:docMk/>
            <pc:sldMk cId="1680501435" sldId="268"/>
            <ac:spMk id="9" creationId="{4554089D-779D-46F6-81CB-EA9C12693944}"/>
          </ac:spMkLst>
        </pc:spChg>
        <pc:spChg chg="add del">
          <ac:chgData name="Anne-Marie Mcdonald (1908085)" userId="S::1908085@student.uwtsd.ac.uk::325fee9f-edf5-4eb6-85c7-44cac2b914cc" providerId="AD" clId="Web-{0CBEBF35-2965-67B8-B823-7EC5D8104484}" dt="2023-10-22T23:25:20.467" v="953"/>
          <ac:spMkLst>
            <pc:docMk/>
            <pc:sldMk cId="1680501435" sldId="268"/>
            <ac:spMk id="13" creationId="{989BE678-777B-482A-A616-FEDC47B162E5}"/>
          </ac:spMkLst>
        </pc:spChg>
        <pc:spChg chg="add del">
          <ac:chgData name="Anne-Marie Mcdonald (1908085)" userId="S::1908085@student.uwtsd.ac.uk::325fee9f-edf5-4eb6-85c7-44cac2b914cc" providerId="AD" clId="Web-{0CBEBF35-2965-67B8-B823-7EC5D8104484}" dt="2023-10-22T23:25:27.046" v="955"/>
          <ac:spMkLst>
            <pc:docMk/>
            <pc:sldMk cId="1680501435" sldId="268"/>
            <ac:spMk id="18" creationId="{87F0FDC4-AD8C-47D9-9131-623C98ADB0AE}"/>
          </ac:spMkLst>
        </pc:spChg>
        <pc:spChg chg="add del">
          <ac:chgData name="Anne-Marie Mcdonald (1908085)" userId="S::1908085@student.uwtsd.ac.uk::325fee9f-edf5-4eb6-85c7-44cac2b914cc" providerId="AD" clId="Web-{0CBEBF35-2965-67B8-B823-7EC5D8104484}" dt="2023-10-22T23:25:20.467" v="953"/>
          <ac:spMkLst>
            <pc:docMk/>
            <pc:sldMk cId="1680501435" sldId="268"/>
            <ac:spMk id="19" creationId="{D28BE0C3-2102-4820-B88B-A448B1840D14}"/>
          </ac:spMkLst>
        </pc:spChg>
        <pc:spChg chg="add del">
          <ac:chgData name="Anne-Marie Mcdonald (1908085)" userId="S::1908085@student.uwtsd.ac.uk::325fee9f-edf5-4eb6-85c7-44cac2b914cc" providerId="AD" clId="Web-{0CBEBF35-2965-67B8-B823-7EC5D8104484}" dt="2023-10-22T23:25:27.046" v="955"/>
          <ac:spMkLst>
            <pc:docMk/>
            <pc:sldMk cId="1680501435" sldId="268"/>
            <ac:spMk id="20" creationId="{859FEF9A-9073-4D0C-AE3F-4B05B7C78A93}"/>
          </ac:spMkLst>
        </pc:spChg>
        <pc:spChg chg="add del">
          <ac:chgData name="Anne-Marie Mcdonald (1908085)" userId="S::1908085@student.uwtsd.ac.uk::325fee9f-edf5-4eb6-85c7-44cac2b914cc" providerId="AD" clId="Web-{0CBEBF35-2965-67B8-B823-7EC5D8104484}" dt="2023-10-22T23:25:20.467" v="953"/>
          <ac:spMkLst>
            <pc:docMk/>
            <pc:sldMk cId="1680501435" sldId="268"/>
            <ac:spMk id="21" creationId="{C885E190-58DD-42DD-A4A8-401E15C92A52}"/>
          </ac:spMkLst>
        </pc:spChg>
        <pc:spChg chg="add del">
          <ac:chgData name="Anne-Marie Mcdonald (1908085)" userId="S::1908085@student.uwtsd.ac.uk::325fee9f-edf5-4eb6-85c7-44cac2b914cc" providerId="AD" clId="Web-{0CBEBF35-2965-67B8-B823-7EC5D8104484}" dt="2023-10-22T23:25:27.046" v="955"/>
          <ac:spMkLst>
            <pc:docMk/>
            <pc:sldMk cId="1680501435" sldId="268"/>
            <ac:spMk id="22" creationId="{9A868E46-760C-4803-96E3-94D7FF55D339}"/>
          </ac:spMkLst>
        </pc:spChg>
        <pc:spChg chg="add del">
          <ac:chgData name="Anne-Marie Mcdonald (1908085)" userId="S::1908085@student.uwtsd.ac.uk::325fee9f-edf5-4eb6-85c7-44cac2b914cc" providerId="AD" clId="Web-{0CBEBF35-2965-67B8-B823-7EC5D8104484}" dt="2023-10-22T23:25:27.046" v="955"/>
          <ac:spMkLst>
            <pc:docMk/>
            <pc:sldMk cId="1680501435" sldId="268"/>
            <ac:spMk id="23" creationId="{4FA533C5-33E3-4611-AF9F-72811D8B26A6}"/>
          </ac:spMkLst>
        </pc:spChg>
        <pc:spChg chg="add del">
          <ac:chgData name="Anne-Marie Mcdonald (1908085)" userId="S::1908085@student.uwtsd.ac.uk::325fee9f-edf5-4eb6-85c7-44cac2b914cc" providerId="AD" clId="Web-{0CBEBF35-2965-67B8-B823-7EC5D8104484}" dt="2023-10-22T23:25:56.485" v="957"/>
          <ac:spMkLst>
            <pc:docMk/>
            <pc:sldMk cId="1680501435" sldId="268"/>
            <ac:spMk id="26" creationId="{B61A74B3-E247-44D4-8C48-FAE8E2056401}"/>
          </ac:spMkLst>
        </pc:spChg>
        <pc:spChg chg="add del">
          <ac:chgData name="Anne-Marie Mcdonald (1908085)" userId="S::1908085@student.uwtsd.ac.uk::325fee9f-edf5-4eb6-85c7-44cac2b914cc" providerId="AD" clId="Web-{0CBEBF35-2965-67B8-B823-7EC5D8104484}" dt="2023-10-22T23:25:56.485" v="957"/>
          <ac:spMkLst>
            <pc:docMk/>
            <pc:sldMk cId="1680501435" sldId="268"/>
            <ac:spMk id="29" creationId="{4FA533C5-33E3-4611-AF9F-72811D8B26A6}"/>
          </ac:spMkLst>
        </pc:spChg>
        <pc:spChg chg="add del">
          <ac:chgData name="Anne-Marie Mcdonald (1908085)" userId="S::1908085@student.uwtsd.ac.uk::325fee9f-edf5-4eb6-85c7-44cac2b914cc" providerId="AD" clId="Web-{0CBEBF35-2965-67B8-B823-7EC5D8104484}" dt="2023-10-22T23:25:56.485" v="957"/>
          <ac:spMkLst>
            <pc:docMk/>
            <pc:sldMk cId="1680501435" sldId="268"/>
            <ac:spMk id="32" creationId="{87F0FDC4-AD8C-47D9-9131-623C98ADB0AE}"/>
          </ac:spMkLst>
        </pc:spChg>
        <pc:spChg chg="add del">
          <ac:chgData name="Anne-Marie Mcdonald (1908085)" userId="S::1908085@student.uwtsd.ac.uk::325fee9f-edf5-4eb6-85c7-44cac2b914cc" providerId="AD" clId="Web-{0CBEBF35-2965-67B8-B823-7EC5D8104484}" dt="2023-10-22T23:25:56.485" v="957"/>
          <ac:spMkLst>
            <pc:docMk/>
            <pc:sldMk cId="1680501435" sldId="268"/>
            <ac:spMk id="33" creationId="{DE27238C-8EAF-4098-86E6-7723B7DAE601}"/>
          </ac:spMkLst>
        </pc:spChg>
        <pc:spChg chg="add del">
          <ac:chgData name="Anne-Marie Mcdonald (1908085)" userId="S::1908085@student.uwtsd.ac.uk::325fee9f-edf5-4eb6-85c7-44cac2b914cc" providerId="AD" clId="Web-{0CBEBF35-2965-67B8-B823-7EC5D8104484}" dt="2023-10-22T23:25:56.485" v="957"/>
          <ac:spMkLst>
            <pc:docMk/>
            <pc:sldMk cId="1680501435" sldId="268"/>
            <ac:spMk id="34" creationId="{992F97B1-1891-4FCC-9E5F-BA97EDB48F89}"/>
          </ac:spMkLst>
        </pc:spChg>
        <pc:spChg chg="add del">
          <ac:chgData name="Anne-Marie Mcdonald (1908085)" userId="S::1908085@student.uwtsd.ac.uk::325fee9f-edf5-4eb6-85c7-44cac2b914cc" providerId="AD" clId="Web-{0CBEBF35-2965-67B8-B823-7EC5D8104484}" dt="2023-10-22T23:25:56.485" v="957"/>
          <ac:spMkLst>
            <pc:docMk/>
            <pc:sldMk cId="1680501435" sldId="268"/>
            <ac:spMk id="35" creationId="{78C6C821-FEE1-4EB6-9590-C021440C77DE}"/>
          </ac:spMkLst>
        </pc:spChg>
        <pc:spChg chg="add del">
          <ac:chgData name="Anne-Marie Mcdonald (1908085)" userId="S::1908085@student.uwtsd.ac.uk::325fee9f-edf5-4eb6-85c7-44cac2b914cc" providerId="AD" clId="Web-{0CBEBF35-2965-67B8-B823-7EC5D8104484}" dt="2023-10-22T23:26:12.204" v="963"/>
          <ac:spMkLst>
            <pc:docMk/>
            <pc:sldMk cId="1680501435" sldId="268"/>
            <ac:spMk id="41" creationId="{989BE678-777B-482A-A616-FEDC47B162E5}"/>
          </ac:spMkLst>
        </pc:spChg>
        <pc:spChg chg="add del">
          <ac:chgData name="Anne-Marie Mcdonald (1908085)" userId="S::1908085@student.uwtsd.ac.uk::325fee9f-edf5-4eb6-85c7-44cac2b914cc" providerId="AD" clId="Web-{0CBEBF35-2965-67B8-B823-7EC5D8104484}" dt="2023-10-22T23:26:12.204" v="963"/>
          <ac:spMkLst>
            <pc:docMk/>
            <pc:sldMk cId="1680501435" sldId="268"/>
            <ac:spMk id="44" creationId="{D28BE0C3-2102-4820-B88B-A448B1840D14}"/>
          </ac:spMkLst>
        </pc:spChg>
        <pc:spChg chg="add del">
          <ac:chgData name="Anne-Marie Mcdonald (1908085)" userId="S::1908085@student.uwtsd.ac.uk::325fee9f-edf5-4eb6-85c7-44cac2b914cc" providerId="AD" clId="Web-{0CBEBF35-2965-67B8-B823-7EC5D8104484}" dt="2023-10-22T23:26:12.204" v="963"/>
          <ac:spMkLst>
            <pc:docMk/>
            <pc:sldMk cId="1680501435" sldId="268"/>
            <ac:spMk id="45" creationId="{C6A81905-F480-46A4-BC10-215D24EA1AE6}"/>
          </ac:spMkLst>
        </pc:spChg>
        <pc:spChg chg="add del">
          <ac:chgData name="Anne-Marie Mcdonald (1908085)" userId="S::1908085@student.uwtsd.ac.uk::325fee9f-edf5-4eb6-85c7-44cac2b914cc" providerId="AD" clId="Web-{0CBEBF35-2965-67B8-B823-7EC5D8104484}" dt="2023-10-22T23:26:12.204" v="963"/>
          <ac:spMkLst>
            <pc:docMk/>
            <pc:sldMk cId="1680501435" sldId="268"/>
            <ac:spMk id="46" creationId="{36FD4D9D-3784-41E8-8405-A42B72F51331}"/>
          </ac:spMkLst>
        </pc:spChg>
        <pc:spChg chg="add del">
          <ac:chgData name="Anne-Marie Mcdonald (1908085)" userId="S::1908085@student.uwtsd.ac.uk::325fee9f-edf5-4eb6-85c7-44cac2b914cc" providerId="AD" clId="Web-{0CBEBF35-2965-67B8-B823-7EC5D8104484}" dt="2023-10-22T23:26:12.204" v="963"/>
          <ac:spMkLst>
            <pc:docMk/>
            <pc:sldMk cId="1680501435" sldId="268"/>
            <ac:spMk id="48" creationId="{60817A52-B891-4228-A61E-0C0A57632DDA}"/>
          </ac:spMkLst>
        </pc:spChg>
        <pc:spChg chg="add">
          <ac:chgData name="Anne-Marie Mcdonald (1908085)" userId="S::1908085@student.uwtsd.ac.uk::325fee9f-edf5-4eb6-85c7-44cac2b914cc" providerId="AD" clId="Web-{0CBEBF35-2965-67B8-B823-7EC5D8104484}" dt="2023-10-22T23:26:12.267" v="964"/>
          <ac:spMkLst>
            <pc:docMk/>
            <pc:sldMk cId="1680501435" sldId="268"/>
            <ac:spMk id="50" creationId="{C8A3C342-1D03-412F-8DD3-BF519E8E0AE9}"/>
          </ac:spMkLst>
        </pc:spChg>
        <pc:spChg chg="add">
          <ac:chgData name="Anne-Marie Mcdonald (1908085)" userId="S::1908085@student.uwtsd.ac.uk::325fee9f-edf5-4eb6-85c7-44cac2b914cc" providerId="AD" clId="Web-{0CBEBF35-2965-67B8-B823-7EC5D8104484}" dt="2023-10-22T23:26:12.267" v="964"/>
          <ac:spMkLst>
            <pc:docMk/>
            <pc:sldMk cId="1680501435" sldId="268"/>
            <ac:spMk id="51" creationId="{81CC9B02-E087-4350-AEBD-2C3CF001AF01}"/>
          </ac:spMkLst>
        </pc:spChg>
        <pc:picChg chg="add del">
          <ac:chgData name="Anne-Marie Mcdonald (1908085)" userId="S::1908085@student.uwtsd.ac.uk::325fee9f-edf5-4eb6-85c7-44cac2b914cc" providerId="AD" clId="Web-{0CBEBF35-2965-67B8-B823-7EC5D8104484}" dt="2023-10-22T23:24:39.636" v="947"/>
          <ac:picMkLst>
            <pc:docMk/>
            <pc:sldMk cId="1680501435" sldId="268"/>
            <ac:picMk id="5" creationId="{FB1BCCAC-9692-87AE-4B82-D1E5360260DE}"/>
          </ac:picMkLst>
        </pc:picChg>
        <pc:picChg chg="add del">
          <ac:chgData name="Anne-Marie Mcdonald (1908085)" userId="S::1908085@student.uwtsd.ac.uk::325fee9f-edf5-4eb6-85c7-44cac2b914cc" providerId="AD" clId="Web-{0CBEBF35-2965-67B8-B823-7EC5D8104484}" dt="2023-10-22T23:24:47.278" v="949"/>
          <ac:picMkLst>
            <pc:docMk/>
            <pc:sldMk cId="1680501435" sldId="268"/>
            <ac:picMk id="7" creationId="{AF1684C6-AEEC-89A0-444D-27FC4D367C0C}"/>
          </ac:picMkLst>
        </pc:picChg>
        <pc:picChg chg="add del">
          <ac:chgData name="Anne-Marie Mcdonald (1908085)" userId="S::1908085@student.uwtsd.ac.uk::325fee9f-edf5-4eb6-85c7-44cac2b914cc" providerId="AD" clId="Web-{0CBEBF35-2965-67B8-B823-7EC5D8104484}" dt="2023-10-22T23:25:27.046" v="955"/>
          <ac:picMkLst>
            <pc:docMk/>
            <pc:sldMk cId="1680501435" sldId="268"/>
            <ac:picMk id="8" creationId="{91B28F63-CF00-448F-B141-FE33C33B1891}"/>
          </ac:picMkLst>
        </pc:picChg>
        <pc:picChg chg="add del">
          <ac:chgData name="Anne-Marie Mcdonald (1908085)" userId="S::1908085@student.uwtsd.ac.uk::325fee9f-edf5-4eb6-85c7-44cac2b914cc" providerId="AD" clId="Web-{0CBEBF35-2965-67B8-B823-7EC5D8104484}" dt="2023-10-22T23:25:27.046" v="955"/>
          <ac:picMkLst>
            <pc:docMk/>
            <pc:sldMk cId="1680501435" sldId="268"/>
            <ac:picMk id="10" creationId="{2AE609E2-8522-44E4-9077-980E5BCF3E14}"/>
          </ac:picMkLst>
        </pc:picChg>
        <pc:picChg chg="add del">
          <ac:chgData name="Anne-Marie Mcdonald (1908085)" userId="S::1908085@student.uwtsd.ac.uk::325fee9f-edf5-4eb6-85c7-44cac2b914cc" providerId="AD" clId="Web-{0CBEBF35-2965-67B8-B823-7EC5D8104484}" dt="2023-10-22T23:25:20.467" v="953"/>
          <ac:picMkLst>
            <pc:docMk/>
            <pc:sldMk cId="1680501435" sldId="268"/>
            <ac:picMk id="11" creationId="{950648F4-ABCD-4DF0-8641-76CFB2354721}"/>
          </ac:picMkLst>
        </pc:picChg>
        <pc:picChg chg="add del">
          <ac:chgData name="Anne-Marie Mcdonald (1908085)" userId="S::1908085@student.uwtsd.ac.uk::325fee9f-edf5-4eb6-85c7-44cac2b914cc" providerId="AD" clId="Web-{0CBEBF35-2965-67B8-B823-7EC5D8104484}" dt="2023-10-22T23:25:20.467" v="953"/>
          <ac:picMkLst>
            <pc:docMk/>
            <pc:sldMk cId="1680501435" sldId="268"/>
            <ac:picMk id="12" creationId="{DF19BAF3-7E20-4B9D-B544-BABAEEA1FA75}"/>
          </ac:picMkLst>
        </pc:picChg>
        <pc:picChg chg="add del">
          <ac:chgData name="Anne-Marie Mcdonald (1908085)" userId="S::1908085@student.uwtsd.ac.uk::325fee9f-edf5-4eb6-85c7-44cac2b914cc" providerId="AD" clId="Web-{0CBEBF35-2965-67B8-B823-7EC5D8104484}" dt="2023-10-22T23:25:20.467" v="953"/>
          <ac:picMkLst>
            <pc:docMk/>
            <pc:sldMk cId="1680501435" sldId="268"/>
            <ac:picMk id="14" creationId="{6CD033AE-8A52-DBC6-9491-EDA32B999DE4}"/>
          </ac:picMkLst>
        </pc:picChg>
        <pc:picChg chg="add del">
          <ac:chgData name="Anne-Marie Mcdonald (1908085)" userId="S::1908085@student.uwtsd.ac.uk::325fee9f-edf5-4eb6-85c7-44cac2b914cc" providerId="AD" clId="Web-{0CBEBF35-2965-67B8-B823-7EC5D8104484}" dt="2023-10-22T23:25:20.467" v="953"/>
          <ac:picMkLst>
            <pc:docMk/>
            <pc:sldMk cId="1680501435" sldId="268"/>
            <ac:picMk id="15" creationId="{CF1EB4BD-9C7E-4AA3-9681-C7EB0DA6250B}"/>
          </ac:picMkLst>
        </pc:picChg>
        <pc:picChg chg="add del">
          <ac:chgData name="Anne-Marie Mcdonald (1908085)" userId="S::1908085@student.uwtsd.ac.uk::325fee9f-edf5-4eb6-85c7-44cac2b914cc" providerId="AD" clId="Web-{0CBEBF35-2965-67B8-B823-7EC5D8104484}" dt="2023-10-22T23:25:27.046" v="955"/>
          <ac:picMkLst>
            <pc:docMk/>
            <pc:sldMk cId="1680501435" sldId="268"/>
            <ac:picMk id="16" creationId="{6AC7D913-60B7-4603-881B-831DA5D3A940}"/>
          </ac:picMkLst>
        </pc:picChg>
        <pc:picChg chg="add del">
          <ac:chgData name="Anne-Marie Mcdonald (1908085)" userId="S::1908085@student.uwtsd.ac.uk::325fee9f-edf5-4eb6-85c7-44cac2b914cc" providerId="AD" clId="Web-{0CBEBF35-2965-67B8-B823-7EC5D8104484}" dt="2023-10-22T23:25:20.467" v="953"/>
          <ac:picMkLst>
            <pc:docMk/>
            <pc:sldMk cId="1680501435" sldId="268"/>
            <ac:picMk id="17" creationId="{94AAE3AA-3759-4D28-B0EF-575F25A5146C}"/>
          </ac:picMkLst>
        </pc:picChg>
        <pc:picChg chg="add del">
          <ac:chgData name="Anne-Marie Mcdonald (1908085)" userId="S::1908085@student.uwtsd.ac.uk::325fee9f-edf5-4eb6-85c7-44cac2b914cc" providerId="AD" clId="Web-{0CBEBF35-2965-67B8-B823-7EC5D8104484}" dt="2023-10-22T23:25:27.046" v="955"/>
          <ac:picMkLst>
            <pc:docMk/>
            <pc:sldMk cId="1680501435" sldId="268"/>
            <ac:picMk id="25" creationId="{8949AD42-25FD-4C3D-9EEE-B7FEC5809988}"/>
          </ac:picMkLst>
        </pc:picChg>
        <pc:picChg chg="add del">
          <ac:chgData name="Anne-Marie Mcdonald (1908085)" userId="S::1908085@student.uwtsd.ac.uk::325fee9f-edf5-4eb6-85c7-44cac2b914cc" providerId="AD" clId="Web-{0CBEBF35-2965-67B8-B823-7EC5D8104484}" dt="2023-10-22T23:25:56.485" v="957"/>
          <ac:picMkLst>
            <pc:docMk/>
            <pc:sldMk cId="1680501435" sldId="268"/>
            <ac:picMk id="27" creationId="{91B28F63-CF00-448F-B141-FE33C33B1891}"/>
          </ac:picMkLst>
        </pc:picChg>
        <pc:picChg chg="add del">
          <ac:chgData name="Anne-Marie Mcdonald (1908085)" userId="S::1908085@student.uwtsd.ac.uk::325fee9f-edf5-4eb6-85c7-44cac2b914cc" providerId="AD" clId="Web-{0CBEBF35-2965-67B8-B823-7EC5D8104484}" dt="2023-10-22T23:25:56.485" v="957"/>
          <ac:picMkLst>
            <pc:docMk/>
            <pc:sldMk cId="1680501435" sldId="268"/>
            <ac:picMk id="28" creationId="{2AE609E2-8522-44E4-9077-980E5BCF3E14}"/>
          </ac:picMkLst>
        </pc:picChg>
        <pc:picChg chg="add del">
          <ac:chgData name="Anne-Marie Mcdonald (1908085)" userId="S::1908085@student.uwtsd.ac.uk::325fee9f-edf5-4eb6-85c7-44cac2b914cc" providerId="AD" clId="Web-{0CBEBF35-2965-67B8-B823-7EC5D8104484}" dt="2023-10-22T23:25:56.485" v="957"/>
          <ac:picMkLst>
            <pc:docMk/>
            <pc:sldMk cId="1680501435" sldId="268"/>
            <ac:picMk id="30" creationId="{8949AD42-25FD-4C3D-9EEE-B7FEC5809988}"/>
          </ac:picMkLst>
        </pc:picChg>
        <pc:picChg chg="add del">
          <ac:chgData name="Anne-Marie Mcdonald (1908085)" userId="S::1908085@student.uwtsd.ac.uk::325fee9f-edf5-4eb6-85c7-44cac2b914cc" providerId="AD" clId="Web-{0CBEBF35-2965-67B8-B823-7EC5D8104484}" dt="2023-10-22T23:25:56.485" v="957"/>
          <ac:picMkLst>
            <pc:docMk/>
            <pc:sldMk cId="1680501435" sldId="268"/>
            <ac:picMk id="31" creationId="{6AC7D913-60B7-4603-881B-831DA5D3A940}"/>
          </ac:picMkLst>
        </pc:picChg>
        <pc:picChg chg="add del">
          <ac:chgData name="Anne-Marie Mcdonald (1908085)" userId="S::1908085@student.uwtsd.ac.uk::325fee9f-edf5-4eb6-85c7-44cac2b914cc" providerId="AD" clId="Web-{0CBEBF35-2965-67B8-B823-7EC5D8104484}" dt="2023-10-22T23:26:04.704" v="959"/>
          <ac:picMkLst>
            <pc:docMk/>
            <pc:sldMk cId="1680501435" sldId="268"/>
            <ac:picMk id="37" creationId="{7C12654A-F523-5F91-7546-64EA87325745}"/>
          </ac:picMkLst>
        </pc:picChg>
        <pc:picChg chg="add del">
          <ac:chgData name="Anne-Marie Mcdonald (1908085)" userId="S::1908085@student.uwtsd.ac.uk::325fee9f-edf5-4eb6-85c7-44cac2b914cc" providerId="AD" clId="Web-{0CBEBF35-2965-67B8-B823-7EC5D8104484}" dt="2023-10-22T23:26:12.204" v="963"/>
          <ac:picMkLst>
            <pc:docMk/>
            <pc:sldMk cId="1680501435" sldId="268"/>
            <ac:picMk id="39" creationId="{DF19BAF3-7E20-4B9D-B544-BABAEEA1FA75}"/>
          </ac:picMkLst>
        </pc:picChg>
        <pc:picChg chg="add del">
          <ac:chgData name="Anne-Marie Mcdonald (1908085)" userId="S::1908085@student.uwtsd.ac.uk::325fee9f-edf5-4eb6-85c7-44cac2b914cc" providerId="AD" clId="Web-{0CBEBF35-2965-67B8-B823-7EC5D8104484}" dt="2023-10-22T23:26:12.204" v="963"/>
          <ac:picMkLst>
            <pc:docMk/>
            <pc:sldMk cId="1680501435" sldId="268"/>
            <ac:picMk id="40" creationId="{950648F4-ABCD-4DF0-8641-76CFB2354721}"/>
          </ac:picMkLst>
        </pc:picChg>
        <pc:picChg chg="add del">
          <ac:chgData name="Anne-Marie Mcdonald (1908085)" userId="S::1908085@student.uwtsd.ac.uk::325fee9f-edf5-4eb6-85c7-44cac2b914cc" providerId="AD" clId="Web-{0CBEBF35-2965-67B8-B823-7EC5D8104484}" dt="2023-10-22T23:26:12.204" v="963"/>
          <ac:picMkLst>
            <pc:docMk/>
            <pc:sldMk cId="1680501435" sldId="268"/>
            <ac:picMk id="42" creationId="{CF1EB4BD-9C7E-4AA3-9681-C7EB0DA6250B}"/>
          </ac:picMkLst>
        </pc:picChg>
        <pc:picChg chg="add del">
          <ac:chgData name="Anne-Marie Mcdonald (1908085)" userId="S::1908085@student.uwtsd.ac.uk::325fee9f-edf5-4eb6-85c7-44cac2b914cc" providerId="AD" clId="Web-{0CBEBF35-2965-67B8-B823-7EC5D8104484}" dt="2023-10-22T23:26:12.204" v="963"/>
          <ac:picMkLst>
            <pc:docMk/>
            <pc:sldMk cId="1680501435" sldId="268"/>
            <ac:picMk id="43" creationId="{94AAE3AA-3759-4D28-B0EF-575F25A5146C}"/>
          </ac:picMkLst>
        </pc:picChg>
        <pc:picChg chg="add del">
          <ac:chgData name="Anne-Marie Mcdonald (1908085)" userId="S::1908085@student.uwtsd.ac.uk::325fee9f-edf5-4eb6-85c7-44cac2b914cc" providerId="AD" clId="Web-{0CBEBF35-2965-67B8-B823-7EC5D8104484}" dt="2023-10-22T23:26:12.204" v="963"/>
          <ac:picMkLst>
            <pc:docMk/>
            <pc:sldMk cId="1680501435" sldId="268"/>
            <ac:picMk id="47" creationId="{05980E43-4D91-20F8-B35C-50AA68448942}"/>
          </ac:picMkLst>
        </pc:picChg>
        <pc:picChg chg="add">
          <ac:chgData name="Anne-Marie Mcdonald (1908085)" userId="S::1908085@student.uwtsd.ac.uk::325fee9f-edf5-4eb6-85c7-44cac2b914cc" providerId="AD" clId="Web-{0CBEBF35-2965-67B8-B823-7EC5D8104484}" dt="2023-10-22T23:26:12.267" v="964"/>
          <ac:picMkLst>
            <pc:docMk/>
            <pc:sldMk cId="1680501435" sldId="268"/>
            <ac:picMk id="52" creationId="{CC3639E6-F3A7-907A-111B-0A06DFC880A5}"/>
          </ac:picMkLst>
        </pc:picChg>
        <pc:cxnChg chg="add del">
          <ac:chgData name="Anne-Marie Mcdonald (1908085)" userId="S::1908085@student.uwtsd.ac.uk::325fee9f-edf5-4eb6-85c7-44cac2b914cc" providerId="AD" clId="Web-{0CBEBF35-2965-67B8-B823-7EC5D8104484}" dt="2023-10-22T23:25:27.046" v="955"/>
          <ac:cxnSpMkLst>
            <pc:docMk/>
            <pc:sldMk cId="1680501435" sldId="268"/>
            <ac:cxnSpMk id="24" creationId="{C632DB3C-29C8-435B-832E-2A00033193CD}"/>
          </ac:cxnSpMkLst>
        </pc:cxnChg>
      </pc:sldChg>
      <pc:sldChg chg="addSp delSp modSp mod ord setBg modClrScheme chgLayout">
        <pc:chgData name="Anne-Marie Mcdonald (1908085)" userId="S::1908085@student.uwtsd.ac.uk::325fee9f-edf5-4eb6-85c7-44cac2b914cc" providerId="AD" clId="Web-{0CBEBF35-2965-67B8-B823-7EC5D8104484}" dt="2023-10-24T08:25:16.598" v="979" actId="20577"/>
        <pc:sldMkLst>
          <pc:docMk/>
          <pc:sldMk cId="2119369114" sldId="269"/>
        </pc:sldMkLst>
        <pc:spChg chg="mod ord">
          <ac:chgData name="Anne-Marie Mcdonald (1908085)" userId="S::1908085@student.uwtsd.ac.uk::325fee9f-edf5-4eb6-85c7-44cac2b914cc" providerId="AD" clId="Web-{0CBEBF35-2965-67B8-B823-7EC5D8104484}" dt="2023-10-24T08:24:41.253" v="977" actId="20577"/>
          <ac:spMkLst>
            <pc:docMk/>
            <pc:sldMk cId="2119369114" sldId="269"/>
            <ac:spMk id="2" creationId="{DA8DF2E9-14E2-C372-A6BB-A80BC40E2071}"/>
          </ac:spMkLst>
        </pc:spChg>
        <pc:spChg chg="mod ord">
          <ac:chgData name="Anne-Marie Mcdonald (1908085)" userId="S::1908085@student.uwtsd.ac.uk::325fee9f-edf5-4eb6-85c7-44cac2b914cc" providerId="AD" clId="Web-{0CBEBF35-2965-67B8-B823-7EC5D8104484}" dt="2023-10-24T08:25:16.598" v="979" actId="20577"/>
          <ac:spMkLst>
            <pc:docMk/>
            <pc:sldMk cId="2119369114" sldId="269"/>
            <ac:spMk id="3" creationId="{E1B242AF-7A24-46D1-B223-BE7D28C17CB2}"/>
          </ac:spMkLst>
        </pc:spChg>
        <pc:spChg chg="add del">
          <ac:chgData name="Anne-Marie Mcdonald (1908085)" userId="S::1908085@student.uwtsd.ac.uk::325fee9f-edf5-4eb6-85c7-44cac2b914cc" providerId="AD" clId="Web-{0CBEBF35-2965-67B8-B823-7EC5D8104484}" dt="2023-10-22T20:35:20.600" v="509"/>
          <ac:spMkLst>
            <pc:docMk/>
            <pc:sldMk cId="2119369114" sldId="269"/>
            <ac:spMk id="9" creationId="{C8A3C342-1D03-412F-8DD3-BF519E8E0AE9}"/>
          </ac:spMkLst>
        </pc:spChg>
        <pc:spChg chg="add del">
          <ac:chgData name="Anne-Marie Mcdonald (1908085)" userId="S::1908085@student.uwtsd.ac.uk::325fee9f-edf5-4eb6-85c7-44cac2b914cc" providerId="AD" clId="Web-{0CBEBF35-2965-67B8-B823-7EC5D8104484}" dt="2023-10-22T20:35:20.600" v="509"/>
          <ac:spMkLst>
            <pc:docMk/>
            <pc:sldMk cId="2119369114" sldId="269"/>
            <ac:spMk id="11" creationId="{81CC9B02-E087-4350-AEBD-2C3CF001AF01}"/>
          </ac:spMkLst>
        </pc:spChg>
        <pc:spChg chg="add del">
          <ac:chgData name="Anne-Marie Mcdonald (1908085)" userId="S::1908085@student.uwtsd.ac.uk::325fee9f-edf5-4eb6-85c7-44cac2b914cc" providerId="AD" clId="Web-{0CBEBF35-2965-67B8-B823-7EC5D8104484}" dt="2023-10-22T20:35:12.505" v="506"/>
          <ac:spMkLst>
            <pc:docMk/>
            <pc:sldMk cId="2119369114" sldId="269"/>
            <ac:spMk id="16" creationId="{AA047838-7F9E-43CF-A116-26E7AAA8F842}"/>
          </ac:spMkLst>
        </pc:spChg>
        <pc:spChg chg="add del">
          <ac:chgData name="Anne-Marie Mcdonald (1908085)" userId="S::1908085@student.uwtsd.ac.uk::325fee9f-edf5-4eb6-85c7-44cac2b914cc" providerId="AD" clId="Web-{0CBEBF35-2965-67B8-B823-7EC5D8104484}" dt="2023-10-22T20:35:20.584" v="508"/>
          <ac:spMkLst>
            <pc:docMk/>
            <pc:sldMk cId="2119369114" sldId="269"/>
            <ac:spMk id="18" creationId="{81CC9B02-E087-4350-AEBD-2C3CF001AF01}"/>
          </ac:spMkLst>
        </pc:spChg>
        <pc:spChg chg="add del">
          <ac:chgData name="Anne-Marie Mcdonald (1908085)" userId="S::1908085@student.uwtsd.ac.uk::325fee9f-edf5-4eb6-85c7-44cac2b914cc" providerId="AD" clId="Web-{0CBEBF35-2965-67B8-B823-7EC5D8104484}" dt="2023-10-22T20:35:20.584" v="508"/>
          <ac:spMkLst>
            <pc:docMk/>
            <pc:sldMk cId="2119369114" sldId="269"/>
            <ac:spMk id="19" creationId="{C8A3C342-1D03-412F-8DD3-BF519E8E0AE9}"/>
          </ac:spMkLst>
        </pc:spChg>
        <pc:spChg chg="add del">
          <ac:chgData name="Anne-Marie Mcdonald (1908085)" userId="S::1908085@student.uwtsd.ac.uk::325fee9f-edf5-4eb6-85c7-44cac2b914cc" providerId="AD" clId="Web-{0CBEBF35-2965-67B8-B823-7EC5D8104484}" dt="2023-10-22T20:35:20.584" v="508"/>
          <ac:spMkLst>
            <pc:docMk/>
            <pc:sldMk cId="2119369114" sldId="269"/>
            <ac:spMk id="20" creationId="{D6F18ACE-6E82-4ADC-8A2F-A1771B309B16}"/>
          </ac:spMkLst>
        </pc:spChg>
        <pc:spChg chg="add">
          <ac:chgData name="Anne-Marie Mcdonald (1908085)" userId="S::1908085@student.uwtsd.ac.uk::325fee9f-edf5-4eb6-85c7-44cac2b914cc" providerId="AD" clId="Web-{0CBEBF35-2965-67B8-B823-7EC5D8104484}" dt="2023-10-22T20:35:20.600" v="509"/>
          <ac:spMkLst>
            <pc:docMk/>
            <pc:sldMk cId="2119369114" sldId="269"/>
            <ac:spMk id="22" creationId="{C8A3C342-1D03-412F-8DD3-BF519E8E0AE9}"/>
          </ac:spMkLst>
        </pc:spChg>
        <pc:spChg chg="add">
          <ac:chgData name="Anne-Marie Mcdonald (1908085)" userId="S::1908085@student.uwtsd.ac.uk::325fee9f-edf5-4eb6-85c7-44cac2b914cc" providerId="AD" clId="Web-{0CBEBF35-2965-67B8-B823-7EC5D8104484}" dt="2023-10-22T20:35:20.600" v="509"/>
          <ac:spMkLst>
            <pc:docMk/>
            <pc:sldMk cId="2119369114" sldId="269"/>
            <ac:spMk id="23" creationId="{81CC9B02-E087-4350-AEBD-2C3CF001AF01}"/>
          </ac:spMkLst>
        </pc:spChg>
        <pc:picChg chg="add mod">
          <ac:chgData name="Anne-Marie Mcdonald (1908085)" userId="S::1908085@student.uwtsd.ac.uk::325fee9f-edf5-4eb6-85c7-44cac2b914cc" providerId="AD" clId="Web-{0CBEBF35-2965-67B8-B823-7EC5D8104484}" dt="2023-10-22T20:35:20.600" v="509"/>
          <ac:picMkLst>
            <pc:docMk/>
            <pc:sldMk cId="2119369114" sldId="269"/>
            <ac:picMk id="5" creationId="{143B6DD9-8751-9045-B7DB-D0B65CD7E610}"/>
          </ac:picMkLst>
        </pc:picChg>
      </pc:sldChg>
      <pc:sldChg chg="modSp mod modClrScheme chgLayout">
        <pc:chgData name="Anne-Marie Mcdonald (1908085)" userId="S::1908085@student.uwtsd.ac.uk::325fee9f-edf5-4eb6-85c7-44cac2b914cc" providerId="AD" clId="Web-{0CBEBF35-2965-67B8-B823-7EC5D8104484}" dt="2023-10-22T19:11:21.749" v="60"/>
        <pc:sldMkLst>
          <pc:docMk/>
          <pc:sldMk cId="420064095" sldId="270"/>
        </pc:sldMkLst>
        <pc:spChg chg="mod ord">
          <ac:chgData name="Anne-Marie Mcdonald (1908085)" userId="S::1908085@student.uwtsd.ac.uk::325fee9f-edf5-4eb6-85c7-44cac2b914cc" providerId="AD" clId="Web-{0CBEBF35-2965-67B8-B823-7EC5D8104484}" dt="2023-10-22T19:11:21.749" v="60"/>
          <ac:spMkLst>
            <pc:docMk/>
            <pc:sldMk cId="420064095" sldId="270"/>
            <ac:spMk id="2" creationId="{6AD72E7A-12DD-4F6E-4DB9-B784EC170C9D}"/>
          </ac:spMkLst>
        </pc:spChg>
        <pc:spChg chg="mod ord">
          <ac:chgData name="Anne-Marie Mcdonald (1908085)" userId="S::1908085@student.uwtsd.ac.uk::325fee9f-edf5-4eb6-85c7-44cac2b914cc" providerId="AD" clId="Web-{0CBEBF35-2965-67B8-B823-7EC5D8104484}" dt="2023-10-22T19:11:21.749" v="60"/>
          <ac:spMkLst>
            <pc:docMk/>
            <pc:sldMk cId="420064095" sldId="270"/>
            <ac:spMk id="3" creationId="{544A4546-CF41-DF7B-6A77-40C452ECF16E}"/>
          </ac:spMkLst>
        </pc:spChg>
      </pc:sldChg>
      <pc:sldChg chg="modSp mod modClrScheme chgLayout">
        <pc:chgData name="Anne-Marie Mcdonald (1908085)" userId="S::1908085@student.uwtsd.ac.uk::325fee9f-edf5-4eb6-85c7-44cac2b914cc" providerId="AD" clId="Web-{0CBEBF35-2965-67B8-B823-7EC5D8104484}" dt="2023-10-22T19:11:21.749" v="60"/>
        <pc:sldMkLst>
          <pc:docMk/>
          <pc:sldMk cId="3932764159" sldId="271"/>
        </pc:sldMkLst>
        <pc:spChg chg="mod ord">
          <ac:chgData name="Anne-Marie Mcdonald (1908085)" userId="S::1908085@student.uwtsd.ac.uk::325fee9f-edf5-4eb6-85c7-44cac2b914cc" providerId="AD" clId="Web-{0CBEBF35-2965-67B8-B823-7EC5D8104484}" dt="2023-10-22T19:11:21.749" v="60"/>
          <ac:spMkLst>
            <pc:docMk/>
            <pc:sldMk cId="3932764159" sldId="271"/>
            <ac:spMk id="2" creationId="{E8BA13CA-4DDF-F28A-2772-FE30CA238A56}"/>
          </ac:spMkLst>
        </pc:spChg>
        <pc:spChg chg="mod ord">
          <ac:chgData name="Anne-Marie Mcdonald (1908085)" userId="S::1908085@student.uwtsd.ac.uk::325fee9f-edf5-4eb6-85c7-44cac2b914cc" providerId="AD" clId="Web-{0CBEBF35-2965-67B8-B823-7EC5D8104484}" dt="2023-10-22T19:11:21.749" v="60"/>
          <ac:spMkLst>
            <pc:docMk/>
            <pc:sldMk cId="3932764159" sldId="271"/>
            <ac:spMk id="3" creationId="{0C609A4A-B4BB-85BF-6EA9-966507A9975A}"/>
          </ac:spMkLst>
        </pc:spChg>
      </pc:sldChg>
      <pc:sldChg chg="modSp mod modClrScheme chgLayout">
        <pc:chgData name="Anne-Marie Mcdonald (1908085)" userId="S::1908085@student.uwtsd.ac.uk::325fee9f-edf5-4eb6-85c7-44cac2b914cc" providerId="AD" clId="Web-{0CBEBF35-2965-67B8-B823-7EC5D8104484}" dt="2023-10-22T19:11:21.749" v="60"/>
        <pc:sldMkLst>
          <pc:docMk/>
          <pc:sldMk cId="1254922274" sldId="272"/>
        </pc:sldMkLst>
        <pc:spChg chg="mod ord">
          <ac:chgData name="Anne-Marie Mcdonald (1908085)" userId="S::1908085@student.uwtsd.ac.uk::325fee9f-edf5-4eb6-85c7-44cac2b914cc" providerId="AD" clId="Web-{0CBEBF35-2965-67B8-B823-7EC5D8104484}" dt="2023-10-22T19:11:21.749" v="60"/>
          <ac:spMkLst>
            <pc:docMk/>
            <pc:sldMk cId="1254922274" sldId="272"/>
            <ac:spMk id="2" creationId="{B9FD5F20-3665-106B-A5A9-21F0343CB52D}"/>
          </ac:spMkLst>
        </pc:spChg>
        <pc:spChg chg="mod ord">
          <ac:chgData name="Anne-Marie Mcdonald (1908085)" userId="S::1908085@student.uwtsd.ac.uk::325fee9f-edf5-4eb6-85c7-44cac2b914cc" providerId="AD" clId="Web-{0CBEBF35-2965-67B8-B823-7EC5D8104484}" dt="2023-10-22T19:11:21.749" v="60"/>
          <ac:spMkLst>
            <pc:docMk/>
            <pc:sldMk cId="1254922274" sldId="272"/>
            <ac:spMk id="3" creationId="{9DEEBA03-AE6A-0A71-B224-F2E9EAE17433}"/>
          </ac:spMkLst>
        </pc:spChg>
      </pc:sldChg>
      <pc:sldChg chg="modSp mod modClrScheme chgLayout">
        <pc:chgData name="Anne-Marie Mcdonald (1908085)" userId="S::1908085@student.uwtsd.ac.uk::325fee9f-edf5-4eb6-85c7-44cac2b914cc" providerId="AD" clId="Web-{0CBEBF35-2965-67B8-B823-7EC5D8104484}" dt="2023-10-22T19:11:21.749" v="60"/>
        <pc:sldMkLst>
          <pc:docMk/>
          <pc:sldMk cId="2292703013" sldId="273"/>
        </pc:sldMkLst>
        <pc:spChg chg="mod ord">
          <ac:chgData name="Anne-Marie Mcdonald (1908085)" userId="S::1908085@student.uwtsd.ac.uk::325fee9f-edf5-4eb6-85c7-44cac2b914cc" providerId="AD" clId="Web-{0CBEBF35-2965-67B8-B823-7EC5D8104484}" dt="2023-10-22T19:11:21.749" v="60"/>
          <ac:spMkLst>
            <pc:docMk/>
            <pc:sldMk cId="2292703013" sldId="273"/>
            <ac:spMk id="2" creationId="{422BB950-F057-DF51-9C55-E35A2FBF9A91}"/>
          </ac:spMkLst>
        </pc:spChg>
        <pc:spChg chg="mod ord">
          <ac:chgData name="Anne-Marie Mcdonald (1908085)" userId="S::1908085@student.uwtsd.ac.uk::325fee9f-edf5-4eb6-85c7-44cac2b914cc" providerId="AD" clId="Web-{0CBEBF35-2965-67B8-B823-7EC5D8104484}" dt="2023-10-22T19:11:21.749" v="60"/>
          <ac:spMkLst>
            <pc:docMk/>
            <pc:sldMk cId="2292703013" sldId="273"/>
            <ac:spMk id="3" creationId="{FEF60ECC-6668-E124-6460-1DB716840660}"/>
          </ac:spMkLst>
        </pc:spChg>
      </pc:sldChg>
      <pc:sldChg chg="modSp mod modClrScheme chgLayout">
        <pc:chgData name="Anne-Marie Mcdonald (1908085)" userId="S::1908085@student.uwtsd.ac.uk::325fee9f-edf5-4eb6-85c7-44cac2b914cc" providerId="AD" clId="Web-{0CBEBF35-2965-67B8-B823-7EC5D8104484}" dt="2023-10-22T23:19:29.602" v="939" actId="20577"/>
        <pc:sldMkLst>
          <pc:docMk/>
          <pc:sldMk cId="4229313336" sldId="274"/>
        </pc:sldMkLst>
        <pc:spChg chg="mod ord">
          <ac:chgData name="Anne-Marie Mcdonald (1908085)" userId="S::1908085@student.uwtsd.ac.uk::325fee9f-edf5-4eb6-85c7-44cac2b914cc" providerId="AD" clId="Web-{0CBEBF35-2965-67B8-B823-7EC5D8104484}" dt="2023-10-22T19:11:21.749" v="60"/>
          <ac:spMkLst>
            <pc:docMk/>
            <pc:sldMk cId="4229313336" sldId="274"/>
            <ac:spMk id="2" creationId="{6DA87078-E3D5-12D6-1814-16E966F5F896}"/>
          </ac:spMkLst>
        </pc:spChg>
        <pc:spChg chg="mod ord">
          <ac:chgData name="Anne-Marie Mcdonald (1908085)" userId="S::1908085@student.uwtsd.ac.uk::325fee9f-edf5-4eb6-85c7-44cac2b914cc" providerId="AD" clId="Web-{0CBEBF35-2965-67B8-B823-7EC5D8104484}" dt="2023-10-22T23:19:29.602" v="939" actId="20577"/>
          <ac:spMkLst>
            <pc:docMk/>
            <pc:sldMk cId="4229313336" sldId="274"/>
            <ac:spMk id="3" creationId="{9A2306DD-A720-A57D-AC3C-965065B153A7}"/>
          </ac:spMkLst>
        </pc:spChg>
      </pc:sldChg>
      <pc:sldChg chg="addSp delSp modSp new del mod setBg modClrScheme addAnim delAnim setClrOvrMap chgLayout">
        <pc:chgData name="Anne-Marie Mcdonald (1908085)" userId="S::1908085@student.uwtsd.ac.uk::325fee9f-edf5-4eb6-85c7-44cac2b914cc" providerId="AD" clId="Web-{0CBEBF35-2965-67B8-B823-7EC5D8104484}" dt="2023-10-22T19:16:50.119" v="105"/>
        <pc:sldMkLst>
          <pc:docMk/>
          <pc:sldMk cId="677105724" sldId="275"/>
        </pc:sldMkLst>
        <pc:spChg chg="mod ord">
          <ac:chgData name="Anne-Marie Mcdonald (1908085)" userId="S::1908085@student.uwtsd.ac.uk::325fee9f-edf5-4eb6-85c7-44cac2b914cc" providerId="AD" clId="Web-{0CBEBF35-2965-67B8-B823-7EC5D8104484}" dt="2023-10-22T19:15:27.129" v="99"/>
          <ac:spMkLst>
            <pc:docMk/>
            <pc:sldMk cId="677105724" sldId="275"/>
            <ac:spMk id="2" creationId="{C323FFDF-15DF-88EF-561C-06484354DAE7}"/>
          </ac:spMkLst>
        </pc:spChg>
        <pc:spChg chg="mod ord">
          <ac:chgData name="Anne-Marie Mcdonald (1908085)" userId="S::1908085@student.uwtsd.ac.uk::325fee9f-edf5-4eb6-85c7-44cac2b914cc" providerId="AD" clId="Web-{0CBEBF35-2965-67B8-B823-7EC5D8104484}" dt="2023-10-22T19:15:27.129" v="99"/>
          <ac:spMkLst>
            <pc:docMk/>
            <pc:sldMk cId="677105724" sldId="275"/>
            <ac:spMk id="3" creationId="{B061082A-8DC0-7FA8-C806-DB8A8987E25D}"/>
          </ac:spMkLst>
        </pc:spChg>
        <pc:spChg chg="add mod">
          <ac:chgData name="Anne-Marie Mcdonald (1908085)" userId="S::1908085@student.uwtsd.ac.uk::325fee9f-edf5-4eb6-85c7-44cac2b914cc" providerId="AD" clId="Web-{0CBEBF35-2965-67B8-B823-7EC5D8104484}" dt="2023-10-22T19:16:30.899" v="104"/>
          <ac:spMkLst>
            <pc:docMk/>
            <pc:sldMk cId="677105724" sldId="275"/>
            <ac:spMk id="6" creationId="{590CFAD8-0BA8-459B-2665-63A79C73D40C}"/>
          </ac:spMkLst>
        </pc:spChg>
        <pc:spChg chg="add del">
          <ac:chgData name="Anne-Marie Mcdonald (1908085)" userId="S::1908085@student.uwtsd.ac.uk::325fee9f-edf5-4eb6-85c7-44cac2b914cc" providerId="AD" clId="Web-{0CBEBF35-2965-67B8-B823-7EC5D8104484}" dt="2023-10-22T19:13:37.449" v="66"/>
          <ac:spMkLst>
            <pc:docMk/>
            <pc:sldMk cId="677105724" sldId="275"/>
            <ac:spMk id="12" creationId="{4FA533C5-33E3-4611-AF9F-72811D8B26A6}"/>
          </ac:spMkLst>
        </pc:spChg>
        <pc:spChg chg="add del">
          <ac:chgData name="Anne-Marie Mcdonald (1908085)" userId="S::1908085@student.uwtsd.ac.uk::325fee9f-edf5-4eb6-85c7-44cac2b914cc" providerId="AD" clId="Web-{0CBEBF35-2965-67B8-B823-7EC5D8104484}" dt="2023-10-22T19:13:28.120" v="64"/>
          <ac:spMkLst>
            <pc:docMk/>
            <pc:sldMk cId="677105724" sldId="275"/>
            <ac:spMk id="13" creationId="{989BE678-777B-482A-A616-FEDC47B162E5}"/>
          </ac:spMkLst>
        </pc:spChg>
        <pc:spChg chg="add del">
          <ac:chgData name="Anne-Marie Mcdonald (1908085)" userId="S::1908085@student.uwtsd.ac.uk::325fee9f-edf5-4eb6-85c7-44cac2b914cc" providerId="AD" clId="Web-{0CBEBF35-2965-67B8-B823-7EC5D8104484}" dt="2023-10-22T19:13:37.449" v="66"/>
          <ac:spMkLst>
            <pc:docMk/>
            <pc:sldMk cId="677105724" sldId="275"/>
            <ac:spMk id="18" creationId="{87F0FDC4-AD8C-47D9-9131-623C98ADB0AE}"/>
          </ac:spMkLst>
        </pc:spChg>
        <pc:spChg chg="add del">
          <ac:chgData name="Anne-Marie Mcdonald (1908085)" userId="S::1908085@student.uwtsd.ac.uk::325fee9f-edf5-4eb6-85c7-44cac2b914cc" providerId="AD" clId="Web-{0CBEBF35-2965-67B8-B823-7EC5D8104484}" dt="2023-10-22T19:13:28.120" v="64"/>
          <ac:spMkLst>
            <pc:docMk/>
            <pc:sldMk cId="677105724" sldId="275"/>
            <ac:spMk id="19" creationId="{D28BE0C3-2102-4820-B88B-A448B1840D14}"/>
          </ac:spMkLst>
        </pc:spChg>
        <pc:spChg chg="add del">
          <ac:chgData name="Anne-Marie Mcdonald (1908085)" userId="S::1908085@student.uwtsd.ac.uk::325fee9f-edf5-4eb6-85c7-44cac2b914cc" providerId="AD" clId="Web-{0CBEBF35-2965-67B8-B823-7EC5D8104484}" dt="2023-10-22T19:13:37.449" v="66"/>
          <ac:spMkLst>
            <pc:docMk/>
            <pc:sldMk cId="677105724" sldId="275"/>
            <ac:spMk id="20" creationId="{DE27238C-8EAF-4098-86E6-7723B7DAE601}"/>
          </ac:spMkLst>
        </pc:spChg>
        <pc:spChg chg="add del">
          <ac:chgData name="Anne-Marie Mcdonald (1908085)" userId="S::1908085@student.uwtsd.ac.uk::325fee9f-edf5-4eb6-85c7-44cac2b914cc" providerId="AD" clId="Web-{0CBEBF35-2965-67B8-B823-7EC5D8104484}" dt="2023-10-22T19:13:28.120" v="64"/>
          <ac:spMkLst>
            <pc:docMk/>
            <pc:sldMk cId="677105724" sldId="275"/>
            <ac:spMk id="21" creationId="{A4322390-8B58-46BE-88EB-D9FD30C08743}"/>
          </ac:spMkLst>
        </pc:spChg>
        <pc:spChg chg="add del">
          <ac:chgData name="Anne-Marie Mcdonald (1908085)" userId="S::1908085@student.uwtsd.ac.uk::325fee9f-edf5-4eb6-85c7-44cac2b914cc" providerId="AD" clId="Web-{0CBEBF35-2965-67B8-B823-7EC5D8104484}" dt="2023-10-22T19:13:37.449" v="66"/>
          <ac:spMkLst>
            <pc:docMk/>
            <pc:sldMk cId="677105724" sldId="275"/>
            <ac:spMk id="22" creationId="{992F97B1-1891-4FCC-9E5F-BA97EDB48F89}"/>
          </ac:spMkLst>
        </pc:spChg>
        <pc:spChg chg="add del">
          <ac:chgData name="Anne-Marie Mcdonald (1908085)" userId="S::1908085@student.uwtsd.ac.uk::325fee9f-edf5-4eb6-85c7-44cac2b914cc" providerId="AD" clId="Web-{0CBEBF35-2965-67B8-B823-7EC5D8104484}" dt="2023-10-22T19:13:44.528" v="70"/>
          <ac:spMkLst>
            <pc:docMk/>
            <pc:sldMk cId="677105724" sldId="275"/>
            <ac:spMk id="23" creationId="{36FD4D9D-3784-41E8-8405-A42B72F51331}"/>
          </ac:spMkLst>
        </pc:spChg>
        <pc:spChg chg="add del">
          <ac:chgData name="Anne-Marie Mcdonald (1908085)" userId="S::1908085@student.uwtsd.ac.uk::325fee9f-edf5-4eb6-85c7-44cac2b914cc" providerId="AD" clId="Web-{0CBEBF35-2965-67B8-B823-7EC5D8104484}" dt="2023-10-22T19:13:37.449" v="66"/>
          <ac:spMkLst>
            <pc:docMk/>
            <pc:sldMk cId="677105724" sldId="275"/>
            <ac:spMk id="24" creationId="{78C6C821-FEE1-4EB6-9590-C021440C77DE}"/>
          </ac:spMkLst>
        </pc:spChg>
        <pc:spChg chg="add del">
          <ac:chgData name="Anne-Marie Mcdonald (1908085)" userId="S::1908085@student.uwtsd.ac.uk::325fee9f-edf5-4eb6-85c7-44cac2b914cc" providerId="AD" clId="Web-{0CBEBF35-2965-67B8-B823-7EC5D8104484}" dt="2023-10-22T19:13:44.528" v="70"/>
          <ac:spMkLst>
            <pc:docMk/>
            <pc:sldMk cId="677105724" sldId="275"/>
            <ac:spMk id="25" creationId="{60817A52-B891-4228-A61E-0C0A57632DDA}"/>
          </ac:spMkLst>
        </pc:spChg>
        <pc:spChg chg="add del">
          <ac:chgData name="Anne-Marie Mcdonald (1908085)" userId="S::1908085@student.uwtsd.ac.uk::325fee9f-edf5-4eb6-85c7-44cac2b914cc" providerId="AD" clId="Web-{0CBEBF35-2965-67B8-B823-7EC5D8104484}" dt="2023-10-22T19:13:37.449" v="66"/>
          <ac:spMkLst>
            <pc:docMk/>
            <pc:sldMk cId="677105724" sldId="275"/>
            <ac:spMk id="26" creationId="{B61A74B3-E247-44D4-8C48-FAE8E2056401}"/>
          </ac:spMkLst>
        </pc:spChg>
        <pc:spChg chg="add del">
          <ac:chgData name="Anne-Marie Mcdonald (1908085)" userId="S::1908085@student.uwtsd.ac.uk::325fee9f-edf5-4eb6-85c7-44cac2b914cc" providerId="AD" clId="Web-{0CBEBF35-2965-67B8-B823-7EC5D8104484}" dt="2023-10-22T19:13:44.528" v="70"/>
          <ac:spMkLst>
            <pc:docMk/>
            <pc:sldMk cId="677105724" sldId="275"/>
            <ac:spMk id="30" creationId="{989BE678-777B-482A-A616-FEDC47B162E5}"/>
          </ac:spMkLst>
        </pc:spChg>
        <pc:spChg chg="add del">
          <ac:chgData name="Anne-Marie Mcdonald (1908085)" userId="S::1908085@student.uwtsd.ac.uk::325fee9f-edf5-4eb6-85c7-44cac2b914cc" providerId="AD" clId="Web-{0CBEBF35-2965-67B8-B823-7EC5D8104484}" dt="2023-10-22T19:13:44.528" v="70"/>
          <ac:spMkLst>
            <pc:docMk/>
            <pc:sldMk cId="677105724" sldId="275"/>
            <ac:spMk id="33" creationId="{D28BE0C3-2102-4820-B88B-A448B1840D14}"/>
          </ac:spMkLst>
        </pc:spChg>
        <pc:spChg chg="add del">
          <ac:chgData name="Anne-Marie Mcdonald (1908085)" userId="S::1908085@student.uwtsd.ac.uk::325fee9f-edf5-4eb6-85c7-44cac2b914cc" providerId="AD" clId="Web-{0CBEBF35-2965-67B8-B823-7EC5D8104484}" dt="2023-10-22T19:13:44.528" v="70"/>
          <ac:spMkLst>
            <pc:docMk/>
            <pc:sldMk cId="677105724" sldId="275"/>
            <ac:spMk id="34" creationId="{C6A81905-F480-46A4-BC10-215D24EA1AE6}"/>
          </ac:spMkLst>
        </pc:spChg>
        <pc:spChg chg="add del">
          <ac:chgData name="Anne-Marie Mcdonald (1908085)" userId="S::1908085@student.uwtsd.ac.uk::325fee9f-edf5-4eb6-85c7-44cac2b914cc" providerId="AD" clId="Web-{0CBEBF35-2965-67B8-B823-7EC5D8104484}" dt="2023-10-22T19:13:51.591" v="72"/>
          <ac:spMkLst>
            <pc:docMk/>
            <pc:sldMk cId="677105724" sldId="275"/>
            <ac:spMk id="37" creationId="{052BEFF1-896C-45B1-B02C-96A6A1BC389A}"/>
          </ac:spMkLst>
        </pc:spChg>
        <pc:spChg chg="add del">
          <ac:chgData name="Anne-Marie Mcdonald (1908085)" userId="S::1908085@student.uwtsd.ac.uk::325fee9f-edf5-4eb6-85c7-44cac2b914cc" providerId="AD" clId="Web-{0CBEBF35-2965-67B8-B823-7EC5D8104484}" dt="2023-10-22T19:13:51.591" v="72"/>
          <ac:spMkLst>
            <pc:docMk/>
            <pc:sldMk cId="677105724" sldId="275"/>
            <ac:spMk id="38" creationId="{BB237A14-61B1-4C00-A670-5D8D68A8668E}"/>
          </ac:spMkLst>
        </pc:spChg>
        <pc:spChg chg="add del">
          <ac:chgData name="Anne-Marie Mcdonald (1908085)" userId="S::1908085@student.uwtsd.ac.uk::325fee9f-edf5-4eb6-85c7-44cac2b914cc" providerId="AD" clId="Web-{0CBEBF35-2965-67B8-B823-7EC5D8104484}" dt="2023-10-22T19:13:51.591" v="72"/>
          <ac:spMkLst>
            <pc:docMk/>
            <pc:sldMk cId="677105724" sldId="275"/>
            <ac:spMk id="39" creationId="{8598F259-6F54-47A3-8D13-1603D786A328}"/>
          </ac:spMkLst>
        </pc:spChg>
        <pc:spChg chg="add del">
          <ac:chgData name="Anne-Marie Mcdonald (1908085)" userId="S::1908085@student.uwtsd.ac.uk::325fee9f-edf5-4eb6-85c7-44cac2b914cc" providerId="AD" clId="Web-{0CBEBF35-2965-67B8-B823-7EC5D8104484}" dt="2023-10-22T19:13:51.591" v="72"/>
          <ac:spMkLst>
            <pc:docMk/>
            <pc:sldMk cId="677105724" sldId="275"/>
            <ac:spMk id="40" creationId="{0BA768A8-4FED-4ED8-9E46-6BE72188ECD2}"/>
          </ac:spMkLst>
        </pc:spChg>
        <pc:spChg chg="add del">
          <ac:chgData name="Anne-Marie Mcdonald (1908085)" userId="S::1908085@student.uwtsd.ac.uk::325fee9f-edf5-4eb6-85c7-44cac2b914cc" providerId="AD" clId="Web-{0CBEBF35-2965-67B8-B823-7EC5D8104484}" dt="2023-10-22T19:13:55.028" v="74"/>
          <ac:spMkLst>
            <pc:docMk/>
            <pc:sldMk cId="677105724" sldId="275"/>
            <ac:spMk id="44" creationId="{4FA533C5-33E3-4611-AF9F-72811D8B26A6}"/>
          </ac:spMkLst>
        </pc:spChg>
        <pc:spChg chg="add del">
          <ac:chgData name="Anne-Marie Mcdonald (1908085)" userId="S::1908085@student.uwtsd.ac.uk::325fee9f-edf5-4eb6-85c7-44cac2b914cc" providerId="AD" clId="Web-{0CBEBF35-2965-67B8-B823-7EC5D8104484}" dt="2023-10-22T19:13:55.028" v="74"/>
          <ac:spMkLst>
            <pc:docMk/>
            <pc:sldMk cId="677105724" sldId="275"/>
            <ac:spMk id="47" creationId="{87F0FDC4-AD8C-47D9-9131-623C98ADB0AE}"/>
          </ac:spMkLst>
        </pc:spChg>
        <pc:spChg chg="add del">
          <ac:chgData name="Anne-Marie Mcdonald (1908085)" userId="S::1908085@student.uwtsd.ac.uk::325fee9f-edf5-4eb6-85c7-44cac2b914cc" providerId="AD" clId="Web-{0CBEBF35-2965-67B8-B823-7EC5D8104484}" dt="2023-10-22T19:13:55.028" v="74"/>
          <ac:spMkLst>
            <pc:docMk/>
            <pc:sldMk cId="677105724" sldId="275"/>
            <ac:spMk id="48" creationId="{F21B5EDC-5485-4264-891C-5B291E5397A5}"/>
          </ac:spMkLst>
        </pc:spChg>
        <pc:spChg chg="add del">
          <ac:chgData name="Anne-Marie Mcdonald (1908085)" userId="S::1908085@student.uwtsd.ac.uk::325fee9f-edf5-4eb6-85c7-44cac2b914cc" providerId="AD" clId="Web-{0CBEBF35-2965-67B8-B823-7EC5D8104484}" dt="2023-10-22T19:13:55.028" v="74"/>
          <ac:spMkLst>
            <pc:docMk/>
            <pc:sldMk cId="677105724" sldId="275"/>
            <ac:spMk id="49" creationId="{E7ADA758-6D6A-4E4E-88F7-1B5038A0EF3E}"/>
          </ac:spMkLst>
        </pc:spChg>
        <pc:spChg chg="add del">
          <ac:chgData name="Anne-Marie Mcdonald (1908085)" userId="S::1908085@student.uwtsd.ac.uk::325fee9f-edf5-4eb6-85c7-44cac2b914cc" providerId="AD" clId="Web-{0CBEBF35-2965-67B8-B823-7EC5D8104484}" dt="2023-10-22T19:13:55.028" v="74"/>
          <ac:spMkLst>
            <pc:docMk/>
            <pc:sldMk cId="677105724" sldId="275"/>
            <ac:spMk id="50" creationId="{96D7C53C-B0E3-427C-B58C-BBF279079FA4}"/>
          </ac:spMkLst>
        </pc:spChg>
        <pc:spChg chg="add del">
          <ac:chgData name="Anne-Marie Mcdonald (1908085)" userId="S::1908085@student.uwtsd.ac.uk::325fee9f-edf5-4eb6-85c7-44cac2b914cc" providerId="AD" clId="Web-{0CBEBF35-2965-67B8-B823-7EC5D8104484}" dt="2023-10-22T19:14:03.232" v="76"/>
          <ac:spMkLst>
            <pc:docMk/>
            <pc:sldMk cId="677105724" sldId="275"/>
            <ac:spMk id="54" creationId="{4FA533C5-33E3-4611-AF9F-72811D8B26A6}"/>
          </ac:spMkLst>
        </pc:spChg>
        <pc:spChg chg="add del">
          <ac:chgData name="Anne-Marie Mcdonald (1908085)" userId="S::1908085@student.uwtsd.ac.uk::325fee9f-edf5-4eb6-85c7-44cac2b914cc" providerId="AD" clId="Web-{0CBEBF35-2965-67B8-B823-7EC5D8104484}" dt="2023-10-22T19:14:03.232" v="76"/>
          <ac:spMkLst>
            <pc:docMk/>
            <pc:sldMk cId="677105724" sldId="275"/>
            <ac:spMk id="57" creationId="{87F0FDC4-AD8C-47D9-9131-623C98ADB0AE}"/>
          </ac:spMkLst>
        </pc:spChg>
        <pc:spChg chg="add del">
          <ac:chgData name="Anne-Marie Mcdonald (1908085)" userId="S::1908085@student.uwtsd.ac.uk::325fee9f-edf5-4eb6-85c7-44cac2b914cc" providerId="AD" clId="Web-{0CBEBF35-2965-67B8-B823-7EC5D8104484}" dt="2023-10-22T19:14:03.232" v="76"/>
          <ac:spMkLst>
            <pc:docMk/>
            <pc:sldMk cId="677105724" sldId="275"/>
            <ac:spMk id="58" creationId="{3D15A6F9-32E7-4EA5-A1BE-A2636DA69F42}"/>
          </ac:spMkLst>
        </pc:spChg>
        <pc:spChg chg="add del">
          <ac:chgData name="Anne-Marie Mcdonald (1908085)" userId="S::1908085@student.uwtsd.ac.uk::325fee9f-edf5-4eb6-85c7-44cac2b914cc" providerId="AD" clId="Web-{0CBEBF35-2965-67B8-B823-7EC5D8104484}" dt="2023-10-22T19:14:03.232" v="76"/>
          <ac:spMkLst>
            <pc:docMk/>
            <pc:sldMk cId="677105724" sldId="275"/>
            <ac:spMk id="59" creationId="{1B9047A0-D508-41B4-9987-A03A1C314035}"/>
          </ac:spMkLst>
        </pc:spChg>
        <pc:spChg chg="add del">
          <ac:chgData name="Anne-Marie Mcdonald (1908085)" userId="S::1908085@student.uwtsd.ac.uk::325fee9f-edf5-4eb6-85c7-44cac2b914cc" providerId="AD" clId="Web-{0CBEBF35-2965-67B8-B823-7EC5D8104484}" dt="2023-10-22T19:14:03.232" v="76"/>
          <ac:spMkLst>
            <pc:docMk/>
            <pc:sldMk cId="677105724" sldId="275"/>
            <ac:spMk id="60" creationId="{B679C71C-F606-4D18-A66B-277C1FD5C770}"/>
          </ac:spMkLst>
        </pc:spChg>
        <pc:spChg chg="add del">
          <ac:chgData name="Anne-Marie Mcdonald (1908085)" userId="S::1908085@student.uwtsd.ac.uk::325fee9f-edf5-4eb6-85c7-44cac2b914cc" providerId="AD" clId="Web-{0CBEBF35-2965-67B8-B823-7EC5D8104484}" dt="2023-10-22T19:14:21.499" v="78"/>
          <ac:spMkLst>
            <pc:docMk/>
            <pc:sldMk cId="677105724" sldId="275"/>
            <ac:spMk id="62" creationId="{052BEFF1-896C-45B1-B02C-96A6A1BC389A}"/>
          </ac:spMkLst>
        </pc:spChg>
        <pc:spChg chg="add del">
          <ac:chgData name="Anne-Marie Mcdonald (1908085)" userId="S::1908085@student.uwtsd.ac.uk::325fee9f-edf5-4eb6-85c7-44cac2b914cc" providerId="AD" clId="Web-{0CBEBF35-2965-67B8-B823-7EC5D8104484}" dt="2023-10-22T19:14:21.499" v="78"/>
          <ac:spMkLst>
            <pc:docMk/>
            <pc:sldMk cId="677105724" sldId="275"/>
            <ac:spMk id="63" creationId="{BB237A14-61B1-4C00-A670-5D8D68A8668E}"/>
          </ac:spMkLst>
        </pc:spChg>
        <pc:spChg chg="add del">
          <ac:chgData name="Anne-Marie Mcdonald (1908085)" userId="S::1908085@student.uwtsd.ac.uk::325fee9f-edf5-4eb6-85c7-44cac2b914cc" providerId="AD" clId="Web-{0CBEBF35-2965-67B8-B823-7EC5D8104484}" dt="2023-10-22T19:14:21.499" v="78"/>
          <ac:spMkLst>
            <pc:docMk/>
            <pc:sldMk cId="677105724" sldId="275"/>
            <ac:spMk id="64" creationId="{8598F259-6F54-47A3-8D13-1603D786A328}"/>
          </ac:spMkLst>
        </pc:spChg>
        <pc:spChg chg="add del">
          <ac:chgData name="Anne-Marie Mcdonald (1908085)" userId="S::1908085@student.uwtsd.ac.uk::325fee9f-edf5-4eb6-85c7-44cac2b914cc" providerId="AD" clId="Web-{0CBEBF35-2965-67B8-B823-7EC5D8104484}" dt="2023-10-22T19:14:21.499" v="78"/>
          <ac:spMkLst>
            <pc:docMk/>
            <pc:sldMk cId="677105724" sldId="275"/>
            <ac:spMk id="65" creationId="{0BA768A8-4FED-4ED8-9E46-6BE72188ECD2}"/>
          </ac:spMkLst>
        </pc:spChg>
        <pc:spChg chg="add del">
          <ac:chgData name="Anne-Marie Mcdonald (1908085)" userId="S::1908085@student.uwtsd.ac.uk::325fee9f-edf5-4eb6-85c7-44cac2b914cc" providerId="AD" clId="Web-{0CBEBF35-2965-67B8-B823-7EC5D8104484}" dt="2023-10-22T19:14:34.547" v="82"/>
          <ac:spMkLst>
            <pc:docMk/>
            <pc:sldMk cId="677105724" sldId="275"/>
            <ac:spMk id="69" creationId="{989BE678-777B-482A-A616-FEDC47B162E5}"/>
          </ac:spMkLst>
        </pc:spChg>
        <pc:spChg chg="add del">
          <ac:chgData name="Anne-Marie Mcdonald (1908085)" userId="S::1908085@student.uwtsd.ac.uk::325fee9f-edf5-4eb6-85c7-44cac2b914cc" providerId="AD" clId="Web-{0CBEBF35-2965-67B8-B823-7EC5D8104484}" dt="2023-10-22T19:14:34.547" v="82"/>
          <ac:spMkLst>
            <pc:docMk/>
            <pc:sldMk cId="677105724" sldId="275"/>
            <ac:spMk id="72" creationId="{D28BE0C3-2102-4820-B88B-A448B1840D14}"/>
          </ac:spMkLst>
        </pc:spChg>
        <pc:spChg chg="add del">
          <ac:chgData name="Anne-Marie Mcdonald (1908085)" userId="S::1908085@student.uwtsd.ac.uk::325fee9f-edf5-4eb6-85c7-44cac2b914cc" providerId="AD" clId="Web-{0CBEBF35-2965-67B8-B823-7EC5D8104484}" dt="2023-10-22T19:14:52.767" v="84"/>
          <ac:spMkLst>
            <pc:docMk/>
            <pc:sldMk cId="677105724" sldId="275"/>
            <ac:spMk id="77" creationId="{4FA533C5-33E3-4611-AF9F-72811D8B26A6}"/>
          </ac:spMkLst>
        </pc:spChg>
        <pc:spChg chg="add del">
          <ac:chgData name="Anne-Marie Mcdonald (1908085)" userId="S::1908085@student.uwtsd.ac.uk::325fee9f-edf5-4eb6-85c7-44cac2b914cc" providerId="AD" clId="Web-{0CBEBF35-2965-67B8-B823-7EC5D8104484}" dt="2023-10-22T19:14:52.767" v="84"/>
          <ac:spMkLst>
            <pc:docMk/>
            <pc:sldMk cId="677105724" sldId="275"/>
            <ac:spMk id="80" creationId="{87F0FDC4-AD8C-47D9-9131-623C98ADB0AE}"/>
          </ac:spMkLst>
        </pc:spChg>
        <pc:spChg chg="add del">
          <ac:chgData name="Anne-Marie Mcdonald (1908085)" userId="S::1908085@student.uwtsd.ac.uk::325fee9f-edf5-4eb6-85c7-44cac2b914cc" providerId="AD" clId="Web-{0CBEBF35-2965-67B8-B823-7EC5D8104484}" dt="2023-10-22T19:14:52.767" v="84"/>
          <ac:spMkLst>
            <pc:docMk/>
            <pc:sldMk cId="677105724" sldId="275"/>
            <ac:spMk id="81" creationId="{859FEF9A-9073-4D0C-AE3F-4B05B7C78A93}"/>
          </ac:spMkLst>
        </pc:spChg>
        <pc:spChg chg="add del">
          <ac:chgData name="Anne-Marie Mcdonald (1908085)" userId="S::1908085@student.uwtsd.ac.uk::325fee9f-edf5-4eb6-85c7-44cac2b914cc" providerId="AD" clId="Web-{0CBEBF35-2965-67B8-B823-7EC5D8104484}" dt="2023-10-22T19:14:52.767" v="84"/>
          <ac:spMkLst>
            <pc:docMk/>
            <pc:sldMk cId="677105724" sldId="275"/>
            <ac:spMk id="82" creationId="{9A868E46-760C-4803-96E3-94D7FF55D339}"/>
          </ac:spMkLst>
        </pc:spChg>
        <pc:spChg chg="add del">
          <ac:chgData name="Anne-Marie Mcdonald (1908085)" userId="S::1908085@student.uwtsd.ac.uk::325fee9f-edf5-4eb6-85c7-44cac2b914cc" providerId="AD" clId="Web-{0CBEBF35-2965-67B8-B823-7EC5D8104484}" dt="2023-10-22T19:14:56.939" v="88"/>
          <ac:spMkLst>
            <pc:docMk/>
            <pc:sldMk cId="677105724" sldId="275"/>
            <ac:spMk id="87" creationId="{989BE678-777B-482A-A616-FEDC47B162E5}"/>
          </ac:spMkLst>
        </pc:spChg>
        <pc:spChg chg="add del">
          <ac:chgData name="Anne-Marie Mcdonald (1908085)" userId="S::1908085@student.uwtsd.ac.uk::325fee9f-edf5-4eb6-85c7-44cac2b914cc" providerId="AD" clId="Web-{0CBEBF35-2965-67B8-B823-7EC5D8104484}" dt="2023-10-22T19:14:56.939" v="88"/>
          <ac:spMkLst>
            <pc:docMk/>
            <pc:sldMk cId="677105724" sldId="275"/>
            <ac:spMk id="90" creationId="{D28BE0C3-2102-4820-B88B-A448B1840D14}"/>
          </ac:spMkLst>
        </pc:spChg>
        <pc:spChg chg="add del">
          <ac:chgData name="Anne-Marie Mcdonald (1908085)" userId="S::1908085@student.uwtsd.ac.uk::325fee9f-edf5-4eb6-85c7-44cac2b914cc" providerId="AD" clId="Web-{0CBEBF35-2965-67B8-B823-7EC5D8104484}" dt="2023-10-22T19:14:56.939" v="88"/>
          <ac:spMkLst>
            <pc:docMk/>
            <pc:sldMk cId="677105724" sldId="275"/>
            <ac:spMk id="92" creationId="{BFEFF673-A9DE-416D-A04E-1D50904542A9}"/>
          </ac:spMkLst>
        </pc:spChg>
        <pc:spChg chg="add del">
          <ac:chgData name="Anne-Marie Mcdonald (1908085)" userId="S::1908085@student.uwtsd.ac.uk::325fee9f-edf5-4eb6-85c7-44cac2b914cc" providerId="AD" clId="Web-{0CBEBF35-2965-67B8-B823-7EC5D8104484}" dt="2023-10-22T19:15:08.034" v="92"/>
          <ac:spMkLst>
            <pc:docMk/>
            <pc:sldMk cId="677105724" sldId="275"/>
            <ac:spMk id="96" creationId="{989BE678-777B-482A-A616-FEDC47B162E5}"/>
          </ac:spMkLst>
        </pc:spChg>
        <pc:spChg chg="add del">
          <ac:chgData name="Anne-Marie Mcdonald (1908085)" userId="S::1908085@student.uwtsd.ac.uk::325fee9f-edf5-4eb6-85c7-44cac2b914cc" providerId="AD" clId="Web-{0CBEBF35-2965-67B8-B823-7EC5D8104484}" dt="2023-10-22T19:15:08.034" v="92"/>
          <ac:spMkLst>
            <pc:docMk/>
            <pc:sldMk cId="677105724" sldId="275"/>
            <ac:spMk id="99" creationId="{D28BE0C3-2102-4820-B88B-A448B1840D14}"/>
          </ac:spMkLst>
        </pc:spChg>
        <pc:spChg chg="add del">
          <ac:chgData name="Anne-Marie Mcdonald (1908085)" userId="S::1908085@student.uwtsd.ac.uk::325fee9f-edf5-4eb6-85c7-44cac2b914cc" providerId="AD" clId="Web-{0CBEBF35-2965-67B8-B823-7EC5D8104484}" dt="2023-10-22T19:15:08.034" v="92"/>
          <ac:spMkLst>
            <pc:docMk/>
            <pc:sldMk cId="677105724" sldId="275"/>
            <ac:spMk id="100" creationId="{F3F4807A-5068-4492-8025-D75F320E908D}"/>
          </ac:spMkLst>
        </pc:spChg>
        <pc:spChg chg="add del">
          <ac:chgData name="Anne-Marie Mcdonald (1908085)" userId="S::1908085@student.uwtsd.ac.uk::325fee9f-edf5-4eb6-85c7-44cac2b914cc" providerId="AD" clId="Web-{0CBEBF35-2965-67B8-B823-7EC5D8104484}" dt="2023-10-22T19:15:08.034" v="92"/>
          <ac:spMkLst>
            <pc:docMk/>
            <pc:sldMk cId="677105724" sldId="275"/>
            <ac:spMk id="101" creationId="{B24996F8-180C-4DCB-8A26-DFA336CDEFBC}"/>
          </ac:spMkLst>
        </pc:spChg>
        <pc:spChg chg="add del">
          <ac:chgData name="Anne-Marie Mcdonald (1908085)" userId="S::1908085@student.uwtsd.ac.uk::325fee9f-edf5-4eb6-85c7-44cac2b914cc" providerId="AD" clId="Web-{0CBEBF35-2965-67B8-B823-7EC5D8104484}" dt="2023-10-22T19:15:08.034" v="92"/>
          <ac:spMkLst>
            <pc:docMk/>
            <pc:sldMk cId="677105724" sldId="275"/>
            <ac:spMk id="103" creationId="{630182B0-3559-41D5-9EBC-0BD86BEDAD09}"/>
          </ac:spMkLst>
        </pc:spChg>
        <pc:spChg chg="add del">
          <ac:chgData name="Anne-Marie Mcdonald (1908085)" userId="S::1908085@student.uwtsd.ac.uk::325fee9f-edf5-4eb6-85c7-44cac2b914cc" providerId="AD" clId="Web-{0CBEBF35-2965-67B8-B823-7EC5D8104484}" dt="2023-10-22T19:15:16.581" v="94"/>
          <ac:spMkLst>
            <pc:docMk/>
            <pc:sldMk cId="677105724" sldId="275"/>
            <ac:spMk id="105" creationId="{74CD14DB-BB81-479F-A1FC-1C75640E9F84}"/>
          </ac:spMkLst>
        </pc:spChg>
        <pc:spChg chg="add del">
          <ac:chgData name="Anne-Marie Mcdonald (1908085)" userId="S::1908085@student.uwtsd.ac.uk::325fee9f-edf5-4eb6-85c7-44cac2b914cc" providerId="AD" clId="Web-{0CBEBF35-2965-67B8-B823-7EC5D8104484}" dt="2023-10-22T19:15:16.581" v="94"/>
          <ac:spMkLst>
            <pc:docMk/>
            <pc:sldMk cId="677105724" sldId="275"/>
            <ac:spMk id="106" creationId="{C943A91B-7CA7-4592-A975-73B1BF8C4C74}"/>
          </ac:spMkLst>
        </pc:spChg>
        <pc:spChg chg="add del">
          <ac:chgData name="Anne-Marie Mcdonald (1908085)" userId="S::1908085@student.uwtsd.ac.uk::325fee9f-edf5-4eb6-85c7-44cac2b914cc" providerId="AD" clId="Web-{0CBEBF35-2965-67B8-B823-7EC5D8104484}" dt="2023-10-22T19:15:16.581" v="94"/>
          <ac:spMkLst>
            <pc:docMk/>
            <pc:sldMk cId="677105724" sldId="275"/>
            <ac:spMk id="107" creationId="{EC471314-E46A-414B-8D91-74880E84F187}"/>
          </ac:spMkLst>
        </pc:spChg>
        <pc:spChg chg="add del">
          <ac:chgData name="Anne-Marie Mcdonald (1908085)" userId="S::1908085@student.uwtsd.ac.uk::325fee9f-edf5-4eb6-85c7-44cac2b914cc" providerId="AD" clId="Web-{0CBEBF35-2965-67B8-B823-7EC5D8104484}" dt="2023-10-22T19:15:16.581" v="94"/>
          <ac:spMkLst>
            <pc:docMk/>
            <pc:sldMk cId="677105724" sldId="275"/>
            <ac:spMk id="108" creationId="{6A681326-1C9D-44A3-A627-3871BDAE4127}"/>
          </ac:spMkLst>
        </pc:spChg>
        <pc:spChg chg="add del">
          <ac:chgData name="Anne-Marie Mcdonald (1908085)" userId="S::1908085@student.uwtsd.ac.uk::325fee9f-edf5-4eb6-85c7-44cac2b914cc" providerId="AD" clId="Web-{0CBEBF35-2965-67B8-B823-7EC5D8104484}" dt="2023-10-22T19:15:27.082" v="98"/>
          <ac:spMkLst>
            <pc:docMk/>
            <pc:sldMk cId="677105724" sldId="275"/>
            <ac:spMk id="112" creationId="{989BE678-777B-482A-A616-FEDC47B162E5}"/>
          </ac:spMkLst>
        </pc:spChg>
        <pc:spChg chg="add del">
          <ac:chgData name="Anne-Marie Mcdonald (1908085)" userId="S::1908085@student.uwtsd.ac.uk::325fee9f-edf5-4eb6-85c7-44cac2b914cc" providerId="AD" clId="Web-{0CBEBF35-2965-67B8-B823-7EC5D8104484}" dt="2023-10-22T19:15:27.082" v="98"/>
          <ac:spMkLst>
            <pc:docMk/>
            <pc:sldMk cId="677105724" sldId="275"/>
            <ac:spMk id="115" creationId="{D28BE0C3-2102-4820-B88B-A448B1840D14}"/>
          </ac:spMkLst>
        </pc:spChg>
        <pc:spChg chg="add del">
          <ac:chgData name="Anne-Marie Mcdonald (1908085)" userId="S::1908085@student.uwtsd.ac.uk::325fee9f-edf5-4eb6-85c7-44cac2b914cc" providerId="AD" clId="Web-{0CBEBF35-2965-67B8-B823-7EC5D8104484}" dt="2023-10-22T19:15:27.082" v="98"/>
          <ac:spMkLst>
            <pc:docMk/>
            <pc:sldMk cId="677105724" sldId="275"/>
            <ac:spMk id="117" creationId="{C885E190-58DD-42DD-A4A8-401E15C92A52}"/>
          </ac:spMkLst>
        </pc:spChg>
        <pc:spChg chg="add">
          <ac:chgData name="Anne-Marie Mcdonald (1908085)" userId="S::1908085@student.uwtsd.ac.uk::325fee9f-edf5-4eb6-85c7-44cac2b914cc" providerId="AD" clId="Web-{0CBEBF35-2965-67B8-B823-7EC5D8104484}" dt="2023-10-22T19:15:27.129" v="99"/>
          <ac:spMkLst>
            <pc:docMk/>
            <pc:sldMk cId="677105724" sldId="275"/>
            <ac:spMk id="119" creationId="{C8A3C342-1D03-412F-8DD3-BF519E8E0AE9}"/>
          </ac:spMkLst>
        </pc:spChg>
        <pc:spChg chg="add">
          <ac:chgData name="Anne-Marie Mcdonald (1908085)" userId="S::1908085@student.uwtsd.ac.uk::325fee9f-edf5-4eb6-85c7-44cac2b914cc" providerId="AD" clId="Web-{0CBEBF35-2965-67B8-B823-7EC5D8104484}" dt="2023-10-22T19:15:27.129" v="99"/>
          <ac:spMkLst>
            <pc:docMk/>
            <pc:sldMk cId="677105724" sldId="275"/>
            <ac:spMk id="120" creationId="{81CC9B02-E087-4350-AEBD-2C3CF001AF01}"/>
          </ac:spMkLst>
        </pc:spChg>
        <pc:picChg chg="add mod">
          <ac:chgData name="Anne-Marie Mcdonald (1908085)" userId="S::1908085@student.uwtsd.ac.uk::325fee9f-edf5-4eb6-85c7-44cac2b914cc" providerId="AD" clId="Web-{0CBEBF35-2965-67B8-B823-7EC5D8104484}" dt="2023-10-22T19:16:30.883" v="102"/>
          <ac:picMkLst>
            <pc:docMk/>
            <pc:sldMk cId="677105724" sldId="275"/>
            <ac:picMk id="4" creationId="{53D383B7-A4B1-6D64-C489-5D2B614690E2}"/>
          </ac:picMkLst>
        </pc:picChg>
        <pc:picChg chg="add del">
          <ac:chgData name="Anne-Marie Mcdonald (1908085)" userId="S::1908085@student.uwtsd.ac.uk::325fee9f-edf5-4eb6-85c7-44cac2b914cc" providerId="AD" clId="Web-{0CBEBF35-2965-67B8-B823-7EC5D8104484}" dt="2023-10-22T19:13:28.120" v="64"/>
          <ac:picMkLst>
            <pc:docMk/>
            <pc:sldMk cId="677105724" sldId="275"/>
            <ac:picMk id="5" creationId="{EC78D734-97F5-7EF6-381E-25A80D03DA15}"/>
          </ac:picMkLst>
        </pc:picChg>
        <pc:picChg chg="add del">
          <ac:chgData name="Anne-Marie Mcdonald (1908085)" userId="S::1908085@student.uwtsd.ac.uk::325fee9f-edf5-4eb6-85c7-44cac2b914cc" providerId="AD" clId="Web-{0CBEBF35-2965-67B8-B823-7EC5D8104484}" dt="2023-10-22T19:13:37.449" v="66"/>
          <ac:picMkLst>
            <pc:docMk/>
            <pc:sldMk cId="677105724" sldId="275"/>
            <ac:picMk id="8" creationId="{91B28F63-CF00-448F-B141-FE33C33B1891}"/>
          </ac:picMkLst>
        </pc:picChg>
        <pc:picChg chg="add del">
          <ac:chgData name="Anne-Marie Mcdonald (1908085)" userId="S::1908085@student.uwtsd.ac.uk::325fee9f-edf5-4eb6-85c7-44cac2b914cc" providerId="AD" clId="Web-{0CBEBF35-2965-67B8-B823-7EC5D8104484}" dt="2023-10-22T19:13:28.120" v="64"/>
          <ac:picMkLst>
            <pc:docMk/>
            <pc:sldMk cId="677105724" sldId="275"/>
            <ac:picMk id="9" creationId="{DF19BAF3-7E20-4B9D-B544-BABAEEA1FA75}"/>
          </ac:picMkLst>
        </pc:picChg>
        <pc:picChg chg="add del">
          <ac:chgData name="Anne-Marie Mcdonald (1908085)" userId="S::1908085@student.uwtsd.ac.uk::325fee9f-edf5-4eb6-85c7-44cac2b914cc" providerId="AD" clId="Web-{0CBEBF35-2965-67B8-B823-7EC5D8104484}" dt="2023-10-22T19:13:37.449" v="66"/>
          <ac:picMkLst>
            <pc:docMk/>
            <pc:sldMk cId="677105724" sldId="275"/>
            <ac:picMk id="10" creationId="{2AE609E2-8522-44E4-9077-980E5BCF3E14}"/>
          </ac:picMkLst>
        </pc:picChg>
        <pc:picChg chg="add del">
          <ac:chgData name="Anne-Marie Mcdonald (1908085)" userId="S::1908085@student.uwtsd.ac.uk::325fee9f-edf5-4eb6-85c7-44cac2b914cc" providerId="AD" clId="Web-{0CBEBF35-2965-67B8-B823-7EC5D8104484}" dt="2023-10-22T19:13:28.120" v="64"/>
          <ac:picMkLst>
            <pc:docMk/>
            <pc:sldMk cId="677105724" sldId="275"/>
            <ac:picMk id="11" creationId="{950648F4-ABCD-4DF0-8641-76CFB2354721}"/>
          </ac:picMkLst>
        </pc:picChg>
        <pc:picChg chg="add del">
          <ac:chgData name="Anne-Marie Mcdonald (1908085)" userId="S::1908085@student.uwtsd.ac.uk::325fee9f-edf5-4eb6-85c7-44cac2b914cc" providerId="AD" clId="Web-{0CBEBF35-2965-67B8-B823-7EC5D8104484}" dt="2023-10-22T19:13:37.449" v="66"/>
          <ac:picMkLst>
            <pc:docMk/>
            <pc:sldMk cId="677105724" sldId="275"/>
            <ac:picMk id="14" creationId="{8949AD42-25FD-4C3D-9EEE-B7FEC5809988}"/>
          </ac:picMkLst>
        </pc:picChg>
        <pc:picChg chg="add del">
          <ac:chgData name="Anne-Marie Mcdonald (1908085)" userId="S::1908085@student.uwtsd.ac.uk::325fee9f-edf5-4eb6-85c7-44cac2b914cc" providerId="AD" clId="Web-{0CBEBF35-2965-67B8-B823-7EC5D8104484}" dt="2023-10-22T19:13:28.120" v="64"/>
          <ac:picMkLst>
            <pc:docMk/>
            <pc:sldMk cId="677105724" sldId="275"/>
            <ac:picMk id="15" creationId="{CF1EB4BD-9C7E-4AA3-9681-C7EB0DA6250B}"/>
          </ac:picMkLst>
        </pc:picChg>
        <pc:picChg chg="add del">
          <ac:chgData name="Anne-Marie Mcdonald (1908085)" userId="S::1908085@student.uwtsd.ac.uk::325fee9f-edf5-4eb6-85c7-44cac2b914cc" providerId="AD" clId="Web-{0CBEBF35-2965-67B8-B823-7EC5D8104484}" dt="2023-10-22T19:13:37.449" v="66"/>
          <ac:picMkLst>
            <pc:docMk/>
            <pc:sldMk cId="677105724" sldId="275"/>
            <ac:picMk id="16" creationId="{6AC7D913-60B7-4603-881B-831DA5D3A940}"/>
          </ac:picMkLst>
        </pc:picChg>
        <pc:picChg chg="add del">
          <ac:chgData name="Anne-Marie Mcdonald (1908085)" userId="S::1908085@student.uwtsd.ac.uk::325fee9f-edf5-4eb6-85c7-44cac2b914cc" providerId="AD" clId="Web-{0CBEBF35-2965-67B8-B823-7EC5D8104484}" dt="2023-10-22T19:13:28.120" v="64"/>
          <ac:picMkLst>
            <pc:docMk/>
            <pc:sldMk cId="677105724" sldId="275"/>
            <ac:picMk id="17" creationId="{94AAE3AA-3759-4D28-B0EF-575F25A5146C}"/>
          </ac:picMkLst>
        </pc:picChg>
        <pc:picChg chg="add del">
          <ac:chgData name="Anne-Marie Mcdonald (1908085)" userId="S::1908085@student.uwtsd.ac.uk::325fee9f-edf5-4eb6-85c7-44cac2b914cc" providerId="AD" clId="Web-{0CBEBF35-2965-67B8-B823-7EC5D8104484}" dt="2023-10-22T19:13:44.528" v="70"/>
          <ac:picMkLst>
            <pc:docMk/>
            <pc:sldMk cId="677105724" sldId="275"/>
            <ac:picMk id="28" creationId="{DF19BAF3-7E20-4B9D-B544-BABAEEA1FA75}"/>
          </ac:picMkLst>
        </pc:picChg>
        <pc:picChg chg="add del">
          <ac:chgData name="Anne-Marie Mcdonald (1908085)" userId="S::1908085@student.uwtsd.ac.uk::325fee9f-edf5-4eb6-85c7-44cac2b914cc" providerId="AD" clId="Web-{0CBEBF35-2965-67B8-B823-7EC5D8104484}" dt="2023-10-22T19:13:44.528" v="70"/>
          <ac:picMkLst>
            <pc:docMk/>
            <pc:sldMk cId="677105724" sldId="275"/>
            <ac:picMk id="29" creationId="{950648F4-ABCD-4DF0-8641-76CFB2354721}"/>
          </ac:picMkLst>
        </pc:picChg>
        <pc:picChg chg="add del">
          <ac:chgData name="Anne-Marie Mcdonald (1908085)" userId="S::1908085@student.uwtsd.ac.uk::325fee9f-edf5-4eb6-85c7-44cac2b914cc" providerId="AD" clId="Web-{0CBEBF35-2965-67B8-B823-7EC5D8104484}" dt="2023-10-22T19:13:44.528" v="70"/>
          <ac:picMkLst>
            <pc:docMk/>
            <pc:sldMk cId="677105724" sldId="275"/>
            <ac:picMk id="31" creationId="{CF1EB4BD-9C7E-4AA3-9681-C7EB0DA6250B}"/>
          </ac:picMkLst>
        </pc:picChg>
        <pc:picChg chg="add del">
          <ac:chgData name="Anne-Marie Mcdonald (1908085)" userId="S::1908085@student.uwtsd.ac.uk::325fee9f-edf5-4eb6-85c7-44cac2b914cc" providerId="AD" clId="Web-{0CBEBF35-2965-67B8-B823-7EC5D8104484}" dt="2023-10-22T19:13:44.528" v="70"/>
          <ac:picMkLst>
            <pc:docMk/>
            <pc:sldMk cId="677105724" sldId="275"/>
            <ac:picMk id="32" creationId="{94AAE3AA-3759-4D28-B0EF-575F25A5146C}"/>
          </ac:picMkLst>
        </pc:picChg>
        <pc:picChg chg="add del">
          <ac:chgData name="Anne-Marie Mcdonald (1908085)" userId="S::1908085@student.uwtsd.ac.uk::325fee9f-edf5-4eb6-85c7-44cac2b914cc" providerId="AD" clId="Web-{0CBEBF35-2965-67B8-B823-7EC5D8104484}" dt="2023-10-22T19:13:44.528" v="70"/>
          <ac:picMkLst>
            <pc:docMk/>
            <pc:sldMk cId="677105724" sldId="275"/>
            <ac:picMk id="35" creationId="{37F138EB-28E7-A2D9-61B6-FAB471276119}"/>
          </ac:picMkLst>
        </pc:picChg>
        <pc:picChg chg="add del">
          <ac:chgData name="Anne-Marie Mcdonald (1908085)" userId="S::1908085@student.uwtsd.ac.uk::325fee9f-edf5-4eb6-85c7-44cac2b914cc" providerId="AD" clId="Web-{0CBEBF35-2965-67B8-B823-7EC5D8104484}" dt="2023-10-22T19:13:55.028" v="74"/>
          <ac:picMkLst>
            <pc:docMk/>
            <pc:sldMk cId="677105724" sldId="275"/>
            <ac:picMk id="42" creationId="{91B28F63-CF00-448F-B141-FE33C33B1891}"/>
          </ac:picMkLst>
        </pc:picChg>
        <pc:picChg chg="add del">
          <ac:chgData name="Anne-Marie Mcdonald (1908085)" userId="S::1908085@student.uwtsd.ac.uk::325fee9f-edf5-4eb6-85c7-44cac2b914cc" providerId="AD" clId="Web-{0CBEBF35-2965-67B8-B823-7EC5D8104484}" dt="2023-10-22T19:13:55.028" v="74"/>
          <ac:picMkLst>
            <pc:docMk/>
            <pc:sldMk cId="677105724" sldId="275"/>
            <ac:picMk id="43" creationId="{2AE609E2-8522-44E4-9077-980E5BCF3E14}"/>
          </ac:picMkLst>
        </pc:picChg>
        <pc:picChg chg="add del">
          <ac:chgData name="Anne-Marie Mcdonald (1908085)" userId="S::1908085@student.uwtsd.ac.uk::325fee9f-edf5-4eb6-85c7-44cac2b914cc" providerId="AD" clId="Web-{0CBEBF35-2965-67B8-B823-7EC5D8104484}" dt="2023-10-22T19:13:55.028" v="74"/>
          <ac:picMkLst>
            <pc:docMk/>
            <pc:sldMk cId="677105724" sldId="275"/>
            <ac:picMk id="45" creationId="{8949AD42-25FD-4C3D-9EEE-B7FEC5809988}"/>
          </ac:picMkLst>
        </pc:picChg>
        <pc:picChg chg="add del">
          <ac:chgData name="Anne-Marie Mcdonald (1908085)" userId="S::1908085@student.uwtsd.ac.uk::325fee9f-edf5-4eb6-85c7-44cac2b914cc" providerId="AD" clId="Web-{0CBEBF35-2965-67B8-B823-7EC5D8104484}" dt="2023-10-22T19:13:55.028" v="74"/>
          <ac:picMkLst>
            <pc:docMk/>
            <pc:sldMk cId="677105724" sldId="275"/>
            <ac:picMk id="46" creationId="{6AC7D913-60B7-4603-881B-831DA5D3A940}"/>
          </ac:picMkLst>
        </pc:picChg>
        <pc:picChg chg="add del">
          <ac:chgData name="Anne-Marie Mcdonald (1908085)" userId="S::1908085@student.uwtsd.ac.uk::325fee9f-edf5-4eb6-85c7-44cac2b914cc" providerId="AD" clId="Web-{0CBEBF35-2965-67B8-B823-7EC5D8104484}" dt="2023-10-22T19:14:03.232" v="76"/>
          <ac:picMkLst>
            <pc:docMk/>
            <pc:sldMk cId="677105724" sldId="275"/>
            <ac:picMk id="52" creationId="{91B28F63-CF00-448F-B141-FE33C33B1891}"/>
          </ac:picMkLst>
        </pc:picChg>
        <pc:picChg chg="add del">
          <ac:chgData name="Anne-Marie Mcdonald (1908085)" userId="S::1908085@student.uwtsd.ac.uk::325fee9f-edf5-4eb6-85c7-44cac2b914cc" providerId="AD" clId="Web-{0CBEBF35-2965-67B8-B823-7EC5D8104484}" dt="2023-10-22T19:14:03.232" v="76"/>
          <ac:picMkLst>
            <pc:docMk/>
            <pc:sldMk cId="677105724" sldId="275"/>
            <ac:picMk id="53" creationId="{2AE609E2-8522-44E4-9077-980E5BCF3E14}"/>
          </ac:picMkLst>
        </pc:picChg>
        <pc:picChg chg="add del">
          <ac:chgData name="Anne-Marie Mcdonald (1908085)" userId="S::1908085@student.uwtsd.ac.uk::325fee9f-edf5-4eb6-85c7-44cac2b914cc" providerId="AD" clId="Web-{0CBEBF35-2965-67B8-B823-7EC5D8104484}" dt="2023-10-22T19:14:03.232" v="76"/>
          <ac:picMkLst>
            <pc:docMk/>
            <pc:sldMk cId="677105724" sldId="275"/>
            <ac:picMk id="55" creationId="{8949AD42-25FD-4C3D-9EEE-B7FEC5809988}"/>
          </ac:picMkLst>
        </pc:picChg>
        <pc:picChg chg="add del">
          <ac:chgData name="Anne-Marie Mcdonald (1908085)" userId="S::1908085@student.uwtsd.ac.uk::325fee9f-edf5-4eb6-85c7-44cac2b914cc" providerId="AD" clId="Web-{0CBEBF35-2965-67B8-B823-7EC5D8104484}" dt="2023-10-22T19:14:03.232" v="76"/>
          <ac:picMkLst>
            <pc:docMk/>
            <pc:sldMk cId="677105724" sldId="275"/>
            <ac:picMk id="56" creationId="{6AC7D913-60B7-4603-881B-831DA5D3A940}"/>
          </ac:picMkLst>
        </pc:picChg>
        <pc:picChg chg="add del">
          <ac:chgData name="Anne-Marie Mcdonald (1908085)" userId="S::1908085@student.uwtsd.ac.uk::325fee9f-edf5-4eb6-85c7-44cac2b914cc" providerId="AD" clId="Web-{0CBEBF35-2965-67B8-B823-7EC5D8104484}" dt="2023-10-22T19:14:34.547" v="82"/>
          <ac:picMkLst>
            <pc:docMk/>
            <pc:sldMk cId="677105724" sldId="275"/>
            <ac:picMk id="67" creationId="{DF19BAF3-7E20-4B9D-B544-BABAEEA1FA75}"/>
          </ac:picMkLst>
        </pc:picChg>
        <pc:picChg chg="add del">
          <ac:chgData name="Anne-Marie Mcdonald (1908085)" userId="S::1908085@student.uwtsd.ac.uk::325fee9f-edf5-4eb6-85c7-44cac2b914cc" providerId="AD" clId="Web-{0CBEBF35-2965-67B8-B823-7EC5D8104484}" dt="2023-10-22T19:14:34.547" v="82"/>
          <ac:picMkLst>
            <pc:docMk/>
            <pc:sldMk cId="677105724" sldId="275"/>
            <ac:picMk id="68" creationId="{950648F4-ABCD-4DF0-8641-76CFB2354721}"/>
          </ac:picMkLst>
        </pc:picChg>
        <pc:picChg chg="add del">
          <ac:chgData name="Anne-Marie Mcdonald (1908085)" userId="S::1908085@student.uwtsd.ac.uk::325fee9f-edf5-4eb6-85c7-44cac2b914cc" providerId="AD" clId="Web-{0CBEBF35-2965-67B8-B823-7EC5D8104484}" dt="2023-10-22T19:14:34.547" v="82"/>
          <ac:picMkLst>
            <pc:docMk/>
            <pc:sldMk cId="677105724" sldId="275"/>
            <ac:picMk id="70" creationId="{CF1EB4BD-9C7E-4AA3-9681-C7EB0DA6250B}"/>
          </ac:picMkLst>
        </pc:picChg>
        <pc:picChg chg="add del">
          <ac:chgData name="Anne-Marie Mcdonald (1908085)" userId="S::1908085@student.uwtsd.ac.uk::325fee9f-edf5-4eb6-85c7-44cac2b914cc" providerId="AD" clId="Web-{0CBEBF35-2965-67B8-B823-7EC5D8104484}" dt="2023-10-22T19:14:34.547" v="82"/>
          <ac:picMkLst>
            <pc:docMk/>
            <pc:sldMk cId="677105724" sldId="275"/>
            <ac:picMk id="71" creationId="{94AAE3AA-3759-4D28-B0EF-575F25A5146C}"/>
          </ac:picMkLst>
        </pc:picChg>
        <pc:picChg chg="add del">
          <ac:chgData name="Anne-Marie Mcdonald (1908085)" userId="S::1908085@student.uwtsd.ac.uk::325fee9f-edf5-4eb6-85c7-44cac2b914cc" providerId="AD" clId="Web-{0CBEBF35-2965-67B8-B823-7EC5D8104484}" dt="2023-10-22T19:14:34.547" v="82"/>
          <ac:picMkLst>
            <pc:docMk/>
            <pc:sldMk cId="677105724" sldId="275"/>
            <ac:picMk id="73" creationId="{564BCC8D-FE6E-61BC-12BD-2E90F5162EF4}"/>
          </ac:picMkLst>
        </pc:picChg>
        <pc:picChg chg="add del">
          <ac:chgData name="Anne-Marie Mcdonald (1908085)" userId="S::1908085@student.uwtsd.ac.uk::325fee9f-edf5-4eb6-85c7-44cac2b914cc" providerId="AD" clId="Web-{0CBEBF35-2965-67B8-B823-7EC5D8104484}" dt="2023-10-22T19:14:52.767" v="84"/>
          <ac:picMkLst>
            <pc:docMk/>
            <pc:sldMk cId="677105724" sldId="275"/>
            <ac:picMk id="75" creationId="{91B28F63-CF00-448F-B141-FE33C33B1891}"/>
          </ac:picMkLst>
        </pc:picChg>
        <pc:picChg chg="add del">
          <ac:chgData name="Anne-Marie Mcdonald (1908085)" userId="S::1908085@student.uwtsd.ac.uk::325fee9f-edf5-4eb6-85c7-44cac2b914cc" providerId="AD" clId="Web-{0CBEBF35-2965-67B8-B823-7EC5D8104484}" dt="2023-10-22T19:14:52.767" v="84"/>
          <ac:picMkLst>
            <pc:docMk/>
            <pc:sldMk cId="677105724" sldId="275"/>
            <ac:picMk id="76" creationId="{2AE609E2-8522-44E4-9077-980E5BCF3E14}"/>
          </ac:picMkLst>
        </pc:picChg>
        <pc:picChg chg="add del">
          <ac:chgData name="Anne-Marie Mcdonald (1908085)" userId="S::1908085@student.uwtsd.ac.uk::325fee9f-edf5-4eb6-85c7-44cac2b914cc" providerId="AD" clId="Web-{0CBEBF35-2965-67B8-B823-7EC5D8104484}" dt="2023-10-22T19:14:52.767" v="84"/>
          <ac:picMkLst>
            <pc:docMk/>
            <pc:sldMk cId="677105724" sldId="275"/>
            <ac:picMk id="78" creationId="{8949AD42-25FD-4C3D-9EEE-B7FEC5809988}"/>
          </ac:picMkLst>
        </pc:picChg>
        <pc:picChg chg="add del">
          <ac:chgData name="Anne-Marie Mcdonald (1908085)" userId="S::1908085@student.uwtsd.ac.uk::325fee9f-edf5-4eb6-85c7-44cac2b914cc" providerId="AD" clId="Web-{0CBEBF35-2965-67B8-B823-7EC5D8104484}" dt="2023-10-22T19:14:52.767" v="84"/>
          <ac:picMkLst>
            <pc:docMk/>
            <pc:sldMk cId="677105724" sldId="275"/>
            <ac:picMk id="79" creationId="{6AC7D913-60B7-4603-881B-831DA5D3A940}"/>
          </ac:picMkLst>
        </pc:picChg>
        <pc:picChg chg="add del">
          <ac:chgData name="Anne-Marie Mcdonald (1908085)" userId="S::1908085@student.uwtsd.ac.uk::325fee9f-edf5-4eb6-85c7-44cac2b914cc" providerId="AD" clId="Web-{0CBEBF35-2965-67B8-B823-7EC5D8104484}" dt="2023-10-22T19:14:56.939" v="88"/>
          <ac:picMkLst>
            <pc:docMk/>
            <pc:sldMk cId="677105724" sldId="275"/>
            <ac:picMk id="85" creationId="{DF19BAF3-7E20-4B9D-B544-BABAEEA1FA75}"/>
          </ac:picMkLst>
        </pc:picChg>
        <pc:picChg chg="add del">
          <ac:chgData name="Anne-Marie Mcdonald (1908085)" userId="S::1908085@student.uwtsd.ac.uk::325fee9f-edf5-4eb6-85c7-44cac2b914cc" providerId="AD" clId="Web-{0CBEBF35-2965-67B8-B823-7EC5D8104484}" dt="2023-10-22T19:14:56.939" v="88"/>
          <ac:picMkLst>
            <pc:docMk/>
            <pc:sldMk cId="677105724" sldId="275"/>
            <ac:picMk id="86" creationId="{950648F4-ABCD-4DF0-8641-76CFB2354721}"/>
          </ac:picMkLst>
        </pc:picChg>
        <pc:picChg chg="add del">
          <ac:chgData name="Anne-Marie Mcdonald (1908085)" userId="S::1908085@student.uwtsd.ac.uk::325fee9f-edf5-4eb6-85c7-44cac2b914cc" providerId="AD" clId="Web-{0CBEBF35-2965-67B8-B823-7EC5D8104484}" dt="2023-10-22T19:14:56.939" v="88"/>
          <ac:picMkLst>
            <pc:docMk/>
            <pc:sldMk cId="677105724" sldId="275"/>
            <ac:picMk id="88" creationId="{CF1EB4BD-9C7E-4AA3-9681-C7EB0DA6250B}"/>
          </ac:picMkLst>
        </pc:picChg>
        <pc:picChg chg="add del">
          <ac:chgData name="Anne-Marie Mcdonald (1908085)" userId="S::1908085@student.uwtsd.ac.uk::325fee9f-edf5-4eb6-85c7-44cac2b914cc" providerId="AD" clId="Web-{0CBEBF35-2965-67B8-B823-7EC5D8104484}" dt="2023-10-22T19:14:56.939" v="88"/>
          <ac:picMkLst>
            <pc:docMk/>
            <pc:sldMk cId="677105724" sldId="275"/>
            <ac:picMk id="89" creationId="{94AAE3AA-3759-4D28-B0EF-575F25A5146C}"/>
          </ac:picMkLst>
        </pc:picChg>
        <pc:picChg chg="add del">
          <ac:chgData name="Anne-Marie Mcdonald (1908085)" userId="S::1908085@student.uwtsd.ac.uk::325fee9f-edf5-4eb6-85c7-44cac2b914cc" providerId="AD" clId="Web-{0CBEBF35-2965-67B8-B823-7EC5D8104484}" dt="2023-10-22T19:14:56.939" v="88"/>
          <ac:picMkLst>
            <pc:docMk/>
            <pc:sldMk cId="677105724" sldId="275"/>
            <ac:picMk id="91" creationId="{867E3912-1DFC-A52B-9E39-BA4F2D8D18A6}"/>
          </ac:picMkLst>
        </pc:picChg>
        <pc:picChg chg="add del">
          <ac:chgData name="Anne-Marie Mcdonald (1908085)" userId="S::1908085@student.uwtsd.ac.uk::325fee9f-edf5-4eb6-85c7-44cac2b914cc" providerId="AD" clId="Web-{0CBEBF35-2965-67B8-B823-7EC5D8104484}" dt="2023-10-22T19:15:08.034" v="92"/>
          <ac:picMkLst>
            <pc:docMk/>
            <pc:sldMk cId="677105724" sldId="275"/>
            <ac:picMk id="94" creationId="{DF19BAF3-7E20-4B9D-B544-BABAEEA1FA75}"/>
          </ac:picMkLst>
        </pc:picChg>
        <pc:picChg chg="add del">
          <ac:chgData name="Anne-Marie Mcdonald (1908085)" userId="S::1908085@student.uwtsd.ac.uk::325fee9f-edf5-4eb6-85c7-44cac2b914cc" providerId="AD" clId="Web-{0CBEBF35-2965-67B8-B823-7EC5D8104484}" dt="2023-10-22T19:15:08.034" v="92"/>
          <ac:picMkLst>
            <pc:docMk/>
            <pc:sldMk cId="677105724" sldId="275"/>
            <ac:picMk id="95" creationId="{950648F4-ABCD-4DF0-8641-76CFB2354721}"/>
          </ac:picMkLst>
        </pc:picChg>
        <pc:picChg chg="add del">
          <ac:chgData name="Anne-Marie Mcdonald (1908085)" userId="S::1908085@student.uwtsd.ac.uk::325fee9f-edf5-4eb6-85c7-44cac2b914cc" providerId="AD" clId="Web-{0CBEBF35-2965-67B8-B823-7EC5D8104484}" dt="2023-10-22T19:15:08.034" v="92"/>
          <ac:picMkLst>
            <pc:docMk/>
            <pc:sldMk cId="677105724" sldId="275"/>
            <ac:picMk id="97" creationId="{CF1EB4BD-9C7E-4AA3-9681-C7EB0DA6250B}"/>
          </ac:picMkLst>
        </pc:picChg>
        <pc:picChg chg="add del">
          <ac:chgData name="Anne-Marie Mcdonald (1908085)" userId="S::1908085@student.uwtsd.ac.uk::325fee9f-edf5-4eb6-85c7-44cac2b914cc" providerId="AD" clId="Web-{0CBEBF35-2965-67B8-B823-7EC5D8104484}" dt="2023-10-22T19:15:08.034" v="92"/>
          <ac:picMkLst>
            <pc:docMk/>
            <pc:sldMk cId="677105724" sldId="275"/>
            <ac:picMk id="98" creationId="{94AAE3AA-3759-4D28-B0EF-575F25A5146C}"/>
          </ac:picMkLst>
        </pc:picChg>
        <pc:picChg chg="add del">
          <ac:chgData name="Anne-Marie Mcdonald (1908085)" userId="S::1908085@student.uwtsd.ac.uk::325fee9f-edf5-4eb6-85c7-44cac2b914cc" providerId="AD" clId="Web-{0CBEBF35-2965-67B8-B823-7EC5D8104484}" dt="2023-10-22T19:15:08.034" v="92"/>
          <ac:picMkLst>
            <pc:docMk/>
            <pc:sldMk cId="677105724" sldId="275"/>
            <ac:picMk id="102" creationId="{71537CB4-9949-9F7B-A556-A72126E0FFA1}"/>
          </ac:picMkLst>
        </pc:picChg>
        <pc:picChg chg="add del">
          <ac:chgData name="Anne-Marie Mcdonald (1908085)" userId="S::1908085@student.uwtsd.ac.uk::325fee9f-edf5-4eb6-85c7-44cac2b914cc" providerId="AD" clId="Web-{0CBEBF35-2965-67B8-B823-7EC5D8104484}" dt="2023-10-22T19:15:27.082" v="98"/>
          <ac:picMkLst>
            <pc:docMk/>
            <pc:sldMk cId="677105724" sldId="275"/>
            <ac:picMk id="110" creationId="{DF19BAF3-7E20-4B9D-B544-BABAEEA1FA75}"/>
          </ac:picMkLst>
        </pc:picChg>
        <pc:picChg chg="add del">
          <ac:chgData name="Anne-Marie Mcdonald (1908085)" userId="S::1908085@student.uwtsd.ac.uk::325fee9f-edf5-4eb6-85c7-44cac2b914cc" providerId="AD" clId="Web-{0CBEBF35-2965-67B8-B823-7EC5D8104484}" dt="2023-10-22T19:15:27.082" v="98"/>
          <ac:picMkLst>
            <pc:docMk/>
            <pc:sldMk cId="677105724" sldId="275"/>
            <ac:picMk id="111" creationId="{950648F4-ABCD-4DF0-8641-76CFB2354721}"/>
          </ac:picMkLst>
        </pc:picChg>
        <pc:picChg chg="add del">
          <ac:chgData name="Anne-Marie Mcdonald (1908085)" userId="S::1908085@student.uwtsd.ac.uk::325fee9f-edf5-4eb6-85c7-44cac2b914cc" providerId="AD" clId="Web-{0CBEBF35-2965-67B8-B823-7EC5D8104484}" dt="2023-10-22T19:15:27.082" v="98"/>
          <ac:picMkLst>
            <pc:docMk/>
            <pc:sldMk cId="677105724" sldId="275"/>
            <ac:picMk id="113" creationId="{CF1EB4BD-9C7E-4AA3-9681-C7EB0DA6250B}"/>
          </ac:picMkLst>
        </pc:picChg>
        <pc:picChg chg="add del">
          <ac:chgData name="Anne-Marie Mcdonald (1908085)" userId="S::1908085@student.uwtsd.ac.uk::325fee9f-edf5-4eb6-85c7-44cac2b914cc" providerId="AD" clId="Web-{0CBEBF35-2965-67B8-B823-7EC5D8104484}" dt="2023-10-22T19:15:27.082" v="98"/>
          <ac:picMkLst>
            <pc:docMk/>
            <pc:sldMk cId="677105724" sldId="275"/>
            <ac:picMk id="114" creationId="{94AAE3AA-3759-4D28-B0EF-575F25A5146C}"/>
          </ac:picMkLst>
        </pc:picChg>
        <pc:picChg chg="add del">
          <ac:chgData name="Anne-Marie Mcdonald (1908085)" userId="S::1908085@student.uwtsd.ac.uk::325fee9f-edf5-4eb6-85c7-44cac2b914cc" providerId="AD" clId="Web-{0CBEBF35-2965-67B8-B823-7EC5D8104484}" dt="2023-10-22T19:15:27.082" v="98"/>
          <ac:picMkLst>
            <pc:docMk/>
            <pc:sldMk cId="677105724" sldId="275"/>
            <ac:picMk id="116" creationId="{F0006EB9-74FD-225D-F5E3-ED3F6833C598}"/>
          </ac:picMkLst>
        </pc:picChg>
        <pc:picChg chg="add">
          <ac:chgData name="Anne-Marie Mcdonald (1908085)" userId="S::1908085@student.uwtsd.ac.uk::325fee9f-edf5-4eb6-85c7-44cac2b914cc" providerId="AD" clId="Web-{0CBEBF35-2965-67B8-B823-7EC5D8104484}" dt="2023-10-22T19:15:27.129" v="99"/>
          <ac:picMkLst>
            <pc:docMk/>
            <pc:sldMk cId="677105724" sldId="275"/>
            <ac:picMk id="121" creationId="{C7D8EEE8-840B-AA33-DAE8-CE99429CE701}"/>
          </ac:picMkLst>
        </pc:picChg>
        <pc:cxnChg chg="add del">
          <ac:chgData name="Anne-Marie Mcdonald (1908085)" userId="S::1908085@student.uwtsd.ac.uk::325fee9f-edf5-4eb6-85c7-44cac2b914cc" providerId="AD" clId="Web-{0CBEBF35-2965-67B8-B823-7EC5D8104484}" dt="2023-10-22T19:14:52.767" v="84"/>
          <ac:cxnSpMkLst>
            <pc:docMk/>
            <pc:sldMk cId="677105724" sldId="275"/>
            <ac:cxnSpMk id="83" creationId="{C632DB3C-29C8-435B-832E-2A00033193CD}"/>
          </ac:cxnSpMkLst>
        </pc:cxnChg>
      </pc:sldChg>
      <pc:sldChg chg="modSp new">
        <pc:chgData name="Anne-Marie Mcdonald (1908085)" userId="S::1908085@student.uwtsd.ac.uk::325fee9f-edf5-4eb6-85c7-44cac2b914cc" providerId="AD" clId="Web-{0CBEBF35-2965-67B8-B823-7EC5D8104484}" dt="2023-10-24T08:32:57.938" v="1000" actId="1076"/>
        <pc:sldMkLst>
          <pc:docMk/>
          <pc:sldMk cId="4172782506" sldId="275"/>
        </pc:sldMkLst>
        <pc:spChg chg="mod">
          <ac:chgData name="Anne-Marie Mcdonald (1908085)" userId="S::1908085@student.uwtsd.ac.uk::325fee9f-edf5-4eb6-85c7-44cac2b914cc" providerId="AD" clId="Web-{0CBEBF35-2965-67B8-B823-7EC5D8104484}" dt="2023-10-24T08:32:22.156" v="997" actId="20577"/>
          <ac:spMkLst>
            <pc:docMk/>
            <pc:sldMk cId="4172782506" sldId="275"/>
            <ac:spMk id="2" creationId="{F6871E3A-4892-2FA5-1836-C2B7B1840699}"/>
          </ac:spMkLst>
        </pc:spChg>
        <pc:graphicFrameChg chg="mod">
          <ac:chgData name="Anne-Marie Mcdonald (1908085)" userId="S::1908085@student.uwtsd.ac.uk::325fee9f-edf5-4eb6-85c7-44cac2b914cc" providerId="AD" clId="Web-{0CBEBF35-2965-67B8-B823-7EC5D8104484}" dt="2023-10-24T08:32:57.938" v="1000" actId="1076"/>
          <ac:graphicFrameMkLst>
            <pc:docMk/>
            <pc:sldMk cId="4172782506" sldId="275"/>
            <ac:graphicFrameMk id="12" creationId="{F4C71AEC-B4E7-B74C-3C9E-6A8392FB249A}"/>
          </ac:graphicFrameMkLst>
        </pc:graphicFrameChg>
      </pc:sldChg>
      <pc:sldChg chg="addSp modSp new mod setBg">
        <pc:chgData name="Anne-Marie Mcdonald (1908085)" userId="S::1908085@student.uwtsd.ac.uk::325fee9f-edf5-4eb6-85c7-44cac2b914cc" providerId="AD" clId="Web-{0CBEBF35-2965-67B8-B823-7EC5D8104484}" dt="2023-10-24T09:01:22.619" v="1022" actId="20577"/>
        <pc:sldMkLst>
          <pc:docMk/>
          <pc:sldMk cId="3540314520" sldId="276"/>
        </pc:sldMkLst>
        <pc:spChg chg="mod">
          <ac:chgData name="Anne-Marie Mcdonald (1908085)" userId="S::1908085@student.uwtsd.ac.uk::325fee9f-edf5-4eb6-85c7-44cac2b914cc" providerId="AD" clId="Web-{0CBEBF35-2965-67B8-B823-7EC5D8104484}" dt="2023-10-22T22:43:16.418" v="903"/>
          <ac:spMkLst>
            <pc:docMk/>
            <pc:sldMk cId="3540314520" sldId="276"/>
            <ac:spMk id="2" creationId="{CDB8A468-7D2D-01BE-45CE-F393BD47A0FE}"/>
          </ac:spMkLst>
        </pc:spChg>
        <pc:spChg chg="mod">
          <ac:chgData name="Anne-Marie Mcdonald (1908085)" userId="S::1908085@student.uwtsd.ac.uk::325fee9f-edf5-4eb6-85c7-44cac2b914cc" providerId="AD" clId="Web-{0CBEBF35-2965-67B8-B823-7EC5D8104484}" dt="2023-10-24T09:01:22.619" v="1022" actId="20577"/>
          <ac:spMkLst>
            <pc:docMk/>
            <pc:sldMk cId="3540314520" sldId="276"/>
            <ac:spMk id="3" creationId="{EB2DB86F-FC24-45D7-09BC-E3F52AE4224C}"/>
          </ac:spMkLst>
        </pc:spChg>
        <pc:spChg chg="add">
          <ac:chgData name="Anne-Marie Mcdonald (1908085)" userId="S::1908085@student.uwtsd.ac.uk::325fee9f-edf5-4eb6-85c7-44cac2b914cc" providerId="AD" clId="Web-{0CBEBF35-2965-67B8-B823-7EC5D8104484}" dt="2023-10-22T22:43:16.418" v="903"/>
          <ac:spMkLst>
            <pc:docMk/>
            <pc:sldMk cId="3540314520" sldId="276"/>
            <ac:spMk id="8" creationId="{923E8915-D2AA-4327-A45A-972C3CA9574B}"/>
          </ac:spMkLst>
        </pc:spChg>
        <pc:spChg chg="add">
          <ac:chgData name="Anne-Marie Mcdonald (1908085)" userId="S::1908085@student.uwtsd.ac.uk::325fee9f-edf5-4eb6-85c7-44cac2b914cc" providerId="AD" clId="Web-{0CBEBF35-2965-67B8-B823-7EC5D8104484}" dt="2023-10-22T22:43:16.418" v="903"/>
          <ac:spMkLst>
            <pc:docMk/>
            <pc:sldMk cId="3540314520" sldId="276"/>
            <ac:spMk id="10" creationId="{8302FC3C-9804-4950-B721-5FD704BA6065}"/>
          </ac:spMkLst>
        </pc:spChg>
        <pc:spChg chg="add">
          <ac:chgData name="Anne-Marie Mcdonald (1908085)" userId="S::1908085@student.uwtsd.ac.uk::325fee9f-edf5-4eb6-85c7-44cac2b914cc" providerId="AD" clId="Web-{0CBEBF35-2965-67B8-B823-7EC5D8104484}" dt="2023-10-22T22:43:16.418" v="903"/>
          <ac:spMkLst>
            <pc:docMk/>
            <pc:sldMk cId="3540314520" sldId="276"/>
            <ac:spMk id="16" creationId="{F3798573-F27B-47EB-8EA4-7EE34954C2D6}"/>
          </ac:spMkLst>
        </pc:spChg>
        <pc:picChg chg="add">
          <ac:chgData name="Anne-Marie Mcdonald (1908085)" userId="S::1908085@student.uwtsd.ac.uk::325fee9f-edf5-4eb6-85c7-44cac2b914cc" providerId="AD" clId="Web-{0CBEBF35-2965-67B8-B823-7EC5D8104484}" dt="2023-10-22T22:43:16.418" v="903"/>
          <ac:picMkLst>
            <pc:docMk/>
            <pc:sldMk cId="3540314520" sldId="276"/>
            <ac:picMk id="14" creationId="{3BC6EBB2-9BDC-4075-BA6B-43A9FBF9C86C}"/>
          </ac:picMkLst>
        </pc:picChg>
        <pc:cxnChg chg="add">
          <ac:chgData name="Anne-Marie Mcdonald (1908085)" userId="S::1908085@student.uwtsd.ac.uk::325fee9f-edf5-4eb6-85c7-44cac2b914cc" providerId="AD" clId="Web-{0CBEBF35-2965-67B8-B823-7EC5D8104484}" dt="2023-10-22T22:43:16.418" v="903"/>
          <ac:cxnSpMkLst>
            <pc:docMk/>
            <pc:sldMk cId="3540314520" sldId="276"/>
            <ac:cxnSpMk id="12" creationId="{6B9695BD-ECF6-49CA-8877-8C493193C65D}"/>
          </ac:cxnSpMkLst>
        </pc:cxnChg>
      </pc:sldChg>
      <pc:sldChg chg="modSp">
        <pc:chgData name="Anne-Marie Mcdonald (1908085)" userId="S::1908085@student.uwtsd.ac.uk::325fee9f-edf5-4eb6-85c7-44cac2b914cc" providerId="AD" clId="Web-{0CBEBF35-2965-67B8-B823-7EC5D8104484}" dt="2023-10-24T08:31:38.764" v="996" actId="20577"/>
        <pc:sldMkLst>
          <pc:docMk/>
          <pc:sldMk cId="2146577977" sldId="277"/>
        </pc:sldMkLst>
        <pc:spChg chg="mod">
          <ac:chgData name="Anne-Marie Mcdonald (1908085)" userId="S::1908085@student.uwtsd.ac.uk::325fee9f-edf5-4eb6-85c7-44cac2b914cc" providerId="AD" clId="Web-{0CBEBF35-2965-67B8-B823-7EC5D8104484}" dt="2023-10-24T08:31:38.764" v="996" actId="20577"/>
          <ac:spMkLst>
            <pc:docMk/>
            <pc:sldMk cId="2146577977" sldId="277"/>
            <ac:spMk id="2" creationId="{88E837EC-E7B4-D66C-3608-9DE001233B5B}"/>
          </ac:spMkLst>
        </pc:spChg>
        <pc:spChg chg="mod">
          <ac:chgData name="Anne-Marie Mcdonald (1908085)" userId="S::1908085@student.uwtsd.ac.uk::325fee9f-edf5-4eb6-85c7-44cac2b914cc" providerId="AD" clId="Web-{0CBEBF35-2965-67B8-B823-7EC5D8104484}" dt="2023-10-24T08:31:16.592" v="994" actId="14100"/>
          <ac:spMkLst>
            <pc:docMk/>
            <pc:sldMk cId="2146577977" sldId="277"/>
            <ac:spMk id="3" creationId="{D9A2ED6F-4BDF-4C0B-E969-76187736A10E}"/>
          </ac:spMkLst>
        </pc:spChg>
      </pc:sldChg>
      <pc:sldMasterChg chg="del delSldLayout">
        <pc:chgData name="Anne-Marie Mcdonald (1908085)" userId="S::1908085@student.uwtsd.ac.uk::325fee9f-edf5-4eb6-85c7-44cac2b914cc" providerId="AD" clId="Web-{0CBEBF35-2965-67B8-B823-7EC5D8104484}" dt="2023-10-22T19:11:06.044" v="59"/>
        <pc:sldMasterMkLst>
          <pc:docMk/>
          <pc:sldMasterMk cId="208277506" sldId="2147483672"/>
        </pc:sldMasterMkLst>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4168367826" sldId="2147483673"/>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3558806070" sldId="2147483674"/>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3254859589" sldId="2147483675"/>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1120010995" sldId="2147483676"/>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910610824" sldId="2147483677"/>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4221724095" sldId="2147483678"/>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1484600345" sldId="2147483679"/>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896833164" sldId="2147483680"/>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621531418" sldId="2147483681"/>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3822238361" sldId="2147483682"/>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3755395012" sldId="2147483683"/>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482738409" sldId="2147483684"/>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1551519883" sldId="2147483685"/>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4185750050" sldId="2147483686"/>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1911035406" sldId="2147483687"/>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418033714" sldId="2147483688"/>
          </pc:sldLayoutMkLst>
        </pc:sldLayoutChg>
        <pc:sldLayoutChg chg="del">
          <pc:chgData name="Anne-Marie Mcdonald (1908085)" userId="S::1908085@student.uwtsd.ac.uk::325fee9f-edf5-4eb6-85c7-44cac2b914cc" providerId="AD" clId="Web-{0CBEBF35-2965-67B8-B823-7EC5D8104484}" dt="2023-10-22T19:11:06.044" v="59"/>
          <pc:sldLayoutMkLst>
            <pc:docMk/>
            <pc:sldMasterMk cId="208277506" sldId="2147483672"/>
            <pc:sldLayoutMk cId="1812685820" sldId="2147483689"/>
          </pc:sldLayoutMkLst>
        </pc:sldLayoutChg>
      </pc:sldMasterChg>
      <pc:sldMasterChg chg="add del addSldLayout delSldLayout modSldLayout">
        <pc:chgData name="Anne-Marie Mcdonald (1908085)" userId="S::1908085@student.uwtsd.ac.uk::325fee9f-edf5-4eb6-85c7-44cac2b914cc" providerId="AD" clId="Web-{0CBEBF35-2965-67B8-B823-7EC5D8104484}" dt="2023-10-22T19:11:21.749" v="60"/>
        <pc:sldMasterMkLst>
          <pc:docMk/>
          <pc:sldMasterMk cId="3408550968" sldId="2147483690"/>
        </pc:sldMasterMkLst>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3049125563" sldId="2147483691"/>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1560962498" sldId="2147483692"/>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140396338" sldId="2147483693"/>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41223508" sldId="2147483694"/>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132274431" sldId="2147483695"/>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981907573" sldId="2147483696"/>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921604575" sldId="2147483697"/>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2035024252" sldId="2147483698"/>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1210594704" sldId="2147483699"/>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1428768996" sldId="2147483700"/>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2620396941" sldId="2147483701"/>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2403669286" sldId="2147483702"/>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1421777827" sldId="2147483703"/>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2742358718" sldId="2147483704"/>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3750498010" sldId="2147483705"/>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3750425261" sldId="2147483706"/>
          </pc:sldLayoutMkLst>
        </pc:sldLayoutChg>
        <pc:sldLayoutChg chg="add del mod replId">
          <pc:chgData name="Anne-Marie Mcdonald (1908085)" userId="S::1908085@student.uwtsd.ac.uk::325fee9f-edf5-4eb6-85c7-44cac2b914cc" providerId="AD" clId="Web-{0CBEBF35-2965-67B8-B823-7EC5D8104484}" dt="2023-10-22T19:11:21.749" v="60"/>
          <pc:sldLayoutMkLst>
            <pc:docMk/>
            <pc:sldMasterMk cId="3408550968" sldId="2147483690"/>
            <pc:sldLayoutMk cId="4100398760" sldId="2147483707"/>
          </pc:sldLayoutMkLst>
        </pc:sldLayoutChg>
      </pc:sldMasterChg>
      <pc:sldMasterChg chg="add addSldLayout modSldLayout">
        <pc:chgData name="Anne-Marie Mcdonald (1908085)" userId="S::1908085@student.uwtsd.ac.uk::325fee9f-edf5-4eb6-85c7-44cac2b914cc" providerId="AD" clId="Web-{0CBEBF35-2965-67B8-B823-7EC5D8104484}" dt="2023-10-22T19:11:21.749" v="60"/>
        <pc:sldMasterMkLst>
          <pc:docMk/>
          <pc:sldMasterMk cId="409844902" sldId="2147483708"/>
        </pc:sldMasterMkLst>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3641606006" sldId="2147483709"/>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2167799248" sldId="2147483710"/>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3275275554" sldId="2147483711"/>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3602513140" sldId="2147483712"/>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2680222060" sldId="2147483713"/>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309379229" sldId="2147483714"/>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677580091" sldId="2147483715"/>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532413428" sldId="2147483716"/>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1163941779" sldId="2147483717"/>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2794830623" sldId="2147483718"/>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2639837905" sldId="2147483719"/>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4233112557" sldId="2147483720"/>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93959251" sldId="2147483721"/>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962575554" sldId="2147483722"/>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1466394035" sldId="2147483723"/>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1399461696" sldId="2147483724"/>
          </pc:sldLayoutMkLst>
        </pc:sldLayoutChg>
        <pc:sldLayoutChg chg="add mod replId">
          <pc:chgData name="Anne-Marie Mcdonald (1908085)" userId="S::1908085@student.uwtsd.ac.uk::325fee9f-edf5-4eb6-85c7-44cac2b914cc" providerId="AD" clId="Web-{0CBEBF35-2965-67B8-B823-7EC5D8104484}" dt="2023-10-22T19:11:21.749" v="60"/>
          <pc:sldLayoutMkLst>
            <pc:docMk/>
            <pc:sldMasterMk cId="409844902" sldId="2147483708"/>
            <pc:sldLayoutMk cId="457994607" sldId="2147483725"/>
          </pc:sldLayoutMkLst>
        </pc:sldLayoutChg>
      </pc:sldMasterChg>
    </pc:docChg>
  </pc:docChgLst>
  <pc:docChgLst>
    <pc:chgData name="Anne-Marie Mcdonald (1908085)" userId="S::1908085@student.uwtsd.ac.uk::325fee9f-edf5-4eb6-85c7-44cac2b914cc" providerId="AD" clId="Web-{0454663B-A99C-0ED9-D5EA-E71A08374B06}"/>
    <pc:docChg chg="modSld">
      <pc:chgData name="Anne-Marie Mcdonald (1908085)" userId="S::1908085@student.uwtsd.ac.uk::325fee9f-edf5-4eb6-85c7-44cac2b914cc" providerId="AD" clId="Web-{0454663B-A99C-0ED9-D5EA-E71A08374B06}" dt="2023-10-23T15:20:33.132" v="1" actId="20577"/>
      <pc:docMkLst>
        <pc:docMk/>
      </pc:docMkLst>
      <pc:sldChg chg="modSp">
        <pc:chgData name="Anne-Marie Mcdonald (1908085)" userId="S::1908085@student.uwtsd.ac.uk::325fee9f-edf5-4eb6-85c7-44cac2b914cc" providerId="AD" clId="Web-{0454663B-A99C-0ED9-D5EA-E71A08374B06}" dt="2023-10-23T15:20:33.132" v="1" actId="20577"/>
        <pc:sldMkLst>
          <pc:docMk/>
          <pc:sldMk cId="1680501435" sldId="268"/>
        </pc:sldMkLst>
        <pc:spChg chg="mod">
          <ac:chgData name="Anne-Marie Mcdonald (1908085)" userId="S::1908085@student.uwtsd.ac.uk::325fee9f-edf5-4eb6-85c7-44cac2b914cc" providerId="AD" clId="Web-{0454663B-A99C-0ED9-D5EA-E71A08374B06}" dt="2023-10-23T15:20:33.132" v="1" actId="20577"/>
          <ac:spMkLst>
            <pc:docMk/>
            <pc:sldMk cId="1680501435" sldId="268"/>
            <ac:spMk id="3" creationId="{17E37151-7A9E-4298-8AE1-5AF348AB332B}"/>
          </ac:spMkLst>
        </pc:spChg>
      </pc:sldChg>
    </pc:docChg>
  </pc:docChgLst>
  <pc:docChgLst>
    <pc:chgData name="Anne-Marie Mcdonald (1908085)" userId="S::1908085@student.uwtsd.ac.uk::325fee9f-edf5-4eb6-85c7-44cac2b914cc" providerId="AD" clId="Web-{942A2C28-F1F0-1FC4-3726-DA953FC4287E}"/>
    <pc:docChg chg="modSld">
      <pc:chgData name="Anne-Marie Mcdonald (1908085)" userId="S::1908085@student.uwtsd.ac.uk::325fee9f-edf5-4eb6-85c7-44cac2b914cc" providerId="AD" clId="Web-{942A2C28-F1F0-1FC4-3726-DA953FC4287E}" dt="2023-10-24T11:39:57.898" v="4" actId="1076"/>
      <pc:docMkLst>
        <pc:docMk/>
      </pc:docMkLst>
      <pc:sldChg chg="modSp">
        <pc:chgData name="Anne-Marie Mcdonald (1908085)" userId="S::1908085@student.uwtsd.ac.uk::325fee9f-edf5-4eb6-85c7-44cac2b914cc" providerId="AD" clId="Web-{942A2C28-F1F0-1FC4-3726-DA953FC4287E}" dt="2023-10-24T11:39:57.898" v="4" actId="1076"/>
        <pc:sldMkLst>
          <pc:docMk/>
          <pc:sldMk cId="2470883274" sldId="265"/>
        </pc:sldMkLst>
        <pc:picChg chg="mod">
          <ac:chgData name="Anne-Marie Mcdonald (1908085)" userId="S::1908085@student.uwtsd.ac.uk::325fee9f-edf5-4eb6-85c7-44cac2b914cc" providerId="AD" clId="Web-{942A2C28-F1F0-1FC4-3726-DA953FC4287E}" dt="2023-10-24T11:39:57.898" v="4" actId="1076"/>
          <ac:picMkLst>
            <pc:docMk/>
            <pc:sldMk cId="2470883274" sldId="265"/>
            <ac:picMk id="52" creationId="{79BC21F4-85BB-D8F6-9F81-CE74E9EA72F5}"/>
          </ac:picMkLst>
        </pc:picChg>
      </pc:sldChg>
      <pc:sldChg chg="modSp">
        <pc:chgData name="Anne-Marie Mcdonald (1908085)" userId="S::1908085@student.uwtsd.ac.uk::325fee9f-edf5-4eb6-85c7-44cac2b914cc" providerId="AD" clId="Web-{942A2C28-F1F0-1FC4-3726-DA953FC4287E}" dt="2023-10-24T11:07:40.043" v="0" actId="20577"/>
        <pc:sldMkLst>
          <pc:docMk/>
          <pc:sldMk cId="3540314520" sldId="276"/>
        </pc:sldMkLst>
        <pc:spChg chg="mod">
          <ac:chgData name="Anne-Marie Mcdonald (1908085)" userId="S::1908085@student.uwtsd.ac.uk::325fee9f-edf5-4eb6-85c7-44cac2b914cc" providerId="AD" clId="Web-{942A2C28-F1F0-1FC4-3726-DA953FC4287E}" dt="2023-10-24T11:07:40.043" v="0" actId="20577"/>
          <ac:spMkLst>
            <pc:docMk/>
            <pc:sldMk cId="3540314520" sldId="276"/>
            <ac:spMk id="3" creationId="{EB2DB86F-FC24-45D7-09BC-E3F52AE4224C}"/>
          </ac:spMkLst>
        </pc:spChg>
      </pc:sldChg>
    </pc:docChg>
  </pc:docChgLst>
  <pc:docChgLst>
    <pc:chgData name="Anne-Marie Mcdonald (1908085)" userId="S::1908085@student.uwtsd.ac.uk::325fee9f-edf5-4eb6-85c7-44cac2b914cc" providerId="AD" clId="Web-{C2C58608-3220-74DA-C7EB-904411489817}"/>
    <pc:docChg chg="modSld">
      <pc:chgData name="Anne-Marie Mcdonald (1908085)" userId="S::1908085@student.uwtsd.ac.uk::325fee9f-edf5-4eb6-85c7-44cac2b914cc" providerId="AD" clId="Web-{C2C58608-3220-74DA-C7EB-904411489817}" dt="2023-10-25T21:58:52.658" v="3" actId="20577"/>
      <pc:docMkLst>
        <pc:docMk/>
      </pc:docMkLst>
      <pc:sldChg chg="modSp">
        <pc:chgData name="Anne-Marie Mcdonald (1908085)" userId="S::1908085@student.uwtsd.ac.uk::325fee9f-edf5-4eb6-85c7-44cac2b914cc" providerId="AD" clId="Web-{C2C58608-3220-74DA-C7EB-904411489817}" dt="2023-10-25T21:58:52.658" v="3" actId="20577"/>
        <pc:sldMkLst>
          <pc:docMk/>
          <pc:sldMk cId="3540314520" sldId="276"/>
        </pc:sldMkLst>
        <pc:spChg chg="mod">
          <ac:chgData name="Anne-Marie Mcdonald (1908085)" userId="S::1908085@student.uwtsd.ac.uk::325fee9f-edf5-4eb6-85c7-44cac2b914cc" providerId="AD" clId="Web-{C2C58608-3220-74DA-C7EB-904411489817}" dt="2023-10-25T21:58:47.220" v="0" actId="20577"/>
          <ac:spMkLst>
            <pc:docMk/>
            <pc:sldMk cId="3540314520" sldId="276"/>
            <ac:spMk id="3" creationId="{EB2DB86F-FC24-45D7-09BC-E3F52AE4224C}"/>
          </ac:spMkLst>
        </pc:spChg>
        <pc:spChg chg="mod">
          <ac:chgData name="Anne-Marie Mcdonald (1908085)" userId="S::1908085@student.uwtsd.ac.uk::325fee9f-edf5-4eb6-85c7-44cac2b914cc" providerId="AD" clId="Web-{C2C58608-3220-74DA-C7EB-904411489817}" dt="2023-10-25T21:58:52.658" v="3" actId="20577"/>
          <ac:spMkLst>
            <pc:docMk/>
            <pc:sldMk cId="3540314520" sldId="276"/>
            <ac:spMk id="8" creationId="{923E8915-D2AA-4327-A45A-972C3CA9574B}"/>
          </ac:spMkLst>
        </pc:spChg>
      </pc:sldChg>
    </pc:docChg>
  </pc:docChgLst>
  <pc:docChgLst>
    <pc:chgData name="Janepher Namitala (2030084)" userId="S::2030084@student.uwtsd.ac.uk::65a01dd3-2900-45af-b30d-ee0481b2b46b" providerId="AD" clId="Web-{3FC2C1BE-FFA1-A857-0A4D-F526740FA77C}"/>
    <pc:docChg chg="delSld modSld sldOrd">
      <pc:chgData name="Janepher Namitala (2030084)" userId="S::2030084@student.uwtsd.ac.uk::65a01dd3-2900-45af-b30d-ee0481b2b46b" providerId="AD" clId="Web-{3FC2C1BE-FFA1-A857-0A4D-F526740FA77C}" dt="2023-10-26T17:38:46.165" v="59" actId="20577"/>
      <pc:docMkLst>
        <pc:docMk/>
      </pc:docMkLst>
      <pc:sldChg chg="modSp ord">
        <pc:chgData name="Janepher Namitala (2030084)" userId="S::2030084@student.uwtsd.ac.uk::65a01dd3-2900-45af-b30d-ee0481b2b46b" providerId="AD" clId="Web-{3FC2C1BE-FFA1-A857-0A4D-F526740FA77C}" dt="2023-10-26T17:38:17.240" v="57" actId="20577"/>
        <pc:sldMkLst>
          <pc:docMk/>
          <pc:sldMk cId="1620632756" sldId="257"/>
        </pc:sldMkLst>
        <pc:spChg chg="mod">
          <ac:chgData name="Janepher Namitala (2030084)" userId="S::2030084@student.uwtsd.ac.uk::65a01dd3-2900-45af-b30d-ee0481b2b46b" providerId="AD" clId="Web-{3FC2C1BE-FFA1-A857-0A4D-F526740FA77C}" dt="2023-10-26T17:20:21.758" v="53" actId="20577"/>
          <ac:spMkLst>
            <pc:docMk/>
            <pc:sldMk cId="1620632756" sldId="257"/>
            <ac:spMk id="2" creationId="{42B0C3AE-38B4-A1BD-9F57-9BE5BAD1D023}"/>
          </ac:spMkLst>
        </pc:spChg>
        <pc:spChg chg="mod">
          <ac:chgData name="Janepher Namitala (2030084)" userId="S::2030084@student.uwtsd.ac.uk::65a01dd3-2900-45af-b30d-ee0481b2b46b" providerId="AD" clId="Web-{3FC2C1BE-FFA1-A857-0A4D-F526740FA77C}" dt="2023-10-26T17:38:17.240" v="57" actId="20577"/>
          <ac:spMkLst>
            <pc:docMk/>
            <pc:sldMk cId="1620632756" sldId="257"/>
            <ac:spMk id="7" creationId="{B7B2944B-BA57-452A-A0AA-A1F642C48A5D}"/>
          </ac:spMkLst>
        </pc:spChg>
      </pc:sldChg>
      <pc:sldChg chg="modSp">
        <pc:chgData name="Janepher Namitala (2030084)" userId="S::2030084@student.uwtsd.ac.uk::65a01dd3-2900-45af-b30d-ee0481b2b46b" providerId="AD" clId="Web-{3FC2C1BE-FFA1-A857-0A4D-F526740FA77C}" dt="2023-10-26T17:38:46.165" v="59" actId="20577"/>
        <pc:sldMkLst>
          <pc:docMk/>
          <pc:sldMk cId="159985848" sldId="260"/>
        </pc:sldMkLst>
        <pc:spChg chg="mod">
          <ac:chgData name="Janepher Namitala (2030084)" userId="S::2030084@student.uwtsd.ac.uk::65a01dd3-2900-45af-b30d-ee0481b2b46b" providerId="AD" clId="Web-{3FC2C1BE-FFA1-A857-0A4D-F526740FA77C}" dt="2023-10-26T17:38:46.165" v="59" actId="20577"/>
          <ac:spMkLst>
            <pc:docMk/>
            <pc:sldMk cId="159985848" sldId="260"/>
            <ac:spMk id="2" creationId="{2B887244-6B0E-E0CA-A492-5C57A3CE818B}"/>
          </ac:spMkLst>
        </pc:spChg>
      </pc:sldChg>
      <pc:sldChg chg="del">
        <pc:chgData name="Janepher Namitala (2030084)" userId="S::2030084@student.uwtsd.ac.uk::65a01dd3-2900-45af-b30d-ee0481b2b46b" providerId="AD" clId="Web-{3FC2C1BE-FFA1-A857-0A4D-F526740FA77C}" dt="2023-10-26T17:37:56.957" v="54"/>
        <pc:sldMkLst>
          <pc:docMk/>
          <pc:sldMk cId="1680501435" sldId="268"/>
        </pc:sldMkLst>
      </pc:sldChg>
      <pc:sldChg chg="del">
        <pc:chgData name="Janepher Namitala (2030084)" userId="S::2030084@student.uwtsd.ac.uk::65a01dd3-2900-45af-b30d-ee0481b2b46b" providerId="AD" clId="Web-{3FC2C1BE-FFA1-A857-0A4D-F526740FA77C}" dt="2023-10-26T17:14:18.117" v="35"/>
        <pc:sldMkLst>
          <pc:docMk/>
          <pc:sldMk cId="420064095" sldId="270"/>
        </pc:sldMkLst>
      </pc:sldChg>
      <pc:sldChg chg="del">
        <pc:chgData name="Janepher Namitala (2030084)" userId="S::2030084@student.uwtsd.ac.uk::65a01dd3-2900-45af-b30d-ee0481b2b46b" providerId="AD" clId="Web-{3FC2C1BE-FFA1-A857-0A4D-F526740FA77C}" dt="2023-10-26T17:14:16.117" v="34"/>
        <pc:sldMkLst>
          <pc:docMk/>
          <pc:sldMk cId="3932764159" sldId="271"/>
        </pc:sldMkLst>
      </pc:sldChg>
      <pc:sldChg chg="modSp del">
        <pc:chgData name="Janepher Namitala (2030084)" userId="S::2030084@student.uwtsd.ac.uk::65a01dd3-2900-45af-b30d-ee0481b2b46b" providerId="AD" clId="Web-{3FC2C1BE-FFA1-A857-0A4D-F526740FA77C}" dt="2023-10-26T17:12:56.610" v="33"/>
        <pc:sldMkLst>
          <pc:docMk/>
          <pc:sldMk cId="3063702469" sldId="282"/>
        </pc:sldMkLst>
        <pc:spChg chg="mod">
          <ac:chgData name="Janepher Namitala (2030084)" userId="S::2030084@student.uwtsd.ac.uk::65a01dd3-2900-45af-b30d-ee0481b2b46b" providerId="AD" clId="Web-{3FC2C1BE-FFA1-A857-0A4D-F526740FA77C}" dt="2023-10-26T17:08:37.198" v="32" actId="20577"/>
          <ac:spMkLst>
            <pc:docMk/>
            <pc:sldMk cId="3063702469" sldId="282"/>
            <ac:spMk id="2" creationId="{73382EAD-9A68-577A-B201-B9C24F2C19FD}"/>
          </ac:spMkLst>
        </pc:spChg>
      </pc:sldChg>
    </pc:docChg>
  </pc:docChgLst>
  <pc:docChgLst>
    <pc:chgData name="Anne-Marie Mcdonald (1908085)" userId="S::1908085@student.uwtsd.ac.uk::325fee9f-edf5-4eb6-85c7-44cac2b914cc" providerId="AD" clId="Web-{9D92EECA-D690-D74E-90D9-5035AA5408D3}"/>
    <pc:docChg chg="modSld">
      <pc:chgData name="Anne-Marie Mcdonald (1908085)" userId="S::1908085@student.uwtsd.ac.uk::325fee9f-edf5-4eb6-85c7-44cac2b914cc" providerId="AD" clId="Web-{9D92EECA-D690-D74E-90D9-5035AA5408D3}" dt="2023-10-23T10:03:44.497" v="9" actId="20577"/>
      <pc:docMkLst>
        <pc:docMk/>
      </pc:docMkLst>
      <pc:sldChg chg="modSp">
        <pc:chgData name="Anne-Marie Mcdonald (1908085)" userId="S::1908085@student.uwtsd.ac.uk::325fee9f-edf5-4eb6-85c7-44cac2b914cc" providerId="AD" clId="Web-{9D92EECA-D690-D74E-90D9-5035AA5408D3}" dt="2023-10-23T10:03:44.497" v="9" actId="20577"/>
        <pc:sldMkLst>
          <pc:docMk/>
          <pc:sldMk cId="4172782506" sldId="275"/>
        </pc:sldMkLst>
        <pc:spChg chg="mod">
          <ac:chgData name="Anne-Marie Mcdonald (1908085)" userId="S::1908085@student.uwtsd.ac.uk::325fee9f-edf5-4eb6-85c7-44cac2b914cc" providerId="AD" clId="Web-{9D92EECA-D690-D74E-90D9-5035AA5408D3}" dt="2023-10-23T10:03:44.497" v="9" actId="20577"/>
          <ac:spMkLst>
            <pc:docMk/>
            <pc:sldMk cId="4172782506" sldId="275"/>
            <ac:spMk id="2" creationId="{F6871E3A-4892-2FA5-1836-C2B7B1840699}"/>
          </ac:spMkLst>
        </pc:spChg>
      </pc:sldChg>
    </pc:docChg>
  </pc:docChgLst>
  <pc:docChgLst>
    <pc:chgData name="Janepher Namitala (2030084)" userId="S::2030084@student.uwtsd.ac.uk::65a01dd3-2900-45af-b30d-ee0481b2b46b" providerId="AD" clId="Web-{1BB96404-D86F-0B8D-BC86-5848336C4E3E}"/>
    <pc:docChg chg="addSld delSld modSld">
      <pc:chgData name="Janepher Namitala (2030084)" userId="S::2030084@student.uwtsd.ac.uk::65a01dd3-2900-45af-b30d-ee0481b2b46b" providerId="AD" clId="Web-{1BB96404-D86F-0B8D-BC86-5848336C4E3E}" dt="2023-10-16T18:16:47.105" v="1166" actId="20577"/>
      <pc:docMkLst>
        <pc:docMk/>
      </pc:docMkLst>
      <pc:sldChg chg="addSp modSp add del">
        <pc:chgData name="Janepher Namitala (2030084)" userId="S::2030084@student.uwtsd.ac.uk::65a01dd3-2900-45af-b30d-ee0481b2b46b" providerId="AD" clId="Web-{1BB96404-D86F-0B8D-BC86-5848336C4E3E}" dt="2023-10-16T17:26:14.992" v="207" actId="1076"/>
        <pc:sldMkLst>
          <pc:docMk/>
          <pc:sldMk cId="159985848" sldId="260"/>
        </pc:sldMkLst>
        <pc:spChg chg="mod">
          <ac:chgData name="Janepher Namitala (2030084)" userId="S::2030084@student.uwtsd.ac.uk::65a01dd3-2900-45af-b30d-ee0481b2b46b" providerId="AD" clId="Web-{1BB96404-D86F-0B8D-BC86-5848336C4E3E}" dt="2023-10-16T17:21:57.641" v="28" actId="20577"/>
          <ac:spMkLst>
            <pc:docMk/>
            <pc:sldMk cId="159985848" sldId="260"/>
            <ac:spMk id="2" creationId="{2B887244-6B0E-E0CA-A492-5C57A3CE818B}"/>
          </ac:spMkLst>
        </pc:spChg>
        <pc:spChg chg="add mod">
          <ac:chgData name="Janepher Namitala (2030084)" userId="S::2030084@student.uwtsd.ac.uk::65a01dd3-2900-45af-b30d-ee0481b2b46b" providerId="AD" clId="Web-{1BB96404-D86F-0B8D-BC86-5848336C4E3E}" dt="2023-10-16T17:26:14.992" v="207" actId="1076"/>
          <ac:spMkLst>
            <pc:docMk/>
            <pc:sldMk cId="159985848" sldId="260"/>
            <ac:spMk id="6" creationId="{9CDEFE0A-762C-6BE9-E338-E4B25550BCAD}"/>
          </ac:spMkLst>
        </pc:spChg>
      </pc:sldChg>
      <pc:sldChg chg="addSp modSp">
        <pc:chgData name="Janepher Namitala (2030084)" userId="S::2030084@student.uwtsd.ac.uk::65a01dd3-2900-45af-b30d-ee0481b2b46b" providerId="AD" clId="Web-{1BB96404-D86F-0B8D-BC86-5848336C4E3E}" dt="2023-10-16T17:30:37.374" v="367" actId="1076"/>
        <pc:sldMkLst>
          <pc:docMk/>
          <pc:sldMk cId="687977507" sldId="261"/>
        </pc:sldMkLst>
        <pc:spChg chg="add mod">
          <ac:chgData name="Janepher Namitala (2030084)" userId="S::2030084@student.uwtsd.ac.uk::65a01dd3-2900-45af-b30d-ee0481b2b46b" providerId="AD" clId="Web-{1BB96404-D86F-0B8D-BC86-5848336C4E3E}" dt="2023-10-16T17:30:37.374" v="367" actId="1076"/>
          <ac:spMkLst>
            <pc:docMk/>
            <pc:sldMk cId="687977507" sldId="261"/>
            <ac:spMk id="2" creationId="{149B581B-0727-8FB2-947A-59EAE7AE7509}"/>
          </ac:spMkLst>
        </pc:spChg>
        <pc:picChg chg="mod">
          <ac:chgData name="Janepher Namitala (2030084)" userId="S::2030084@student.uwtsd.ac.uk::65a01dd3-2900-45af-b30d-ee0481b2b46b" providerId="AD" clId="Web-{1BB96404-D86F-0B8D-BC86-5848336C4E3E}" dt="2023-10-16T17:30:29.702" v="365" actId="1076"/>
          <ac:picMkLst>
            <pc:docMk/>
            <pc:sldMk cId="687977507" sldId="261"/>
            <ac:picMk id="4" creationId="{44DDD753-8458-DB89-5C60-24F9EF1C92EE}"/>
          </ac:picMkLst>
        </pc:picChg>
      </pc:sldChg>
      <pc:sldChg chg="modSp">
        <pc:chgData name="Janepher Namitala (2030084)" userId="S::2030084@student.uwtsd.ac.uk::65a01dd3-2900-45af-b30d-ee0481b2b46b" providerId="AD" clId="Web-{1BB96404-D86F-0B8D-BC86-5848336C4E3E}" dt="2023-10-16T17:36:31.008" v="545" actId="1076"/>
        <pc:sldMkLst>
          <pc:docMk/>
          <pc:sldMk cId="2523690900" sldId="262"/>
        </pc:sldMkLst>
        <pc:spChg chg="mod">
          <ac:chgData name="Janepher Namitala (2030084)" userId="S::2030084@student.uwtsd.ac.uk::65a01dd3-2900-45af-b30d-ee0481b2b46b" providerId="AD" clId="Web-{1BB96404-D86F-0B8D-BC86-5848336C4E3E}" dt="2023-10-16T17:36:31.008" v="545" actId="1076"/>
          <ac:spMkLst>
            <pc:docMk/>
            <pc:sldMk cId="2523690900" sldId="262"/>
            <ac:spMk id="3" creationId="{182ED9AE-14C6-2E11-F1AB-C6F510678433}"/>
          </ac:spMkLst>
        </pc:spChg>
      </pc:sldChg>
      <pc:sldChg chg="modSp">
        <pc:chgData name="Janepher Namitala (2030084)" userId="S::2030084@student.uwtsd.ac.uk::65a01dd3-2900-45af-b30d-ee0481b2b46b" providerId="AD" clId="Web-{1BB96404-D86F-0B8D-BC86-5848336C4E3E}" dt="2023-10-16T17:40:40.609" v="655" actId="1076"/>
        <pc:sldMkLst>
          <pc:docMk/>
          <pc:sldMk cId="2303178056" sldId="263"/>
        </pc:sldMkLst>
        <pc:spChg chg="mod">
          <ac:chgData name="Janepher Namitala (2030084)" userId="S::2030084@student.uwtsd.ac.uk::65a01dd3-2900-45af-b30d-ee0481b2b46b" providerId="AD" clId="Web-{1BB96404-D86F-0B8D-BC86-5848336C4E3E}" dt="2023-10-16T17:40:40.609" v="655" actId="1076"/>
          <ac:spMkLst>
            <pc:docMk/>
            <pc:sldMk cId="2303178056" sldId="263"/>
            <ac:spMk id="3" creationId="{A94FE9F3-8C09-39F4-3D20-0EF7F7EEA6D3}"/>
          </ac:spMkLst>
        </pc:spChg>
      </pc:sldChg>
      <pc:sldChg chg="modSp">
        <pc:chgData name="Janepher Namitala (2030084)" userId="S::2030084@student.uwtsd.ac.uk::65a01dd3-2900-45af-b30d-ee0481b2b46b" providerId="AD" clId="Web-{1BB96404-D86F-0B8D-BC86-5848336C4E3E}" dt="2023-10-16T17:51:31.923" v="817" actId="20577"/>
        <pc:sldMkLst>
          <pc:docMk/>
          <pc:sldMk cId="256780310" sldId="266"/>
        </pc:sldMkLst>
        <pc:spChg chg="mod">
          <ac:chgData name="Janepher Namitala (2030084)" userId="S::2030084@student.uwtsd.ac.uk::65a01dd3-2900-45af-b30d-ee0481b2b46b" providerId="AD" clId="Web-{1BB96404-D86F-0B8D-BC86-5848336C4E3E}" dt="2023-10-16T17:51:31.923" v="817" actId="20577"/>
          <ac:spMkLst>
            <pc:docMk/>
            <pc:sldMk cId="256780310" sldId="266"/>
            <ac:spMk id="3" creationId="{56C9B03D-6081-AFAF-8F0B-70EBBC786517}"/>
          </ac:spMkLst>
        </pc:spChg>
      </pc:sldChg>
      <pc:sldChg chg="modSp">
        <pc:chgData name="Janepher Namitala (2030084)" userId="S::2030084@student.uwtsd.ac.uk::65a01dd3-2900-45af-b30d-ee0481b2b46b" providerId="AD" clId="Web-{1BB96404-D86F-0B8D-BC86-5848336C4E3E}" dt="2023-10-16T17:21:14.999" v="6" actId="20577"/>
        <pc:sldMkLst>
          <pc:docMk/>
          <pc:sldMk cId="3932764159" sldId="271"/>
        </pc:sldMkLst>
        <pc:spChg chg="mod">
          <ac:chgData name="Janepher Namitala (2030084)" userId="S::2030084@student.uwtsd.ac.uk::65a01dd3-2900-45af-b30d-ee0481b2b46b" providerId="AD" clId="Web-{1BB96404-D86F-0B8D-BC86-5848336C4E3E}" dt="2023-10-16T17:21:14.999" v="6" actId="20577"/>
          <ac:spMkLst>
            <pc:docMk/>
            <pc:sldMk cId="3932764159" sldId="271"/>
            <ac:spMk id="2" creationId="{E8BA13CA-4DDF-F28A-2772-FE30CA238A56}"/>
          </ac:spMkLst>
        </pc:spChg>
      </pc:sldChg>
      <pc:sldChg chg="add del">
        <pc:chgData name="Janepher Namitala (2030084)" userId="S::2030084@student.uwtsd.ac.uk::65a01dd3-2900-45af-b30d-ee0481b2b46b" providerId="AD" clId="Web-{1BB96404-D86F-0B8D-BC86-5848336C4E3E}" dt="2023-10-16T17:21:01.124" v="2"/>
        <pc:sldMkLst>
          <pc:docMk/>
          <pc:sldMk cId="2156723992" sldId="274"/>
        </pc:sldMkLst>
      </pc:sldChg>
      <pc:sldChg chg="modSp new">
        <pc:chgData name="Janepher Namitala (2030084)" userId="S::2030084@student.uwtsd.ac.uk::65a01dd3-2900-45af-b30d-ee0481b2b46b" providerId="AD" clId="Web-{1BB96404-D86F-0B8D-BC86-5848336C4E3E}" dt="2023-10-16T18:16:47.105" v="1166" actId="20577"/>
        <pc:sldMkLst>
          <pc:docMk/>
          <pc:sldMk cId="4229313336" sldId="274"/>
        </pc:sldMkLst>
        <pc:spChg chg="mod">
          <ac:chgData name="Janepher Namitala (2030084)" userId="S::2030084@student.uwtsd.ac.uk::65a01dd3-2900-45af-b30d-ee0481b2b46b" providerId="AD" clId="Web-{1BB96404-D86F-0B8D-BC86-5848336C4E3E}" dt="2023-10-16T17:51:39.814" v="825" actId="20577"/>
          <ac:spMkLst>
            <pc:docMk/>
            <pc:sldMk cId="4229313336" sldId="274"/>
            <ac:spMk id="2" creationId="{6DA87078-E3D5-12D6-1814-16E966F5F896}"/>
          </ac:spMkLst>
        </pc:spChg>
        <pc:spChg chg="mod">
          <ac:chgData name="Janepher Namitala (2030084)" userId="S::2030084@student.uwtsd.ac.uk::65a01dd3-2900-45af-b30d-ee0481b2b46b" providerId="AD" clId="Web-{1BB96404-D86F-0B8D-BC86-5848336C4E3E}" dt="2023-10-16T18:16:47.105" v="1166" actId="20577"/>
          <ac:spMkLst>
            <pc:docMk/>
            <pc:sldMk cId="4229313336" sldId="274"/>
            <ac:spMk id="3" creationId="{9A2306DD-A720-A57D-AC3C-965065B153A7}"/>
          </ac:spMkLst>
        </pc:spChg>
      </pc:sldChg>
    </pc:docChg>
  </pc:docChgLst>
  <pc:docChgLst>
    <pc:chgData name="Janepher Namitala (2030084)" userId="S::2030084@student.uwtsd.ac.uk::65a01dd3-2900-45af-b30d-ee0481b2b46b" providerId="AD" clId="Web-{224604AE-2CA9-B4CC-CA43-A1B544A2B219}"/>
    <pc:docChg chg="addSld modSld">
      <pc:chgData name="Janepher Namitala (2030084)" userId="S::2030084@student.uwtsd.ac.uk::65a01dd3-2900-45af-b30d-ee0481b2b46b" providerId="AD" clId="Web-{224604AE-2CA9-B4CC-CA43-A1B544A2B219}" dt="2023-10-26T10:16:36.766" v="15" actId="20577"/>
      <pc:docMkLst>
        <pc:docMk/>
      </pc:docMkLst>
      <pc:sldChg chg="addSp delSp modSp mod setBg setClrOvrMap">
        <pc:chgData name="Janepher Namitala (2030084)" userId="S::2030084@student.uwtsd.ac.uk::65a01dd3-2900-45af-b30d-ee0481b2b46b" providerId="AD" clId="Web-{224604AE-2CA9-B4CC-CA43-A1B544A2B219}" dt="2023-10-26T10:14:24.589" v="13"/>
        <pc:sldMkLst>
          <pc:docMk/>
          <pc:sldMk cId="2470883274" sldId="265"/>
        </pc:sldMkLst>
        <pc:spChg chg="mod">
          <ac:chgData name="Janepher Namitala (2030084)" userId="S::2030084@student.uwtsd.ac.uk::65a01dd3-2900-45af-b30d-ee0481b2b46b" providerId="AD" clId="Web-{224604AE-2CA9-B4CC-CA43-A1B544A2B219}" dt="2023-10-26T10:14:24.589" v="13"/>
          <ac:spMkLst>
            <pc:docMk/>
            <pc:sldMk cId="2470883274" sldId="265"/>
            <ac:spMk id="2" creationId="{2CCC1434-30D1-B9D3-72A0-4DD305FBF76A}"/>
          </ac:spMkLst>
        </pc:spChg>
        <pc:spChg chg="mod ord">
          <ac:chgData name="Janepher Namitala (2030084)" userId="S::2030084@student.uwtsd.ac.uk::65a01dd3-2900-45af-b30d-ee0481b2b46b" providerId="AD" clId="Web-{224604AE-2CA9-B4CC-CA43-A1B544A2B219}" dt="2023-10-26T10:14:24.589" v="13"/>
          <ac:spMkLst>
            <pc:docMk/>
            <pc:sldMk cId="2470883274" sldId="265"/>
            <ac:spMk id="3" creationId="{F58D8721-3AD3-6E3E-D128-9E5925B22FEE}"/>
          </ac:spMkLst>
        </pc:spChg>
        <pc:spChg chg="del">
          <ac:chgData name="Janepher Namitala (2030084)" userId="S::2030084@student.uwtsd.ac.uk::65a01dd3-2900-45af-b30d-ee0481b2b46b" providerId="AD" clId="Web-{224604AE-2CA9-B4CC-CA43-A1B544A2B219}" dt="2023-10-26T10:14:24.589" v="13"/>
          <ac:spMkLst>
            <pc:docMk/>
            <pc:sldMk cId="2470883274" sldId="265"/>
            <ac:spMk id="63" creationId="{C8A3C342-1D03-412F-8DD3-BF519E8E0AE9}"/>
          </ac:spMkLst>
        </pc:spChg>
        <pc:spChg chg="del">
          <ac:chgData name="Janepher Namitala (2030084)" userId="S::2030084@student.uwtsd.ac.uk::65a01dd3-2900-45af-b30d-ee0481b2b46b" providerId="AD" clId="Web-{224604AE-2CA9-B4CC-CA43-A1B544A2B219}" dt="2023-10-26T10:14:24.589" v="13"/>
          <ac:spMkLst>
            <pc:docMk/>
            <pc:sldMk cId="2470883274" sldId="265"/>
            <ac:spMk id="65" creationId="{81CC9B02-E087-4350-AEBD-2C3CF001AF01}"/>
          </ac:spMkLst>
        </pc:spChg>
        <pc:spChg chg="add">
          <ac:chgData name="Janepher Namitala (2030084)" userId="S::2030084@student.uwtsd.ac.uk::65a01dd3-2900-45af-b30d-ee0481b2b46b" providerId="AD" clId="Web-{224604AE-2CA9-B4CC-CA43-A1B544A2B219}" dt="2023-10-26T10:14:24.589" v="13"/>
          <ac:spMkLst>
            <pc:docMk/>
            <pc:sldMk cId="2470883274" sldId="265"/>
            <ac:spMk id="70" creationId="{B4AAD3FD-83A5-4B89-9F8F-01B8870865BE}"/>
          </ac:spMkLst>
        </pc:spChg>
        <pc:spChg chg="add">
          <ac:chgData name="Janepher Namitala (2030084)" userId="S::2030084@student.uwtsd.ac.uk::65a01dd3-2900-45af-b30d-ee0481b2b46b" providerId="AD" clId="Web-{224604AE-2CA9-B4CC-CA43-A1B544A2B219}" dt="2023-10-26T10:14:24.589" v="13"/>
          <ac:spMkLst>
            <pc:docMk/>
            <pc:sldMk cId="2470883274" sldId="265"/>
            <ac:spMk id="72" creationId="{61752F1D-FC0F-4103-9584-630E643CCDA6}"/>
          </ac:spMkLst>
        </pc:spChg>
        <pc:spChg chg="add">
          <ac:chgData name="Janepher Namitala (2030084)" userId="S::2030084@student.uwtsd.ac.uk::65a01dd3-2900-45af-b30d-ee0481b2b46b" providerId="AD" clId="Web-{224604AE-2CA9-B4CC-CA43-A1B544A2B219}" dt="2023-10-26T10:14:24.589" v="13"/>
          <ac:spMkLst>
            <pc:docMk/>
            <pc:sldMk cId="2470883274" sldId="265"/>
            <ac:spMk id="74" creationId="{70151CB7-E7DE-4917-B831-01DF9CE01306}"/>
          </ac:spMkLst>
        </pc:spChg>
        <pc:spChg chg="add">
          <ac:chgData name="Janepher Namitala (2030084)" userId="S::2030084@student.uwtsd.ac.uk::65a01dd3-2900-45af-b30d-ee0481b2b46b" providerId="AD" clId="Web-{224604AE-2CA9-B4CC-CA43-A1B544A2B219}" dt="2023-10-26T10:14:24.589" v="13"/>
          <ac:spMkLst>
            <pc:docMk/>
            <pc:sldMk cId="2470883274" sldId="265"/>
            <ac:spMk id="76" creationId="{A92A1116-1C84-41DF-B803-1F7B0883EC82}"/>
          </ac:spMkLst>
        </pc:spChg>
        <pc:picChg chg="add del mod">
          <ac:chgData name="Janepher Namitala (2030084)" userId="S::2030084@student.uwtsd.ac.uk::65a01dd3-2900-45af-b30d-ee0481b2b46b" providerId="AD" clId="Web-{224604AE-2CA9-B4CC-CA43-A1B544A2B219}" dt="2023-10-26T10:12:08.537" v="2"/>
          <ac:picMkLst>
            <pc:docMk/>
            <pc:sldMk cId="2470883274" sldId="265"/>
            <ac:picMk id="4" creationId="{B0AE2A89-06D5-630B-618C-94304431376E}"/>
          </ac:picMkLst>
        </pc:picChg>
        <pc:picChg chg="add mod">
          <ac:chgData name="Janepher Namitala (2030084)" userId="S::2030084@student.uwtsd.ac.uk::65a01dd3-2900-45af-b30d-ee0481b2b46b" providerId="AD" clId="Web-{224604AE-2CA9-B4CC-CA43-A1B544A2B219}" dt="2023-10-26T10:14:24.589" v="13"/>
          <ac:picMkLst>
            <pc:docMk/>
            <pc:sldMk cId="2470883274" sldId="265"/>
            <ac:picMk id="5" creationId="{C04BE4A3-65A4-5491-CD44-1E3277301D10}"/>
          </ac:picMkLst>
        </pc:picChg>
        <pc:picChg chg="del">
          <ac:chgData name="Janepher Namitala (2030084)" userId="S::2030084@student.uwtsd.ac.uk::65a01dd3-2900-45af-b30d-ee0481b2b46b" providerId="AD" clId="Web-{224604AE-2CA9-B4CC-CA43-A1B544A2B219}" dt="2023-10-26T10:10:59.113" v="0"/>
          <ac:picMkLst>
            <pc:docMk/>
            <pc:sldMk cId="2470883274" sldId="265"/>
            <ac:picMk id="52" creationId="{79BC21F4-85BB-D8F6-9F81-CE74E9EA72F5}"/>
          </ac:picMkLst>
        </pc:picChg>
      </pc:sldChg>
      <pc:sldChg chg="modSp new">
        <pc:chgData name="Janepher Namitala (2030084)" userId="S::2030084@student.uwtsd.ac.uk::65a01dd3-2900-45af-b30d-ee0481b2b46b" providerId="AD" clId="Web-{224604AE-2CA9-B4CC-CA43-A1B544A2B219}" dt="2023-10-26T10:16:36.766" v="15" actId="20577"/>
        <pc:sldMkLst>
          <pc:docMk/>
          <pc:sldMk cId="3246244858" sldId="281"/>
        </pc:sldMkLst>
        <pc:spChg chg="mod">
          <ac:chgData name="Janepher Namitala (2030084)" userId="S::2030084@student.uwtsd.ac.uk::65a01dd3-2900-45af-b30d-ee0481b2b46b" providerId="AD" clId="Web-{224604AE-2CA9-B4CC-CA43-A1B544A2B219}" dt="2023-10-26T10:16:36.766" v="15" actId="20577"/>
          <ac:spMkLst>
            <pc:docMk/>
            <pc:sldMk cId="3246244858" sldId="281"/>
            <ac:spMk id="3" creationId="{153DC559-3411-D9C7-ED95-8A695D379E95}"/>
          </ac:spMkLst>
        </pc:spChg>
      </pc:sldChg>
    </pc:docChg>
  </pc:docChgLst>
  <pc:docChgLst>
    <pc:chgData name="Anne-Marie Mcdonald (1908085)" userId="S::1908085@student.uwtsd.ac.uk::325fee9f-edf5-4eb6-85c7-44cac2b914cc" providerId="AD" clId="Web-{827FEEEF-9E23-CB64-ACBE-D4AFCAF08FCB}"/>
    <pc:docChg chg="sldOrd">
      <pc:chgData name="Anne-Marie Mcdonald (1908085)" userId="S::1908085@student.uwtsd.ac.uk::325fee9f-edf5-4eb6-85c7-44cac2b914cc" providerId="AD" clId="Web-{827FEEEF-9E23-CB64-ACBE-D4AFCAF08FCB}" dt="2023-10-25T16:31:50.308" v="1"/>
      <pc:docMkLst>
        <pc:docMk/>
      </pc:docMkLst>
      <pc:sldChg chg="ord">
        <pc:chgData name="Anne-Marie Mcdonald (1908085)" userId="S::1908085@student.uwtsd.ac.uk::325fee9f-edf5-4eb6-85c7-44cac2b914cc" providerId="AD" clId="Web-{827FEEEF-9E23-CB64-ACBE-D4AFCAF08FCB}" dt="2023-10-25T16:31:50.308" v="1"/>
        <pc:sldMkLst>
          <pc:docMk/>
          <pc:sldMk cId="420064095" sldId="270"/>
        </pc:sldMkLst>
      </pc:sldChg>
      <pc:sldChg chg="ord">
        <pc:chgData name="Anne-Marie Mcdonald (1908085)" userId="S::1908085@student.uwtsd.ac.uk::325fee9f-edf5-4eb6-85c7-44cac2b914cc" providerId="AD" clId="Web-{827FEEEF-9E23-CB64-ACBE-D4AFCAF08FCB}" dt="2023-10-25T16:31:21.901" v="0"/>
        <pc:sldMkLst>
          <pc:docMk/>
          <pc:sldMk cId="2146577977" sldId="277"/>
        </pc:sldMkLst>
      </pc:sldChg>
    </pc:docChg>
  </pc:docChgLst>
  <pc:docChgLst>
    <pc:chgData name="Janepher Namitala (2030084)" userId="S::2030084@student.uwtsd.ac.uk::65a01dd3-2900-45af-b30d-ee0481b2b46b" providerId="AD" clId="Web-{D71F8E8D-E8BC-6432-0657-23DC8B206901}"/>
    <pc:docChg chg="addSld delSld modSld">
      <pc:chgData name="Janepher Namitala (2030084)" userId="S::2030084@student.uwtsd.ac.uk::65a01dd3-2900-45af-b30d-ee0481b2b46b" providerId="AD" clId="Web-{D71F8E8D-E8BC-6432-0657-23DC8B206901}" dt="2023-10-16T13:19:47.870" v="331" actId="20577"/>
      <pc:docMkLst>
        <pc:docMk/>
      </pc:docMkLst>
      <pc:sldChg chg="modSp del">
        <pc:chgData name="Janepher Namitala (2030084)" userId="S::2030084@student.uwtsd.ac.uk::65a01dd3-2900-45af-b30d-ee0481b2b46b" providerId="AD" clId="Web-{D71F8E8D-E8BC-6432-0657-23DC8B206901}" dt="2023-10-16T12:54:06.312" v="68"/>
        <pc:sldMkLst>
          <pc:docMk/>
          <pc:sldMk cId="109857222" sldId="256"/>
        </pc:sldMkLst>
        <pc:spChg chg="mod">
          <ac:chgData name="Janepher Namitala (2030084)" userId="S::2030084@student.uwtsd.ac.uk::65a01dd3-2900-45af-b30d-ee0481b2b46b" providerId="AD" clId="Web-{D71F8E8D-E8BC-6432-0657-23DC8B206901}" dt="2023-10-16T12:51:19.947" v="29" actId="20577"/>
          <ac:spMkLst>
            <pc:docMk/>
            <pc:sldMk cId="109857222" sldId="256"/>
            <ac:spMk id="3" creationId="{00000000-0000-0000-0000-000000000000}"/>
          </ac:spMkLst>
        </pc:spChg>
      </pc:sldChg>
      <pc:sldChg chg="new del">
        <pc:chgData name="Janepher Namitala (2030084)" userId="S::2030084@student.uwtsd.ac.uk::65a01dd3-2900-45af-b30d-ee0481b2b46b" providerId="AD" clId="Web-{D71F8E8D-E8BC-6432-0657-23DC8B206901}" dt="2023-10-16T12:54:33.329" v="71"/>
        <pc:sldMkLst>
          <pc:docMk/>
          <pc:sldMk cId="790861681" sldId="264"/>
        </pc:sldMkLst>
      </pc:sldChg>
      <pc:sldChg chg="addSp delSp modSp new add del">
        <pc:chgData name="Janepher Namitala (2030084)" userId="S::2030084@student.uwtsd.ac.uk::65a01dd3-2900-45af-b30d-ee0481b2b46b" providerId="AD" clId="Web-{D71F8E8D-E8BC-6432-0657-23DC8B206901}" dt="2023-10-16T13:06:20.668" v="210" actId="20577"/>
        <pc:sldMkLst>
          <pc:docMk/>
          <pc:sldMk cId="2470883274" sldId="265"/>
        </pc:sldMkLst>
        <pc:spChg chg="add del mod">
          <ac:chgData name="Janepher Namitala (2030084)" userId="S::2030084@student.uwtsd.ac.uk::65a01dd3-2900-45af-b30d-ee0481b2b46b" providerId="AD" clId="Web-{D71F8E8D-E8BC-6432-0657-23DC8B206901}" dt="2023-10-16T13:06:20.668" v="210" actId="20577"/>
          <ac:spMkLst>
            <pc:docMk/>
            <pc:sldMk cId="2470883274" sldId="265"/>
            <ac:spMk id="3" creationId="{F58D8721-3AD3-6E3E-D128-9E5925B22FEE}"/>
          </ac:spMkLst>
        </pc:spChg>
        <pc:picChg chg="add del mod ord">
          <ac:chgData name="Janepher Namitala (2030084)" userId="S::2030084@student.uwtsd.ac.uk::65a01dd3-2900-45af-b30d-ee0481b2b46b" providerId="AD" clId="Web-{D71F8E8D-E8BC-6432-0657-23DC8B206901}" dt="2023-10-16T12:52:34.043" v="33"/>
          <ac:picMkLst>
            <pc:docMk/>
            <pc:sldMk cId="2470883274" sldId="265"/>
            <ac:picMk id="4" creationId="{D65B793E-6902-9B44-1558-4EA6919652D3}"/>
          </ac:picMkLst>
        </pc:picChg>
      </pc:sldChg>
      <pc:sldChg chg="modSp new">
        <pc:chgData name="Janepher Namitala (2030084)" userId="S::2030084@student.uwtsd.ac.uk::65a01dd3-2900-45af-b30d-ee0481b2b46b" providerId="AD" clId="Web-{D71F8E8D-E8BC-6432-0657-23DC8B206901}" dt="2023-10-16T13:19:47.870" v="331" actId="20577"/>
        <pc:sldMkLst>
          <pc:docMk/>
          <pc:sldMk cId="256780310" sldId="266"/>
        </pc:sldMkLst>
        <pc:spChg chg="mod">
          <ac:chgData name="Janepher Namitala (2030084)" userId="S::2030084@student.uwtsd.ac.uk::65a01dd3-2900-45af-b30d-ee0481b2b46b" providerId="AD" clId="Web-{D71F8E8D-E8BC-6432-0657-23DC8B206901}" dt="2023-10-16T13:16:47.082" v="231" actId="20577"/>
          <ac:spMkLst>
            <pc:docMk/>
            <pc:sldMk cId="256780310" sldId="266"/>
            <ac:spMk id="2" creationId="{6EF6A27B-8936-44E8-23F6-9C2D7D453680}"/>
          </ac:spMkLst>
        </pc:spChg>
        <pc:spChg chg="mod">
          <ac:chgData name="Janepher Namitala (2030084)" userId="S::2030084@student.uwtsd.ac.uk::65a01dd3-2900-45af-b30d-ee0481b2b46b" providerId="AD" clId="Web-{D71F8E8D-E8BC-6432-0657-23DC8B206901}" dt="2023-10-16T13:19:47.870" v="331" actId="20577"/>
          <ac:spMkLst>
            <pc:docMk/>
            <pc:sldMk cId="256780310" sldId="266"/>
            <ac:spMk id="3" creationId="{56C9B03D-6081-AFAF-8F0B-70EBBC786517}"/>
          </ac:spMkLst>
        </pc:spChg>
      </pc:sldChg>
      <pc:sldChg chg="new del">
        <pc:chgData name="Janepher Namitala (2030084)" userId="S::2030084@student.uwtsd.ac.uk::65a01dd3-2900-45af-b30d-ee0481b2b46b" providerId="AD" clId="Web-{D71F8E8D-E8BC-6432-0657-23DC8B206901}" dt="2023-10-16T13:14:48.905" v="218"/>
        <pc:sldMkLst>
          <pc:docMk/>
          <pc:sldMk cId="1249283237" sldId="266"/>
        </pc:sldMkLst>
      </pc:sldChg>
      <pc:sldChg chg="new del">
        <pc:chgData name="Janepher Namitala (2030084)" userId="S::2030084@student.uwtsd.ac.uk::65a01dd3-2900-45af-b30d-ee0481b2b46b" providerId="AD" clId="Web-{D71F8E8D-E8BC-6432-0657-23DC8B206901}" dt="2023-10-16T13:14:49.968" v="219"/>
        <pc:sldMkLst>
          <pc:docMk/>
          <pc:sldMk cId="504344597" sldId="267"/>
        </pc:sldMkLst>
      </pc:sldChg>
      <pc:sldChg chg="new del">
        <pc:chgData name="Janepher Namitala (2030084)" userId="S::2030084@student.uwtsd.ac.uk::65a01dd3-2900-45af-b30d-ee0481b2b46b" providerId="AD" clId="Web-{D71F8E8D-E8BC-6432-0657-23DC8B206901}" dt="2023-10-16T13:14:50.905" v="220"/>
        <pc:sldMkLst>
          <pc:docMk/>
          <pc:sldMk cId="648923882" sldId="268"/>
        </pc:sldMkLst>
      </pc:sldChg>
      <pc:sldChg chg="new del">
        <pc:chgData name="Janepher Namitala (2030084)" userId="S::2030084@student.uwtsd.ac.uk::65a01dd3-2900-45af-b30d-ee0481b2b46b" providerId="AD" clId="Web-{D71F8E8D-E8BC-6432-0657-23DC8B206901}" dt="2023-10-16T13:14:51.937" v="221"/>
        <pc:sldMkLst>
          <pc:docMk/>
          <pc:sldMk cId="1275553301" sldId="269"/>
        </pc:sldMkLst>
      </pc:sldChg>
      <pc:sldChg chg="new del">
        <pc:chgData name="Janepher Namitala (2030084)" userId="S::2030084@student.uwtsd.ac.uk::65a01dd3-2900-45af-b30d-ee0481b2b46b" providerId="AD" clId="Web-{D71F8E8D-E8BC-6432-0657-23DC8B206901}" dt="2023-10-16T13:14:52.999" v="222"/>
        <pc:sldMkLst>
          <pc:docMk/>
          <pc:sldMk cId="2813734149" sldId="270"/>
        </pc:sldMkLst>
      </pc:sldChg>
      <pc:sldChg chg="new del">
        <pc:chgData name="Janepher Namitala (2030084)" userId="S::2030084@student.uwtsd.ac.uk::65a01dd3-2900-45af-b30d-ee0481b2b46b" providerId="AD" clId="Web-{D71F8E8D-E8BC-6432-0657-23DC8B206901}" dt="2023-10-16T13:14:58.937" v="224"/>
        <pc:sldMkLst>
          <pc:docMk/>
          <pc:sldMk cId="2788687297" sldId="271"/>
        </pc:sldMkLst>
      </pc:sldChg>
      <pc:sldChg chg="new del">
        <pc:chgData name="Janepher Namitala (2030084)" userId="S::2030084@student.uwtsd.ac.uk::65a01dd3-2900-45af-b30d-ee0481b2b46b" providerId="AD" clId="Web-{D71F8E8D-E8BC-6432-0657-23DC8B206901}" dt="2023-10-16T13:14:57.202" v="223"/>
        <pc:sldMkLst>
          <pc:docMk/>
          <pc:sldMk cId="226340325" sldId="272"/>
        </pc:sldMkLst>
      </pc:sldChg>
    </pc:docChg>
  </pc:docChgLst>
  <pc:docChgLst>
    <pc:chgData name="Janepher Namitala (2030084)" userId="S::2030084@student.uwtsd.ac.uk::65a01dd3-2900-45af-b30d-ee0481b2b46b" providerId="AD" clId="Web-{F74DAC77-1BEF-4E83-C3AA-81FA23CAA00B}"/>
    <pc:docChg chg="addSld modSld">
      <pc:chgData name="Janepher Namitala (2030084)" userId="S::2030084@student.uwtsd.ac.uk::65a01dd3-2900-45af-b30d-ee0481b2b46b" providerId="AD" clId="Web-{F74DAC77-1BEF-4E83-C3AA-81FA23CAA00B}" dt="2023-10-16T15:37:50.706" v="60" actId="20577"/>
      <pc:docMkLst>
        <pc:docMk/>
      </pc:docMkLst>
      <pc:sldChg chg="modSp">
        <pc:chgData name="Janepher Namitala (2030084)" userId="S::2030084@student.uwtsd.ac.uk::65a01dd3-2900-45af-b30d-ee0481b2b46b" providerId="AD" clId="Web-{F74DAC77-1BEF-4E83-C3AA-81FA23CAA00B}" dt="2023-10-16T15:33:41.044" v="16" actId="20577"/>
        <pc:sldMkLst>
          <pc:docMk/>
          <pc:sldMk cId="159985848" sldId="260"/>
        </pc:sldMkLst>
        <pc:spChg chg="mod">
          <ac:chgData name="Janepher Namitala (2030084)" userId="S::2030084@student.uwtsd.ac.uk::65a01dd3-2900-45af-b30d-ee0481b2b46b" providerId="AD" clId="Web-{F74DAC77-1BEF-4E83-C3AA-81FA23CAA00B}" dt="2023-10-16T15:33:41.044" v="16" actId="20577"/>
          <ac:spMkLst>
            <pc:docMk/>
            <pc:sldMk cId="159985848" sldId="260"/>
            <ac:spMk id="2" creationId="{2B887244-6B0E-E0CA-A492-5C57A3CE818B}"/>
          </ac:spMkLst>
        </pc:spChg>
      </pc:sldChg>
      <pc:sldChg chg="addSp delSp modSp">
        <pc:chgData name="Janepher Namitala (2030084)" userId="S::2030084@student.uwtsd.ac.uk::65a01dd3-2900-45af-b30d-ee0481b2b46b" providerId="AD" clId="Web-{F74DAC77-1BEF-4E83-C3AA-81FA23CAA00B}" dt="2023-10-16T15:37:50.706" v="60" actId="20577"/>
        <pc:sldMkLst>
          <pc:docMk/>
          <pc:sldMk cId="687977507" sldId="261"/>
        </pc:sldMkLst>
        <pc:spChg chg="del mod">
          <ac:chgData name="Janepher Namitala (2030084)" userId="S::2030084@student.uwtsd.ac.uk::65a01dd3-2900-45af-b30d-ee0481b2b46b" providerId="AD" clId="Web-{F74DAC77-1BEF-4E83-C3AA-81FA23CAA00B}" dt="2023-10-16T15:36:04.469" v="19"/>
          <ac:spMkLst>
            <pc:docMk/>
            <pc:sldMk cId="687977507" sldId="261"/>
            <ac:spMk id="2" creationId="{47516662-7E22-6D8F-0DED-2D976B932D67}"/>
          </ac:spMkLst>
        </pc:spChg>
        <pc:spChg chg="add del mod">
          <ac:chgData name="Janepher Namitala (2030084)" userId="S::2030084@student.uwtsd.ac.uk::65a01dd3-2900-45af-b30d-ee0481b2b46b" providerId="AD" clId="Web-{F74DAC77-1BEF-4E83-C3AA-81FA23CAA00B}" dt="2023-10-16T15:37:50.706" v="60" actId="20577"/>
          <ac:spMkLst>
            <pc:docMk/>
            <pc:sldMk cId="687977507" sldId="261"/>
            <ac:spMk id="5" creationId="{9D04B0D9-914D-6F99-C2A3-441DA72C0AB1}"/>
          </ac:spMkLst>
        </pc:spChg>
      </pc:sldChg>
      <pc:sldChg chg="new">
        <pc:chgData name="Janepher Namitala (2030084)" userId="S::2030084@student.uwtsd.ac.uk::65a01dd3-2900-45af-b30d-ee0481b2b46b" providerId="AD" clId="Web-{F74DAC77-1BEF-4E83-C3AA-81FA23CAA00B}" dt="2023-10-16T14:54:07.588" v="0"/>
        <pc:sldMkLst>
          <pc:docMk/>
          <pc:sldMk cId="1571154081" sldId="267"/>
        </pc:sldMkLst>
      </pc:sldChg>
      <pc:sldChg chg="new">
        <pc:chgData name="Janepher Namitala (2030084)" userId="S::2030084@student.uwtsd.ac.uk::65a01dd3-2900-45af-b30d-ee0481b2b46b" providerId="AD" clId="Web-{F74DAC77-1BEF-4E83-C3AA-81FA23CAA00B}" dt="2023-10-16T14:54:50.073" v="1"/>
        <pc:sldMkLst>
          <pc:docMk/>
          <pc:sldMk cId="1680501435" sldId="268"/>
        </pc:sldMkLst>
      </pc:sldChg>
      <pc:sldChg chg="new">
        <pc:chgData name="Janepher Namitala (2030084)" userId="S::2030084@student.uwtsd.ac.uk::65a01dd3-2900-45af-b30d-ee0481b2b46b" providerId="AD" clId="Web-{F74DAC77-1BEF-4E83-C3AA-81FA23CAA00B}" dt="2023-10-16T14:54:58.996" v="2"/>
        <pc:sldMkLst>
          <pc:docMk/>
          <pc:sldMk cId="2119369114" sldId="269"/>
        </pc:sldMkLst>
      </pc:sldChg>
      <pc:sldChg chg="new">
        <pc:chgData name="Janepher Namitala (2030084)" userId="S::2030084@student.uwtsd.ac.uk::65a01dd3-2900-45af-b30d-ee0481b2b46b" providerId="AD" clId="Web-{F74DAC77-1BEF-4E83-C3AA-81FA23CAA00B}" dt="2023-10-16T14:55:26.949" v="3"/>
        <pc:sldMkLst>
          <pc:docMk/>
          <pc:sldMk cId="420064095" sldId="270"/>
        </pc:sldMkLst>
      </pc:sldChg>
      <pc:sldChg chg="new">
        <pc:chgData name="Janepher Namitala (2030084)" userId="S::2030084@student.uwtsd.ac.uk::65a01dd3-2900-45af-b30d-ee0481b2b46b" providerId="AD" clId="Web-{F74DAC77-1BEF-4E83-C3AA-81FA23CAA00B}" dt="2023-10-16T14:55:35.246" v="4"/>
        <pc:sldMkLst>
          <pc:docMk/>
          <pc:sldMk cId="3932764159" sldId="271"/>
        </pc:sldMkLst>
      </pc:sldChg>
      <pc:sldChg chg="new">
        <pc:chgData name="Janepher Namitala (2030084)" userId="S::2030084@student.uwtsd.ac.uk::65a01dd3-2900-45af-b30d-ee0481b2b46b" providerId="AD" clId="Web-{F74DAC77-1BEF-4E83-C3AA-81FA23CAA00B}" dt="2023-10-16T14:57:13.623" v="5"/>
        <pc:sldMkLst>
          <pc:docMk/>
          <pc:sldMk cId="1254922274" sldId="272"/>
        </pc:sldMkLst>
      </pc:sldChg>
      <pc:sldChg chg="new">
        <pc:chgData name="Janepher Namitala (2030084)" userId="S::2030084@student.uwtsd.ac.uk::65a01dd3-2900-45af-b30d-ee0481b2b46b" providerId="AD" clId="Web-{F74DAC77-1BEF-4E83-C3AA-81FA23CAA00B}" dt="2023-10-16T14:57:25.702" v="6"/>
        <pc:sldMkLst>
          <pc:docMk/>
          <pc:sldMk cId="2292703013" sldId="273"/>
        </pc:sldMkLst>
      </pc:sldChg>
    </pc:docChg>
  </pc:docChgLst>
  <pc:docChgLst>
    <pc:chgData clId="Web-{8C39F771-8FE6-4DA8-1C56-AC1D31767C49}"/>
    <pc:docChg chg="modSld">
      <pc:chgData name="" userId="" providerId="" clId="Web-{8C39F771-8FE6-4DA8-1C56-AC1D31767C49}" dt="2023-10-24T08:05:12.907" v="1" actId="14100"/>
      <pc:docMkLst>
        <pc:docMk/>
      </pc:docMkLst>
      <pc:sldChg chg="modSp">
        <pc:chgData name="" userId="" providerId="" clId="Web-{8C39F771-8FE6-4DA8-1C56-AC1D31767C49}" dt="2023-10-24T08:05:12.907" v="1" actId="14100"/>
        <pc:sldMkLst>
          <pc:docMk/>
          <pc:sldMk cId="3540314520" sldId="276"/>
        </pc:sldMkLst>
        <pc:spChg chg="mod">
          <ac:chgData name="" userId="" providerId="" clId="Web-{8C39F771-8FE6-4DA8-1C56-AC1D31767C49}" dt="2023-10-24T08:05:12.907" v="1" actId="14100"/>
          <ac:spMkLst>
            <pc:docMk/>
            <pc:sldMk cId="3540314520" sldId="276"/>
            <ac:spMk id="3" creationId="{EB2DB86F-FC24-45D7-09BC-E3F52AE4224C}"/>
          </ac:spMkLst>
        </pc:spChg>
      </pc:sldChg>
    </pc:docChg>
  </pc:docChgLst>
  <pc:docChgLst>
    <pc:chgData name="Anne-Marie Mcdonald (1908085)" userId="S::1908085@student.uwtsd.ac.uk::325fee9f-edf5-4eb6-85c7-44cac2b914cc" providerId="AD" clId="Web-{07A40EEE-8421-4EAD-5188-56D67A587BDA}"/>
    <pc:docChg chg="modSld">
      <pc:chgData name="Anne-Marie Mcdonald (1908085)" userId="S::1908085@student.uwtsd.ac.uk::325fee9f-edf5-4eb6-85c7-44cac2b914cc" providerId="AD" clId="Web-{07A40EEE-8421-4EAD-5188-56D67A587BDA}" dt="2023-10-24T10:34:54.029" v="0" actId="1076"/>
      <pc:docMkLst>
        <pc:docMk/>
      </pc:docMkLst>
      <pc:sldChg chg="modSp">
        <pc:chgData name="Anne-Marie Mcdonald (1908085)" userId="S::1908085@student.uwtsd.ac.uk::325fee9f-edf5-4eb6-85c7-44cac2b914cc" providerId="AD" clId="Web-{07A40EEE-8421-4EAD-5188-56D67A587BDA}" dt="2023-10-24T10:34:54.029" v="0" actId="1076"/>
        <pc:sldMkLst>
          <pc:docMk/>
          <pc:sldMk cId="1680501435" sldId="268"/>
        </pc:sldMkLst>
        <pc:spChg chg="mod">
          <ac:chgData name="Anne-Marie Mcdonald (1908085)" userId="S::1908085@student.uwtsd.ac.uk::325fee9f-edf5-4eb6-85c7-44cac2b914cc" providerId="AD" clId="Web-{07A40EEE-8421-4EAD-5188-56D67A587BDA}" dt="2023-10-24T10:34:54.029" v="0" actId="1076"/>
          <ac:spMkLst>
            <pc:docMk/>
            <pc:sldMk cId="1680501435" sldId="268"/>
            <ac:spMk id="2" creationId="{226F4553-E6D9-A5BB-F6AF-931975E84BB2}"/>
          </ac:spMkLst>
        </pc:spChg>
      </pc:sldChg>
    </pc:docChg>
  </pc:docChgLst>
  <pc:docChgLst>
    <pc:chgData name="Anne-Marie Mcdonald (1908085)" userId="S::1908085@student.uwtsd.ac.uk::325fee9f-edf5-4eb6-85c7-44cac2b914cc" providerId="AD" clId="Web-{8C39F771-8FE6-4DA8-1C56-AC1D31767C49}"/>
    <pc:docChg chg="modSld">
      <pc:chgData name="Anne-Marie Mcdonald (1908085)" userId="S::1908085@student.uwtsd.ac.uk::325fee9f-edf5-4eb6-85c7-44cac2b914cc" providerId="AD" clId="Web-{8C39F771-8FE6-4DA8-1C56-AC1D31767C49}" dt="2023-10-24T08:09:41.430" v="5" actId="20577"/>
      <pc:docMkLst>
        <pc:docMk/>
      </pc:docMkLst>
      <pc:sldChg chg="modSp">
        <pc:chgData name="Anne-Marie Mcdonald (1908085)" userId="S::1908085@student.uwtsd.ac.uk::325fee9f-edf5-4eb6-85c7-44cac2b914cc" providerId="AD" clId="Web-{8C39F771-8FE6-4DA8-1C56-AC1D31767C49}" dt="2023-10-24T08:09:41.430" v="5" actId="20577"/>
        <pc:sldMkLst>
          <pc:docMk/>
          <pc:sldMk cId="1680501435" sldId="268"/>
        </pc:sldMkLst>
        <pc:spChg chg="mod">
          <ac:chgData name="Anne-Marie Mcdonald (1908085)" userId="S::1908085@student.uwtsd.ac.uk::325fee9f-edf5-4eb6-85c7-44cac2b914cc" providerId="AD" clId="Web-{8C39F771-8FE6-4DA8-1C56-AC1D31767C49}" dt="2023-10-24T08:09:41.430" v="5" actId="20577"/>
          <ac:spMkLst>
            <pc:docMk/>
            <pc:sldMk cId="1680501435" sldId="268"/>
            <ac:spMk id="3" creationId="{17E37151-7A9E-4298-8AE1-5AF348AB332B}"/>
          </ac:spMkLst>
        </pc:spChg>
      </pc:sldChg>
      <pc:sldChg chg="modSp">
        <pc:chgData name="Anne-Marie Mcdonald (1908085)" userId="S::1908085@student.uwtsd.ac.uk::325fee9f-edf5-4eb6-85c7-44cac2b914cc" providerId="AD" clId="Web-{8C39F771-8FE6-4DA8-1C56-AC1D31767C49}" dt="2023-10-24T08:05:48.861" v="1" actId="1076"/>
        <pc:sldMkLst>
          <pc:docMk/>
          <pc:sldMk cId="3540314520" sldId="276"/>
        </pc:sldMkLst>
        <pc:spChg chg="mod">
          <ac:chgData name="Anne-Marie Mcdonald (1908085)" userId="S::1908085@student.uwtsd.ac.uk::325fee9f-edf5-4eb6-85c7-44cac2b914cc" providerId="AD" clId="Web-{8C39F771-8FE6-4DA8-1C56-AC1D31767C49}" dt="2023-10-24T08:05:48.861" v="1" actId="1076"/>
          <ac:spMkLst>
            <pc:docMk/>
            <pc:sldMk cId="3540314520" sldId="276"/>
            <ac:spMk id="3" creationId="{EB2DB86F-FC24-45D7-09BC-E3F52AE4224C}"/>
          </ac:spMkLst>
        </pc:spChg>
      </pc:sldChg>
    </pc:docChg>
  </pc:docChgLst>
  <pc:docChgLst>
    <pc:chgData name="Janepher Namitala (2030084)" userId="S::2030084@student.uwtsd.ac.uk::65a01dd3-2900-45af-b30d-ee0481b2b46b" providerId="AD" clId="Web-{95A83DF2-D01C-361F-5B1F-F09744EE1D0F}"/>
    <pc:docChg chg="addSld delSld modSld">
      <pc:chgData name="Janepher Namitala (2030084)" userId="S::2030084@student.uwtsd.ac.uk::65a01dd3-2900-45af-b30d-ee0481b2b46b" providerId="AD" clId="Web-{95A83DF2-D01C-361F-5B1F-F09744EE1D0F}" dt="2023-10-25T10:37:04.715" v="327" actId="20577"/>
      <pc:docMkLst>
        <pc:docMk/>
      </pc:docMkLst>
      <pc:sldChg chg="modSp">
        <pc:chgData name="Janepher Namitala (2030084)" userId="S::2030084@student.uwtsd.ac.uk::65a01dd3-2900-45af-b30d-ee0481b2b46b" providerId="AD" clId="Web-{95A83DF2-D01C-361F-5B1F-F09744EE1D0F}" dt="2023-10-25T10:17:22.941" v="274" actId="20577"/>
        <pc:sldMkLst>
          <pc:docMk/>
          <pc:sldMk cId="1680501435" sldId="268"/>
        </pc:sldMkLst>
        <pc:spChg chg="mod">
          <ac:chgData name="Janepher Namitala (2030084)" userId="S::2030084@student.uwtsd.ac.uk::65a01dd3-2900-45af-b30d-ee0481b2b46b" providerId="AD" clId="Web-{95A83DF2-D01C-361F-5B1F-F09744EE1D0F}" dt="2023-10-25T10:17:22.941" v="274" actId="20577"/>
          <ac:spMkLst>
            <pc:docMk/>
            <pc:sldMk cId="1680501435" sldId="268"/>
            <ac:spMk id="3" creationId="{17E37151-7A9E-4298-8AE1-5AF348AB332B}"/>
          </ac:spMkLst>
        </pc:spChg>
      </pc:sldChg>
      <pc:sldChg chg="modSp del">
        <pc:chgData name="Janepher Namitala (2030084)" userId="S::2030084@student.uwtsd.ac.uk::65a01dd3-2900-45af-b30d-ee0481b2b46b" providerId="AD" clId="Web-{95A83DF2-D01C-361F-5B1F-F09744EE1D0F}" dt="2023-10-25T09:49:32.678" v="2"/>
        <pc:sldMkLst>
          <pc:docMk/>
          <pc:sldMk cId="2292703013" sldId="273"/>
        </pc:sldMkLst>
        <pc:spChg chg="mod">
          <ac:chgData name="Janepher Namitala (2030084)" userId="S::2030084@student.uwtsd.ac.uk::65a01dd3-2900-45af-b30d-ee0481b2b46b" providerId="AD" clId="Web-{95A83DF2-D01C-361F-5B1F-F09744EE1D0F}" dt="2023-10-25T09:49:30.303" v="1" actId="20577"/>
          <ac:spMkLst>
            <pc:docMk/>
            <pc:sldMk cId="2292703013" sldId="273"/>
            <ac:spMk id="2" creationId="{422BB950-F057-DF51-9C55-E35A2FBF9A91}"/>
          </ac:spMkLst>
        </pc:spChg>
      </pc:sldChg>
      <pc:sldChg chg="modSp">
        <pc:chgData name="Janepher Namitala (2030084)" userId="S::2030084@student.uwtsd.ac.uk::65a01dd3-2900-45af-b30d-ee0481b2b46b" providerId="AD" clId="Web-{95A83DF2-D01C-361F-5B1F-F09744EE1D0F}" dt="2023-10-25T10:37:04.715" v="327" actId="20577"/>
        <pc:sldMkLst>
          <pc:docMk/>
          <pc:sldMk cId="2146577977" sldId="277"/>
        </pc:sldMkLst>
        <pc:spChg chg="mod">
          <ac:chgData name="Janepher Namitala (2030084)" userId="S::2030084@student.uwtsd.ac.uk::65a01dd3-2900-45af-b30d-ee0481b2b46b" providerId="AD" clId="Web-{95A83DF2-D01C-361F-5B1F-F09744EE1D0F}" dt="2023-10-25T10:37:04.715" v="327" actId="20577"/>
          <ac:spMkLst>
            <pc:docMk/>
            <pc:sldMk cId="2146577977" sldId="277"/>
            <ac:spMk id="3" creationId="{D9A2ED6F-4BDF-4C0B-E969-76187736A10E}"/>
          </ac:spMkLst>
        </pc:spChg>
      </pc:sldChg>
      <pc:sldChg chg="addSp modSp new mod setBg">
        <pc:chgData name="Janepher Namitala (2030084)" userId="S::2030084@student.uwtsd.ac.uk::65a01dd3-2900-45af-b30d-ee0481b2b46b" providerId="AD" clId="Web-{95A83DF2-D01C-361F-5B1F-F09744EE1D0F}" dt="2023-10-25T10:02:42.205" v="271"/>
        <pc:sldMkLst>
          <pc:docMk/>
          <pc:sldMk cId="2935562373" sldId="280"/>
        </pc:sldMkLst>
        <pc:spChg chg="mod">
          <ac:chgData name="Janepher Namitala (2030084)" userId="S::2030084@student.uwtsd.ac.uk::65a01dd3-2900-45af-b30d-ee0481b2b46b" providerId="AD" clId="Web-{95A83DF2-D01C-361F-5B1F-F09744EE1D0F}" dt="2023-10-25T10:02:42.205" v="271"/>
          <ac:spMkLst>
            <pc:docMk/>
            <pc:sldMk cId="2935562373" sldId="280"/>
            <ac:spMk id="2" creationId="{EEFCED50-E157-E76D-DE6A-2A392121E6F7}"/>
          </ac:spMkLst>
        </pc:spChg>
        <pc:spChg chg="mod">
          <ac:chgData name="Janepher Namitala (2030084)" userId="S::2030084@student.uwtsd.ac.uk::65a01dd3-2900-45af-b30d-ee0481b2b46b" providerId="AD" clId="Web-{95A83DF2-D01C-361F-5B1F-F09744EE1D0F}" dt="2023-10-25T10:02:42.205" v="271"/>
          <ac:spMkLst>
            <pc:docMk/>
            <pc:sldMk cId="2935562373" sldId="280"/>
            <ac:spMk id="3" creationId="{FB811F2D-7552-8C5B-35FD-CF969163A151}"/>
          </ac:spMkLst>
        </pc:spChg>
        <pc:spChg chg="add">
          <ac:chgData name="Janepher Namitala (2030084)" userId="S::2030084@student.uwtsd.ac.uk::65a01dd3-2900-45af-b30d-ee0481b2b46b" providerId="AD" clId="Web-{95A83DF2-D01C-361F-5B1F-F09744EE1D0F}" dt="2023-10-25T10:02:42.205" v="271"/>
          <ac:spMkLst>
            <pc:docMk/>
            <pc:sldMk cId="2935562373" sldId="280"/>
            <ac:spMk id="9" creationId="{C8A3C342-1D03-412F-8DD3-BF519E8E0AE9}"/>
          </ac:spMkLst>
        </pc:spChg>
        <pc:spChg chg="add">
          <ac:chgData name="Janepher Namitala (2030084)" userId="S::2030084@student.uwtsd.ac.uk::65a01dd3-2900-45af-b30d-ee0481b2b46b" providerId="AD" clId="Web-{95A83DF2-D01C-361F-5B1F-F09744EE1D0F}" dt="2023-10-25T10:02:42.205" v="271"/>
          <ac:spMkLst>
            <pc:docMk/>
            <pc:sldMk cId="2935562373" sldId="280"/>
            <ac:spMk id="11" creationId="{81CC9B02-E087-4350-AEBD-2C3CF001AF01}"/>
          </ac:spMkLst>
        </pc:spChg>
        <pc:picChg chg="add">
          <ac:chgData name="Janepher Namitala (2030084)" userId="S::2030084@student.uwtsd.ac.uk::65a01dd3-2900-45af-b30d-ee0481b2b46b" providerId="AD" clId="Web-{95A83DF2-D01C-361F-5B1F-F09744EE1D0F}" dt="2023-10-25T10:02:42.205" v="271"/>
          <ac:picMkLst>
            <pc:docMk/>
            <pc:sldMk cId="2935562373" sldId="280"/>
            <ac:picMk id="5" creationId="{7EF66B77-78B3-254F-C1D3-2108E5B972DF}"/>
          </ac:picMkLst>
        </pc:picChg>
      </pc:sldChg>
    </pc:docChg>
  </pc:docChgLst>
  <pc:docChgLst>
    <pc:chgData name="Anne-Marie Mcdonald (1908085)" userId="S::1908085@student.uwtsd.ac.uk::325fee9f-edf5-4eb6-85c7-44cac2b914cc" providerId="AD" clId="Web-{7291297B-AA71-48EB-8F08-6107DEF69651}"/>
    <pc:docChg chg="modSld sldOrd">
      <pc:chgData name="Anne-Marie Mcdonald (1908085)" userId="S::1908085@student.uwtsd.ac.uk::325fee9f-edf5-4eb6-85c7-44cac2b914cc" providerId="AD" clId="Web-{7291297B-AA71-48EB-8F08-6107DEF69651}" dt="2023-10-22T18:47:21.570" v="305"/>
      <pc:docMkLst>
        <pc:docMk/>
      </pc:docMkLst>
      <pc:sldChg chg="modSp ord">
        <pc:chgData name="Anne-Marie Mcdonald (1908085)" userId="S::1908085@student.uwtsd.ac.uk::325fee9f-edf5-4eb6-85c7-44cac2b914cc" providerId="AD" clId="Web-{7291297B-AA71-48EB-8F08-6107DEF69651}" dt="2023-10-22T07:17:25.852" v="89" actId="1076"/>
        <pc:sldMkLst>
          <pc:docMk/>
          <pc:sldMk cId="1620632756" sldId="257"/>
        </pc:sldMkLst>
        <pc:spChg chg="mod">
          <ac:chgData name="Anne-Marie Mcdonald (1908085)" userId="S::1908085@student.uwtsd.ac.uk::325fee9f-edf5-4eb6-85c7-44cac2b914cc" providerId="AD" clId="Web-{7291297B-AA71-48EB-8F08-6107DEF69651}" dt="2023-10-22T07:09:52.118" v="85" actId="20577"/>
          <ac:spMkLst>
            <pc:docMk/>
            <pc:sldMk cId="1620632756" sldId="257"/>
            <ac:spMk id="7" creationId="{B7B2944B-BA57-452A-A0AA-A1F642C48A5D}"/>
          </ac:spMkLst>
        </pc:spChg>
        <pc:picChg chg="mod">
          <ac:chgData name="Anne-Marie Mcdonald (1908085)" userId="S::1908085@student.uwtsd.ac.uk::325fee9f-edf5-4eb6-85c7-44cac2b914cc" providerId="AD" clId="Web-{7291297B-AA71-48EB-8F08-6107DEF69651}" dt="2023-10-22T07:17:25.852" v="89" actId="1076"/>
          <ac:picMkLst>
            <pc:docMk/>
            <pc:sldMk cId="1620632756" sldId="257"/>
            <ac:picMk id="4" creationId="{EA9DA417-D5B3-F439-66E8-EE2B9BBCD1CD}"/>
          </ac:picMkLst>
        </pc:picChg>
      </pc:sldChg>
      <pc:sldChg chg="modSp">
        <pc:chgData name="Anne-Marie Mcdonald (1908085)" userId="S::1908085@student.uwtsd.ac.uk::325fee9f-edf5-4eb6-85c7-44cac2b914cc" providerId="AD" clId="Web-{7291297B-AA71-48EB-8F08-6107DEF69651}" dt="2023-10-22T07:41:18.393" v="113" actId="14100"/>
        <pc:sldMkLst>
          <pc:docMk/>
          <pc:sldMk cId="2470883274" sldId="265"/>
        </pc:sldMkLst>
        <pc:spChg chg="mod">
          <ac:chgData name="Anne-Marie Mcdonald (1908085)" userId="S::1908085@student.uwtsd.ac.uk::325fee9f-edf5-4eb6-85c7-44cac2b914cc" providerId="AD" clId="Web-{7291297B-AA71-48EB-8F08-6107DEF69651}" dt="2023-10-22T07:41:18.393" v="113" actId="14100"/>
          <ac:spMkLst>
            <pc:docMk/>
            <pc:sldMk cId="2470883274" sldId="265"/>
            <ac:spMk id="3" creationId="{F58D8721-3AD3-6E3E-D128-9E5925B22FEE}"/>
          </ac:spMkLst>
        </pc:spChg>
      </pc:sldChg>
      <pc:sldChg chg="addSp delSp modSp mod ord setBg setClrOvrMap">
        <pc:chgData name="Anne-Marie Mcdonald (1908085)" userId="S::1908085@student.uwtsd.ac.uk::325fee9f-edf5-4eb6-85c7-44cac2b914cc" providerId="AD" clId="Web-{7291297B-AA71-48EB-8F08-6107DEF69651}" dt="2023-10-22T18:47:21.570" v="305"/>
        <pc:sldMkLst>
          <pc:docMk/>
          <pc:sldMk cId="1571154081" sldId="267"/>
        </pc:sldMkLst>
        <pc:spChg chg="mod">
          <ac:chgData name="Anne-Marie Mcdonald (1908085)" userId="S::1908085@student.uwtsd.ac.uk::325fee9f-edf5-4eb6-85c7-44cac2b914cc" providerId="AD" clId="Web-{7291297B-AA71-48EB-8F08-6107DEF69651}" dt="2023-10-22T18:46:40.162" v="297"/>
          <ac:spMkLst>
            <pc:docMk/>
            <pc:sldMk cId="1571154081" sldId="267"/>
            <ac:spMk id="2" creationId="{3BA89A4A-8C7E-BB5D-1B0E-BF1E9CE2B212}"/>
          </ac:spMkLst>
        </pc:spChg>
        <pc:spChg chg="add del mod">
          <ac:chgData name="Anne-Marie Mcdonald (1908085)" userId="S::1908085@student.uwtsd.ac.uk::325fee9f-edf5-4eb6-85c7-44cac2b914cc" providerId="AD" clId="Web-{7291297B-AA71-48EB-8F08-6107DEF69651}" dt="2023-10-22T18:46:40.178" v="298"/>
          <ac:spMkLst>
            <pc:docMk/>
            <pc:sldMk cId="1571154081" sldId="267"/>
            <ac:spMk id="3" creationId="{05FC38B7-4AC3-EBCE-C8E0-D83890E3763B}"/>
          </ac:spMkLst>
        </pc:spChg>
        <pc:spChg chg="add del">
          <ac:chgData name="Anne-Marie Mcdonald (1908085)" userId="S::1908085@student.uwtsd.ac.uk::325fee9f-edf5-4eb6-85c7-44cac2b914cc" providerId="AD" clId="Web-{7291297B-AA71-48EB-8F08-6107DEF69651}" dt="2023-10-22T18:45:16.237" v="293"/>
          <ac:spMkLst>
            <pc:docMk/>
            <pc:sldMk cId="1571154081" sldId="267"/>
            <ac:spMk id="9" creationId="{F747F1B4-B831-4277-8AB0-32767F7EB7BF}"/>
          </ac:spMkLst>
        </pc:spChg>
        <pc:spChg chg="add del">
          <ac:chgData name="Anne-Marie Mcdonald (1908085)" userId="S::1908085@student.uwtsd.ac.uk::325fee9f-edf5-4eb6-85c7-44cac2b914cc" providerId="AD" clId="Web-{7291297B-AA71-48EB-8F08-6107DEF69651}" dt="2023-10-22T18:45:16.237" v="293"/>
          <ac:spMkLst>
            <pc:docMk/>
            <pc:sldMk cId="1571154081" sldId="267"/>
            <ac:spMk id="11" creationId="{D80CFA21-AB7C-4BEB-9BFF-05764FBBF3C6}"/>
          </ac:spMkLst>
        </pc:spChg>
        <pc:spChg chg="add del">
          <ac:chgData name="Anne-Marie Mcdonald (1908085)" userId="S::1908085@student.uwtsd.ac.uk::325fee9f-edf5-4eb6-85c7-44cac2b914cc" providerId="AD" clId="Web-{7291297B-AA71-48EB-8F08-6107DEF69651}" dt="2023-10-22T18:45:16.237" v="293"/>
          <ac:spMkLst>
            <pc:docMk/>
            <pc:sldMk cId="1571154081" sldId="267"/>
            <ac:spMk id="13" creationId="{12F7E335-851A-4CAE-B09F-E657819D4600}"/>
          </ac:spMkLst>
        </pc:spChg>
        <pc:spChg chg="add del">
          <ac:chgData name="Anne-Marie Mcdonald (1908085)" userId="S::1908085@student.uwtsd.ac.uk::325fee9f-edf5-4eb6-85c7-44cac2b914cc" providerId="AD" clId="Web-{7291297B-AA71-48EB-8F08-6107DEF69651}" dt="2023-10-22T18:45:16.237" v="293"/>
          <ac:spMkLst>
            <pc:docMk/>
            <pc:sldMk cId="1571154081" sldId="267"/>
            <ac:spMk id="15" creationId="{10B541F0-7F6E-402E-84D8-CF96EACA5FBC}"/>
          </ac:spMkLst>
        </pc:spChg>
        <pc:spChg chg="add del">
          <ac:chgData name="Anne-Marie Mcdonald (1908085)" userId="S::1908085@student.uwtsd.ac.uk::325fee9f-edf5-4eb6-85c7-44cac2b914cc" providerId="AD" clId="Web-{7291297B-AA71-48EB-8F08-6107DEF69651}" dt="2023-10-22T18:45:36.659" v="295"/>
          <ac:spMkLst>
            <pc:docMk/>
            <pc:sldMk cId="1571154081" sldId="267"/>
            <ac:spMk id="18" creationId="{05FC38B7-4AC3-EBCE-C8E0-D83890E3763B}"/>
          </ac:spMkLst>
        </pc:spChg>
        <pc:spChg chg="add del">
          <ac:chgData name="Anne-Marie Mcdonald (1908085)" userId="S::1908085@student.uwtsd.ac.uk::325fee9f-edf5-4eb6-85c7-44cac2b914cc" providerId="AD" clId="Web-{7291297B-AA71-48EB-8F08-6107DEF69651}" dt="2023-10-22T18:46:40.162" v="297"/>
          <ac:spMkLst>
            <pc:docMk/>
            <pc:sldMk cId="1571154081" sldId="267"/>
            <ac:spMk id="20" creationId="{F747F1B4-B831-4277-8AB0-32767F7EB7BF}"/>
          </ac:spMkLst>
        </pc:spChg>
        <pc:spChg chg="add del">
          <ac:chgData name="Anne-Marie Mcdonald (1908085)" userId="S::1908085@student.uwtsd.ac.uk::325fee9f-edf5-4eb6-85c7-44cac2b914cc" providerId="AD" clId="Web-{7291297B-AA71-48EB-8F08-6107DEF69651}" dt="2023-10-22T18:46:40.162" v="297"/>
          <ac:spMkLst>
            <pc:docMk/>
            <pc:sldMk cId="1571154081" sldId="267"/>
            <ac:spMk id="21" creationId="{D80CFA21-AB7C-4BEB-9BFF-05764FBBF3C6}"/>
          </ac:spMkLst>
        </pc:spChg>
        <pc:spChg chg="add del">
          <ac:chgData name="Anne-Marie Mcdonald (1908085)" userId="S::1908085@student.uwtsd.ac.uk::325fee9f-edf5-4eb6-85c7-44cac2b914cc" providerId="AD" clId="Web-{7291297B-AA71-48EB-8F08-6107DEF69651}" dt="2023-10-22T18:46:40.162" v="297"/>
          <ac:spMkLst>
            <pc:docMk/>
            <pc:sldMk cId="1571154081" sldId="267"/>
            <ac:spMk id="22" creationId="{12F7E335-851A-4CAE-B09F-E657819D4600}"/>
          </ac:spMkLst>
        </pc:spChg>
        <pc:spChg chg="add del">
          <ac:chgData name="Anne-Marie Mcdonald (1908085)" userId="S::1908085@student.uwtsd.ac.uk::325fee9f-edf5-4eb6-85c7-44cac2b914cc" providerId="AD" clId="Web-{7291297B-AA71-48EB-8F08-6107DEF69651}" dt="2023-10-22T18:46:40.162" v="297"/>
          <ac:spMkLst>
            <pc:docMk/>
            <pc:sldMk cId="1571154081" sldId="267"/>
            <ac:spMk id="23" creationId="{10B541F0-7F6E-402E-84D8-CF96EACA5FBC}"/>
          </ac:spMkLst>
        </pc:spChg>
        <pc:spChg chg="add del mod">
          <ac:chgData name="Anne-Marie Mcdonald (1908085)" userId="S::1908085@student.uwtsd.ac.uk::325fee9f-edf5-4eb6-85c7-44cac2b914cc" providerId="AD" clId="Web-{7291297B-AA71-48EB-8F08-6107DEF69651}" dt="2023-10-22T18:47:16.835" v="303"/>
          <ac:spMkLst>
            <pc:docMk/>
            <pc:sldMk cId="1571154081" sldId="267"/>
            <ac:spMk id="35" creationId="{3CB273ED-4C8C-D06E-E211-C01812E8AC4C}"/>
          </ac:spMkLst>
        </pc:spChg>
        <pc:spChg chg="add mod">
          <ac:chgData name="Anne-Marie Mcdonald (1908085)" userId="S::1908085@student.uwtsd.ac.uk::325fee9f-edf5-4eb6-85c7-44cac2b914cc" providerId="AD" clId="Web-{7291297B-AA71-48EB-8F08-6107DEF69651}" dt="2023-10-22T18:47:21.570" v="305"/>
          <ac:spMkLst>
            <pc:docMk/>
            <pc:sldMk cId="1571154081" sldId="267"/>
            <ac:spMk id="38" creationId="{DBAD3179-0C88-EEA6-CF91-CC90F8A7B5A8}"/>
          </ac:spMkLst>
        </pc:spChg>
        <pc:graphicFrameChg chg="add del">
          <ac:chgData name="Anne-Marie Mcdonald (1908085)" userId="S::1908085@student.uwtsd.ac.uk::325fee9f-edf5-4eb6-85c7-44cac2b914cc" providerId="AD" clId="Web-{7291297B-AA71-48EB-8F08-6107DEF69651}" dt="2023-10-22T18:45:16.237" v="293"/>
          <ac:graphicFrameMkLst>
            <pc:docMk/>
            <pc:sldMk cId="1571154081" sldId="267"/>
            <ac:graphicFrameMk id="5" creationId="{511CCE3F-9129-6029-1151-8841A5FAA79C}"/>
          </ac:graphicFrameMkLst>
        </pc:graphicFrameChg>
        <pc:graphicFrameChg chg="add del">
          <ac:chgData name="Anne-Marie Mcdonald (1908085)" userId="S::1908085@student.uwtsd.ac.uk::325fee9f-edf5-4eb6-85c7-44cac2b914cc" providerId="AD" clId="Web-{7291297B-AA71-48EB-8F08-6107DEF69651}" dt="2023-10-22T18:46:40.162" v="297"/>
          <ac:graphicFrameMkLst>
            <pc:docMk/>
            <pc:sldMk cId="1571154081" sldId="267"/>
            <ac:graphicFrameMk id="24" creationId="{08BEA7F5-9179-7AD6-002C-5497071CA06D}"/>
          </ac:graphicFrameMkLst>
        </pc:graphicFrameChg>
        <pc:graphicFrameChg chg="add del">
          <ac:chgData name="Anne-Marie Mcdonald (1908085)" userId="S::1908085@student.uwtsd.ac.uk::325fee9f-edf5-4eb6-85c7-44cac2b914cc" providerId="AD" clId="Web-{7291297B-AA71-48EB-8F08-6107DEF69651}" dt="2023-10-22T18:47:21.570" v="305"/>
          <ac:graphicFrameMkLst>
            <pc:docMk/>
            <pc:sldMk cId="1571154081" sldId="267"/>
            <ac:graphicFrameMk id="26" creationId="{1AECF563-CDBC-F8CB-4F1A-913D554CCEDC}"/>
          </ac:graphicFrameMkLst>
        </pc:graphicFrameChg>
        <pc:picChg chg="add del mod">
          <ac:chgData name="Anne-Marie Mcdonald (1908085)" userId="S::1908085@student.uwtsd.ac.uk::325fee9f-edf5-4eb6-85c7-44cac2b914cc" providerId="AD" clId="Web-{7291297B-AA71-48EB-8F08-6107DEF69651}" dt="2023-10-22T18:44:41.689" v="291"/>
          <ac:picMkLst>
            <pc:docMk/>
            <pc:sldMk cId="1571154081" sldId="267"/>
            <ac:picMk id="4" creationId="{966EA4F7-E429-F5AF-9402-782DFC3D0572}"/>
          </ac:picMkLst>
        </pc:picChg>
        <pc:picChg chg="add del">
          <ac:chgData name="Anne-Marie Mcdonald (1908085)" userId="S::1908085@student.uwtsd.ac.uk::325fee9f-edf5-4eb6-85c7-44cac2b914cc" providerId="AD" clId="Web-{7291297B-AA71-48EB-8F08-6107DEF69651}" dt="2023-10-22T18:45:36.659" v="295"/>
          <ac:picMkLst>
            <pc:docMk/>
            <pc:sldMk cId="1571154081" sldId="267"/>
            <ac:picMk id="17" creationId="{F64D2A6A-F5D1-E458-6B36-FC5EB06D69DE}"/>
          </ac:picMkLst>
        </pc:picChg>
        <pc:picChg chg="add del mod">
          <ac:chgData name="Anne-Marie Mcdonald (1908085)" userId="S::1908085@student.uwtsd.ac.uk::325fee9f-edf5-4eb6-85c7-44cac2b914cc" providerId="AD" clId="Web-{7291297B-AA71-48EB-8F08-6107DEF69651}" dt="2023-10-22T18:47:16.835" v="304"/>
          <ac:picMkLst>
            <pc:docMk/>
            <pc:sldMk cId="1571154081" sldId="267"/>
            <ac:picMk id="34" creationId="{BFD5D0B0-D6CE-68CA-7420-3E092E28B598}"/>
          </ac:picMkLst>
        </pc:picChg>
      </pc:sldChg>
    </pc:docChg>
  </pc:docChgLst>
  <pc:docChgLst>
    <pc:chgData name="Anne-Marie Mcdonald (1908085)" userId="S::1908085@student.uwtsd.ac.uk::325fee9f-edf5-4eb6-85c7-44cac2b914cc" providerId="AD" clId="Web-{6E1936FF-2934-3DF8-C5B6-6175256299BB}"/>
    <pc:docChg chg="modSld">
      <pc:chgData name="Anne-Marie Mcdonald (1908085)" userId="S::1908085@student.uwtsd.ac.uk::325fee9f-edf5-4eb6-85c7-44cac2b914cc" providerId="AD" clId="Web-{6E1936FF-2934-3DF8-C5B6-6175256299BB}" dt="2023-10-24T06:23:23.426" v="11" actId="20577"/>
      <pc:docMkLst>
        <pc:docMk/>
      </pc:docMkLst>
      <pc:sldChg chg="modSp">
        <pc:chgData name="Anne-Marie Mcdonald (1908085)" userId="S::1908085@student.uwtsd.ac.uk::325fee9f-edf5-4eb6-85c7-44cac2b914cc" providerId="AD" clId="Web-{6E1936FF-2934-3DF8-C5B6-6175256299BB}" dt="2023-10-24T06:23:23.426" v="11" actId="20577"/>
        <pc:sldMkLst>
          <pc:docMk/>
          <pc:sldMk cId="3540314520" sldId="276"/>
        </pc:sldMkLst>
        <pc:spChg chg="mod">
          <ac:chgData name="Anne-Marie Mcdonald (1908085)" userId="S::1908085@student.uwtsd.ac.uk::325fee9f-edf5-4eb6-85c7-44cac2b914cc" providerId="AD" clId="Web-{6E1936FF-2934-3DF8-C5B6-6175256299BB}" dt="2023-10-24T06:23:23.426" v="11" actId="20577"/>
          <ac:spMkLst>
            <pc:docMk/>
            <pc:sldMk cId="3540314520" sldId="276"/>
            <ac:spMk id="3" creationId="{EB2DB86F-FC24-45D7-09BC-E3F52AE4224C}"/>
          </ac:spMkLst>
        </pc:spChg>
      </pc:sldChg>
    </pc:docChg>
  </pc:docChgLst>
  <pc:docChgLst>
    <pc:chgData clId="Web-{D9A43BAB-821C-9A7D-ABC5-DD8560A07A7B}"/>
    <pc:docChg chg="modSld">
      <pc:chgData name="" userId="" providerId="" clId="Web-{D9A43BAB-821C-9A7D-ABC5-DD8560A07A7B}" dt="2023-10-24T08:15:26.465" v="1" actId="14100"/>
      <pc:docMkLst>
        <pc:docMk/>
      </pc:docMkLst>
      <pc:sldChg chg="modSp">
        <pc:chgData name="" userId="" providerId="" clId="Web-{D9A43BAB-821C-9A7D-ABC5-DD8560A07A7B}" dt="2023-10-24T08:15:26.465" v="1" actId="14100"/>
        <pc:sldMkLst>
          <pc:docMk/>
          <pc:sldMk cId="3540314520" sldId="276"/>
        </pc:sldMkLst>
        <pc:spChg chg="mod">
          <ac:chgData name="" userId="" providerId="" clId="Web-{D9A43BAB-821C-9A7D-ABC5-DD8560A07A7B}" dt="2023-10-24T08:15:26.465" v="1" actId="14100"/>
          <ac:spMkLst>
            <pc:docMk/>
            <pc:sldMk cId="3540314520" sldId="276"/>
            <ac:spMk id="3" creationId="{EB2DB86F-FC24-45D7-09BC-E3F52AE4224C}"/>
          </ac:spMkLst>
        </pc:spChg>
      </pc:sldChg>
    </pc:docChg>
  </pc:docChgLst>
  <pc:docChgLst>
    <pc:chgData name="Anne-Marie Mcdonald (1908085)" userId="S::1908085@student.uwtsd.ac.uk::325fee9f-edf5-4eb6-85c7-44cac2b914cc" providerId="AD" clId="Web-{6FD47D1E-21FD-A19D-5AB7-AD4BD319DBBE}"/>
    <pc:docChg chg="modSld">
      <pc:chgData name="Anne-Marie Mcdonald (1908085)" userId="S::1908085@student.uwtsd.ac.uk::325fee9f-edf5-4eb6-85c7-44cac2b914cc" providerId="AD" clId="Web-{6FD47D1E-21FD-A19D-5AB7-AD4BD319DBBE}" dt="2023-10-23T07:04:23.594" v="73" actId="20577"/>
      <pc:docMkLst>
        <pc:docMk/>
      </pc:docMkLst>
      <pc:sldChg chg="modSp">
        <pc:chgData name="Anne-Marie Mcdonald (1908085)" userId="S::1908085@student.uwtsd.ac.uk::325fee9f-edf5-4eb6-85c7-44cac2b914cc" providerId="AD" clId="Web-{6FD47D1E-21FD-A19D-5AB7-AD4BD319DBBE}" dt="2023-10-23T06:50:50.497" v="53" actId="20577"/>
        <pc:sldMkLst>
          <pc:docMk/>
          <pc:sldMk cId="1680501435" sldId="268"/>
        </pc:sldMkLst>
        <pc:spChg chg="mod">
          <ac:chgData name="Anne-Marie Mcdonald (1908085)" userId="S::1908085@student.uwtsd.ac.uk::325fee9f-edf5-4eb6-85c7-44cac2b914cc" providerId="AD" clId="Web-{6FD47D1E-21FD-A19D-5AB7-AD4BD319DBBE}" dt="2023-10-23T06:50:50.497" v="53" actId="20577"/>
          <ac:spMkLst>
            <pc:docMk/>
            <pc:sldMk cId="1680501435" sldId="268"/>
            <ac:spMk id="2" creationId="{226F4553-E6D9-A5BB-F6AF-931975E84BB2}"/>
          </ac:spMkLst>
        </pc:spChg>
      </pc:sldChg>
      <pc:sldChg chg="modSp">
        <pc:chgData name="Anne-Marie Mcdonald (1908085)" userId="S::1908085@student.uwtsd.ac.uk::325fee9f-edf5-4eb6-85c7-44cac2b914cc" providerId="AD" clId="Web-{6FD47D1E-21FD-A19D-5AB7-AD4BD319DBBE}" dt="2023-10-23T07:04:23.594" v="73" actId="20577"/>
        <pc:sldMkLst>
          <pc:docMk/>
          <pc:sldMk cId="2119369114" sldId="269"/>
        </pc:sldMkLst>
        <pc:spChg chg="mod">
          <ac:chgData name="Anne-Marie Mcdonald (1908085)" userId="S::1908085@student.uwtsd.ac.uk::325fee9f-edf5-4eb6-85c7-44cac2b914cc" providerId="AD" clId="Web-{6FD47D1E-21FD-A19D-5AB7-AD4BD319DBBE}" dt="2023-10-23T07:04:23.594" v="73" actId="20577"/>
          <ac:spMkLst>
            <pc:docMk/>
            <pc:sldMk cId="2119369114" sldId="269"/>
            <ac:spMk id="3" creationId="{E1B242AF-7A24-46D1-B223-BE7D28C17CB2}"/>
          </ac:spMkLst>
        </pc:spChg>
      </pc:sldChg>
      <pc:sldChg chg="modSp">
        <pc:chgData name="Anne-Marie Mcdonald (1908085)" userId="S::1908085@student.uwtsd.ac.uk::325fee9f-edf5-4eb6-85c7-44cac2b914cc" providerId="AD" clId="Web-{6FD47D1E-21FD-A19D-5AB7-AD4BD319DBBE}" dt="2023-10-23T07:03:36.140" v="70" actId="20577"/>
        <pc:sldMkLst>
          <pc:docMk/>
          <pc:sldMk cId="2292703013" sldId="273"/>
        </pc:sldMkLst>
        <pc:spChg chg="mod">
          <ac:chgData name="Anne-Marie Mcdonald (1908085)" userId="S::1908085@student.uwtsd.ac.uk::325fee9f-edf5-4eb6-85c7-44cac2b914cc" providerId="AD" clId="Web-{6FD47D1E-21FD-A19D-5AB7-AD4BD319DBBE}" dt="2023-10-23T07:03:36.140" v="70" actId="20577"/>
          <ac:spMkLst>
            <pc:docMk/>
            <pc:sldMk cId="2292703013" sldId="273"/>
            <ac:spMk id="2" creationId="{422BB950-F057-DF51-9C55-E35A2FBF9A91}"/>
          </ac:spMkLst>
        </pc:spChg>
      </pc:sldChg>
      <pc:sldChg chg="modSp">
        <pc:chgData name="Anne-Marie Mcdonald (1908085)" userId="S::1908085@student.uwtsd.ac.uk::325fee9f-edf5-4eb6-85c7-44cac2b914cc" providerId="AD" clId="Web-{6FD47D1E-21FD-A19D-5AB7-AD4BD319DBBE}" dt="2023-10-23T06:48:14.399" v="50" actId="20577"/>
        <pc:sldMkLst>
          <pc:docMk/>
          <pc:sldMk cId="3540314520" sldId="276"/>
        </pc:sldMkLst>
        <pc:spChg chg="mod">
          <ac:chgData name="Anne-Marie Mcdonald (1908085)" userId="S::1908085@student.uwtsd.ac.uk::325fee9f-edf5-4eb6-85c7-44cac2b914cc" providerId="AD" clId="Web-{6FD47D1E-21FD-A19D-5AB7-AD4BD319DBBE}" dt="2023-10-23T06:48:14.399" v="50" actId="20577"/>
          <ac:spMkLst>
            <pc:docMk/>
            <pc:sldMk cId="3540314520" sldId="276"/>
            <ac:spMk id="3" creationId="{EB2DB86F-FC24-45D7-09BC-E3F52AE4224C}"/>
          </ac:spMkLst>
        </pc:spChg>
      </pc:sldChg>
    </pc:docChg>
  </pc:docChgLst>
  <pc:docChgLst>
    <pc:chgData name="Anne-Marie Mcdonald (1908085)" userId="S::1908085@student.uwtsd.ac.uk::325fee9f-edf5-4eb6-85c7-44cac2b914cc" providerId="AD" clId="Web-{D9A43BAB-821C-9A7D-ABC5-DD8560A07A7B}"/>
    <pc:docChg chg="modSld">
      <pc:chgData name="Anne-Marie Mcdonald (1908085)" userId="S::1908085@student.uwtsd.ac.uk::325fee9f-edf5-4eb6-85c7-44cac2b914cc" providerId="AD" clId="Web-{D9A43BAB-821C-9A7D-ABC5-DD8560A07A7B}" dt="2023-10-24T08:18:52.439" v="15" actId="20577"/>
      <pc:docMkLst>
        <pc:docMk/>
      </pc:docMkLst>
      <pc:sldChg chg="modSp">
        <pc:chgData name="Anne-Marie Mcdonald (1908085)" userId="S::1908085@student.uwtsd.ac.uk::325fee9f-edf5-4eb6-85c7-44cac2b914cc" providerId="AD" clId="Web-{D9A43BAB-821C-9A7D-ABC5-DD8560A07A7B}" dt="2023-10-24T08:18:52.439" v="15" actId="20577"/>
        <pc:sldMkLst>
          <pc:docMk/>
          <pc:sldMk cId="1680501435" sldId="268"/>
        </pc:sldMkLst>
        <pc:spChg chg="mod">
          <ac:chgData name="Anne-Marie Mcdonald (1908085)" userId="S::1908085@student.uwtsd.ac.uk::325fee9f-edf5-4eb6-85c7-44cac2b914cc" providerId="AD" clId="Web-{D9A43BAB-821C-9A7D-ABC5-DD8560A07A7B}" dt="2023-10-24T08:18:52.439" v="15" actId="20577"/>
          <ac:spMkLst>
            <pc:docMk/>
            <pc:sldMk cId="1680501435" sldId="268"/>
            <ac:spMk id="2" creationId="{226F4553-E6D9-A5BB-F6AF-931975E84BB2}"/>
          </ac:spMkLst>
        </pc:spChg>
      </pc:sldChg>
      <pc:sldChg chg="modSp">
        <pc:chgData name="Anne-Marie Mcdonald (1908085)" userId="S::1908085@student.uwtsd.ac.uk::325fee9f-edf5-4eb6-85c7-44cac2b914cc" providerId="AD" clId="Web-{D9A43BAB-821C-9A7D-ABC5-DD8560A07A7B}" dt="2023-10-24T08:17:48.187" v="14"/>
        <pc:sldMkLst>
          <pc:docMk/>
          <pc:sldMk cId="3540314520" sldId="276"/>
        </pc:sldMkLst>
        <pc:spChg chg="mod">
          <ac:chgData name="Anne-Marie Mcdonald (1908085)" userId="S::1908085@student.uwtsd.ac.uk::325fee9f-edf5-4eb6-85c7-44cac2b914cc" providerId="AD" clId="Web-{D9A43BAB-821C-9A7D-ABC5-DD8560A07A7B}" dt="2023-10-24T08:17:48.187" v="14"/>
          <ac:spMkLst>
            <pc:docMk/>
            <pc:sldMk cId="3540314520" sldId="276"/>
            <ac:spMk id="3" creationId="{EB2DB86F-FC24-45D7-09BC-E3F52AE4224C}"/>
          </ac:spMkLst>
        </pc:spChg>
      </pc:sldChg>
    </pc:docChg>
  </pc:docChgLst>
  <pc:docChgLst>
    <pc:chgData name="Janepher Namitala (2030084)" userId="S::2030084@student.uwtsd.ac.uk::65a01dd3-2900-45af-b30d-ee0481b2b46b" providerId="AD" clId="Web-{9F6C2FBB-F450-2592-D9B5-CD1153E96043}"/>
    <pc:docChg chg="modSld">
      <pc:chgData name="Janepher Namitala (2030084)" userId="S::2030084@student.uwtsd.ac.uk::65a01dd3-2900-45af-b30d-ee0481b2b46b" providerId="AD" clId="Web-{9F6C2FBB-F450-2592-D9B5-CD1153E96043}" dt="2023-10-20T09:02:24.973" v="0"/>
      <pc:docMkLst>
        <pc:docMk/>
      </pc:docMkLst>
      <pc:sldChg chg="delSp">
        <pc:chgData name="Janepher Namitala (2030084)" userId="S::2030084@student.uwtsd.ac.uk::65a01dd3-2900-45af-b30d-ee0481b2b46b" providerId="AD" clId="Web-{9F6C2FBB-F450-2592-D9B5-CD1153E96043}" dt="2023-10-20T09:02:24.973" v="0"/>
        <pc:sldMkLst>
          <pc:docMk/>
          <pc:sldMk cId="2523690900" sldId="262"/>
        </pc:sldMkLst>
        <pc:picChg chg="del">
          <ac:chgData name="Janepher Namitala (2030084)" userId="S::2030084@student.uwtsd.ac.uk::65a01dd3-2900-45af-b30d-ee0481b2b46b" providerId="AD" clId="Web-{9F6C2FBB-F450-2592-D9B5-CD1153E96043}" dt="2023-10-20T09:02:24.973" v="0"/>
          <ac:picMkLst>
            <pc:docMk/>
            <pc:sldMk cId="2523690900" sldId="262"/>
            <ac:picMk id="4" creationId="{6A2E46A0-1F97-2871-CEBF-5279CDAE0B9F}"/>
          </ac:picMkLst>
        </pc:picChg>
      </pc:sldChg>
    </pc:docChg>
  </pc:docChgLst>
  <pc:docChgLst>
    <pc:chgData name="Anne-Marie Mcdonald (1908085)" userId="S::1908085@student.uwtsd.ac.uk::325fee9f-edf5-4eb6-85c7-44cac2b914cc" providerId="AD" clId="Web-{08DAE3E4-5251-4FB9-93AF-E2B77231B12C}"/>
    <pc:docChg chg="modSld">
      <pc:chgData name="Anne-Marie Mcdonald (1908085)" userId="S::1908085@student.uwtsd.ac.uk::325fee9f-edf5-4eb6-85c7-44cac2b914cc" providerId="AD" clId="Web-{08DAE3E4-5251-4FB9-93AF-E2B77231B12C}" dt="2023-10-16T15:21:34.033" v="23" actId="1076"/>
      <pc:docMkLst>
        <pc:docMk/>
      </pc:docMkLst>
      <pc:sldChg chg="modSp">
        <pc:chgData name="Anne-Marie Mcdonald (1908085)" userId="S::1908085@student.uwtsd.ac.uk::325fee9f-edf5-4eb6-85c7-44cac2b914cc" providerId="AD" clId="Web-{08DAE3E4-5251-4FB9-93AF-E2B77231B12C}" dt="2023-10-16T15:19:28.857" v="8" actId="1076"/>
        <pc:sldMkLst>
          <pc:docMk/>
          <pc:sldMk cId="1620632756" sldId="257"/>
        </pc:sldMkLst>
        <pc:spChg chg="mod">
          <ac:chgData name="Anne-Marie Mcdonald (1908085)" userId="S::1908085@student.uwtsd.ac.uk::325fee9f-edf5-4eb6-85c7-44cac2b914cc" providerId="AD" clId="Web-{08DAE3E4-5251-4FB9-93AF-E2B77231B12C}" dt="2023-10-16T15:18:45.934" v="5" actId="20577"/>
          <ac:spMkLst>
            <pc:docMk/>
            <pc:sldMk cId="1620632756" sldId="257"/>
            <ac:spMk id="7" creationId="{B7B2944B-BA57-452A-A0AA-A1F642C48A5D}"/>
          </ac:spMkLst>
        </pc:spChg>
        <pc:picChg chg="mod">
          <ac:chgData name="Anne-Marie Mcdonald (1908085)" userId="S::1908085@student.uwtsd.ac.uk::325fee9f-edf5-4eb6-85c7-44cac2b914cc" providerId="AD" clId="Web-{08DAE3E4-5251-4FB9-93AF-E2B77231B12C}" dt="2023-10-16T15:19:28.857" v="8" actId="1076"/>
          <ac:picMkLst>
            <pc:docMk/>
            <pc:sldMk cId="1620632756" sldId="257"/>
            <ac:picMk id="4" creationId="{EA9DA417-D5B3-F439-66E8-EE2B9BBCD1CD}"/>
          </ac:picMkLst>
        </pc:picChg>
      </pc:sldChg>
      <pc:sldChg chg="modSp">
        <pc:chgData name="Anne-Marie Mcdonald (1908085)" userId="S::1908085@student.uwtsd.ac.uk::325fee9f-edf5-4eb6-85c7-44cac2b914cc" providerId="AD" clId="Web-{08DAE3E4-5251-4FB9-93AF-E2B77231B12C}" dt="2023-10-16T15:21:06.173" v="22" actId="1076"/>
        <pc:sldMkLst>
          <pc:docMk/>
          <pc:sldMk cId="4033473128" sldId="258"/>
        </pc:sldMkLst>
        <pc:spChg chg="mod">
          <ac:chgData name="Anne-Marie Mcdonald (1908085)" userId="S::1908085@student.uwtsd.ac.uk::325fee9f-edf5-4eb6-85c7-44cac2b914cc" providerId="AD" clId="Web-{08DAE3E4-5251-4FB9-93AF-E2B77231B12C}" dt="2023-10-16T15:20:32.516" v="18" actId="1076"/>
          <ac:spMkLst>
            <pc:docMk/>
            <pc:sldMk cId="4033473128" sldId="258"/>
            <ac:spMk id="6" creationId="{A6E8A0E7-B97C-BCBA-5F15-3EFE6DAF225D}"/>
          </ac:spMkLst>
        </pc:spChg>
        <pc:picChg chg="mod">
          <ac:chgData name="Anne-Marie Mcdonald (1908085)" userId="S::1908085@student.uwtsd.ac.uk::325fee9f-edf5-4eb6-85c7-44cac2b914cc" providerId="AD" clId="Web-{08DAE3E4-5251-4FB9-93AF-E2B77231B12C}" dt="2023-10-16T15:21:06.173" v="22" actId="1076"/>
          <ac:picMkLst>
            <pc:docMk/>
            <pc:sldMk cId="4033473128" sldId="258"/>
            <ac:picMk id="5" creationId="{DC911032-5295-A321-2EE5-3A1EFD7A9425}"/>
          </ac:picMkLst>
        </pc:picChg>
      </pc:sldChg>
      <pc:sldChg chg="modSp">
        <pc:chgData name="Anne-Marie Mcdonald (1908085)" userId="S::1908085@student.uwtsd.ac.uk::325fee9f-edf5-4eb6-85c7-44cac2b914cc" providerId="AD" clId="Web-{08DAE3E4-5251-4FB9-93AF-E2B77231B12C}" dt="2023-10-16T15:21:34.033" v="23" actId="1076"/>
        <pc:sldMkLst>
          <pc:docMk/>
          <pc:sldMk cId="3712631669" sldId="259"/>
        </pc:sldMkLst>
        <pc:picChg chg="mod">
          <ac:chgData name="Anne-Marie Mcdonald (1908085)" userId="S::1908085@student.uwtsd.ac.uk::325fee9f-edf5-4eb6-85c7-44cac2b914cc" providerId="AD" clId="Web-{08DAE3E4-5251-4FB9-93AF-E2B77231B12C}" dt="2023-10-16T15:21:34.033" v="23" actId="1076"/>
          <ac:picMkLst>
            <pc:docMk/>
            <pc:sldMk cId="3712631669" sldId="259"/>
            <ac:picMk id="4" creationId="{AB35674D-9718-DC5C-E048-F596E0B75B6D}"/>
          </ac:picMkLst>
        </pc:picChg>
      </pc:sldChg>
    </pc:docChg>
  </pc:docChgLst>
  <pc:docChgLst>
    <pc:chgData name="Anne-Marie Mcdonald (1908085)" userId="S::1908085@student.uwtsd.ac.uk::325fee9f-edf5-4eb6-85c7-44cac2b914cc" providerId="AD" clId="Web-{0A9EC287-FD64-9849-1184-4B99078BCB17}"/>
    <pc:docChg chg="modSld sldOrd">
      <pc:chgData name="Anne-Marie Mcdonald (1908085)" userId="S::1908085@student.uwtsd.ac.uk::325fee9f-edf5-4eb6-85c7-44cac2b914cc" providerId="AD" clId="Web-{0A9EC287-FD64-9849-1184-4B99078BCB17}" dt="2023-10-26T17:50:43.409" v="59" actId="14100"/>
      <pc:docMkLst>
        <pc:docMk/>
      </pc:docMkLst>
      <pc:sldChg chg="addSp delSp modSp">
        <pc:chgData name="Anne-Marie Mcdonald (1908085)" userId="S::1908085@student.uwtsd.ac.uk::325fee9f-edf5-4eb6-85c7-44cac2b914cc" providerId="AD" clId="Web-{0A9EC287-FD64-9849-1184-4B99078BCB17}" dt="2023-10-26T17:36:48.238" v="38" actId="1076"/>
        <pc:sldMkLst>
          <pc:docMk/>
          <pc:sldMk cId="1620632756" sldId="257"/>
        </pc:sldMkLst>
        <pc:picChg chg="del">
          <ac:chgData name="Anne-Marie Mcdonald (1908085)" userId="S::1908085@student.uwtsd.ac.uk::325fee9f-edf5-4eb6-85c7-44cac2b914cc" providerId="AD" clId="Web-{0A9EC287-FD64-9849-1184-4B99078BCB17}" dt="2023-10-26T17:35:25.329" v="25"/>
          <ac:picMkLst>
            <pc:docMk/>
            <pc:sldMk cId="1620632756" sldId="257"/>
            <ac:picMk id="4" creationId="{EA9DA417-D5B3-F439-66E8-EE2B9BBCD1CD}"/>
          </ac:picMkLst>
        </pc:picChg>
        <pc:picChg chg="add mod">
          <ac:chgData name="Anne-Marie Mcdonald (1908085)" userId="S::1908085@student.uwtsd.ac.uk::325fee9f-edf5-4eb6-85c7-44cac2b914cc" providerId="AD" clId="Web-{0A9EC287-FD64-9849-1184-4B99078BCB17}" dt="2023-10-26T17:36:48.238" v="38" actId="1076"/>
          <ac:picMkLst>
            <pc:docMk/>
            <pc:sldMk cId="1620632756" sldId="257"/>
            <ac:picMk id="5" creationId="{67577D37-B3D3-E23E-82A3-C7243E934887}"/>
          </ac:picMkLst>
        </pc:picChg>
      </pc:sldChg>
      <pc:sldChg chg="addSp delSp modSp mod setBg setClrOvrMap">
        <pc:chgData name="Anne-Marie Mcdonald (1908085)" userId="S::1908085@student.uwtsd.ac.uk::325fee9f-edf5-4eb6-85c7-44cac2b914cc" providerId="AD" clId="Web-{0A9EC287-FD64-9849-1184-4B99078BCB17}" dt="2023-10-26T17:48:36.310" v="44"/>
        <pc:sldMkLst>
          <pc:docMk/>
          <pc:sldMk cId="2523690900" sldId="262"/>
        </pc:sldMkLst>
        <pc:spChg chg="mod">
          <ac:chgData name="Anne-Marie Mcdonald (1908085)" userId="S::1908085@student.uwtsd.ac.uk::325fee9f-edf5-4eb6-85c7-44cac2b914cc" providerId="AD" clId="Web-{0A9EC287-FD64-9849-1184-4B99078BCB17}" dt="2023-10-26T17:48:36.310" v="44"/>
          <ac:spMkLst>
            <pc:docMk/>
            <pc:sldMk cId="2523690900" sldId="262"/>
            <ac:spMk id="2" creationId="{0349FCCA-F29B-6EE4-430C-74C3E68E5F59}"/>
          </ac:spMkLst>
        </pc:spChg>
        <pc:spChg chg="add del">
          <ac:chgData name="Anne-Marie Mcdonald (1908085)" userId="S::1908085@student.uwtsd.ac.uk::325fee9f-edf5-4eb6-85c7-44cac2b914cc" providerId="AD" clId="Web-{0A9EC287-FD64-9849-1184-4B99078BCB17}" dt="2023-10-26T17:42:03.624" v="43"/>
          <ac:spMkLst>
            <pc:docMk/>
            <pc:sldMk cId="2523690900" sldId="262"/>
            <ac:spMk id="3" creationId="{182ED9AE-14C6-2E11-F1AB-C6F510678433}"/>
          </ac:spMkLst>
        </pc:spChg>
        <pc:spChg chg="add del">
          <ac:chgData name="Anne-Marie Mcdonald (1908085)" userId="S::1908085@student.uwtsd.ac.uk::325fee9f-edf5-4eb6-85c7-44cac2b914cc" providerId="AD" clId="Web-{0A9EC287-FD64-9849-1184-4B99078BCB17}" dt="2023-10-26T17:42:03.593" v="42"/>
          <ac:spMkLst>
            <pc:docMk/>
            <pc:sldMk cId="2523690900" sldId="262"/>
            <ac:spMk id="8" creationId="{ABE6F9A3-300E-47F5-B41C-C8C5E758DE7C}"/>
          </ac:spMkLst>
        </pc:spChg>
        <pc:spChg chg="add del">
          <ac:chgData name="Anne-Marie Mcdonald (1908085)" userId="S::1908085@student.uwtsd.ac.uk::325fee9f-edf5-4eb6-85c7-44cac2b914cc" providerId="AD" clId="Web-{0A9EC287-FD64-9849-1184-4B99078BCB17}" dt="2023-10-26T17:42:03.593" v="42"/>
          <ac:spMkLst>
            <pc:docMk/>
            <pc:sldMk cId="2523690900" sldId="262"/>
            <ac:spMk id="10" creationId="{61B4701B-39FE-43B8-86AA-D6B8789C2207}"/>
          </ac:spMkLst>
        </pc:spChg>
        <pc:spChg chg="add del">
          <ac:chgData name="Anne-Marie Mcdonald (1908085)" userId="S::1908085@student.uwtsd.ac.uk::325fee9f-edf5-4eb6-85c7-44cac2b914cc" providerId="AD" clId="Web-{0A9EC287-FD64-9849-1184-4B99078BCB17}" dt="2023-10-26T17:42:03.593" v="42"/>
          <ac:spMkLst>
            <pc:docMk/>
            <pc:sldMk cId="2523690900" sldId="262"/>
            <ac:spMk id="13" creationId="{E9A7EF13-49FA-4355-971A-34B065F35022}"/>
          </ac:spMkLst>
        </pc:spChg>
        <pc:spChg chg="add del">
          <ac:chgData name="Anne-Marie Mcdonald (1908085)" userId="S::1908085@student.uwtsd.ac.uk::325fee9f-edf5-4eb6-85c7-44cac2b914cc" providerId="AD" clId="Web-{0A9EC287-FD64-9849-1184-4B99078BCB17}" dt="2023-10-26T17:42:03.593" v="42"/>
          <ac:spMkLst>
            <pc:docMk/>
            <pc:sldMk cId="2523690900" sldId="262"/>
            <ac:spMk id="15" creationId="{92CF3C3E-0F7B-4F0C-8EBD-BDD38E9C66F5}"/>
          </ac:spMkLst>
        </pc:spChg>
        <pc:spChg chg="add del">
          <ac:chgData name="Anne-Marie Mcdonald (1908085)" userId="S::1908085@student.uwtsd.ac.uk::325fee9f-edf5-4eb6-85c7-44cac2b914cc" providerId="AD" clId="Web-{0A9EC287-FD64-9849-1184-4B99078BCB17}" dt="2023-10-26T17:48:36.310" v="44"/>
          <ac:spMkLst>
            <pc:docMk/>
            <pc:sldMk cId="2523690900" sldId="262"/>
            <ac:spMk id="17" creationId="{4E78424C-6FD0-41F8-9CAA-5DC19C42359F}"/>
          </ac:spMkLst>
        </pc:spChg>
        <pc:spChg chg="add del">
          <ac:chgData name="Anne-Marie Mcdonald (1908085)" userId="S::1908085@student.uwtsd.ac.uk::325fee9f-edf5-4eb6-85c7-44cac2b914cc" providerId="AD" clId="Web-{0A9EC287-FD64-9849-1184-4B99078BCB17}" dt="2023-10-26T17:48:36.310" v="44"/>
          <ac:spMkLst>
            <pc:docMk/>
            <pc:sldMk cId="2523690900" sldId="262"/>
            <ac:spMk id="19" creationId="{DD136760-57DC-4301-8BEA-B71AD2D13905}"/>
          </ac:spMkLst>
        </pc:spChg>
        <pc:spChg chg="add del">
          <ac:chgData name="Anne-Marie Mcdonald (1908085)" userId="S::1908085@student.uwtsd.ac.uk::325fee9f-edf5-4eb6-85c7-44cac2b914cc" providerId="AD" clId="Web-{0A9EC287-FD64-9849-1184-4B99078BCB17}" dt="2023-10-26T17:48:36.310" v="44"/>
          <ac:spMkLst>
            <pc:docMk/>
            <pc:sldMk cId="2523690900" sldId="262"/>
            <ac:spMk id="21" creationId="{BDC58DEA-1307-4F44-AD47-E613D8B76A89}"/>
          </ac:spMkLst>
        </pc:spChg>
        <pc:spChg chg="add del">
          <ac:chgData name="Anne-Marie Mcdonald (1908085)" userId="S::1908085@student.uwtsd.ac.uk::325fee9f-edf5-4eb6-85c7-44cac2b914cc" providerId="AD" clId="Web-{0A9EC287-FD64-9849-1184-4B99078BCB17}" dt="2023-10-26T17:48:36.310" v="44"/>
          <ac:spMkLst>
            <pc:docMk/>
            <pc:sldMk cId="2523690900" sldId="262"/>
            <ac:spMk id="22" creationId="{C99B912D-1E4B-42AF-A2BE-CFEFEC916EE7}"/>
          </ac:spMkLst>
        </pc:spChg>
        <pc:spChg chg="add">
          <ac:chgData name="Anne-Marie Mcdonald (1908085)" userId="S::1908085@student.uwtsd.ac.uk::325fee9f-edf5-4eb6-85c7-44cac2b914cc" providerId="AD" clId="Web-{0A9EC287-FD64-9849-1184-4B99078BCB17}" dt="2023-10-26T17:48:36.310" v="44"/>
          <ac:spMkLst>
            <pc:docMk/>
            <pc:sldMk cId="2523690900" sldId="262"/>
            <ac:spMk id="28" creationId="{ABE6F9A3-300E-47F5-B41C-C8C5E758DE7C}"/>
          </ac:spMkLst>
        </pc:spChg>
        <pc:spChg chg="add">
          <ac:chgData name="Anne-Marie Mcdonald (1908085)" userId="S::1908085@student.uwtsd.ac.uk::325fee9f-edf5-4eb6-85c7-44cac2b914cc" providerId="AD" clId="Web-{0A9EC287-FD64-9849-1184-4B99078BCB17}" dt="2023-10-26T17:48:36.310" v="44"/>
          <ac:spMkLst>
            <pc:docMk/>
            <pc:sldMk cId="2523690900" sldId="262"/>
            <ac:spMk id="30" creationId="{61B4701B-39FE-43B8-86AA-D6B8789C2207}"/>
          </ac:spMkLst>
        </pc:spChg>
        <pc:spChg chg="add">
          <ac:chgData name="Anne-Marie Mcdonald (1908085)" userId="S::1908085@student.uwtsd.ac.uk::325fee9f-edf5-4eb6-85c7-44cac2b914cc" providerId="AD" clId="Web-{0A9EC287-FD64-9849-1184-4B99078BCB17}" dt="2023-10-26T17:48:36.310" v="44"/>
          <ac:spMkLst>
            <pc:docMk/>
            <pc:sldMk cId="2523690900" sldId="262"/>
            <ac:spMk id="32" creationId="{E9A7EF13-49FA-4355-971A-34B065F35022}"/>
          </ac:spMkLst>
        </pc:spChg>
        <pc:spChg chg="add">
          <ac:chgData name="Anne-Marie Mcdonald (1908085)" userId="S::1908085@student.uwtsd.ac.uk::325fee9f-edf5-4eb6-85c7-44cac2b914cc" providerId="AD" clId="Web-{0A9EC287-FD64-9849-1184-4B99078BCB17}" dt="2023-10-26T17:48:36.310" v="44"/>
          <ac:spMkLst>
            <pc:docMk/>
            <pc:sldMk cId="2523690900" sldId="262"/>
            <ac:spMk id="34" creationId="{92CF3C3E-0F7B-4F0C-8EBD-BDD38E9C66F5}"/>
          </ac:spMkLst>
        </pc:spChg>
        <pc:graphicFrameChg chg="add del">
          <ac:chgData name="Anne-Marie Mcdonald (1908085)" userId="S::1908085@student.uwtsd.ac.uk::325fee9f-edf5-4eb6-85c7-44cac2b914cc" providerId="AD" clId="Web-{0A9EC287-FD64-9849-1184-4B99078BCB17}" dt="2023-10-26T17:41:55.077" v="40"/>
          <ac:graphicFrameMkLst>
            <pc:docMk/>
            <pc:sldMk cId="2523690900" sldId="262"/>
            <ac:graphicFrameMk id="6" creationId="{16936260-4B92-789B-7E37-AB0F326FEA2D}"/>
          </ac:graphicFrameMkLst>
        </pc:graphicFrameChg>
        <pc:graphicFrameChg chg="add del">
          <ac:chgData name="Anne-Marie Mcdonald (1908085)" userId="S::1908085@student.uwtsd.ac.uk::325fee9f-edf5-4eb6-85c7-44cac2b914cc" providerId="AD" clId="Web-{0A9EC287-FD64-9849-1184-4B99078BCB17}" dt="2023-10-26T17:42:03.593" v="42"/>
          <ac:graphicFrameMkLst>
            <pc:docMk/>
            <pc:sldMk cId="2523690900" sldId="262"/>
            <ac:graphicFrameMk id="12" creationId="{3C8550A7-6D1E-B299-867B-9828B17BF8EF}"/>
          </ac:graphicFrameMkLst>
        </pc:graphicFrameChg>
        <pc:graphicFrameChg chg="add mod modGraphic">
          <ac:chgData name="Anne-Marie Mcdonald (1908085)" userId="S::1908085@student.uwtsd.ac.uk::325fee9f-edf5-4eb6-85c7-44cac2b914cc" providerId="AD" clId="Web-{0A9EC287-FD64-9849-1184-4B99078BCB17}" dt="2023-10-26T17:48:36.310" v="44"/>
          <ac:graphicFrameMkLst>
            <pc:docMk/>
            <pc:sldMk cId="2523690900" sldId="262"/>
            <ac:graphicFrameMk id="23" creationId="{141C39A3-CD61-C2D5-D17A-5E588E10D4E0}"/>
          </ac:graphicFrameMkLst>
        </pc:graphicFrameChg>
      </pc:sldChg>
      <pc:sldChg chg="addSp modSp">
        <pc:chgData name="Anne-Marie Mcdonald (1908085)" userId="S::1908085@student.uwtsd.ac.uk::325fee9f-edf5-4eb6-85c7-44cac2b914cc" providerId="AD" clId="Web-{0A9EC287-FD64-9849-1184-4B99078BCB17}" dt="2023-10-26T17:01:10.477" v="16" actId="14100"/>
        <pc:sldMkLst>
          <pc:docMk/>
          <pc:sldMk cId="2470883274" sldId="265"/>
        </pc:sldMkLst>
        <pc:spChg chg="add mod">
          <ac:chgData name="Anne-Marie Mcdonald (1908085)" userId="S::1908085@student.uwtsd.ac.uk::325fee9f-edf5-4eb6-85c7-44cac2b914cc" providerId="AD" clId="Web-{0A9EC287-FD64-9849-1184-4B99078BCB17}" dt="2023-10-26T17:01:10.477" v="16" actId="14100"/>
          <ac:spMkLst>
            <pc:docMk/>
            <pc:sldMk cId="2470883274" sldId="265"/>
            <ac:spMk id="4" creationId="{4886832E-ED57-267B-CC93-6FDC6C986374}"/>
          </ac:spMkLst>
        </pc:spChg>
        <pc:picChg chg="mod">
          <ac:chgData name="Anne-Marie Mcdonald (1908085)" userId="S::1908085@student.uwtsd.ac.uk::325fee9f-edf5-4eb6-85c7-44cac2b914cc" providerId="AD" clId="Web-{0A9EC287-FD64-9849-1184-4B99078BCB17}" dt="2023-10-26T17:00:29.819" v="10" actId="1076"/>
          <ac:picMkLst>
            <pc:docMk/>
            <pc:sldMk cId="2470883274" sldId="265"/>
            <ac:picMk id="5" creationId="{C04BE4A3-65A4-5491-CD44-1E3277301D10}"/>
          </ac:picMkLst>
        </pc:picChg>
      </pc:sldChg>
      <pc:sldChg chg="ord">
        <pc:chgData name="Anne-Marie Mcdonald (1908085)" userId="S::1908085@student.uwtsd.ac.uk::325fee9f-edf5-4eb6-85c7-44cac2b914cc" providerId="AD" clId="Web-{0A9EC287-FD64-9849-1184-4B99078BCB17}" dt="2023-10-26T17:01:58.057" v="18"/>
        <pc:sldMkLst>
          <pc:docMk/>
          <pc:sldMk cId="1120729997" sldId="279"/>
        </pc:sldMkLst>
      </pc:sldChg>
      <pc:sldChg chg="addSp delSp modSp">
        <pc:chgData name="Anne-Marie Mcdonald (1908085)" userId="S::1908085@student.uwtsd.ac.uk::325fee9f-edf5-4eb6-85c7-44cac2b914cc" providerId="AD" clId="Web-{0A9EC287-FD64-9849-1184-4B99078BCB17}" dt="2023-10-26T17:50:43.409" v="59" actId="14100"/>
        <pc:sldMkLst>
          <pc:docMk/>
          <pc:sldMk cId="2935562373" sldId="280"/>
        </pc:sldMkLst>
        <pc:spChg chg="del mod">
          <ac:chgData name="Anne-Marie Mcdonald (1908085)" userId="S::1908085@student.uwtsd.ac.uk::325fee9f-edf5-4eb6-85c7-44cac2b914cc" providerId="AD" clId="Web-{0A9EC287-FD64-9849-1184-4B99078BCB17}" dt="2023-10-26T17:50:04.220" v="45"/>
          <ac:spMkLst>
            <pc:docMk/>
            <pc:sldMk cId="2935562373" sldId="280"/>
            <ac:spMk id="2" creationId="{EEFCED50-E157-E76D-DE6A-2A392121E6F7}"/>
          </ac:spMkLst>
        </pc:spChg>
        <pc:spChg chg="mod ord">
          <ac:chgData name="Anne-Marie Mcdonald (1908085)" userId="S::1908085@student.uwtsd.ac.uk::325fee9f-edf5-4eb6-85c7-44cac2b914cc" providerId="AD" clId="Web-{0A9EC287-FD64-9849-1184-4B99078BCB17}" dt="2023-10-26T17:22:03.690" v="24"/>
          <ac:spMkLst>
            <pc:docMk/>
            <pc:sldMk cId="2935562373" sldId="280"/>
            <ac:spMk id="3" creationId="{FB811F2D-7552-8C5B-35FD-CF969163A151}"/>
          </ac:spMkLst>
        </pc:spChg>
        <pc:spChg chg="add mod">
          <ac:chgData name="Anne-Marie Mcdonald (1908085)" userId="S::1908085@student.uwtsd.ac.uk::325fee9f-edf5-4eb6-85c7-44cac2b914cc" providerId="AD" clId="Web-{0A9EC287-FD64-9849-1184-4B99078BCB17}" dt="2023-10-26T17:50:43.409" v="59" actId="14100"/>
          <ac:spMkLst>
            <pc:docMk/>
            <pc:sldMk cId="2935562373" sldId="280"/>
            <ac:spMk id="6" creationId="{044F7C54-9682-E126-ACD1-72FDE13B5586}"/>
          </ac:spMkLst>
        </pc:spChg>
        <pc:spChg chg="del">
          <ac:chgData name="Anne-Marie Mcdonald (1908085)" userId="S::1908085@student.uwtsd.ac.uk::325fee9f-edf5-4eb6-85c7-44cac2b914cc" providerId="AD" clId="Web-{0A9EC287-FD64-9849-1184-4B99078BCB17}" dt="2023-10-26T17:22:03.690" v="24"/>
          <ac:spMkLst>
            <pc:docMk/>
            <pc:sldMk cId="2935562373" sldId="280"/>
            <ac:spMk id="9" creationId="{C8A3C342-1D03-412F-8DD3-BF519E8E0AE9}"/>
          </ac:spMkLst>
        </pc:spChg>
        <pc:spChg chg="del">
          <ac:chgData name="Anne-Marie Mcdonald (1908085)" userId="S::1908085@student.uwtsd.ac.uk::325fee9f-edf5-4eb6-85c7-44cac2b914cc" providerId="AD" clId="Web-{0A9EC287-FD64-9849-1184-4B99078BCB17}" dt="2023-10-26T17:22:03.690" v="24"/>
          <ac:spMkLst>
            <pc:docMk/>
            <pc:sldMk cId="2935562373" sldId="280"/>
            <ac:spMk id="11" creationId="{81CC9B02-E087-4350-AEBD-2C3CF001AF01}"/>
          </ac:spMkLst>
        </pc:spChg>
        <pc:spChg chg="add">
          <ac:chgData name="Anne-Marie Mcdonald (1908085)" userId="S::1908085@student.uwtsd.ac.uk::325fee9f-edf5-4eb6-85c7-44cac2b914cc" providerId="AD" clId="Web-{0A9EC287-FD64-9849-1184-4B99078BCB17}" dt="2023-10-26T17:22:03.690" v="24"/>
          <ac:spMkLst>
            <pc:docMk/>
            <pc:sldMk cId="2935562373" sldId="280"/>
            <ac:spMk id="16" creationId="{C8A3C342-1D03-412F-8DD3-BF519E8E0AE9}"/>
          </ac:spMkLst>
        </pc:spChg>
        <pc:spChg chg="add">
          <ac:chgData name="Anne-Marie Mcdonald (1908085)" userId="S::1908085@student.uwtsd.ac.uk::325fee9f-edf5-4eb6-85c7-44cac2b914cc" providerId="AD" clId="Web-{0A9EC287-FD64-9849-1184-4B99078BCB17}" dt="2023-10-26T17:22:03.690" v="24"/>
          <ac:spMkLst>
            <pc:docMk/>
            <pc:sldMk cId="2935562373" sldId="280"/>
            <ac:spMk id="18" creationId="{81CC9B02-E087-4350-AEBD-2C3CF001AF01}"/>
          </ac:spMkLst>
        </pc:spChg>
        <pc:spChg chg="add">
          <ac:chgData name="Anne-Marie Mcdonald (1908085)" userId="S::1908085@student.uwtsd.ac.uk::325fee9f-edf5-4eb6-85c7-44cac2b914cc" providerId="AD" clId="Web-{0A9EC287-FD64-9849-1184-4B99078BCB17}" dt="2023-10-26T17:22:03.690" v="24"/>
          <ac:spMkLst>
            <pc:docMk/>
            <pc:sldMk cId="2935562373" sldId="280"/>
            <ac:spMk id="20" creationId="{D6F18ACE-6E82-4ADC-8A2F-A1771B309B16}"/>
          </ac:spMkLst>
        </pc:spChg>
        <pc:picChg chg="mod">
          <ac:chgData name="Anne-Marie Mcdonald (1908085)" userId="S::1908085@student.uwtsd.ac.uk::325fee9f-edf5-4eb6-85c7-44cac2b914cc" providerId="AD" clId="Web-{0A9EC287-FD64-9849-1184-4B99078BCB17}" dt="2023-10-26T17:22:03.690" v="24"/>
          <ac:picMkLst>
            <pc:docMk/>
            <pc:sldMk cId="2935562373" sldId="280"/>
            <ac:picMk id="5" creationId="{7EF66B77-78B3-254F-C1D3-2108E5B972DF}"/>
          </ac:picMkLst>
        </pc:picChg>
      </pc:sldChg>
      <pc:sldChg chg="modSp">
        <pc:chgData name="Anne-Marie Mcdonald (1908085)" userId="S::1908085@student.uwtsd.ac.uk::325fee9f-edf5-4eb6-85c7-44cac2b914cc" providerId="AD" clId="Web-{0A9EC287-FD64-9849-1184-4B99078BCB17}" dt="2023-10-26T17:07:48.288" v="23" actId="20577"/>
        <pc:sldMkLst>
          <pc:docMk/>
          <pc:sldMk cId="3063702469" sldId="282"/>
        </pc:sldMkLst>
        <pc:spChg chg="mod">
          <ac:chgData name="Anne-Marie Mcdonald (1908085)" userId="S::1908085@student.uwtsd.ac.uk::325fee9f-edf5-4eb6-85c7-44cac2b914cc" providerId="AD" clId="Web-{0A9EC287-FD64-9849-1184-4B99078BCB17}" dt="2023-10-26T17:07:48.288" v="23" actId="20577"/>
          <ac:spMkLst>
            <pc:docMk/>
            <pc:sldMk cId="3063702469" sldId="282"/>
            <ac:spMk id="2" creationId="{73382EAD-9A68-577A-B201-B9C24F2C19FD}"/>
          </ac:spMkLst>
        </pc:spChg>
      </pc:sldChg>
      <pc:sldChg chg="addSp delSp modSp mod setBg">
        <pc:chgData name="Anne-Marie Mcdonald (1908085)" userId="S::1908085@student.uwtsd.ac.uk::325fee9f-edf5-4eb6-85c7-44cac2b914cc" providerId="AD" clId="Web-{0A9EC287-FD64-9849-1184-4B99078BCB17}" dt="2023-10-26T17:04:43.813" v="22"/>
        <pc:sldMkLst>
          <pc:docMk/>
          <pc:sldMk cId="3270112221" sldId="283"/>
        </pc:sldMkLst>
        <pc:spChg chg="mod">
          <ac:chgData name="Anne-Marie Mcdonald (1908085)" userId="S::1908085@student.uwtsd.ac.uk::325fee9f-edf5-4eb6-85c7-44cac2b914cc" providerId="AD" clId="Web-{0A9EC287-FD64-9849-1184-4B99078BCB17}" dt="2023-10-26T17:04:43.813" v="22"/>
          <ac:spMkLst>
            <pc:docMk/>
            <pc:sldMk cId="3270112221" sldId="283"/>
            <ac:spMk id="2" creationId="{A27E70A3-C97C-F1BC-19A6-E2C4DB9E2AF4}"/>
          </ac:spMkLst>
        </pc:spChg>
        <pc:spChg chg="mod ord">
          <ac:chgData name="Anne-Marie Mcdonald (1908085)" userId="S::1908085@student.uwtsd.ac.uk::325fee9f-edf5-4eb6-85c7-44cac2b914cc" providerId="AD" clId="Web-{0A9EC287-FD64-9849-1184-4B99078BCB17}" dt="2023-10-26T17:04:43.813" v="22"/>
          <ac:spMkLst>
            <pc:docMk/>
            <pc:sldMk cId="3270112221" sldId="283"/>
            <ac:spMk id="3" creationId="{ACC6CBC3-804F-E24C-4457-8AF28ABBC74C}"/>
          </ac:spMkLst>
        </pc:spChg>
        <pc:spChg chg="add del">
          <ac:chgData name="Anne-Marie Mcdonald (1908085)" userId="S::1908085@student.uwtsd.ac.uk::325fee9f-edf5-4eb6-85c7-44cac2b914cc" providerId="AD" clId="Web-{0A9EC287-FD64-9849-1184-4B99078BCB17}" dt="2023-10-26T17:03:58.655" v="20"/>
          <ac:spMkLst>
            <pc:docMk/>
            <pc:sldMk cId="3270112221" sldId="283"/>
            <ac:spMk id="9" creationId="{0D187C4E-14B9-4504-B200-5127823FA78C}"/>
          </ac:spMkLst>
        </pc:spChg>
        <pc:spChg chg="add del">
          <ac:chgData name="Anne-Marie Mcdonald (1908085)" userId="S::1908085@student.uwtsd.ac.uk::325fee9f-edf5-4eb6-85c7-44cac2b914cc" providerId="AD" clId="Web-{0A9EC287-FD64-9849-1184-4B99078BCB17}" dt="2023-10-26T17:04:43.813" v="22"/>
          <ac:spMkLst>
            <pc:docMk/>
            <pc:sldMk cId="3270112221" sldId="283"/>
            <ac:spMk id="14" creationId="{C8A3C342-1D03-412F-8DD3-BF519E8E0AE9}"/>
          </ac:spMkLst>
        </pc:spChg>
        <pc:spChg chg="add del">
          <ac:chgData name="Anne-Marie Mcdonald (1908085)" userId="S::1908085@student.uwtsd.ac.uk::325fee9f-edf5-4eb6-85c7-44cac2b914cc" providerId="AD" clId="Web-{0A9EC287-FD64-9849-1184-4B99078BCB17}" dt="2023-10-26T17:04:43.813" v="22"/>
          <ac:spMkLst>
            <pc:docMk/>
            <pc:sldMk cId="3270112221" sldId="283"/>
            <ac:spMk id="16" creationId="{81CC9B02-E087-4350-AEBD-2C3CF001AF01}"/>
          </ac:spMkLst>
        </pc:spChg>
        <pc:spChg chg="add">
          <ac:chgData name="Anne-Marie Mcdonald (1908085)" userId="S::1908085@student.uwtsd.ac.uk::325fee9f-edf5-4eb6-85c7-44cac2b914cc" providerId="AD" clId="Web-{0A9EC287-FD64-9849-1184-4B99078BCB17}" dt="2023-10-26T17:04:43.813" v="22"/>
          <ac:spMkLst>
            <pc:docMk/>
            <pc:sldMk cId="3270112221" sldId="283"/>
            <ac:spMk id="21" creationId="{C8A3C342-1D03-412F-8DD3-BF519E8E0AE9}"/>
          </ac:spMkLst>
        </pc:spChg>
        <pc:spChg chg="add">
          <ac:chgData name="Anne-Marie Mcdonald (1908085)" userId="S::1908085@student.uwtsd.ac.uk::325fee9f-edf5-4eb6-85c7-44cac2b914cc" providerId="AD" clId="Web-{0A9EC287-FD64-9849-1184-4B99078BCB17}" dt="2023-10-26T17:04:43.813" v="22"/>
          <ac:spMkLst>
            <pc:docMk/>
            <pc:sldMk cId="3270112221" sldId="283"/>
            <ac:spMk id="23" creationId="{81CC9B02-E087-4350-AEBD-2C3CF001AF01}"/>
          </ac:spMkLst>
        </pc:spChg>
        <pc:spChg chg="add">
          <ac:chgData name="Anne-Marie Mcdonald (1908085)" userId="S::1908085@student.uwtsd.ac.uk::325fee9f-edf5-4eb6-85c7-44cac2b914cc" providerId="AD" clId="Web-{0A9EC287-FD64-9849-1184-4B99078BCB17}" dt="2023-10-26T17:04:43.813" v="22"/>
          <ac:spMkLst>
            <pc:docMk/>
            <pc:sldMk cId="3270112221" sldId="283"/>
            <ac:spMk id="25" creationId="{D6F18ACE-6E82-4ADC-8A2F-A1771B309B16}"/>
          </ac:spMkLst>
        </pc:spChg>
        <pc:picChg chg="add mod ord">
          <ac:chgData name="Anne-Marie Mcdonald (1908085)" userId="S::1908085@student.uwtsd.ac.uk::325fee9f-edf5-4eb6-85c7-44cac2b914cc" providerId="AD" clId="Web-{0A9EC287-FD64-9849-1184-4B99078BCB17}" dt="2023-10-26T17:04:43.813" v="22"/>
          <ac:picMkLst>
            <pc:docMk/>
            <pc:sldMk cId="3270112221" sldId="283"/>
            <ac:picMk id="5" creationId="{2ACB6BA2-3716-7978-899A-F347ACFF114B}"/>
          </ac:picMkLst>
        </pc:picChg>
      </pc:sldChg>
    </pc:docChg>
  </pc:docChgLst>
  <pc:docChgLst>
    <pc:chgData name="Anne-Marie Mcdonald (1908085)" userId="S::1908085@student.uwtsd.ac.uk::325fee9f-edf5-4eb6-85c7-44cac2b914cc" providerId="AD" clId="Web-{D30C69AD-68A2-8CE5-7AB4-4B6DB008A59E}"/>
    <pc:docChg chg="modSld">
      <pc:chgData name="Anne-Marie Mcdonald (1908085)" userId="S::1908085@student.uwtsd.ac.uk::325fee9f-edf5-4eb6-85c7-44cac2b914cc" providerId="AD" clId="Web-{D30C69AD-68A2-8CE5-7AB4-4B6DB008A59E}" dt="2023-10-23T15:12:29.176" v="0" actId="1076"/>
      <pc:docMkLst>
        <pc:docMk/>
      </pc:docMkLst>
      <pc:sldChg chg="modSp">
        <pc:chgData name="Anne-Marie Mcdonald (1908085)" userId="S::1908085@student.uwtsd.ac.uk::325fee9f-edf5-4eb6-85c7-44cac2b914cc" providerId="AD" clId="Web-{D30C69AD-68A2-8CE5-7AB4-4B6DB008A59E}" dt="2023-10-23T15:12:29.176" v="0" actId="1076"/>
        <pc:sldMkLst>
          <pc:docMk/>
          <pc:sldMk cId="2470883274" sldId="265"/>
        </pc:sldMkLst>
        <pc:picChg chg="mod">
          <ac:chgData name="Anne-Marie Mcdonald (1908085)" userId="S::1908085@student.uwtsd.ac.uk::325fee9f-edf5-4eb6-85c7-44cac2b914cc" providerId="AD" clId="Web-{D30C69AD-68A2-8CE5-7AB4-4B6DB008A59E}" dt="2023-10-23T15:12:29.176" v="0" actId="1076"/>
          <ac:picMkLst>
            <pc:docMk/>
            <pc:sldMk cId="2470883274" sldId="265"/>
            <ac:picMk id="52" creationId="{79BC21F4-85BB-D8F6-9F81-CE74E9EA72F5}"/>
          </ac:picMkLst>
        </pc:picChg>
      </pc:sldChg>
    </pc:docChg>
  </pc:docChgLst>
  <pc:docChgLst>
    <pc:chgData name="Anne-Marie Mcdonald (1908085)" userId="S::1908085@student.uwtsd.ac.uk::325fee9f-edf5-4eb6-85c7-44cac2b914cc" providerId="AD" clId="Web-{7AA2C9CC-7514-F32D-81F9-5A26FC9CB87A}"/>
    <pc:docChg chg="modSld">
      <pc:chgData name="Anne-Marie Mcdonald (1908085)" userId="S::1908085@student.uwtsd.ac.uk::325fee9f-edf5-4eb6-85c7-44cac2b914cc" providerId="AD" clId="Web-{7AA2C9CC-7514-F32D-81F9-5A26FC9CB87A}" dt="2023-10-22T23:36:20.384" v="4" actId="1076"/>
      <pc:docMkLst>
        <pc:docMk/>
      </pc:docMkLst>
      <pc:sldChg chg="modSp">
        <pc:chgData name="Anne-Marie Mcdonald (1908085)" userId="S::1908085@student.uwtsd.ac.uk::325fee9f-edf5-4eb6-85c7-44cac2b914cc" providerId="AD" clId="Web-{7AA2C9CC-7514-F32D-81F9-5A26FC9CB87A}" dt="2023-10-22T23:34:51.164" v="2" actId="1076"/>
        <pc:sldMkLst>
          <pc:docMk/>
          <pc:sldMk cId="4033473128" sldId="258"/>
        </pc:sldMkLst>
        <pc:picChg chg="mod">
          <ac:chgData name="Anne-Marie Mcdonald (1908085)" userId="S::1908085@student.uwtsd.ac.uk::325fee9f-edf5-4eb6-85c7-44cac2b914cc" providerId="AD" clId="Web-{7AA2C9CC-7514-F32D-81F9-5A26FC9CB87A}" dt="2023-10-22T23:34:51.164" v="2" actId="1076"/>
          <ac:picMkLst>
            <pc:docMk/>
            <pc:sldMk cId="4033473128" sldId="258"/>
            <ac:picMk id="5" creationId="{DC911032-5295-A321-2EE5-3A1EFD7A9425}"/>
          </ac:picMkLst>
        </pc:picChg>
      </pc:sldChg>
      <pc:sldChg chg="modSp">
        <pc:chgData name="Anne-Marie Mcdonald (1908085)" userId="S::1908085@student.uwtsd.ac.uk::325fee9f-edf5-4eb6-85c7-44cac2b914cc" providerId="AD" clId="Web-{7AA2C9CC-7514-F32D-81F9-5A26FC9CB87A}" dt="2023-10-22T23:36:20.384" v="4" actId="1076"/>
        <pc:sldMkLst>
          <pc:docMk/>
          <pc:sldMk cId="3712631669" sldId="259"/>
        </pc:sldMkLst>
        <pc:spChg chg="mod">
          <ac:chgData name="Anne-Marie Mcdonald (1908085)" userId="S::1908085@student.uwtsd.ac.uk::325fee9f-edf5-4eb6-85c7-44cac2b914cc" providerId="AD" clId="Web-{7AA2C9CC-7514-F32D-81F9-5A26FC9CB87A}" dt="2023-10-22T23:36:20.384" v="4" actId="1076"/>
          <ac:spMkLst>
            <pc:docMk/>
            <pc:sldMk cId="3712631669" sldId="259"/>
            <ac:spMk id="2" creationId="{928074F7-DF8C-E7E7-DD52-DE1574253E6D}"/>
          </ac:spMkLst>
        </pc:spChg>
      </pc:sldChg>
      <pc:sldChg chg="modSp">
        <pc:chgData name="Anne-Marie Mcdonald (1908085)" userId="S::1908085@student.uwtsd.ac.uk::325fee9f-edf5-4eb6-85c7-44cac2b914cc" providerId="AD" clId="Web-{7AA2C9CC-7514-F32D-81F9-5A26FC9CB87A}" dt="2023-10-22T23:33:43.099" v="0" actId="20577"/>
        <pc:sldMkLst>
          <pc:docMk/>
          <pc:sldMk cId="3540314520" sldId="276"/>
        </pc:sldMkLst>
        <pc:spChg chg="mod">
          <ac:chgData name="Anne-Marie Mcdonald (1908085)" userId="S::1908085@student.uwtsd.ac.uk::325fee9f-edf5-4eb6-85c7-44cac2b914cc" providerId="AD" clId="Web-{7AA2C9CC-7514-F32D-81F9-5A26FC9CB87A}" dt="2023-10-22T23:33:43.099" v="0" actId="20577"/>
          <ac:spMkLst>
            <pc:docMk/>
            <pc:sldMk cId="3540314520" sldId="276"/>
            <ac:spMk id="3" creationId="{EB2DB86F-FC24-45D7-09BC-E3F52AE4224C}"/>
          </ac:spMkLst>
        </pc:spChg>
      </pc:sldChg>
    </pc:docChg>
  </pc:docChgLst>
  <pc:docChgLst>
    <pc:chgData name="Anne-Marie Mcdonald (1908085)" userId="S::1908085@student.uwtsd.ac.uk::325fee9f-edf5-4eb6-85c7-44cac2b914cc" providerId="AD" clId="Web-{6772DE04-3438-2AB8-E26F-6E540DBA14A7}"/>
    <pc:docChg chg="modSld">
      <pc:chgData name="Anne-Marie Mcdonald (1908085)" userId="S::1908085@student.uwtsd.ac.uk::325fee9f-edf5-4eb6-85c7-44cac2b914cc" providerId="AD" clId="Web-{6772DE04-3438-2AB8-E26F-6E540DBA14A7}" dt="2023-10-26T10:24:42.967" v="69" actId="14100"/>
      <pc:docMkLst>
        <pc:docMk/>
      </pc:docMkLst>
      <pc:sldChg chg="modSp">
        <pc:chgData name="Anne-Marie Mcdonald (1908085)" userId="S::1908085@student.uwtsd.ac.uk::325fee9f-edf5-4eb6-85c7-44cac2b914cc" providerId="AD" clId="Web-{6772DE04-3438-2AB8-E26F-6E540DBA14A7}" dt="2023-10-26T10:24:42.967" v="69" actId="14100"/>
        <pc:sldMkLst>
          <pc:docMk/>
          <pc:sldMk cId="1680501435" sldId="268"/>
        </pc:sldMkLst>
        <pc:spChg chg="mod">
          <ac:chgData name="Anne-Marie Mcdonald (1908085)" userId="S::1908085@student.uwtsd.ac.uk::325fee9f-edf5-4eb6-85c7-44cac2b914cc" providerId="AD" clId="Web-{6772DE04-3438-2AB8-E26F-6E540DBA14A7}" dt="2023-10-26T10:24:16.232" v="68" actId="14100"/>
          <ac:spMkLst>
            <pc:docMk/>
            <pc:sldMk cId="1680501435" sldId="268"/>
            <ac:spMk id="2" creationId="{226F4553-E6D9-A5BB-F6AF-931975E84BB2}"/>
          </ac:spMkLst>
        </pc:spChg>
        <pc:spChg chg="mod">
          <ac:chgData name="Anne-Marie Mcdonald (1908085)" userId="S::1908085@student.uwtsd.ac.uk::325fee9f-edf5-4eb6-85c7-44cac2b914cc" providerId="AD" clId="Web-{6772DE04-3438-2AB8-E26F-6E540DBA14A7}" dt="2023-10-26T10:24:42.967" v="69" actId="14100"/>
          <ac:spMkLst>
            <pc:docMk/>
            <pc:sldMk cId="1680501435" sldId="268"/>
            <ac:spMk id="3" creationId="{17E37151-7A9E-4298-8AE1-5AF348AB332B}"/>
          </ac:spMkLst>
        </pc:spChg>
      </pc:sldChg>
      <pc:sldChg chg="modSp">
        <pc:chgData name="Anne-Marie Mcdonald (1908085)" userId="S::1908085@student.uwtsd.ac.uk::325fee9f-edf5-4eb6-85c7-44cac2b914cc" providerId="AD" clId="Web-{6772DE04-3438-2AB8-E26F-6E540DBA14A7}" dt="2023-10-26T10:03:06.089" v="35" actId="1076"/>
        <pc:sldMkLst>
          <pc:docMk/>
          <pc:sldMk cId="2119369114" sldId="269"/>
        </pc:sldMkLst>
        <pc:picChg chg="mod">
          <ac:chgData name="Anne-Marie Mcdonald (1908085)" userId="S::1908085@student.uwtsd.ac.uk::325fee9f-edf5-4eb6-85c7-44cac2b914cc" providerId="AD" clId="Web-{6772DE04-3438-2AB8-E26F-6E540DBA14A7}" dt="2023-10-26T10:03:06.089" v="35" actId="1076"/>
          <ac:picMkLst>
            <pc:docMk/>
            <pc:sldMk cId="2119369114" sldId="269"/>
            <ac:picMk id="5" creationId="{143B6DD9-8751-9045-B7DB-D0B65CD7E610}"/>
          </ac:picMkLst>
        </pc:picChg>
      </pc:sldChg>
      <pc:sldChg chg="modSp">
        <pc:chgData name="Anne-Marie Mcdonald (1908085)" userId="S::1908085@student.uwtsd.ac.uk::325fee9f-edf5-4eb6-85c7-44cac2b914cc" providerId="AD" clId="Web-{6772DE04-3438-2AB8-E26F-6E540DBA14A7}" dt="2023-10-26T10:18:05.207" v="52" actId="20577"/>
        <pc:sldMkLst>
          <pc:docMk/>
          <pc:sldMk cId="3540314520" sldId="276"/>
        </pc:sldMkLst>
        <pc:spChg chg="mod">
          <ac:chgData name="Anne-Marie Mcdonald (1908085)" userId="S::1908085@student.uwtsd.ac.uk::325fee9f-edf5-4eb6-85c7-44cac2b914cc" providerId="AD" clId="Web-{6772DE04-3438-2AB8-E26F-6E540DBA14A7}" dt="2023-10-26T10:18:05.207" v="52" actId="20577"/>
          <ac:spMkLst>
            <pc:docMk/>
            <pc:sldMk cId="3540314520" sldId="276"/>
            <ac:spMk id="3" creationId="{EB2DB86F-FC24-45D7-09BC-E3F52AE4224C}"/>
          </ac:spMkLst>
        </pc:spChg>
      </pc:sldChg>
    </pc:docChg>
  </pc:docChgLst>
  <pc:docChgLst>
    <pc:chgData name="Anne-Marie Mcdonald (1908085)" userId="S::1908085@student.uwtsd.ac.uk::325fee9f-edf5-4eb6-85c7-44cac2b914cc" providerId="AD" clId="Web-{B1264876-FD90-9753-6986-331E4813D17E}"/>
    <pc:docChg chg="modSld">
      <pc:chgData name="Anne-Marie Mcdonald (1908085)" userId="S::1908085@student.uwtsd.ac.uk::325fee9f-edf5-4eb6-85c7-44cac2b914cc" providerId="AD" clId="Web-{B1264876-FD90-9753-6986-331E4813D17E}" dt="2023-10-24T16:33:48.288" v="21" actId="20577"/>
      <pc:docMkLst>
        <pc:docMk/>
      </pc:docMkLst>
      <pc:sldChg chg="modSp">
        <pc:chgData name="Anne-Marie Mcdonald (1908085)" userId="S::1908085@student.uwtsd.ac.uk::325fee9f-edf5-4eb6-85c7-44cac2b914cc" providerId="AD" clId="Web-{B1264876-FD90-9753-6986-331E4813D17E}" dt="2023-10-24T11:21:56.866" v="10" actId="1076"/>
        <pc:sldMkLst>
          <pc:docMk/>
          <pc:sldMk cId="687977507" sldId="261"/>
        </pc:sldMkLst>
        <pc:picChg chg="mod">
          <ac:chgData name="Anne-Marie Mcdonald (1908085)" userId="S::1908085@student.uwtsd.ac.uk::325fee9f-edf5-4eb6-85c7-44cac2b914cc" providerId="AD" clId="Web-{B1264876-FD90-9753-6986-331E4813D17E}" dt="2023-10-24T11:21:56.866" v="10" actId="1076"/>
          <ac:picMkLst>
            <pc:docMk/>
            <pc:sldMk cId="687977507" sldId="261"/>
            <ac:picMk id="4" creationId="{44DDD753-8458-DB89-5C60-24F9EF1C92EE}"/>
          </ac:picMkLst>
        </pc:picChg>
      </pc:sldChg>
      <pc:sldChg chg="modSp">
        <pc:chgData name="Anne-Marie Mcdonald (1908085)" userId="S::1908085@student.uwtsd.ac.uk::325fee9f-edf5-4eb6-85c7-44cac2b914cc" providerId="AD" clId="Web-{B1264876-FD90-9753-6986-331E4813D17E}" dt="2023-10-24T11:23:28.571" v="16" actId="20577"/>
        <pc:sldMkLst>
          <pc:docMk/>
          <pc:sldMk cId="2303178056" sldId="263"/>
        </pc:sldMkLst>
        <pc:spChg chg="mod">
          <ac:chgData name="Anne-Marie Mcdonald (1908085)" userId="S::1908085@student.uwtsd.ac.uk::325fee9f-edf5-4eb6-85c7-44cac2b914cc" providerId="AD" clId="Web-{B1264876-FD90-9753-6986-331E4813D17E}" dt="2023-10-24T11:23:28.571" v="16" actId="20577"/>
          <ac:spMkLst>
            <pc:docMk/>
            <pc:sldMk cId="2303178056" sldId="263"/>
            <ac:spMk id="2" creationId="{0DAB4833-75F2-238C-1D28-54B543F09107}"/>
          </ac:spMkLst>
        </pc:spChg>
        <pc:spChg chg="mod">
          <ac:chgData name="Anne-Marie Mcdonald (1908085)" userId="S::1908085@student.uwtsd.ac.uk::325fee9f-edf5-4eb6-85c7-44cac2b914cc" providerId="AD" clId="Web-{B1264876-FD90-9753-6986-331E4813D17E}" dt="2023-10-24T11:23:06.242" v="15" actId="20577"/>
          <ac:spMkLst>
            <pc:docMk/>
            <pc:sldMk cId="2303178056" sldId="263"/>
            <ac:spMk id="3" creationId="{A94FE9F3-8C09-39F4-3D20-0EF7F7EEA6D3}"/>
          </ac:spMkLst>
        </pc:spChg>
      </pc:sldChg>
      <pc:sldChg chg="modSp">
        <pc:chgData name="Anne-Marie Mcdonald (1908085)" userId="S::1908085@student.uwtsd.ac.uk::325fee9f-edf5-4eb6-85c7-44cac2b914cc" providerId="AD" clId="Web-{B1264876-FD90-9753-6986-331E4813D17E}" dt="2023-10-24T11:19:04.470" v="0" actId="14100"/>
        <pc:sldMkLst>
          <pc:docMk/>
          <pc:sldMk cId="1680501435" sldId="268"/>
        </pc:sldMkLst>
        <pc:spChg chg="mod">
          <ac:chgData name="Anne-Marie Mcdonald (1908085)" userId="S::1908085@student.uwtsd.ac.uk::325fee9f-edf5-4eb6-85c7-44cac2b914cc" providerId="AD" clId="Web-{B1264876-FD90-9753-6986-331E4813D17E}" dt="2023-10-24T11:19:04.470" v="0" actId="14100"/>
          <ac:spMkLst>
            <pc:docMk/>
            <pc:sldMk cId="1680501435" sldId="268"/>
            <ac:spMk id="3" creationId="{17E37151-7A9E-4298-8AE1-5AF348AB332B}"/>
          </ac:spMkLst>
        </pc:spChg>
      </pc:sldChg>
      <pc:sldChg chg="modSp">
        <pc:chgData name="Anne-Marie Mcdonald (1908085)" userId="S::1908085@student.uwtsd.ac.uk::325fee9f-edf5-4eb6-85c7-44cac2b914cc" providerId="AD" clId="Web-{B1264876-FD90-9753-6986-331E4813D17E}" dt="2023-10-24T16:33:48.288" v="21" actId="20577"/>
        <pc:sldMkLst>
          <pc:docMk/>
          <pc:sldMk cId="2119369114" sldId="269"/>
        </pc:sldMkLst>
        <pc:spChg chg="mod">
          <ac:chgData name="Anne-Marie Mcdonald (1908085)" userId="S::1908085@student.uwtsd.ac.uk::325fee9f-edf5-4eb6-85c7-44cac2b914cc" providerId="AD" clId="Web-{B1264876-FD90-9753-6986-331E4813D17E}" dt="2023-10-24T16:33:48.288" v="21" actId="20577"/>
          <ac:spMkLst>
            <pc:docMk/>
            <pc:sldMk cId="2119369114" sldId="269"/>
            <ac:spMk id="2" creationId="{DA8DF2E9-14E2-C372-A6BB-A80BC40E2071}"/>
          </ac:spMkLst>
        </pc:spChg>
      </pc:sldChg>
      <pc:sldChg chg="addSp delSp modSp">
        <pc:chgData name="Anne-Marie Mcdonald (1908085)" userId="S::1908085@student.uwtsd.ac.uk::325fee9f-edf5-4eb6-85c7-44cac2b914cc" providerId="AD" clId="Web-{B1264876-FD90-9753-6986-331E4813D17E}" dt="2023-10-24T11:29:42.722" v="20"/>
        <pc:sldMkLst>
          <pc:docMk/>
          <pc:sldMk cId="420064095" sldId="270"/>
        </pc:sldMkLst>
        <pc:spChg chg="del">
          <ac:chgData name="Anne-Marie Mcdonald (1908085)" userId="S::1908085@student.uwtsd.ac.uk::325fee9f-edf5-4eb6-85c7-44cac2b914cc" providerId="AD" clId="Web-{B1264876-FD90-9753-6986-331E4813D17E}" dt="2023-10-24T11:28:42.111" v="17"/>
          <ac:spMkLst>
            <pc:docMk/>
            <pc:sldMk cId="420064095" sldId="270"/>
            <ac:spMk id="3" creationId="{544A4546-CF41-DF7B-6A77-40C452ECF16E}"/>
          </ac:spMkLst>
        </pc:spChg>
        <pc:spChg chg="add del mod">
          <ac:chgData name="Anne-Marie Mcdonald (1908085)" userId="S::1908085@student.uwtsd.ac.uk::325fee9f-edf5-4eb6-85c7-44cac2b914cc" providerId="AD" clId="Web-{B1264876-FD90-9753-6986-331E4813D17E}" dt="2023-10-24T11:29:24.721" v="19"/>
          <ac:spMkLst>
            <pc:docMk/>
            <pc:sldMk cId="420064095" sldId="270"/>
            <ac:spMk id="6" creationId="{4B5BB085-BDCA-BAA7-8608-C33AEC5DF941}"/>
          </ac:spMkLst>
        </pc:spChg>
        <pc:spChg chg="add mod">
          <ac:chgData name="Anne-Marie Mcdonald (1908085)" userId="S::1908085@student.uwtsd.ac.uk::325fee9f-edf5-4eb6-85c7-44cac2b914cc" providerId="AD" clId="Web-{B1264876-FD90-9753-6986-331E4813D17E}" dt="2023-10-24T11:29:42.722" v="20"/>
          <ac:spMkLst>
            <pc:docMk/>
            <pc:sldMk cId="420064095" sldId="270"/>
            <ac:spMk id="9" creationId="{66A8A821-6563-96A1-5B70-F952D86CB7CD}"/>
          </ac:spMkLst>
        </pc:spChg>
        <pc:picChg chg="add del mod ord">
          <ac:chgData name="Anne-Marie Mcdonald (1908085)" userId="S::1908085@student.uwtsd.ac.uk::325fee9f-edf5-4eb6-85c7-44cac2b914cc" providerId="AD" clId="Web-{B1264876-FD90-9753-6986-331E4813D17E}" dt="2023-10-24T11:29:18.424" v="18"/>
          <ac:picMkLst>
            <pc:docMk/>
            <pc:sldMk cId="420064095" sldId="270"/>
            <ac:picMk id="4" creationId="{BB60DE98-9BCB-371A-F10F-B111EE546ABA}"/>
          </ac:picMkLst>
        </pc:picChg>
        <pc:picChg chg="add del mod ord">
          <ac:chgData name="Anne-Marie Mcdonald (1908085)" userId="S::1908085@student.uwtsd.ac.uk::325fee9f-edf5-4eb6-85c7-44cac2b914cc" providerId="AD" clId="Web-{B1264876-FD90-9753-6986-331E4813D17E}" dt="2023-10-24T11:29:42.722" v="20"/>
          <ac:picMkLst>
            <pc:docMk/>
            <pc:sldMk cId="420064095" sldId="270"/>
            <ac:picMk id="7" creationId="{9BE5F3A0-1135-1EB9-10A8-0C12F5FB7589}"/>
          </ac:picMkLst>
        </pc:picChg>
      </pc:sldChg>
    </pc:docChg>
  </pc:docChgLst>
  <pc:docChgLst>
    <pc:chgData name="Janepher Namitala (2030084)" userId="S::2030084@student.uwtsd.ac.uk::65a01dd3-2900-45af-b30d-ee0481b2b46b" providerId="AD" clId="Web-{DD514DC3-4BCD-358E-553F-57CEED157B5A}"/>
    <pc:docChg chg="modSld">
      <pc:chgData name="Janepher Namitala (2030084)" userId="S::2030084@student.uwtsd.ac.uk::65a01dd3-2900-45af-b30d-ee0481b2b46b" providerId="AD" clId="Web-{DD514DC3-4BCD-358E-553F-57CEED157B5A}" dt="2023-10-20T09:41:43.268" v="132" actId="20577"/>
      <pc:docMkLst>
        <pc:docMk/>
      </pc:docMkLst>
      <pc:sldChg chg="modSp">
        <pc:chgData name="Janepher Namitala (2030084)" userId="S::2030084@student.uwtsd.ac.uk::65a01dd3-2900-45af-b30d-ee0481b2b46b" providerId="AD" clId="Web-{DD514DC3-4BCD-358E-553F-57CEED157B5A}" dt="2023-10-20T09:30:54.987" v="76" actId="20577"/>
        <pc:sldMkLst>
          <pc:docMk/>
          <pc:sldMk cId="4033473128" sldId="258"/>
        </pc:sldMkLst>
        <pc:spChg chg="mod">
          <ac:chgData name="Janepher Namitala (2030084)" userId="S::2030084@student.uwtsd.ac.uk::65a01dd3-2900-45af-b30d-ee0481b2b46b" providerId="AD" clId="Web-{DD514DC3-4BCD-358E-553F-57CEED157B5A}" dt="2023-10-20T09:30:54.987" v="76" actId="20577"/>
          <ac:spMkLst>
            <pc:docMk/>
            <pc:sldMk cId="4033473128" sldId="258"/>
            <ac:spMk id="6" creationId="{A6E8A0E7-B97C-BCBA-5F15-3EFE6DAF225D}"/>
          </ac:spMkLst>
        </pc:spChg>
      </pc:sldChg>
      <pc:sldChg chg="modSp">
        <pc:chgData name="Janepher Namitala (2030084)" userId="S::2030084@student.uwtsd.ac.uk::65a01dd3-2900-45af-b30d-ee0481b2b46b" providerId="AD" clId="Web-{DD514DC3-4BCD-358E-553F-57CEED157B5A}" dt="2023-10-20T09:32:49.276" v="85" actId="20577"/>
        <pc:sldMkLst>
          <pc:docMk/>
          <pc:sldMk cId="3712631669" sldId="259"/>
        </pc:sldMkLst>
        <pc:spChg chg="mod">
          <ac:chgData name="Janepher Namitala (2030084)" userId="S::2030084@student.uwtsd.ac.uk::65a01dd3-2900-45af-b30d-ee0481b2b46b" providerId="AD" clId="Web-{DD514DC3-4BCD-358E-553F-57CEED157B5A}" dt="2023-10-20T09:32:49.276" v="85" actId="20577"/>
          <ac:spMkLst>
            <pc:docMk/>
            <pc:sldMk cId="3712631669" sldId="259"/>
            <ac:spMk id="5" creationId="{86704F6D-C46E-9177-52EE-A1AA2E97FD54}"/>
          </ac:spMkLst>
        </pc:spChg>
      </pc:sldChg>
      <pc:sldChg chg="modSp">
        <pc:chgData name="Janepher Namitala (2030084)" userId="S::2030084@student.uwtsd.ac.uk::65a01dd3-2900-45af-b30d-ee0481b2b46b" providerId="AD" clId="Web-{DD514DC3-4BCD-358E-553F-57CEED157B5A}" dt="2023-10-20T09:35:21.115" v="98" actId="20577"/>
        <pc:sldMkLst>
          <pc:docMk/>
          <pc:sldMk cId="159985848" sldId="260"/>
        </pc:sldMkLst>
        <pc:spChg chg="mod">
          <ac:chgData name="Janepher Namitala (2030084)" userId="S::2030084@student.uwtsd.ac.uk::65a01dd3-2900-45af-b30d-ee0481b2b46b" providerId="AD" clId="Web-{DD514DC3-4BCD-358E-553F-57CEED157B5A}" dt="2023-10-20T09:35:21.115" v="98" actId="20577"/>
          <ac:spMkLst>
            <pc:docMk/>
            <pc:sldMk cId="159985848" sldId="260"/>
            <ac:spMk id="6" creationId="{9CDEFE0A-762C-6BE9-E338-E4B25550BCAD}"/>
          </ac:spMkLst>
        </pc:spChg>
      </pc:sldChg>
      <pc:sldChg chg="addSp delSp modSp">
        <pc:chgData name="Janepher Namitala (2030084)" userId="S::2030084@student.uwtsd.ac.uk::65a01dd3-2900-45af-b30d-ee0481b2b46b" providerId="AD" clId="Web-{DD514DC3-4BCD-358E-553F-57CEED157B5A}" dt="2023-10-20T09:28:06.927" v="62" actId="20577"/>
        <pc:sldMkLst>
          <pc:docMk/>
          <pc:sldMk cId="2523690900" sldId="262"/>
        </pc:sldMkLst>
        <pc:spChg chg="mod">
          <ac:chgData name="Janepher Namitala (2030084)" userId="S::2030084@student.uwtsd.ac.uk::65a01dd3-2900-45af-b30d-ee0481b2b46b" providerId="AD" clId="Web-{DD514DC3-4BCD-358E-553F-57CEED157B5A}" dt="2023-10-20T09:08:07.699" v="6"/>
          <ac:spMkLst>
            <pc:docMk/>
            <pc:sldMk cId="2523690900" sldId="262"/>
            <ac:spMk id="2" creationId="{0349FCCA-F29B-6EE4-430C-74C3E68E5F59}"/>
          </ac:spMkLst>
        </pc:spChg>
        <pc:spChg chg="mod ord">
          <ac:chgData name="Janepher Namitala (2030084)" userId="S::2030084@student.uwtsd.ac.uk::65a01dd3-2900-45af-b30d-ee0481b2b46b" providerId="AD" clId="Web-{DD514DC3-4BCD-358E-553F-57CEED157B5A}" dt="2023-10-20T09:28:06.927" v="62" actId="20577"/>
          <ac:spMkLst>
            <pc:docMk/>
            <pc:sldMk cId="2523690900" sldId="262"/>
            <ac:spMk id="3" creationId="{182ED9AE-14C6-2E11-F1AB-C6F510678433}"/>
          </ac:spMkLst>
        </pc:spChg>
        <pc:spChg chg="add del">
          <ac:chgData name="Janepher Namitala (2030084)" userId="S::2030084@student.uwtsd.ac.uk::65a01dd3-2900-45af-b30d-ee0481b2b46b" providerId="AD" clId="Web-{DD514DC3-4BCD-358E-553F-57CEED157B5A}" dt="2023-10-20T09:08:07.699" v="6"/>
          <ac:spMkLst>
            <pc:docMk/>
            <pc:sldMk cId="2523690900" sldId="262"/>
            <ac:spMk id="9" creationId="{C8A3C342-1D03-412F-8DD3-BF519E8E0AE9}"/>
          </ac:spMkLst>
        </pc:spChg>
        <pc:spChg chg="add del">
          <ac:chgData name="Janepher Namitala (2030084)" userId="S::2030084@student.uwtsd.ac.uk::65a01dd3-2900-45af-b30d-ee0481b2b46b" providerId="AD" clId="Web-{DD514DC3-4BCD-358E-553F-57CEED157B5A}" dt="2023-10-20T09:08:07.699" v="6"/>
          <ac:spMkLst>
            <pc:docMk/>
            <pc:sldMk cId="2523690900" sldId="262"/>
            <ac:spMk id="11" creationId="{81CC9B02-E087-4350-AEBD-2C3CF001AF01}"/>
          </ac:spMkLst>
        </pc:spChg>
        <pc:spChg chg="add">
          <ac:chgData name="Janepher Namitala (2030084)" userId="S::2030084@student.uwtsd.ac.uk::65a01dd3-2900-45af-b30d-ee0481b2b46b" providerId="AD" clId="Web-{DD514DC3-4BCD-358E-553F-57CEED157B5A}" dt="2023-10-20T09:08:07.699" v="6"/>
          <ac:spMkLst>
            <pc:docMk/>
            <pc:sldMk cId="2523690900" sldId="262"/>
            <ac:spMk id="16" creationId="{C8A3C342-1D03-412F-8DD3-BF519E8E0AE9}"/>
          </ac:spMkLst>
        </pc:spChg>
        <pc:spChg chg="add">
          <ac:chgData name="Janepher Namitala (2030084)" userId="S::2030084@student.uwtsd.ac.uk::65a01dd3-2900-45af-b30d-ee0481b2b46b" providerId="AD" clId="Web-{DD514DC3-4BCD-358E-553F-57CEED157B5A}" dt="2023-10-20T09:08:07.699" v="6"/>
          <ac:spMkLst>
            <pc:docMk/>
            <pc:sldMk cId="2523690900" sldId="262"/>
            <ac:spMk id="18" creationId="{81CC9B02-E087-4350-AEBD-2C3CF001AF01}"/>
          </ac:spMkLst>
        </pc:spChg>
        <pc:spChg chg="add">
          <ac:chgData name="Janepher Namitala (2030084)" userId="S::2030084@student.uwtsd.ac.uk::65a01dd3-2900-45af-b30d-ee0481b2b46b" providerId="AD" clId="Web-{DD514DC3-4BCD-358E-553F-57CEED157B5A}" dt="2023-10-20T09:08:07.699" v="6"/>
          <ac:spMkLst>
            <pc:docMk/>
            <pc:sldMk cId="2523690900" sldId="262"/>
            <ac:spMk id="20" creationId="{D6F18ACE-6E82-4ADC-8A2F-A1771B309B16}"/>
          </ac:spMkLst>
        </pc:spChg>
        <pc:picChg chg="add del mod">
          <ac:chgData name="Janepher Namitala (2030084)" userId="S::2030084@student.uwtsd.ac.uk::65a01dd3-2900-45af-b30d-ee0481b2b46b" providerId="AD" clId="Web-{DD514DC3-4BCD-358E-553F-57CEED157B5A}" dt="2023-10-20T09:06:42.505" v="2"/>
          <ac:picMkLst>
            <pc:docMk/>
            <pc:sldMk cId="2523690900" sldId="262"/>
            <ac:picMk id="4" creationId="{4E75E743-6A09-1C5B-96A0-6AD65025D632}"/>
          </ac:picMkLst>
        </pc:picChg>
        <pc:picChg chg="add mod">
          <ac:chgData name="Janepher Namitala (2030084)" userId="S::2030084@student.uwtsd.ac.uk::65a01dd3-2900-45af-b30d-ee0481b2b46b" providerId="AD" clId="Web-{DD514DC3-4BCD-358E-553F-57CEED157B5A}" dt="2023-10-20T09:08:07.699" v="6"/>
          <ac:picMkLst>
            <pc:docMk/>
            <pc:sldMk cId="2523690900" sldId="262"/>
            <ac:picMk id="5" creationId="{909ADBE5-1CAC-14C7-4EB0-5571CE38359C}"/>
          </ac:picMkLst>
        </pc:picChg>
      </pc:sldChg>
      <pc:sldChg chg="addSp modSp mod setBg setClrOvrMap">
        <pc:chgData name="Janepher Namitala (2030084)" userId="S::2030084@student.uwtsd.ac.uk::65a01dd3-2900-45af-b30d-ee0481b2b46b" providerId="AD" clId="Web-{DD514DC3-4BCD-358E-553F-57CEED157B5A}" dt="2023-10-20T09:41:43.268" v="132" actId="20577"/>
        <pc:sldMkLst>
          <pc:docMk/>
          <pc:sldMk cId="2303178056" sldId="263"/>
        </pc:sldMkLst>
        <pc:spChg chg="mod">
          <ac:chgData name="Janepher Namitala (2030084)" userId="S::2030084@student.uwtsd.ac.uk::65a01dd3-2900-45af-b30d-ee0481b2b46b" providerId="AD" clId="Web-{DD514DC3-4BCD-358E-553F-57CEED157B5A}" dt="2023-10-20T09:16:17.281" v="23"/>
          <ac:spMkLst>
            <pc:docMk/>
            <pc:sldMk cId="2303178056" sldId="263"/>
            <ac:spMk id="2" creationId="{0DAB4833-75F2-238C-1D28-54B543F09107}"/>
          </ac:spMkLst>
        </pc:spChg>
        <pc:spChg chg="mod ord">
          <ac:chgData name="Janepher Namitala (2030084)" userId="S::2030084@student.uwtsd.ac.uk::65a01dd3-2900-45af-b30d-ee0481b2b46b" providerId="AD" clId="Web-{DD514DC3-4BCD-358E-553F-57CEED157B5A}" dt="2023-10-20T09:41:43.268" v="132" actId="20577"/>
          <ac:spMkLst>
            <pc:docMk/>
            <pc:sldMk cId="2303178056" sldId="263"/>
            <ac:spMk id="3" creationId="{A94FE9F3-8C09-39F4-3D20-0EF7F7EEA6D3}"/>
          </ac:spMkLst>
        </pc:spChg>
        <pc:spChg chg="add">
          <ac:chgData name="Janepher Namitala (2030084)" userId="S::2030084@student.uwtsd.ac.uk::65a01dd3-2900-45af-b30d-ee0481b2b46b" providerId="AD" clId="Web-{DD514DC3-4BCD-358E-553F-57CEED157B5A}" dt="2023-10-20T09:16:17.281" v="23"/>
          <ac:spMkLst>
            <pc:docMk/>
            <pc:sldMk cId="2303178056" sldId="263"/>
            <ac:spMk id="9" creationId="{9362849A-570D-49DB-954C-63F144E88A4A}"/>
          </ac:spMkLst>
        </pc:spChg>
        <pc:spChg chg="add">
          <ac:chgData name="Janepher Namitala (2030084)" userId="S::2030084@student.uwtsd.ac.uk::65a01dd3-2900-45af-b30d-ee0481b2b46b" providerId="AD" clId="Web-{DD514DC3-4BCD-358E-553F-57CEED157B5A}" dt="2023-10-20T09:16:17.281" v="23"/>
          <ac:spMkLst>
            <pc:docMk/>
            <pc:sldMk cId="2303178056" sldId="263"/>
            <ac:spMk id="11" creationId="{1CA42011-E478-428B-9D15-A98E338BF8C1}"/>
          </ac:spMkLst>
        </pc:spChg>
        <pc:spChg chg="add">
          <ac:chgData name="Janepher Namitala (2030084)" userId="S::2030084@student.uwtsd.ac.uk::65a01dd3-2900-45af-b30d-ee0481b2b46b" providerId="AD" clId="Web-{DD514DC3-4BCD-358E-553F-57CEED157B5A}" dt="2023-10-20T09:16:17.281" v="23"/>
          <ac:spMkLst>
            <pc:docMk/>
            <pc:sldMk cId="2303178056" sldId="263"/>
            <ac:spMk id="13" creationId="{9ED2773C-FE51-4632-BA46-036BDCDA6E5C}"/>
          </ac:spMkLst>
        </pc:spChg>
        <pc:spChg chg="add">
          <ac:chgData name="Janepher Namitala (2030084)" userId="S::2030084@student.uwtsd.ac.uk::65a01dd3-2900-45af-b30d-ee0481b2b46b" providerId="AD" clId="Web-{DD514DC3-4BCD-358E-553F-57CEED157B5A}" dt="2023-10-20T09:16:17.281" v="23"/>
          <ac:spMkLst>
            <pc:docMk/>
            <pc:sldMk cId="2303178056" sldId="263"/>
            <ac:spMk id="15" creationId="{E02F9158-C4C2-46A8-BE73-A4F77E139FB6}"/>
          </ac:spMkLst>
        </pc:spChg>
        <pc:picChg chg="add mod">
          <ac:chgData name="Janepher Namitala (2030084)" userId="S::2030084@student.uwtsd.ac.uk::65a01dd3-2900-45af-b30d-ee0481b2b46b" providerId="AD" clId="Web-{DD514DC3-4BCD-358E-553F-57CEED157B5A}" dt="2023-10-20T09:16:17.281" v="23"/>
          <ac:picMkLst>
            <pc:docMk/>
            <pc:sldMk cId="2303178056" sldId="263"/>
            <ac:picMk id="4" creationId="{4818C2F0-4DCD-A4A3-AFF0-D0D60D2AEAF5}"/>
          </ac:picMkLst>
        </pc:picChg>
      </pc:sldChg>
    </pc:docChg>
  </pc:docChgLst>
  <pc:docChgLst>
    <pc:chgData name="Janepher Namitala (2030084)" userId="S::2030084@student.uwtsd.ac.uk::65a01dd3-2900-45af-b30d-ee0481b2b46b" providerId="AD" clId="Web-{14A20F08-6A8C-0838-D796-47D8289D8B5B}"/>
    <pc:docChg chg="addSld delSld modSld sldOrd">
      <pc:chgData name="Janepher Namitala (2030084)" userId="S::2030084@student.uwtsd.ac.uk::65a01dd3-2900-45af-b30d-ee0481b2b46b" providerId="AD" clId="Web-{14A20F08-6A8C-0838-D796-47D8289D8B5B}" dt="2023-10-24T11:18:51.202" v="111"/>
      <pc:docMkLst>
        <pc:docMk/>
      </pc:docMkLst>
      <pc:sldChg chg="ord">
        <pc:chgData name="Janepher Namitala (2030084)" userId="S::2030084@student.uwtsd.ac.uk::65a01dd3-2900-45af-b30d-ee0481b2b46b" providerId="AD" clId="Web-{14A20F08-6A8C-0838-D796-47D8289D8B5B}" dt="2023-10-24T11:18:51.202" v="111"/>
        <pc:sldMkLst>
          <pc:docMk/>
          <pc:sldMk cId="4033473128" sldId="258"/>
        </pc:sldMkLst>
      </pc:sldChg>
      <pc:sldChg chg="addSp delSp modSp del mod setBg setClrOvrMap">
        <pc:chgData name="Janepher Namitala (2030084)" userId="S::2030084@student.uwtsd.ac.uk::65a01dd3-2900-45af-b30d-ee0481b2b46b" providerId="AD" clId="Web-{14A20F08-6A8C-0838-D796-47D8289D8B5B}" dt="2023-10-24T10:48:44.225" v="12"/>
        <pc:sldMkLst>
          <pc:docMk/>
          <pc:sldMk cId="4229313336" sldId="274"/>
        </pc:sldMkLst>
        <pc:spChg chg="mod">
          <ac:chgData name="Janepher Namitala (2030084)" userId="S::2030084@student.uwtsd.ac.uk::65a01dd3-2900-45af-b30d-ee0481b2b46b" providerId="AD" clId="Web-{14A20F08-6A8C-0838-D796-47D8289D8B5B}" dt="2023-10-24T10:48:26.865" v="11"/>
          <ac:spMkLst>
            <pc:docMk/>
            <pc:sldMk cId="4229313336" sldId="274"/>
            <ac:spMk id="2" creationId="{6DA87078-E3D5-12D6-1814-16E966F5F896}"/>
          </ac:spMkLst>
        </pc:spChg>
        <pc:spChg chg="mod">
          <ac:chgData name="Janepher Namitala (2030084)" userId="S::2030084@student.uwtsd.ac.uk::65a01dd3-2900-45af-b30d-ee0481b2b46b" providerId="AD" clId="Web-{14A20F08-6A8C-0838-D796-47D8289D8B5B}" dt="2023-10-24T10:48:26.865" v="11"/>
          <ac:spMkLst>
            <pc:docMk/>
            <pc:sldMk cId="4229313336" sldId="274"/>
            <ac:spMk id="3" creationId="{9A2306DD-A720-A57D-AC3C-965065B153A7}"/>
          </ac:spMkLst>
        </pc:spChg>
        <pc:spChg chg="add del">
          <ac:chgData name="Janepher Namitala (2030084)" userId="S::2030084@student.uwtsd.ac.uk::65a01dd3-2900-45af-b30d-ee0481b2b46b" providerId="AD" clId="Web-{14A20F08-6A8C-0838-D796-47D8289D8B5B}" dt="2023-10-24T10:48:26.849" v="10"/>
          <ac:spMkLst>
            <pc:docMk/>
            <pc:sldMk cId="4229313336" sldId="274"/>
            <ac:spMk id="8" creationId="{74CD14DB-BB81-479F-A1FC-1C75640E9F84}"/>
          </ac:spMkLst>
        </pc:spChg>
        <pc:spChg chg="add">
          <ac:chgData name="Janepher Namitala (2030084)" userId="S::2030084@student.uwtsd.ac.uk::65a01dd3-2900-45af-b30d-ee0481b2b46b" providerId="AD" clId="Web-{14A20F08-6A8C-0838-D796-47D8289D8B5B}" dt="2023-10-24T10:48:26.865" v="11"/>
          <ac:spMkLst>
            <pc:docMk/>
            <pc:sldMk cId="4229313336" sldId="274"/>
            <ac:spMk id="9" creationId="{0D187C4E-14B9-4504-B200-5127823FA78C}"/>
          </ac:spMkLst>
        </pc:spChg>
        <pc:spChg chg="add del">
          <ac:chgData name="Janepher Namitala (2030084)" userId="S::2030084@student.uwtsd.ac.uk::65a01dd3-2900-45af-b30d-ee0481b2b46b" providerId="AD" clId="Web-{14A20F08-6A8C-0838-D796-47D8289D8B5B}" dt="2023-10-24T10:48:26.849" v="10"/>
          <ac:spMkLst>
            <pc:docMk/>
            <pc:sldMk cId="4229313336" sldId="274"/>
            <ac:spMk id="10" creationId="{C943A91B-7CA7-4592-A975-73B1BF8C4C74}"/>
          </ac:spMkLst>
        </pc:spChg>
        <pc:spChg chg="add del">
          <ac:chgData name="Janepher Namitala (2030084)" userId="S::2030084@student.uwtsd.ac.uk::65a01dd3-2900-45af-b30d-ee0481b2b46b" providerId="AD" clId="Web-{14A20F08-6A8C-0838-D796-47D8289D8B5B}" dt="2023-10-24T10:48:26.849" v="10"/>
          <ac:spMkLst>
            <pc:docMk/>
            <pc:sldMk cId="4229313336" sldId="274"/>
            <ac:spMk id="12" creationId="{EC471314-E46A-414B-8D91-74880E84F187}"/>
          </ac:spMkLst>
        </pc:spChg>
        <pc:spChg chg="add del">
          <ac:chgData name="Janepher Namitala (2030084)" userId="S::2030084@student.uwtsd.ac.uk::65a01dd3-2900-45af-b30d-ee0481b2b46b" providerId="AD" clId="Web-{14A20F08-6A8C-0838-D796-47D8289D8B5B}" dt="2023-10-24T10:48:26.849" v="10"/>
          <ac:spMkLst>
            <pc:docMk/>
            <pc:sldMk cId="4229313336" sldId="274"/>
            <ac:spMk id="14" creationId="{6A681326-1C9D-44A3-A627-3871BDAE4127}"/>
          </ac:spMkLst>
        </pc:spChg>
        <pc:picChg chg="add">
          <ac:chgData name="Janepher Namitala (2030084)" userId="S::2030084@student.uwtsd.ac.uk::65a01dd3-2900-45af-b30d-ee0481b2b46b" providerId="AD" clId="Web-{14A20F08-6A8C-0838-D796-47D8289D8B5B}" dt="2023-10-24T10:48:26.865" v="11"/>
          <ac:picMkLst>
            <pc:docMk/>
            <pc:sldMk cId="4229313336" sldId="274"/>
            <ac:picMk id="5" creationId="{698229F2-A56C-CC8C-EAF6-79E97534B9E4}"/>
          </ac:picMkLst>
        </pc:picChg>
      </pc:sldChg>
      <pc:sldChg chg="addSp delSp modSp new del mod setBg setClrOvrMap">
        <pc:chgData name="Janepher Namitala (2030084)" userId="S::2030084@student.uwtsd.ac.uk::65a01dd3-2900-45af-b30d-ee0481b2b46b" providerId="AD" clId="Web-{14A20F08-6A8C-0838-D796-47D8289D8B5B}" dt="2023-10-24T11:00:08.933" v="110"/>
        <pc:sldMkLst>
          <pc:docMk/>
          <pc:sldMk cId="3101399538" sldId="278"/>
        </pc:sldMkLst>
        <pc:spChg chg="mod">
          <ac:chgData name="Janepher Namitala (2030084)" userId="S::2030084@student.uwtsd.ac.uk::65a01dd3-2900-45af-b30d-ee0481b2b46b" providerId="AD" clId="Web-{14A20F08-6A8C-0838-D796-47D8289D8B5B}" dt="2023-10-24T10:54:45.517" v="42"/>
          <ac:spMkLst>
            <pc:docMk/>
            <pc:sldMk cId="3101399538" sldId="278"/>
            <ac:spMk id="2" creationId="{5C9E21D4-A73A-6C66-8988-60A8657F2A81}"/>
          </ac:spMkLst>
        </pc:spChg>
        <pc:spChg chg="mod">
          <ac:chgData name="Janepher Namitala (2030084)" userId="S::2030084@student.uwtsd.ac.uk::65a01dd3-2900-45af-b30d-ee0481b2b46b" providerId="AD" clId="Web-{14A20F08-6A8C-0838-D796-47D8289D8B5B}" dt="2023-10-24T10:57:15.053" v="103" actId="20577"/>
          <ac:spMkLst>
            <pc:docMk/>
            <pc:sldMk cId="3101399538" sldId="278"/>
            <ac:spMk id="3" creationId="{81D9972C-B04B-6457-D108-4F8A231E0D21}"/>
          </ac:spMkLst>
        </pc:spChg>
        <pc:spChg chg="add del">
          <ac:chgData name="Janepher Namitala (2030084)" userId="S::2030084@student.uwtsd.ac.uk::65a01dd3-2900-45af-b30d-ee0481b2b46b" providerId="AD" clId="Web-{14A20F08-6A8C-0838-D796-47D8289D8B5B}" dt="2023-10-24T10:54:45.517" v="42"/>
          <ac:spMkLst>
            <pc:docMk/>
            <pc:sldMk cId="3101399538" sldId="278"/>
            <ac:spMk id="8" creationId="{74CD14DB-BB81-479F-A1FC-1C75640E9F84}"/>
          </ac:spMkLst>
        </pc:spChg>
        <pc:spChg chg="add del">
          <ac:chgData name="Janepher Namitala (2030084)" userId="S::2030084@student.uwtsd.ac.uk::65a01dd3-2900-45af-b30d-ee0481b2b46b" providerId="AD" clId="Web-{14A20F08-6A8C-0838-D796-47D8289D8B5B}" dt="2023-10-24T10:54:45.517" v="42"/>
          <ac:spMkLst>
            <pc:docMk/>
            <pc:sldMk cId="3101399538" sldId="278"/>
            <ac:spMk id="10" creationId="{C943A91B-7CA7-4592-A975-73B1BF8C4C74}"/>
          </ac:spMkLst>
        </pc:spChg>
        <pc:spChg chg="add del">
          <ac:chgData name="Janepher Namitala (2030084)" userId="S::2030084@student.uwtsd.ac.uk::65a01dd3-2900-45af-b30d-ee0481b2b46b" providerId="AD" clId="Web-{14A20F08-6A8C-0838-D796-47D8289D8B5B}" dt="2023-10-24T10:54:45.517" v="42"/>
          <ac:spMkLst>
            <pc:docMk/>
            <pc:sldMk cId="3101399538" sldId="278"/>
            <ac:spMk id="12" creationId="{EC471314-E46A-414B-8D91-74880E84F187}"/>
          </ac:spMkLst>
        </pc:spChg>
        <pc:spChg chg="add del">
          <ac:chgData name="Janepher Namitala (2030084)" userId="S::2030084@student.uwtsd.ac.uk::65a01dd3-2900-45af-b30d-ee0481b2b46b" providerId="AD" clId="Web-{14A20F08-6A8C-0838-D796-47D8289D8B5B}" dt="2023-10-24T10:54:45.517" v="42"/>
          <ac:spMkLst>
            <pc:docMk/>
            <pc:sldMk cId="3101399538" sldId="278"/>
            <ac:spMk id="14" creationId="{6A681326-1C9D-44A3-A627-3871BDAE4127}"/>
          </ac:spMkLst>
        </pc:spChg>
        <pc:spChg chg="add del">
          <ac:chgData name="Janepher Namitala (2030084)" userId="S::2030084@student.uwtsd.ac.uk::65a01dd3-2900-45af-b30d-ee0481b2b46b" providerId="AD" clId="Web-{14A20F08-6A8C-0838-D796-47D8289D8B5B}" dt="2023-10-24T10:54:45.470" v="41"/>
          <ac:spMkLst>
            <pc:docMk/>
            <pc:sldMk cId="3101399538" sldId="278"/>
            <ac:spMk id="19" creationId="{74CD14DB-BB81-479F-A1FC-1C75640E9F84}"/>
          </ac:spMkLst>
        </pc:spChg>
        <pc:spChg chg="add del">
          <ac:chgData name="Janepher Namitala (2030084)" userId="S::2030084@student.uwtsd.ac.uk::65a01dd3-2900-45af-b30d-ee0481b2b46b" providerId="AD" clId="Web-{14A20F08-6A8C-0838-D796-47D8289D8B5B}" dt="2023-10-24T10:54:45.470" v="41"/>
          <ac:spMkLst>
            <pc:docMk/>
            <pc:sldMk cId="3101399538" sldId="278"/>
            <ac:spMk id="21" creationId="{C943A91B-7CA7-4592-A975-73B1BF8C4C74}"/>
          </ac:spMkLst>
        </pc:spChg>
        <pc:spChg chg="add del">
          <ac:chgData name="Janepher Namitala (2030084)" userId="S::2030084@student.uwtsd.ac.uk::65a01dd3-2900-45af-b30d-ee0481b2b46b" providerId="AD" clId="Web-{14A20F08-6A8C-0838-D796-47D8289D8B5B}" dt="2023-10-24T10:54:45.470" v="41"/>
          <ac:spMkLst>
            <pc:docMk/>
            <pc:sldMk cId="3101399538" sldId="278"/>
            <ac:spMk id="23" creationId="{EC471314-E46A-414B-8D91-74880E84F187}"/>
          </ac:spMkLst>
        </pc:spChg>
        <pc:spChg chg="add del">
          <ac:chgData name="Janepher Namitala (2030084)" userId="S::2030084@student.uwtsd.ac.uk::65a01dd3-2900-45af-b30d-ee0481b2b46b" providerId="AD" clId="Web-{14A20F08-6A8C-0838-D796-47D8289D8B5B}" dt="2023-10-24T10:54:45.470" v="41"/>
          <ac:spMkLst>
            <pc:docMk/>
            <pc:sldMk cId="3101399538" sldId="278"/>
            <ac:spMk id="25" creationId="{6A681326-1C9D-44A3-A627-3871BDAE4127}"/>
          </ac:spMkLst>
        </pc:spChg>
        <pc:spChg chg="add">
          <ac:chgData name="Janepher Namitala (2030084)" userId="S::2030084@student.uwtsd.ac.uk::65a01dd3-2900-45af-b30d-ee0481b2b46b" providerId="AD" clId="Web-{14A20F08-6A8C-0838-D796-47D8289D8B5B}" dt="2023-10-24T10:54:45.517" v="42"/>
          <ac:spMkLst>
            <pc:docMk/>
            <pc:sldMk cId="3101399538" sldId="278"/>
            <ac:spMk id="27" creationId="{0D9B8FD4-CDEB-4EB4-B4DE-C89E11938958}"/>
          </ac:spMkLst>
        </pc:spChg>
        <pc:spChg chg="add">
          <ac:chgData name="Janepher Namitala (2030084)" userId="S::2030084@student.uwtsd.ac.uk::65a01dd3-2900-45af-b30d-ee0481b2b46b" providerId="AD" clId="Web-{14A20F08-6A8C-0838-D796-47D8289D8B5B}" dt="2023-10-24T10:54:45.517" v="42"/>
          <ac:spMkLst>
            <pc:docMk/>
            <pc:sldMk cId="3101399538" sldId="278"/>
            <ac:spMk id="28" creationId="{5A2E3D1D-9E9F-4739-BA14-D4D7FA9FBDD1}"/>
          </ac:spMkLst>
        </pc:spChg>
        <pc:spChg chg="add">
          <ac:chgData name="Janepher Namitala (2030084)" userId="S::2030084@student.uwtsd.ac.uk::65a01dd3-2900-45af-b30d-ee0481b2b46b" providerId="AD" clId="Web-{14A20F08-6A8C-0838-D796-47D8289D8B5B}" dt="2023-10-24T10:54:45.517" v="42"/>
          <ac:spMkLst>
            <pc:docMk/>
            <pc:sldMk cId="3101399538" sldId="278"/>
            <ac:spMk id="29" creationId="{1FFB365B-E9DC-4859-B8AB-CB83EEBE4E28}"/>
          </ac:spMkLst>
        </pc:spChg>
        <pc:spChg chg="add">
          <ac:chgData name="Janepher Namitala (2030084)" userId="S::2030084@student.uwtsd.ac.uk::65a01dd3-2900-45af-b30d-ee0481b2b46b" providerId="AD" clId="Web-{14A20F08-6A8C-0838-D796-47D8289D8B5B}" dt="2023-10-24T10:54:45.517" v="42"/>
          <ac:spMkLst>
            <pc:docMk/>
            <pc:sldMk cId="3101399538" sldId="278"/>
            <ac:spMk id="30" creationId="{8ADAB9C8-EB37-4914-A699-C716FC8FE4FE}"/>
          </ac:spMkLst>
        </pc:spChg>
      </pc:sldChg>
      <pc:sldChg chg="addSp delSp modSp new mod setBg setClrOvrMap">
        <pc:chgData name="Janepher Namitala (2030084)" userId="S::2030084@student.uwtsd.ac.uk::65a01dd3-2900-45af-b30d-ee0481b2b46b" providerId="AD" clId="Web-{14A20F08-6A8C-0838-D796-47D8289D8B5B}" dt="2023-10-24T10:59:32.604" v="109"/>
        <pc:sldMkLst>
          <pc:docMk/>
          <pc:sldMk cId="1120729997" sldId="279"/>
        </pc:sldMkLst>
        <pc:spChg chg="mod">
          <ac:chgData name="Janepher Namitala (2030084)" userId="S::2030084@student.uwtsd.ac.uk::65a01dd3-2900-45af-b30d-ee0481b2b46b" providerId="AD" clId="Web-{14A20F08-6A8C-0838-D796-47D8289D8B5B}" dt="2023-10-24T10:59:32.604" v="109"/>
          <ac:spMkLst>
            <pc:docMk/>
            <pc:sldMk cId="1120729997" sldId="279"/>
            <ac:spMk id="2" creationId="{AB7462C1-30C6-0507-9D31-02E11FF33D5C}"/>
          </ac:spMkLst>
        </pc:spChg>
        <pc:spChg chg="mod">
          <ac:chgData name="Janepher Namitala (2030084)" userId="S::2030084@student.uwtsd.ac.uk::65a01dd3-2900-45af-b30d-ee0481b2b46b" providerId="AD" clId="Web-{14A20F08-6A8C-0838-D796-47D8289D8B5B}" dt="2023-10-24T10:59:32.604" v="109"/>
          <ac:spMkLst>
            <pc:docMk/>
            <pc:sldMk cId="1120729997" sldId="279"/>
            <ac:spMk id="3" creationId="{8E1A7790-F792-64F6-0F14-727FA1BFABA1}"/>
          </ac:spMkLst>
        </pc:spChg>
        <pc:spChg chg="add del">
          <ac:chgData name="Janepher Namitala (2030084)" userId="S::2030084@student.uwtsd.ac.uk::65a01dd3-2900-45af-b30d-ee0481b2b46b" providerId="AD" clId="Web-{14A20F08-6A8C-0838-D796-47D8289D8B5B}" dt="2023-10-24T10:59:32.604" v="109"/>
          <ac:spMkLst>
            <pc:docMk/>
            <pc:sldMk cId="1120729997" sldId="279"/>
            <ac:spMk id="8" creationId="{74CD14DB-BB81-479F-A1FC-1C75640E9F84}"/>
          </ac:spMkLst>
        </pc:spChg>
        <pc:spChg chg="add del">
          <ac:chgData name="Janepher Namitala (2030084)" userId="S::2030084@student.uwtsd.ac.uk::65a01dd3-2900-45af-b30d-ee0481b2b46b" providerId="AD" clId="Web-{14A20F08-6A8C-0838-D796-47D8289D8B5B}" dt="2023-10-24T10:59:32.604" v="109"/>
          <ac:spMkLst>
            <pc:docMk/>
            <pc:sldMk cId="1120729997" sldId="279"/>
            <ac:spMk id="10" creationId="{C943A91B-7CA7-4592-A975-73B1BF8C4C74}"/>
          </ac:spMkLst>
        </pc:spChg>
        <pc:spChg chg="add del">
          <ac:chgData name="Janepher Namitala (2030084)" userId="S::2030084@student.uwtsd.ac.uk::65a01dd3-2900-45af-b30d-ee0481b2b46b" providerId="AD" clId="Web-{14A20F08-6A8C-0838-D796-47D8289D8B5B}" dt="2023-10-24T10:59:32.604" v="109"/>
          <ac:spMkLst>
            <pc:docMk/>
            <pc:sldMk cId="1120729997" sldId="279"/>
            <ac:spMk id="12" creationId="{EC471314-E46A-414B-8D91-74880E84F187}"/>
          </ac:spMkLst>
        </pc:spChg>
        <pc:spChg chg="add del">
          <ac:chgData name="Janepher Namitala (2030084)" userId="S::2030084@student.uwtsd.ac.uk::65a01dd3-2900-45af-b30d-ee0481b2b46b" providerId="AD" clId="Web-{14A20F08-6A8C-0838-D796-47D8289D8B5B}" dt="2023-10-24T10:59:32.604" v="109"/>
          <ac:spMkLst>
            <pc:docMk/>
            <pc:sldMk cId="1120729997" sldId="279"/>
            <ac:spMk id="14" creationId="{6A681326-1C9D-44A3-A627-3871BDAE4127}"/>
          </ac:spMkLst>
        </pc:spChg>
        <pc:spChg chg="add del">
          <ac:chgData name="Janepher Namitala (2030084)" userId="S::2030084@student.uwtsd.ac.uk::65a01dd3-2900-45af-b30d-ee0481b2b46b" providerId="AD" clId="Web-{14A20F08-6A8C-0838-D796-47D8289D8B5B}" dt="2023-10-24T10:59:32.542" v="108"/>
          <ac:spMkLst>
            <pc:docMk/>
            <pc:sldMk cId="1120729997" sldId="279"/>
            <ac:spMk id="19" creationId="{0D9B8FD4-CDEB-4EB4-B4DE-C89E11938958}"/>
          </ac:spMkLst>
        </pc:spChg>
        <pc:spChg chg="add">
          <ac:chgData name="Janepher Namitala (2030084)" userId="S::2030084@student.uwtsd.ac.uk::65a01dd3-2900-45af-b30d-ee0481b2b46b" providerId="AD" clId="Web-{14A20F08-6A8C-0838-D796-47D8289D8B5B}" dt="2023-10-24T10:59:32.604" v="109"/>
          <ac:spMkLst>
            <pc:docMk/>
            <pc:sldMk cId="1120729997" sldId="279"/>
            <ac:spMk id="20" creationId="{C8A3C342-1D03-412F-8DD3-BF519E8E0AE9}"/>
          </ac:spMkLst>
        </pc:spChg>
        <pc:spChg chg="add del">
          <ac:chgData name="Janepher Namitala (2030084)" userId="S::2030084@student.uwtsd.ac.uk::65a01dd3-2900-45af-b30d-ee0481b2b46b" providerId="AD" clId="Web-{14A20F08-6A8C-0838-D796-47D8289D8B5B}" dt="2023-10-24T10:59:32.542" v="108"/>
          <ac:spMkLst>
            <pc:docMk/>
            <pc:sldMk cId="1120729997" sldId="279"/>
            <ac:spMk id="21" creationId="{5A2E3D1D-9E9F-4739-BA14-D4D7FA9FBDD1}"/>
          </ac:spMkLst>
        </pc:spChg>
        <pc:spChg chg="add">
          <ac:chgData name="Janepher Namitala (2030084)" userId="S::2030084@student.uwtsd.ac.uk::65a01dd3-2900-45af-b30d-ee0481b2b46b" providerId="AD" clId="Web-{14A20F08-6A8C-0838-D796-47D8289D8B5B}" dt="2023-10-24T10:59:32.604" v="109"/>
          <ac:spMkLst>
            <pc:docMk/>
            <pc:sldMk cId="1120729997" sldId="279"/>
            <ac:spMk id="22" creationId="{81CC9B02-E087-4350-AEBD-2C3CF001AF01}"/>
          </ac:spMkLst>
        </pc:spChg>
        <pc:spChg chg="add del">
          <ac:chgData name="Janepher Namitala (2030084)" userId="S::2030084@student.uwtsd.ac.uk::65a01dd3-2900-45af-b30d-ee0481b2b46b" providerId="AD" clId="Web-{14A20F08-6A8C-0838-D796-47D8289D8B5B}" dt="2023-10-24T10:59:32.542" v="108"/>
          <ac:spMkLst>
            <pc:docMk/>
            <pc:sldMk cId="1120729997" sldId="279"/>
            <ac:spMk id="23" creationId="{1FFB365B-E9DC-4859-B8AB-CB83EEBE4E28}"/>
          </ac:spMkLst>
        </pc:spChg>
        <pc:spChg chg="add">
          <ac:chgData name="Janepher Namitala (2030084)" userId="S::2030084@student.uwtsd.ac.uk::65a01dd3-2900-45af-b30d-ee0481b2b46b" providerId="AD" clId="Web-{14A20F08-6A8C-0838-D796-47D8289D8B5B}" dt="2023-10-24T10:59:32.604" v="109"/>
          <ac:spMkLst>
            <pc:docMk/>
            <pc:sldMk cId="1120729997" sldId="279"/>
            <ac:spMk id="24" creationId="{D6F18ACE-6E82-4ADC-8A2F-A1771B309B16}"/>
          </ac:spMkLst>
        </pc:spChg>
        <pc:spChg chg="add del">
          <ac:chgData name="Janepher Namitala (2030084)" userId="S::2030084@student.uwtsd.ac.uk::65a01dd3-2900-45af-b30d-ee0481b2b46b" providerId="AD" clId="Web-{14A20F08-6A8C-0838-D796-47D8289D8B5B}" dt="2023-10-24T10:59:32.542" v="108"/>
          <ac:spMkLst>
            <pc:docMk/>
            <pc:sldMk cId="1120729997" sldId="279"/>
            <ac:spMk id="25" creationId="{8ADAB9C8-EB37-4914-A699-C716FC8FE4FE}"/>
          </ac:spMkLst>
        </pc:spChg>
        <pc:picChg chg="add">
          <ac:chgData name="Janepher Namitala (2030084)" userId="S::2030084@student.uwtsd.ac.uk::65a01dd3-2900-45af-b30d-ee0481b2b46b" providerId="AD" clId="Web-{14A20F08-6A8C-0838-D796-47D8289D8B5B}" dt="2023-10-24T10:59:32.604" v="109"/>
          <ac:picMkLst>
            <pc:docMk/>
            <pc:sldMk cId="1120729997" sldId="279"/>
            <ac:picMk id="16" creationId="{36277CC9-E477-5630-C42C-3AA2985C59F7}"/>
          </ac:picMkLst>
        </pc:picChg>
      </pc:sldChg>
    </pc:docChg>
  </pc:docChgLst>
  <pc:docChgLst>
    <pc:chgData name="Anne-Marie Mcdonald (1908085)" userId="S::1908085@student.uwtsd.ac.uk::325fee9f-edf5-4eb6-85c7-44cac2b914cc" providerId="AD" clId="Web-{9AEEB2D6-4D3E-A848-9107-270A6207DDEF}"/>
    <pc:docChg chg="modSld">
      <pc:chgData name="Anne-Marie Mcdonald (1908085)" userId="S::1908085@student.uwtsd.ac.uk::325fee9f-edf5-4eb6-85c7-44cac2b914cc" providerId="AD" clId="Web-{9AEEB2D6-4D3E-A848-9107-270A6207DDEF}" dt="2023-10-22T19:05:36.002" v="37"/>
      <pc:docMkLst>
        <pc:docMk/>
      </pc:docMkLst>
      <pc:sldChg chg="addSp delSp modSp mod setBg setClrOvrMap">
        <pc:chgData name="Anne-Marie Mcdonald (1908085)" userId="S::1908085@student.uwtsd.ac.uk::325fee9f-edf5-4eb6-85c7-44cac2b914cc" providerId="AD" clId="Web-{9AEEB2D6-4D3E-A848-9107-270A6207DDEF}" dt="2023-10-22T19:05:36.002" v="37"/>
        <pc:sldMkLst>
          <pc:docMk/>
          <pc:sldMk cId="1571154081" sldId="267"/>
        </pc:sldMkLst>
        <pc:spChg chg="mod">
          <ac:chgData name="Anne-Marie Mcdonald (1908085)" userId="S::1908085@student.uwtsd.ac.uk::325fee9f-edf5-4eb6-85c7-44cac2b914cc" providerId="AD" clId="Web-{9AEEB2D6-4D3E-A848-9107-270A6207DDEF}" dt="2023-10-22T19:01:22.464" v="24"/>
          <ac:spMkLst>
            <pc:docMk/>
            <pc:sldMk cId="1571154081" sldId="267"/>
            <ac:spMk id="2" creationId="{3BA89A4A-8C7E-BB5D-1B0E-BF1E9CE2B212}"/>
          </ac:spMkLst>
        </pc:spChg>
        <pc:spChg chg="add del mod">
          <ac:chgData name="Anne-Marie Mcdonald (1908085)" userId="S::1908085@student.uwtsd.ac.uk::325fee9f-edf5-4eb6-85c7-44cac2b914cc" providerId="AD" clId="Web-{9AEEB2D6-4D3E-A848-9107-270A6207DDEF}" dt="2023-10-22T19:02:38.326" v="27"/>
          <ac:spMkLst>
            <pc:docMk/>
            <pc:sldMk cId="1571154081" sldId="267"/>
            <ac:spMk id="4" creationId="{9DE020DD-6631-D4E0-39E9-AE396C4D568B}"/>
          </ac:spMkLst>
        </pc:spChg>
        <pc:spChg chg="add del">
          <ac:chgData name="Anne-Marie Mcdonald (1908085)" userId="S::1908085@student.uwtsd.ac.uk::325fee9f-edf5-4eb6-85c7-44cac2b914cc" providerId="AD" clId="Web-{9AEEB2D6-4D3E-A848-9107-270A6207DDEF}" dt="2023-10-22T19:01:16.958" v="21"/>
          <ac:spMkLst>
            <pc:docMk/>
            <pc:sldMk cId="1571154081" sldId="267"/>
            <ac:spMk id="8" creationId="{4AC0CD9D-7610-4620-93B4-798CCD9AB581}"/>
          </ac:spMkLst>
        </pc:spChg>
        <pc:spChg chg="add del mod">
          <ac:chgData name="Anne-Marie Mcdonald (1908085)" userId="S::1908085@student.uwtsd.ac.uk::325fee9f-edf5-4eb6-85c7-44cac2b914cc" providerId="AD" clId="Web-{9AEEB2D6-4D3E-A848-9107-270A6207DDEF}" dt="2023-10-22T19:05:09.470" v="28"/>
          <ac:spMkLst>
            <pc:docMk/>
            <pc:sldMk cId="1571154081" sldId="267"/>
            <ac:spMk id="11" creationId="{E770A801-7AFB-988D-B343-73D68A67F279}"/>
          </ac:spMkLst>
        </pc:spChg>
        <pc:spChg chg="add del">
          <ac:chgData name="Anne-Marie Mcdonald (1908085)" userId="S::1908085@student.uwtsd.ac.uk::325fee9f-edf5-4eb6-85c7-44cac2b914cc" providerId="AD" clId="Web-{9AEEB2D6-4D3E-A848-9107-270A6207DDEF}" dt="2023-10-22T19:01:16.958" v="21"/>
          <ac:spMkLst>
            <pc:docMk/>
            <pc:sldMk cId="1571154081" sldId="267"/>
            <ac:spMk id="14" creationId="{757B325C-3E35-45CF-9D07-3BCB281F3B9C}"/>
          </ac:spMkLst>
        </pc:spChg>
        <pc:spChg chg="add del">
          <ac:chgData name="Anne-Marie Mcdonald (1908085)" userId="S::1908085@student.uwtsd.ac.uk::325fee9f-edf5-4eb6-85c7-44cac2b914cc" providerId="AD" clId="Web-{9AEEB2D6-4D3E-A848-9107-270A6207DDEF}" dt="2023-10-22T19:01:16.958" v="21"/>
          <ac:spMkLst>
            <pc:docMk/>
            <pc:sldMk cId="1571154081" sldId="267"/>
            <ac:spMk id="16" creationId="{C24BEC42-AFF3-40D1-93A2-A27A42E1E23C}"/>
          </ac:spMkLst>
        </pc:spChg>
        <pc:spChg chg="add del">
          <ac:chgData name="Anne-Marie Mcdonald (1908085)" userId="S::1908085@student.uwtsd.ac.uk::325fee9f-edf5-4eb6-85c7-44cac2b914cc" providerId="AD" clId="Web-{9AEEB2D6-4D3E-A848-9107-270A6207DDEF}" dt="2023-10-22T19:01:16.958" v="21"/>
          <ac:spMkLst>
            <pc:docMk/>
            <pc:sldMk cId="1571154081" sldId="267"/>
            <ac:spMk id="19" creationId="{DE4D62F9-188E-4530-84C2-24BDEE4BEB82}"/>
          </ac:spMkLst>
        </pc:spChg>
        <pc:spChg chg="add del">
          <ac:chgData name="Anne-Marie Mcdonald (1908085)" userId="S::1908085@student.uwtsd.ac.uk::325fee9f-edf5-4eb6-85c7-44cac2b914cc" providerId="AD" clId="Web-{9AEEB2D6-4D3E-A848-9107-270A6207DDEF}" dt="2023-10-22T19:01:16.958" v="21"/>
          <ac:spMkLst>
            <pc:docMk/>
            <pc:sldMk cId="1571154081" sldId="267"/>
            <ac:spMk id="25" creationId="{608F427C-1EC9-4280-9367-F2B3AA063E82}"/>
          </ac:spMkLst>
        </pc:spChg>
        <pc:spChg chg="add del">
          <ac:chgData name="Anne-Marie Mcdonald (1908085)" userId="S::1908085@student.uwtsd.ac.uk::325fee9f-edf5-4eb6-85c7-44cac2b914cc" providerId="AD" clId="Web-{9AEEB2D6-4D3E-A848-9107-270A6207DDEF}" dt="2023-10-22T19:01:16.958" v="21"/>
          <ac:spMkLst>
            <pc:docMk/>
            <pc:sldMk cId="1571154081" sldId="267"/>
            <ac:spMk id="27" creationId="{F98810A7-E114-447A-A7D6-69B27CFB5650}"/>
          </ac:spMkLst>
        </pc:spChg>
        <pc:spChg chg="add del">
          <ac:chgData name="Anne-Marie Mcdonald (1908085)" userId="S::1908085@student.uwtsd.ac.uk::325fee9f-edf5-4eb6-85c7-44cac2b914cc" providerId="AD" clId="Web-{9AEEB2D6-4D3E-A848-9107-270A6207DDEF}" dt="2023-10-22T19:01:22.433" v="23"/>
          <ac:spMkLst>
            <pc:docMk/>
            <pc:sldMk cId="1571154081" sldId="267"/>
            <ac:spMk id="29" creationId="{EE4E366E-272A-409E-840F-9A6A64A9E3FF}"/>
          </ac:spMkLst>
        </pc:spChg>
        <pc:spChg chg="add del">
          <ac:chgData name="Anne-Marie Mcdonald (1908085)" userId="S::1908085@student.uwtsd.ac.uk::325fee9f-edf5-4eb6-85c7-44cac2b914cc" providerId="AD" clId="Web-{9AEEB2D6-4D3E-A848-9107-270A6207DDEF}" dt="2023-10-22T19:01:22.433" v="23"/>
          <ac:spMkLst>
            <pc:docMk/>
            <pc:sldMk cId="1571154081" sldId="267"/>
            <ac:spMk id="30" creationId="{A721560C-E4AB-4287-A29C-3F6916794CB9}"/>
          </ac:spMkLst>
        </pc:spChg>
        <pc:spChg chg="add del">
          <ac:chgData name="Anne-Marie Mcdonald (1908085)" userId="S::1908085@student.uwtsd.ac.uk::325fee9f-edf5-4eb6-85c7-44cac2b914cc" providerId="AD" clId="Web-{9AEEB2D6-4D3E-A848-9107-270A6207DDEF}" dt="2023-10-22T19:01:22.433" v="23"/>
          <ac:spMkLst>
            <pc:docMk/>
            <pc:sldMk cId="1571154081" sldId="267"/>
            <ac:spMk id="31" creationId="{DF6CFF07-D953-4F9C-9A0E-E0A6AACB6158}"/>
          </ac:spMkLst>
        </pc:spChg>
        <pc:spChg chg="add del">
          <ac:chgData name="Anne-Marie Mcdonald (1908085)" userId="S::1908085@student.uwtsd.ac.uk::325fee9f-edf5-4eb6-85c7-44cac2b914cc" providerId="AD" clId="Web-{9AEEB2D6-4D3E-A848-9107-270A6207DDEF}" dt="2023-10-22T19:01:22.433" v="23"/>
          <ac:spMkLst>
            <pc:docMk/>
            <pc:sldMk cId="1571154081" sldId="267"/>
            <ac:spMk id="32" creationId="{DAA4FEEE-0B5F-41BF-825D-60F9FB089568}"/>
          </ac:spMkLst>
        </pc:spChg>
        <pc:spChg chg="add del">
          <ac:chgData name="Anne-Marie Mcdonald (1908085)" userId="S::1908085@student.uwtsd.ac.uk::325fee9f-edf5-4eb6-85c7-44cac2b914cc" providerId="AD" clId="Web-{9AEEB2D6-4D3E-A848-9107-270A6207DDEF}" dt="2023-10-22T19:01:22.433" v="23"/>
          <ac:spMkLst>
            <pc:docMk/>
            <pc:sldMk cId="1571154081" sldId="267"/>
            <ac:spMk id="33" creationId="{20AA4551-CD38-7005-FC9E-4E92503B71F1}"/>
          </ac:spMkLst>
        </pc:spChg>
        <pc:spChg chg="del mod">
          <ac:chgData name="Anne-Marie Mcdonald (1908085)" userId="S::1908085@student.uwtsd.ac.uk::325fee9f-edf5-4eb6-85c7-44cac2b914cc" providerId="AD" clId="Web-{9AEEB2D6-4D3E-A848-9107-270A6207DDEF}" dt="2023-10-22T19:00:59.723" v="16"/>
          <ac:spMkLst>
            <pc:docMk/>
            <pc:sldMk cId="1571154081" sldId="267"/>
            <ac:spMk id="38" creationId="{DBAD3179-0C88-EEA6-CF91-CC90F8A7B5A8}"/>
          </ac:spMkLst>
        </pc:spChg>
        <pc:spChg chg="add">
          <ac:chgData name="Anne-Marie Mcdonald (1908085)" userId="S::1908085@student.uwtsd.ac.uk::325fee9f-edf5-4eb6-85c7-44cac2b914cc" providerId="AD" clId="Web-{9AEEB2D6-4D3E-A848-9107-270A6207DDEF}" dt="2023-10-22T19:01:22.464" v="24"/>
          <ac:spMkLst>
            <pc:docMk/>
            <pc:sldMk cId="1571154081" sldId="267"/>
            <ac:spMk id="39" creationId="{4AC0CD9D-7610-4620-93B4-798CCD9AB581}"/>
          </ac:spMkLst>
        </pc:spChg>
        <pc:spChg chg="add">
          <ac:chgData name="Anne-Marie Mcdonald (1908085)" userId="S::1908085@student.uwtsd.ac.uk::325fee9f-edf5-4eb6-85c7-44cac2b914cc" providerId="AD" clId="Web-{9AEEB2D6-4D3E-A848-9107-270A6207DDEF}" dt="2023-10-22T19:01:22.464" v="24"/>
          <ac:spMkLst>
            <pc:docMk/>
            <pc:sldMk cId="1571154081" sldId="267"/>
            <ac:spMk id="42" creationId="{DE4D62F9-188E-4530-84C2-24BDEE4BEB82}"/>
          </ac:spMkLst>
        </pc:spChg>
        <pc:spChg chg="add">
          <ac:chgData name="Anne-Marie Mcdonald (1908085)" userId="S::1908085@student.uwtsd.ac.uk::325fee9f-edf5-4eb6-85c7-44cac2b914cc" providerId="AD" clId="Web-{9AEEB2D6-4D3E-A848-9107-270A6207DDEF}" dt="2023-10-22T19:01:22.464" v="24"/>
          <ac:spMkLst>
            <pc:docMk/>
            <pc:sldMk cId="1571154081" sldId="267"/>
            <ac:spMk id="43" creationId="{D67CA421-FA2B-47ED-A101-F8BBEBB2976B}"/>
          </ac:spMkLst>
        </pc:spChg>
        <pc:spChg chg="add">
          <ac:chgData name="Anne-Marie Mcdonald (1908085)" userId="S::1908085@student.uwtsd.ac.uk::325fee9f-edf5-4eb6-85c7-44cac2b914cc" providerId="AD" clId="Web-{9AEEB2D6-4D3E-A848-9107-270A6207DDEF}" dt="2023-10-22T19:01:22.464" v="24"/>
          <ac:spMkLst>
            <pc:docMk/>
            <pc:sldMk cId="1571154081" sldId="267"/>
            <ac:spMk id="44" creationId="{12425D82-CD5E-45A4-9542-70951E59F2D1}"/>
          </ac:spMkLst>
        </pc:spChg>
        <pc:spChg chg="add">
          <ac:chgData name="Anne-Marie Mcdonald (1908085)" userId="S::1908085@student.uwtsd.ac.uk::325fee9f-edf5-4eb6-85c7-44cac2b914cc" providerId="AD" clId="Web-{9AEEB2D6-4D3E-A848-9107-270A6207DDEF}" dt="2023-10-22T19:01:22.464" v="24"/>
          <ac:spMkLst>
            <pc:docMk/>
            <pc:sldMk cId="1571154081" sldId="267"/>
            <ac:spMk id="45" creationId="{221DB897-A621-4D5F-AC81-91199AC4370E}"/>
          </ac:spMkLst>
        </pc:spChg>
        <pc:spChg chg="add mod">
          <ac:chgData name="Anne-Marie Mcdonald (1908085)" userId="S::1908085@student.uwtsd.ac.uk::325fee9f-edf5-4eb6-85c7-44cac2b914cc" providerId="AD" clId="Web-{9AEEB2D6-4D3E-A848-9107-270A6207DDEF}" dt="2023-10-22T19:05:36.002" v="37"/>
          <ac:spMkLst>
            <pc:docMk/>
            <pc:sldMk cId="1571154081" sldId="267"/>
            <ac:spMk id="92" creationId="{66CAACC9-A7C0-7446-D6E1-7F50B24F05D1}"/>
          </ac:spMkLst>
        </pc:spChg>
        <pc:graphicFrameChg chg="add del mod ord modGraphic">
          <ac:chgData name="Anne-Marie Mcdonald (1908085)" userId="S::1908085@student.uwtsd.ac.uk::325fee9f-edf5-4eb6-85c7-44cac2b914cc" providerId="AD" clId="Web-{9AEEB2D6-4D3E-A848-9107-270A6207DDEF}" dt="2023-10-22T19:05:36.002" v="37"/>
          <ac:graphicFrameMkLst>
            <pc:docMk/>
            <pc:sldMk cId="1571154081" sldId="267"/>
            <ac:graphicFrameMk id="13" creationId="{060EAE5F-3AC4-2D4F-62DE-4DC794480CF4}"/>
          </ac:graphicFrameMkLst>
        </pc:graphicFrameChg>
        <pc:picChg chg="add del mod ord">
          <ac:chgData name="Anne-Marie Mcdonald (1908085)" userId="S::1908085@student.uwtsd.ac.uk::325fee9f-edf5-4eb6-85c7-44cac2b914cc" providerId="AD" clId="Web-{9AEEB2D6-4D3E-A848-9107-270A6207DDEF}" dt="2023-10-22T19:02:38.326" v="27"/>
          <ac:picMkLst>
            <pc:docMk/>
            <pc:sldMk cId="1571154081" sldId="267"/>
            <ac:picMk id="3" creationId="{B5954612-45BA-1474-0BFD-06F30EF61D0F}"/>
          </ac:picMkLst>
        </pc:picChg>
        <pc:picChg chg="add del">
          <ac:chgData name="Anne-Marie Mcdonald (1908085)" userId="S::1908085@student.uwtsd.ac.uk::325fee9f-edf5-4eb6-85c7-44cac2b914cc" providerId="AD" clId="Web-{9AEEB2D6-4D3E-A848-9107-270A6207DDEF}" dt="2023-10-22T19:01:16.958" v="21"/>
          <ac:picMkLst>
            <pc:docMk/>
            <pc:sldMk cId="1571154081" sldId="267"/>
            <ac:picMk id="6" creationId="{41B68C77-138E-4BF7-A276-BD0C78A4219F}"/>
          </ac:picMkLst>
        </pc:picChg>
        <pc:picChg chg="add del">
          <ac:chgData name="Anne-Marie Mcdonald (1908085)" userId="S::1908085@student.uwtsd.ac.uk::325fee9f-edf5-4eb6-85c7-44cac2b914cc" providerId="AD" clId="Web-{9AEEB2D6-4D3E-A848-9107-270A6207DDEF}" dt="2023-10-22T19:01:16.958" v="21"/>
          <ac:picMkLst>
            <pc:docMk/>
            <pc:sldMk cId="1571154081" sldId="267"/>
            <ac:picMk id="7" creationId="{7C268552-D473-46ED-B1B8-422042C4DEF1}"/>
          </ac:picMkLst>
        </pc:picChg>
        <pc:picChg chg="add del">
          <ac:chgData name="Anne-Marie Mcdonald (1908085)" userId="S::1908085@student.uwtsd.ac.uk::325fee9f-edf5-4eb6-85c7-44cac2b914cc" providerId="AD" clId="Web-{9AEEB2D6-4D3E-A848-9107-270A6207DDEF}" dt="2023-10-22T19:01:16.958" v="21"/>
          <ac:picMkLst>
            <pc:docMk/>
            <pc:sldMk cId="1571154081" sldId="267"/>
            <ac:picMk id="10" creationId="{B9238B3E-24AA-439A-B527-6C5DF6D72145}"/>
          </ac:picMkLst>
        </pc:picChg>
        <pc:picChg chg="add del">
          <ac:chgData name="Anne-Marie Mcdonald (1908085)" userId="S::1908085@student.uwtsd.ac.uk::325fee9f-edf5-4eb6-85c7-44cac2b914cc" providerId="AD" clId="Web-{9AEEB2D6-4D3E-A848-9107-270A6207DDEF}" dt="2023-10-22T19:01:16.958" v="21"/>
          <ac:picMkLst>
            <pc:docMk/>
            <pc:sldMk cId="1571154081" sldId="267"/>
            <ac:picMk id="12" creationId="{69F01145-BEA3-4CBF-AA21-10077B948CA8}"/>
          </ac:picMkLst>
        </pc:picChg>
        <pc:picChg chg="add">
          <ac:chgData name="Anne-Marie Mcdonald (1908085)" userId="S::1908085@student.uwtsd.ac.uk::325fee9f-edf5-4eb6-85c7-44cac2b914cc" providerId="AD" clId="Web-{9AEEB2D6-4D3E-A848-9107-270A6207DDEF}" dt="2023-10-22T19:01:22.464" v="24"/>
          <ac:picMkLst>
            <pc:docMk/>
            <pc:sldMk cId="1571154081" sldId="267"/>
            <ac:picMk id="36" creationId="{41B68C77-138E-4BF7-A276-BD0C78A4219F}"/>
          </ac:picMkLst>
        </pc:picChg>
        <pc:picChg chg="add">
          <ac:chgData name="Anne-Marie Mcdonald (1908085)" userId="S::1908085@student.uwtsd.ac.uk::325fee9f-edf5-4eb6-85c7-44cac2b914cc" providerId="AD" clId="Web-{9AEEB2D6-4D3E-A848-9107-270A6207DDEF}" dt="2023-10-22T19:01:22.464" v="24"/>
          <ac:picMkLst>
            <pc:docMk/>
            <pc:sldMk cId="1571154081" sldId="267"/>
            <ac:picMk id="37" creationId="{7C268552-D473-46ED-B1B8-422042C4DEF1}"/>
          </ac:picMkLst>
        </pc:picChg>
        <pc:picChg chg="add">
          <ac:chgData name="Anne-Marie Mcdonald (1908085)" userId="S::1908085@student.uwtsd.ac.uk::325fee9f-edf5-4eb6-85c7-44cac2b914cc" providerId="AD" clId="Web-{9AEEB2D6-4D3E-A848-9107-270A6207DDEF}" dt="2023-10-22T19:01:22.464" v="24"/>
          <ac:picMkLst>
            <pc:docMk/>
            <pc:sldMk cId="1571154081" sldId="267"/>
            <ac:picMk id="40" creationId="{B9238B3E-24AA-439A-B527-6C5DF6D72145}"/>
          </ac:picMkLst>
        </pc:picChg>
        <pc:picChg chg="add">
          <ac:chgData name="Anne-Marie Mcdonald (1908085)" userId="S::1908085@student.uwtsd.ac.uk::325fee9f-edf5-4eb6-85c7-44cac2b914cc" providerId="AD" clId="Web-{9AEEB2D6-4D3E-A848-9107-270A6207DDEF}" dt="2023-10-22T19:01:22.464" v="24"/>
          <ac:picMkLst>
            <pc:docMk/>
            <pc:sldMk cId="1571154081" sldId="267"/>
            <ac:picMk id="41" creationId="{69F01145-BEA3-4CBF-AA21-10077B948CA8}"/>
          </ac:picMkLst>
        </pc:picChg>
      </pc:sldChg>
    </pc:docChg>
  </pc:docChgLst>
  <pc:docChgLst>
    <pc:chgData name="Janepher Namitala (2030084)" userId="S::2030084@student.uwtsd.ac.uk::65a01dd3-2900-45af-b30d-ee0481b2b46b" providerId="AD" clId="Web-{FA963199-7FB6-4459-AB00-759DC684A34A}"/>
    <pc:docChg chg="addSld modSld addMainMaster delMainMaster">
      <pc:chgData name="Janepher Namitala (2030084)" userId="S::2030084@student.uwtsd.ac.uk::65a01dd3-2900-45af-b30d-ee0481b2b46b" providerId="AD" clId="Web-{FA963199-7FB6-4459-AB00-759DC684A34A}" dt="2023-10-15T15:35:01.804" v="896" actId="20577"/>
      <pc:docMkLst>
        <pc:docMk/>
      </pc:docMkLst>
      <pc:sldChg chg="modSp mod modClrScheme chgLayout">
        <pc:chgData name="Janepher Namitala (2030084)" userId="S::2030084@student.uwtsd.ac.uk::65a01dd3-2900-45af-b30d-ee0481b2b46b" providerId="AD" clId="Web-{FA963199-7FB6-4459-AB00-759DC684A34A}" dt="2023-10-15T15:23:20.114" v="696" actId="20577"/>
        <pc:sldMkLst>
          <pc:docMk/>
          <pc:sldMk cId="109857222" sldId="256"/>
        </pc:sldMkLst>
        <pc:spChg chg="mod ord">
          <ac:chgData name="Janepher Namitala (2030084)" userId="S::2030084@student.uwtsd.ac.uk::65a01dd3-2900-45af-b30d-ee0481b2b46b" providerId="AD" clId="Web-{FA963199-7FB6-4459-AB00-759DC684A34A}" dt="2023-10-15T15:01:06.187" v="620" actId="1076"/>
          <ac:spMkLst>
            <pc:docMk/>
            <pc:sldMk cId="109857222" sldId="256"/>
            <ac:spMk id="2" creationId="{00000000-0000-0000-0000-000000000000}"/>
          </ac:spMkLst>
        </pc:spChg>
        <pc:spChg chg="mod ord">
          <ac:chgData name="Janepher Namitala (2030084)" userId="S::2030084@student.uwtsd.ac.uk::65a01dd3-2900-45af-b30d-ee0481b2b46b" providerId="AD" clId="Web-{FA963199-7FB6-4459-AB00-759DC684A34A}" dt="2023-10-15T15:23:20.114" v="696" actId="20577"/>
          <ac:spMkLst>
            <pc:docMk/>
            <pc:sldMk cId="109857222" sldId="256"/>
            <ac:spMk id="3" creationId="{00000000-0000-0000-0000-000000000000}"/>
          </ac:spMkLst>
        </pc:spChg>
      </pc:sldChg>
      <pc:sldChg chg="addSp delSp modSp new mod setBg modClrScheme delDesignElem chgLayout">
        <pc:chgData name="Janepher Namitala (2030084)" userId="S::2030084@student.uwtsd.ac.uk::65a01dd3-2900-45af-b30d-ee0481b2b46b" providerId="AD" clId="Web-{FA963199-7FB6-4459-AB00-759DC684A34A}" dt="2023-10-15T15:22:02.080" v="663" actId="20577"/>
        <pc:sldMkLst>
          <pc:docMk/>
          <pc:sldMk cId="1620632756" sldId="257"/>
        </pc:sldMkLst>
        <pc:spChg chg="mod ord">
          <ac:chgData name="Janepher Namitala (2030084)" userId="S::2030084@student.uwtsd.ac.uk::65a01dd3-2900-45af-b30d-ee0481b2b46b" providerId="AD" clId="Web-{FA963199-7FB6-4459-AB00-759DC684A34A}" dt="2023-10-15T14:14:04.404" v="23"/>
          <ac:spMkLst>
            <pc:docMk/>
            <pc:sldMk cId="1620632756" sldId="257"/>
            <ac:spMk id="2" creationId="{42B0C3AE-38B4-A1BD-9F57-9BE5BAD1D023}"/>
          </ac:spMkLst>
        </pc:spChg>
        <pc:spChg chg="del">
          <ac:chgData name="Janepher Namitala (2030084)" userId="S::2030084@student.uwtsd.ac.uk::65a01dd3-2900-45af-b30d-ee0481b2b46b" providerId="AD" clId="Web-{FA963199-7FB6-4459-AB00-759DC684A34A}" dt="2023-10-15T14:12:10.652" v="9"/>
          <ac:spMkLst>
            <pc:docMk/>
            <pc:sldMk cId="1620632756" sldId="257"/>
            <ac:spMk id="3" creationId="{32576BBB-AE65-74E1-1AA8-B2853BD3D182}"/>
          </ac:spMkLst>
        </pc:spChg>
        <pc:spChg chg="add">
          <ac:chgData name="Janepher Namitala (2030084)" userId="S::2030084@student.uwtsd.ac.uk::65a01dd3-2900-45af-b30d-ee0481b2b46b" providerId="AD" clId="Web-{FA963199-7FB6-4459-AB00-759DC684A34A}" dt="2023-10-15T14:14:04.404" v="23"/>
          <ac:spMkLst>
            <pc:docMk/>
            <pc:sldMk cId="1620632756" sldId="257"/>
            <ac:spMk id="6" creationId="{A93A089E-0A16-452C-B341-0F769780D262}"/>
          </ac:spMkLst>
        </pc:spChg>
        <pc:spChg chg="add mod">
          <ac:chgData name="Janepher Namitala (2030084)" userId="S::2030084@student.uwtsd.ac.uk::65a01dd3-2900-45af-b30d-ee0481b2b46b" providerId="AD" clId="Web-{FA963199-7FB6-4459-AB00-759DC684A34A}" dt="2023-10-15T15:22:02.080" v="663" actId="20577"/>
          <ac:spMkLst>
            <pc:docMk/>
            <pc:sldMk cId="1620632756" sldId="257"/>
            <ac:spMk id="7" creationId="{B7B2944B-BA57-452A-A0AA-A1F642C48A5D}"/>
          </ac:spMkLst>
        </pc:spChg>
        <pc:spChg chg="add del">
          <ac:chgData name="Janepher Namitala (2030084)" userId="S::2030084@student.uwtsd.ac.uk::65a01dd3-2900-45af-b30d-ee0481b2b46b" providerId="AD" clId="Web-{FA963199-7FB6-4459-AB00-759DC684A34A}" dt="2023-10-15T14:12:47.871" v="13"/>
          <ac:spMkLst>
            <pc:docMk/>
            <pc:sldMk cId="1620632756" sldId="257"/>
            <ac:spMk id="8" creationId="{3E6F17BB-EE14-E73D-D094-D70E400F117C}"/>
          </ac:spMkLst>
        </pc:spChg>
        <pc:spChg chg="add del">
          <ac:chgData name="Janepher Namitala (2030084)" userId="S::2030084@student.uwtsd.ac.uk::65a01dd3-2900-45af-b30d-ee0481b2b46b" providerId="AD" clId="Web-{FA963199-7FB6-4459-AB00-759DC684A34A}" dt="2023-10-15T14:12:47.871" v="13"/>
          <ac:spMkLst>
            <pc:docMk/>
            <pc:sldMk cId="1620632756" sldId="257"/>
            <ac:spMk id="11" creationId="{F13C74B1-5B17-4795-BED0-7140497B445A}"/>
          </ac:spMkLst>
        </pc:spChg>
        <pc:spChg chg="add del">
          <ac:chgData name="Janepher Namitala (2030084)" userId="S::2030084@student.uwtsd.ac.uk::65a01dd3-2900-45af-b30d-ee0481b2b46b" providerId="AD" clId="Web-{FA963199-7FB6-4459-AB00-759DC684A34A}" dt="2023-10-15T14:12:47.871" v="13"/>
          <ac:spMkLst>
            <pc:docMk/>
            <pc:sldMk cId="1620632756" sldId="257"/>
            <ac:spMk id="13" creationId="{D4974D33-8DC5-464E-8C6D-BE58F0669C17}"/>
          </ac:spMkLst>
        </pc:spChg>
        <pc:spChg chg="add del">
          <ac:chgData name="Janepher Namitala (2030084)" userId="S::2030084@student.uwtsd.ac.uk::65a01dd3-2900-45af-b30d-ee0481b2b46b" providerId="AD" clId="Web-{FA963199-7FB6-4459-AB00-759DC684A34A}" dt="2023-10-15T14:13:28.060" v="15"/>
          <ac:spMkLst>
            <pc:docMk/>
            <pc:sldMk cId="1620632756" sldId="257"/>
            <ac:spMk id="15" creationId="{72B94612-7456-3D6C-709C-14E13416A060}"/>
          </ac:spMkLst>
        </pc:spChg>
        <pc:grpChg chg="add del">
          <ac:chgData name="Janepher Namitala (2030084)" userId="S::2030084@student.uwtsd.ac.uk::65a01dd3-2900-45af-b30d-ee0481b2b46b" providerId="AD" clId="Web-{FA963199-7FB6-4459-AB00-759DC684A34A}" dt="2023-10-15T14:13:59.076" v="22"/>
          <ac:grpSpMkLst>
            <pc:docMk/>
            <pc:sldMk cId="1620632756" sldId="257"/>
            <ac:grpSpMk id="20" creationId="{30483244-3FE1-5CDD-710A-F74FDBFB2F7A}"/>
          </ac:grpSpMkLst>
        </pc:grpChg>
        <pc:picChg chg="add mod ord modCrop">
          <ac:chgData name="Janepher Namitala (2030084)" userId="S::2030084@student.uwtsd.ac.uk::65a01dd3-2900-45af-b30d-ee0481b2b46b" providerId="AD" clId="Web-{FA963199-7FB6-4459-AB00-759DC684A34A}" dt="2023-10-15T15:02:48.783" v="631" actId="1076"/>
          <ac:picMkLst>
            <pc:docMk/>
            <pc:sldMk cId="1620632756" sldId="257"/>
            <ac:picMk id="4" creationId="{EA9DA417-D5B3-F439-66E8-EE2B9BBCD1CD}"/>
          </ac:picMkLst>
        </pc:picChg>
      </pc:sldChg>
      <pc:sldChg chg="addSp delSp modSp new">
        <pc:chgData name="Janepher Namitala (2030084)" userId="S::2030084@student.uwtsd.ac.uk::65a01dd3-2900-45af-b30d-ee0481b2b46b" providerId="AD" clId="Web-{FA963199-7FB6-4459-AB00-759DC684A34A}" dt="2023-10-15T15:30:53.750" v="824" actId="20577"/>
        <pc:sldMkLst>
          <pc:docMk/>
          <pc:sldMk cId="4033473128" sldId="258"/>
        </pc:sldMkLst>
        <pc:spChg chg="mod">
          <ac:chgData name="Janepher Namitala (2030084)" userId="S::2030084@student.uwtsd.ac.uk::65a01dd3-2900-45af-b30d-ee0481b2b46b" providerId="AD" clId="Web-{FA963199-7FB6-4459-AB00-759DC684A34A}" dt="2023-10-15T14:54:22.950" v="617" actId="1076"/>
          <ac:spMkLst>
            <pc:docMk/>
            <pc:sldMk cId="4033473128" sldId="258"/>
            <ac:spMk id="2" creationId="{79200AF4-323A-1546-FBB3-4641F5DB6A47}"/>
          </ac:spMkLst>
        </pc:spChg>
        <pc:spChg chg="add del">
          <ac:chgData name="Janepher Namitala (2030084)" userId="S::2030084@student.uwtsd.ac.uk::65a01dd3-2900-45af-b30d-ee0481b2b46b" providerId="AD" clId="Web-{FA963199-7FB6-4459-AB00-759DC684A34A}" dt="2023-10-15T14:17:20.394" v="49"/>
          <ac:spMkLst>
            <pc:docMk/>
            <pc:sldMk cId="4033473128" sldId="258"/>
            <ac:spMk id="3" creationId="{C6FE4E79-4497-7E08-F8C2-4D92122BC154}"/>
          </ac:spMkLst>
        </pc:spChg>
        <pc:spChg chg="add mod">
          <ac:chgData name="Janepher Namitala (2030084)" userId="S::2030084@student.uwtsd.ac.uk::65a01dd3-2900-45af-b30d-ee0481b2b46b" providerId="AD" clId="Web-{FA963199-7FB6-4459-AB00-759DC684A34A}" dt="2023-10-15T15:30:53.750" v="824" actId="20577"/>
          <ac:spMkLst>
            <pc:docMk/>
            <pc:sldMk cId="4033473128" sldId="258"/>
            <ac:spMk id="6" creationId="{A6E8A0E7-B97C-BCBA-5F15-3EFE6DAF225D}"/>
          </ac:spMkLst>
        </pc:spChg>
        <pc:picChg chg="add del mod ord">
          <ac:chgData name="Janepher Namitala (2030084)" userId="S::2030084@student.uwtsd.ac.uk::65a01dd3-2900-45af-b30d-ee0481b2b46b" providerId="AD" clId="Web-{FA963199-7FB6-4459-AB00-759DC684A34A}" dt="2023-10-15T14:17:16.378" v="48"/>
          <ac:picMkLst>
            <pc:docMk/>
            <pc:sldMk cId="4033473128" sldId="258"/>
            <ac:picMk id="4" creationId="{17F0FFB0-AEEF-CE01-8F11-FB399691E058}"/>
          </ac:picMkLst>
        </pc:picChg>
        <pc:picChg chg="add mod ord">
          <ac:chgData name="Janepher Namitala (2030084)" userId="S::2030084@student.uwtsd.ac.uk::65a01dd3-2900-45af-b30d-ee0481b2b46b" providerId="AD" clId="Web-{FA963199-7FB6-4459-AB00-759DC684A34A}" dt="2023-10-15T14:54:27.419" v="618" actId="1076"/>
          <ac:picMkLst>
            <pc:docMk/>
            <pc:sldMk cId="4033473128" sldId="258"/>
            <ac:picMk id="5" creationId="{DC911032-5295-A321-2EE5-3A1EFD7A9425}"/>
          </ac:picMkLst>
        </pc:picChg>
      </pc:sldChg>
      <pc:sldChg chg="addSp delSp modSp new">
        <pc:chgData name="Janepher Namitala (2030084)" userId="S::2030084@student.uwtsd.ac.uk::65a01dd3-2900-45af-b30d-ee0481b2b46b" providerId="AD" clId="Web-{FA963199-7FB6-4459-AB00-759DC684A34A}" dt="2023-10-15T15:35:01.804" v="896" actId="20577"/>
        <pc:sldMkLst>
          <pc:docMk/>
          <pc:sldMk cId="3712631669" sldId="259"/>
        </pc:sldMkLst>
        <pc:spChg chg="mod">
          <ac:chgData name="Janepher Namitala (2030084)" userId="S::2030084@student.uwtsd.ac.uk::65a01dd3-2900-45af-b30d-ee0481b2b46b" providerId="AD" clId="Web-{FA963199-7FB6-4459-AB00-759DC684A34A}" dt="2023-10-15T14:18:58.787" v="61" actId="20577"/>
          <ac:spMkLst>
            <pc:docMk/>
            <pc:sldMk cId="3712631669" sldId="259"/>
            <ac:spMk id="2" creationId="{928074F7-DF8C-E7E7-DD52-DE1574253E6D}"/>
          </ac:spMkLst>
        </pc:spChg>
        <pc:spChg chg="del mod">
          <ac:chgData name="Janepher Namitala (2030084)" userId="S::2030084@student.uwtsd.ac.uk::65a01dd3-2900-45af-b30d-ee0481b2b46b" providerId="AD" clId="Web-{FA963199-7FB6-4459-AB00-759DC684A34A}" dt="2023-10-15T14:19:18.475" v="68"/>
          <ac:spMkLst>
            <pc:docMk/>
            <pc:sldMk cId="3712631669" sldId="259"/>
            <ac:spMk id="3" creationId="{9439C87B-8E33-2408-144D-6C1DF0AFCF88}"/>
          </ac:spMkLst>
        </pc:spChg>
        <pc:spChg chg="add mod">
          <ac:chgData name="Janepher Namitala (2030084)" userId="S::2030084@student.uwtsd.ac.uk::65a01dd3-2900-45af-b30d-ee0481b2b46b" providerId="AD" clId="Web-{FA963199-7FB6-4459-AB00-759DC684A34A}" dt="2023-10-15T15:35:01.804" v="896" actId="20577"/>
          <ac:spMkLst>
            <pc:docMk/>
            <pc:sldMk cId="3712631669" sldId="259"/>
            <ac:spMk id="5" creationId="{86704F6D-C46E-9177-52EE-A1AA2E97FD54}"/>
          </ac:spMkLst>
        </pc:spChg>
        <pc:picChg chg="add mod ord">
          <ac:chgData name="Janepher Namitala (2030084)" userId="S::2030084@student.uwtsd.ac.uk::65a01dd3-2900-45af-b30d-ee0481b2b46b" providerId="AD" clId="Web-{FA963199-7FB6-4459-AB00-759DC684A34A}" dt="2023-10-15T14:19:23.209" v="69" actId="1076"/>
          <ac:picMkLst>
            <pc:docMk/>
            <pc:sldMk cId="3712631669" sldId="259"/>
            <ac:picMk id="4" creationId="{AB35674D-9718-DC5C-E048-F596E0B75B6D}"/>
          </ac:picMkLst>
        </pc:picChg>
      </pc:sldChg>
      <pc:sldChg chg="addSp delSp modSp new">
        <pc:chgData name="Janepher Namitala (2030084)" userId="S::2030084@student.uwtsd.ac.uk::65a01dd3-2900-45af-b30d-ee0481b2b46b" providerId="AD" clId="Web-{FA963199-7FB6-4459-AB00-759DC684A34A}" dt="2023-10-15T14:23:51.029" v="90" actId="1076"/>
        <pc:sldMkLst>
          <pc:docMk/>
          <pc:sldMk cId="159985848" sldId="260"/>
        </pc:sldMkLst>
        <pc:spChg chg="mod">
          <ac:chgData name="Janepher Namitala (2030084)" userId="S::2030084@student.uwtsd.ac.uk::65a01dd3-2900-45af-b30d-ee0481b2b46b" providerId="AD" clId="Web-{FA963199-7FB6-4459-AB00-759DC684A34A}" dt="2023-10-15T14:23:35.591" v="87" actId="20577"/>
          <ac:spMkLst>
            <pc:docMk/>
            <pc:sldMk cId="159985848" sldId="260"/>
            <ac:spMk id="2" creationId="{2B887244-6B0E-E0CA-A492-5C57A3CE818B}"/>
          </ac:spMkLst>
        </pc:spChg>
        <pc:spChg chg="del">
          <ac:chgData name="Janepher Namitala (2030084)" userId="S::2030084@student.uwtsd.ac.uk::65a01dd3-2900-45af-b30d-ee0481b2b46b" providerId="AD" clId="Web-{FA963199-7FB6-4459-AB00-759DC684A34A}" dt="2023-10-15T14:23:38.185" v="88"/>
          <ac:spMkLst>
            <pc:docMk/>
            <pc:sldMk cId="159985848" sldId="260"/>
            <ac:spMk id="3" creationId="{640B06CB-BB34-32CC-68E7-0DAB52F91D93}"/>
          </ac:spMkLst>
        </pc:spChg>
        <pc:picChg chg="add mod ord">
          <ac:chgData name="Janepher Namitala (2030084)" userId="S::2030084@student.uwtsd.ac.uk::65a01dd3-2900-45af-b30d-ee0481b2b46b" providerId="AD" clId="Web-{FA963199-7FB6-4459-AB00-759DC684A34A}" dt="2023-10-15T14:23:51.029" v="90" actId="1076"/>
          <ac:picMkLst>
            <pc:docMk/>
            <pc:sldMk cId="159985848" sldId="260"/>
            <ac:picMk id="4" creationId="{25658FBD-5145-9736-AD43-163F46221B29}"/>
          </ac:picMkLst>
        </pc:picChg>
      </pc:sldChg>
      <pc:sldChg chg="addSp delSp modSp new">
        <pc:chgData name="Janepher Namitala (2030084)" userId="S::2030084@student.uwtsd.ac.uk::65a01dd3-2900-45af-b30d-ee0481b2b46b" providerId="AD" clId="Web-{FA963199-7FB6-4459-AB00-759DC684A34A}" dt="2023-10-15T14:29:10.302" v="112" actId="1076"/>
        <pc:sldMkLst>
          <pc:docMk/>
          <pc:sldMk cId="687977507" sldId="261"/>
        </pc:sldMkLst>
        <pc:spChg chg="mod">
          <ac:chgData name="Janepher Namitala (2030084)" userId="S::2030084@student.uwtsd.ac.uk::65a01dd3-2900-45af-b30d-ee0481b2b46b" providerId="AD" clId="Web-{FA963199-7FB6-4459-AB00-759DC684A34A}" dt="2023-10-15T14:29:03.990" v="110" actId="20577"/>
          <ac:spMkLst>
            <pc:docMk/>
            <pc:sldMk cId="687977507" sldId="261"/>
            <ac:spMk id="2" creationId="{47516662-7E22-6D8F-0DED-2D976B932D67}"/>
          </ac:spMkLst>
        </pc:spChg>
        <pc:spChg chg="del">
          <ac:chgData name="Janepher Namitala (2030084)" userId="S::2030084@student.uwtsd.ac.uk::65a01dd3-2900-45af-b30d-ee0481b2b46b" providerId="AD" clId="Web-{FA963199-7FB6-4459-AB00-759DC684A34A}" dt="2023-10-15T14:29:06.693" v="111"/>
          <ac:spMkLst>
            <pc:docMk/>
            <pc:sldMk cId="687977507" sldId="261"/>
            <ac:spMk id="3" creationId="{C408667A-B3CB-2A27-B25E-E6399E75D5E9}"/>
          </ac:spMkLst>
        </pc:spChg>
        <pc:picChg chg="add mod ord">
          <ac:chgData name="Janepher Namitala (2030084)" userId="S::2030084@student.uwtsd.ac.uk::65a01dd3-2900-45af-b30d-ee0481b2b46b" providerId="AD" clId="Web-{FA963199-7FB6-4459-AB00-759DC684A34A}" dt="2023-10-15T14:29:10.302" v="112" actId="1076"/>
          <ac:picMkLst>
            <pc:docMk/>
            <pc:sldMk cId="687977507" sldId="261"/>
            <ac:picMk id="4" creationId="{44DDD753-8458-DB89-5C60-24F9EF1C92EE}"/>
          </ac:picMkLst>
        </pc:picChg>
      </pc:sldChg>
      <pc:sldChg chg="modSp new">
        <pc:chgData name="Janepher Namitala (2030084)" userId="S::2030084@student.uwtsd.ac.uk::65a01dd3-2900-45af-b30d-ee0481b2b46b" providerId="AD" clId="Web-{FA963199-7FB6-4459-AB00-759DC684A34A}" dt="2023-10-15T14:34:09.716" v="121" actId="20577"/>
        <pc:sldMkLst>
          <pc:docMk/>
          <pc:sldMk cId="2523690900" sldId="262"/>
        </pc:sldMkLst>
        <pc:spChg chg="mod">
          <ac:chgData name="Janepher Namitala (2030084)" userId="S::2030084@student.uwtsd.ac.uk::65a01dd3-2900-45af-b30d-ee0481b2b46b" providerId="AD" clId="Web-{FA963199-7FB6-4459-AB00-759DC684A34A}" dt="2023-10-15T14:34:09.716" v="121" actId="20577"/>
          <ac:spMkLst>
            <pc:docMk/>
            <pc:sldMk cId="2523690900" sldId="262"/>
            <ac:spMk id="2" creationId="{0349FCCA-F29B-6EE4-430C-74C3E68E5F59}"/>
          </ac:spMkLst>
        </pc:spChg>
      </pc:sldChg>
      <pc:sldChg chg="modSp new">
        <pc:chgData name="Janepher Namitala (2030084)" userId="S::2030084@student.uwtsd.ac.uk::65a01dd3-2900-45af-b30d-ee0481b2b46b" providerId="AD" clId="Web-{FA963199-7FB6-4459-AB00-759DC684A34A}" dt="2023-10-15T14:39:34.412" v="136" actId="20577"/>
        <pc:sldMkLst>
          <pc:docMk/>
          <pc:sldMk cId="2303178056" sldId="263"/>
        </pc:sldMkLst>
        <pc:spChg chg="mod">
          <ac:chgData name="Janepher Namitala (2030084)" userId="S::2030084@student.uwtsd.ac.uk::65a01dd3-2900-45af-b30d-ee0481b2b46b" providerId="AD" clId="Web-{FA963199-7FB6-4459-AB00-759DC684A34A}" dt="2023-10-15T14:39:34.412" v="136" actId="20577"/>
          <ac:spMkLst>
            <pc:docMk/>
            <pc:sldMk cId="2303178056" sldId="263"/>
            <ac:spMk id="2" creationId="{0DAB4833-75F2-238C-1D28-54B543F09107}"/>
          </ac:spMkLst>
        </pc:spChg>
      </pc:sldChg>
      <pc:sldMasterChg chg="del delSldLayout">
        <pc:chgData name="Janepher Namitala (2030084)" userId="S::2030084@student.uwtsd.ac.uk::65a01dd3-2900-45af-b30d-ee0481b2b46b" providerId="AD" clId="Web-{FA963199-7FB6-4459-AB00-759DC684A34A}" dt="2023-10-15T14:13:59.076" v="22"/>
        <pc:sldMasterMkLst>
          <pc:docMk/>
          <pc:sldMasterMk cId="2460954070" sldId="2147483660"/>
        </pc:sldMasterMkLst>
        <pc:sldLayoutChg chg="del">
          <pc:chgData name="Janepher Namitala (2030084)" userId="S::2030084@student.uwtsd.ac.uk::65a01dd3-2900-45af-b30d-ee0481b2b46b" providerId="AD" clId="Web-{FA963199-7FB6-4459-AB00-759DC684A34A}" dt="2023-10-15T14:13:59.076" v="22"/>
          <pc:sldLayoutMkLst>
            <pc:docMk/>
            <pc:sldMasterMk cId="2460954070" sldId="2147483660"/>
            <pc:sldLayoutMk cId="2385387890" sldId="2147483661"/>
          </pc:sldLayoutMkLst>
        </pc:sldLayoutChg>
        <pc:sldLayoutChg chg="del">
          <pc:chgData name="Janepher Namitala (2030084)" userId="S::2030084@student.uwtsd.ac.uk::65a01dd3-2900-45af-b30d-ee0481b2b46b" providerId="AD" clId="Web-{FA963199-7FB6-4459-AB00-759DC684A34A}" dt="2023-10-15T14:13:59.076" v="22"/>
          <pc:sldLayoutMkLst>
            <pc:docMk/>
            <pc:sldMasterMk cId="2460954070" sldId="2147483660"/>
            <pc:sldLayoutMk cId="949138452" sldId="2147483662"/>
          </pc:sldLayoutMkLst>
        </pc:sldLayoutChg>
        <pc:sldLayoutChg chg="del">
          <pc:chgData name="Janepher Namitala (2030084)" userId="S::2030084@student.uwtsd.ac.uk::65a01dd3-2900-45af-b30d-ee0481b2b46b" providerId="AD" clId="Web-{FA963199-7FB6-4459-AB00-759DC684A34A}" dt="2023-10-15T14:13:59.076" v="22"/>
          <pc:sldLayoutMkLst>
            <pc:docMk/>
            <pc:sldMasterMk cId="2460954070" sldId="2147483660"/>
            <pc:sldLayoutMk cId="2591524520" sldId="2147483663"/>
          </pc:sldLayoutMkLst>
        </pc:sldLayoutChg>
        <pc:sldLayoutChg chg="del">
          <pc:chgData name="Janepher Namitala (2030084)" userId="S::2030084@student.uwtsd.ac.uk::65a01dd3-2900-45af-b30d-ee0481b2b46b" providerId="AD" clId="Web-{FA963199-7FB6-4459-AB00-759DC684A34A}" dt="2023-10-15T14:13:59.076" v="22"/>
          <pc:sldLayoutMkLst>
            <pc:docMk/>
            <pc:sldMasterMk cId="2460954070" sldId="2147483660"/>
            <pc:sldLayoutMk cId="1203092039" sldId="2147483664"/>
          </pc:sldLayoutMkLst>
        </pc:sldLayoutChg>
        <pc:sldLayoutChg chg="del">
          <pc:chgData name="Janepher Namitala (2030084)" userId="S::2030084@student.uwtsd.ac.uk::65a01dd3-2900-45af-b30d-ee0481b2b46b" providerId="AD" clId="Web-{FA963199-7FB6-4459-AB00-759DC684A34A}" dt="2023-10-15T14:13:59.076" v="22"/>
          <pc:sldLayoutMkLst>
            <pc:docMk/>
            <pc:sldMasterMk cId="2460954070" sldId="2147483660"/>
            <pc:sldLayoutMk cId="3733172339" sldId="2147483665"/>
          </pc:sldLayoutMkLst>
        </pc:sldLayoutChg>
        <pc:sldLayoutChg chg="del">
          <pc:chgData name="Janepher Namitala (2030084)" userId="S::2030084@student.uwtsd.ac.uk::65a01dd3-2900-45af-b30d-ee0481b2b46b" providerId="AD" clId="Web-{FA963199-7FB6-4459-AB00-759DC684A34A}" dt="2023-10-15T14:13:59.076" v="22"/>
          <pc:sldLayoutMkLst>
            <pc:docMk/>
            <pc:sldMasterMk cId="2460954070" sldId="2147483660"/>
            <pc:sldLayoutMk cId="3210312558" sldId="2147483666"/>
          </pc:sldLayoutMkLst>
        </pc:sldLayoutChg>
        <pc:sldLayoutChg chg="del">
          <pc:chgData name="Janepher Namitala (2030084)" userId="S::2030084@student.uwtsd.ac.uk::65a01dd3-2900-45af-b30d-ee0481b2b46b" providerId="AD" clId="Web-{FA963199-7FB6-4459-AB00-759DC684A34A}" dt="2023-10-15T14:13:59.076" v="22"/>
          <pc:sldLayoutMkLst>
            <pc:docMk/>
            <pc:sldMasterMk cId="2460954070" sldId="2147483660"/>
            <pc:sldLayoutMk cId="3146388984" sldId="2147483667"/>
          </pc:sldLayoutMkLst>
        </pc:sldLayoutChg>
        <pc:sldLayoutChg chg="del">
          <pc:chgData name="Janepher Namitala (2030084)" userId="S::2030084@student.uwtsd.ac.uk::65a01dd3-2900-45af-b30d-ee0481b2b46b" providerId="AD" clId="Web-{FA963199-7FB6-4459-AB00-759DC684A34A}" dt="2023-10-15T14:13:59.076" v="22"/>
          <pc:sldLayoutMkLst>
            <pc:docMk/>
            <pc:sldMasterMk cId="2460954070" sldId="2147483660"/>
            <pc:sldLayoutMk cId="3171841454" sldId="2147483668"/>
          </pc:sldLayoutMkLst>
        </pc:sldLayoutChg>
        <pc:sldLayoutChg chg="del">
          <pc:chgData name="Janepher Namitala (2030084)" userId="S::2030084@student.uwtsd.ac.uk::65a01dd3-2900-45af-b30d-ee0481b2b46b" providerId="AD" clId="Web-{FA963199-7FB6-4459-AB00-759DC684A34A}" dt="2023-10-15T14:13:59.076" v="22"/>
          <pc:sldLayoutMkLst>
            <pc:docMk/>
            <pc:sldMasterMk cId="2460954070" sldId="2147483660"/>
            <pc:sldLayoutMk cId="1718958274" sldId="2147483669"/>
          </pc:sldLayoutMkLst>
        </pc:sldLayoutChg>
        <pc:sldLayoutChg chg="del">
          <pc:chgData name="Janepher Namitala (2030084)" userId="S::2030084@student.uwtsd.ac.uk::65a01dd3-2900-45af-b30d-ee0481b2b46b" providerId="AD" clId="Web-{FA963199-7FB6-4459-AB00-759DC684A34A}" dt="2023-10-15T14:13:59.076" v="22"/>
          <pc:sldLayoutMkLst>
            <pc:docMk/>
            <pc:sldMasterMk cId="2460954070" sldId="2147483660"/>
            <pc:sldLayoutMk cId="2202905451" sldId="2147483670"/>
          </pc:sldLayoutMkLst>
        </pc:sldLayoutChg>
        <pc:sldLayoutChg chg="del">
          <pc:chgData name="Janepher Namitala (2030084)" userId="S::2030084@student.uwtsd.ac.uk::65a01dd3-2900-45af-b30d-ee0481b2b46b" providerId="AD" clId="Web-{FA963199-7FB6-4459-AB00-759DC684A34A}" dt="2023-10-15T14:13:59.076" v="22"/>
          <pc:sldLayoutMkLst>
            <pc:docMk/>
            <pc:sldMasterMk cId="2460954070" sldId="2147483660"/>
            <pc:sldLayoutMk cId="3479445657" sldId="2147483671"/>
          </pc:sldLayoutMkLst>
        </pc:sldLayoutChg>
      </pc:sldMasterChg>
      <pc:sldMasterChg chg="add addSldLayout modSldLayout">
        <pc:chgData name="Janepher Namitala (2030084)" userId="S::2030084@student.uwtsd.ac.uk::65a01dd3-2900-45af-b30d-ee0481b2b46b" providerId="AD" clId="Web-{FA963199-7FB6-4459-AB00-759DC684A34A}" dt="2023-10-15T14:13:59.076" v="22"/>
        <pc:sldMasterMkLst>
          <pc:docMk/>
          <pc:sldMasterMk cId="208277506" sldId="2147483672"/>
        </pc:sldMasterMkLst>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4168367826" sldId="2147483673"/>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3558806070" sldId="2147483674"/>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3254859589" sldId="2147483675"/>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1120010995" sldId="2147483676"/>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910610824" sldId="2147483677"/>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4221724095" sldId="2147483678"/>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1484600345" sldId="2147483679"/>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896833164" sldId="2147483680"/>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621531418" sldId="2147483681"/>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3822238361" sldId="2147483682"/>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3755395012" sldId="2147483683"/>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482738409" sldId="2147483684"/>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1551519883" sldId="2147483685"/>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4185750050" sldId="2147483686"/>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1911035406" sldId="2147483687"/>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418033714" sldId="2147483688"/>
          </pc:sldLayoutMkLst>
        </pc:sldLayoutChg>
        <pc:sldLayoutChg chg="add mod replId">
          <pc:chgData name="Janepher Namitala (2030084)" userId="S::2030084@student.uwtsd.ac.uk::65a01dd3-2900-45af-b30d-ee0481b2b46b" providerId="AD" clId="Web-{FA963199-7FB6-4459-AB00-759DC684A34A}" dt="2023-10-15T14:13:59.076" v="22"/>
          <pc:sldLayoutMkLst>
            <pc:docMk/>
            <pc:sldMasterMk cId="208277506" sldId="2147483672"/>
            <pc:sldLayoutMk cId="1812685820" sldId="2147483689"/>
          </pc:sldLayoutMkLst>
        </pc:sldLayoutChg>
      </pc:sldMasterChg>
    </pc:docChg>
  </pc:docChgLst>
  <pc:docChgLst>
    <pc:chgData name="Anne-Marie Mcdonald (1908085)" userId="S::1908085@student.uwtsd.ac.uk::325fee9f-edf5-4eb6-85c7-44cac2b914cc" providerId="AD" clId="Web-{8FD2389D-A3DC-4ECA-57F2-A6488F83558E}"/>
    <pc:docChg chg="addSld modSld">
      <pc:chgData name="Anne-Marie Mcdonald (1908085)" userId="S::1908085@student.uwtsd.ac.uk::325fee9f-edf5-4eb6-85c7-44cac2b914cc" providerId="AD" clId="Web-{8FD2389D-A3DC-4ECA-57F2-A6488F83558E}" dt="2023-10-26T11:37:36.571" v="37" actId="20577"/>
      <pc:docMkLst>
        <pc:docMk/>
      </pc:docMkLst>
      <pc:sldChg chg="addSp delSp modSp mod setBg setClrOvrMap">
        <pc:chgData name="Anne-Marie Mcdonald (1908085)" userId="S::1908085@student.uwtsd.ac.uk::325fee9f-edf5-4eb6-85c7-44cac2b914cc" providerId="AD" clId="Web-{8FD2389D-A3DC-4ECA-57F2-A6488F83558E}" dt="2023-10-26T11:28:35.158" v="26" actId="1076"/>
        <pc:sldMkLst>
          <pc:docMk/>
          <pc:sldMk cId="1680501435" sldId="268"/>
        </pc:sldMkLst>
        <pc:spChg chg="mod ord">
          <ac:chgData name="Anne-Marie Mcdonald (1908085)" userId="S::1908085@student.uwtsd.ac.uk::325fee9f-edf5-4eb6-85c7-44cac2b914cc" providerId="AD" clId="Web-{8FD2389D-A3DC-4ECA-57F2-A6488F83558E}" dt="2023-10-26T11:27:54.530" v="23" actId="14100"/>
          <ac:spMkLst>
            <pc:docMk/>
            <pc:sldMk cId="1680501435" sldId="268"/>
            <ac:spMk id="2" creationId="{226F4553-E6D9-A5BB-F6AF-931975E84BB2}"/>
          </ac:spMkLst>
        </pc:spChg>
        <pc:spChg chg="add del">
          <ac:chgData name="Anne-Marie Mcdonald (1908085)" userId="S::1908085@student.uwtsd.ac.uk::325fee9f-edf5-4eb6-85c7-44cac2b914cc" providerId="AD" clId="Web-{8FD2389D-A3DC-4ECA-57F2-A6488F83558E}" dt="2023-10-26T11:26:44.541" v="12"/>
          <ac:spMkLst>
            <pc:docMk/>
            <pc:sldMk cId="1680501435" sldId="268"/>
            <ac:spMk id="3" creationId="{17E37151-7A9E-4298-8AE1-5AF348AB332B}"/>
          </ac:spMkLst>
        </pc:spChg>
        <pc:spChg chg="add del">
          <ac:chgData name="Anne-Marie Mcdonald (1908085)" userId="S::1908085@student.uwtsd.ac.uk::325fee9f-edf5-4eb6-85c7-44cac2b914cc" providerId="AD" clId="Web-{8FD2389D-A3DC-4ECA-57F2-A6488F83558E}" dt="2023-10-26T11:26:44.541" v="12"/>
          <ac:spMkLst>
            <pc:docMk/>
            <pc:sldMk cId="1680501435" sldId="268"/>
            <ac:spMk id="57" creationId="{AC546BE4-C7A3-4A47-9FA5-0866D5E656B4}"/>
          </ac:spMkLst>
        </pc:spChg>
        <pc:spChg chg="add del">
          <ac:chgData name="Anne-Marie Mcdonald (1908085)" userId="S::1908085@student.uwtsd.ac.uk::325fee9f-edf5-4eb6-85c7-44cac2b914cc" providerId="AD" clId="Web-{8FD2389D-A3DC-4ECA-57F2-A6488F83558E}" dt="2023-10-26T11:26:08.882" v="3"/>
          <ac:spMkLst>
            <pc:docMk/>
            <pc:sldMk cId="1680501435" sldId="268"/>
            <ac:spMk id="61" creationId="{17E37151-7A9E-4298-8AE1-5AF348AB332B}"/>
          </ac:spMkLst>
        </pc:spChg>
        <pc:spChg chg="add del">
          <ac:chgData name="Anne-Marie Mcdonald (1908085)" userId="S::1908085@student.uwtsd.ac.uk::325fee9f-edf5-4eb6-85c7-44cac2b914cc" providerId="AD" clId="Web-{8FD2389D-A3DC-4ECA-57F2-A6488F83558E}" dt="2023-10-26T11:26:08.882" v="3"/>
          <ac:spMkLst>
            <pc:docMk/>
            <pc:sldMk cId="1680501435" sldId="268"/>
            <ac:spMk id="62" creationId="{909FE742-1A27-4AEF-B5F0-F8C383EAB1D7}"/>
          </ac:spMkLst>
        </pc:spChg>
        <pc:spChg chg="add del">
          <ac:chgData name="Anne-Marie Mcdonald (1908085)" userId="S::1908085@student.uwtsd.ac.uk::325fee9f-edf5-4eb6-85c7-44cac2b914cc" providerId="AD" clId="Web-{8FD2389D-A3DC-4ECA-57F2-A6488F83558E}" dt="2023-10-26T11:26:13.648" v="5"/>
          <ac:spMkLst>
            <pc:docMk/>
            <pc:sldMk cId="1680501435" sldId="268"/>
            <ac:spMk id="64" creationId="{FAA2B0B0-E6D1-4F97-A03B-5B9DC568AABC}"/>
          </ac:spMkLst>
        </pc:spChg>
        <pc:spChg chg="add del">
          <ac:chgData name="Anne-Marie Mcdonald (1908085)" userId="S::1908085@student.uwtsd.ac.uk::325fee9f-edf5-4eb6-85c7-44cac2b914cc" providerId="AD" clId="Web-{8FD2389D-A3DC-4ECA-57F2-A6488F83558E}" dt="2023-10-26T11:26:13.648" v="5"/>
          <ac:spMkLst>
            <pc:docMk/>
            <pc:sldMk cId="1680501435" sldId="268"/>
            <ac:spMk id="65" creationId="{9922B851-6B16-415F-9600-DB0E665C54FD}"/>
          </ac:spMkLst>
        </pc:spChg>
        <pc:spChg chg="add del">
          <ac:chgData name="Anne-Marie Mcdonald (1908085)" userId="S::1908085@student.uwtsd.ac.uk::325fee9f-edf5-4eb6-85c7-44cac2b914cc" providerId="AD" clId="Web-{8FD2389D-A3DC-4ECA-57F2-A6488F83558E}" dt="2023-10-26T11:26:13.648" v="5"/>
          <ac:spMkLst>
            <pc:docMk/>
            <pc:sldMk cId="1680501435" sldId="268"/>
            <ac:spMk id="66" creationId="{7067A410-38E7-4862-BC25-A40927006E3A}"/>
          </ac:spMkLst>
        </pc:spChg>
        <pc:spChg chg="add del">
          <ac:chgData name="Anne-Marie Mcdonald (1908085)" userId="S::1908085@student.uwtsd.ac.uk::325fee9f-edf5-4eb6-85c7-44cac2b914cc" providerId="AD" clId="Web-{8FD2389D-A3DC-4ECA-57F2-A6488F83558E}" dt="2023-10-26T11:26:13.648" v="5"/>
          <ac:spMkLst>
            <pc:docMk/>
            <pc:sldMk cId="1680501435" sldId="268"/>
            <ac:spMk id="67" creationId="{17E37151-7A9E-4298-8AE1-5AF348AB332B}"/>
          </ac:spMkLst>
        </pc:spChg>
        <pc:spChg chg="add del">
          <ac:chgData name="Anne-Marie Mcdonald (1908085)" userId="S::1908085@student.uwtsd.ac.uk::325fee9f-edf5-4eb6-85c7-44cac2b914cc" providerId="AD" clId="Web-{8FD2389D-A3DC-4ECA-57F2-A6488F83558E}" dt="2023-10-26T11:26:13.648" v="5"/>
          <ac:spMkLst>
            <pc:docMk/>
            <pc:sldMk cId="1680501435" sldId="268"/>
            <ac:spMk id="68" creationId="{95E21D77-54D4-42F2-9F79-B4B22CCA1C68}"/>
          </ac:spMkLst>
        </pc:spChg>
        <pc:spChg chg="add del">
          <ac:chgData name="Anne-Marie Mcdonald (1908085)" userId="S::1908085@student.uwtsd.ac.uk::325fee9f-edf5-4eb6-85c7-44cac2b914cc" providerId="AD" clId="Web-{8FD2389D-A3DC-4ECA-57F2-A6488F83558E}" dt="2023-10-26T11:26:18.523" v="7"/>
          <ac:spMkLst>
            <pc:docMk/>
            <pc:sldMk cId="1680501435" sldId="268"/>
            <ac:spMk id="70" creationId="{9362849A-570D-49DB-954C-63F144E88A4A}"/>
          </ac:spMkLst>
        </pc:spChg>
        <pc:spChg chg="add del">
          <ac:chgData name="Anne-Marie Mcdonald (1908085)" userId="S::1908085@student.uwtsd.ac.uk::325fee9f-edf5-4eb6-85c7-44cac2b914cc" providerId="AD" clId="Web-{8FD2389D-A3DC-4ECA-57F2-A6488F83558E}" dt="2023-10-26T11:26:18.523" v="7"/>
          <ac:spMkLst>
            <pc:docMk/>
            <pc:sldMk cId="1680501435" sldId="268"/>
            <ac:spMk id="71" creationId="{1CA42011-E478-428B-9D15-A98E338BF8C1}"/>
          </ac:spMkLst>
        </pc:spChg>
        <pc:spChg chg="add del">
          <ac:chgData name="Anne-Marie Mcdonald (1908085)" userId="S::1908085@student.uwtsd.ac.uk::325fee9f-edf5-4eb6-85c7-44cac2b914cc" providerId="AD" clId="Web-{8FD2389D-A3DC-4ECA-57F2-A6488F83558E}" dt="2023-10-26T11:26:18.523" v="7"/>
          <ac:spMkLst>
            <pc:docMk/>
            <pc:sldMk cId="1680501435" sldId="268"/>
            <ac:spMk id="72" creationId="{9ED2773C-FE51-4632-BA46-036BDCDA6E5C}"/>
          </ac:spMkLst>
        </pc:spChg>
        <pc:spChg chg="add del">
          <ac:chgData name="Anne-Marie Mcdonald (1908085)" userId="S::1908085@student.uwtsd.ac.uk::325fee9f-edf5-4eb6-85c7-44cac2b914cc" providerId="AD" clId="Web-{8FD2389D-A3DC-4ECA-57F2-A6488F83558E}" dt="2023-10-26T11:26:18.523" v="7"/>
          <ac:spMkLst>
            <pc:docMk/>
            <pc:sldMk cId="1680501435" sldId="268"/>
            <ac:spMk id="73" creationId="{E02F9158-C4C2-46A8-BE73-A4F77E139FB6}"/>
          </ac:spMkLst>
        </pc:spChg>
        <pc:spChg chg="add del">
          <ac:chgData name="Anne-Marie Mcdonald (1908085)" userId="S::1908085@student.uwtsd.ac.uk::325fee9f-edf5-4eb6-85c7-44cac2b914cc" providerId="AD" clId="Web-{8FD2389D-A3DC-4ECA-57F2-A6488F83558E}" dt="2023-10-26T11:26:18.523" v="7"/>
          <ac:spMkLst>
            <pc:docMk/>
            <pc:sldMk cId="1680501435" sldId="268"/>
            <ac:spMk id="74" creationId="{17E37151-7A9E-4298-8AE1-5AF348AB332B}"/>
          </ac:spMkLst>
        </pc:spChg>
        <pc:spChg chg="add del">
          <ac:chgData name="Anne-Marie Mcdonald (1908085)" userId="S::1908085@student.uwtsd.ac.uk::325fee9f-edf5-4eb6-85c7-44cac2b914cc" providerId="AD" clId="Web-{8FD2389D-A3DC-4ECA-57F2-A6488F83558E}" dt="2023-10-26T11:26:33.149" v="9"/>
          <ac:spMkLst>
            <pc:docMk/>
            <pc:sldMk cId="1680501435" sldId="268"/>
            <ac:spMk id="76" creationId="{17E37151-7A9E-4298-8AE1-5AF348AB332B}"/>
          </ac:spMkLst>
        </pc:spChg>
        <pc:spChg chg="add del">
          <ac:chgData name="Anne-Marie Mcdonald (1908085)" userId="S::1908085@student.uwtsd.ac.uk::325fee9f-edf5-4eb6-85c7-44cac2b914cc" providerId="AD" clId="Web-{8FD2389D-A3DC-4ECA-57F2-A6488F83558E}" dt="2023-10-26T11:26:44.525" v="11"/>
          <ac:spMkLst>
            <pc:docMk/>
            <pc:sldMk cId="1680501435" sldId="268"/>
            <ac:spMk id="78" creationId="{A01CF8E8-3809-4B79-ADEA-57B77FFFE266}"/>
          </ac:spMkLst>
        </pc:spChg>
        <pc:spChg chg="add del">
          <ac:chgData name="Anne-Marie Mcdonald (1908085)" userId="S::1908085@student.uwtsd.ac.uk::325fee9f-edf5-4eb6-85c7-44cac2b914cc" providerId="AD" clId="Web-{8FD2389D-A3DC-4ECA-57F2-A6488F83558E}" dt="2023-10-26T11:26:44.525" v="11"/>
          <ac:spMkLst>
            <pc:docMk/>
            <pc:sldMk cId="1680501435" sldId="268"/>
            <ac:spMk id="79" creationId="{AC78ED9A-A000-47CC-824F-C8C0CC5B5818}"/>
          </ac:spMkLst>
        </pc:spChg>
        <pc:spChg chg="add del">
          <ac:chgData name="Anne-Marie Mcdonald (1908085)" userId="S::1908085@student.uwtsd.ac.uk::325fee9f-edf5-4eb6-85c7-44cac2b914cc" providerId="AD" clId="Web-{8FD2389D-A3DC-4ECA-57F2-A6488F83558E}" dt="2023-10-26T11:26:44.525" v="11"/>
          <ac:spMkLst>
            <pc:docMk/>
            <pc:sldMk cId="1680501435" sldId="268"/>
            <ac:spMk id="80" creationId="{315158EE-2B51-42AF-83FF-5560D5B864A4}"/>
          </ac:spMkLst>
        </pc:spChg>
        <pc:spChg chg="add del">
          <ac:chgData name="Anne-Marie Mcdonald (1908085)" userId="S::1908085@student.uwtsd.ac.uk::325fee9f-edf5-4eb6-85c7-44cac2b914cc" providerId="AD" clId="Web-{8FD2389D-A3DC-4ECA-57F2-A6488F83558E}" dt="2023-10-26T11:26:44.525" v="11"/>
          <ac:spMkLst>
            <pc:docMk/>
            <pc:sldMk cId="1680501435" sldId="268"/>
            <ac:spMk id="81" creationId="{17E37151-7A9E-4298-8AE1-5AF348AB332B}"/>
          </ac:spMkLst>
        </pc:spChg>
        <pc:spChg chg="add mod ord">
          <ac:chgData name="Anne-Marie Mcdonald (1908085)" userId="S::1908085@student.uwtsd.ac.uk::325fee9f-edf5-4eb6-85c7-44cac2b914cc" providerId="AD" clId="Web-{8FD2389D-A3DC-4ECA-57F2-A6488F83558E}" dt="2023-10-26T11:27:37.404" v="19"/>
          <ac:spMkLst>
            <pc:docMk/>
            <pc:sldMk cId="1680501435" sldId="268"/>
            <ac:spMk id="83" creationId="{17E37151-7A9E-4298-8AE1-5AF348AB332B}"/>
          </ac:spMkLst>
        </pc:spChg>
        <pc:spChg chg="add del">
          <ac:chgData name="Anne-Marie Mcdonald (1908085)" userId="S::1908085@student.uwtsd.ac.uk::325fee9f-edf5-4eb6-85c7-44cac2b914cc" providerId="AD" clId="Web-{8FD2389D-A3DC-4ECA-57F2-A6488F83558E}" dt="2023-10-26T11:27:37.404" v="18"/>
          <ac:spMkLst>
            <pc:docMk/>
            <pc:sldMk cId="1680501435" sldId="268"/>
            <ac:spMk id="88" creationId="{C8A3C342-1D03-412F-8DD3-BF519E8E0AE9}"/>
          </ac:spMkLst>
        </pc:spChg>
        <pc:spChg chg="add del">
          <ac:chgData name="Anne-Marie Mcdonald (1908085)" userId="S::1908085@student.uwtsd.ac.uk::325fee9f-edf5-4eb6-85c7-44cac2b914cc" providerId="AD" clId="Web-{8FD2389D-A3DC-4ECA-57F2-A6488F83558E}" dt="2023-10-26T11:27:37.404" v="18"/>
          <ac:spMkLst>
            <pc:docMk/>
            <pc:sldMk cId="1680501435" sldId="268"/>
            <ac:spMk id="90" creationId="{81CC9B02-E087-4350-AEBD-2C3CF001AF01}"/>
          </ac:spMkLst>
        </pc:spChg>
        <pc:graphicFrameChg chg="add del">
          <ac:chgData name="Anne-Marie Mcdonald (1908085)" userId="S::1908085@student.uwtsd.ac.uk::325fee9f-edf5-4eb6-85c7-44cac2b914cc" providerId="AD" clId="Web-{8FD2389D-A3DC-4ECA-57F2-A6488F83558E}" dt="2023-10-26T11:26:01.225" v="1"/>
          <ac:graphicFrameMkLst>
            <pc:docMk/>
            <pc:sldMk cId="1680501435" sldId="268"/>
            <ac:graphicFrameMk id="59" creationId="{823508D6-AC2A-3415-7A3F-B611354027B2}"/>
          </ac:graphicFrameMkLst>
        </pc:graphicFrameChg>
        <pc:picChg chg="mod">
          <ac:chgData name="Anne-Marie Mcdonald (1908085)" userId="S::1908085@student.uwtsd.ac.uk::325fee9f-edf5-4eb6-85c7-44cac2b914cc" providerId="AD" clId="Web-{8FD2389D-A3DC-4ECA-57F2-A6488F83558E}" dt="2023-10-26T11:28:35.158" v="26" actId="1076"/>
          <ac:picMkLst>
            <pc:docMk/>
            <pc:sldMk cId="1680501435" sldId="268"/>
            <ac:picMk id="4" creationId="{4F6EF944-8243-A843-7E4E-C9F0D4CC2222}"/>
          </ac:picMkLst>
        </pc:picChg>
      </pc:sldChg>
      <pc:sldChg chg="modSp new">
        <pc:chgData name="Anne-Marie Mcdonald (1908085)" userId="S::1908085@student.uwtsd.ac.uk::325fee9f-edf5-4eb6-85c7-44cac2b914cc" providerId="AD" clId="Web-{8FD2389D-A3DC-4ECA-57F2-A6488F83558E}" dt="2023-10-26T11:37:36.571" v="37" actId="20577"/>
        <pc:sldMkLst>
          <pc:docMk/>
          <pc:sldMk cId="3063702469" sldId="282"/>
        </pc:sldMkLst>
        <pc:spChg chg="mod">
          <ac:chgData name="Anne-Marie Mcdonald (1908085)" userId="S::1908085@student.uwtsd.ac.uk::325fee9f-edf5-4eb6-85c7-44cac2b914cc" providerId="AD" clId="Web-{8FD2389D-A3DC-4ECA-57F2-A6488F83558E}" dt="2023-10-26T11:37:36.571" v="37" actId="20577"/>
          <ac:spMkLst>
            <pc:docMk/>
            <pc:sldMk cId="3063702469" sldId="282"/>
            <ac:spMk id="2" creationId="{73382EAD-9A68-577A-B201-B9C24F2C19FD}"/>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BA849F-E58D-4916-9F23-A932C33718DB}" type="doc">
      <dgm:prSet loTypeId="urn:microsoft.com/office/officeart/2005/8/layout/vList2" loCatId="list" qsTypeId="urn:microsoft.com/office/officeart/2005/8/quickstyle/simple4" qsCatId="simple" csTypeId="urn:microsoft.com/office/officeart/2005/8/colors/accent0_3" csCatId="mainScheme" phldr="1"/>
      <dgm:spPr/>
      <dgm:t>
        <a:bodyPr/>
        <a:lstStyle/>
        <a:p>
          <a:endParaRPr lang="en-US"/>
        </a:p>
      </dgm:t>
    </dgm:pt>
    <dgm:pt modelId="{DA12589A-DC7D-4602-B0A3-0FD572FA6756}">
      <dgm:prSet/>
      <dgm:spPr/>
      <dgm:t>
        <a:bodyPr/>
        <a:lstStyle/>
        <a:p>
          <a:r>
            <a:rPr lang="en-US" b="0" i="0"/>
            <a:t>AT HOME</a:t>
          </a:r>
          <a:endParaRPr lang="en-US"/>
        </a:p>
      </dgm:t>
    </dgm:pt>
    <dgm:pt modelId="{FF779B99-FE02-4D83-B710-E92E9F47E32C}" type="parTrans" cxnId="{14035977-300C-4091-B8EF-F2409C5071BC}">
      <dgm:prSet/>
      <dgm:spPr/>
      <dgm:t>
        <a:bodyPr/>
        <a:lstStyle/>
        <a:p>
          <a:endParaRPr lang="en-US"/>
        </a:p>
      </dgm:t>
    </dgm:pt>
    <dgm:pt modelId="{062922A8-D06E-4BF5-B408-FBBE8EE8A513}" type="sibTrans" cxnId="{14035977-300C-4091-B8EF-F2409C5071BC}">
      <dgm:prSet/>
      <dgm:spPr/>
      <dgm:t>
        <a:bodyPr/>
        <a:lstStyle/>
        <a:p>
          <a:endParaRPr lang="en-US"/>
        </a:p>
      </dgm:t>
    </dgm:pt>
    <dgm:pt modelId="{76F28FA0-48F9-4A1A-AFD3-F8D853B12AF7}">
      <dgm:prSet/>
      <dgm:spPr/>
      <dgm:t>
        <a:bodyPr/>
        <a:lstStyle/>
        <a:p>
          <a:r>
            <a:rPr lang="en-US" b="0" i="0"/>
            <a:t>A CARE HOME</a:t>
          </a:r>
          <a:endParaRPr lang="en-US"/>
        </a:p>
      </dgm:t>
    </dgm:pt>
    <dgm:pt modelId="{BF3D38CD-70E0-4B99-8C04-ADD194295449}" type="parTrans" cxnId="{F1DEB20B-0E41-4912-9B6D-CE9CC4F3C78C}">
      <dgm:prSet/>
      <dgm:spPr/>
      <dgm:t>
        <a:bodyPr/>
        <a:lstStyle/>
        <a:p>
          <a:endParaRPr lang="en-US"/>
        </a:p>
      </dgm:t>
    </dgm:pt>
    <dgm:pt modelId="{046E2853-EEB3-430B-BF91-116F9732BE06}" type="sibTrans" cxnId="{F1DEB20B-0E41-4912-9B6D-CE9CC4F3C78C}">
      <dgm:prSet/>
      <dgm:spPr/>
      <dgm:t>
        <a:bodyPr/>
        <a:lstStyle/>
        <a:p>
          <a:endParaRPr lang="en-US"/>
        </a:p>
      </dgm:t>
    </dgm:pt>
    <dgm:pt modelId="{A1129C36-1780-4616-8DE9-B4946DE12DFD}">
      <dgm:prSet/>
      <dgm:spPr/>
      <dgm:t>
        <a:bodyPr/>
        <a:lstStyle/>
        <a:p>
          <a:r>
            <a:rPr lang="en-US" b="0" i="0"/>
            <a:t>A HOSPITAL</a:t>
          </a:r>
          <a:endParaRPr lang="en-US"/>
        </a:p>
      </dgm:t>
    </dgm:pt>
    <dgm:pt modelId="{91AC79B2-1454-4273-8E41-C0DDE1226014}" type="parTrans" cxnId="{3758AE93-CEAA-44A6-85A5-FDA8F839F2C6}">
      <dgm:prSet/>
      <dgm:spPr/>
      <dgm:t>
        <a:bodyPr/>
        <a:lstStyle/>
        <a:p>
          <a:endParaRPr lang="en-US"/>
        </a:p>
      </dgm:t>
    </dgm:pt>
    <dgm:pt modelId="{9333CD82-6124-4B4F-AD15-977BF7B55719}" type="sibTrans" cxnId="{3758AE93-CEAA-44A6-85A5-FDA8F839F2C6}">
      <dgm:prSet/>
      <dgm:spPr/>
      <dgm:t>
        <a:bodyPr/>
        <a:lstStyle/>
        <a:p>
          <a:endParaRPr lang="en-US"/>
        </a:p>
      </dgm:t>
    </dgm:pt>
    <dgm:pt modelId="{2B955D21-4A56-462F-B39D-48E721E6A9AE}">
      <dgm:prSet/>
      <dgm:spPr/>
      <dgm:t>
        <a:bodyPr/>
        <a:lstStyle/>
        <a:p>
          <a:r>
            <a:rPr lang="en-US" b="0" i="0"/>
            <a:t>AND HOSPICE</a:t>
          </a:r>
          <a:endParaRPr lang="en-US"/>
        </a:p>
      </dgm:t>
    </dgm:pt>
    <dgm:pt modelId="{02999C93-2A04-464F-BF19-CE8E1B8B50CF}" type="parTrans" cxnId="{39ECA3E6-6339-4FF8-B63A-8B5DC0DA9BCF}">
      <dgm:prSet/>
      <dgm:spPr/>
      <dgm:t>
        <a:bodyPr/>
        <a:lstStyle/>
        <a:p>
          <a:endParaRPr lang="en-US"/>
        </a:p>
      </dgm:t>
    </dgm:pt>
    <dgm:pt modelId="{1C2F56FD-2663-4316-91DF-9D8E62429016}" type="sibTrans" cxnId="{39ECA3E6-6339-4FF8-B63A-8B5DC0DA9BCF}">
      <dgm:prSet/>
      <dgm:spPr/>
      <dgm:t>
        <a:bodyPr/>
        <a:lstStyle/>
        <a:p>
          <a:endParaRPr lang="en-US"/>
        </a:p>
      </dgm:t>
    </dgm:pt>
    <dgm:pt modelId="{DB00794D-4F95-4356-9931-638DD7C0FEAD}" type="pres">
      <dgm:prSet presAssocID="{22BA849F-E58D-4916-9F23-A932C33718DB}" presName="linear" presStyleCnt="0">
        <dgm:presLayoutVars>
          <dgm:animLvl val="lvl"/>
          <dgm:resizeHandles val="exact"/>
        </dgm:presLayoutVars>
      </dgm:prSet>
      <dgm:spPr/>
    </dgm:pt>
    <dgm:pt modelId="{5F621877-A904-462B-A54C-7D442C71EF64}" type="pres">
      <dgm:prSet presAssocID="{DA12589A-DC7D-4602-B0A3-0FD572FA6756}" presName="parentText" presStyleLbl="node1" presStyleIdx="0" presStyleCnt="4">
        <dgm:presLayoutVars>
          <dgm:chMax val="0"/>
          <dgm:bulletEnabled val="1"/>
        </dgm:presLayoutVars>
      </dgm:prSet>
      <dgm:spPr/>
    </dgm:pt>
    <dgm:pt modelId="{57600D88-1D10-4B3E-98CC-ECD383A152E7}" type="pres">
      <dgm:prSet presAssocID="{062922A8-D06E-4BF5-B408-FBBE8EE8A513}" presName="spacer" presStyleCnt="0"/>
      <dgm:spPr/>
    </dgm:pt>
    <dgm:pt modelId="{E3C39BE0-8419-48A3-AD04-889E3D75BFF8}" type="pres">
      <dgm:prSet presAssocID="{76F28FA0-48F9-4A1A-AFD3-F8D853B12AF7}" presName="parentText" presStyleLbl="node1" presStyleIdx="1" presStyleCnt="4">
        <dgm:presLayoutVars>
          <dgm:chMax val="0"/>
          <dgm:bulletEnabled val="1"/>
        </dgm:presLayoutVars>
      </dgm:prSet>
      <dgm:spPr/>
    </dgm:pt>
    <dgm:pt modelId="{468F4DAC-6C12-4351-82E8-75D269582719}" type="pres">
      <dgm:prSet presAssocID="{046E2853-EEB3-430B-BF91-116F9732BE06}" presName="spacer" presStyleCnt="0"/>
      <dgm:spPr/>
    </dgm:pt>
    <dgm:pt modelId="{DE25F924-2C46-44A3-BDE4-DB5A21C83C6E}" type="pres">
      <dgm:prSet presAssocID="{A1129C36-1780-4616-8DE9-B4946DE12DFD}" presName="parentText" presStyleLbl="node1" presStyleIdx="2" presStyleCnt="4">
        <dgm:presLayoutVars>
          <dgm:chMax val="0"/>
          <dgm:bulletEnabled val="1"/>
        </dgm:presLayoutVars>
      </dgm:prSet>
      <dgm:spPr/>
    </dgm:pt>
    <dgm:pt modelId="{9FC4D185-17D3-4376-A64B-AB070EB119BC}" type="pres">
      <dgm:prSet presAssocID="{9333CD82-6124-4B4F-AD15-977BF7B55719}" presName="spacer" presStyleCnt="0"/>
      <dgm:spPr/>
    </dgm:pt>
    <dgm:pt modelId="{7ACFF8F4-7983-4696-9677-8266B26F9A32}" type="pres">
      <dgm:prSet presAssocID="{2B955D21-4A56-462F-B39D-48E721E6A9AE}" presName="parentText" presStyleLbl="node1" presStyleIdx="3" presStyleCnt="4">
        <dgm:presLayoutVars>
          <dgm:chMax val="0"/>
          <dgm:bulletEnabled val="1"/>
        </dgm:presLayoutVars>
      </dgm:prSet>
      <dgm:spPr/>
    </dgm:pt>
  </dgm:ptLst>
  <dgm:cxnLst>
    <dgm:cxn modelId="{F1DEB20B-0E41-4912-9B6D-CE9CC4F3C78C}" srcId="{22BA849F-E58D-4916-9F23-A932C33718DB}" destId="{76F28FA0-48F9-4A1A-AFD3-F8D853B12AF7}" srcOrd="1" destOrd="0" parTransId="{BF3D38CD-70E0-4B99-8C04-ADD194295449}" sibTransId="{046E2853-EEB3-430B-BF91-116F9732BE06}"/>
    <dgm:cxn modelId="{8ED94C3C-5CF5-47BE-9D7F-F1B1E930D58D}" type="presOf" srcId="{DA12589A-DC7D-4602-B0A3-0FD572FA6756}" destId="{5F621877-A904-462B-A54C-7D442C71EF64}" srcOrd="0" destOrd="0" presId="urn:microsoft.com/office/officeart/2005/8/layout/vList2"/>
    <dgm:cxn modelId="{B795AE61-34B5-4546-B66F-A673E619FB7C}" type="presOf" srcId="{76F28FA0-48F9-4A1A-AFD3-F8D853B12AF7}" destId="{E3C39BE0-8419-48A3-AD04-889E3D75BFF8}" srcOrd="0" destOrd="0" presId="urn:microsoft.com/office/officeart/2005/8/layout/vList2"/>
    <dgm:cxn modelId="{14035977-300C-4091-B8EF-F2409C5071BC}" srcId="{22BA849F-E58D-4916-9F23-A932C33718DB}" destId="{DA12589A-DC7D-4602-B0A3-0FD572FA6756}" srcOrd="0" destOrd="0" parTransId="{FF779B99-FE02-4D83-B710-E92E9F47E32C}" sibTransId="{062922A8-D06E-4BF5-B408-FBBE8EE8A513}"/>
    <dgm:cxn modelId="{F7B5137F-A550-481D-B1B4-5712DB221FAF}" type="presOf" srcId="{A1129C36-1780-4616-8DE9-B4946DE12DFD}" destId="{DE25F924-2C46-44A3-BDE4-DB5A21C83C6E}" srcOrd="0" destOrd="0" presId="urn:microsoft.com/office/officeart/2005/8/layout/vList2"/>
    <dgm:cxn modelId="{3758AE93-CEAA-44A6-85A5-FDA8F839F2C6}" srcId="{22BA849F-E58D-4916-9F23-A932C33718DB}" destId="{A1129C36-1780-4616-8DE9-B4946DE12DFD}" srcOrd="2" destOrd="0" parTransId="{91AC79B2-1454-4273-8E41-C0DDE1226014}" sibTransId="{9333CD82-6124-4B4F-AD15-977BF7B55719}"/>
    <dgm:cxn modelId="{B54329AA-5F42-4ED5-AE97-1C7C2A6EADF5}" type="presOf" srcId="{2B955D21-4A56-462F-B39D-48E721E6A9AE}" destId="{7ACFF8F4-7983-4696-9677-8266B26F9A32}" srcOrd="0" destOrd="0" presId="urn:microsoft.com/office/officeart/2005/8/layout/vList2"/>
    <dgm:cxn modelId="{A5D766D5-5C87-4488-9A65-0479C10EB1B4}" type="presOf" srcId="{22BA849F-E58D-4916-9F23-A932C33718DB}" destId="{DB00794D-4F95-4356-9931-638DD7C0FEAD}" srcOrd="0" destOrd="0" presId="urn:microsoft.com/office/officeart/2005/8/layout/vList2"/>
    <dgm:cxn modelId="{39ECA3E6-6339-4FF8-B63A-8B5DC0DA9BCF}" srcId="{22BA849F-E58D-4916-9F23-A932C33718DB}" destId="{2B955D21-4A56-462F-B39D-48E721E6A9AE}" srcOrd="3" destOrd="0" parTransId="{02999C93-2A04-464F-BF19-CE8E1B8B50CF}" sibTransId="{1C2F56FD-2663-4316-91DF-9D8E62429016}"/>
    <dgm:cxn modelId="{1B22BFD1-6496-47DB-BBCA-CC797182C87D}" type="presParOf" srcId="{DB00794D-4F95-4356-9931-638DD7C0FEAD}" destId="{5F621877-A904-462B-A54C-7D442C71EF64}" srcOrd="0" destOrd="0" presId="urn:microsoft.com/office/officeart/2005/8/layout/vList2"/>
    <dgm:cxn modelId="{114A4A1D-7217-4548-9A4C-E7181F28CE86}" type="presParOf" srcId="{DB00794D-4F95-4356-9931-638DD7C0FEAD}" destId="{57600D88-1D10-4B3E-98CC-ECD383A152E7}" srcOrd="1" destOrd="0" presId="urn:microsoft.com/office/officeart/2005/8/layout/vList2"/>
    <dgm:cxn modelId="{0019FDFA-4569-44F6-9F41-2F45E60467B7}" type="presParOf" srcId="{DB00794D-4F95-4356-9931-638DD7C0FEAD}" destId="{E3C39BE0-8419-48A3-AD04-889E3D75BFF8}" srcOrd="2" destOrd="0" presId="urn:microsoft.com/office/officeart/2005/8/layout/vList2"/>
    <dgm:cxn modelId="{989D68DA-F158-4F2D-B73C-F77B012F7DD9}" type="presParOf" srcId="{DB00794D-4F95-4356-9931-638DD7C0FEAD}" destId="{468F4DAC-6C12-4351-82E8-75D269582719}" srcOrd="3" destOrd="0" presId="urn:microsoft.com/office/officeart/2005/8/layout/vList2"/>
    <dgm:cxn modelId="{3DFF31F5-1BE5-4CF1-A189-4A9D8BF7B217}" type="presParOf" srcId="{DB00794D-4F95-4356-9931-638DD7C0FEAD}" destId="{DE25F924-2C46-44A3-BDE4-DB5A21C83C6E}" srcOrd="4" destOrd="0" presId="urn:microsoft.com/office/officeart/2005/8/layout/vList2"/>
    <dgm:cxn modelId="{8D473C0C-A090-4C50-A0EA-3BC5EE1E3095}" type="presParOf" srcId="{DB00794D-4F95-4356-9931-638DD7C0FEAD}" destId="{9FC4D185-17D3-4376-A64B-AB070EB119BC}" srcOrd="5" destOrd="0" presId="urn:microsoft.com/office/officeart/2005/8/layout/vList2"/>
    <dgm:cxn modelId="{F734CA83-EFF5-494A-8B49-9D0E12FABC3E}" type="presParOf" srcId="{DB00794D-4F95-4356-9931-638DD7C0FEAD}" destId="{7ACFF8F4-7983-4696-9677-8266B26F9A3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2763A90-4252-4D94-9083-E407C3DD1DFA}"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EF214057-CAFD-4F7E-89DA-DCF33C5EFEC2}">
      <dgm:prSet/>
      <dgm:spPr/>
      <dgm:t>
        <a:bodyPr/>
        <a:lstStyle/>
        <a:p>
          <a:r>
            <a:rPr lang="en-GB"/>
            <a:t>Living wills, advance care planning and Do Not Resuscitate( DNR) orders are key in discussing end of life care.(Long et al, 2019)</a:t>
          </a:r>
          <a:endParaRPr lang="en-US"/>
        </a:p>
      </dgm:t>
    </dgm:pt>
    <dgm:pt modelId="{A697C04A-9EF1-4F2D-96C0-C0BFB7910493}" type="parTrans" cxnId="{69A11BA7-3BB4-46E1-92A1-1E729F3A7D8F}">
      <dgm:prSet/>
      <dgm:spPr/>
      <dgm:t>
        <a:bodyPr/>
        <a:lstStyle/>
        <a:p>
          <a:endParaRPr lang="en-US"/>
        </a:p>
      </dgm:t>
    </dgm:pt>
    <dgm:pt modelId="{111B0B1C-5425-4711-A1C9-C2175BF440AE}" type="sibTrans" cxnId="{69A11BA7-3BB4-46E1-92A1-1E729F3A7D8F}">
      <dgm:prSet/>
      <dgm:spPr/>
      <dgm:t>
        <a:bodyPr/>
        <a:lstStyle/>
        <a:p>
          <a:endParaRPr lang="en-US"/>
        </a:p>
      </dgm:t>
    </dgm:pt>
    <dgm:pt modelId="{85C0588F-7E8E-4351-9B7B-08B5D1F51560}">
      <dgm:prSet/>
      <dgm:spPr/>
      <dgm:t>
        <a:bodyPr/>
        <a:lstStyle/>
        <a:p>
          <a:r>
            <a:rPr lang="en-GB"/>
            <a:t>The essence of encouraging such discussions and ensuring that the healthcare providers adhere and respect to the patients' choices is needed as the approach provides a more ethical approach when it comes to legalising euthanasia</a:t>
          </a:r>
          <a:endParaRPr lang="en-US"/>
        </a:p>
      </dgm:t>
    </dgm:pt>
    <dgm:pt modelId="{BCB1006A-5823-4B57-B0DE-FBB06FBEC0BD}" type="parTrans" cxnId="{153D18A2-32A9-4851-AB82-6B24048484D8}">
      <dgm:prSet/>
      <dgm:spPr/>
      <dgm:t>
        <a:bodyPr/>
        <a:lstStyle/>
        <a:p>
          <a:endParaRPr lang="en-US"/>
        </a:p>
      </dgm:t>
    </dgm:pt>
    <dgm:pt modelId="{261A2134-3024-43F8-8482-B7DCDD218D96}" type="sibTrans" cxnId="{153D18A2-32A9-4851-AB82-6B24048484D8}">
      <dgm:prSet/>
      <dgm:spPr/>
      <dgm:t>
        <a:bodyPr/>
        <a:lstStyle/>
        <a:p>
          <a:endParaRPr lang="en-US"/>
        </a:p>
      </dgm:t>
    </dgm:pt>
    <dgm:pt modelId="{AC7E9218-6758-4239-8901-6E9BA810B32F}">
      <dgm:prSet/>
      <dgm:spPr/>
      <dgm:t>
        <a:bodyPr/>
        <a:lstStyle/>
        <a:p>
          <a:r>
            <a:rPr lang="en-GB"/>
            <a:t>The need to promote the above-advanced care planning mechanisms and open conversations regarding end-of-life preferences can always lead to a more compassionate and patient-centred approach to care.</a:t>
          </a:r>
          <a:endParaRPr lang="en-US"/>
        </a:p>
      </dgm:t>
    </dgm:pt>
    <dgm:pt modelId="{CA667681-A3C3-4D76-A098-FAAF163874D4}" type="parTrans" cxnId="{DC071308-2E30-4DAB-A63A-74877E761509}">
      <dgm:prSet/>
      <dgm:spPr/>
      <dgm:t>
        <a:bodyPr/>
        <a:lstStyle/>
        <a:p>
          <a:endParaRPr lang="en-US"/>
        </a:p>
      </dgm:t>
    </dgm:pt>
    <dgm:pt modelId="{670A93A5-6806-43DB-B10E-204F7EC7F0F7}" type="sibTrans" cxnId="{DC071308-2E30-4DAB-A63A-74877E761509}">
      <dgm:prSet/>
      <dgm:spPr/>
      <dgm:t>
        <a:bodyPr/>
        <a:lstStyle/>
        <a:p>
          <a:endParaRPr lang="en-US"/>
        </a:p>
      </dgm:t>
    </dgm:pt>
    <dgm:pt modelId="{F5A9F2ED-835A-4265-AE1A-5098A956844C}" type="pres">
      <dgm:prSet presAssocID="{52763A90-4252-4D94-9083-E407C3DD1DFA}" presName="diagram" presStyleCnt="0">
        <dgm:presLayoutVars>
          <dgm:dir/>
          <dgm:resizeHandles val="exact"/>
        </dgm:presLayoutVars>
      </dgm:prSet>
      <dgm:spPr/>
    </dgm:pt>
    <dgm:pt modelId="{EDC5696F-3A55-4F49-9A07-B0932D6F9FE8}" type="pres">
      <dgm:prSet presAssocID="{EF214057-CAFD-4F7E-89DA-DCF33C5EFEC2}" presName="node" presStyleLbl="node1" presStyleIdx="0" presStyleCnt="3">
        <dgm:presLayoutVars>
          <dgm:bulletEnabled val="1"/>
        </dgm:presLayoutVars>
      </dgm:prSet>
      <dgm:spPr/>
    </dgm:pt>
    <dgm:pt modelId="{1665D534-9C6B-4D9B-B0B7-42EF072980B6}" type="pres">
      <dgm:prSet presAssocID="{111B0B1C-5425-4711-A1C9-C2175BF440AE}" presName="sibTrans" presStyleCnt="0"/>
      <dgm:spPr/>
    </dgm:pt>
    <dgm:pt modelId="{CDDF558E-28F8-40EB-B41C-64DEEC704743}" type="pres">
      <dgm:prSet presAssocID="{85C0588F-7E8E-4351-9B7B-08B5D1F51560}" presName="node" presStyleLbl="node1" presStyleIdx="1" presStyleCnt="3">
        <dgm:presLayoutVars>
          <dgm:bulletEnabled val="1"/>
        </dgm:presLayoutVars>
      </dgm:prSet>
      <dgm:spPr/>
    </dgm:pt>
    <dgm:pt modelId="{6A757F9F-CDAF-46D3-92F1-1CF29FD0AB98}" type="pres">
      <dgm:prSet presAssocID="{261A2134-3024-43F8-8482-B7DCDD218D96}" presName="sibTrans" presStyleCnt="0"/>
      <dgm:spPr/>
    </dgm:pt>
    <dgm:pt modelId="{6C63662B-D74F-418E-A11D-7F172AB6ADA0}" type="pres">
      <dgm:prSet presAssocID="{AC7E9218-6758-4239-8901-6E9BA810B32F}" presName="node" presStyleLbl="node1" presStyleIdx="2" presStyleCnt="3">
        <dgm:presLayoutVars>
          <dgm:bulletEnabled val="1"/>
        </dgm:presLayoutVars>
      </dgm:prSet>
      <dgm:spPr/>
    </dgm:pt>
  </dgm:ptLst>
  <dgm:cxnLst>
    <dgm:cxn modelId="{DC071308-2E30-4DAB-A63A-74877E761509}" srcId="{52763A90-4252-4D94-9083-E407C3DD1DFA}" destId="{AC7E9218-6758-4239-8901-6E9BA810B32F}" srcOrd="2" destOrd="0" parTransId="{CA667681-A3C3-4D76-A098-FAAF163874D4}" sibTransId="{670A93A5-6806-43DB-B10E-204F7EC7F0F7}"/>
    <dgm:cxn modelId="{DC986E16-8889-4B0D-9727-A7ADF95F0874}" type="presOf" srcId="{AC7E9218-6758-4239-8901-6E9BA810B32F}" destId="{6C63662B-D74F-418E-A11D-7F172AB6ADA0}" srcOrd="0" destOrd="0" presId="urn:microsoft.com/office/officeart/2005/8/layout/default"/>
    <dgm:cxn modelId="{59D2AA4F-85E1-4D13-972A-6AF852241C50}" type="presOf" srcId="{EF214057-CAFD-4F7E-89DA-DCF33C5EFEC2}" destId="{EDC5696F-3A55-4F49-9A07-B0932D6F9FE8}" srcOrd="0" destOrd="0" presId="urn:microsoft.com/office/officeart/2005/8/layout/default"/>
    <dgm:cxn modelId="{7AEDA69F-3700-4149-A2C7-CEDE21FC50C6}" type="presOf" srcId="{52763A90-4252-4D94-9083-E407C3DD1DFA}" destId="{F5A9F2ED-835A-4265-AE1A-5098A956844C}" srcOrd="0" destOrd="0" presId="urn:microsoft.com/office/officeart/2005/8/layout/default"/>
    <dgm:cxn modelId="{153D18A2-32A9-4851-AB82-6B24048484D8}" srcId="{52763A90-4252-4D94-9083-E407C3DD1DFA}" destId="{85C0588F-7E8E-4351-9B7B-08B5D1F51560}" srcOrd="1" destOrd="0" parTransId="{BCB1006A-5823-4B57-B0DE-FBB06FBEC0BD}" sibTransId="{261A2134-3024-43F8-8482-B7DCDD218D96}"/>
    <dgm:cxn modelId="{69A11BA7-3BB4-46E1-92A1-1E729F3A7D8F}" srcId="{52763A90-4252-4D94-9083-E407C3DD1DFA}" destId="{EF214057-CAFD-4F7E-89DA-DCF33C5EFEC2}" srcOrd="0" destOrd="0" parTransId="{A697C04A-9EF1-4F2D-96C0-C0BFB7910493}" sibTransId="{111B0B1C-5425-4711-A1C9-C2175BF440AE}"/>
    <dgm:cxn modelId="{52A660E2-CAFA-4A95-835A-BF17A9A5D848}" type="presOf" srcId="{85C0588F-7E8E-4351-9B7B-08B5D1F51560}" destId="{CDDF558E-28F8-40EB-B41C-64DEEC704743}" srcOrd="0" destOrd="0" presId="urn:microsoft.com/office/officeart/2005/8/layout/default"/>
    <dgm:cxn modelId="{8280508D-B099-458C-A108-30A466BA9E4D}" type="presParOf" srcId="{F5A9F2ED-835A-4265-AE1A-5098A956844C}" destId="{EDC5696F-3A55-4F49-9A07-B0932D6F9FE8}" srcOrd="0" destOrd="0" presId="urn:microsoft.com/office/officeart/2005/8/layout/default"/>
    <dgm:cxn modelId="{134118F3-4179-4564-8B29-763085FAFCFD}" type="presParOf" srcId="{F5A9F2ED-835A-4265-AE1A-5098A956844C}" destId="{1665D534-9C6B-4D9B-B0B7-42EF072980B6}" srcOrd="1" destOrd="0" presId="urn:microsoft.com/office/officeart/2005/8/layout/default"/>
    <dgm:cxn modelId="{4451378A-D945-49F6-AE5B-80B523018F23}" type="presParOf" srcId="{F5A9F2ED-835A-4265-AE1A-5098A956844C}" destId="{CDDF558E-28F8-40EB-B41C-64DEEC704743}" srcOrd="2" destOrd="0" presId="urn:microsoft.com/office/officeart/2005/8/layout/default"/>
    <dgm:cxn modelId="{A215B43A-9268-40EF-91CF-7A9F3DBE5B3E}" type="presParOf" srcId="{F5A9F2ED-835A-4265-AE1A-5098A956844C}" destId="{6A757F9F-CDAF-46D3-92F1-1CF29FD0AB98}" srcOrd="3" destOrd="0" presId="urn:microsoft.com/office/officeart/2005/8/layout/default"/>
    <dgm:cxn modelId="{7B069D9B-B83B-4F32-B17A-9C2298B1CEA6}" type="presParOf" srcId="{F5A9F2ED-835A-4265-AE1A-5098A956844C}" destId="{6C63662B-D74F-418E-A11D-7F172AB6ADA0}"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621877-A904-462B-A54C-7D442C71EF64}">
      <dsp:nvSpPr>
        <dsp:cNvPr id="0" name=""/>
        <dsp:cNvSpPr/>
      </dsp:nvSpPr>
      <dsp:spPr>
        <a:xfrm>
          <a:off x="0" y="10269"/>
          <a:ext cx="5616216" cy="863460"/>
        </a:xfrm>
        <a:prstGeom prst="roundRec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b="0" i="0" kern="1200"/>
            <a:t>AT HOME</a:t>
          </a:r>
          <a:endParaRPr lang="en-US" sz="3600" kern="1200"/>
        </a:p>
      </dsp:txBody>
      <dsp:txXfrm>
        <a:off x="42151" y="52420"/>
        <a:ext cx="5531914" cy="779158"/>
      </dsp:txXfrm>
    </dsp:sp>
    <dsp:sp modelId="{E3C39BE0-8419-48A3-AD04-889E3D75BFF8}">
      <dsp:nvSpPr>
        <dsp:cNvPr id="0" name=""/>
        <dsp:cNvSpPr/>
      </dsp:nvSpPr>
      <dsp:spPr>
        <a:xfrm>
          <a:off x="0" y="977409"/>
          <a:ext cx="5616216" cy="863460"/>
        </a:xfrm>
        <a:prstGeom prst="roundRec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b="0" i="0" kern="1200"/>
            <a:t>A CARE HOME</a:t>
          </a:r>
          <a:endParaRPr lang="en-US" sz="3600" kern="1200"/>
        </a:p>
      </dsp:txBody>
      <dsp:txXfrm>
        <a:off x="42151" y="1019560"/>
        <a:ext cx="5531914" cy="779158"/>
      </dsp:txXfrm>
    </dsp:sp>
    <dsp:sp modelId="{DE25F924-2C46-44A3-BDE4-DB5A21C83C6E}">
      <dsp:nvSpPr>
        <dsp:cNvPr id="0" name=""/>
        <dsp:cNvSpPr/>
      </dsp:nvSpPr>
      <dsp:spPr>
        <a:xfrm>
          <a:off x="0" y="1944549"/>
          <a:ext cx="5616216" cy="863460"/>
        </a:xfrm>
        <a:prstGeom prst="roundRec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b="0" i="0" kern="1200"/>
            <a:t>A HOSPITAL</a:t>
          </a:r>
          <a:endParaRPr lang="en-US" sz="3600" kern="1200"/>
        </a:p>
      </dsp:txBody>
      <dsp:txXfrm>
        <a:off x="42151" y="1986700"/>
        <a:ext cx="5531914" cy="779158"/>
      </dsp:txXfrm>
    </dsp:sp>
    <dsp:sp modelId="{7ACFF8F4-7983-4696-9677-8266B26F9A32}">
      <dsp:nvSpPr>
        <dsp:cNvPr id="0" name=""/>
        <dsp:cNvSpPr/>
      </dsp:nvSpPr>
      <dsp:spPr>
        <a:xfrm>
          <a:off x="0" y="2911689"/>
          <a:ext cx="5616216" cy="863460"/>
        </a:xfrm>
        <a:prstGeom prst="roundRec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b="0" i="0" kern="1200"/>
            <a:t>AND HOSPICE</a:t>
          </a:r>
          <a:endParaRPr lang="en-US" sz="3600" kern="1200"/>
        </a:p>
      </dsp:txBody>
      <dsp:txXfrm>
        <a:off x="42151" y="2953840"/>
        <a:ext cx="5531914" cy="7791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C5696F-3A55-4F49-9A07-B0932D6F9FE8}">
      <dsp:nvSpPr>
        <dsp:cNvPr id="0" name=""/>
        <dsp:cNvSpPr/>
      </dsp:nvSpPr>
      <dsp:spPr>
        <a:xfrm>
          <a:off x="685" y="649258"/>
          <a:ext cx="2673150" cy="1603890"/>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Living wills, advance care planning and Do Not Resuscitate( DNR) orders are key in discussing end of life care.(Long et al, 2019)</a:t>
          </a:r>
          <a:endParaRPr lang="en-US" sz="1200" kern="1200"/>
        </a:p>
      </dsp:txBody>
      <dsp:txXfrm>
        <a:off x="685" y="649258"/>
        <a:ext cx="2673150" cy="1603890"/>
      </dsp:txXfrm>
    </dsp:sp>
    <dsp:sp modelId="{CDDF558E-28F8-40EB-B41C-64DEEC704743}">
      <dsp:nvSpPr>
        <dsp:cNvPr id="0" name=""/>
        <dsp:cNvSpPr/>
      </dsp:nvSpPr>
      <dsp:spPr>
        <a:xfrm>
          <a:off x="2941151" y="649258"/>
          <a:ext cx="2673150" cy="1603890"/>
        </a:xfrm>
        <a:prstGeom prst="rect">
          <a:avLst/>
        </a:prstGeom>
        <a:solidFill>
          <a:schemeClr val="accent2">
            <a:hueOff val="677407"/>
            <a:satOff val="-3316"/>
            <a:lumOff val="186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The essence of encouraging such discussions and ensuring that the healthcare providers adhere and respect to the patients' choices is needed as the approach provides a more ethical approach when it comes to legalising euthanasia</a:t>
          </a:r>
          <a:endParaRPr lang="en-US" sz="1200" kern="1200"/>
        </a:p>
      </dsp:txBody>
      <dsp:txXfrm>
        <a:off x="2941151" y="649258"/>
        <a:ext cx="2673150" cy="1603890"/>
      </dsp:txXfrm>
    </dsp:sp>
    <dsp:sp modelId="{6C63662B-D74F-418E-A11D-7F172AB6ADA0}">
      <dsp:nvSpPr>
        <dsp:cNvPr id="0" name=""/>
        <dsp:cNvSpPr/>
      </dsp:nvSpPr>
      <dsp:spPr>
        <a:xfrm>
          <a:off x="1470918" y="2520464"/>
          <a:ext cx="2673150" cy="1603890"/>
        </a:xfrm>
        <a:prstGeom prst="rect">
          <a:avLst/>
        </a:prstGeom>
        <a:solidFill>
          <a:schemeClr val="accent2">
            <a:hueOff val="1354814"/>
            <a:satOff val="-6632"/>
            <a:lumOff val="372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The need to promote the above-advanced care planning mechanisms and open conversations regarding end-of-life preferences can always lead to a more compassionate and patient-centred approach to care.</a:t>
          </a:r>
          <a:endParaRPr lang="en-US" sz="1200" kern="1200"/>
        </a:p>
      </dsp:txBody>
      <dsp:txXfrm>
        <a:off x="1470918" y="2520464"/>
        <a:ext cx="2673150" cy="160389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6416060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p>
            <a:fld id="{4509A250-FF31-4206-8172-F9D3106AACB1}" type="datetimeFigureOut">
              <a:rPr lang="en-US" dirty="0"/>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1677992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275275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96027F-7875-4030-9381-8BD8C4F21935}" type="datetimeFigureOut">
              <a:rPr lang="en-US" dirty="0"/>
              <a:t>10/26/2023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6025131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96027F-7875-4030-9381-8BD8C4F21935}" type="datetimeFigureOut">
              <a:rPr lang="en-US" dirty="0"/>
              <a:t>10/26/2023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680222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10/26/2023</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09379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10/26/2023</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677580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10/26/2023</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532413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163941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794830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6398379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extLst>
      <p:ext uri="{BB962C8B-B14F-4D97-AF65-F5344CB8AC3E}">
        <p14:creationId xmlns:p14="http://schemas.microsoft.com/office/powerpoint/2010/main" val="42331125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939592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10/26/2023</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9625755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10/26/2023</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4663940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3994616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4579946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10/26/2023</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extLst>
      <p:ext uri="{BB962C8B-B14F-4D97-AF65-F5344CB8AC3E}">
        <p14:creationId xmlns:p14="http://schemas.microsoft.com/office/powerpoint/2010/main" val="409844902"/>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wcpamg.com/wp-content/uploads/2021/08/WCPAMG-stethoscope-on-white.jpg"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C1434-30D1-B9D3-72A0-4DD305FBF76A}"/>
              </a:ext>
            </a:extLst>
          </p:cNvPr>
          <p:cNvSpPr>
            <a:spLocks noGrp="1"/>
          </p:cNvSpPr>
          <p:nvPr>
            <p:ph type="title"/>
          </p:nvPr>
        </p:nvSpPr>
        <p:spPr>
          <a:xfrm>
            <a:off x="650669" y="629266"/>
            <a:ext cx="3330328" cy="1641986"/>
          </a:xfrm>
        </p:spPr>
        <p:txBody>
          <a:bodyPr>
            <a:normAutofit/>
          </a:bodyPr>
          <a:lstStyle/>
          <a:p>
            <a:pPr>
              <a:lnSpc>
                <a:spcPct val="90000"/>
              </a:lnSpc>
            </a:pPr>
            <a:r>
              <a:rPr lang="en-GB" sz="3600">
                <a:latin typeface="Arial"/>
                <a:cs typeface="Arial"/>
              </a:rPr>
              <a:t>EUTHANASIA FOR PEOPLE IN THE UK</a:t>
            </a:r>
          </a:p>
        </p:txBody>
      </p:sp>
      <p:pic>
        <p:nvPicPr>
          <p:cNvPr id="5" name="Picture 4" descr="A stethoscope on a white background&#10;&#10;Description automatically generated">
            <a:extLst>
              <a:ext uri="{FF2B5EF4-FFF2-40B4-BE49-F238E27FC236}">
                <a16:creationId xmlns:a16="http://schemas.microsoft.com/office/drawing/2014/main" id="{C04BE4A3-65A4-5491-CD44-1E3277301D10}"/>
              </a:ext>
            </a:extLst>
          </p:cNvPr>
          <p:cNvPicPr>
            <a:picLocks noChangeAspect="1"/>
          </p:cNvPicPr>
          <p:nvPr/>
        </p:nvPicPr>
        <p:blipFill rotWithShape="1">
          <a:blip r:embed="rId3"/>
          <a:srcRect l="24018" r="2123" b="2"/>
          <a:stretch/>
        </p:blipFill>
        <p:spPr>
          <a:xfrm>
            <a:off x="4577170" y="10"/>
            <a:ext cx="7560130" cy="6857990"/>
          </a:xfrm>
          <a:prstGeom prst="rect">
            <a:avLst/>
          </a:prstGeom>
        </p:spPr>
      </p:pic>
      <p:sp>
        <p:nvSpPr>
          <p:cNvPr id="81" name="Rectangle 80">
            <a:extLst>
              <a:ext uri="{FF2B5EF4-FFF2-40B4-BE49-F238E27FC236}">
                <a16:creationId xmlns:a16="http://schemas.microsoft.com/office/drawing/2014/main" id="{A26E2FAE-FA60-497B-B2CB-7702C6FF3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F58D8721-3AD3-6E3E-D128-9E5925B22FEE}"/>
              </a:ext>
            </a:extLst>
          </p:cNvPr>
          <p:cNvSpPr>
            <a:spLocks noGrp="1"/>
          </p:cNvSpPr>
          <p:nvPr>
            <p:ph idx="1"/>
          </p:nvPr>
        </p:nvSpPr>
        <p:spPr>
          <a:xfrm>
            <a:off x="650669" y="2438400"/>
            <a:ext cx="3330328" cy="3809999"/>
          </a:xfrm>
        </p:spPr>
        <p:txBody>
          <a:bodyPr vert="horz" lIns="91440" tIns="45720" rIns="91440" bIns="45720" rtlCol="0">
            <a:normAutofit/>
          </a:bodyPr>
          <a:lstStyle/>
          <a:p>
            <a:pPr marL="0" indent="0">
              <a:lnSpc>
                <a:spcPct val="90000"/>
              </a:lnSpc>
              <a:buNone/>
            </a:pPr>
            <a:endParaRPr lang="en-GB" sz="1400">
              <a:latin typeface="Arial"/>
              <a:cs typeface="Arial"/>
            </a:endParaRPr>
          </a:p>
          <a:p>
            <a:pPr>
              <a:lnSpc>
                <a:spcPct val="90000"/>
              </a:lnSpc>
              <a:buClr>
                <a:srgbClr val="8AD0D6"/>
              </a:buClr>
              <a:buFont typeface="Wingdings" charset="2"/>
              <a:buChar char="Ø"/>
            </a:pPr>
            <a:r>
              <a:rPr lang="en-GB" sz="1400">
                <a:latin typeface="Arial"/>
                <a:cs typeface="Arial"/>
              </a:rPr>
              <a:t>PRESENTED BY: </a:t>
            </a:r>
          </a:p>
          <a:p>
            <a:pPr>
              <a:lnSpc>
                <a:spcPct val="90000"/>
              </a:lnSpc>
              <a:buClr>
                <a:srgbClr val="8AD0D6"/>
              </a:buClr>
              <a:buFont typeface="Wingdings" charset="2"/>
              <a:buChar char="Ø"/>
            </a:pPr>
            <a:r>
              <a:rPr lang="en-GB" sz="1400">
                <a:latin typeface="Arial"/>
                <a:cs typeface="Arial"/>
              </a:rPr>
              <a:t>JANEPHER NAMITALA: STUDENT 20300842</a:t>
            </a:r>
          </a:p>
          <a:p>
            <a:pPr>
              <a:lnSpc>
                <a:spcPct val="90000"/>
              </a:lnSpc>
              <a:buClr>
                <a:srgbClr val="8AD0D6"/>
              </a:buClr>
              <a:buFont typeface="Wingdings" charset="2"/>
              <a:buChar char="Ø"/>
            </a:pPr>
            <a:r>
              <a:rPr lang="en-GB" sz="1400">
                <a:latin typeface="Arial"/>
                <a:cs typeface="Arial"/>
              </a:rPr>
              <a:t>ANNE-MARIE MCDONALD: STUDENT 1908085</a:t>
            </a:r>
          </a:p>
          <a:p>
            <a:pPr>
              <a:lnSpc>
                <a:spcPct val="90000"/>
              </a:lnSpc>
              <a:buClr>
                <a:srgbClr val="8AD0D6"/>
              </a:buClr>
              <a:buFont typeface="Wingdings" charset="2"/>
              <a:buChar char="Ø"/>
            </a:pPr>
            <a:r>
              <a:rPr lang="en-GB" sz="1400">
                <a:latin typeface="Arial"/>
                <a:cs typeface="Arial"/>
              </a:rPr>
              <a:t>MODULE : LIVING WITH CARE : THE OLDER PERSON</a:t>
            </a:r>
          </a:p>
          <a:p>
            <a:pPr>
              <a:lnSpc>
                <a:spcPct val="90000"/>
              </a:lnSpc>
              <a:buClr>
                <a:srgbClr val="8AD0D6"/>
              </a:buClr>
              <a:buFont typeface="Wingdings" charset="2"/>
              <a:buChar char="Ø"/>
            </a:pPr>
            <a:r>
              <a:rPr lang="en-GB" sz="1400">
                <a:latin typeface="Arial"/>
                <a:cs typeface="Arial"/>
              </a:rPr>
              <a:t>MODULE CODE : BMHP6009</a:t>
            </a:r>
          </a:p>
          <a:p>
            <a:pPr>
              <a:lnSpc>
                <a:spcPct val="90000"/>
              </a:lnSpc>
              <a:buClr>
                <a:srgbClr val="8AD0D6"/>
              </a:buClr>
              <a:buFont typeface="Wingdings" charset="2"/>
              <a:buChar char="Ø"/>
            </a:pPr>
            <a:r>
              <a:rPr lang="en-GB" sz="1400">
                <a:latin typeface="Arial"/>
                <a:cs typeface="Arial"/>
              </a:rPr>
              <a:t>LECTURER : JOANNE DAVIES</a:t>
            </a:r>
          </a:p>
          <a:p>
            <a:pPr>
              <a:lnSpc>
                <a:spcPct val="90000"/>
              </a:lnSpc>
              <a:buClr>
                <a:srgbClr val="8AD0D6"/>
              </a:buClr>
              <a:buFont typeface="Wingdings" charset="2"/>
              <a:buChar char="Ø"/>
            </a:pPr>
            <a:r>
              <a:rPr lang="en-GB" sz="1400">
                <a:latin typeface="Arial"/>
                <a:cs typeface="Arial"/>
              </a:rPr>
              <a:t>ASSIGNMENT TITLE : END OF LIFE, EUTHANASIA AND ASSISTED SUICIDE</a:t>
            </a:r>
          </a:p>
          <a:p>
            <a:pPr marL="0" indent="0">
              <a:lnSpc>
                <a:spcPct val="90000"/>
              </a:lnSpc>
              <a:buClr>
                <a:srgbClr val="8AD0D6"/>
              </a:buClr>
              <a:buNone/>
            </a:pPr>
            <a:endParaRPr lang="en-GB" sz="1400">
              <a:latin typeface="Arial"/>
              <a:cs typeface="Arial"/>
            </a:endParaRPr>
          </a:p>
          <a:p>
            <a:pPr>
              <a:lnSpc>
                <a:spcPct val="90000"/>
              </a:lnSpc>
              <a:buClr>
                <a:srgbClr val="8AD0D6"/>
              </a:buClr>
            </a:pPr>
            <a:endParaRPr lang="en-GB" sz="1400"/>
          </a:p>
          <a:p>
            <a:pPr>
              <a:lnSpc>
                <a:spcPct val="90000"/>
              </a:lnSpc>
              <a:buClr>
                <a:srgbClr val="8AD0D6"/>
              </a:buClr>
            </a:pPr>
            <a:endParaRPr lang="en-GB" sz="1400"/>
          </a:p>
        </p:txBody>
      </p:sp>
      <p:sp>
        <p:nvSpPr>
          <p:cNvPr id="4" name="TextBox 3">
            <a:extLst>
              <a:ext uri="{FF2B5EF4-FFF2-40B4-BE49-F238E27FC236}">
                <a16:creationId xmlns:a16="http://schemas.microsoft.com/office/drawing/2014/main" id="{4886832E-ED57-267B-CC93-6FDC6C986374}"/>
              </a:ext>
            </a:extLst>
          </p:cNvPr>
          <p:cNvSpPr txBox="1"/>
          <p:nvPr/>
        </p:nvSpPr>
        <p:spPr>
          <a:xfrm>
            <a:off x="6219646" y="6306372"/>
            <a:ext cx="5647426"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Char char="•"/>
            </a:pPr>
            <a:r>
              <a:rPr lang="en-GB" sz="1200" u="sng">
                <a:solidFill>
                  <a:srgbClr val="58C1BA"/>
                </a:solidFill>
                <a:cs typeface="Arial"/>
                <a:hlinkClick r:id="rId4"/>
              </a:rPr>
              <a:t>WCPAMG-stethoscope-on-white.jpg (702×471)</a:t>
            </a:r>
            <a:r>
              <a:rPr lang="en-US" sz="1200">
                <a:latin typeface="Calibri"/>
                <a:cs typeface="Arial"/>
              </a:rPr>
              <a:t>​</a:t>
            </a:r>
            <a:endParaRPr lang="en-US" sz="1200">
              <a:latin typeface="Calibri"/>
              <a:ea typeface="Calibri"/>
              <a:cs typeface="Arial"/>
            </a:endParaRPr>
          </a:p>
        </p:txBody>
      </p:sp>
    </p:spTree>
    <p:extLst>
      <p:ext uri="{BB962C8B-B14F-4D97-AF65-F5344CB8AC3E}">
        <p14:creationId xmlns:p14="http://schemas.microsoft.com/office/powerpoint/2010/main" val="24708832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EXPLORE</a:t>
            </a:r>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CDB8A468-7D2D-01BE-45CE-F393BD47A0FE}"/>
              </a:ext>
            </a:extLst>
          </p:cNvPr>
          <p:cNvSpPr>
            <a:spLocks noGrp="1"/>
          </p:cNvSpPr>
          <p:nvPr>
            <p:ph type="title"/>
          </p:nvPr>
        </p:nvSpPr>
        <p:spPr>
          <a:xfrm>
            <a:off x="806195" y="804672"/>
            <a:ext cx="3521359" cy="5248656"/>
          </a:xfrm>
        </p:spPr>
        <p:txBody>
          <a:bodyPr anchor="ctr">
            <a:normAutofit/>
          </a:bodyPr>
          <a:lstStyle/>
          <a:p>
            <a:pPr algn="ctr"/>
            <a:r>
              <a:rPr lang="en-US">
                <a:latin typeface="Arial"/>
                <a:cs typeface="Arial"/>
              </a:rPr>
              <a:t>Introduction</a:t>
            </a:r>
          </a:p>
        </p:txBody>
      </p:sp>
      <p:sp>
        <p:nvSpPr>
          <p:cNvPr id="3" name="Content Placeholder 2">
            <a:extLst>
              <a:ext uri="{FF2B5EF4-FFF2-40B4-BE49-F238E27FC236}">
                <a16:creationId xmlns:a16="http://schemas.microsoft.com/office/drawing/2014/main" id="{EB2DB86F-FC24-45D7-09BC-E3F52AE4224C}"/>
              </a:ext>
            </a:extLst>
          </p:cNvPr>
          <p:cNvSpPr>
            <a:spLocks noGrp="1"/>
          </p:cNvSpPr>
          <p:nvPr>
            <p:ph idx="1"/>
          </p:nvPr>
        </p:nvSpPr>
        <p:spPr>
          <a:xfrm>
            <a:off x="4837315" y="1783148"/>
            <a:ext cx="6304681" cy="4443362"/>
          </a:xfrm>
        </p:spPr>
        <p:txBody>
          <a:bodyPr vert="horz" lIns="91440" tIns="45720" rIns="91440" bIns="45720" rtlCol="0" anchor="ctr">
            <a:normAutofit/>
          </a:bodyPr>
          <a:lstStyle/>
          <a:p>
            <a:pPr marL="0" indent="0">
              <a:buNone/>
            </a:pPr>
            <a:r>
              <a:rPr lang="en-US" sz="1200">
                <a:latin typeface="Arial"/>
                <a:cs typeface="Arial"/>
              </a:rPr>
              <a:t>The aim of this presentation is to examine and explore the legal, moral and ethical implications  of Euthanasia and Assisted suicide. The arguments FOR and AGAINST  the right to decide, the choice to be euthanized or to carry out an assisted suicide.  Examining legislation, policy and theories of ageing for older people approaching their end-of -life. </a:t>
            </a:r>
            <a:endParaRPr lang="en-US">
              <a:cs typeface="Arial"/>
            </a:endParaRPr>
          </a:p>
          <a:p>
            <a:pPr marL="0" indent="0">
              <a:buNone/>
            </a:pPr>
            <a:endParaRPr lang="en-US" sz="1200">
              <a:latin typeface="Arial"/>
              <a:cs typeface="Arial"/>
            </a:endParaRPr>
          </a:p>
          <a:p>
            <a:pPr marL="0" indent="0">
              <a:buClr>
                <a:srgbClr val="8AD0D6"/>
              </a:buClr>
              <a:buNone/>
            </a:pPr>
            <a:endParaRPr lang="en-US" sz="1200">
              <a:latin typeface="Arial"/>
              <a:cs typeface="Arial"/>
            </a:endParaRPr>
          </a:p>
        </p:txBody>
      </p:sp>
    </p:spTree>
    <p:extLst>
      <p:ext uri="{BB962C8B-B14F-4D97-AF65-F5344CB8AC3E}">
        <p14:creationId xmlns:p14="http://schemas.microsoft.com/office/powerpoint/2010/main" val="3540314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0C3AE-38B4-A1BD-9F57-9BE5BAD1D023}"/>
              </a:ext>
            </a:extLst>
          </p:cNvPr>
          <p:cNvSpPr>
            <a:spLocks noGrp="1"/>
          </p:cNvSpPr>
          <p:nvPr>
            <p:ph type="title"/>
          </p:nvPr>
        </p:nvSpPr>
        <p:spPr>
          <a:xfrm>
            <a:off x="375761" y="543002"/>
            <a:ext cx="4890043" cy="1728251"/>
          </a:xfrm>
        </p:spPr>
        <p:txBody>
          <a:bodyPr vert="horz" lIns="91440" tIns="45720" rIns="91440" bIns="45720" rtlCol="0">
            <a:normAutofit/>
          </a:bodyPr>
          <a:lstStyle/>
          <a:p>
            <a:r>
              <a:rPr lang="en-US">
                <a:latin typeface="Arial"/>
                <a:cs typeface="Arial"/>
              </a:rPr>
              <a:t>Introduction</a:t>
            </a:r>
            <a:endParaRPr lang="en-US">
              <a:latin typeface="Arial"/>
              <a:ea typeface="Calibri Light"/>
              <a:cs typeface="Calibri Light"/>
            </a:endParaRPr>
          </a:p>
        </p:txBody>
      </p:sp>
      <p:sp>
        <p:nvSpPr>
          <p:cNvPr id="7" name="Content Placeholder 7">
            <a:extLst>
              <a:ext uri="{FF2B5EF4-FFF2-40B4-BE49-F238E27FC236}">
                <a16:creationId xmlns:a16="http://schemas.microsoft.com/office/drawing/2014/main" id="{B7B2944B-BA57-452A-A0AA-A1F642C48A5D}"/>
              </a:ext>
            </a:extLst>
          </p:cNvPr>
          <p:cNvSpPr>
            <a:spLocks noGrp="1"/>
          </p:cNvSpPr>
          <p:nvPr>
            <p:ph idx="1"/>
          </p:nvPr>
        </p:nvSpPr>
        <p:spPr>
          <a:xfrm>
            <a:off x="331896" y="1907927"/>
            <a:ext cx="6034850" cy="4692469"/>
          </a:xfrm>
        </p:spPr>
        <p:txBody>
          <a:bodyPr vert="horz" lIns="91440" tIns="45720" rIns="91440" bIns="45720" rtlCol="0" anchor="t">
            <a:noAutofit/>
          </a:bodyPr>
          <a:lstStyle/>
          <a:p>
            <a:pPr marL="171450" indent="-171450">
              <a:buFont typeface="Wingdings" charset="2"/>
              <a:buChar char="Ø"/>
            </a:pPr>
            <a:r>
              <a:rPr lang="en-US" sz="1600"/>
              <a:t>    Euthanasia and assisted suicide involve ending an              individual's life.</a:t>
            </a:r>
            <a:endParaRPr lang="en-US"/>
          </a:p>
          <a:p>
            <a:pPr>
              <a:buClr>
                <a:srgbClr val="8AD0D6"/>
              </a:buClr>
            </a:pPr>
            <a:r>
              <a:rPr lang="en-US" sz="1600"/>
              <a:t>Euthanasia is an intentional act by a third party, often healthcare professionals, to relieve suffering.</a:t>
            </a:r>
          </a:p>
          <a:p>
            <a:pPr>
              <a:buClr>
                <a:srgbClr val="8AD0D6"/>
              </a:buClr>
            </a:pPr>
            <a:r>
              <a:rPr lang="en-US" sz="1600"/>
              <a:t>Euthanasia is legal in some Countries and it is restricted in other countries.</a:t>
            </a:r>
          </a:p>
          <a:p>
            <a:pPr>
              <a:buClr>
                <a:srgbClr val="8AD0D6"/>
              </a:buClr>
            </a:pPr>
            <a:r>
              <a:rPr lang="en-US" sz="1600"/>
              <a:t>As societies across the world grapple with the issue of euthanasia, the ethical frameworks and regulations surrounding the issue are continuously evolving </a:t>
            </a:r>
          </a:p>
          <a:p>
            <a:pPr>
              <a:buClr>
                <a:srgbClr val="8AD0D6"/>
              </a:buClr>
            </a:pPr>
            <a:endParaRPr lang="en-US" sz="1600"/>
          </a:p>
        </p:txBody>
      </p:sp>
      <p:pic>
        <p:nvPicPr>
          <p:cNvPr id="5" name="Picture 4" descr="Hand holding vial and needle">
            <a:extLst>
              <a:ext uri="{FF2B5EF4-FFF2-40B4-BE49-F238E27FC236}">
                <a16:creationId xmlns:a16="http://schemas.microsoft.com/office/drawing/2014/main" id="{67577D37-B3D3-E23E-82A3-C7243E934887}"/>
              </a:ext>
            </a:extLst>
          </p:cNvPr>
          <p:cNvPicPr>
            <a:picLocks noChangeAspect="1"/>
          </p:cNvPicPr>
          <p:nvPr/>
        </p:nvPicPr>
        <p:blipFill rotWithShape="1">
          <a:blip r:embed="rId3"/>
          <a:srcRect r="13279"/>
          <a:stretch/>
        </p:blipFill>
        <p:spPr>
          <a:xfrm>
            <a:off x="6630837" y="1717129"/>
            <a:ext cx="5302289" cy="4886297"/>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16206327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8DF2E9-14E2-C372-A6BB-A80BC40E2071}"/>
              </a:ext>
            </a:extLst>
          </p:cNvPr>
          <p:cNvSpPr>
            <a:spLocks noGrp="1"/>
          </p:cNvSpPr>
          <p:nvPr>
            <p:ph type="title"/>
          </p:nvPr>
        </p:nvSpPr>
        <p:spPr>
          <a:xfrm>
            <a:off x="116968" y="82928"/>
            <a:ext cx="6619511" cy="759678"/>
          </a:xfrm>
        </p:spPr>
        <p:txBody>
          <a:bodyPr>
            <a:normAutofit/>
          </a:bodyPr>
          <a:lstStyle/>
          <a:p>
            <a:br>
              <a:rPr lang="en-GB" sz="2000">
                <a:solidFill>
                  <a:srgbClr val="EBEBEB"/>
                </a:solidFill>
                <a:latin typeface="Arial"/>
                <a:cs typeface="Arial"/>
              </a:rPr>
            </a:br>
            <a:r>
              <a:rPr lang="en-GB" sz="2000">
                <a:solidFill>
                  <a:srgbClr val="EBEBEB"/>
                </a:solidFill>
                <a:latin typeface="Arial"/>
                <a:cs typeface="Arial"/>
              </a:rPr>
              <a:t>Types of Euthanasia</a:t>
            </a:r>
            <a:endParaRPr lang="en-US" sz="2000">
              <a:solidFill>
                <a:srgbClr val="EBEBEB"/>
              </a:solidFill>
              <a:latin typeface="Arial"/>
              <a:cs typeface="Arial"/>
            </a:endParaRPr>
          </a:p>
        </p:txBody>
      </p:sp>
      <p:sp>
        <p:nvSpPr>
          <p:cNvPr id="3" name="Content Placeholder 2">
            <a:extLst>
              <a:ext uri="{FF2B5EF4-FFF2-40B4-BE49-F238E27FC236}">
                <a16:creationId xmlns:a16="http://schemas.microsoft.com/office/drawing/2014/main" id="{E1B242AF-7A24-46D1-B223-BE7D28C17CB2}"/>
              </a:ext>
            </a:extLst>
          </p:cNvPr>
          <p:cNvSpPr>
            <a:spLocks noGrp="1"/>
          </p:cNvSpPr>
          <p:nvPr>
            <p:ph idx="1"/>
          </p:nvPr>
        </p:nvSpPr>
        <p:spPr>
          <a:xfrm>
            <a:off x="188855" y="1360099"/>
            <a:ext cx="6216944" cy="5309417"/>
          </a:xfrm>
        </p:spPr>
        <p:txBody>
          <a:bodyPr vert="horz" lIns="91440" tIns="45720" rIns="91440" bIns="45720" rtlCol="0" anchor="t">
            <a:normAutofit/>
          </a:bodyPr>
          <a:lstStyle/>
          <a:p>
            <a:pPr marL="0" indent="0">
              <a:lnSpc>
                <a:spcPct val="90000"/>
              </a:lnSpc>
              <a:buNone/>
            </a:pPr>
            <a:r>
              <a:rPr lang="en-GB" sz="1400">
                <a:solidFill>
                  <a:srgbClr val="FFFFFF"/>
                </a:solidFill>
                <a:latin typeface="Arial"/>
                <a:cs typeface="Arial"/>
              </a:rPr>
              <a:t>ACTIVE EUTHANASIA:</a:t>
            </a:r>
            <a:endParaRPr lang="en-US"/>
          </a:p>
          <a:p>
            <a:pPr>
              <a:lnSpc>
                <a:spcPct val="90000"/>
              </a:lnSpc>
              <a:buClr>
                <a:srgbClr val="8AD0D6"/>
              </a:buClr>
              <a:buFont typeface="Wingdings" charset="2"/>
              <a:buChar char="Ø"/>
            </a:pPr>
            <a:r>
              <a:rPr lang="en-GB" sz="1200">
                <a:solidFill>
                  <a:srgbClr val="FFFFFF"/>
                </a:solidFill>
                <a:latin typeface="Arial"/>
                <a:cs typeface="Arial"/>
              </a:rPr>
              <a:t>Death by taking a high dose of drugs.</a:t>
            </a:r>
          </a:p>
          <a:p>
            <a:pPr>
              <a:lnSpc>
                <a:spcPct val="90000"/>
              </a:lnSpc>
              <a:buClr>
                <a:srgbClr val="8AD0D6"/>
              </a:buClr>
              <a:buFont typeface="Wingdings" charset="2"/>
              <a:buChar char="Ø"/>
            </a:pPr>
            <a:r>
              <a:rPr lang="en-GB" sz="1200">
                <a:solidFill>
                  <a:srgbClr val="FFFFFF"/>
                </a:solidFill>
                <a:latin typeface="Arial"/>
                <a:cs typeface="Arial"/>
              </a:rPr>
              <a:t>By the individual or aided by a doctor. </a:t>
            </a:r>
          </a:p>
          <a:p>
            <a:pPr marL="0" indent="0">
              <a:lnSpc>
                <a:spcPct val="90000"/>
              </a:lnSpc>
              <a:buClr>
                <a:srgbClr val="8AD0D6"/>
              </a:buClr>
              <a:buNone/>
            </a:pPr>
            <a:endParaRPr lang="en-GB" sz="1200">
              <a:solidFill>
                <a:srgbClr val="FFFFFF"/>
              </a:solidFill>
              <a:latin typeface="Arial"/>
              <a:cs typeface="Arial"/>
            </a:endParaRPr>
          </a:p>
          <a:p>
            <a:pPr marL="0" indent="0">
              <a:lnSpc>
                <a:spcPct val="90000"/>
              </a:lnSpc>
              <a:buClr>
                <a:srgbClr val="8AD0D6"/>
              </a:buClr>
              <a:buNone/>
            </a:pPr>
            <a:r>
              <a:rPr lang="en-GB" sz="1200">
                <a:solidFill>
                  <a:srgbClr val="FFFFFF"/>
                </a:solidFill>
                <a:latin typeface="Arial"/>
                <a:cs typeface="Arial"/>
              </a:rPr>
              <a:t>PASSIVE EUTHANASIA</a:t>
            </a:r>
          </a:p>
          <a:p>
            <a:pPr>
              <a:lnSpc>
                <a:spcPct val="90000"/>
              </a:lnSpc>
              <a:buClr>
                <a:srgbClr val="8AD0D6"/>
              </a:buClr>
              <a:buFont typeface="Wingdings" charset="2"/>
              <a:buChar char="Ø"/>
            </a:pPr>
            <a:r>
              <a:rPr lang="en-GB" sz="1200">
                <a:solidFill>
                  <a:srgbClr val="FFFFFF"/>
                </a:solidFill>
                <a:latin typeface="Arial"/>
                <a:cs typeface="Arial"/>
              </a:rPr>
              <a:t>Death by Omission</a:t>
            </a:r>
          </a:p>
          <a:p>
            <a:pPr>
              <a:lnSpc>
                <a:spcPct val="90000"/>
              </a:lnSpc>
              <a:buClr>
                <a:srgbClr val="8AD0D6"/>
              </a:buClr>
              <a:buFont typeface="Wingdings" charset="2"/>
              <a:buChar char="Ø"/>
            </a:pPr>
            <a:r>
              <a:rPr lang="en-GB" sz="1200">
                <a:solidFill>
                  <a:srgbClr val="FFFFFF"/>
                </a:solidFill>
                <a:latin typeface="Arial"/>
                <a:cs typeface="Arial"/>
              </a:rPr>
              <a:t>Withdrawing treatment i.e., Switching off a Life -Support Machine.</a:t>
            </a:r>
          </a:p>
          <a:p>
            <a:pPr>
              <a:lnSpc>
                <a:spcPct val="90000"/>
              </a:lnSpc>
              <a:buClr>
                <a:srgbClr val="8AD0D6"/>
              </a:buClr>
              <a:buFont typeface="Wingdings" charset="2"/>
              <a:buChar char="Ø"/>
            </a:pPr>
            <a:r>
              <a:rPr lang="en-GB" sz="1200">
                <a:solidFill>
                  <a:srgbClr val="FFFFFF"/>
                </a:solidFill>
                <a:latin typeface="Arial"/>
                <a:cs typeface="Arial"/>
              </a:rPr>
              <a:t>Withholding treatment i.e., not giving the patient short-term life extending surgery. </a:t>
            </a:r>
          </a:p>
          <a:p>
            <a:pPr>
              <a:lnSpc>
                <a:spcPct val="90000"/>
              </a:lnSpc>
              <a:buClr>
                <a:srgbClr val="8AD0D6"/>
              </a:buClr>
              <a:buFont typeface="Wingdings" charset="2"/>
              <a:buChar char="Ø"/>
            </a:pPr>
            <a:r>
              <a:rPr lang="en-GB" sz="1200">
                <a:solidFill>
                  <a:srgbClr val="FFFFFF"/>
                </a:solidFill>
                <a:latin typeface="Arial"/>
                <a:cs typeface="Arial"/>
              </a:rPr>
              <a:t>Practiced in Palliative care</a:t>
            </a:r>
          </a:p>
          <a:p>
            <a:pPr>
              <a:lnSpc>
                <a:spcPct val="90000"/>
              </a:lnSpc>
              <a:buClr>
                <a:srgbClr val="8AD0D6"/>
              </a:buClr>
              <a:buFont typeface="Wingdings" charset="2"/>
              <a:buChar char="Ø"/>
            </a:pPr>
            <a:endParaRPr lang="en-GB" sz="1200">
              <a:solidFill>
                <a:srgbClr val="FFFFFF"/>
              </a:solidFill>
              <a:latin typeface="Arial"/>
              <a:cs typeface="Arial"/>
            </a:endParaRPr>
          </a:p>
          <a:p>
            <a:pPr marL="0" indent="0">
              <a:lnSpc>
                <a:spcPct val="90000"/>
              </a:lnSpc>
              <a:buClr>
                <a:srgbClr val="8AD0D6"/>
              </a:buClr>
              <a:buNone/>
            </a:pPr>
            <a:r>
              <a:rPr lang="en-GB" sz="1200">
                <a:solidFill>
                  <a:srgbClr val="FFFFFF"/>
                </a:solidFill>
                <a:latin typeface="Arial"/>
                <a:cs typeface="Arial"/>
              </a:rPr>
              <a:t>VOLUNTARY EUTHANASIA:</a:t>
            </a:r>
          </a:p>
          <a:p>
            <a:pPr>
              <a:lnSpc>
                <a:spcPct val="90000"/>
              </a:lnSpc>
              <a:buClr>
                <a:srgbClr val="8AD0D6"/>
              </a:buClr>
              <a:buFont typeface="Wingdings" charset="2"/>
              <a:buChar char="Ø"/>
            </a:pPr>
            <a:r>
              <a:rPr lang="en-GB" sz="1200">
                <a:solidFill>
                  <a:srgbClr val="FFFFFF"/>
                </a:solidFill>
                <a:latin typeface="Arial"/>
                <a:cs typeface="Arial"/>
              </a:rPr>
              <a:t>Where a person makes a conscious decision to die and asks for help to do this.</a:t>
            </a:r>
          </a:p>
          <a:p>
            <a:pPr>
              <a:lnSpc>
                <a:spcPct val="90000"/>
              </a:lnSpc>
              <a:buClr>
                <a:srgbClr val="8AD0D6"/>
              </a:buClr>
              <a:buFont typeface="Wingdings" charset="2"/>
              <a:buChar char="Ø"/>
            </a:pPr>
            <a:endParaRPr lang="en-GB" sz="1200">
              <a:solidFill>
                <a:srgbClr val="FFFFFF"/>
              </a:solidFill>
              <a:latin typeface="Arial"/>
              <a:cs typeface="Arial"/>
            </a:endParaRPr>
          </a:p>
          <a:p>
            <a:pPr marL="0" indent="0">
              <a:lnSpc>
                <a:spcPct val="90000"/>
              </a:lnSpc>
              <a:buClr>
                <a:srgbClr val="8AD0D6"/>
              </a:buClr>
              <a:buNone/>
            </a:pPr>
            <a:r>
              <a:rPr lang="en-GB" sz="1200">
                <a:solidFill>
                  <a:srgbClr val="FFFFFF"/>
                </a:solidFill>
                <a:latin typeface="Arial"/>
                <a:cs typeface="Arial"/>
              </a:rPr>
              <a:t>INVOLUNTARY EUTHANASIA</a:t>
            </a:r>
          </a:p>
          <a:p>
            <a:pPr>
              <a:lnSpc>
                <a:spcPct val="90000"/>
              </a:lnSpc>
              <a:buFont typeface="Wingdings" charset="2"/>
              <a:buChar char="Ø"/>
            </a:pPr>
            <a:r>
              <a:rPr lang="en-GB" sz="1200">
                <a:solidFill>
                  <a:srgbClr val="FFFFFF"/>
                </a:solidFill>
                <a:latin typeface="Arial"/>
                <a:cs typeface="Arial"/>
              </a:rPr>
              <a:t>Putting an end to a person's life without their knowledge or consent.</a:t>
            </a:r>
          </a:p>
          <a:p>
            <a:pPr>
              <a:lnSpc>
                <a:spcPct val="90000"/>
              </a:lnSpc>
              <a:buClr>
                <a:srgbClr val="1E5155">
                  <a:lumMod val="40000"/>
                  <a:lumOff val="60000"/>
                </a:srgbClr>
              </a:buClr>
              <a:buFont typeface="Wingdings" charset="2"/>
              <a:buChar char="Ø"/>
            </a:pPr>
            <a:endParaRPr lang="en-GB" sz="1200">
              <a:solidFill>
                <a:srgbClr val="FFFFFF"/>
              </a:solidFill>
              <a:latin typeface="Arial"/>
              <a:cs typeface="Arial"/>
            </a:endParaRPr>
          </a:p>
          <a:p>
            <a:pPr>
              <a:lnSpc>
                <a:spcPct val="90000"/>
              </a:lnSpc>
              <a:buClr>
                <a:srgbClr val="8AD0D6"/>
              </a:buClr>
              <a:buFont typeface="Wingdings" charset="2"/>
              <a:buChar char="Ø"/>
            </a:pPr>
            <a:endParaRPr lang="en-GB" sz="1200">
              <a:solidFill>
                <a:srgbClr val="FFFFFF"/>
              </a:solidFill>
              <a:latin typeface="Arial"/>
              <a:cs typeface="Arial"/>
            </a:endParaRPr>
          </a:p>
          <a:p>
            <a:pPr>
              <a:lnSpc>
                <a:spcPct val="90000"/>
              </a:lnSpc>
              <a:buClr>
                <a:srgbClr val="8AD0D6"/>
              </a:buClr>
              <a:buFont typeface="Wingdings" charset="2"/>
              <a:buChar char="Ø"/>
            </a:pPr>
            <a:endParaRPr lang="en-GB" sz="1400">
              <a:solidFill>
                <a:srgbClr val="FFFFFF"/>
              </a:solidFill>
              <a:latin typeface="Arial"/>
              <a:cs typeface="Arial"/>
            </a:endParaRPr>
          </a:p>
        </p:txBody>
      </p:sp>
      <p:sp>
        <p:nvSpPr>
          <p:cNvPr id="23"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5" name="Picture 4" descr="Close-up unopened pill packets">
            <a:extLst>
              <a:ext uri="{FF2B5EF4-FFF2-40B4-BE49-F238E27FC236}">
                <a16:creationId xmlns:a16="http://schemas.microsoft.com/office/drawing/2014/main" id="{143B6DD9-8751-9045-B7DB-D0B65CD7E610}"/>
              </a:ext>
            </a:extLst>
          </p:cNvPr>
          <p:cNvPicPr>
            <a:picLocks noChangeAspect="1"/>
          </p:cNvPicPr>
          <p:nvPr/>
        </p:nvPicPr>
        <p:blipFill rotWithShape="1">
          <a:blip r:embed="rId3"/>
          <a:srcRect l="30109" r="22307"/>
          <a:stretch/>
        </p:blipFill>
        <p:spPr>
          <a:xfrm>
            <a:off x="7229175" y="43134"/>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2119369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61515115-95FB-41E0-86F3-8744438C0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871E3A-4892-2FA5-1836-C2B7B1840699}"/>
              </a:ext>
            </a:extLst>
          </p:cNvPr>
          <p:cNvSpPr>
            <a:spLocks noGrp="1"/>
          </p:cNvSpPr>
          <p:nvPr>
            <p:ph type="title"/>
          </p:nvPr>
        </p:nvSpPr>
        <p:spPr>
          <a:xfrm>
            <a:off x="648930" y="629266"/>
            <a:ext cx="5616217" cy="1622321"/>
          </a:xfrm>
        </p:spPr>
        <p:txBody>
          <a:bodyPr>
            <a:normAutofit/>
          </a:bodyPr>
          <a:lstStyle/>
          <a:p>
            <a:pPr>
              <a:lnSpc>
                <a:spcPct val="90000"/>
              </a:lnSpc>
            </a:pPr>
            <a:r>
              <a:rPr lang="en-US" sz="2000">
                <a:solidFill>
                  <a:srgbClr val="EBEBEB"/>
                </a:solidFill>
                <a:latin typeface="Arial"/>
                <a:cs typeface="Arial"/>
              </a:rPr>
              <a:t>PATHWAYS TO PALLIATIVE CARE:</a:t>
            </a:r>
            <a:br>
              <a:rPr lang="en-US" sz="2000">
                <a:latin typeface="Arial"/>
              </a:rPr>
            </a:br>
            <a:endParaRPr lang="en-US" sz="2000">
              <a:solidFill>
                <a:srgbClr val="EBEBEB"/>
              </a:solidFill>
              <a:latin typeface="Arial"/>
              <a:cs typeface="Arial"/>
            </a:endParaRPr>
          </a:p>
        </p:txBody>
      </p:sp>
      <p:sp>
        <p:nvSpPr>
          <p:cNvPr id="24" name="Freeform 31">
            <a:extLst>
              <a:ext uri="{FF2B5EF4-FFF2-40B4-BE49-F238E27FC236}">
                <a16:creationId xmlns:a16="http://schemas.microsoft.com/office/drawing/2014/main" id="{8222A33F-BE2D-4D69-92A0-5DF8B17BA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49843"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solidFill>
                <a:srgbClr val="FFFFFF"/>
              </a:solidFill>
            </a:endParaRPr>
          </a:p>
        </p:txBody>
      </p:sp>
      <p:sp useBgFill="1">
        <p:nvSpPr>
          <p:cNvPr id="29" name="Freeform: Shape 28">
            <a:extLst>
              <a:ext uri="{FF2B5EF4-FFF2-40B4-BE49-F238E27FC236}">
                <a16:creationId xmlns:a16="http://schemas.microsoft.com/office/drawing/2014/main" id="{CE1C74D0-9609-468A-9597-5D87C8A42B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98731" y="664312"/>
            <a:ext cx="6858001" cy="5529377"/>
          </a:xfrm>
          <a:custGeom>
            <a:avLst/>
            <a:gdLst>
              <a:gd name="connsiteX0" fmla="*/ 6858001 w 6858001"/>
              <a:gd name="connsiteY0" fmla="*/ 1177 h 5529377"/>
              <a:gd name="connsiteX1" fmla="*/ 6858001 w 6858001"/>
              <a:gd name="connsiteY1" fmla="*/ 1344715 h 5529377"/>
              <a:gd name="connsiteX2" fmla="*/ 6858000 w 6858001"/>
              <a:gd name="connsiteY2" fmla="*/ 1344715 h 5529377"/>
              <a:gd name="connsiteX3" fmla="*/ 6858000 w 6858001"/>
              <a:gd name="connsiteY3" fmla="*/ 5529377 h 5529377"/>
              <a:gd name="connsiteX4" fmla="*/ 0 w 6858001"/>
              <a:gd name="connsiteY4" fmla="*/ 5529376 h 5529377"/>
              <a:gd name="connsiteX5" fmla="*/ 0 w 6858001"/>
              <a:gd name="connsiteY5" fmla="*/ 891096 h 5529377"/>
              <a:gd name="connsiteX6" fmla="*/ 1 w 6858001"/>
              <a:gd name="connsiteY6" fmla="*/ 891096 h 5529377"/>
              <a:gd name="connsiteX7" fmla="*/ 1 w 6858001"/>
              <a:gd name="connsiteY7" fmla="*/ 0 h 5529377"/>
              <a:gd name="connsiteX8" fmla="*/ 40463 w 6858001"/>
              <a:gd name="connsiteY8" fmla="*/ 5883 h 5529377"/>
              <a:gd name="connsiteX9" fmla="*/ 159107 w 6858001"/>
              <a:gd name="connsiteY9" fmla="*/ 23196 h 5529377"/>
              <a:gd name="connsiteX10" fmla="*/ 245518 w 6858001"/>
              <a:gd name="connsiteY10" fmla="*/ 35299 h 5529377"/>
              <a:gd name="connsiteX11" fmla="*/ 348388 w 6858001"/>
              <a:gd name="connsiteY11" fmla="*/ 48073 h 5529377"/>
              <a:gd name="connsiteX12" fmla="*/ 470460 w 6858001"/>
              <a:gd name="connsiteY12" fmla="*/ 63369 h 5529377"/>
              <a:gd name="connsiteX13" fmla="*/ 605563 w 6858001"/>
              <a:gd name="connsiteY13" fmla="*/ 79506 h 5529377"/>
              <a:gd name="connsiteX14" fmla="*/ 757810 w 6858001"/>
              <a:gd name="connsiteY14" fmla="*/ 96483 h 5529377"/>
              <a:gd name="connsiteX15" fmla="*/ 923774 w 6858001"/>
              <a:gd name="connsiteY15" fmla="*/ 114469 h 5529377"/>
              <a:gd name="connsiteX16" fmla="*/ 1104139 w 6858001"/>
              <a:gd name="connsiteY16" fmla="*/ 132454 h 5529377"/>
              <a:gd name="connsiteX17" fmla="*/ 1296163 w 6858001"/>
              <a:gd name="connsiteY17" fmla="*/ 150776 h 5529377"/>
              <a:gd name="connsiteX18" fmla="*/ 1503275 w 6858001"/>
              <a:gd name="connsiteY18" fmla="*/ 167753 h 5529377"/>
              <a:gd name="connsiteX19" fmla="*/ 1719988 w 6858001"/>
              <a:gd name="connsiteY19" fmla="*/ 184058 h 5529377"/>
              <a:gd name="connsiteX20" fmla="*/ 1949045 w 6858001"/>
              <a:gd name="connsiteY20" fmla="*/ 198849 h 5529377"/>
              <a:gd name="connsiteX21" fmla="*/ 2187703 w 6858001"/>
              <a:gd name="connsiteY21" fmla="*/ 212969 h 5529377"/>
              <a:gd name="connsiteX22" fmla="*/ 2436649 w 6858001"/>
              <a:gd name="connsiteY22" fmla="*/ 226248 h 5529377"/>
              <a:gd name="connsiteX23" fmla="*/ 2564208 w 6858001"/>
              <a:gd name="connsiteY23" fmla="*/ 230955 h 5529377"/>
              <a:gd name="connsiteX24" fmla="*/ 2694509 w 6858001"/>
              <a:gd name="connsiteY24" fmla="*/ 236165 h 5529377"/>
              <a:gd name="connsiteX25" fmla="*/ 2826868 w 6858001"/>
              <a:gd name="connsiteY25" fmla="*/ 241040 h 5529377"/>
              <a:gd name="connsiteX26" fmla="*/ 2959914 w 6858001"/>
              <a:gd name="connsiteY26" fmla="*/ 244234 h 5529377"/>
              <a:gd name="connsiteX27" fmla="*/ 3095702 w 6858001"/>
              <a:gd name="connsiteY27" fmla="*/ 247091 h 5529377"/>
              <a:gd name="connsiteX28" fmla="*/ 3232862 w 6858001"/>
              <a:gd name="connsiteY28" fmla="*/ 250117 h 5529377"/>
              <a:gd name="connsiteX29" fmla="*/ 3372765 w 6858001"/>
              <a:gd name="connsiteY29" fmla="*/ 252134 h 5529377"/>
              <a:gd name="connsiteX30" fmla="*/ 3514040 w 6858001"/>
              <a:gd name="connsiteY30" fmla="*/ 252134 h 5529377"/>
              <a:gd name="connsiteX31" fmla="*/ 3656686 w 6858001"/>
              <a:gd name="connsiteY31" fmla="*/ 253142 h 5529377"/>
              <a:gd name="connsiteX32" fmla="*/ 3800704 w 6858001"/>
              <a:gd name="connsiteY32" fmla="*/ 252134 h 5529377"/>
              <a:gd name="connsiteX33" fmla="*/ 3946780 w 6858001"/>
              <a:gd name="connsiteY33" fmla="*/ 250117 h 5529377"/>
              <a:gd name="connsiteX34" fmla="*/ 4092855 w 6858001"/>
              <a:gd name="connsiteY34" fmla="*/ 248268 h 5529377"/>
              <a:gd name="connsiteX35" fmla="*/ 4240988 w 6858001"/>
              <a:gd name="connsiteY35" fmla="*/ 244234 h 5529377"/>
              <a:gd name="connsiteX36" fmla="*/ 4390492 w 6858001"/>
              <a:gd name="connsiteY36" fmla="*/ 240032 h 5529377"/>
              <a:gd name="connsiteX37" fmla="*/ 4539997 w 6858001"/>
              <a:gd name="connsiteY37" fmla="*/ 235157 h 5529377"/>
              <a:gd name="connsiteX38" fmla="*/ 4690873 w 6858001"/>
              <a:gd name="connsiteY38" fmla="*/ 228266 h 5529377"/>
              <a:gd name="connsiteX39" fmla="*/ 4843120 w 6858001"/>
              <a:gd name="connsiteY39" fmla="*/ 220029 h 5529377"/>
              <a:gd name="connsiteX40" fmla="*/ 4996054 w 6858001"/>
              <a:gd name="connsiteY40" fmla="*/ 212129 h 5529377"/>
              <a:gd name="connsiteX41" fmla="*/ 5148987 w 6858001"/>
              <a:gd name="connsiteY41" fmla="*/ 202044 h 5529377"/>
              <a:gd name="connsiteX42" fmla="*/ 5303978 w 6858001"/>
              <a:gd name="connsiteY42" fmla="*/ 189941 h 5529377"/>
              <a:gd name="connsiteX43" fmla="*/ 5456911 w 6858001"/>
              <a:gd name="connsiteY43" fmla="*/ 177839 h 5529377"/>
              <a:gd name="connsiteX44" fmla="*/ 5612588 w 6858001"/>
              <a:gd name="connsiteY44" fmla="*/ 163887 h 5529377"/>
              <a:gd name="connsiteX45" fmla="*/ 5768950 w 6858001"/>
              <a:gd name="connsiteY45" fmla="*/ 148591 h 5529377"/>
              <a:gd name="connsiteX46" fmla="*/ 5923255 w 6858001"/>
              <a:gd name="connsiteY46" fmla="*/ 132455 h 5529377"/>
              <a:gd name="connsiteX47" fmla="*/ 6079618 w 6858001"/>
              <a:gd name="connsiteY47" fmla="*/ 113629 h 5529377"/>
              <a:gd name="connsiteX48" fmla="*/ 6235294 w 6858001"/>
              <a:gd name="connsiteY48" fmla="*/ 93458 h 5529377"/>
              <a:gd name="connsiteX49" fmla="*/ 6391657 w 6858001"/>
              <a:gd name="connsiteY49" fmla="*/ 73455 h 5529377"/>
              <a:gd name="connsiteX50" fmla="*/ 6547333 w 6858001"/>
              <a:gd name="connsiteY50" fmla="*/ 50091 h 5529377"/>
              <a:gd name="connsiteX51" fmla="*/ 6702324 w 6858001"/>
              <a:gd name="connsiteY51" fmla="*/ 26222 h 5529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5529377">
                <a:moveTo>
                  <a:pt x="6858001" y="1177"/>
                </a:moveTo>
                <a:lnTo>
                  <a:pt x="6858001" y="1344715"/>
                </a:lnTo>
                <a:lnTo>
                  <a:pt x="6858000" y="1344715"/>
                </a:lnTo>
                <a:lnTo>
                  <a:pt x="6858000" y="5529377"/>
                </a:lnTo>
                <a:lnTo>
                  <a:pt x="0" y="5529376"/>
                </a:lnTo>
                <a:lnTo>
                  <a:pt x="0" y="891096"/>
                </a:lnTo>
                <a:lnTo>
                  <a:pt x="1" y="891096"/>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4" name="Picture 3" descr="A logo for a hospital&#10;&#10;Description automatically generated">
            <a:extLst>
              <a:ext uri="{FF2B5EF4-FFF2-40B4-BE49-F238E27FC236}">
                <a16:creationId xmlns:a16="http://schemas.microsoft.com/office/drawing/2014/main" id="{AF6F7574-D2CE-F923-134E-CD79648AC574}"/>
              </a:ext>
            </a:extLst>
          </p:cNvPr>
          <p:cNvPicPr>
            <a:picLocks noChangeAspect="1"/>
          </p:cNvPicPr>
          <p:nvPr/>
        </p:nvPicPr>
        <p:blipFill>
          <a:blip r:embed="rId2"/>
          <a:stretch>
            <a:fillRect/>
          </a:stretch>
        </p:blipFill>
        <p:spPr>
          <a:xfrm>
            <a:off x="7563742" y="1438929"/>
            <a:ext cx="3980139" cy="3980139"/>
          </a:xfrm>
          <a:prstGeom prst="rect">
            <a:avLst/>
          </a:prstGeom>
          <a:effectLst/>
        </p:spPr>
      </p:pic>
      <p:sp>
        <p:nvSpPr>
          <p:cNvPr id="34" name="Rectangle 33">
            <a:extLst>
              <a:ext uri="{FF2B5EF4-FFF2-40B4-BE49-F238E27FC236}">
                <a16:creationId xmlns:a16="http://schemas.microsoft.com/office/drawing/2014/main" id="{C137128D-E594-4905-9F76-E385F0831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12" name="Content Placeholder 2">
            <a:extLst>
              <a:ext uri="{FF2B5EF4-FFF2-40B4-BE49-F238E27FC236}">
                <a16:creationId xmlns:a16="http://schemas.microsoft.com/office/drawing/2014/main" id="{F4C71AEC-B4E7-B74C-3C9E-6A8392FB249A}"/>
              </a:ext>
            </a:extLst>
          </p:cNvPr>
          <p:cNvGraphicFramePr>
            <a:graphicFrameLocks noGrp="1"/>
          </p:cNvGraphicFramePr>
          <p:nvPr>
            <p:ph idx="1"/>
            <p:extLst>
              <p:ext uri="{D42A27DB-BD31-4B8C-83A1-F6EECF244321}">
                <p14:modId xmlns:p14="http://schemas.microsoft.com/office/powerpoint/2010/main" val="2957154270"/>
              </p:ext>
            </p:extLst>
          </p:nvPr>
        </p:nvGraphicFramePr>
        <p:xfrm>
          <a:off x="577044" y="2366513"/>
          <a:ext cx="5616216" cy="37854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2782506"/>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E837EC-E7B4-D66C-3608-9DE001233B5B}"/>
              </a:ext>
            </a:extLst>
          </p:cNvPr>
          <p:cNvSpPr>
            <a:spLocks noGrp="1"/>
          </p:cNvSpPr>
          <p:nvPr>
            <p:ph type="title"/>
          </p:nvPr>
        </p:nvSpPr>
        <p:spPr>
          <a:xfrm>
            <a:off x="174478" y="629266"/>
            <a:ext cx="6662642" cy="1622321"/>
          </a:xfrm>
        </p:spPr>
        <p:txBody>
          <a:bodyPr>
            <a:normAutofit/>
          </a:bodyPr>
          <a:lstStyle/>
          <a:p>
            <a:r>
              <a:rPr lang="en-GB" sz="2000">
                <a:solidFill>
                  <a:srgbClr val="EBEBEB"/>
                </a:solidFill>
                <a:latin typeface="Arial"/>
                <a:cs typeface="Arial"/>
              </a:rPr>
              <a:t>COUNTRIES THAT HAVE LEGALISED THESE PRACTICES:</a:t>
            </a:r>
          </a:p>
        </p:txBody>
      </p:sp>
      <p:sp>
        <p:nvSpPr>
          <p:cNvPr id="3" name="Content Placeholder 2">
            <a:extLst>
              <a:ext uri="{FF2B5EF4-FFF2-40B4-BE49-F238E27FC236}">
                <a16:creationId xmlns:a16="http://schemas.microsoft.com/office/drawing/2014/main" id="{D9A2ED6F-4BDF-4C0B-E969-76187736A10E}"/>
              </a:ext>
            </a:extLst>
          </p:cNvPr>
          <p:cNvSpPr>
            <a:spLocks noGrp="1"/>
          </p:cNvSpPr>
          <p:nvPr>
            <p:ph idx="1"/>
          </p:nvPr>
        </p:nvSpPr>
        <p:spPr>
          <a:xfrm>
            <a:off x="318251" y="2380891"/>
            <a:ext cx="6518868" cy="3842928"/>
          </a:xfrm>
        </p:spPr>
        <p:txBody>
          <a:bodyPr vert="horz" lIns="91440" tIns="45720" rIns="91440" bIns="45720" rtlCol="0" anchor="t">
            <a:normAutofit/>
          </a:bodyPr>
          <a:lstStyle/>
          <a:p>
            <a:r>
              <a:rPr lang="en-GB">
                <a:solidFill>
                  <a:srgbClr val="FFFFFF"/>
                </a:solidFill>
              </a:rPr>
              <a:t>Netherlands 2.9%</a:t>
            </a:r>
            <a:endParaRPr lang="en-US"/>
          </a:p>
          <a:p>
            <a:pPr>
              <a:buClr>
                <a:srgbClr val="8AD0D6"/>
              </a:buClr>
            </a:pPr>
            <a:r>
              <a:rPr lang="en-GB">
                <a:solidFill>
                  <a:srgbClr val="FFFFFF"/>
                </a:solidFill>
              </a:rPr>
              <a:t>Luxembourg 1.8%</a:t>
            </a:r>
          </a:p>
          <a:p>
            <a:pPr>
              <a:buClr>
                <a:srgbClr val="8AD0D6"/>
              </a:buClr>
            </a:pPr>
            <a:r>
              <a:rPr lang="en-GB">
                <a:solidFill>
                  <a:srgbClr val="FFFFFF"/>
                </a:solidFill>
              </a:rPr>
              <a:t>US had physician assisted deaths 0.2%</a:t>
            </a:r>
          </a:p>
          <a:p>
            <a:pPr>
              <a:buClr>
                <a:srgbClr val="8AD0D6"/>
              </a:buClr>
            </a:pPr>
            <a:endParaRPr lang="en-GB">
              <a:solidFill>
                <a:srgbClr val="FFFFFF"/>
              </a:solidFill>
            </a:endParaRPr>
          </a:p>
        </p:txBody>
      </p:sp>
      <p:sp>
        <p:nvSpPr>
          <p:cNvPr id="11"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5" name="Picture 4" descr="Red and blue flags">
            <a:extLst>
              <a:ext uri="{FF2B5EF4-FFF2-40B4-BE49-F238E27FC236}">
                <a16:creationId xmlns:a16="http://schemas.microsoft.com/office/drawing/2014/main" id="{5E66689C-91F6-FDD1-1D8E-D736E6D2A114}"/>
              </a:ext>
            </a:extLst>
          </p:cNvPr>
          <p:cNvPicPr>
            <a:picLocks noChangeAspect="1"/>
          </p:cNvPicPr>
          <p:nvPr/>
        </p:nvPicPr>
        <p:blipFill rotWithShape="1">
          <a:blip r:embed="rId3"/>
          <a:srcRect l="50439" r="1323" b="-4"/>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2146577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00AF4-323A-1546-FBB3-4641F5DB6A47}"/>
              </a:ext>
            </a:extLst>
          </p:cNvPr>
          <p:cNvSpPr>
            <a:spLocks noGrp="1"/>
          </p:cNvSpPr>
          <p:nvPr>
            <p:ph type="title"/>
          </p:nvPr>
        </p:nvSpPr>
        <p:spPr>
          <a:xfrm>
            <a:off x="160100" y="614889"/>
            <a:ext cx="6218840" cy="1641987"/>
          </a:xfrm>
        </p:spPr>
        <p:txBody>
          <a:bodyPr vert="horz" lIns="91440" tIns="45720" rIns="91440" bIns="45720" rtlCol="0" anchor="t">
            <a:normAutofit/>
          </a:bodyPr>
          <a:lstStyle/>
          <a:p>
            <a:pPr marL="571500" indent="-571500"/>
            <a:r>
              <a:rPr lang="en-US" sz="3900"/>
              <a:t>Laws Governing Euthanasia in UK.</a:t>
            </a:r>
          </a:p>
        </p:txBody>
      </p:sp>
      <p:pic>
        <p:nvPicPr>
          <p:cNvPr id="5" name="Content Placeholder 4" descr="Euthanasia: A matter of life and death | SBS News">
            <a:extLst>
              <a:ext uri="{FF2B5EF4-FFF2-40B4-BE49-F238E27FC236}">
                <a16:creationId xmlns:a16="http://schemas.microsoft.com/office/drawing/2014/main" id="{DC911032-5295-A321-2EE5-3A1EFD7A9425}"/>
              </a:ext>
            </a:extLst>
          </p:cNvPr>
          <p:cNvPicPr>
            <a:picLocks noGrp="1" noChangeAspect="1"/>
          </p:cNvPicPr>
          <p:nvPr>
            <p:ph idx="1"/>
          </p:nvPr>
        </p:nvPicPr>
        <p:blipFill rotWithShape="1">
          <a:blip r:embed="rId3"/>
          <a:srcRect l="23632" r="22002" b="-1"/>
          <a:stretch/>
        </p:blipFill>
        <p:spPr>
          <a:xfrm>
            <a:off x="6008146" y="293299"/>
            <a:ext cx="5881209" cy="6084495"/>
          </a:xfrm>
          <a:prstGeom prst="rect">
            <a:avLst/>
          </a:prstGeom>
          <a:effectLst>
            <a:outerShdw blurRad="50800" dist="38100" dir="5400000" algn="t" rotWithShape="0">
              <a:prstClr val="black">
                <a:alpha val="43000"/>
              </a:prstClr>
            </a:outerShdw>
          </a:effectLst>
        </p:spPr>
      </p:pic>
      <p:sp>
        <p:nvSpPr>
          <p:cNvPr id="20" name="Rectangle 19">
            <a:extLst>
              <a:ext uri="{FF2B5EF4-FFF2-40B4-BE49-F238E27FC236}">
                <a16:creationId xmlns:a16="http://schemas.microsoft.com/office/drawing/2014/main" id="{AA047838-7F9E-43CF-A116-26E7AAA8F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1" name="Rectangle 10">
            <a:extLst>
              <a:ext uri="{FF2B5EF4-FFF2-40B4-BE49-F238E27FC236}">
                <a16:creationId xmlns:a16="http://schemas.microsoft.com/office/drawing/2014/main" id="{4554089D-779D-46F6-81CB-EA9C126939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TextBox 5">
            <a:extLst>
              <a:ext uri="{FF2B5EF4-FFF2-40B4-BE49-F238E27FC236}">
                <a16:creationId xmlns:a16="http://schemas.microsoft.com/office/drawing/2014/main" id="{A6E8A0E7-B97C-BCBA-5F15-3EFE6DAF225D}"/>
              </a:ext>
            </a:extLst>
          </p:cNvPr>
          <p:cNvSpPr txBox="1"/>
          <p:nvPr/>
        </p:nvSpPr>
        <p:spPr>
          <a:xfrm>
            <a:off x="158871" y="2553419"/>
            <a:ext cx="4984161" cy="415505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285750" indent="-285750" defTabSz="457200">
              <a:lnSpc>
                <a:spcPct val="90000"/>
              </a:lnSpc>
              <a:spcBef>
                <a:spcPts val="1000"/>
              </a:spcBef>
              <a:buClr>
                <a:schemeClr val="bg2">
                  <a:lumMod val="40000"/>
                  <a:lumOff val="60000"/>
                </a:schemeClr>
              </a:buClr>
              <a:buSzPct val="80000"/>
              <a:buFont typeface="Wingdings" charset="2"/>
              <a:buChar char="Ø"/>
            </a:pPr>
            <a:r>
              <a:rPr lang="en-US" sz="1500">
                <a:latin typeface="+mj-lt"/>
                <a:ea typeface="+mj-ea"/>
                <a:cs typeface="+mj-cs"/>
              </a:rPr>
              <a:t>Euthanasia and assisted suicide are illegal in the UK.</a:t>
            </a:r>
            <a:endParaRPr lang="en-US">
              <a:ea typeface="+mj-ea"/>
              <a:cs typeface="+mj-cs"/>
            </a:endParaRPr>
          </a:p>
          <a:p>
            <a:pPr marL="285750" indent="-285750" defTabSz="457200">
              <a:lnSpc>
                <a:spcPct val="90000"/>
              </a:lnSpc>
              <a:spcBef>
                <a:spcPts val="1000"/>
              </a:spcBef>
              <a:buClr>
                <a:schemeClr val="bg2">
                  <a:lumMod val="40000"/>
                  <a:lumOff val="60000"/>
                </a:schemeClr>
              </a:buClr>
              <a:buSzPct val="80000"/>
              <a:buFont typeface="Wingdings" charset="2"/>
              <a:buChar char="Ø"/>
            </a:pPr>
            <a:r>
              <a:rPr lang="en-US" sz="1500">
                <a:latin typeface="+mj-lt"/>
                <a:ea typeface="+mj-ea"/>
                <a:cs typeface="+mj-cs"/>
              </a:rPr>
              <a:t>Comparison with Belgium and the Netherlands where it is </a:t>
            </a:r>
            <a:r>
              <a:rPr lang="en-US" sz="1500" err="1">
                <a:latin typeface="+mj-lt"/>
                <a:ea typeface="+mj-ea"/>
                <a:cs typeface="+mj-cs"/>
              </a:rPr>
              <a:t>legalised</a:t>
            </a:r>
            <a:r>
              <a:rPr lang="en-US" sz="1500">
                <a:latin typeface="+mj-lt"/>
                <a:ea typeface="+mj-ea"/>
                <a:cs typeface="+mj-cs"/>
              </a:rPr>
              <a:t> under specific conditions</a:t>
            </a:r>
          </a:p>
          <a:p>
            <a:pPr marL="285750" indent="-285750" defTabSz="457200">
              <a:lnSpc>
                <a:spcPct val="90000"/>
              </a:lnSpc>
              <a:spcBef>
                <a:spcPts val="1000"/>
              </a:spcBef>
              <a:buClr>
                <a:schemeClr val="bg2">
                  <a:lumMod val="40000"/>
                  <a:lumOff val="60000"/>
                </a:schemeClr>
              </a:buClr>
              <a:buSzPct val="80000"/>
              <a:buFont typeface="Wingdings"/>
              <a:buChar char="Ø"/>
            </a:pPr>
            <a:r>
              <a:rPr lang="en-US" sz="1500">
                <a:latin typeface="+mj-lt"/>
                <a:ea typeface="+mj-ea"/>
                <a:cs typeface="+mj-cs"/>
              </a:rPr>
              <a:t>Medical Assistance in Dying (MAID) legislation in Canada allows assisted dying under certain circumstances.(</a:t>
            </a:r>
            <a:r>
              <a:rPr lang="en-US" sz="1500" err="1">
                <a:latin typeface="+mj-lt"/>
                <a:ea typeface="+mj-ea"/>
                <a:cs typeface="+mj-cs"/>
              </a:rPr>
              <a:t>Pesul</a:t>
            </a:r>
            <a:r>
              <a:rPr lang="en-US" sz="1500">
                <a:latin typeface="+mj-lt"/>
                <a:ea typeface="+mj-ea"/>
                <a:cs typeface="+mj-cs"/>
              </a:rPr>
              <a:t> et al., 2019)</a:t>
            </a:r>
          </a:p>
          <a:p>
            <a:pPr marL="285750" indent="-285750" defTabSz="457200">
              <a:lnSpc>
                <a:spcPct val="90000"/>
              </a:lnSpc>
              <a:spcBef>
                <a:spcPts val="1000"/>
              </a:spcBef>
              <a:buClr>
                <a:schemeClr val="bg2">
                  <a:lumMod val="40000"/>
                  <a:lumOff val="60000"/>
                </a:schemeClr>
              </a:buClr>
              <a:buSzPct val="80000"/>
              <a:buFont typeface="Wingdings" charset="2"/>
              <a:buChar char="Ø"/>
            </a:pPr>
            <a:r>
              <a:rPr lang="en-US" sz="1500">
                <a:latin typeface="+mj-lt"/>
                <a:ea typeface="+mj-ea"/>
                <a:cs typeface="+mj-cs"/>
              </a:rPr>
              <a:t>Differences in legal approaches reveal the complexities surrounding euthanasia.</a:t>
            </a:r>
          </a:p>
          <a:p>
            <a:pPr marL="285750" indent="-285750" defTabSz="457200">
              <a:lnSpc>
                <a:spcPct val="90000"/>
              </a:lnSpc>
              <a:spcBef>
                <a:spcPts val="1000"/>
              </a:spcBef>
              <a:buClr>
                <a:schemeClr val="bg2">
                  <a:lumMod val="40000"/>
                  <a:lumOff val="60000"/>
                </a:schemeClr>
              </a:buClr>
              <a:buSzPct val="80000"/>
              <a:buFont typeface="Wingdings" charset="2"/>
              <a:buChar char="Ø"/>
            </a:pPr>
            <a:r>
              <a:rPr lang="en-US" sz="1500">
                <a:latin typeface="+mj-lt"/>
                <a:ea typeface="+mj-ea"/>
                <a:cs typeface="+mj-cs"/>
              </a:rPr>
              <a:t>There are dynamic efforts to change existing laws like the Assisted Dying Bill.</a:t>
            </a:r>
          </a:p>
        </p:txBody>
      </p:sp>
    </p:spTree>
    <p:extLst>
      <p:ext uri="{BB962C8B-B14F-4D97-AF65-F5344CB8AC3E}">
        <p14:creationId xmlns:p14="http://schemas.microsoft.com/office/powerpoint/2010/main" val="4033473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61515115-95FB-41E0-86F3-8744438C0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8074F7-DF8C-E7E7-DD52-DE1574253E6D}"/>
              </a:ext>
            </a:extLst>
          </p:cNvPr>
          <p:cNvSpPr>
            <a:spLocks noGrp="1"/>
          </p:cNvSpPr>
          <p:nvPr>
            <p:ph type="title"/>
          </p:nvPr>
        </p:nvSpPr>
        <p:spPr>
          <a:xfrm>
            <a:off x="648930" y="629266"/>
            <a:ext cx="5616217" cy="1622321"/>
          </a:xfrm>
        </p:spPr>
        <p:txBody>
          <a:bodyPr vert="horz" lIns="91440" tIns="45720" rIns="91440" bIns="45720" rtlCol="0" anchor="t">
            <a:normAutofit/>
          </a:bodyPr>
          <a:lstStyle/>
          <a:p>
            <a:pPr marL="571500" indent="-571500"/>
            <a:r>
              <a:rPr lang="en-US" b="0" i="0" kern="1200">
                <a:solidFill>
                  <a:srgbClr val="EBEBEB"/>
                </a:solidFill>
                <a:latin typeface="+mj-lt"/>
                <a:ea typeface="+mj-ea"/>
                <a:cs typeface="+mj-cs"/>
              </a:rPr>
              <a:t>End of Life and Palliative Care</a:t>
            </a:r>
          </a:p>
        </p:txBody>
      </p:sp>
      <p:sp>
        <p:nvSpPr>
          <p:cNvPr id="19" name="Freeform 31">
            <a:extLst>
              <a:ext uri="{FF2B5EF4-FFF2-40B4-BE49-F238E27FC236}">
                <a16:creationId xmlns:a16="http://schemas.microsoft.com/office/drawing/2014/main" id="{8222A33F-BE2D-4D69-92A0-5DF8B17BA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49843"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solidFill>
                <a:srgbClr val="FFFFFF"/>
              </a:solidFill>
            </a:endParaRPr>
          </a:p>
        </p:txBody>
      </p:sp>
      <p:sp useBgFill="1">
        <p:nvSpPr>
          <p:cNvPr id="20" name="Freeform: Shape 19">
            <a:extLst>
              <a:ext uri="{FF2B5EF4-FFF2-40B4-BE49-F238E27FC236}">
                <a16:creationId xmlns:a16="http://schemas.microsoft.com/office/drawing/2014/main" id="{CE1C74D0-9609-468A-9597-5D87C8A42B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98731" y="664312"/>
            <a:ext cx="6858001" cy="5529377"/>
          </a:xfrm>
          <a:custGeom>
            <a:avLst/>
            <a:gdLst>
              <a:gd name="connsiteX0" fmla="*/ 6858001 w 6858001"/>
              <a:gd name="connsiteY0" fmla="*/ 1177 h 5529377"/>
              <a:gd name="connsiteX1" fmla="*/ 6858001 w 6858001"/>
              <a:gd name="connsiteY1" fmla="*/ 1344715 h 5529377"/>
              <a:gd name="connsiteX2" fmla="*/ 6858000 w 6858001"/>
              <a:gd name="connsiteY2" fmla="*/ 1344715 h 5529377"/>
              <a:gd name="connsiteX3" fmla="*/ 6858000 w 6858001"/>
              <a:gd name="connsiteY3" fmla="*/ 5529377 h 5529377"/>
              <a:gd name="connsiteX4" fmla="*/ 0 w 6858001"/>
              <a:gd name="connsiteY4" fmla="*/ 5529376 h 5529377"/>
              <a:gd name="connsiteX5" fmla="*/ 0 w 6858001"/>
              <a:gd name="connsiteY5" fmla="*/ 891096 h 5529377"/>
              <a:gd name="connsiteX6" fmla="*/ 1 w 6858001"/>
              <a:gd name="connsiteY6" fmla="*/ 891096 h 5529377"/>
              <a:gd name="connsiteX7" fmla="*/ 1 w 6858001"/>
              <a:gd name="connsiteY7" fmla="*/ 0 h 5529377"/>
              <a:gd name="connsiteX8" fmla="*/ 40463 w 6858001"/>
              <a:gd name="connsiteY8" fmla="*/ 5883 h 5529377"/>
              <a:gd name="connsiteX9" fmla="*/ 159107 w 6858001"/>
              <a:gd name="connsiteY9" fmla="*/ 23196 h 5529377"/>
              <a:gd name="connsiteX10" fmla="*/ 245518 w 6858001"/>
              <a:gd name="connsiteY10" fmla="*/ 35299 h 5529377"/>
              <a:gd name="connsiteX11" fmla="*/ 348388 w 6858001"/>
              <a:gd name="connsiteY11" fmla="*/ 48073 h 5529377"/>
              <a:gd name="connsiteX12" fmla="*/ 470460 w 6858001"/>
              <a:gd name="connsiteY12" fmla="*/ 63369 h 5529377"/>
              <a:gd name="connsiteX13" fmla="*/ 605563 w 6858001"/>
              <a:gd name="connsiteY13" fmla="*/ 79506 h 5529377"/>
              <a:gd name="connsiteX14" fmla="*/ 757810 w 6858001"/>
              <a:gd name="connsiteY14" fmla="*/ 96483 h 5529377"/>
              <a:gd name="connsiteX15" fmla="*/ 923774 w 6858001"/>
              <a:gd name="connsiteY15" fmla="*/ 114469 h 5529377"/>
              <a:gd name="connsiteX16" fmla="*/ 1104139 w 6858001"/>
              <a:gd name="connsiteY16" fmla="*/ 132454 h 5529377"/>
              <a:gd name="connsiteX17" fmla="*/ 1296163 w 6858001"/>
              <a:gd name="connsiteY17" fmla="*/ 150776 h 5529377"/>
              <a:gd name="connsiteX18" fmla="*/ 1503275 w 6858001"/>
              <a:gd name="connsiteY18" fmla="*/ 167753 h 5529377"/>
              <a:gd name="connsiteX19" fmla="*/ 1719988 w 6858001"/>
              <a:gd name="connsiteY19" fmla="*/ 184058 h 5529377"/>
              <a:gd name="connsiteX20" fmla="*/ 1949045 w 6858001"/>
              <a:gd name="connsiteY20" fmla="*/ 198849 h 5529377"/>
              <a:gd name="connsiteX21" fmla="*/ 2187703 w 6858001"/>
              <a:gd name="connsiteY21" fmla="*/ 212969 h 5529377"/>
              <a:gd name="connsiteX22" fmla="*/ 2436649 w 6858001"/>
              <a:gd name="connsiteY22" fmla="*/ 226248 h 5529377"/>
              <a:gd name="connsiteX23" fmla="*/ 2564208 w 6858001"/>
              <a:gd name="connsiteY23" fmla="*/ 230955 h 5529377"/>
              <a:gd name="connsiteX24" fmla="*/ 2694509 w 6858001"/>
              <a:gd name="connsiteY24" fmla="*/ 236165 h 5529377"/>
              <a:gd name="connsiteX25" fmla="*/ 2826868 w 6858001"/>
              <a:gd name="connsiteY25" fmla="*/ 241040 h 5529377"/>
              <a:gd name="connsiteX26" fmla="*/ 2959914 w 6858001"/>
              <a:gd name="connsiteY26" fmla="*/ 244234 h 5529377"/>
              <a:gd name="connsiteX27" fmla="*/ 3095702 w 6858001"/>
              <a:gd name="connsiteY27" fmla="*/ 247091 h 5529377"/>
              <a:gd name="connsiteX28" fmla="*/ 3232862 w 6858001"/>
              <a:gd name="connsiteY28" fmla="*/ 250117 h 5529377"/>
              <a:gd name="connsiteX29" fmla="*/ 3372765 w 6858001"/>
              <a:gd name="connsiteY29" fmla="*/ 252134 h 5529377"/>
              <a:gd name="connsiteX30" fmla="*/ 3514040 w 6858001"/>
              <a:gd name="connsiteY30" fmla="*/ 252134 h 5529377"/>
              <a:gd name="connsiteX31" fmla="*/ 3656686 w 6858001"/>
              <a:gd name="connsiteY31" fmla="*/ 253142 h 5529377"/>
              <a:gd name="connsiteX32" fmla="*/ 3800704 w 6858001"/>
              <a:gd name="connsiteY32" fmla="*/ 252134 h 5529377"/>
              <a:gd name="connsiteX33" fmla="*/ 3946780 w 6858001"/>
              <a:gd name="connsiteY33" fmla="*/ 250117 h 5529377"/>
              <a:gd name="connsiteX34" fmla="*/ 4092855 w 6858001"/>
              <a:gd name="connsiteY34" fmla="*/ 248268 h 5529377"/>
              <a:gd name="connsiteX35" fmla="*/ 4240988 w 6858001"/>
              <a:gd name="connsiteY35" fmla="*/ 244234 h 5529377"/>
              <a:gd name="connsiteX36" fmla="*/ 4390492 w 6858001"/>
              <a:gd name="connsiteY36" fmla="*/ 240032 h 5529377"/>
              <a:gd name="connsiteX37" fmla="*/ 4539997 w 6858001"/>
              <a:gd name="connsiteY37" fmla="*/ 235157 h 5529377"/>
              <a:gd name="connsiteX38" fmla="*/ 4690873 w 6858001"/>
              <a:gd name="connsiteY38" fmla="*/ 228266 h 5529377"/>
              <a:gd name="connsiteX39" fmla="*/ 4843120 w 6858001"/>
              <a:gd name="connsiteY39" fmla="*/ 220029 h 5529377"/>
              <a:gd name="connsiteX40" fmla="*/ 4996054 w 6858001"/>
              <a:gd name="connsiteY40" fmla="*/ 212129 h 5529377"/>
              <a:gd name="connsiteX41" fmla="*/ 5148987 w 6858001"/>
              <a:gd name="connsiteY41" fmla="*/ 202044 h 5529377"/>
              <a:gd name="connsiteX42" fmla="*/ 5303978 w 6858001"/>
              <a:gd name="connsiteY42" fmla="*/ 189941 h 5529377"/>
              <a:gd name="connsiteX43" fmla="*/ 5456911 w 6858001"/>
              <a:gd name="connsiteY43" fmla="*/ 177839 h 5529377"/>
              <a:gd name="connsiteX44" fmla="*/ 5612588 w 6858001"/>
              <a:gd name="connsiteY44" fmla="*/ 163887 h 5529377"/>
              <a:gd name="connsiteX45" fmla="*/ 5768950 w 6858001"/>
              <a:gd name="connsiteY45" fmla="*/ 148591 h 5529377"/>
              <a:gd name="connsiteX46" fmla="*/ 5923255 w 6858001"/>
              <a:gd name="connsiteY46" fmla="*/ 132455 h 5529377"/>
              <a:gd name="connsiteX47" fmla="*/ 6079618 w 6858001"/>
              <a:gd name="connsiteY47" fmla="*/ 113629 h 5529377"/>
              <a:gd name="connsiteX48" fmla="*/ 6235294 w 6858001"/>
              <a:gd name="connsiteY48" fmla="*/ 93458 h 5529377"/>
              <a:gd name="connsiteX49" fmla="*/ 6391657 w 6858001"/>
              <a:gd name="connsiteY49" fmla="*/ 73455 h 5529377"/>
              <a:gd name="connsiteX50" fmla="*/ 6547333 w 6858001"/>
              <a:gd name="connsiteY50" fmla="*/ 50091 h 5529377"/>
              <a:gd name="connsiteX51" fmla="*/ 6702324 w 6858001"/>
              <a:gd name="connsiteY51" fmla="*/ 26222 h 5529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5529377">
                <a:moveTo>
                  <a:pt x="6858001" y="1177"/>
                </a:moveTo>
                <a:lnTo>
                  <a:pt x="6858001" y="1344715"/>
                </a:lnTo>
                <a:lnTo>
                  <a:pt x="6858000" y="1344715"/>
                </a:lnTo>
                <a:lnTo>
                  <a:pt x="6858000" y="5529377"/>
                </a:lnTo>
                <a:lnTo>
                  <a:pt x="0" y="5529376"/>
                </a:lnTo>
                <a:lnTo>
                  <a:pt x="0" y="891096"/>
                </a:lnTo>
                <a:lnTo>
                  <a:pt x="1" y="891096"/>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4" name="Content Placeholder 3" descr="Old couple holding hands in hospital · Free Stock Photo">
            <a:extLst>
              <a:ext uri="{FF2B5EF4-FFF2-40B4-BE49-F238E27FC236}">
                <a16:creationId xmlns:a16="http://schemas.microsoft.com/office/drawing/2014/main" id="{AB35674D-9718-DC5C-E048-F596E0B75B6D}"/>
              </a:ext>
            </a:extLst>
          </p:cNvPr>
          <p:cNvPicPr>
            <a:picLocks noGrp="1" noChangeAspect="1"/>
          </p:cNvPicPr>
          <p:nvPr>
            <p:ph idx="1"/>
          </p:nvPr>
        </p:nvPicPr>
        <p:blipFill>
          <a:blip r:embed="rId2"/>
          <a:stretch>
            <a:fillRect/>
          </a:stretch>
        </p:blipFill>
        <p:spPr>
          <a:xfrm>
            <a:off x="7563742" y="1936446"/>
            <a:ext cx="3980139" cy="2985104"/>
          </a:xfrm>
          <a:prstGeom prst="rect">
            <a:avLst/>
          </a:prstGeom>
          <a:effectLst/>
        </p:spPr>
      </p:pic>
      <p:sp>
        <p:nvSpPr>
          <p:cNvPr id="21" name="Rectangle 20">
            <a:extLst>
              <a:ext uri="{FF2B5EF4-FFF2-40B4-BE49-F238E27FC236}">
                <a16:creationId xmlns:a16="http://schemas.microsoft.com/office/drawing/2014/main" id="{C137128D-E594-4905-9F76-E385F0831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TextBox 4">
            <a:extLst>
              <a:ext uri="{FF2B5EF4-FFF2-40B4-BE49-F238E27FC236}">
                <a16:creationId xmlns:a16="http://schemas.microsoft.com/office/drawing/2014/main" id="{86704F6D-C46E-9177-52EE-A1AA2E97FD54}"/>
              </a:ext>
            </a:extLst>
          </p:cNvPr>
          <p:cNvSpPr txBox="1"/>
          <p:nvPr/>
        </p:nvSpPr>
        <p:spPr>
          <a:xfrm>
            <a:off x="648931" y="2438400"/>
            <a:ext cx="5616216" cy="3785419"/>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marL="285750" indent="-285750" defTabSz="457200">
              <a:lnSpc>
                <a:spcPct val="90000"/>
              </a:lnSpc>
              <a:spcBef>
                <a:spcPts val="1000"/>
              </a:spcBef>
              <a:buClr>
                <a:schemeClr val="bg2">
                  <a:lumMod val="40000"/>
                  <a:lumOff val="60000"/>
                </a:schemeClr>
              </a:buClr>
              <a:buSzPct val="80000"/>
              <a:buFont typeface="Wingdings 3" charset="2"/>
              <a:buChar char=""/>
            </a:pPr>
            <a:r>
              <a:rPr lang="en-US">
                <a:solidFill>
                  <a:srgbClr val="FFFFFF"/>
                </a:solidFill>
                <a:latin typeface="+mj-lt"/>
                <a:ea typeface="+mj-ea"/>
                <a:cs typeface="+mj-cs"/>
              </a:rPr>
              <a:t>There is need of high-quality palliative care in the UK</a:t>
            </a:r>
          </a:p>
          <a:p>
            <a:pPr marL="285750" indent="-285750" defTabSz="457200">
              <a:lnSpc>
                <a:spcPct val="90000"/>
              </a:lnSpc>
              <a:spcBef>
                <a:spcPts val="1000"/>
              </a:spcBef>
              <a:buClr>
                <a:schemeClr val="bg2">
                  <a:lumMod val="40000"/>
                  <a:lumOff val="60000"/>
                </a:schemeClr>
              </a:buClr>
              <a:buSzPct val="80000"/>
              <a:buFont typeface="Wingdings 3" charset="2"/>
              <a:buChar char=""/>
            </a:pPr>
            <a:r>
              <a:rPr lang="en-US">
                <a:solidFill>
                  <a:srgbClr val="FFFFFF"/>
                </a:solidFill>
                <a:latin typeface="+mj-lt"/>
                <a:ea typeface="+mj-ea"/>
                <a:cs typeface="+mj-cs"/>
              </a:rPr>
              <a:t>Multi-disciplinary approach to improving the quality of life for individuals with life-limiting illnesses need to be embraced (Salinas,2021).</a:t>
            </a:r>
          </a:p>
          <a:p>
            <a:pPr marL="285750" indent="-285750" defTabSz="457200">
              <a:lnSpc>
                <a:spcPct val="90000"/>
              </a:lnSpc>
              <a:spcBef>
                <a:spcPts val="1000"/>
              </a:spcBef>
              <a:buClr>
                <a:schemeClr val="bg2">
                  <a:lumMod val="40000"/>
                  <a:lumOff val="60000"/>
                </a:schemeClr>
              </a:buClr>
              <a:buSzPct val="80000"/>
              <a:buFont typeface="Wingdings 3" charset="2"/>
              <a:buChar char=""/>
            </a:pPr>
            <a:r>
              <a:rPr lang="en-US">
                <a:solidFill>
                  <a:srgbClr val="FFFFFF"/>
                </a:solidFill>
                <a:latin typeface="+mj-lt"/>
                <a:ea typeface="+mj-ea"/>
                <a:cs typeface="+mj-cs"/>
              </a:rPr>
              <a:t>Focus need to be based on home-based care, hospice services and pain management</a:t>
            </a:r>
          </a:p>
          <a:p>
            <a:pPr marL="285750" indent="-285750" defTabSz="457200">
              <a:lnSpc>
                <a:spcPct val="90000"/>
              </a:lnSpc>
              <a:spcBef>
                <a:spcPts val="1000"/>
              </a:spcBef>
              <a:buClr>
                <a:schemeClr val="bg2">
                  <a:lumMod val="40000"/>
                  <a:lumOff val="60000"/>
                </a:schemeClr>
              </a:buClr>
              <a:buSzPct val="80000"/>
              <a:buFont typeface="Wingdings 3" charset="2"/>
              <a:buChar char=""/>
            </a:pPr>
            <a:r>
              <a:rPr lang="en-US">
                <a:solidFill>
                  <a:srgbClr val="FFFFFF"/>
                </a:solidFill>
                <a:latin typeface="+mj-lt"/>
                <a:ea typeface="+mj-ea"/>
                <a:cs typeface="+mj-cs"/>
              </a:rPr>
              <a:t>Dedication of palliative care professionals to be prioritized</a:t>
            </a:r>
          </a:p>
          <a:p>
            <a:pPr marL="285750" indent="-285750" defTabSz="457200">
              <a:lnSpc>
                <a:spcPct val="90000"/>
              </a:lnSpc>
              <a:spcBef>
                <a:spcPts val="1000"/>
              </a:spcBef>
              <a:buClr>
                <a:schemeClr val="bg2">
                  <a:lumMod val="40000"/>
                  <a:lumOff val="60000"/>
                </a:schemeClr>
              </a:buClr>
              <a:buSzPct val="80000"/>
              <a:buFont typeface="Wingdings 3" charset="2"/>
              <a:buChar char=""/>
            </a:pPr>
            <a:r>
              <a:rPr lang="en-US">
                <a:solidFill>
                  <a:srgbClr val="FFFFFF"/>
                </a:solidFill>
                <a:latin typeface="+mj-lt"/>
                <a:ea typeface="+mj-ea"/>
                <a:cs typeface="+mj-cs"/>
              </a:rPr>
              <a:t>There is an overall fear that legalizing euthanasia may shift attention and resources away from palliative care.</a:t>
            </a:r>
          </a:p>
          <a:p>
            <a:pPr defTabSz="457200">
              <a:lnSpc>
                <a:spcPct val="90000"/>
              </a:lnSpc>
              <a:spcBef>
                <a:spcPts val="1000"/>
              </a:spcBef>
              <a:buClr>
                <a:schemeClr val="bg2">
                  <a:lumMod val="40000"/>
                  <a:lumOff val="60000"/>
                </a:schemeClr>
              </a:buClr>
              <a:buSzPct val="80000"/>
              <a:buFont typeface="Wingdings 3" charset="2"/>
              <a:buChar char=""/>
            </a:pPr>
            <a:endParaRPr lang="en-US">
              <a:solidFill>
                <a:srgbClr val="FFFFFF"/>
              </a:solidFill>
              <a:latin typeface="+mj-lt"/>
              <a:ea typeface="+mj-ea"/>
              <a:cs typeface="+mj-cs"/>
            </a:endParaRPr>
          </a:p>
        </p:txBody>
      </p:sp>
    </p:spTree>
    <p:extLst>
      <p:ext uri="{BB962C8B-B14F-4D97-AF65-F5344CB8AC3E}">
        <p14:creationId xmlns:p14="http://schemas.microsoft.com/office/powerpoint/2010/main" val="3712631669"/>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87244-6B0E-E0CA-A492-5C57A3CE818B}"/>
              </a:ext>
            </a:extLst>
          </p:cNvPr>
          <p:cNvSpPr>
            <a:spLocks noGrp="1"/>
          </p:cNvSpPr>
          <p:nvPr>
            <p:ph type="title"/>
          </p:nvPr>
        </p:nvSpPr>
        <p:spPr/>
        <p:txBody>
          <a:bodyPr/>
          <a:lstStyle/>
          <a:p>
            <a:r>
              <a:rPr lang="en-GB"/>
              <a:t>Gap Between Need and Availability of End of- Life Care</a:t>
            </a:r>
            <a:br>
              <a:rPr lang="en-GB"/>
            </a:br>
            <a:br>
              <a:rPr lang="en-GB"/>
            </a:br>
            <a:endParaRPr lang="en-GB"/>
          </a:p>
        </p:txBody>
      </p:sp>
      <p:pic>
        <p:nvPicPr>
          <p:cNvPr id="4" name="Content Placeholder 3" descr="The gap in healthy life expectancy between the most and least deprived ...">
            <a:extLst>
              <a:ext uri="{FF2B5EF4-FFF2-40B4-BE49-F238E27FC236}">
                <a16:creationId xmlns:a16="http://schemas.microsoft.com/office/drawing/2014/main" id="{25658FBD-5145-9736-AD43-163F46221B29}"/>
              </a:ext>
            </a:extLst>
          </p:cNvPr>
          <p:cNvPicPr>
            <a:picLocks noGrp="1" noChangeAspect="1"/>
          </p:cNvPicPr>
          <p:nvPr>
            <p:ph idx="1"/>
          </p:nvPr>
        </p:nvPicPr>
        <p:blipFill>
          <a:blip r:embed="rId2"/>
          <a:stretch>
            <a:fillRect/>
          </a:stretch>
        </p:blipFill>
        <p:spPr>
          <a:xfrm>
            <a:off x="7206345" y="2886525"/>
            <a:ext cx="4634255" cy="2988065"/>
          </a:xfrm>
        </p:spPr>
      </p:pic>
      <p:sp>
        <p:nvSpPr>
          <p:cNvPr id="3" name="TextBox 2">
            <a:extLst>
              <a:ext uri="{FF2B5EF4-FFF2-40B4-BE49-F238E27FC236}">
                <a16:creationId xmlns:a16="http://schemas.microsoft.com/office/drawing/2014/main" id="{E484D722-7B64-C418-5DB3-4C5EE75DFD26}"/>
              </a:ext>
            </a:extLst>
          </p:cNvPr>
          <p:cNvSpPr txBox="1"/>
          <p:nvPr/>
        </p:nvSpPr>
        <p:spPr>
          <a:xfrm>
            <a:off x="1102006" y="2202807"/>
            <a:ext cx="6022692" cy="21791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 name="Rectangle 4">
            <a:extLst>
              <a:ext uri="{FF2B5EF4-FFF2-40B4-BE49-F238E27FC236}">
                <a16:creationId xmlns:a16="http://schemas.microsoft.com/office/drawing/2014/main" id="{968D275C-FD01-FF24-9C6B-E128A6D464BB}"/>
              </a:ext>
            </a:extLst>
          </p:cNvPr>
          <p:cNvSpPr/>
          <p:nvPr/>
        </p:nvSpPr>
        <p:spPr>
          <a:xfrm>
            <a:off x="1085126" y="2333021"/>
            <a:ext cx="38582" cy="1929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CDEFE0A-762C-6BE9-E338-E4B25550BCAD}"/>
              </a:ext>
            </a:extLst>
          </p:cNvPr>
          <p:cNvSpPr txBox="1"/>
          <p:nvPr/>
        </p:nvSpPr>
        <p:spPr>
          <a:xfrm>
            <a:off x="647459" y="2601892"/>
            <a:ext cx="6041982"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GB"/>
              <a:t>Factors contributing to the gap in end-of-life care, including an ongoing population and healthcare infrastructure disabilities.</a:t>
            </a:r>
            <a:endParaRPr lang="en-US"/>
          </a:p>
          <a:p>
            <a:pPr marL="285750" indent="-285750">
              <a:buFont typeface="Wingdings"/>
              <a:buChar char="Ø"/>
            </a:pPr>
            <a:r>
              <a:rPr lang="en-GB"/>
              <a:t>There is need for an increased investment in palliative care training and funding for hospice programs (Amundsen, 2022).</a:t>
            </a:r>
          </a:p>
          <a:p>
            <a:pPr marL="285750" indent="-285750">
              <a:buFont typeface="Wingdings"/>
              <a:buChar char="Ø"/>
            </a:pPr>
            <a:r>
              <a:rPr lang="en-GB"/>
              <a:t>Importance of promoting awareness and conversations about end-of-life preferences need to be given priority.</a:t>
            </a:r>
          </a:p>
          <a:p>
            <a:pPr marL="285750" indent="-285750">
              <a:buFont typeface="Wingdings"/>
              <a:buChar char="Ø"/>
            </a:pPr>
            <a:r>
              <a:rPr lang="en-GB"/>
              <a:t>The goal is to provide comprehensive and compassionate care while respecting the sanctity of life.</a:t>
            </a:r>
          </a:p>
        </p:txBody>
      </p:sp>
    </p:spTree>
    <p:extLst>
      <p:ext uri="{BB962C8B-B14F-4D97-AF65-F5344CB8AC3E}">
        <p14:creationId xmlns:p14="http://schemas.microsoft.com/office/powerpoint/2010/main" val="159985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D04B0D9-914D-6F99-C2A3-441DA72C0AB1}"/>
              </a:ext>
            </a:extLst>
          </p:cNvPr>
          <p:cNvSpPr>
            <a:spLocks noGrp="1"/>
          </p:cNvSpPr>
          <p:nvPr>
            <p:ph type="title"/>
          </p:nvPr>
        </p:nvSpPr>
        <p:spPr>
          <a:xfrm>
            <a:off x="648929" y="629266"/>
            <a:ext cx="4944152" cy="1622321"/>
          </a:xfrm>
        </p:spPr>
        <p:txBody>
          <a:bodyPr vert="horz" lIns="91440" tIns="45720" rIns="91440" bIns="45720" rtlCol="0" anchor="t">
            <a:normAutofit/>
          </a:bodyPr>
          <a:lstStyle/>
          <a:p>
            <a:pPr marL="571500" indent="-571500">
              <a:lnSpc>
                <a:spcPct val="90000"/>
              </a:lnSpc>
            </a:pPr>
            <a:r>
              <a:rPr lang="en-US" sz="3600"/>
              <a:t>Legislation, Policy and Theories of Aging.</a:t>
            </a:r>
          </a:p>
        </p:txBody>
      </p:sp>
      <p:sp>
        <p:nvSpPr>
          <p:cNvPr id="37" name="Rectangle 36">
            <a:extLst>
              <a:ext uri="{FF2B5EF4-FFF2-40B4-BE49-F238E27FC236}">
                <a16:creationId xmlns:a16="http://schemas.microsoft.com/office/drawing/2014/main" id="{A01CF8E8-3809-4B79-ADEA-57B77FFFE2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ed Rectangle 9">
            <a:extLst>
              <a:ext uri="{FF2B5EF4-FFF2-40B4-BE49-F238E27FC236}">
                <a16:creationId xmlns:a16="http://schemas.microsoft.com/office/drawing/2014/main" id="{AC78ED9A-A000-47CC-824F-C8C0CC5B58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373" y="484632"/>
            <a:ext cx="5130204" cy="5739187"/>
          </a:xfrm>
          <a:prstGeom prst="roundRect">
            <a:avLst>
              <a:gd name="adj" fmla="val 0"/>
            </a:avLst>
          </a:prstGeom>
          <a:solidFill>
            <a:schemeClr val="tx1"/>
          </a:solidFill>
          <a:ln w="12700">
            <a:solidFill>
              <a:schemeClr val="tx2">
                <a:lumMod val="75000"/>
              </a:schemeClr>
            </a:solidFill>
          </a:ln>
          <a:effectLst>
            <a:outerShdw blurRad="50800" dist="50800" dir="5400000" algn="tl" rotWithShape="0">
              <a:srgbClr val="000000">
                <a:alpha val="4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nnual mid-year population estimates, UK - Office for National Statistics">
            <a:extLst>
              <a:ext uri="{FF2B5EF4-FFF2-40B4-BE49-F238E27FC236}">
                <a16:creationId xmlns:a16="http://schemas.microsoft.com/office/drawing/2014/main" id="{44DDD753-8458-DB89-5C60-24F9EF1C92EE}"/>
              </a:ext>
            </a:extLst>
          </p:cNvPr>
          <p:cNvPicPr>
            <a:picLocks noGrp="1" noChangeAspect="1"/>
          </p:cNvPicPr>
          <p:nvPr>
            <p:ph idx="1"/>
          </p:nvPr>
        </p:nvPicPr>
        <p:blipFill rotWithShape="1">
          <a:blip r:embed="rId3"/>
          <a:srcRect l="25170" r="11763" b="-1"/>
          <a:stretch/>
        </p:blipFill>
        <p:spPr>
          <a:xfrm>
            <a:off x="6902956" y="825903"/>
            <a:ext cx="4479038" cy="5095720"/>
          </a:xfrm>
          <a:prstGeom prst="rect">
            <a:avLst/>
          </a:prstGeom>
          <a:effectLst/>
        </p:spPr>
      </p:pic>
      <p:sp>
        <p:nvSpPr>
          <p:cNvPr id="39" name="Rectangle 38">
            <a:extLst>
              <a:ext uri="{FF2B5EF4-FFF2-40B4-BE49-F238E27FC236}">
                <a16:creationId xmlns:a16="http://schemas.microsoft.com/office/drawing/2014/main" id="{315158EE-2B51-42AF-83FF-5560D5B86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extBox 1">
            <a:extLst>
              <a:ext uri="{FF2B5EF4-FFF2-40B4-BE49-F238E27FC236}">
                <a16:creationId xmlns:a16="http://schemas.microsoft.com/office/drawing/2014/main" id="{149B581B-0727-8FB2-947A-59EAE7AE7509}"/>
              </a:ext>
            </a:extLst>
          </p:cNvPr>
          <p:cNvSpPr txBox="1"/>
          <p:nvPr/>
        </p:nvSpPr>
        <p:spPr>
          <a:xfrm>
            <a:off x="648930" y="2438400"/>
            <a:ext cx="4944151" cy="3785419"/>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marL="285750" indent="-285750" defTabSz="457200">
              <a:spcBef>
                <a:spcPts val="1000"/>
              </a:spcBef>
              <a:buClr>
                <a:schemeClr val="bg2">
                  <a:lumMod val="40000"/>
                  <a:lumOff val="60000"/>
                </a:schemeClr>
              </a:buClr>
              <a:buSzPct val="80000"/>
              <a:buFont typeface="Wingdings 3" charset="2"/>
              <a:buChar char=""/>
            </a:pPr>
            <a:r>
              <a:rPr lang="en-US">
                <a:latin typeface="+mj-lt"/>
                <a:ea typeface="+mj-ea"/>
                <a:cs typeface="+mj-cs"/>
              </a:rPr>
              <a:t>Legislation and policies plays key roles in shaping care for older people.</a:t>
            </a:r>
          </a:p>
          <a:p>
            <a:pPr marL="285750" indent="-285750" defTabSz="457200">
              <a:spcBef>
                <a:spcPts val="1000"/>
              </a:spcBef>
              <a:buClr>
                <a:schemeClr val="bg2">
                  <a:lumMod val="40000"/>
                  <a:lumOff val="60000"/>
                </a:schemeClr>
              </a:buClr>
              <a:buSzPct val="80000"/>
              <a:buFont typeface="Wingdings 3" charset="2"/>
              <a:buChar char=""/>
            </a:pPr>
            <a:r>
              <a:rPr lang="en-US">
                <a:latin typeface="+mj-lt"/>
                <a:ea typeface="+mj-ea"/>
                <a:cs typeface="+mj-cs"/>
              </a:rPr>
              <a:t>Ethical conflicts of legalizing euthanasia compromises dignity and autonomy.</a:t>
            </a:r>
          </a:p>
          <a:p>
            <a:pPr marL="285750" indent="-285750" defTabSz="457200">
              <a:spcBef>
                <a:spcPts val="1000"/>
              </a:spcBef>
              <a:buClr>
                <a:schemeClr val="bg2">
                  <a:lumMod val="40000"/>
                  <a:lumOff val="60000"/>
                </a:schemeClr>
              </a:buClr>
              <a:buSzPct val="80000"/>
              <a:buFont typeface="Wingdings 3" charset="2"/>
              <a:buChar char=""/>
            </a:pPr>
            <a:r>
              <a:rPr lang="en-US">
                <a:latin typeface="+mj-lt"/>
                <a:ea typeface="+mj-ea"/>
                <a:cs typeface="+mj-cs"/>
              </a:rPr>
              <a:t>As legislation  is allowed, there is potential for abuse, manipulation and coercion.</a:t>
            </a:r>
          </a:p>
          <a:p>
            <a:pPr marL="285750" indent="-285750" defTabSz="457200">
              <a:spcBef>
                <a:spcPts val="1000"/>
              </a:spcBef>
              <a:buClr>
                <a:schemeClr val="bg2">
                  <a:lumMod val="40000"/>
                  <a:lumOff val="60000"/>
                </a:schemeClr>
              </a:buClr>
              <a:buSzPct val="80000"/>
              <a:buFont typeface="Wingdings 3" charset="2"/>
              <a:buChar char=""/>
            </a:pPr>
            <a:r>
              <a:rPr lang="en-US">
                <a:latin typeface="+mj-lt"/>
                <a:ea typeface="+mj-ea"/>
                <a:cs typeface="+mj-cs"/>
              </a:rPr>
              <a:t>The need to engage in working towards maintaining a cautious approach, psychological support and pain management.</a:t>
            </a:r>
          </a:p>
          <a:p>
            <a:pPr marL="285750" indent="-285750" defTabSz="457200">
              <a:spcBef>
                <a:spcPts val="1000"/>
              </a:spcBef>
              <a:buClr>
                <a:schemeClr val="bg2">
                  <a:lumMod val="40000"/>
                  <a:lumOff val="60000"/>
                </a:schemeClr>
              </a:buClr>
              <a:buSzPct val="80000"/>
              <a:buFont typeface="Wingdings 3" charset="2"/>
              <a:buChar char=""/>
            </a:pPr>
            <a:endParaRPr lang="en-US">
              <a:latin typeface="+mj-lt"/>
              <a:ea typeface="+mj-ea"/>
              <a:cs typeface="+mj-cs"/>
            </a:endParaRPr>
          </a:p>
          <a:p>
            <a:pPr marL="285750" indent="-285750" defTabSz="457200">
              <a:spcBef>
                <a:spcPts val="1000"/>
              </a:spcBef>
              <a:buClr>
                <a:schemeClr val="bg2">
                  <a:lumMod val="40000"/>
                  <a:lumOff val="60000"/>
                </a:schemeClr>
              </a:buClr>
              <a:buSzPct val="80000"/>
              <a:buFont typeface="Wingdings 3" charset="2"/>
              <a:buChar char=""/>
            </a:pPr>
            <a:endParaRPr lang="en-US">
              <a:latin typeface="+mj-lt"/>
              <a:ea typeface="+mj-ea"/>
              <a:cs typeface="+mj-cs"/>
            </a:endParaRPr>
          </a:p>
        </p:txBody>
      </p:sp>
    </p:spTree>
    <p:extLst>
      <p:ext uri="{BB962C8B-B14F-4D97-AF65-F5344CB8AC3E}">
        <p14:creationId xmlns:p14="http://schemas.microsoft.com/office/powerpoint/2010/main" val="687977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ABE6F9A3-300E-47F5-B41C-C8C5E758D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49FCCA-F29B-6EE4-430C-74C3E68E5F59}"/>
              </a:ext>
            </a:extLst>
          </p:cNvPr>
          <p:cNvSpPr>
            <a:spLocks noGrp="1"/>
          </p:cNvSpPr>
          <p:nvPr>
            <p:ph type="title"/>
          </p:nvPr>
        </p:nvSpPr>
        <p:spPr>
          <a:xfrm>
            <a:off x="648929" y="1063417"/>
            <a:ext cx="3505495" cy="4675396"/>
          </a:xfrm>
        </p:spPr>
        <p:txBody>
          <a:bodyPr anchor="ctr">
            <a:normAutofit/>
          </a:bodyPr>
          <a:lstStyle/>
          <a:p>
            <a:r>
              <a:rPr lang="en-GB">
                <a:solidFill>
                  <a:srgbClr val="F2F2F2"/>
                </a:solidFill>
              </a:rPr>
              <a:t>Planning for End- of-Life</a:t>
            </a:r>
          </a:p>
        </p:txBody>
      </p:sp>
      <p:sp>
        <p:nvSpPr>
          <p:cNvPr id="30" name="Rectangle 29">
            <a:extLst>
              <a:ext uri="{FF2B5EF4-FFF2-40B4-BE49-F238E27FC236}">
                <a16:creationId xmlns:a16="http://schemas.microsoft.com/office/drawing/2014/main" id="{61B4701B-39FE-43B8-86AA-D6B8789C2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2" name="Rounded Rectangle 9">
            <a:extLst>
              <a:ext uri="{FF2B5EF4-FFF2-40B4-BE49-F238E27FC236}">
                <a16:creationId xmlns:a16="http://schemas.microsoft.com/office/drawing/2014/main" id="{E9A7EF13-49FA-4355-971A-34B065F35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484632"/>
            <a:ext cx="6584098" cy="5739187"/>
          </a:xfrm>
          <a:prstGeom prst="roundRect">
            <a:avLst>
              <a:gd name="adj" fmla="val 0"/>
            </a:avLst>
          </a:prstGeom>
          <a:ln w="12700" cap="sq">
            <a:solidFill>
              <a:schemeClr val="bg1">
                <a:lumMod val="75000"/>
              </a:schemeClr>
            </a:solidFill>
            <a:miter lim="800000"/>
          </a:ln>
          <a:effectLst>
            <a:outerShdw blurRad="63500" dist="25400" dir="5400000" algn="tl"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92CF3C3E-0F7B-4F0C-8EBD-BDD38E9C6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23" name="Content Placeholder 2">
            <a:extLst>
              <a:ext uri="{FF2B5EF4-FFF2-40B4-BE49-F238E27FC236}">
                <a16:creationId xmlns:a16="http://schemas.microsoft.com/office/drawing/2014/main" id="{141C39A3-CD61-C2D5-D17A-5E588E10D4E0}"/>
              </a:ext>
            </a:extLst>
          </p:cNvPr>
          <p:cNvGraphicFramePr>
            <a:graphicFrameLocks noGrp="1"/>
          </p:cNvGraphicFramePr>
          <p:nvPr>
            <p:ph idx="1"/>
            <p:extLst>
              <p:ext uri="{D42A27DB-BD31-4B8C-83A1-F6EECF244321}">
                <p14:modId xmlns:p14="http://schemas.microsoft.com/office/powerpoint/2010/main" val="3232600711"/>
              </p:ext>
            </p:extLst>
          </p:nvPr>
        </p:nvGraphicFramePr>
        <p:xfrm>
          <a:off x="5608638" y="965200"/>
          <a:ext cx="5614987" cy="4773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23690900"/>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E4E366E-272A-409E-840F-9A6A64A9E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721560C-E4AB-4287-A29C-3F6916794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6" name="Freeform 7">
            <a:extLst>
              <a:ext uri="{FF2B5EF4-FFF2-40B4-BE49-F238E27FC236}">
                <a16:creationId xmlns:a16="http://schemas.microsoft.com/office/drawing/2014/main" id="{DF6CFF07-D953-4F9C-9A0E-E0A6AACB61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0DAB4833-75F2-238C-1D28-54B543F09107}"/>
              </a:ext>
            </a:extLst>
          </p:cNvPr>
          <p:cNvSpPr>
            <a:spLocks noGrp="1"/>
          </p:cNvSpPr>
          <p:nvPr>
            <p:ph type="title"/>
          </p:nvPr>
        </p:nvSpPr>
        <p:spPr>
          <a:xfrm>
            <a:off x="648930" y="629267"/>
            <a:ext cx="9252154" cy="1016654"/>
          </a:xfrm>
        </p:spPr>
        <p:txBody>
          <a:bodyPr>
            <a:normAutofit/>
          </a:bodyPr>
          <a:lstStyle/>
          <a:p>
            <a:pPr>
              <a:lnSpc>
                <a:spcPct val="90000"/>
              </a:lnSpc>
            </a:pPr>
            <a:r>
              <a:rPr lang="en-GB" sz="3300">
                <a:solidFill>
                  <a:srgbClr val="EBEBEB"/>
                </a:solidFill>
                <a:latin typeface="Arial"/>
                <a:cs typeface="Arial"/>
              </a:rPr>
              <a:t>The Role of Technology and AI in End of- Life Care. </a:t>
            </a:r>
          </a:p>
        </p:txBody>
      </p:sp>
      <p:sp useBgFill="1">
        <p:nvSpPr>
          <p:cNvPr id="17" name="Freeform: Shape 16">
            <a:extLst>
              <a:ext uri="{FF2B5EF4-FFF2-40B4-BE49-F238E27FC236}">
                <a16:creationId xmlns:a16="http://schemas.microsoft.com/office/drawing/2014/main" id="{DAA4FEEE-0B5F-41BF-825D-60F9FB089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3" name="Content Placeholder 2">
            <a:extLst>
              <a:ext uri="{FF2B5EF4-FFF2-40B4-BE49-F238E27FC236}">
                <a16:creationId xmlns:a16="http://schemas.microsoft.com/office/drawing/2014/main" id="{A94FE9F3-8C09-39F4-3D20-0EF7F7EEA6D3}"/>
              </a:ext>
            </a:extLst>
          </p:cNvPr>
          <p:cNvSpPr>
            <a:spLocks noGrp="1"/>
          </p:cNvSpPr>
          <p:nvPr>
            <p:ph idx="1"/>
          </p:nvPr>
        </p:nvSpPr>
        <p:spPr>
          <a:xfrm>
            <a:off x="648931" y="2548281"/>
            <a:ext cx="5122606" cy="3658689"/>
          </a:xfrm>
        </p:spPr>
        <p:txBody>
          <a:bodyPr vert="horz" lIns="91440" tIns="45720" rIns="91440" bIns="45720" rtlCol="0" anchor="t">
            <a:normAutofit/>
          </a:bodyPr>
          <a:lstStyle/>
          <a:p>
            <a:pPr>
              <a:lnSpc>
                <a:spcPct val="90000"/>
              </a:lnSpc>
              <a:buFont typeface="Wingdings" charset="2"/>
              <a:buChar char="Ø"/>
            </a:pPr>
            <a:r>
              <a:rPr lang="en-GB">
                <a:latin typeface="Arial"/>
                <a:cs typeface="Arial"/>
              </a:rPr>
              <a:t>Integration of technology and AI leads to improved end-of-life care(Marti-Garcia et al., 2023).</a:t>
            </a:r>
          </a:p>
          <a:p>
            <a:pPr>
              <a:lnSpc>
                <a:spcPct val="90000"/>
              </a:lnSpc>
              <a:buClr>
                <a:srgbClr val="8AD0D6"/>
              </a:buClr>
              <a:buFont typeface="Wingdings" charset="2"/>
              <a:buChar char="Ø"/>
            </a:pPr>
            <a:r>
              <a:rPr lang="en-GB">
                <a:latin typeface="Arial"/>
                <a:cs typeface="Arial"/>
              </a:rPr>
              <a:t>The benefits accrued include enhanced communication and predicting patient deterioration.</a:t>
            </a:r>
          </a:p>
          <a:p>
            <a:pPr>
              <a:lnSpc>
                <a:spcPct val="90000"/>
              </a:lnSpc>
              <a:buClr>
                <a:srgbClr val="8AD0D6"/>
              </a:buClr>
              <a:buFont typeface="Wingdings" charset="2"/>
              <a:buChar char="Ø"/>
            </a:pPr>
            <a:r>
              <a:rPr lang="en-GB">
                <a:latin typeface="Arial"/>
                <a:cs typeface="Arial"/>
              </a:rPr>
              <a:t>Risks associated with technology if not carefully regulated.</a:t>
            </a:r>
          </a:p>
          <a:p>
            <a:pPr>
              <a:lnSpc>
                <a:spcPct val="90000"/>
              </a:lnSpc>
              <a:buClr>
                <a:srgbClr val="8AD0D6"/>
              </a:buClr>
              <a:buFont typeface="Wingdings" charset="2"/>
              <a:buChar char="Ø"/>
            </a:pPr>
            <a:r>
              <a:rPr lang="en-GB">
                <a:latin typeface="Arial"/>
                <a:cs typeface="Arial"/>
              </a:rPr>
              <a:t>There is need for strong ethical frameworks to prioritise patient autonomy.</a:t>
            </a:r>
          </a:p>
          <a:p>
            <a:pPr>
              <a:lnSpc>
                <a:spcPct val="90000"/>
              </a:lnSpc>
              <a:buClr>
                <a:srgbClr val="8AD0D6"/>
              </a:buClr>
              <a:buFont typeface="Wingdings" charset="2"/>
              <a:buChar char="Ø"/>
            </a:pPr>
            <a:endParaRPr lang="en-GB">
              <a:latin typeface="Arial"/>
              <a:cs typeface="Arial"/>
            </a:endParaRPr>
          </a:p>
        </p:txBody>
      </p:sp>
      <p:pic>
        <p:nvPicPr>
          <p:cNvPr id="4" name="Picture 3">
            <a:extLst>
              <a:ext uri="{FF2B5EF4-FFF2-40B4-BE49-F238E27FC236}">
                <a16:creationId xmlns:a16="http://schemas.microsoft.com/office/drawing/2014/main" id="{4818C2F0-4DCD-A4A3-AFF0-D0D60D2AEAF5}"/>
              </a:ext>
            </a:extLst>
          </p:cNvPr>
          <p:cNvPicPr>
            <a:picLocks noChangeAspect="1"/>
          </p:cNvPicPr>
          <p:nvPr/>
        </p:nvPicPr>
        <p:blipFill>
          <a:blip r:embed="rId2"/>
          <a:stretch>
            <a:fillRect/>
          </a:stretch>
        </p:blipFill>
        <p:spPr>
          <a:xfrm>
            <a:off x="6091916" y="2607511"/>
            <a:ext cx="5451627" cy="3543557"/>
          </a:xfrm>
          <a:prstGeom prst="rect">
            <a:avLst/>
          </a:prstGeom>
          <a:effectLst/>
        </p:spPr>
      </p:pic>
    </p:spTree>
    <p:extLst>
      <p:ext uri="{BB962C8B-B14F-4D97-AF65-F5344CB8AC3E}">
        <p14:creationId xmlns:p14="http://schemas.microsoft.com/office/powerpoint/2010/main" val="23031780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8"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28375" y="-1573"/>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5" name="Picture 4" descr="Large skydiving group mid-air">
            <a:extLst>
              <a:ext uri="{FF2B5EF4-FFF2-40B4-BE49-F238E27FC236}">
                <a16:creationId xmlns:a16="http://schemas.microsoft.com/office/drawing/2014/main" id="{7EF66B77-78B3-254F-C1D3-2108E5B972DF}"/>
              </a:ext>
            </a:extLst>
          </p:cNvPr>
          <p:cNvPicPr>
            <a:picLocks noChangeAspect="1"/>
          </p:cNvPicPr>
          <p:nvPr/>
        </p:nvPicPr>
        <p:blipFill rotWithShape="1">
          <a:blip r:embed="rId3"/>
          <a:srcRect l="26314" r="25463"/>
          <a:stretch/>
        </p:blipFill>
        <p:spPr>
          <a:xfrm>
            <a:off x="3" y="10"/>
            <a:ext cx="4973099" cy="6857991"/>
          </a:xfrm>
          <a:custGeom>
            <a:avLst/>
            <a:gdLst/>
            <a:ahLst/>
            <a:cxnLst/>
            <a:rect l="l" t="t" r="r" b="b"/>
            <a:pathLst>
              <a:path w="4973099" h="6858001">
                <a:moveTo>
                  <a:pt x="3628384" y="0"/>
                </a:moveTo>
                <a:lnTo>
                  <a:pt x="4971922" y="0"/>
                </a:lnTo>
                <a:lnTo>
                  <a:pt x="4946877" y="155677"/>
                </a:lnTo>
                <a:lnTo>
                  <a:pt x="4923008" y="310668"/>
                </a:lnTo>
                <a:lnTo>
                  <a:pt x="4899644" y="466344"/>
                </a:lnTo>
                <a:lnTo>
                  <a:pt x="4879641" y="622707"/>
                </a:lnTo>
                <a:lnTo>
                  <a:pt x="4859470" y="778383"/>
                </a:lnTo>
                <a:lnTo>
                  <a:pt x="4840644" y="934746"/>
                </a:lnTo>
                <a:lnTo>
                  <a:pt x="4824508" y="1089051"/>
                </a:lnTo>
                <a:lnTo>
                  <a:pt x="4809212" y="1245413"/>
                </a:lnTo>
                <a:lnTo>
                  <a:pt x="4795260" y="1401090"/>
                </a:lnTo>
                <a:lnTo>
                  <a:pt x="4783158" y="1554023"/>
                </a:lnTo>
                <a:lnTo>
                  <a:pt x="4771055" y="1709014"/>
                </a:lnTo>
                <a:lnTo>
                  <a:pt x="4760970" y="1861947"/>
                </a:lnTo>
                <a:lnTo>
                  <a:pt x="4753070" y="2014881"/>
                </a:lnTo>
                <a:lnTo>
                  <a:pt x="4744833" y="2167128"/>
                </a:lnTo>
                <a:lnTo>
                  <a:pt x="4737942" y="2318004"/>
                </a:lnTo>
                <a:lnTo>
                  <a:pt x="4733067" y="2467509"/>
                </a:lnTo>
                <a:lnTo>
                  <a:pt x="4728865" y="2617013"/>
                </a:lnTo>
                <a:lnTo>
                  <a:pt x="4724831" y="2765146"/>
                </a:lnTo>
                <a:lnTo>
                  <a:pt x="4722982" y="2911221"/>
                </a:lnTo>
                <a:lnTo>
                  <a:pt x="4720965" y="3057297"/>
                </a:lnTo>
                <a:lnTo>
                  <a:pt x="4719956" y="3201315"/>
                </a:lnTo>
                <a:lnTo>
                  <a:pt x="4720965" y="3343961"/>
                </a:lnTo>
                <a:lnTo>
                  <a:pt x="4720965" y="3485236"/>
                </a:lnTo>
                <a:lnTo>
                  <a:pt x="4722982" y="3625139"/>
                </a:lnTo>
                <a:lnTo>
                  <a:pt x="4726007" y="3762299"/>
                </a:lnTo>
                <a:lnTo>
                  <a:pt x="4728865" y="3898087"/>
                </a:lnTo>
                <a:lnTo>
                  <a:pt x="4732059" y="4031133"/>
                </a:lnTo>
                <a:lnTo>
                  <a:pt x="4736933" y="4163492"/>
                </a:lnTo>
                <a:lnTo>
                  <a:pt x="4742144" y="4293793"/>
                </a:lnTo>
                <a:lnTo>
                  <a:pt x="4746850" y="4421352"/>
                </a:lnTo>
                <a:lnTo>
                  <a:pt x="4760130" y="4670298"/>
                </a:lnTo>
                <a:lnTo>
                  <a:pt x="4774249" y="4908956"/>
                </a:lnTo>
                <a:lnTo>
                  <a:pt x="4789041" y="5138013"/>
                </a:lnTo>
                <a:lnTo>
                  <a:pt x="4805346" y="5354726"/>
                </a:lnTo>
                <a:lnTo>
                  <a:pt x="4822323" y="5561838"/>
                </a:lnTo>
                <a:lnTo>
                  <a:pt x="4840644" y="5753862"/>
                </a:lnTo>
                <a:lnTo>
                  <a:pt x="4858630" y="5934227"/>
                </a:lnTo>
                <a:lnTo>
                  <a:pt x="4876615" y="6100191"/>
                </a:lnTo>
                <a:lnTo>
                  <a:pt x="4893592" y="6252438"/>
                </a:lnTo>
                <a:lnTo>
                  <a:pt x="4909729" y="6387541"/>
                </a:lnTo>
                <a:lnTo>
                  <a:pt x="4925025" y="6509613"/>
                </a:lnTo>
                <a:lnTo>
                  <a:pt x="4937800" y="6612483"/>
                </a:lnTo>
                <a:lnTo>
                  <a:pt x="4949902" y="6698894"/>
                </a:lnTo>
                <a:lnTo>
                  <a:pt x="4967216" y="6817538"/>
                </a:lnTo>
                <a:lnTo>
                  <a:pt x="4973099" y="6858000"/>
                </a:lnTo>
                <a:lnTo>
                  <a:pt x="4075210" y="6858000"/>
                </a:lnTo>
                <a:lnTo>
                  <a:pt x="4075210" y="6858001"/>
                </a:lnTo>
                <a:lnTo>
                  <a:pt x="0" y="6858001"/>
                </a:lnTo>
                <a:lnTo>
                  <a:pt x="0" y="1"/>
                </a:lnTo>
                <a:lnTo>
                  <a:pt x="3628384" y="1"/>
                </a:lnTo>
                <a:close/>
              </a:path>
            </a:pathLst>
          </a:custGeom>
        </p:spPr>
      </p:pic>
      <p:sp>
        <p:nvSpPr>
          <p:cNvPr id="20" name="Rectangle 19">
            <a:extLst>
              <a:ext uri="{FF2B5EF4-FFF2-40B4-BE49-F238E27FC236}">
                <a16:creationId xmlns:a16="http://schemas.microsoft.com/office/drawing/2014/main" id="{D6F18ACE-6E82-4ADC-8A2F-A1771B309B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FB811F2D-7552-8C5B-35FD-CF969163A151}"/>
              </a:ext>
            </a:extLst>
          </p:cNvPr>
          <p:cNvSpPr>
            <a:spLocks noGrp="1"/>
          </p:cNvSpPr>
          <p:nvPr>
            <p:ph idx="1"/>
          </p:nvPr>
        </p:nvSpPr>
        <p:spPr>
          <a:xfrm>
            <a:off x="5410950" y="2052918"/>
            <a:ext cx="4638903" cy="4195481"/>
          </a:xfrm>
        </p:spPr>
        <p:txBody>
          <a:bodyPr vert="horz" lIns="91440" tIns="45720" rIns="91440" bIns="45720" rtlCol="0">
            <a:normAutofit/>
          </a:bodyPr>
          <a:lstStyle/>
          <a:p>
            <a:pPr>
              <a:lnSpc>
                <a:spcPct val="90000"/>
              </a:lnSpc>
            </a:pPr>
            <a:r>
              <a:rPr lang="en-GB" sz="1700"/>
              <a:t>Strengthen Palliative Care: The Uk government need to work on advocating for improved access to high quality palliative care services targeting older people(Li, et al., 2019). As such , it is necessary to invest on palliative care as it will help in managing pain and suffering and in the process ensuring dignified end of life.</a:t>
            </a:r>
          </a:p>
          <a:p>
            <a:pPr>
              <a:lnSpc>
                <a:spcPct val="90000"/>
              </a:lnSpc>
              <a:buClr>
                <a:srgbClr val="8AD0D6"/>
              </a:buClr>
            </a:pPr>
            <a:r>
              <a:rPr lang="en-GB" sz="1700"/>
              <a:t>Protect Vulnerable Populations: There is need to emphasize on potential risks that are linked to the euthanasia such as abuse and coercion, more so when dealing with vulnerable adult people who in most cases feel like a burden to their families and society.</a:t>
            </a:r>
          </a:p>
        </p:txBody>
      </p:sp>
      <p:sp>
        <p:nvSpPr>
          <p:cNvPr id="6" name="Title 5">
            <a:extLst>
              <a:ext uri="{FF2B5EF4-FFF2-40B4-BE49-F238E27FC236}">
                <a16:creationId xmlns:a16="http://schemas.microsoft.com/office/drawing/2014/main" id="{044F7C54-9682-E126-ACD1-72FDE13B5586}"/>
              </a:ext>
            </a:extLst>
          </p:cNvPr>
          <p:cNvSpPr>
            <a:spLocks noGrp="1"/>
          </p:cNvSpPr>
          <p:nvPr>
            <p:ph type="title"/>
          </p:nvPr>
        </p:nvSpPr>
        <p:spPr>
          <a:xfrm>
            <a:off x="1364978" y="395209"/>
            <a:ext cx="8685856" cy="1458039"/>
          </a:xfrm>
        </p:spPr>
        <p:txBody>
          <a:bodyPr/>
          <a:lstStyle/>
          <a:p>
            <a:r>
              <a:rPr lang="en-US"/>
              <a:t>RECOMMENDATIONS</a:t>
            </a:r>
          </a:p>
        </p:txBody>
      </p:sp>
    </p:spTree>
    <p:extLst>
      <p:ext uri="{BB962C8B-B14F-4D97-AF65-F5344CB8AC3E}">
        <p14:creationId xmlns:p14="http://schemas.microsoft.com/office/powerpoint/2010/main" val="29355623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6A27B-8936-44E8-23F6-9C2D7D453680}"/>
              </a:ext>
            </a:extLst>
          </p:cNvPr>
          <p:cNvSpPr>
            <a:spLocks noGrp="1"/>
          </p:cNvSpPr>
          <p:nvPr>
            <p:ph type="title"/>
          </p:nvPr>
        </p:nvSpPr>
        <p:spPr>
          <a:xfrm>
            <a:off x="650668" y="629266"/>
            <a:ext cx="6249784" cy="1641986"/>
          </a:xfrm>
        </p:spPr>
        <p:txBody>
          <a:bodyPr>
            <a:normAutofit/>
          </a:bodyPr>
          <a:lstStyle/>
          <a:p>
            <a:r>
              <a:rPr lang="en-GB"/>
              <a:t>CONCLUSION</a:t>
            </a:r>
          </a:p>
        </p:txBody>
      </p:sp>
      <p:pic>
        <p:nvPicPr>
          <p:cNvPr id="11" name="Picture 10" descr="Colourful strings being woven togehter">
            <a:extLst>
              <a:ext uri="{FF2B5EF4-FFF2-40B4-BE49-F238E27FC236}">
                <a16:creationId xmlns:a16="http://schemas.microsoft.com/office/drawing/2014/main" id="{6F8A07D3-EA2D-A1AA-BDCC-5D9DC48BA389}"/>
              </a:ext>
            </a:extLst>
          </p:cNvPr>
          <p:cNvPicPr>
            <a:picLocks noChangeAspect="1"/>
          </p:cNvPicPr>
          <p:nvPr/>
        </p:nvPicPr>
        <p:blipFill rotWithShape="1">
          <a:blip r:embed="rId3"/>
          <a:srcRect l="34630" t="22967" r="20304" b="-23110"/>
          <a:stretch/>
        </p:blipFill>
        <p:spPr>
          <a:xfrm>
            <a:off x="7548152" y="10"/>
            <a:ext cx="4636935" cy="6867577"/>
          </a:xfrm>
          <a:prstGeom prst="rect">
            <a:avLst/>
          </a:prstGeom>
        </p:spPr>
      </p:pic>
      <p:sp>
        <p:nvSpPr>
          <p:cNvPr id="12" name="Rectangle 11">
            <a:extLst>
              <a:ext uri="{FF2B5EF4-FFF2-40B4-BE49-F238E27FC236}">
                <a16:creationId xmlns:a16="http://schemas.microsoft.com/office/drawing/2014/main" id="{4554089D-779D-46F6-81CB-EA9C126939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56C9B03D-6081-AFAF-8F0B-70EBBC786517}"/>
              </a:ext>
            </a:extLst>
          </p:cNvPr>
          <p:cNvSpPr>
            <a:spLocks noGrp="1"/>
          </p:cNvSpPr>
          <p:nvPr>
            <p:ph idx="1"/>
          </p:nvPr>
        </p:nvSpPr>
        <p:spPr>
          <a:xfrm>
            <a:off x="650668" y="2438400"/>
            <a:ext cx="6249784" cy="3809999"/>
          </a:xfrm>
        </p:spPr>
        <p:txBody>
          <a:bodyPr vert="horz" lIns="91440" tIns="45720" rIns="91440" bIns="45720" rtlCol="0">
            <a:normAutofit/>
          </a:bodyPr>
          <a:lstStyle/>
          <a:p>
            <a:pPr>
              <a:lnSpc>
                <a:spcPct val="90000"/>
              </a:lnSpc>
            </a:pPr>
            <a:r>
              <a:rPr lang="en-GB" sz="1700"/>
              <a:t>This comprehensive examination has highlighted different arguments against the practice of euthanasia for older people in the United Kingdom.</a:t>
            </a:r>
          </a:p>
          <a:p>
            <a:pPr>
              <a:lnSpc>
                <a:spcPct val="90000"/>
              </a:lnSpc>
              <a:buClr>
                <a:srgbClr val="8AD0D6"/>
              </a:buClr>
            </a:pPr>
            <a:r>
              <a:rPr lang="en-GB" sz="1700"/>
              <a:t>Notably, the existing legal framework places a focus and emphasis on the need to preserve life and safeguard vulnerable populations, the issues that are rooted in the fabric of the UK healthcare system</a:t>
            </a:r>
          </a:p>
          <a:p>
            <a:pPr>
              <a:lnSpc>
                <a:spcPct val="90000"/>
              </a:lnSpc>
              <a:buClr>
                <a:srgbClr val="8AD0D6"/>
              </a:buClr>
            </a:pPr>
            <a:r>
              <a:rPr lang="en-GB" sz="1700"/>
              <a:t>As opposed to resorting to the aspect of legalising euthanasia, the focus should be channelled into addressing the gap in end-of-life care, continuously integrating technology into the healthcare system and promoting advanced care planning while in the process of preserving ethical principles.</a:t>
            </a:r>
          </a:p>
        </p:txBody>
      </p:sp>
    </p:spTree>
    <p:extLst>
      <p:ext uri="{BB962C8B-B14F-4D97-AF65-F5344CB8AC3E}">
        <p14:creationId xmlns:p14="http://schemas.microsoft.com/office/powerpoint/2010/main" val="2567803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7462C1-30C6-0507-9D31-02E11FF33D5C}"/>
              </a:ext>
            </a:extLst>
          </p:cNvPr>
          <p:cNvSpPr>
            <a:spLocks noGrp="1"/>
          </p:cNvSpPr>
          <p:nvPr>
            <p:ph type="title"/>
          </p:nvPr>
        </p:nvSpPr>
        <p:spPr>
          <a:xfrm>
            <a:off x="5411931" y="452718"/>
            <a:ext cx="4638903" cy="1400530"/>
          </a:xfrm>
        </p:spPr>
        <p:txBody>
          <a:bodyPr>
            <a:normAutofit/>
          </a:bodyPr>
          <a:lstStyle/>
          <a:p>
            <a:r>
              <a:rPr lang="en-GB"/>
              <a:t>REFERENCES:</a:t>
            </a:r>
          </a:p>
        </p:txBody>
      </p:sp>
      <p:sp>
        <p:nvSpPr>
          <p:cNvPr id="22"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28375" y="-1573"/>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16" name="Picture 15" descr="Exclamation mark on a yellow background">
            <a:extLst>
              <a:ext uri="{FF2B5EF4-FFF2-40B4-BE49-F238E27FC236}">
                <a16:creationId xmlns:a16="http://schemas.microsoft.com/office/drawing/2014/main" id="{36277CC9-E477-5630-C42C-3AA2985C59F7}"/>
              </a:ext>
            </a:extLst>
          </p:cNvPr>
          <p:cNvPicPr>
            <a:picLocks noChangeAspect="1"/>
          </p:cNvPicPr>
          <p:nvPr/>
        </p:nvPicPr>
        <p:blipFill rotWithShape="1">
          <a:blip r:embed="rId3"/>
          <a:srcRect l="29342" r="16274" b="4"/>
          <a:stretch/>
        </p:blipFill>
        <p:spPr>
          <a:xfrm>
            <a:off x="3" y="10"/>
            <a:ext cx="4973099" cy="6857991"/>
          </a:xfrm>
          <a:custGeom>
            <a:avLst/>
            <a:gdLst/>
            <a:ahLst/>
            <a:cxnLst/>
            <a:rect l="l" t="t" r="r" b="b"/>
            <a:pathLst>
              <a:path w="4973099" h="6858001">
                <a:moveTo>
                  <a:pt x="3628384" y="0"/>
                </a:moveTo>
                <a:lnTo>
                  <a:pt x="4971922" y="0"/>
                </a:lnTo>
                <a:lnTo>
                  <a:pt x="4946877" y="155677"/>
                </a:lnTo>
                <a:lnTo>
                  <a:pt x="4923008" y="310668"/>
                </a:lnTo>
                <a:lnTo>
                  <a:pt x="4899644" y="466344"/>
                </a:lnTo>
                <a:lnTo>
                  <a:pt x="4879641" y="622707"/>
                </a:lnTo>
                <a:lnTo>
                  <a:pt x="4859470" y="778383"/>
                </a:lnTo>
                <a:lnTo>
                  <a:pt x="4840644" y="934746"/>
                </a:lnTo>
                <a:lnTo>
                  <a:pt x="4824508" y="1089051"/>
                </a:lnTo>
                <a:lnTo>
                  <a:pt x="4809212" y="1245413"/>
                </a:lnTo>
                <a:lnTo>
                  <a:pt x="4795260" y="1401090"/>
                </a:lnTo>
                <a:lnTo>
                  <a:pt x="4783158" y="1554023"/>
                </a:lnTo>
                <a:lnTo>
                  <a:pt x="4771055" y="1709014"/>
                </a:lnTo>
                <a:lnTo>
                  <a:pt x="4760970" y="1861947"/>
                </a:lnTo>
                <a:lnTo>
                  <a:pt x="4753070" y="2014881"/>
                </a:lnTo>
                <a:lnTo>
                  <a:pt x="4744833" y="2167128"/>
                </a:lnTo>
                <a:lnTo>
                  <a:pt x="4737942" y="2318004"/>
                </a:lnTo>
                <a:lnTo>
                  <a:pt x="4733067" y="2467509"/>
                </a:lnTo>
                <a:lnTo>
                  <a:pt x="4728865" y="2617013"/>
                </a:lnTo>
                <a:lnTo>
                  <a:pt x="4724831" y="2765146"/>
                </a:lnTo>
                <a:lnTo>
                  <a:pt x="4722982" y="2911221"/>
                </a:lnTo>
                <a:lnTo>
                  <a:pt x="4720965" y="3057297"/>
                </a:lnTo>
                <a:lnTo>
                  <a:pt x="4719956" y="3201315"/>
                </a:lnTo>
                <a:lnTo>
                  <a:pt x="4720965" y="3343961"/>
                </a:lnTo>
                <a:lnTo>
                  <a:pt x="4720965" y="3485236"/>
                </a:lnTo>
                <a:lnTo>
                  <a:pt x="4722982" y="3625139"/>
                </a:lnTo>
                <a:lnTo>
                  <a:pt x="4726007" y="3762299"/>
                </a:lnTo>
                <a:lnTo>
                  <a:pt x="4728865" y="3898087"/>
                </a:lnTo>
                <a:lnTo>
                  <a:pt x="4732059" y="4031133"/>
                </a:lnTo>
                <a:lnTo>
                  <a:pt x="4736933" y="4163492"/>
                </a:lnTo>
                <a:lnTo>
                  <a:pt x="4742144" y="4293793"/>
                </a:lnTo>
                <a:lnTo>
                  <a:pt x="4746850" y="4421352"/>
                </a:lnTo>
                <a:lnTo>
                  <a:pt x="4760130" y="4670298"/>
                </a:lnTo>
                <a:lnTo>
                  <a:pt x="4774249" y="4908956"/>
                </a:lnTo>
                <a:lnTo>
                  <a:pt x="4789041" y="5138013"/>
                </a:lnTo>
                <a:lnTo>
                  <a:pt x="4805346" y="5354726"/>
                </a:lnTo>
                <a:lnTo>
                  <a:pt x="4822323" y="5561838"/>
                </a:lnTo>
                <a:lnTo>
                  <a:pt x="4840644" y="5753862"/>
                </a:lnTo>
                <a:lnTo>
                  <a:pt x="4858630" y="5934227"/>
                </a:lnTo>
                <a:lnTo>
                  <a:pt x="4876615" y="6100191"/>
                </a:lnTo>
                <a:lnTo>
                  <a:pt x="4893592" y="6252438"/>
                </a:lnTo>
                <a:lnTo>
                  <a:pt x="4909729" y="6387541"/>
                </a:lnTo>
                <a:lnTo>
                  <a:pt x="4925025" y="6509613"/>
                </a:lnTo>
                <a:lnTo>
                  <a:pt x="4937800" y="6612483"/>
                </a:lnTo>
                <a:lnTo>
                  <a:pt x="4949902" y="6698894"/>
                </a:lnTo>
                <a:lnTo>
                  <a:pt x="4967216" y="6817538"/>
                </a:lnTo>
                <a:lnTo>
                  <a:pt x="4973099" y="6858000"/>
                </a:lnTo>
                <a:lnTo>
                  <a:pt x="4075210" y="6858000"/>
                </a:lnTo>
                <a:lnTo>
                  <a:pt x="4075210" y="6858001"/>
                </a:lnTo>
                <a:lnTo>
                  <a:pt x="0" y="6858001"/>
                </a:lnTo>
                <a:lnTo>
                  <a:pt x="0" y="1"/>
                </a:lnTo>
                <a:lnTo>
                  <a:pt x="3628384" y="1"/>
                </a:lnTo>
                <a:close/>
              </a:path>
            </a:pathLst>
          </a:custGeom>
        </p:spPr>
      </p:pic>
      <p:sp>
        <p:nvSpPr>
          <p:cNvPr id="24" name="Rectangle 23">
            <a:extLst>
              <a:ext uri="{FF2B5EF4-FFF2-40B4-BE49-F238E27FC236}">
                <a16:creationId xmlns:a16="http://schemas.microsoft.com/office/drawing/2014/main" id="{D6F18ACE-6E82-4ADC-8A2F-A1771B309B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8E1A7790-F792-64F6-0F14-727FA1BFABA1}"/>
              </a:ext>
            </a:extLst>
          </p:cNvPr>
          <p:cNvSpPr>
            <a:spLocks noGrp="1"/>
          </p:cNvSpPr>
          <p:nvPr>
            <p:ph idx="1"/>
          </p:nvPr>
        </p:nvSpPr>
        <p:spPr>
          <a:xfrm>
            <a:off x="5410950" y="2052918"/>
            <a:ext cx="4638903" cy="4195481"/>
          </a:xfrm>
        </p:spPr>
        <p:txBody>
          <a:bodyPr vert="horz" lIns="91440" tIns="45720" rIns="91440" bIns="45720" rtlCol="0">
            <a:normAutofit/>
          </a:bodyPr>
          <a:lstStyle/>
          <a:p>
            <a:pPr>
              <a:lnSpc>
                <a:spcPct val="90000"/>
              </a:lnSpc>
            </a:pPr>
            <a:r>
              <a:rPr lang="en-US" sz="700">
                <a:latin typeface="Arial"/>
                <a:cs typeface="Arial"/>
              </a:rPr>
              <a:t>Ahn, S., 2020. Old Age and Euthanasia in Anthony Trollope’s The Fixed          Period. </a:t>
            </a:r>
            <a:r>
              <a:rPr lang="en-US" sz="700" i="1">
                <a:latin typeface="Arial"/>
                <a:cs typeface="Arial"/>
              </a:rPr>
              <a:t>Neophilologus</a:t>
            </a:r>
            <a:r>
              <a:rPr lang="en-US" sz="700">
                <a:latin typeface="Arial"/>
                <a:cs typeface="Arial"/>
              </a:rPr>
              <a:t>, </a:t>
            </a:r>
            <a:r>
              <a:rPr lang="en-US" sz="700" i="1">
                <a:latin typeface="Arial"/>
                <a:cs typeface="Arial"/>
              </a:rPr>
              <a:t>104</a:t>
            </a:r>
            <a:r>
              <a:rPr lang="en-US" sz="700">
                <a:latin typeface="Arial"/>
                <a:cs typeface="Arial"/>
              </a:rPr>
              <a:t>(3), pp.439-451.</a:t>
            </a:r>
            <a:endParaRPr lang="en-GB" sz="700"/>
          </a:p>
          <a:p>
            <a:pPr>
              <a:lnSpc>
                <a:spcPct val="90000"/>
              </a:lnSpc>
              <a:buClr>
                <a:srgbClr val="F7F7F7"/>
              </a:buClr>
            </a:pPr>
            <a:r>
              <a:rPr lang="en-US" sz="700">
                <a:latin typeface="Arial"/>
                <a:cs typeface="Arial"/>
              </a:rPr>
              <a:t>Amundsen, D., 2022. Being called “elderly” impacts adult development: A critical analysis of enduring ageism during COVID in NZ online news media. </a:t>
            </a:r>
            <a:r>
              <a:rPr lang="en-US" sz="700" i="1">
                <a:latin typeface="Arial"/>
                <a:cs typeface="Arial"/>
              </a:rPr>
              <a:t>Journal of    Adult Development</a:t>
            </a:r>
            <a:r>
              <a:rPr lang="en-US" sz="700">
                <a:latin typeface="Arial"/>
                <a:cs typeface="Arial"/>
              </a:rPr>
              <a:t>, </a:t>
            </a:r>
            <a:r>
              <a:rPr lang="en-US" sz="700" i="1">
                <a:latin typeface="Arial"/>
                <a:cs typeface="Arial"/>
              </a:rPr>
              <a:t>29</a:t>
            </a:r>
            <a:r>
              <a:rPr lang="en-US" sz="700">
                <a:latin typeface="Arial"/>
                <a:cs typeface="Arial"/>
              </a:rPr>
              <a:t>(4), pp.328-341.</a:t>
            </a:r>
            <a:endParaRPr lang="en-GB" sz="700"/>
          </a:p>
          <a:p>
            <a:pPr>
              <a:lnSpc>
                <a:spcPct val="90000"/>
              </a:lnSpc>
              <a:buClr>
                <a:srgbClr val="F7F7F7"/>
              </a:buClr>
            </a:pPr>
            <a:r>
              <a:rPr lang="en-US" sz="700">
                <a:latin typeface="Arial"/>
                <a:cs typeface="Arial"/>
              </a:rPr>
              <a:t>Baksheev, A.I., Turchina, Z.E., Gusarenko, V.V., Rakhinsky, D.V., Rukavitsyna, E.A. and       Bershadskaya, S.V., 2020. Euthanasia and Human Right to life in international         and national law. </a:t>
            </a:r>
            <a:r>
              <a:rPr lang="en-US" sz="700" i="1">
                <a:latin typeface="Arial"/>
                <a:cs typeface="Arial"/>
              </a:rPr>
              <a:t>Revista Inclusiones</a:t>
            </a:r>
            <a:r>
              <a:rPr lang="en-US" sz="700">
                <a:latin typeface="Arial"/>
                <a:cs typeface="Arial"/>
              </a:rPr>
              <a:t>, </a:t>
            </a:r>
            <a:r>
              <a:rPr lang="en-US" sz="700" i="1">
                <a:latin typeface="Arial"/>
                <a:cs typeface="Arial"/>
              </a:rPr>
              <a:t>7</a:t>
            </a:r>
            <a:r>
              <a:rPr lang="en-US" sz="700">
                <a:latin typeface="Arial"/>
                <a:cs typeface="Arial"/>
              </a:rPr>
              <a:t>(S2-2), pp.329-341. </a:t>
            </a:r>
            <a:endParaRPr lang="en-GB" sz="700"/>
          </a:p>
          <a:p>
            <a:pPr>
              <a:lnSpc>
                <a:spcPct val="90000"/>
              </a:lnSpc>
              <a:buClr>
                <a:srgbClr val="F7F7F7"/>
              </a:buClr>
            </a:pPr>
            <a:r>
              <a:rPr lang="en-US" sz="700">
                <a:latin typeface="Arial"/>
                <a:cs typeface="Arial"/>
              </a:rPr>
              <a:t>Cayetano-Penman, J., Malik, G. and Whittall, D., 2021. Nurses’ perceptions and     attitudes about euthanasia: a scoping review. </a:t>
            </a:r>
            <a:r>
              <a:rPr lang="en-US" sz="700" i="1">
                <a:latin typeface="Arial"/>
                <a:cs typeface="Arial"/>
              </a:rPr>
              <a:t>Journal of Holistic Nursing</a:t>
            </a:r>
            <a:r>
              <a:rPr lang="en-US" sz="700">
                <a:latin typeface="Arial"/>
                <a:cs typeface="Arial"/>
              </a:rPr>
              <a:t>, </a:t>
            </a:r>
            <a:r>
              <a:rPr lang="en-US" sz="700" i="1">
                <a:latin typeface="Arial"/>
                <a:cs typeface="Arial"/>
              </a:rPr>
              <a:t>39</a:t>
            </a:r>
            <a:r>
              <a:rPr lang="en-US" sz="700">
                <a:latin typeface="Arial"/>
                <a:cs typeface="Arial"/>
              </a:rPr>
              <a:t>(1),        pp.66-84.</a:t>
            </a:r>
            <a:endParaRPr lang="en-GB" sz="700"/>
          </a:p>
          <a:p>
            <a:pPr>
              <a:lnSpc>
                <a:spcPct val="90000"/>
              </a:lnSpc>
              <a:buClr>
                <a:srgbClr val="F7F7F7"/>
              </a:buClr>
            </a:pPr>
            <a:r>
              <a:rPr lang="en-US" sz="700">
                <a:latin typeface="Arial"/>
                <a:cs typeface="Arial"/>
              </a:rPr>
              <a:t>Duffy, F., 2020. A critical perspective on advance care planning for older people. </a:t>
            </a:r>
            <a:r>
              <a:rPr lang="en-US" sz="700" i="1">
                <a:latin typeface="Arial"/>
                <a:cs typeface="Arial"/>
              </a:rPr>
              <a:t>The   British Journal of Social Work</a:t>
            </a:r>
            <a:r>
              <a:rPr lang="en-US" sz="700">
                <a:latin typeface="Arial"/>
                <a:cs typeface="Arial"/>
              </a:rPr>
              <a:t>, </a:t>
            </a:r>
            <a:r>
              <a:rPr lang="en-US" sz="700" i="1">
                <a:latin typeface="Arial"/>
                <a:cs typeface="Arial"/>
              </a:rPr>
              <a:t>50</a:t>
            </a:r>
            <a:r>
              <a:rPr lang="en-US" sz="700">
                <a:latin typeface="Arial"/>
                <a:cs typeface="Arial"/>
              </a:rPr>
              <a:t>(4), pp.1013-1030.</a:t>
            </a:r>
            <a:endParaRPr lang="en-GB" sz="700"/>
          </a:p>
          <a:p>
            <a:pPr>
              <a:lnSpc>
                <a:spcPct val="90000"/>
              </a:lnSpc>
              <a:buClr>
                <a:srgbClr val="F7F7F7"/>
              </a:buClr>
            </a:pPr>
            <a:r>
              <a:rPr lang="en-US" sz="700">
                <a:latin typeface="Arial"/>
                <a:cs typeface="Arial"/>
              </a:rPr>
              <a:t>EL, L.D.L.E.Y. and ASISTIDO, S., 2021. Opinion of physicians and the general          population on the legalization of euthanasia and assisted suicide. </a:t>
            </a:r>
            <a:r>
              <a:rPr lang="en-US" sz="700" i="1">
                <a:latin typeface="Arial"/>
                <a:cs typeface="Arial"/>
              </a:rPr>
              <a:t>Cuadernos De       Bioética</a:t>
            </a:r>
            <a:r>
              <a:rPr lang="en-US" sz="700">
                <a:latin typeface="Arial"/>
                <a:cs typeface="Arial"/>
              </a:rPr>
              <a:t>, </a:t>
            </a:r>
            <a:r>
              <a:rPr lang="en-US" sz="700" i="1">
                <a:latin typeface="Arial"/>
                <a:cs typeface="Arial"/>
              </a:rPr>
              <a:t>32</a:t>
            </a:r>
            <a:r>
              <a:rPr lang="en-US" sz="700">
                <a:latin typeface="Arial"/>
                <a:cs typeface="Arial"/>
              </a:rPr>
              <a:t>(104), pp.23-36.</a:t>
            </a:r>
            <a:endParaRPr lang="en-GB" sz="700"/>
          </a:p>
          <a:p>
            <a:pPr>
              <a:lnSpc>
                <a:spcPct val="90000"/>
              </a:lnSpc>
              <a:buClr>
                <a:srgbClr val="F7F7F7"/>
              </a:buClr>
            </a:pPr>
            <a:r>
              <a:rPr lang="en-US" sz="700">
                <a:latin typeface="Arial"/>
                <a:cs typeface="Arial"/>
              </a:rPr>
              <a:t>Ersek, M., Smith, D., Griffin, H., Carpenter, J.G., Feder, S.L., Shreve, S.T., Nelson, F.X., Kinder, D., Thorpe, J.M. and Kutney-Lee, A., 2021. End-of-life care in the time of    COVID-19: Communication matters more than ever. </a:t>
            </a:r>
            <a:r>
              <a:rPr lang="en-US" sz="700" i="1">
                <a:latin typeface="Arial"/>
                <a:cs typeface="Arial"/>
              </a:rPr>
              <a:t>Journal of Pain and   Symptom Management</a:t>
            </a:r>
            <a:r>
              <a:rPr lang="en-US" sz="700">
                <a:latin typeface="Arial"/>
                <a:cs typeface="Arial"/>
              </a:rPr>
              <a:t>, </a:t>
            </a:r>
            <a:r>
              <a:rPr lang="en-US" sz="700" i="1">
                <a:latin typeface="Arial"/>
                <a:cs typeface="Arial"/>
              </a:rPr>
              <a:t>62</a:t>
            </a:r>
            <a:r>
              <a:rPr lang="en-US" sz="700">
                <a:latin typeface="Arial"/>
                <a:cs typeface="Arial"/>
              </a:rPr>
              <a:t>(2), pp.213-222.</a:t>
            </a:r>
            <a:endParaRPr lang="en-GB" sz="700"/>
          </a:p>
          <a:p>
            <a:pPr>
              <a:lnSpc>
                <a:spcPct val="90000"/>
              </a:lnSpc>
              <a:buClr>
                <a:srgbClr val="F7F7F7"/>
              </a:buClr>
            </a:pPr>
            <a:r>
              <a:rPr lang="en-US" sz="700">
                <a:latin typeface="Arial"/>
                <a:cs typeface="Arial"/>
              </a:rPr>
              <a:t>Karumathil, A.A. and Tripathi, R., 2022. Culture and attitudes towards euthanasia: An        integrative review. </a:t>
            </a:r>
            <a:r>
              <a:rPr lang="en-US" sz="700" i="1">
                <a:latin typeface="Arial"/>
                <a:cs typeface="Arial"/>
              </a:rPr>
              <a:t>OMEGA-journal of Death and Dying</a:t>
            </a:r>
            <a:r>
              <a:rPr lang="en-US" sz="700">
                <a:latin typeface="Arial"/>
                <a:cs typeface="Arial"/>
              </a:rPr>
              <a:t>, </a:t>
            </a:r>
            <a:r>
              <a:rPr lang="en-US" sz="700" i="1">
                <a:latin typeface="Arial"/>
                <a:cs typeface="Arial"/>
              </a:rPr>
              <a:t>86</a:t>
            </a:r>
            <a:r>
              <a:rPr lang="en-US" sz="700">
                <a:latin typeface="Arial"/>
                <a:cs typeface="Arial"/>
              </a:rPr>
              <a:t>(2), pp.688-720.</a:t>
            </a:r>
            <a:endParaRPr lang="en-GB" sz="700"/>
          </a:p>
          <a:p>
            <a:pPr>
              <a:lnSpc>
                <a:spcPct val="90000"/>
              </a:lnSpc>
              <a:buClr>
                <a:srgbClr val="F7F7F7"/>
              </a:buClr>
            </a:pPr>
            <a:r>
              <a:rPr lang="en-US" sz="700">
                <a:latin typeface="Arial"/>
                <a:cs typeface="Arial"/>
              </a:rPr>
              <a:t>Li, J., Smothers, A., Fang, W. and Borland, M., 2019. Undergraduate nursing students’       perception of end-of-life care education placement in the nursing          curriculum. </a:t>
            </a:r>
            <a:r>
              <a:rPr lang="en-US" sz="700" i="1">
                <a:latin typeface="Arial"/>
                <a:cs typeface="Arial"/>
              </a:rPr>
              <a:t>Journal of hospice and palliative nursing: JHPN: the official journal of      the Hospice and Palliative Nurses Association</a:t>
            </a:r>
            <a:r>
              <a:rPr lang="en-US" sz="700">
                <a:latin typeface="Arial"/>
                <a:cs typeface="Arial"/>
              </a:rPr>
              <a:t>, </a:t>
            </a:r>
            <a:r>
              <a:rPr lang="en-US" sz="700" i="1">
                <a:latin typeface="Arial"/>
                <a:cs typeface="Arial"/>
              </a:rPr>
              <a:t>21</a:t>
            </a:r>
            <a:r>
              <a:rPr lang="en-US" sz="700">
                <a:latin typeface="Arial"/>
                <a:cs typeface="Arial"/>
              </a:rPr>
              <a:t>(5), p.E12.</a:t>
            </a:r>
            <a:endParaRPr lang="en-GB" sz="700"/>
          </a:p>
          <a:p>
            <a:pPr>
              <a:lnSpc>
                <a:spcPct val="90000"/>
              </a:lnSpc>
              <a:buClr>
                <a:srgbClr val="F7F7F7"/>
              </a:buClr>
            </a:pPr>
            <a:r>
              <a:rPr lang="en-US" sz="700">
                <a:latin typeface="Arial"/>
                <a:cs typeface="Arial"/>
              </a:rPr>
              <a:t>Long, A.C., Brumback, L.C., Curtis, J.R., Avidan, A., Baras, M., De Robertis, E., Efferen,   L., Engelberg, R.A., Kross, E.K., Michalsen, A. and Mularski, R.A., 2019.   Agreement with consensus statements on end-of-life care: a description of variability at the level of the provider, hospital, and country. </a:t>
            </a:r>
            <a:r>
              <a:rPr lang="en-US" sz="700" i="1">
                <a:latin typeface="Arial"/>
                <a:cs typeface="Arial"/>
              </a:rPr>
              <a:t>Critical care          medicine</a:t>
            </a:r>
            <a:r>
              <a:rPr lang="en-US" sz="700">
                <a:latin typeface="Arial"/>
                <a:cs typeface="Arial"/>
              </a:rPr>
              <a:t>, </a:t>
            </a:r>
            <a:r>
              <a:rPr lang="en-US" sz="700" i="1">
                <a:latin typeface="Arial"/>
                <a:cs typeface="Arial"/>
              </a:rPr>
              <a:t>47</a:t>
            </a:r>
            <a:r>
              <a:rPr lang="en-US" sz="700">
                <a:latin typeface="Arial"/>
                <a:cs typeface="Arial"/>
              </a:rPr>
              <a:t>(10), pp.1396-1401.</a:t>
            </a:r>
            <a:endParaRPr lang="en-GB" sz="700"/>
          </a:p>
          <a:p>
            <a:pPr>
              <a:lnSpc>
                <a:spcPct val="90000"/>
              </a:lnSpc>
              <a:buClr>
                <a:srgbClr val="F7F7F7"/>
              </a:buClr>
            </a:pPr>
            <a:r>
              <a:rPr lang="en-US" sz="700">
                <a:latin typeface="Arial"/>
                <a:cs typeface="Arial"/>
              </a:rPr>
              <a:t>Marijnissen, R. M., Chambaere, K., &amp; Oude Voshaar, R. C. (2022). Euthanasia in          dementia: a narrative review of legislation and practices in the Netherlands and Belgium. </a:t>
            </a:r>
            <a:r>
              <a:rPr lang="en-US" sz="700" i="1">
                <a:latin typeface="Arial"/>
                <a:cs typeface="Arial"/>
              </a:rPr>
              <a:t>Frontiers in psychiatry</a:t>
            </a:r>
            <a:r>
              <a:rPr lang="en-US" sz="700">
                <a:latin typeface="Arial"/>
                <a:cs typeface="Arial"/>
              </a:rPr>
              <a:t>, </a:t>
            </a:r>
            <a:r>
              <a:rPr lang="en-US" sz="700" i="1">
                <a:latin typeface="Arial"/>
                <a:cs typeface="Arial"/>
              </a:rPr>
              <a:t>13</a:t>
            </a:r>
            <a:r>
              <a:rPr lang="en-US" sz="700">
                <a:latin typeface="Arial"/>
                <a:cs typeface="Arial"/>
              </a:rPr>
              <a:t>, 857131.</a:t>
            </a:r>
            <a:endParaRPr lang="en-GB" sz="700"/>
          </a:p>
          <a:p>
            <a:pPr>
              <a:lnSpc>
                <a:spcPct val="90000"/>
              </a:lnSpc>
              <a:buClr>
                <a:srgbClr val="F7F7F7"/>
              </a:buClr>
            </a:pPr>
            <a:endParaRPr lang="en-GB" sz="700"/>
          </a:p>
        </p:txBody>
      </p:sp>
    </p:spTree>
    <p:extLst>
      <p:ext uri="{BB962C8B-B14F-4D97-AF65-F5344CB8AC3E}">
        <p14:creationId xmlns:p14="http://schemas.microsoft.com/office/powerpoint/2010/main" val="11207299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7E70A3-C97C-F1BC-19A6-E2C4DB9E2AF4}"/>
              </a:ext>
            </a:extLst>
          </p:cNvPr>
          <p:cNvSpPr>
            <a:spLocks noGrp="1"/>
          </p:cNvSpPr>
          <p:nvPr>
            <p:ph type="title"/>
          </p:nvPr>
        </p:nvSpPr>
        <p:spPr>
          <a:xfrm>
            <a:off x="5411931" y="452718"/>
            <a:ext cx="4638903" cy="1400530"/>
          </a:xfrm>
        </p:spPr>
        <p:txBody>
          <a:bodyPr>
            <a:normAutofit/>
          </a:bodyPr>
          <a:lstStyle/>
          <a:p>
            <a:r>
              <a:rPr lang="en-GB"/>
              <a:t>REFERENCES:</a:t>
            </a:r>
          </a:p>
        </p:txBody>
      </p:sp>
      <p:sp>
        <p:nvSpPr>
          <p:cNvPr id="23"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28375" y="-1573"/>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5" name="Picture 4" descr="Exclamation mark on a yellow background">
            <a:extLst>
              <a:ext uri="{FF2B5EF4-FFF2-40B4-BE49-F238E27FC236}">
                <a16:creationId xmlns:a16="http://schemas.microsoft.com/office/drawing/2014/main" id="{2ACB6BA2-3716-7978-899A-F347ACFF114B}"/>
              </a:ext>
            </a:extLst>
          </p:cNvPr>
          <p:cNvPicPr>
            <a:picLocks noChangeAspect="1"/>
          </p:cNvPicPr>
          <p:nvPr/>
        </p:nvPicPr>
        <p:blipFill rotWithShape="1">
          <a:blip r:embed="rId3"/>
          <a:srcRect l="29253" r="16361"/>
          <a:stretch/>
        </p:blipFill>
        <p:spPr>
          <a:xfrm>
            <a:off x="3" y="10"/>
            <a:ext cx="4973099" cy="6857991"/>
          </a:xfrm>
          <a:custGeom>
            <a:avLst/>
            <a:gdLst/>
            <a:ahLst/>
            <a:cxnLst/>
            <a:rect l="l" t="t" r="r" b="b"/>
            <a:pathLst>
              <a:path w="4973099" h="6858001">
                <a:moveTo>
                  <a:pt x="3628384" y="0"/>
                </a:moveTo>
                <a:lnTo>
                  <a:pt x="4971922" y="0"/>
                </a:lnTo>
                <a:lnTo>
                  <a:pt x="4946877" y="155677"/>
                </a:lnTo>
                <a:lnTo>
                  <a:pt x="4923008" y="310668"/>
                </a:lnTo>
                <a:lnTo>
                  <a:pt x="4899644" y="466344"/>
                </a:lnTo>
                <a:lnTo>
                  <a:pt x="4879641" y="622707"/>
                </a:lnTo>
                <a:lnTo>
                  <a:pt x="4859470" y="778383"/>
                </a:lnTo>
                <a:lnTo>
                  <a:pt x="4840644" y="934746"/>
                </a:lnTo>
                <a:lnTo>
                  <a:pt x="4824508" y="1089051"/>
                </a:lnTo>
                <a:lnTo>
                  <a:pt x="4809212" y="1245413"/>
                </a:lnTo>
                <a:lnTo>
                  <a:pt x="4795260" y="1401090"/>
                </a:lnTo>
                <a:lnTo>
                  <a:pt x="4783158" y="1554023"/>
                </a:lnTo>
                <a:lnTo>
                  <a:pt x="4771055" y="1709014"/>
                </a:lnTo>
                <a:lnTo>
                  <a:pt x="4760970" y="1861947"/>
                </a:lnTo>
                <a:lnTo>
                  <a:pt x="4753070" y="2014881"/>
                </a:lnTo>
                <a:lnTo>
                  <a:pt x="4744833" y="2167128"/>
                </a:lnTo>
                <a:lnTo>
                  <a:pt x="4737942" y="2318004"/>
                </a:lnTo>
                <a:lnTo>
                  <a:pt x="4733067" y="2467509"/>
                </a:lnTo>
                <a:lnTo>
                  <a:pt x="4728865" y="2617013"/>
                </a:lnTo>
                <a:lnTo>
                  <a:pt x="4724831" y="2765146"/>
                </a:lnTo>
                <a:lnTo>
                  <a:pt x="4722982" y="2911221"/>
                </a:lnTo>
                <a:lnTo>
                  <a:pt x="4720965" y="3057297"/>
                </a:lnTo>
                <a:lnTo>
                  <a:pt x="4719956" y="3201315"/>
                </a:lnTo>
                <a:lnTo>
                  <a:pt x="4720965" y="3343961"/>
                </a:lnTo>
                <a:lnTo>
                  <a:pt x="4720965" y="3485236"/>
                </a:lnTo>
                <a:lnTo>
                  <a:pt x="4722982" y="3625139"/>
                </a:lnTo>
                <a:lnTo>
                  <a:pt x="4726007" y="3762299"/>
                </a:lnTo>
                <a:lnTo>
                  <a:pt x="4728865" y="3898087"/>
                </a:lnTo>
                <a:lnTo>
                  <a:pt x="4732059" y="4031133"/>
                </a:lnTo>
                <a:lnTo>
                  <a:pt x="4736933" y="4163492"/>
                </a:lnTo>
                <a:lnTo>
                  <a:pt x="4742144" y="4293793"/>
                </a:lnTo>
                <a:lnTo>
                  <a:pt x="4746850" y="4421352"/>
                </a:lnTo>
                <a:lnTo>
                  <a:pt x="4760130" y="4670298"/>
                </a:lnTo>
                <a:lnTo>
                  <a:pt x="4774249" y="4908956"/>
                </a:lnTo>
                <a:lnTo>
                  <a:pt x="4789041" y="5138013"/>
                </a:lnTo>
                <a:lnTo>
                  <a:pt x="4805346" y="5354726"/>
                </a:lnTo>
                <a:lnTo>
                  <a:pt x="4822323" y="5561838"/>
                </a:lnTo>
                <a:lnTo>
                  <a:pt x="4840644" y="5753862"/>
                </a:lnTo>
                <a:lnTo>
                  <a:pt x="4858630" y="5934227"/>
                </a:lnTo>
                <a:lnTo>
                  <a:pt x="4876615" y="6100191"/>
                </a:lnTo>
                <a:lnTo>
                  <a:pt x="4893592" y="6252438"/>
                </a:lnTo>
                <a:lnTo>
                  <a:pt x="4909729" y="6387541"/>
                </a:lnTo>
                <a:lnTo>
                  <a:pt x="4925025" y="6509613"/>
                </a:lnTo>
                <a:lnTo>
                  <a:pt x="4937800" y="6612483"/>
                </a:lnTo>
                <a:lnTo>
                  <a:pt x="4949902" y="6698894"/>
                </a:lnTo>
                <a:lnTo>
                  <a:pt x="4967216" y="6817538"/>
                </a:lnTo>
                <a:lnTo>
                  <a:pt x="4973099" y="6858000"/>
                </a:lnTo>
                <a:lnTo>
                  <a:pt x="4075210" y="6858000"/>
                </a:lnTo>
                <a:lnTo>
                  <a:pt x="4075210" y="6858001"/>
                </a:lnTo>
                <a:lnTo>
                  <a:pt x="0" y="6858001"/>
                </a:lnTo>
                <a:lnTo>
                  <a:pt x="0" y="1"/>
                </a:lnTo>
                <a:lnTo>
                  <a:pt x="3628384" y="1"/>
                </a:lnTo>
                <a:close/>
              </a:path>
            </a:pathLst>
          </a:custGeom>
        </p:spPr>
      </p:pic>
      <p:sp>
        <p:nvSpPr>
          <p:cNvPr id="25" name="Rectangle 24">
            <a:extLst>
              <a:ext uri="{FF2B5EF4-FFF2-40B4-BE49-F238E27FC236}">
                <a16:creationId xmlns:a16="http://schemas.microsoft.com/office/drawing/2014/main" id="{D6F18ACE-6E82-4ADC-8A2F-A1771B309B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ACC6CBC3-804F-E24C-4457-8AF28ABBC74C}"/>
              </a:ext>
            </a:extLst>
          </p:cNvPr>
          <p:cNvSpPr>
            <a:spLocks noGrp="1"/>
          </p:cNvSpPr>
          <p:nvPr>
            <p:ph idx="1"/>
          </p:nvPr>
        </p:nvSpPr>
        <p:spPr>
          <a:xfrm>
            <a:off x="5410950" y="2052918"/>
            <a:ext cx="4638903" cy="4195481"/>
          </a:xfrm>
        </p:spPr>
        <p:txBody>
          <a:bodyPr vert="horz" lIns="91440" tIns="45720" rIns="91440" bIns="45720" rtlCol="0">
            <a:normAutofit/>
          </a:bodyPr>
          <a:lstStyle/>
          <a:p>
            <a:pPr>
              <a:lnSpc>
                <a:spcPct val="90000"/>
              </a:lnSpc>
              <a:buClr>
                <a:srgbClr val="8AD0D6"/>
              </a:buClr>
            </a:pPr>
            <a:r>
              <a:rPr lang="en-US" sz="800">
                <a:latin typeface="Arial"/>
                <a:cs typeface="Arial"/>
              </a:rPr>
              <a:t>Martí</a:t>
            </a:r>
            <a:r>
              <a:rPr lang="en-US" sz="800">
                <a:latin typeface="Cambria Math"/>
                <a:ea typeface="Cambria Math"/>
              </a:rPr>
              <a:t>‐</a:t>
            </a:r>
            <a:r>
              <a:rPr lang="en-US" sz="800">
                <a:latin typeface="Arial"/>
                <a:cs typeface="Arial"/>
              </a:rPr>
              <a:t>García, C., Fernández</a:t>
            </a:r>
            <a:r>
              <a:rPr lang="en-US" sz="800">
                <a:latin typeface="Cambria Math"/>
                <a:ea typeface="Cambria Math"/>
              </a:rPr>
              <a:t>‐</a:t>
            </a:r>
            <a:r>
              <a:rPr lang="en-US" sz="800">
                <a:latin typeface="Arial"/>
                <a:cs typeface="Arial"/>
              </a:rPr>
              <a:t>Férez, A., Fernández</a:t>
            </a:r>
            <a:r>
              <a:rPr lang="en-US" sz="800">
                <a:latin typeface="Cambria Math"/>
                <a:ea typeface="Cambria Math"/>
              </a:rPr>
              <a:t>‐</a:t>
            </a:r>
            <a:r>
              <a:rPr lang="en-US" sz="800">
                <a:latin typeface="Arial"/>
                <a:cs typeface="Arial"/>
              </a:rPr>
              <a:t>Sola, C., Pérez</a:t>
            </a:r>
            <a:r>
              <a:rPr lang="en-US" sz="800">
                <a:latin typeface="Cambria Math"/>
                <a:ea typeface="Cambria Math"/>
              </a:rPr>
              <a:t>‐</a:t>
            </a:r>
            <a:r>
              <a:rPr lang="en-US" sz="800">
                <a:latin typeface="Arial"/>
                <a:cs typeface="Arial"/>
              </a:rPr>
              <a:t>Rodríguez, R.,      Esteban</a:t>
            </a:r>
            <a:r>
              <a:rPr lang="en-US" sz="800">
                <a:latin typeface="Cambria Math"/>
                <a:ea typeface="Cambria Math"/>
              </a:rPr>
              <a:t>‐</a:t>
            </a:r>
            <a:r>
              <a:rPr lang="en-US" sz="800">
                <a:latin typeface="Arial"/>
                <a:cs typeface="Arial"/>
              </a:rPr>
              <a:t>Burgos, A.A., Hernández</a:t>
            </a:r>
            <a:r>
              <a:rPr lang="en-US" sz="800">
                <a:latin typeface="Cambria Math"/>
                <a:ea typeface="Cambria Math"/>
              </a:rPr>
              <a:t>‐</a:t>
            </a:r>
            <a:r>
              <a:rPr lang="en-US" sz="800">
                <a:latin typeface="Arial"/>
                <a:cs typeface="Arial"/>
              </a:rPr>
              <a:t>Padilla, J.M. and Granero</a:t>
            </a:r>
            <a:r>
              <a:rPr lang="en-US" sz="800">
                <a:latin typeface="Cambria Math"/>
                <a:ea typeface="Cambria Math"/>
              </a:rPr>
              <a:t>‐</a:t>
            </a:r>
            <a:r>
              <a:rPr lang="en-US" sz="800">
                <a:latin typeface="Arial"/>
                <a:cs typeface="Arial"/>
              </a:rPr>
              <a:t>Molina, J., 2023.  Patients' experiences and perceptions of dignity in end</a:t>
            </a:r>
            <a:r>
              <a:rPr lang="en-US" sz="800">
                <a:latin typeface="Cambria Math"/>
                <a:ea typeface="Cambria Math"/>
              </a:rPr>
              <a:t>‐</a:t>
            </a:r>
            <a:r>
              <a:rPr lang="en-US" sz="800">
                <a:latin typeface="Arial"/>
                <a:cs typeface="Arial"/>
              </a:rPr>
              <a:t>of</a:t>
            </a:r>
            <a:r>
              <a:rPr lang="en-US" sz="800">
                <a:latin typeface="Cambria Math"/>
                <a:ea typeface="Cambria Math"/>
              </a:rPr>
              <a:t>‐</a:t>
            </a:r>
            <a:r>
              <a:rPr lang="en-US" sz="800">
                <a:latin typeface="Arial"/>
                <a:cs typeface="Arial"/>
              </a:rPr>
              <a:t>life care in emergency    departments: A qualitative study. </a:t>
            </a:r>
            <a:r>
              <a:rPr lang="en-US" sz="800" i="1">
                <a:latin typeface="Arial"/>
                <a:cs typeface="Arial"/>
              </a:rPr>
              <a:t>Journal of advanced nursing</a:t>
            </a:r>
            <a:r>
              <a:rPr lang="en-US" sz="800">
                <a:latin typeface="Arial"/>
                <a:cs typeface="Arial"/>
              </a:rPr>
              <a:t>, </a:t>
            </a:r>
            <a:r>
              <a:rPr lang="en-US" sz="800" i="1">
                <a:latin typeface="Arial"/>
                <a:cs typeface="Arial"/>
              </a:rPr>
              <a:t>79</a:t>
            </a:r>
            <a:r>
              <a:rPr lang="en-US" sz="800">
                <a:latin typeface="Arial"/>
                <a:cs typeface="Arial"/>
              </a:rPr>
              <a:t>(1), pp.269-280.</a:t>
            </a:r>
            <a:endParaRPr lang="en-GB" sz="800"/>
          </a:p>
          <a:p>
            <a:pPr>
              <a:lnSpc>
                <a:spcPct val="90000"/>
              </a:lnSpc>
              <a:buClr>
                <a:srgbClr val="8AD0D6"/>
              </a:buClr>
            </a:pPr>
            <a:r>
              <a:rPr lang="en-US" sz="800">
                <a:latin typeface="Arial"/>
                <a:cs typeface="Arial"/>
              </a:rPr>
              <a:t>Morin, L. and Onwuteaka-Philipsen, B.D., 2021. The promise of big data for palliative       and end-of-life care research. </a:t>
            </a:r>
            <a:r>
              <a:rPr lang="en-US" sz="800" i="1">
                <a:latin typeface="Arial"/>
                <a:cs typeface="Arial"/>
              </a:rPr>
              <a:t>Palliative Medicine</a:t>
            </a:r>
            <a:r>
              <a:rPr lang="en-US" sz="800">
                <a:latin typeface="Arial"/>
                <a:cs typeface="Arial"/>
              </a:rPr>
              <a:t>, </a:t>
            </a:r>
            <a:r>
              <a:rPr lang="en-US" sz="800" i="1">
                <a:latin typeface="Arial"/>
                <a:cs typeface="Arial"/>
              </a:rPr>
              <a:t>35</a:t>
            </a:r>
            <a:r>
              <a:rPr lang="en-US" sz="800">
                <a:latin typeface="Arial"/>
                <a:cs typeface="Arial"/>
              </a:rPr>
              <a:t>(9), pp.1638-1640.</a:t>
            </a:r>
            <a:endParaRPr lang="en-GB" sz="800"/>
          </a:p>
          <a:p>
            <a:pPr>
              <a:lnSpc>
                <a:spcPct val="90000"/>
              </a:lnSpc>
              <a:buClr>
                <a:srgbClr val="8AD0D6"/>
              </a:buClr>
            </a:pPr>
            <a:r>
              <a:rPr lang="en-US" sz="800">
                <a:latin typeface="Arial"/>
                <a:cs typeface="Arial"/>
              </a:rPr>
              <a:t>Nguyen, H., Haeney, O. and Galletly, C., 2022. The characteristics of older homicide       offenders: a systematic review. </a:t>
            </a:r>
            <a:r>
              <a:rPr lang="en-US" sz="800" i="1">
                <a:latin typeface="Arial"/>
                <a:cs typeface="Arial"/>
              </a:rPr>
              <a:t>Psychiatry, psychology and law</a:t>
            </a:r>
            <a:r>
              <a:rPr lang="en-US" sz="800">
                <a:latin typeface="Arial"/>
                <a:cs typeface="Arial"/>
              </a:rPr>
              <a:t>, </a:t>
            </a:r>
            <a:r>
              <a:rPr lang="en-US" sz="800" i="1">
                <a:latin typeface="Arial"/>
                <a:cs typeface="Arial"/>
              </a:rPr>
              <a:t>29</a:t>
            </a:r>
            <a:r>
              <a:rPr lang="en-US" sz="800">
                <a:latin typeface="Arial"/>
                <a:cs typeface="Arial"/>
              </a:rPr>
              <a:t>(3), pp.413   430.</a:t>
            </a:r>
            <a:endParaRPr lang="en-GB" sz="800"/>
          </a:p>
          <a:p>
            <a:pPr>
              <a:lnSpc>
                <a:spcPct val="90000"/>
              </a:lnSpc>
              <a:buClr>
                <a:srgbClr val="8AD0D6"/>
              </a:buClr>
            </a:pPr>
            <a:r>
              <a:rPr lang="en-US" sz="800">
                <a:latin typeface="Arial"/>
                <a:cs typeface="Arial"/>
              </a:rPr>
              <a:t>Nwosu, A.C., Sturgeon, B., McGlinchey, T., Goodwin, C.D., Behera, A., Mason, S.,    Stanley, S. and Payne, T.R., 2019. Robotic technology for palliative and supportive care: Strengths, weaknesses, opportunities and threats. </a:t>
            </a:r>
            <a:r>
              <a:rPr lang="en-US" sz="800" i="1">
                <a:latin typeface="Arial"/>
                <a:cs typeface="Arial"/>
              </a:rPr>
              <a:t>Palliative     Medicine</a:t>
            </a:r>
            <a:r>
              <a:rPr lang="en-US" sz="800">
                <a:latin typeface="Arial"/>
                <a:cs typeface="Arial"/>
              </a:rPr>
              <a:t>, </a:t>
            </a:r>
            <a:r>
              <a:rPr lang="en-US" sz="800" i="1">
                <a:latin typeface="Arial"/>
                <a:cs typeface="Arial"/>
              </a:rPr>
              <a:t>33</a:t>
            </a:r>
            <a:r>
              <a:rPr lang="en-US" sz="800">
                <a:latin typeface="Arial"/>
                <a:cs typeface="Arial"/>
              </a:rPr>
              <a:t>(8), pp.1106-1113.</a:t>
            </a:r>
            <a:endParaRPr lang="en-GB" sz="800"/>
          </a:p>
          <a:p>
            <a:pPr>
              <a:lnSpc>
                <a:spcPct val="90000"/>
              </a:lnSpc>
              <a:buClr>
                <a:srgbClr val="8AD0D6"/>
              </a:buClr>
            </a:pPr>
            <a:r>
              <a:rPr lang="en-US" sz="800">
                <a:latin typeface="Arial"/>
                <a:cs typeface="Arial"/>
              </a:rPr>
              <a:t>Pesut, B., Thorne, S., Stager, M.L., Schiller, C.J., Penney, C., Hoffman, C., Greig, M.      and Roussel, J., 2019. Medical assistance in dying: a review of Canadian nursing    regulatory documents. </a:t>
            </a:r>
            <a:r>
              <a:rPr lang="en-US" sz="800" i="1">
                <a:latin typeface="Arial"/>
                <a:cs typeface="Arial"/>
              </a:rPr>
              <a:t>Policy, Politics, &amp; Nursing Practice</a:t>
            </a:r>
            <a:r>
              <a:rPr lang="en-US" sz="800">
                <a:latin typeface="Arial"/>
                <a:cs typeface="Arial"/>
              </a:rPr>
              <a:t>, </a:t>
            </a:r>
            <a:r>
              <a:rPr lang="en-US" sz="800" i="1">
                <a:latin typeface="Arial"/>
                <a:cs typeface="Arial"/>
              </a:rPr>
              <a:t>20</a:t>
            </a:r>
            <a:r>
              <a:rPr lang="en-US" sz="800">
                <a:latin typeface="Arial"/>
                <a:cs typeface="Arial"/>
              </a:rPr>
              <a:t>(3), pp.113-130.</a:t>
            </a:r>
            <a:endParaRPr lang="en-GB" sz="800"/>
          </a:p>
          <a:p>
            <a:pPr>
              <a:lnSpc>
                <a:spcPct val="90000"/>
              </a:lnSpc>
              <a:buClr>
                <a:srgbClr val="8AD0D6"/>
              </a:buClr>
            </a:pPr>
            <a:r>
              <a:rPr lang="en-US" sz="800">
                <a:latin typeface="Arial"/>
                <a:cs typeface="Arial"/>
              </a:rPr>
              <a:t>Salinas Mengual, J., 2021. Relationship between COVID-19, euthanasia and old age: a     study from a legal-ethical perspective. </a:t>
            </a:r>
            <a:r>
              <a:rPr lang="en-US" sz="800" i="1">
                <a:latin typeface="Arial"/>
                <a:cs typeface="Arial"/>
              </a:rPr>
              <a:t>Journal of religion and health</a:t>
            </a:r>
            <a:r>
              <a:rPr lang="en-US" sz="800">
                <a:latin typeface="Arial"/>
                <a:cs typeface="Arial"/>
              </a:rPr>
              <a:t>, </a:t>
            </a:r>
            <a:r>
              <a:rPr lang="en-US" sz="800" i="1">
                <a:latin typeface="Arial"/>
                <a:cs typeface="Arial"/>
              </a:rPr>
              <a:t>60</a:t>
            </a:r>
            <a:r>
              <a:rPr lang="en-US" sz="800">
                <a:latin typeface="Arial"/>
                <a:cs typeface="Arial"/>
              </a:rPr>
              <a:t>(4), pp.2250-2284.</a:t>
            </a:r>
            <a:endParaRPr lang="en-GB" sz="800"/>
          </a:p>
          <a:p>
            <a:pPr>
              <a:lnSpc>
                <a:spcPct val="90000"/>
              </a:lnSpc>
              <a:buClr>
                <a:srgbClr val="8AD0D6"/>
              </a:buClr>
            </a:pPr>
            <a:r>
              <a:rPr lang="en-US" sz="800">
                <a:latin typeface="Arial"/>
                <a:cs typeface="Arial"/>
              </a:rPr>
              <a:t>Stokes, H., Vanderspank-Wright, B., Bourbonnais, F.F. and Wright, D.K., 2019.          Meaningful experiences and end-of-life care in the intensive care unit: A          qualitative study. </a:t>
            </a:r>
            <a:r>
              <a:rPr lang="en-US" sz="800" i="1">
                <a:latin typeface="Arial"/>
                <a:cs typeface="Arial"/>
              </a:rPr>
              <a:t>Intensive and Critical Care Nursing</a:t>
            </a:r>
            <a:r>
              <a:rPr lang="en-US" sz="800">
                <a:latin typeface="Arial"/>
                <a:cs typeface="Arial"/>
              </a:rPr>
              <a:t>, </a:t>
            </a:r>
            <a:r>
              <a:rPr lang="en-US" sz="800" i="1">
                <a:latin typeface="Arial"/>
                <a:cs typeface="Arial"/>
              </a:rPr>
              <a:t>53</a:t>
            </a:r>
            <a:r>
              <a:rPr lang="en-US" sz="800">
                <a:latin typeface="Arial"/>
                <a:cs typeface="Arial"/>
              </a:rPr>
              <a:t>, pp.1-7.</a:t>
            </a:r>
            <a:endParaRPr lang="en-GB" sz="800"/>
          </a:p>
          <a:p>
            <a:pPr>
              <a:lnSpc>
                <a:spcPct val="90000"/>
              </a:lnSpc>
              <a:buClr>
                <a:srgbClr val="8AD0D6"/>
              </a:buClr>
            </a:pPr>
            <a:r>
              <a:rPr lang="en-US" sz="800">
                <a:latin typeface="Arial"/>
                <a:cs typeface="Arial"/>
              </a:rPr>
              <a:t>van Wijngaarden, E. and Sanders, J., 2022. ‘I want to die on my own terms’: Dominant      interpretative repertoires of ‘a good death’in old age in Dutch newspapers. </a:t>
            </a:r>
            <a:r>
              <a:rPr lang="en-US" sz="800" i="1">
                <a:latin typeface="Arial"/>
                <a:cs typeface="Arial"/>
              </a:rPr>
              <a:t>Social Science &amp; Medicine</a:t>
            </a:r>
            <a:r>
              <a:rPr lang="en-US" sz="800">
                <a:latin typeface="Arial"/>
                <a:cs typeface="Arial"/>
              </a:rPr>
              <a:t>, </a:t>
            </a:r>
            <a:r>
              <a:rPr lang="en-US" sz="800" i="1">
                <a:latin typeface="Arial"/>
                <a:cs typeface="Arial"/>
              </a:rPr>
              <a:t>311</a:t>
            </a:r>
            <a:r>
              <a:rPr lang="en-US" sz="800">
                <a:latin typeface="Arial"/>
                <a:cs typeface="Arial"/>
              </a:rPr>
              <a:t>, p.115361.</a:t>
            </a:r>
            <a:endParaRPr lang="en-GB" sz="800"/>
          </a:p>
          <a:p>
            <a:pPr>
              <a:lnSpc>
                <a:spcPct val="90000"/>
              </a:lnSpc>
              <a:buClr>
                <a:srgbClr val="8AD0D6"/>
              </a:buClr>
            </a:pPr>
            <a:r>
              <a:rPr lang="en-US" sz="800">
                <a:latin typeface="Arial"/>
                <a:cs typeface="Arial"/>
              </a:rPr>
              <a:t>Weicht, B. and Forchtner, B., 2023. Negotiating euthanasia: Civil society contesting ‘the         completed life’. </a:t>
            </a:r>
            <a:r>
              <a:rPr lang="en-US" sz="800" i="1">
                <a:latin typeface="Arial"/>
                <a:cs typeface="Arial"/>
              </a:rPr>
              <a:t>Current Sociology</a:t>
            </a:r>
            <a:r>
              <a:rPr lang="en-US" sz="800">
                <a:latin typeface="Arial"/>
                <a:cs typeface="Arial"/>
              </a:rPr>
              <a:t>, </a:t>
            </a:r>
            <a:r>
              <a:rPr lang="en-US" sz="800" i="1">
                <a:latin typeface="Arial"/>
                <a:cs typeface="Arial"/>
              </a:rPr>
              <a:t>71</a:t>
            </a:r>
            <a:r>
              <a:rPr lang="en-US" sz="800">
                <a:latin typeface="Arial"/>
                <a:cs typeface="Arial"/>
              </a:rPr>
              <a:t>(3), pp.432-449.</a:t>
            </a:r>
            <a:endParaRPr lang="en-GB" sz="800"/>
          </a:p>
          <a:p>
            <a:pPr>
              <a:lnSpc>
                <a:spcPct val="90000"/>
              </a:lnSpc>
              <a:buClr>
                <a:srgbClr val="8AD0D6"/>
              </a:buClr>
            </a:pPr>
            <a:endParaRPr lang="en-GB" sz="800"/>
          </a:p>
        </p:txBody>
      </p:sp>
    </p:spTree>
    <p:extLst>
      <p:ext uri="{BB962C8B-B14F-4D97-AF65-F5344CB8AC3E}">
        <p14:creationId xmlns:p14="http://schemas.microsoft.com/office/powerpoint/2010/main" val="327011222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16</Slides>
  <Notes>0</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Ion</vt:lpstr>
      <vt:lpstr>EUTHANASIA FOR PEOPLE IN THE UK</vt:lpstr>
      <vt:lpstr>Introduction</vt:lpstr>
      <vt:lpstr>Introduction</vt:lpstr>
      <vt:lpstr> Types of Euthanasia</vt:lpstr>
      <vt:lpstr>PATHWAYS TO PALLIATIVE CARE: </vt:lpstr>
      <vt:lpstr>COUNTRIES THAT HAVE LEGALISED THESE PRACTICES:</vt:lpstr>
      <vt:lpstr>Laws Governing Euthanasia in UK.</vt:lpstr>
      <vt:lpstr>End of Life and Palliative Care</vt:lpstr>
      <vt:lpstr>Gap Between Need and Availability of End of- Life Care  </vt:lpstr>
      <vt:lpstr>Legislation, Policy and Theories of Aging.</vt:lpstr>
      <vt:lpstr>Planning for End- of-Life</vt:lpstr>
      <vt:lpstr>The Role of Technology and AI in End of- Life Care. </vt:lpstr>
      <vt:lpstr>RECOMMENDATIONS</vt:lpstr>
      <vt:lpstr>CONCLUSION</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2023-10-15T14:08:35Z</dcterms:created>
  <dcterms:modified xsi:type="dcterms:W3CDTF">2023-10-26T17:52:39Z</dcterms:modified>
</cp:coreProperties>
</file>