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82" r:id="rId1"/>
  </p:sldMasterIdLst>
  <p:notesMasterIdLst>
    <p:notesMasterId r:id="rId14"/>
  </p:notesMasterIdLst>
  <p:sldIdLst>
    <p:sldId id="256" r:id="rId2"/>
    <p:sldId id="257" r:id="rId3"/>
    <p:sldId id="258" r:id="rId4"/>
    <p:sldId id="266" r:id="rId5"/>
    <p:sldId id="259" r:id="rId6"/>
    <p:sldId id="260" r:id="rId7"/>
    <p:sldId id="267" r:id="rId8"/>
    <p:sldId id="261" r:id="rId9"/>
    <p:sldId id="262" r:id="rId10"/>
    <p:sldId id="263" r:id="rId11"/>
    <p:sldId id="264"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BDD3C3-BEF5-FE4F-A8C8-1E0B22912E86}" v="1152" dt="2025-06-30T22:25:48.1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45"/>
    <p:restoredTop sz="94631"/>
  </p:normalViewPr>
  <p:slideViewPr>
    <p:cSldViewPr snapToGrid="0">
      <p:cViewPr varScale="1">
        <p:scale>
          <a:sx n="101" d="100"/>
          <a:sy n="101" d="100"/>
        </p:scale>
        <p:origin x="264" y="20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47" d="100"/>
        <a:sy n="47"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Szkudlarek (2423444)" userId="d197f96f-fd90-4f9f-bb83-eaa7e7e9bb5e" providerId="ADAL" clId="{F2BDD3C3-BEF5-FE4F-A8C8-1E0B22912E86}"/>
    <pc:docChg chg="undo custSel addSld delSld modSld">
      <pc:chgData name="Ewa Szkudlarek (2423444)" userId="d197f96f-fd90-4f9f-bb83-eaa7e7e9bb5e" providerId="ADAL" clId="{F2BDD3C3-BEF5-FE4F-A8C8-1E0B22912E86}" dt="2025-06-30T22:37:13.958" v="2897" actId="20577"/>
      <pc:docMkLst>
        <pc:docMk/>
      </pc:docMkLst>
      <pc:sldChg chg="modSp mod">
        <pc:chgData name="Ewa Szkudlarek (2423444)" userId="d197f96f-fd90-4f9f-bb83-eaa7e7e9bb5e" providerId="ADAL" clId="{F2BDD3C3-BEF5-FE4F-A8C8-1E0B22912E86}" dt="2025-06-30T22:37:13.958" v="2897" actId="20577"/>
        <pc:sldMkLst>
          <pc:docMk/>
          <pc:sldMk cId="2046373510" sldId="257"/>
        </pc:sldMkLst>
        <pc:spChg chg="mod">
          <ac:chgData name="Ewa Szkudlarek (2423444)" userId="d197f96f-fd90-4f9f-bb83-eaa7e7e9bb5e" providerId="ADAL" clId="{F2BDD3C3-BEF5-FE4F-A8C8-1E0B22912E86}" dt="2025-06-30T22:37:13.958" v="2897" actId="20577"/>
          <ac:spMkLst>
            <pc:docMk/>
            <pc:sldMk cId="2046373510" sldId="257"/>
            <ac:spMk id="3" creationId="{5620A151-B7AA-224F-DEF0-A62BD200AC36}"/>
          </ac:spMkLst>
        </pc:spChg>
      </pc:sldChg>
      <pc:sldChg chg="delSp modSp mod">
        <pc:chgData name="Ewa Szkudlarek (2423444)" userId="d197f96f-fd90-4f9f-bb83-eaa7e7e9bb5e" providerId="ADAL" clId="{F2BDD3C3-BEF5-FE4F-A8C8-1E0B22912E86}" dt="2025-06-30T20:41:13.663" v="1681" actId="20577"/>
        <pc:sldMkLst>
          <pc:docMk/>
          <pc:sldMk cId="1412480592" sldId="258"/>
        </pc:sldMkLst>
        <pc:spChg chg="mod">
          <ac:chgData name="Ewa Szkudlarek (2423444)" userId="d197f96f-fd90-4f9f-bb83-eaa7e7e9bb5e" providerId="ADAL" clId="{F2BDD3C3-BEF5-FE4F-A8C8-1E0B22912E86}" dt="2025-06-29T22:40:58.371" v="1097" actId="14100"/>
          <ac:spMkLst>
            <pc:docMk/>
            <pc:sldMk cId="1412480592" sldId="258"/>
            <ac:spMk id="2" creationId="{0E5785DD-4FE1-4F6E-4B03-92F94C0ADE05}"/>
          </ac:spMkLst>
        </pc:spChg>
        <pc:spChg chg="mod">
          <ac:chgData name="Ewa Szkudlarek (2423444)" userId="d197f96f-fd90-4f9f-bb83-eaa7e7e9bb5e" providerId="ADAL" clId="{F2BDD3C3-BEF5-FE4F-A8C8-1E0B22912E86}" dt="2025-06-30T20:41:13.663" v="1681" actId="20577"/>
          <ac:spMkLst>
            <pc:docMk/>
            <pc:sldMk cId="1412480592" sldId="258"/>
            <ac:spMk id="3" creationId="{6BA26F73-ABAE-D94E-D4E7-3E032B0D8BBA}"/>
          </ac:spMkLst>
        </pc:spChg>
        <pc:spChg chg="del mod">
          <ac:chgData name="Ewa Szkudlarek (2423444)" userId="d197f96f-fd90-4f9f-bb83-eaa7e7e9bb5e" providerId="ADAL" clId="{F2BDD3C3-BEF5-FE4F-A8C8-1E0B22912E86}" dt="2025-06-29T22:16:10.577" v="548" actId="478"/>
          <ac:spMkLst>
            <pc:docMk/>
            <pc:sldMk cId="1412480592" sldId="258"/>
            <ac:spMk id="8" creationId="{EED7CEDF-693A-1D1C-3181-8E44C73F4C65}"/>
          </ac:spMkLst>
        </pc:spChg>
        <pc:picChg chg="mod">
          <ac:chgData name="Ewa Szkudlarek (2423444)" userId="d197f96f-fd90-4f9f-bb83-eaa7e7e9bb5e" providerId="ADAL" clId="{F2BDD3C3-BEF5-FE4F-A8C8-1E0B22912E86}" dt="2025-06-29T22:40:53.905" v="1096" actId="14100"/>
          <ac:picMkLst>
            <pc:docMk/>
            <pc:sldMk cId="1412480592" sldId="258"/>
            <ac:picMk id="7" creationId="{29507AD1-2706-CD49-9B12-E31B98E35730}"/>
          </ac:picMkLst>
        </pc:picChg>
      </pc:sldChg>
      <pc:sldChg chg="modSp mod">
        <pc:chgData name="Ewa Szkudlarek (2423444)" userId="d197f96f-fd90-4f9f-bb83-eaa7e7e9bb5e" providerId="ADAL" clId="{F2BDD3C3-BEF5-FE4F-A8C8-1E0B22912E86}" dt="2025-06-30T00:01:47.846" v="1294" actId="20577"/>
        <pc:sldMkLst>
          <pc:docMk/>
          <pc:sldMk cId="3093927490" sldId="259"/>
        </pc:sldMkLst>
        <pc:spChg chg="mod">
          <ac:chgData name="Ewa Szkudlarek (2423444)" userId="d197f96f-fd90-4f9f-bb83-eaa7e7e9bb5e" providerId="ADAL" clId="{F2BDD3C3-BEF5-FE4F-A8C8-1E0B22912E86}" dt="2025-06-30T00:01:47.846" v="1294" actId="20577"/>
          <ac:spMkLst>
            <pc:docMk/>
            <pc:sldMk cId="3093927490" sldId="259"/>
            <ac:spMk id="3" creationId="{9D221E41-C778-826C-EE1D-91B30861DEF5}"/>
          </ac:spMkLst>
        </pc:spChg>
      </pc:sldChg>
      <pc:sldChg chg="addSp delSp modSp mod">
        <pc:chgData name="Ewa Szkudlarek (2423444)" userId="d197f96f-fd90-4f9f-bb83-eaa7e7e9bb5e" providerId="ADAL" clId="{F2BDD3C3-BEF5-FE4F-A8C8-1E0B22912E86}" dt="2025-06-29T23:52:42.343" v="1293" actId="1076"/>
        <pc:sldMkLst>
          <pc:docMk/>
          <pc:sldMk cId="4238424358" sldId="260"/>
        </pc:sldMkLst>
        <pc:spChg chg="add del mod">
          <ac:chgData name="Ewa Szkudlarek (2423444)" userId="d197f96f-fd90-4f9f-bb83-eaa7e7e9bb5e" providerId="ADAL" clId="{F2BDD3C3-BEF5-FE4F-A8C8-1E0B22912E86}" dt="2025-06-29T22:01:00.650" v="6"/>
          <ac:spMkLst>
            <pc:docMk/>
            <pc:sldMk cId="4238424358" sldId="260"/>
            <ac:spMk id="29" creationId="{6FE31394-48E2-A279-AA87-A0B91C0CDEA9}"/>
          </ac:spMkLst>
        </pc:spChg>
        <pc:spChg chg="add del mod">
          <ac:chgData name="Ewa Szkudlarek (2423444)" userId="d197f96f-fd90-4f9f-bb83-eaa7e7e9bb5e" providerId="ADAL" clId="{F2BDD3C3-BEF5-FE4F-A8C8-1E0B22912E86}" dt="2025-06-29T22:02:32.982" v="33" actId="478"/>
          <ac:spMkLst>
            <pc:docMk/>
            <pc:sldMk cId="4238424358" sldId="260"/>
            <ac:spMk id="30" creationId="{89D58CD0-3E4E-7CF2-D961-74BA0F884465}"/>
          </ac:spMkLst>
        </pc:spChg>
        <pc:spChg chg="add mod">
          <ac:chgData name="Ewa Szkudlarek (2423444)" userId="d197f96f-fd90-4f9f-bb83-eaa7e7e9bb5e" providerId="ADAL" clId="{F2BDD3C3-BEF5-FE4F-A8C8-1E0B22912E86}" dt="2025-06-29T23:52:42.343" v="1293" actId="1076"/>
          <ac:spMkLst>
            <pc:docMk/>
            <pc:sldMk cId="4238424358" sldId="260"/>
            <ac:spMk id="31" creationId="{18BE96D2-97D5-DB8C-EFDE-D073E28743AB}"/>
          </ac:spMkLst>
        </pc:spChg>
        <pc:picChg chg="mod">
          <ac:chgData name="Ewa Szkudlarek (2423444)" userId="d197f96f-fd90-4f9f-bb83-eaa7e7e9bb5e" providerId="ADAL" clId="{F2BDD3C3-BEF5-FE4F-A8C8-1E0B22912E86}" dt="2025-06-29T22:01:27.842" v="12" actId="14100"/>
          <ac:picMkLst>
            <pc:docMk/>
            <pc:sldMk cId="4238424358" sldId="260"/>
            <ac:picMk id="4" creationId="{B72086E1-D792-563E-C7D8-FAC62C00515F}"/>
          </ac:picMkLst>
        </pc:picChg>
      </pc:sldChg>
      <pc:sldChg chg="modSp mod">
        <pc:chgData name="Ewa Szkudlarek (2423444)" userId="d197f96f-fd90-4f9f-bb83-eaa7e7e9bb5e" providerId="ADAL" clId="{F2BDD3C3-BEF5-FE4F-A8C8-1E0B22912E86}" dt="2025-06-30T21:43:59.381" v="2293" actId="20577"/>
        <pc:sldMkLst>
          <pc:docMk/>
          <pc:sldMk cId="4004833185" sldId="263"/>
        </pc:sldMkLst>
        <pc:spChg chg="mod">
          <ac:chgData name="Ewa Szkudlarek (2423444)" userId="d197f96f-fd90-4f9f-bb83-eaa7e7e9bb5e" providerId="ADAL" clId="{F2BDD3C3-BEF5-FE4F-A8C8-1E0B22912E86}" dt="2025-06-30T21:43:59.381" v="2293" actId="20577"/>
          <ac:spMkLst>
            <pc:docMk/>
            <pc:sldMk cId="4004833185" sldId="263"/>
            <ac:spMk id="3" creationId="{73B3301D-4198-0983-A074-E70516D8192C}"/>
          </ac:spMkLst>
        </pc:spChg>
      </pc:sldChg>
      <pc:sldChg chg="addSp delSp modSp del mod modAnim">
        <pc:chgData name="Ewa Szkudlarek (2423444)" userId="d197f96f-fd90-4f9f-bb83-eaa7e7e9bb5e" providerId="ADAL" clId="{F2BDD3C3-BEF5-FE4F-A8C8-1E0B22912E86}" dt="2025-06-30T21:11:59.817" v="1988" actId="2696"/>
        <pc:sldMkLst>
          <pc:docMk/>
          <pc:sldMk cId="4023362264" sldId="265"/>
        </pc:sldMkLst>
        <pc:spChg chg="mod">
          <ac:chgData name="Ewa Szkudlarek (2423444)" userId="d197f96f-fd90-4f9f-bb83-eaa7e7e9bb5e" providerId="ADAL" clId="{F2BDD3C3-BEF5-FE4F-A8C8-1E0B22912E86}" dt="2025-06-30T21:11:21.268" v="1965" actId="14100"/>
          <ac:spMkLst>
            <pc:docMk/>
            <pc:sldMk cId="4023362264" sldId="265"/>
            <ac:spMk id="2" creationId="{AFF63810-F838-7F67-FC25-6EE996CC4F1F}"/>
          </ac:spMkLst>
        </pc:spChg>
        <pc:spChg chg="del mod">
          <ac:chgData name="Ewa Szkudlarek (2423444)" userId="d197f96f-fd90-4f9f-bb83-eaa7e7e9bb5e" providerId="ADAL" clId="{F2BDD3C3-BEF5-FE4F-A8C8-1E0B22912E86}" dt="2025-06-30T20:26:37.635" v="1674" actId="478"/>
          <ac:spMkLst>
            <pc:docMk/>
            <pc:sldMk cId="4023362264" sldId="265"/>
            <ac:spMk id="6" creationId="{27BD538F-96D4-E042-B586-983B4E8BACE4}"/>
          </ac:spMkLst>
        </pc:spChg>
        <pc:spChg chg="add del mod">
          <ac:chgData name="Ewa Szkudlarek (2423444)" userId="d197f96f-fd90-4f9f-bb83-eaa7e7e9bb5e" providerId="ADAL" clId="{F2BDD3C3-BEF5-FE4F-A8C8-1E0B22912E86}" dt="2025-06-30T20:28:04.593" v="1679"/>
          <ac:spMkLst>
            <pc:docMk/>
            <pc:sldMk cId="4023362264" sldId="265"/>
            <ac:spMk id="7" creationId="{C3B039B9-47A8-CE60-BF2E-C1495D4AA95E}"/>
          </ac:spMkLst>
        </pc:spChg>
        <pc:spChg chg="add del mod">
          <ac:chgData name="Ewa Szkudlarek (2423444)" userId="d197f96f-fd90-4f9f-bb83-eaa7e7e9bb5e" providerId="ADAL" clId="{F2BDD3C3-BEF5-FE4F-A8C8-1E0B22912E86}" dt="2025-06-30T21:07:28.229" v="1717" actId="478"/>
          <ac:spMkLst>
            <pc:docMk/>
            <pc:sldMk cId="4023362264" sldId="265"/>
            <ac:spMk id="8" creationId="{23CE1457-0DB2-EEA1-6CF3-5D0AC247A3B7}"/>
          </ac:spMkLst>
        </pc:spChg>
        <pc:spChg chg="add del mod">
          <ac:chgData name="Ewa Szkudlarek (2423444)" userId="d197f96f-fd90-4f9f-bb83-eaa7e7e9bb5e" providerId="ADAL" clId="{F2BDD3C3-BEF5-FE4F-A8C8-1E0B22912E86}" dt="2025-06-30T21:10:28.090" v="1930"/>
          <ac:spMkLst>
            <pc:docMk/>
            <pc:sldMk cId="4023362264" sldId="265"/>
            <ac:spMk id="10" creationId="{FA815404-4B9D-9827-BC3D-5AA8F90578E7}"/>
          </ac:spMkLst>
        </pc:spChg>
        <pc:spChg chg="add del">
          <ac:chgData name="Ewa Szkudlarek (2423444)" userId="d197f96f-fd90-4f9f-bb83-eaa7e7e9bb5e" providerId="ADAL" clId="{F2BDD3C3-BEF5-FE4F-A8C8-1E0B22912E86}" dt="2025-06-30T21:11:00.292" v="1943" actId="26606"/>
          <ac:spMkLst>
            <pc:docMk/>
            <pc:sldMk cId="4023362264" sldId="265"/>
            <ac:spMk id="145" creationId="{0ED05234-59F2-438F-99BB-C1D5FE6AB366}"/>
          </ac:spMkLst>
        </pc:spChg>
        <pc:spChg chg="add del">
          <ac:chgData name="Ewa Szkudlarek (2423444)" userId="d197f96f-fd90-4f9f-bb83-eaa7e7e9bb5e" providerId="ADAL" clId="{F2BDD3C3-BEF5-FE4F-A8C8-1E0B22912E86}" dt="2025-06-30T21:11:00.292" v="1943" actId="26606"/>
          <ac:spMkLst>
            <pc:docMk/>
            <pc:sldMk cId="4023362264" sldId="265"/>
            <ac:spMk id="153" creationId="{F8454B2E-D2DB-42C2-A224-BCEC47B86468}"/>
          </ac:spMkLst>
        </pc:spChg>
        <pc:spChg chg="add del">
          <ac:chgData name="Ewa Szkudlarek (2423444)" userId="d197f96f-fd90-4f9f-bb83-eaa7e7e9bb5e" providerId="ADAL" clId="{F2BDD3C3-BEF5-FE4F-A8C8-1E0B22912E86}" dt="2025-06-30T21:11:00.292" v="1943" actId="26606"/>
          <ac:spMkLst>
            <pc:docMk/>
            <pc:sldMk cId="4023362264" sldId="265"/>
            <ac:spMk id="155" creationId="{08B61146-1CF0-40E1-B66E-C22BD9207E37}"/>
          </ac:spMkLst>
        </pc:spChg>
        <pc:spChg chg="add del">
          <ac:chgData name="Ewa Szkudlarek (2423444)" userId="d197f96f-fd90-4f9f-bb83-eaa7e7e9bb5e" providerId="ADAL" clId="{F2BDD3C3-BEF5-FE4F-A8C8-1E0B22912E86}" dt="2025-06-30T21:10:53.331" v="1936" actId="26606"/>
          <ac:spMkLst>
            <pc:docMk/>
            <pc:sldMk cId="4023362264" sldId="265"/>
            <ac:spMk id="164" creationId="{0ED05234-59F2-438F-99BB-C1D5FE6AB366}"/>
          </ac:spMkLst>
        </pc:spChg>
        <pc:spChg chg="add del">
          <ac:chgData name="Ewa Szkudlarek (2423444)" userId="d197f96f-fd90-4f9f-bb83-eaa7e7e9bb5e" providerId="ADAL" clId="{F2BDD3C3-BEF5-FE4F-A8C8-1E0B22912E86}" dt="2025-06-30T21:10:53.331" v="1936" actId="26606"/>
          <ac:spMkLst>
            <pc:docMk/>
            <pc:sldMk cId="4023362264" sldId="265"/>
            <ac:spMk id="172" creationId="{F8454B2E-D2DB-42C2-A224-BCEC47B86468}"/>
          </ac:spMkLst>
        </pc:spChg>
        <pc:spChg chg="add del">
          <ac:chgData name="Ewa Szkudlarek (2423444)" userId="d197f96f-fd90-4f9f-bb83-eaa7e7e9bb5e" providerId="ADAL" clId="{F2BDD3C3-BEF5-FE4F-A8C8-1E0B22912E86}" dt="2025-06-30T21:10:53.331" v="1936" actId="26606"/>
          <ac:spMkLst>
            <pc:docMk/>
            <pc:sldMk cId="4023362264" sldId="265"/>
            <ac:spMk id="174" creationId="{08B61146-1CF0-40E1-B66E-C22BD9207E37}"/>
          </ac:spMkLst>
        </pc:spChg>
        <pc:spChg chg="add del">
          <ac:chgData name="Ewa Szkudlarek (2423444)" userId="d197f96f-fd90-4f9f-bb83-eaa7e7e9bb5e" providerId="ADAL" clId="{F2BDD3C3-BEF5-FE4F-A8C8-1E0B22912E86}" dt="2025-06-30T21:10:54.934" v="1938" actId="26606"/>
          <ac:spMkLst>
            <pc:docMk/>
            <pc:sldMk cId="4023362264" sldId="265"/>
            <ac:spMk id="181" creationId="{DB56CED6-ACD4-43B1-BE53-1B579E8C6EFB}"/>
          </ac:spMkLst>
        </pc:spChg>
        <pc:spChg chg="add del">
          <ac:chgData name="Ewa Szkudlarek (2423444)" userId="d197f96f-fd90-4f9f-bb83-eaa7e7e9bb5e" providerId="ADAL" clId="{F2BDD3C3-BEF5-FE4F-A8C8-1E0B22912E86}" dt="2025-06-30T21:10:54.934" v="1938" actId="26606"/>
          <ac:spMkLst>
            <pc:docMk/>
            <pc:sldMk cId="4023362264" sldId="265"/>
            <ac:spMk id="186" creationId="{58A4B56A-28BF-494A-B9A0-7212483E8353}"/>
          </ac:spMkLst>
        </pc:spChg>
        <pc:spChg chg="add del">
          <ac:chgData name="Ewa Szkudlarek (2423444)" userId="d197f96f-fd90-4f9f-bb83-eaa7e7e9bb5e" providerId="ADAL" clId="{F2BDD3C3-BEF5-FE4F-A8C8-1E0B22912E86}" dt="2025-06-30T21:10:54.934" v="1938" actId="26606"/>
          <ac:spMkLst>
            <pc:docMk/>
            <pc:sldMk cId="4023362264" sldId="265"/>
            <ac:spMk id="187" creationId="{6A5EE248-87D5-4C83-A97D-C1754B546DA7}"/>
          </ac:spMkLst>
        </pc:spChg>
        <pc:spChg chg="add del">
          <ac:chgData name="Ewa Szkudlarek (2423444)" userId="d197f96f-fd90-4f9f-bb83-eaa7e7e9bb5e" providerId="ADAL" clId="{F2BDD3C3-BEF5-FE4F-A8C8-1E0B22912E86}" dt="2025-06-30T21:10:56.451" v="1940" actId="26606"/>
          <ac:spMkLst>
            <pc:docMk/>
            <pc:sldMk cId="4023362264" sldId="265"/>
            <ac:spMk id="190" creationId="{0ED05234-59F2-438F-99BB-C1D5FE6AB366}"/>
          </ac:spMkLst>
        </pc:spChg>
        <pc:spChg chg="add del">
          <ac:chgData name="Ewa Szkudlarek (2423444)" userId="d197f96f-fd90-4f9f-bb83-eaa7e7e9bb5e" providerId="ADAL" clId="{F2BDD3C3-BEF5-FE4F-A8C8-1E0B22912E86}" dt="2025-06-30T21:10:56.451" v="1940" actId="26606"/>
          <ac:spMkLst>
            <pc:docMk/>
            <pc:sldMk cId="4023362264" sldId="265"/>
            <ac:spMk id="194" creationId="{1C69834E-5EEE-4D61-833E-04928896454C}"/>
          </ac:spMkLst>
        </pc:spChg>
        <pc:spChg chg="add del">
          <ac:chgData name="Ewa Szkudlarek (2423444)" userId="d197f96f-fd90-4f9f-bb83-eaa7e7e9bb5e" providerId="ADAL" clId="{F2BDD3C3-BEF5-FE4F-A8C8-1E0B22912E86}" dt="2025-06-30T21:10:56.451" v="1940" actId="26606"/>
          <ac:spMkLst>
            <pc:docMk/>
            <pc:sldMk cId="4023362264" sldId="265"/>
            <ac:spMk id="195" creationId="{58E5D9BA-46E7-4BFA-9C74-75495BF6F54D}"/>
          </ac:spMkLst>
        </pc:spChg>
        <pc:spChg chg="add del">
          <ac:chgData name="Ewa Szkudlarek (2423444)" userId="d197f96f-fd90-4f9f-bb83-eaa7e7e9bb5e" providerId="ADAL" clId="{F2BDD3C3-BEF5-FE4F-A8C8-1E0B22912E86}" dt="2025-06-30T21:10:56.451" v="1940" actId="26606"/>
          <ac:spMkLst>
            <pc:docMk/>
            <pc:sldMk cId="4023362264" sldId="265"/>
            <ac:spMk id="196" creationId="{5B033D76-5800-44B6-AFE9-EE2106935115}"/>
          </ac:spMkLst>
        </pc:spChg>
        <pc:spChg chg="add del">
          <ac:chgData name="Ewa Szkudlarek (2423444)" userId="d197f96f-fd90-4f9f-bb83-eaa7e7e9bb5e" providerId="ADAL" clId="{F2BDD3C3-BEF5-FE4F-A8C8-1E0B22912E86}" dt="2025-06-30T21:10:56.451" v="1940" actId="26606"/>
          <ac:spMkLst>
            <pc:docMk/>
            <pc:sldMk cId="4023362264" sldId="265"/>
            <ac:spMk id="197" creationId="{522D6F85-FFBA-4F81-AEE5-AAA17CB7AA98}"/>
          </ac:spMkLst>
        </pc:spChg>
        <pc:spChg chg="add del">
          <ac:chgData name="Ewa Szkudlarek (2423444)" userId="d197f96f-fd90-4f9f-bb83-eaa7e7e9bb5e" providerId="ADAL" clId="{F2BDD3C3-BEF5-FE4F-A8C8-1E0B22912E86}" dt="2025-06-30T21:10:56.451" v="1940" actId="26606"/>
          <ac:spMkLst>
            <pc:docMk/>
            <pc:sldMk cId="4023362264" sldId="265"/>
            <ac:spMk id="198" creationId="{13B31514-E6DF-4357-9EEA-EFB7983080DA}"/>
          </ac:spMkLst>
        </pc:spChg>
        <pc:spChg chg="add del">
          <ac:chgData name="Ewa Szkudlarek (2423444)" userId="d197f96f-fd90-4f9f-bb83-eaa7e7e9bb5e" providerId="ADAL" clId="{F2BDD3C3-BEF5-FE4F-A8C8-1E0B22912E86}" dt="2025-06-30T21:11:00.283" v="1942" actId="26606"/>
          <ac:spMkLst>
            <pc:docMk/>
            <pc:sldMk cId="4023362264" sldId="265"/>
            <ac:spMk id="202" creationId="{0ED05234-59F2-438F-99BB-C1D5FE6AB366}"/>
          </ac:spMkLst>
        </pc:spChg>
        <pc:spChg chg="add del">
          <ac:chgData name="Ewa Szkudlarek (2423444)" userId="d197f96f-fd90-4f9f-bb83-eaa7e7e9bb5e" providerId="ADAL" clId="{F2BDD3C3-BEF5-FE4F-A8C8-1E0B22912E86}" dt="2025-06-30T21:11:00.283" v="1942" actId="26606"/>
          <ac:spMkLst>
            <pc:docMk/>
            <pc:sldMk cId="4023362264" sldId="265"/>
            <ac:spMk id="206" creationId="{F8454B2E-D2DB-42C2-A224-BCEC47B86468}"/>
          </ac:spMkLst>
        </pc:spChg>
        <pc:spChg chg="add del">
          <ac:chgData name="Ewa Szkudlarek (2423444)" userId="d197f96f-fd90-4f9f-bb83-eaa7e7e9bb5e" providerId="ADAL" clId="{F2BDD3C3-BEF5-FE4F-A8C8-1E0B22912E86}" dt="2025-06-30T21:11:00.283" v="1942" actId="26606"/>
          <ac:spMkLst>
            <pc:docMk/>
            <pc:sldMk cId="4023362264" sldId="265"/>
            <ac:spMk id="207" creationId="{08B61146-1CF0-40E1-B66E-C22BD9207E37}"/>
          </ac:spMkLst>
        </pc:spChg>
        <pc:spChg chg="add">
          <ac:chgData name="Ewa Szkudlarek (2423444)" userId="d197f96f-fd90-4f9f-bb83-eaa7e7e9bb5e" providerId="ADAL" clId="{F2BDD3C3-BEF5-FE4F-A8C8-1E0B22912E86}" dt="2025-06-30T21:11:00.292" v="1943" actId="26606"/>
          <ac:spMkLst>
            <pc:docMk/>
            <pc:sldMk cId="4023362264" sldId="265"/>
            <ac:spMk id="211" creationId="{0ED05234-59F2-438F-99BB-C1D5FE6AB366}"/>
          </ac:spMkLst>
        </pc:spChg>
        <pc:spChg chg="add">
          <ac:chgData name="Ewa Szkudlarek (2423444)" userId="d197f96f-fd90-4f9f-bb83-eaa7e7e9bb5e" providerId="ADAL" clId="{F2BDD3C3-BEF5-FE4F-A8C8-1E0B22912E86}" dt="2025-06-30T21:11:00.292" v="1943" actId="26606"/>
          <ac:spMkLst>
            <pc:docMk/>
            <pc:sldMk cId="4023362264" sldId="265"/>
            <ac:spMk id="215" creationId="{2FDF9410-E530-4E71-A2C0-4C24B489649E}"/>
          </ac:spMkLst>
        </pc:spChg>
        <pc:picChg chg="add del">
          <ac:chgData name="Ewa Szkudlarek (2423444)" userId="d197f96f-fd90-4f9f-bb83-eaa7e7e9bb5e" providerId="ADAL" clId="{F2BDD3C3-BEF5-FE4F-A8C8-1E0B22912E86}" dt="2025-06-30T21:11:00.292" v="1943" actId="26606"/>
          <ac:picMkLst>
            <pc:docMk/>
            <pc:sldMk cId="4023362264" sldId="265"/>
            <ac:picMk id="147" creationId="{92AFBBF0-B883-4E26-9359-B5CECFDCD681}"/>
          </ac:picMkLst>
        </pc:picChg>
        <pc:picChg chg="add del">
          <ac:chgData name="Ewa Szkudlarek (2423444)" userId="d197f96f-fd90-4f9f-bb83-eaa7e7e9bb5e" providerId="ADAL" clId="{F2BDD3C3-BEF5-FE4F-A8C8-1E0B22912E86}" dt="2025-06-30T21:11:00.292" v="1943" actId="26606"/>
          <ac:picMkLst>
            <pc:docMk/>
            <pc:sldMk cId="4023362264" sldId="265"/>
            <ac:picMk id="159" creationId="{D5165267-B23F-4016-85F9-10FFB3471375}"/>
          </ac:picMkLst>
        </pc:picChg>
        <pc:picChg chg="add del">
          <ac:chgData name="Ewa Szkudlarek (2423444)" userId="d197f96f-fd90-4f9f-bb83-eaa7e7e9bb5e" providerId="ADAL" clId="{F2BDD3C3-BEF5-FE4F-A8C8-1E0B22912E86}" dt="2025-06-30T21:10:54.934" v="1938" actId="26606"/>
          <ac:picMkLst>
            <pc:docMk/>
            <pc:sldMk cId="4023362264" sldId="265"/>
            <ac:picMk id="163" creationId="{0068DAB2-8FCD-489E-BE89-14A19D108F39}"/>
          </ac:picMkLst>
        </pc:picChg>
        <pc:picChg chg="add del">
          <ac:chgData name="Ewa Szkudlarek (2423444)" userId="d197f96f-fd90-4f9f-bb83-eaa7e7e9bb5e" providerId="ADAL" clId="{F2BDD3C3-BEF5-FE4F-A8C8-1E0B22912E86}" dt="2025-06-30T21:10:53.331" v="1936" actId="26606"/>
          <ac:picMkLst>
            <pc:docMk/>
            <pc:sldMk cId="4023362264" sldId="265"/>
            <ac:picMk id="166" creationId="{92AFBBF0-B883-4E26-9359-B5CECFDCD681}"/>
          </ac:picMkLst>
        </pc:picChg>
        <pc:picChg chg="add del">
          <ac:chgData name="Ewa Szkudlarek (2423444)" userId="d197f96f-fd90-4f9f-bb83-eaa7e7e9bb5e" providerId="ADAL" clId="{F2BDD3C3-BEF5-FE4F-A8C8-1E0B22912E86}" dt="2025-06-30T21:10:54.934" v="1938" actId="26606"/>
          <ac:picMkLst>
            <pc:docMk/>
            <pc:sldMk cId="4023362264" sldId="265"/>
            <ac:picMk id="180" creationId="{1A52E10F-3348-4997-8FD3-E6389D562141}"/>
          </ac:picMkLst>
        </pc:picChg>
        <pc:picChg chg="add del">
          <ac:chgData name="Ewa Szkudlarek (2423444)" userId="d197f96f-fd90-4f9f-bb83-eaa7e7e9bb5e" providerId="ADAL" clId="{F2BDD3C3-BEF5-FE4F-A8C8-1E0B22912E86}" dt="2025-06-30T21:10:54.934" v="1938" actId="26606"/>
          <ac:picMkLst>
            <pc:docMk/>
            <pc:sldMk cId="4023362264" sldId="265"/>
            <ac:picMk id="183" creationId="{5B451061-F85B-40DB-92DA-1FD61C70C3F0}"/>
          </ac:picMkLst>
        </pc:picChg>
        <pc:picChg chg="add">
          <ac:chgData name="Ewa Szkudlarek (2423444)" userId="d197f96f-fd90-4f9f-bb83-eaa7e7e9bb5e" providerId="ADAL" clId="{F2BDD3C3-BEF5-FE4F-A8C8-1E0B22912E86}" dt="2025-06-30T21:10:56.462" v="1941" actId="26606"/>
          <ac:picMkLst>
            <pc:docMk/>
            <pc:sldMk cId="4023362264" sldId="265"/>
            <ac:picMk id="203" creationId="{92AFBBF0-B883-4E26-9359-B5CECFDCD681}"/>
          </ac:picMkLst>
        </pc:picChg>
        <pc:picChg chg="add del">
          <ac:chgData name="Ewa Szkudlarek (2423444)" userId="d197f96f-fd90-4f9f-bb83-eaa7e7e9bb5e" providerId="ADAL" clId="{F2BDD3C3-BEF5-FE4F-A8C8-1E0B22912E86}" dt="2025-06-30T21:11:00.283" v="1942" actId="26606"/>
          <ac:picMkLst>
            <pc:docMk/>
            <pc:sldMk cId="4023362264" sldId="265"/>
            <ac:picMk id="209" creationId="{D5165267-B23F-4016-85F9-10FFB3471375}"/>
          </ac:picMkLst>
        </pc:picChg>
        <pc:picChg chg="add">
          <ac:chgData name="Ewa Szkudlarek (2423444)" userId="d197f96f-fd90-4f9f-bb83-eaa7e7e9bb5e" providerId="ADAL" clId="{F2BDD3C3-BEF5-FE4F-A8C8-1E0B22912E86}" dt="2025-06-30T21:11:00.292" v="1943" actId="26606"/>
          <ac:picMkLst>
            <pc:docMk/>
            <pc:sldMk cId="4023362264" sldId="265"/>
            <ac:picMk id="212" creationId="{92AFBBF0-B883-4E26-9359-B5CECFDCD681}"/>
          </ac:picMkLst>
        </pc:picChg>
        <pc:cxnChg chg="del">
          <ac:chgData name="Ewa Szkudlarek (2423444)" userId="d197f96f-fd90-4f9f-bb83-eaa7e7e9bb5e" providerId="ADAL" clId="{F2BDD3C3-BEF5-FE4F-A8C8-1E0B22912E86}" dt="2025-06-30T21:11:00.292" v="1943" actId="26606"/>
          <ac:cxnSpMkLst>
            <pc:docMk/>
            <pc:sldMk cId="4023362264" sldId="265"/>
            <ac:cxnSpMk id="151" creationId="{719987F4-3B90-44B5-BC28-BCB01759B972}"/>
          </ac:cxnSpMkLst>
        </pc:cxnChg>
      </pc:sldChg>
      <pc:sldChg chg="addSp delSp modSp new mod">
        <pc:chgData name="Ewa Szkudlarek (2423444)" userId="d197f96f-fd90-4f9f-bb83-eaa7e7e9bb5e" providerId="ADAL" clId="{F2BDD3C3-BEF5-FE4F-A8C8-1E0B22912E86}" dt="2025-06-29T22:39:24.655" v="1095" actId="14100"/>
        <pc:sldMkLst>
          <pc:docMk/>
          <pc:sldMk cId="409385925" sldId="266"/>
        </pc:sldMkLst>
        <pc:spChg chg="mod">
          <ac:chgData name="Ewa Szkudlarek (2423444)" userId="d197f96f-fd90-4f9f-bb83-eaa7e7e9bb5e" providerId="ADAL" clId="{F2BDD3C3-BEF5-FE4F-A8C8-1E0B22912E86}" dt="2025-06-29T22:39:14.969" v="1094" actId="27636"/>
          <ac:spMkLst>
            <pc:docMk/>
            <pc:sldMk cId="409385925" sldId="266"/>
            <ac:spMk id="2" creationId="{96AA19F2-61F0-7601-8BA6-056693965C35}"/>
          </ac:spMkLst>
        </pc:spChg>
        <pc:spChg chg="del">
          <ac:chgData name="Ewa Szkudlarek (2423444)" userId="d197f96f-fd90-4f9f-bb83-eaa7e7e9bb5e" providerId="ADAL" clId="{F2BDD3C3-BEF5-FE4F-A8C8-1E0B22912E86}" dt="2025-06-29T22:36:27.130" v="1057" actId="931"/>
          <ac:spMkLst>
            <pc:docMk/>
            <pc:sldMk cId="409385925" sldId="266"/>
            <ac:spMk id="3" creationId="{E060AB38-6EC5-3CCE-6EDF-2F948C67DC7D}"/>
          </ac:spMkLst>
        </pc:spChg>
        <pc:picChg chg="add mod">
          <ac:chgData name="Ewa Szkudlarek (2423444)" userId="d197f96f-fd90-4f9f-bb83-eaa7e7e9bb5e" providerId="ADAL" clId="{F2BDD3C3-BEF5-FE4F-A8C8-1E0B22912E86}" dt="2025-06-29T22:38:44.639" v="1088" actId="1076"/>
          <ac:picMkLst>
            <pc:docMk/>
            <pc:sldMk cId="409385925" sldId="266"/>
            <ac:picMk id="5" creationId="{A66CDCE5-47CD-86AE-588F-BB2931B3D528}"/>
          </ac:picMkLst>
        </pc:picChg>
        <pc:picChg chg="add mod">
          <ac:chgData name="Ewa Szkudlarek (2423444)" userId="d197f96f-fd90-4f9f-bb83-eaa7e7e9bb5e" providerId="ADAL" clId="{F2BDD3C3-BEF5-FE4F-A8C8-1E0B22912E86}" dt="2025-06-29T22:39:24.655" v="1095" actId="14100"/>
          <ac:picMkLst>
            <pc:docMk/>
            <pc:sldMk cId="409385925" sldId="266"/>
            <ac:picMk id="7" creationId="{EF0AA9EB-2461-53FD-2AE0-861E097127AE}"/>
          </ac:picMkLst>
        </pc:picChg>
      </pc:sldChg>
      <pc:sldChg chg="addSp delSp modSp new mod">
        <pc:chgData name="Ewa Szkudlarek (2423444)" userId="d197f96f-fd90-4f9f-bb83-eaa7e7e9bb5e" providerId="ADAL" clId="{F2BDD3C3-BEF5-FE4F-A8C8-1E0B22912E86}" dt="2025-06-30T00:10:27.330" v="1459" actId="1076"/>
        <pc:sldMkLst>
          <pc:docMk/>
          <pc:sldMk cId="2055259753" sldId="267"/>
        </pc:sldMkLst>
        <pc:spChg chg="mod">
          <ac:chgData name="Ewa Szkudlarek (2423444)" userId="d197f96f-fd90-4f9f-bb83-eaa7e7e9bb5e" providerId="ADAL" clId="{F2BDD3C3-BEF5-FE4F-A8C8-1E0B22912E86}" dt="2025-06-30T00:07:14.813" v="1352" actId="14100"/>
          <ac:spMkLst>
            <pc:docMk/>
            <pc:sldMk cId="2055259753" sldId="267"/>
            <ac:spMk id="2" creationId="{5B1B4B66-FC9D-13DD-7768-3931F9417D06}"/>
          </ac:spMkLst>
        </pc:spChg>
        <pc:spChg chg="del">
          <ac:chgData name="Ewa Szkudlarek (2423444)" userId="d197f96f-fd90-4f9f-bb83-eaa7e7e9bb5e" providerId="ADAL" clId="{F2BDD3C3-BEF5-FE4F-A8C8-1E0B22912E86}" dt="2025-06-29T23:45:43.250" v="1099" actId="931"/>
          <ac:spMkLst>
            <pc:docMk/>
            <pc:sldMk cId="2055259753" sldId="267"/>
            <ac:spMk id="3" creationId="{CED7B6E0-77A6-6536-18E0-ABE80BD5804A}"/>
          </ac:spMkLst>
        </pc:spChg>
        <pc:spChg chg="add mod">
          <ac:chgData name="Ewa Szkudlarek (2423444)" userId="d197f96f-fd90-4f9f-bb83-eaa7e7e9bb5e" providerId="ADAL" clId="{F2BDD3C3-BEF5-FE4F-A8C8-1E0B22912E86}" dt="2025-06-30T00:10:17.864" v="1457" actId="14100"/>
          <ac:spMkLst>
            <pc:docMk/>
            <pc:sldMk cId="2055259753" sldId="267"/>
            <ac:spMk id="6" creationId="{C4D17BD0-3A32-B489-12EF-3AE7E50F2F98}"/>
          </ac:spMkLst>
        </pc:spChg>
        <pc:picChg chg="add mod">
          <ac:chgData name="Ewa Szkudlarek (2423444)" userId="d197f96f-fd90-4f9f-bb83-eaa7e7e9bb5e" providerId="ADAL" clId="{F2BDD3C3-BEF5-FE4F-A8C8-1E0B22912E86}" dt="2025-06-30T00:10:27.330" v="1459" actId="1076"/>
          <ac:picMkLst>
            <pc:docMk/>
            <pc:sldMk cId="2055259753" sldId="267"/>
            <ac:picMk id="5" creationId="{E728D3CB-FF6D-7B84-6524-8B46BD35A766}"/>
          </ac:picMkLst>
        </pc:picChg>
      </pc:sldChg>
      <pc:sldChg chg="modSp new del mod">
        <pc:chgData name="Ewa Szkudlarek (2423444)" userId="d197f96f-fd90-4f9f-bb83-eaa7e7e9bb5e" providerId="ADAL" clId="{F2BDD3C3-BEF5-FE4F-A8C8-1E0B22912E86}" dt="2025-06-30T22:35:32.471" v="2859" actId="2696"/>
        <pc:sldMkLst>
          <pc:docMk/>
          <pc:sldMk cId="128977681" sldId="268"/>
        </pc:sldMkLst>
        <pc:spChg chg="mod">
          <ac:chgData name="Ewa Szkudlarek (2423444)" userId="d197f96f-fd90-4f9f-bb83-eaa7e7e9bb5e" providerId="ADAL" clId="{F2BDD3C3-BEF5-FE4F-A8C8-1E0B22912E86}" dt="2025-06-30T21:11:41.822" v="1986" actId="20577"/>
          <ac:spMkLst>
            <pc:docMk/>
            <pc:sldMk cId="128977681" sldId="268"/>
            <ac:spMk id="2" creationId="{44D948B0-1E88-DBD3-3D27-C5305E9F307A}"/>
          </ac:spMkLst>
        </pc:spChg>
      </pc:sldChg>
      <pc:sldChg chg="modSp new mod">
        <pc:chgData name="Ewa Szkudlarek (2423444)" userId="d197f96f-fd90-4f9f-bb83-eaa7e7e9bb5e" providerId="ADAL" clId="{F2BDD3C3-BEF5-FE4F-A8C8-1E0B22912E86}" dt="2025-06-30T22:35:17.164" v="2856" actId="14100"/>
        <pc:sldMkLst>
          <pc:docMk/>
          <pc:sldMk cId="1041311233" sldId="269"/>
        </pc:sldMkLst>
        <pc:spChg chg="mod">
          <ac:chgData name="Ewa Szkudlarek (2423444)" userId="d197f96f-fd90-4f9f-bb83-eaa7e7e9bb5e" providerId="ADAL" clId="{F2BDD3C3-BEF5-FE4F-A8C8-1E0B22912E86}" dt="2025-06-30T22:30:19.714" v="2687" actId="14100"/>
          <ac:spMkLst>
            <pc:docMk/>
            <pc:sldMk cId="1041311233" sldId="269"/>
            <ac:spMk id="2" creationId="{817A5ED9-2DA6-04F0-401E-65B626DADDA8}"/>
          </ac:spMkLst>
        </pc:spChg>
        <pc:spChg chg="mod">
          <ac:chgData name="Ewa Szkudlarek (2423444)" userId="d197f96f-fd90-4f9f-bb83-eaa7e7e9bb5e" providerId="ADAL" clId="{F2BDD3C3-BEF5-FE4F-A8C8-1E0B22912E86}" dt="2025-06-30T22:35:17.164" v="2856" actId="14100"/>
          <ac:spMkLst>
            <pc:docMk/>
            <pc:sldMk cId="1041311233" sldId="269"/>
            <ac:spMk id="3" creationId="{32E00856-3CB6-EDB3-3FD6-DB1631B5A293}"/>
          </ac:spMkLst>
        </pc:spChg>
      </pc:sldChg>
      <pc:sldChg chg="new del">
        <pc:chgData name="Ewa Szkudlarek (2423444)" userId="d197f96f-fd90-4f9f-bb83-eaa7e7e9bb5e" providerId="ADAL" clId="{F2BDD3C3-BEF5-FE4F-A8C8-1E0B22912E86}" dt="2025-06-30T22:35:30.075" v="2858" actId="2696"/>
        <pc:sldMkLst>
          <pc:docMk/>
          <pc:sldMk cId="1700255250" sldId="270"/>
        </pc:sldMkLst>
      </pc:sldChg>
    </pc:docChg>
  </pc:docChgLst>
  <pc:docChgLst>
    <pc:chgData name="Ewa Szkudlarek (2423444)" userId="S::2423444@student.uwtsd.ac.uk::d197f96f-fd90-4f9f-bb83-eaa7e7e9bb5e" providerId="AD" clId="Web-{B0557A95-5FE0-B036-B683-E3EA550CA38D}"/>
    <pc:docChg chg="modSld">
      <pc:chgData name="Ewa Szkudlarek (2423444)" userId="S::2423444@student.uwtsd.ac.uk::d197f96f-fd90-4f9f-bb83-eaa7e7e9bb5e" providerId="AD" clId="Web-{B0557A95-5FE0-B036-B683-E3EA550CA38D}" dt="2025-06-29T21:29:17.902" v="12" actId="20577"/>
      <pc:docMkLst>
        <pc:docMk/>
      </pc:docMkLst>
      <pc:sldChg chg="modSp">
        <pc:chgData name="Ewa Szkudlarek (2423444)" userId="S::2423444@student.uwtsd.ac.uk::d197f96f-fd90-4f9f-bb83-eaa7e7e9bb5e" providerId="AD" clId="Web-{B0557A95-5FE0-B036-B683-E3EA550CA38D}" dt="2025-06-29T21:29:17.902" v="12" actId="20577"/>
        <pc:sldMkLst>
          <pc:docMk/>
          <pc:sldMk cId="3093927490" sldId="259"/>
        </pc:sldMkLst>
        <pc:spChg chg="mod">
          <ac:chgData name="Ewa Szkudlarek (2423444)" userId="S::2423444@student.uwtsd.ac.uk::d197f96f-fd90-4f9f-bb83-eaa7e7e9bb5e" providerId="AD" clId="Web-{B0557A95-5FE0-B036-B683-E3EA550CA38D}" dt="2025-06-29T21:29:17.902" v="12" actId="20577"/>
          <ac:spMkLst>
            <pc:docMk/>
            <pc:sldMk cId="3093927490" sldId="259"/>
            <ac:spMk id="3" creationId="{9D221E41-C778-826C-EE1D-91B30861DEF5}"/>
          </ac:spMkLst>
        </pc:spChg>
      </pc:sldChg>
    </pc:docChg>
  </pc:docChgLst>
  <pc:docChgLst>
    <pc:chgData name="Ewa Szkudlarek (2423444)" userId="S::2423444@student.uwtsd.ac.uk::d197f96f-fd90-4f9f-bb83-eaa7e7e9bb5e" providerId="AD" clId="Web-{CF4C375C-0D14-B1F1-02BB-F0DF559FDBFF}"/>
    <pc:docChg chg="modSld">
      <pc:chgData name="Ewa Szkudlarek (2423444)" userId="S::2423444@student.uwtsd.ac.uk::d197f96f-fd90-4f9f-bb83-eaa7e7e9bb5e" providerId="AD" clId="Web-{CF4C375C-0D14-B1F1-02BB-F0DF559FDBFF}" dt="2025-06-29T21:19:53.263" v="74"/>
      <pc:docMkLst>
        <pc:docMk/>
      </pc:docMkLst>
      <pc:sldChg chg="addSp delSp modSp">
        <pc:chgData name="Ewa Szkudlarek (2423444)" userId="S::2423444@student.uwtsd.ac.uk::d197f96f-fd90-4f9f-bb83-eaa7e7e9bb5e" providerId="AD" clId="Web-{CF4C375C-0D14-B1F1-02BB-F0DF559FDBFF}" dt="2025-06-29T21:19:53.263" v="74"/>
        <pc:sldMkLst>
          <pc:docMk/>
          <pc:sldMk cId="4238424358" sldId="260"/>
        </pc:sldMkLst>
        <pc:spChg chg="add del mod">
          <ac:chgData name="Ewa Szkudlarek (2423444)" userId="S::2423444@student.uwtsd.ac.uk::d197f96f-fd90-4f9f-bb83-eaa7e7e9bb5e" providerId="AD" clId="Web-{CF4C375C-0D14-B1F1-02BB-F0DF559FDBFF}" dt="2025-06-29T21:19:53.263" v="74"/>
          <ac:spMkLst>
            <pc:docMk/>
            <pc:sldMk cId="4238424358" sldId="260"/>
            <ac:spMk id="2" creationId="{CFEC2C16-F009-4A8D-C8F6-5B6C7B55508B}"/>
          </ac:spMkLst>
        </pc:spChg>
        <pc:spChg chg="add del mod">
          <ac:chgData name="Ewa Szkudlarek (2423444)" userId="S::2423444@student.uwtsd.ac.uk::d197f96f-fd90-4f9f-bb83-eaa7e7e9bb5e" providerId="AD" clId="Web-{CF4C375C-0D14-B1F1-02BB-F0DF559FDBFF}" dt="2025-06-29T21:19:09.371" v="64"/>
          <ac:spMkLst>
            <pc:docMk/>
            <pc:sldMk cId="4238424358" sldId="260"/>
            <ac:spMk id="5" creationId="{592FC537-5CEE-2D20-3B29-78329ABE5B79}"/>
          </ac:spMkLst>
        </pc:spChg>
        <pc:picChg chg="add mod">
          <ac:chgData name="Ewa Szkudlarek (2423444)" userId="S::2423444@student.uwtsd.ac.uk::d197f96f-fd90-4f9f-bb83-eaa7e7e9bb5e" providerId="AD" clId="Web-{CF4C375C-0D14-B1F1-02BB-F0DF559FDBFF}" dt="2025-06-29T21:19:31.091" v="67" actId="1076"/>
          <ac:picMkLst>
            <pc:docMk/>
            <pc:sldMk cId="4238424358" sldId="260"/>
            <ac:picMk id="4" creationId="{B72086E1-D792-563E-C7D8-FAC62C00515F}"/>
          </ac:picMkLst>
        </pc:picChg>
        <pc:picChg chg="del mod">
          <ac:chgData name="Ewa Szkudlarek (2423444)" userId="S::2423444@student.uwtsd.ac.uk::d197f96f-fd90-4f9f-bb83-eaa7e7e9bb5e" providerId="AD" clId="Web-{CF4C375C-0D14-B1F1-02BB-F0DF559FDBFF}" dt="2025-06-29T21:16:28.100" v="4"/>
          <ac:picMkLst>
            <pc:docMk/>
            <pc:sldMk cId="4238424358" sldId="260"/>
            <ac:picMk id="27" creationId="{A570B4F1-26DE-D867-5E1D-39F1524C5125}"/>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2C84C5-4137-42DE-AE1B-C01EC36E4C84}"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2E8A1C08-FC00-4B2E-A372-71C7F2273220}">
      <dgm:prSet/>
      <dgm:spPr/>
      <dgm:t>
        <a:bodyPr/>
        <a:lstStyle/>
        <a:p>
          <a:r>
            <a:rPr lang="en-US"/>
            <a:t>WHAT WE LEARNED in our group </a:t>
          </a:r>
        </a:p>
      </dgm:t>
    </dgm:pt>
    <dgm:pt modelId="{35C4EED9-FA24-4614-B5A2-16B9482428A4}" type="parTrans" cxnId="{B6DF82CF-1460-4606-8B5A-AA2898FA3E65}">
      <dgm:prSet/>
      <dgm:spPr/>
      <dgm:t>
        <a:bodyPr/>
        <a:lstStyle/>
        <a:p>
          <a:endParaRPr lang="en-US"/>
        </a:p>
      </dgm:t>
    </dgm:pt>
    <dgm:pt modelId="{AEAD041B-F4D4-4A9F-9B5A-FC80D0C88134}" type="sibTrans" cxnId="{B6DF82CF-1460-4606-8B5A-AA2898FA3E65}">
      <dgm:prSet/>
      <dgm:spPr/>
      <dgm:t>
        <a:bodyPr/>
        <a:lstStyle/>
        <a:p>
          <a:endParaRPr lang="en-US"/>
        </a:p>
      </dgm:t>
    </dgm:pt>
    <dgm:pt modelId="{59977E3D-2BEA-47A8-BB34-E37B591E417D}">
      <dgm:prSet/>
      <dgm:spPr/>
      <dgm:t>
        <a:bodyPr/>
        <a:lstStyle/>
        <a:p>
          <a:r>
            <a:rPr lang="en-US"/>
            <a:t>Communication must be planed </a:t>
          </a:r>
        </a:p>
      </dgm:t>
    </dgm:pt>
    <dgm:pt modelId="{4B57DAEE-76D2-4618-8E79-F3AEE2952B45}" type="parTrans" cxnId="{7070283C-7E97-4F8F-B6F1-DFF8BDA1EDAF}">
      <dgm:prSet/>
      <dgm:spPr/>
      <dgm:t>
        <a:bodyPr/>
        <a:lstStyle/>
        <a:p>
          <a:endParaRPr lang="en-US"/>
        </a:p>
      </dgm:t>
    </dgm:pt>
    <dgm:pt modelId="{EA9E3BA8-C403-4BA2-BE8E-4309D7754664}" type="sibTrans" cxnId="{7070283C-7E97-4F8F-B6F1-DFF8BDA1EDAF}">
      <dgm:prSet/>
      <dgm:spPr/>
      <dgm:t>
        <a:bodyPr/>
        <a:lstStyle/>
        <a:p>
          <a:endParaRPr lang="en-US"/>
        </a:p>
      </dgm:t>
    </dgm:pt>
    <dgm:pt modelId="{30E56FAA-4A69-4231-8C3E-4C88B2575B09}">
      <dgm:prSet/>
      <dgm:spPr/>
      <dgm:t>
        <a:bodyPr/>
        <a:lstStyle/>
        <a:p>
          <a:r>
            <a:rPr lang="en-US"/>
            <a:t>Respect grows through collaboration </a:t>
          </a:r>
        </a:p>
      </dgm:t>
    </dgm:pt>
    <dgm:pt modelId="{B5F16ACA-21D5-4406-A862-053E4E3525CD}" type="parTrans" cxnId="{9E43BD5C-E33A-4ADC-83B5-C668B5563EF9}">
      <dgm:prSet/>
      <dgm:spPr/>
      <dgm:t>
        <a:bodyPr/>
        <a:lstStyle/>
        <a:p>
          <a:endParaRPr lang="en-US"/>
        </a:p>
      </dgm:t>
    </dgm:pt>
    <dgm:pt modelId="{1F8DDC52-0722-4855-91A4-00C695E29002}" type="sibTrans" cxnId="{9E43BD5C-E33A-4ADC-83B5-C668B5563EF9}">
      <dgm:prSet/>
      <dgm:spPr/>
      <dgm:t>
        <a:bodyPr/>
        <a:lstStyle/>
        <a:p>
          <a:endParaRPr lang="en-US"/>
        </a:p>
      </dgm:t>
    </dgm:pt>
    <dgm:pt modelId="{1CA821BB-103E-47EB-B2DB-56F399D3D392}">
      <dgm:prSet/>
      <dgm:spPr/>
      <dgm:t>
        <a:bodyPr/>
        <a:lstStyle/>
        <a:p>
          <a:r>
            <a:rPr lang="en-US"/>
            <a:t>Everyone role matters </a:t>
          </a:r>
        </a:p>
      </dgm:t>
    </dgm:pt>
    <dgm:pt modelId="{2D025C2B-CF15-4D34-AC95-732C540E4651}" type="parTrans" cxnId="{DA9E6E67-4F83-4AB7-AD49-A65C02771A6B}">
      <dgm:prSet/>
      <dgm:spPr/>
      <dgm:t>
        <a:bodyPr/>
        <a:lstStyle/>
        <a:p>
          <a:endParaRPr lang="en-US"/>
        </a:p>
      </dgm:t>
    </dgm:pt>
    <dgm:pt modelId="{DCBB10FC-3433-4DCE-9EFC-BDDF1B1D04C3}" type="sibTrans" cxnId="{DA9E6E67-4F83-4AB7-AD49-A65C02771A6B}">
      <dgm:prSet/>
      <dgm:spPr/>
      <dgm:t>
        <a:bodyPr/>
        <a:lstStyle/>
        <a:p>
          <a:endParaRPr lang="en-US"/>
        </a:p>
      </dgm:t>
    </dgm:pt>
    <dgm:pt modelId="{70EFDB6A-C15B-46FE-907E-C30BFB417F06}">
      <dgm:prSet/>
      <dgm:spPr/>
      <dgm:t>
        <a:bodyPr/>
        <a:lstStyle/>
        <a:p>
          <a:r>
            <a:rPr lang="en-US"/>
            <a:t>Tips:</a:t>
          </a:r>
        </a:p>
      </dgm:t>
    </dgm:pt>
    <dgm:pt modelId="{8A402B42-898A-4C94-97E3-0F2650A4E3A2}" type="parTrans" cxnId="{1778B9E7-E37B-4909-BE19-97570C71880D}">
      <dgm:prSet/>
      <dgm:spPr/>
      <dgm:t>
        <a:bodyPr/>
        <a:lstStyle/>
        <a:p>
          <a:endParaRPr lang="en-US"/>
        </a:p>
      </dgm:t>
    </dgm:pt>
    <dgm:pt modelId="{D9F6748A-DA7E-4F5F-8D2E-3FEBBC5F21B9}" type="sibTrans" cxnId="{1778B9E7-E37B-4909-BE19-97570C71880D}">
      <dgm:prSet/>
      <dgm:spPr/>
      <dgm:t>
        <a:bodyPr/>
        <a:lstStyle/>
        <a:p>
          <a:endParaRPr lang="en-US"/>
        </a:p>
      </dgm:t>
    </dgm:pt>
    <dgm:pt modelId="{13A27D1E-0783-45FE-ADF2-875F69C4FFEE}">
      <dgm:prSet/>
      <dgm:spPr/>
      <dgm:t>
        <a:bodyPr/>
        <a:lstStyle/>
        <a:p>
          <a:r>
            <a:rPr lang="en-US"/>
            <a:t>-regular team check ins and shared digital tools </a:t>
          </a:r>
        </a:p>
      </dgm:t>
    </dgm:pt>
    <dgm:pt modelId="{70AC0A96-15A3-433F-A8B2-B2F58EF6CD16}" type="parTrans" cxnId="{14ACC642-12D3-4E71-A3E3-02ED240D9094}">
      <dgm:prSet/>
      <dgm:spPr/>
      <dgm:t>
        <a:bodyPr/>
        <a:lstStyle/>
        <a:p>
          <a:endParaRPr lang="en-US"/>
        </a:p>
      </dgm:t>
    </dgm:pt>
    <dgm:pt modelId="{9F34DFAE-CEDB-48AA-9B9B-26E8D8956853}" type="sibTrans" cxnId="{14ACC642-12D3-4E71-A3E3-02ED240D9094}">
      <dgm:prSet/>
      <dgm:spPr/>
      <dgm:t>
        <a:bodyPr/>
        <a:lstStyle/>
        <a:p>
          <a:endParaRPr lang="en-US"/>
        </a:p>
      </dgm:t>
    </dgm:pt>
    <dgm:pt modelId="{46063204-5BD2-4EA2-962D-1E6FA3717862}">
      <dgm:prSet/>
      <dgm:spPr/>
      <dgm:t>
        <a:bodyPr/>
        <a:lstStyle/>
        <a:p>
          <a:r>
            <a:rPr lang="en-US"/>
            <a:t>-create safe space for feedback </a:t>
          </a:r>
        </a:p>
      </dgm:t>
    </dgm:pt>
    <dgm:pt modelId="{AB5169DD-9529-4075-BCC1-73BC5641ED09}" type="parTrans" cxnId="{5945460D-7AC5-4350-8E17-A6D6934F8B52}">
      <dgm:prSet/>
      <dgm:spPr/>
      <dgm:t>
        <a:bodyPr/>
        <a:lstStyle/>
        <a:p>
          <a:endParaRPr lang="en-US"/>
        </a:p>
      </dgm:t>
    </dgm:pt>
    <dgm:pt modelId="{86391DA8-9F90-4FCE-A9A2-109A5B6542C1}" type="sibTrans" cxnId="{5945460D-7AC5-4350-8E17-A6D6934F8B52}">
      <dgm:prSet/>
      <dgm:spPr/>
      <dgm:t>
        <a:bodyPr/>
        <a:lstStyle/>
        <a:p>
          <a:endParaRPr lang="en-US"/>
        </a:p>
      </dgm:t>
    </dgm:pt>
    <dgm:pt modelId="{F47DBFEB-0315-4087-8689-33F7BC476347}">
      <dgm:prSet/>
      <dgm:spPr/>
      <dgm:t>
        <a:bodyPr/>
        <a:lstStyle/>
        <a:p>
          <a:r>
            <a:rPr lang="en-US"/>
            <a:t>-use Belbin’s role test  for balance</a:t>
          </a:r>
        </a:p>
      </dgm:t>
    </dgm:pt>
    <dgm:pt modelId="{0F011A4F-5D03-485A-A7FE-ADFF4F718525}" type="parTrans" cxnId="{8DF85394-1B2E-4BDF-83EC-1367FFD5156A}">
      <dgm:prSet/>
      <dgm:spPr/>
      <dgm:t>
        <a:bodyPr/>
        <a:lstStyle/>
        <a:p>
          <a:endParaRPr lang="en-US"/>
        </a:p>
      </dgm:t>
    </dgm:pt>
    <dgm:pt modelId="{63C85136-F54F-4699-9C6F-4FD2675D0568}" type="sibTrans" cxnId="{8DF85394-1B2E-4BDF-83EC-1367FFD5156A}">
      <dgm:prSet/>
      <dgm:spPr/>
      <dgm:t>
        <a:bodyPr/>
        <a:lstStyle/>
        <a:p>
          <a:endParaRPr lang="en-US"/>
        </a:p>
      </dgm:t>
    </dgm:pt>
    <dgm:pt modelId="{E4BDE190-F4F7-5D4C-A3F7-DDB6B820FA82}" type="pres">
      <dgm:prSet presAssocID="{C72C84C5-4137-42DE-AE1B-C01EC36E4C84}" presName="linear" presStyleCnt="0">
        <dgm:presLayoutVars>
          <dgm:animLvl val="lvl"/>
          <dgm:resizeHandles val="exact"/>
        </dgm:presLayoutVars>
      </dgm:prSet>
      <dgm:spPr/>
    </dgm:pt>
    <dgm:pt modelId="{193ECEAE-EF7E-724B-AC85-44B04B2E6156}" type="pres">
      <dgm:prSet presAssocID="{2E8A1C08-FC00-4B2E-A372-71C7F2273220}" presName="parentText" presStyleLbl="node1" presStyleIdx="0" presStyleCnt="8">
        <dgm:presLayoutVars>
          <dgm:chMax val="0"/>
          <dgm:bulletEnabled val="1"/>
        </dgm:presLayoutVars>
      </dgm:prSet>
      <dgm:spPr/>
    </dgm:pt>
    <dgm:pt modelId="{07D99A87-BDF4-654A-8A09-E53FB21D6F9D}" type="pres">
      <dgm:prSet presAssocID="{AEAD041B-F4D4-4A9F-9B5A-FC80D0C88134}" presName="spacer" presStyleCnt="0"/>
      <dgm:spPr/>
    </dgm:pt>
    <dgm:pt modelId="{23428075-9B6F-7647-AE76-579474F468FD}" type="pres">
      <dgm:prSet presAssocID="{59977E3D-2BEA-47A8-BB34-E37B591E417D}" presName="parentText" presStyleLbl="node1" presStyleIdx="1" presStyleCnt="8">
        <dgm:presLayoutVars>
          <dgm:chMax val="0"/>
          <dgm:bulletEnabled val="1"/>
        </dgm:presLayoutVars>
      </dgm:prSet>
      <dgm:spPr/>
    </dgm:pt>
    <dgm:pt modelId="{34BA2959-7557-F040-9F23-3F1EB481742A}" type="pres">
      <dgm:prSet presAssocID="{EA9E3BA8-C403-4BA2-BE8E-4309D7754664}" presName="spacer" presStyleCnt="0"/>
      <dgm:spPr/>
    </dgm:pt>
    <dgm:pt modelId="{BCC5AA25-73EF-2646-858D-2B9244B8998D}" type="pres">
      <dgm:prSet presAssocID="{30E56FAA-4A69-4231-8C3E-4C88B2575B09}" presName="parentText" presStyleLbl="node1" presStyleIdx="2" presStyleCnt="8">
        <dgm:presLayoutVars>
          <dgm:chMax val="0"/>
          <dgm:bulletEnabled val="1"/>
        </dgm:presLayoutVars>
      </dgm:prSet>
      <dgm:spPr/>
    </dgm:pt>
    <dgm:pt modelId="{DFF7316F-DFF5-394B-BEF4-AC37B8BE8AB4}" type="pres">
      <dgm:prSet presAssocID="{1F8DDC52-0722-4855-91A4-00C695E29002}" presName="spacer" presStyleCnt="0"/>
      <dgm:spPr/>
    </dgm:pt>
    <dgm:pt modelId="{E5CF88FB-42C7-144E-AB5A-284737151183}" type="pres">
      <dgm:prSet presAssocID="{1CA821BB-103E-47EB-B2DB-56F399D3D392}" presName="parentText" presStyleLbl="node1" presStyleIdx="3" presStyleCnt="8">
        <dgm:presLayoutVars>
          <dgm:chMax val="0"/>
          <dgm:bulletEnabled val="1"/>
        </dgm:presLayoutVars>
      </dgm:prSet>
      <dgm:spPr/>
    </dgm:pt>
    <dgm:pt modelId="{576CA25F-E480-5248-A15D-F6B2F889362C}" type="pres">
      <dgm:prSet presAssocID="{DCBB10FC-3433-4DCE-9EFC-BDDF1B1D04C3}" presName="spacer" presStyleCnt="0"/>
      <dgm:spPr/>
    </dgm:pt>
    <dgm:pt modelId="{58083203-BA2C-D14B-96C1-4D72D671FA0C}" type="pres">
      <dgm:prSet presAssocID="{70EFDB6A-C15B-46FE-907E-C30BFB417F06}" presName="parentText" presStyleLbl="node1" presStyleIdx="4" presStyleCnt="8">
        <dgm:presLayoutVars>
          <dgm:chMax val="0"/>
          <dgm:bulletEnabled val="1"/>
        </dgm:presLayoutVars>
      </dgm:prSet>
      <dgm:spPr/>
    </dgm:pt>
    <dgm:pt modelId="{AA6C9AC0-F968-3348-AFA6-536E6B9ACFBD}" type="pres">
      <dgm:prSet presAssocID="{D9F6748A-DA7E-4F5F-8D2E-3FEBBC5F21B9}" presName="spacer" presStyleCnt="0"/>
      <dgm:spPr/>
    </dgm:pt>
    <dgm:pt modelId="{118BFA81-A344-5043-A06D-8E12B0208F5C}" type="pres">
      <dgm:prSet presAssocID="{13A27D1E-0783-45FE-ADF2-875F69C4FFEE}" presName="parentText" presStyleLbl="node1" presStyleIdx="5" presStyleCnt="8">
        <dgm:presLayoutVars>
          <dgm:chMax val="0"/>
          <dgm:bulletEnabled val="1"/>
        </dgm:presLayoutVars>
      </dgm:prSet>
      <dgm:spPr/>
    </dgm:pt>
    <dgm:pt modelId="{4A7A6E36-9606-B641-9E9F-46661478D9E8}" type="pres">
      <dgm:prSet presAssocID="{9F34DFAE-CEDB-48AA-9B9B-26E8D8956853}" presName="spacer" presStyleCnt="0"/>
      <dgm:spPr/>
    </dgm:pt>
    <dgm:pt modelId="{B14AD4DC-BA59-AE4D-8E4B-8EB1419E7886}" type="pres">
      <dgm:prSet presAssocID="{46063204-5BD2-4EA2-962D-1E6FA3717862}" presName="parentText" presStyleLbl="node1" presStyleIdx="6" presStyleCnt="8">
        <dgm:presLayoutVars>
          <dgm:chMax val="0"/>
          <dgm:bulletEnabled val="1"/>
        </dgm:presLayoutVars>
      </dgm:prSet>
      <dgm:spPr/>
    </dgm:pt>
    <dgm:pt modelId="{259CCD18-C10F-9945-BCA1-2346318D404F}" type="pres">
      <dgm:prSet presAssocID="{86391DA8-9F90-4FCE-A9A2-109A5B6542C1}" presName="spacer" presStyleCnt="0"/>
      <dgm:spPr/>
    </dgm:pt>
    <dgm:pt modelId="{69845452-3C8B-914C-A1C1-E08523E25CB1}" type="pres">
      <dgm:prSet presAssocID="{F47DBFEB-0315-4087-8689-33F7BC476347}" presName="parentText" presStyleLbl="node1" presStyleIdx="7" presStyleCnt="8">
        <dgm:presLayoutVars>
          <dgm:chMax val="0"/>
          <dgm:bulletEnabled val="1"/>
        </dgm:presLayoutVars>
      </dgm:prSet>
      <dgm:spPr/>
    </dgm:pt>
  </dgm:ptLst>
  <dgm:cxnLst>
    <dgm:cxn modelId="{5945460D-7AC5-4350-8E17-A6D6934F8B52}" srcId="{C72C84C5-4137-42DE-AE1B-C01EC36E4C84}" destId="{46063204-5BD2-4EA2-962D-1E6FA3717862}" srcOrd="6" destOrd="0" parTransId="{AB5169DD-9529-4075-BCC1-73BC5641ED09}" sibTransId="{86391DA8-9F90-4FCE-A9A2-109A5B6542C1}"/>
    <dgm:cxn modelId="{7070283C-7E97-4F8F-B6F1-DFF8BDA1EDAF}" srcId="{C72C84C5-4137-42DE-AE1B-C01EC36E4C84}" destId="{59977E3D-2BEA-47A8-BB34-E37B591E417D}" srcOrd="1" destOrd="0" parTransId="{4B57DAEE-76D2-4618-8E79-F3AEE2952B45}" sibTransId="{EA9E3BA8-C403-4BA2-BE8E-4309D7754664}"/>
    <dgm:cxn modelId="{14ACC642-12D3-4E71-A3E3-02ED240D9094}" srcId="{C72C84C5-4137-42DE-AE1B-C01EC36E4C84}" destId="{13A27D1E-0783-45FE-ADF2-875F69C4FFEE}" srcOrd="5" destOrd="0" parTransId="{70AC0A96-15A3-433F-A8B2-B2F58EF6CD16}" sibTransId="{9F34DFAE-CEDB-48AA-9B9B-26E8D8956853}"/>
    <dgm:cxn modelId="{9E43BD5C-E33A-4ADC-83B5-C668B5563EF9}" srcId="{C72C84C5-4137-42DE-AE1B-C01EC36E4C84}" destId="{30E56FAA-4A69-4231-8C3E-4C88B2575B09}" srcOrd="2" destOrd="0" parTransId="{B5F16ACA-21D5-4406-A862-053E4E3525CD}" sibTransId="{1F8DDC52-0722-4855-91A4-00C695E29002}"/>
    <dgm:cxn modelId="{DA9E6E67-4F83-4AB7-AD49-A65C02771A6B}" srcId="{C72C84C5-4137-42DE-AE1B-C01EC36E4C84}" destId="{1CA821BB-103E-47EB-B2DB-56F399D3D392}" srcOrd="3" destOrd="0" parTransId="{2D025C2B-CF15-4D34-AC95-732C540E4651}" sibTransId="{DCBB10FC-3433-4DCE-9EFC-BDDF1B1D04C3}"/>
    <dgm:cxn modelId="{72F4467C-AE23-AD4A-916C-FD90AC0E7257}" type="presOf" srcId="{70EFDB6A-C15B-46FE-907E-C30BFB417F06}" destId="{58083203-BA2C-D14B-96C1-4D72D671FA0C}" srcOrd="0" destOrd="0" presId="urn:microsoft.com/office/officeart/2005/8/layout/vList2"/>
    <dgm:cxn modelId="{DB47037E-ADBA-AF4C-A914-A9837E6C1FB6}" type="presOf" srcId="{59977E3D-2BEA-47A8-BB34-E37B591E417D}" destId="{23428075-9B6F-7647-AE76-579474F468FD}" srcOrd="0" destOrd="0" presId="urn:microsoft.com/office/officeart/2005/8/layout/vList2"/>
    <dgm:cxn modelId="{08079288-6441-ED45-95B3-76DB1219E985}" type="presOf" srcId="{1CA821BB-103E-47EB-B2DB-56F399D3D392}" destId="{E5CF88FB-42C7-144E-AB5A-284737151183}" srcOrd="0" destOrd="0" presId="urn:microsoft.com/office/officeart/2005/8/layout/vList2"/>
    <dgm:cxn modelId="{77E17E89-450A-A743-B020-56BCB79E83B2}" type="presOf" srcId="{2E8A1C08-FC00-4B2E-A372-71C7F2273220}" destId="{193ECEAE-EF7E-724B-AC85-44B04B2E6156}" srcOrd="0" destOrd="0" presId="urn:microsoft.com/office/officeart/2005/8/layout/vList2"/>
    <dgm:cxn modelId="{5D76598B-1FED-C041-ADC7-354CA5BDDF2D}" type="presOf" srcId="{C72C84C5-4137-42DE-AE1B-C01EC36E4C84}" destId="{E4BDE190-F4F7-5D4C-A3F7-DDB6B820FA82}" srcOrd="0" destOrd="0" presId="urn:microsoft.com/office/officeart/2005/8/layout/vList2"/>
    <dgm:cxn modelId="{8DF85394-1B2E-4BDF-83EC-1367FFD5156A}" srcId="{C72C84C5-4137-42DE-AE1B-C01EC36E4C84}" destId="{F47DBFEB-0315-4087-8689-33F7BC476347}" srcOrd="7" destOrd="0" parTransId="{0F011A4F-5D03-485A-A7FE-ADFF4F718525}" sibTransId="{63C85136-F54F-4699-9C6F-4FD2675D0568}"/>
    <dgm:cxn modelId="{140AE9A5-654D-F242-830E-B138809315D2}" type="presOf" srcId="{13A27D1E-0783-45FE-ADF2-875F69C4FFEE}" destId="{118BFA81-A344-5043-A06D-8E12B0208F5C}" srcOrd="0" destOrd="0" presId="urn:microsoft.com/office/officeart/2005/8/layout/vList2"/>
    <dgm:cxn modelId="{3C6034B5-C7B7-E345-9AA7-2B62FCF9287E}" type="presOf" srcId="{30E56FAA-4A69-4231-8C3E-4C88B2575B09}" destId="{BCC5AA25-73EF-2646-858D-2B9244B8998D}" srcOrd="0" destOrd="0" presId="urn:microsoft.com/office/officeart/2005/8/layout/vList2"/>
    <dgm:cxn modelId="{65F4E3C5-02FA-5949-8879-3D4FAC1EAEC8}" type="presOf" srcId="{F47DBFEB-0315-4087-8689-33F7BC476347}" destId="{69845452-3C8B-914C-A1C1-E08523E25CB1}" srcOrd="0" destOrd="0" presId="urn:microsoft.com/office/officeart/2005/8/layout/vList2"/>
    <dgm:cxn modelId="{B6DF82CF-1460-4606-8B5A-AA2898FA3E65}" srcId="{C72C84C5-4137-42DE-AE1B-C01EC36E4C84}" destId="{2E8A1C08-FC00-4B2E-A372-71C7F2273220}" srcOrd="0" destOrd="0" parTransId="{35C4EED9-FA24-4614-B5A2-16B9482428A4}" sibTransId="{AEAD041B-F4D4-4A9F-9B5A-FC80D0C88134}"/>
    <dgm:cxn modelId="{99D036D5-337A-F34F-BB6C-3EACE3DB69C8}" type="presOf" srcId="{46063204-5BD2-4EA2-962D-1E6FA3717862}" destId="{B14AD4DC-BA59-AE4D-8E4B-8EB1419E7886}" srcOrd="0" destOrd="0" presId="urn:microsoft.com/office/officeart/2005/8/layout/vList2"/>
    <dgm:cxn modelId="{1778B9E7-E37B-4909-BE19-97570C71880D}" srcId="{C72C84C5-4137-42DE-AE1B-C01EC36E4C84}" destId="{70EFDB6A-C15B-46FE-907E-C30BFB417F06}" srcOrd="4" destOrd="0" parTransId="{8A402B42-898A-4C94-97E3-0F2650A4E3A2}" sibTransId="{D9F6748A-DA7E-4F5F-8D2E-3FEBBC5F21B9}"/>
    <dgm:cxn modelId="{CA2F0DBC-2CAF-AF4E-A07E-707B77E72560}" type="presParOf" srcId="{E4BDE190-F4F7-5D4C-A3F7-DDB6B820FA82}" destId="{193ECEAE-EF7E-724B-AC85-44B04B2E6156}" srcOrd="0" destOrd="0" presId="urn:microsoft.com/office/officeart/2005/8/layout/vList2"/>
    <dgm:cxn modelId="{F0572F63-EF04-524C-AC07-354889ED470F}" type="presParOf" srcId="{E4BDE190-F4F7-5D4C-A3F7-DDB6B820FA82}" destId="{07D99A87-BDF4-654A-8A09-E53FB21D6F9D}" srcOrd="1" destOrd="0" presId="urn:microsoft.com/office/officeart/2005/8/layout/vList2"/>
    <dgm:cxn modelId="{A8A397B6-D29E-484C-93AE-DF28D7AD8C88}" type="presParOf" srcId="{E4BDE190-F4F7-5D4C-A3F7-DDB6B820FA82}" destId="{23428075-9B6F-7647-AE76-579474F468FD}" srcOrd="2" destOrd="0" presId="urn:microsoft.com/office/officeart/2005/8/layout/vList2"/>
    <dgm:cxn modelId="{3119DCED-75D8-E34D-9577-A0A4F55FDD20}" type="presParOf" srcId="{E4BDE190-F4F7-5D4C-A3F7-DDB6B820FA82}" destId="{34BA2959-7557-F040-9F23-3F1EB481742A}" srcOrd="3" destOrd="0" presId="urn:microsoft.com/office/officeart/2005/8/layout/vList2"/>
    <dgm:cxn modelId="{111C8D54-D287-024E-B84A-E86D7B270045}" type="presParOf" srcId="{E4BDE190-F4F7-5D4C-A3F7-DDB6B820FA82}" destId="{BCC5AA25-73EF-2646-858D-2B9244B8998D}" srcOrd="4" destOrd="0" presId="urn:microsoft.com/office/officeart/2005/8/layout/vList2"/>
    <dgm:cxn modelId="{CA48E681-3CB5-CC4B-BF19-BD269B227A3E}" type="presParOf" srcId="{E4BDE190-F4F7-5D4C-A3F7-DDB6B820FA82}" destId="{DFF7316F-DFF5-394B-BEF4-AC37B8BE8AB4}" srcOrd="5" destOrd="0" presId="urn:microsoft.com/office/officeart/2005/8/layout/vList2"/>
    <dgm:cxn modelId="{1F0426E3-DE01-1B4F-9023-F80399F34E82}" type="presParOf" srcId="{E4BDE190-F4F7-5D4C-A3F7-DDB6B820FA82}" destId="{E5CF88FB-42C7-144E-AB5A-284737151183}" srcOrd="6" destOrd="0" presId="urn:microsoft.com/office/officeart/2005/8/layout/vList2"/>
    <dgm:cxn modelId="{5E8B0BA4-8354-F54A-86BD-BBB03D0FCAFF}" type="presParOf" srcId="{E4BDE190-F4F7-5D4C-A3F7-DDB6B820FA82}" destId="{576CA25F-E480-5248-A15D-F6B2F889362C}" srcOrd="7" destOrd="0" presId="urn:microsoft.com/office/officeart/2005/8/layout/vList2"/>
    <dgm:cxn modelId="{96AF987E-31D2-FD40-81E9-AD43ED235D27}" type="presParOf" srcId="{E4BDE190-F4F7-5D4C-A3F7-DDB6B820FA82}" destId="{58083203-BA2C-D14B-96C1-4D72D671FA0C}" srcOrd="8" destOrd="0" presId="urn:microsoft.com/office/officeart/2005/8/layout/vList2"/>
    <dgm:cxn modelId="{5585A7B1-89C1-6B47-940B-DA20713B7F59}" type="presParOf" srcId="{E4BDE190-F4F7-5D4C-A3F7-DDB6B820FA82}" destId="{AA6C9AC0-F968-3348-AFA6-536E6B9ACFBD}" srcOrd="9" destOrd="0" presId="urn:microsoft.com/office/officeart/2005/8/layout/vList2"/>
    <dgm:cxn modelId="{54913D6A-5B11-9D42-A073-5D1A8298D264}" type="presParOf" srcId="{E4BDE190-F4F7-5D4C-A3F7-DDB6B820FA82}" destId="{118BFA81-A344-5043-A06D-8E12B0208F5C}" srcOrd="10" destOrd="0" presId="urn:microsoft.com/office/officeart/2005/8/layout/vList2"/>
    <dgm:cxn modelId="{1A59F175-2089-A340-AC12-7F322573C514}" type="presParOf" srcId="{E4BDE190-F4F7-5D4C-A3F7-DDB6B820FA82}" destId="{4A7A6E36-9606-B641-9E9F-46661478D9E8}" srcOrd="11" destOrd="0" presId="urn:microsoft.com/office/officeart/2005/8/layout/vList2"/>
    <dgm:cxn modelId="{E056FA6A-7AC0-8D42-A7F9-8CF5D799113D}" type="presParOf" srcId="{E4BDE190-F4F7-5D4C-A3F7-DDB6B820FA82}" destId="{B14AD4DC-BA59-AE4D-8E4B-8EB1419E7886}" srcOrd="12" destOrd="0" presId="urn:microsoft.com/office/officeart/2005/8/layout/vList2"/>
    <dgm:cxn modelId="{5457E13F-CB08-934A-8517-FAEF908D8417}" type="presParOf" srcId="{E4BDE190-F4F7-5D4C-A3F7-DDB6B820FA82}" destId="{259CCD18-C10F-9945-BCA1-2346318D404F}" srcOrd="13" destOrd="0" presId="urn:microsoft.com/office/officeart/2005/8/layout/vList2"/>
    <dgm:cxn modelId="{DE14AC20-538A-F44C-8038-690EF12BE0AF}" type="presParOf" srcId="{E4BDE190-F4F7-5D4C-A3F7-DDB6B820FA82}" destId="{69845452-3C8B-914C-A1C1-E08523E25CB1}"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3ECEAE-EF7E-724B-AC85-44B04B2E6156}">
      <dsp:nvSpPr>
        <dsp:cNvPr id="0" name=""/>
        <dsp:cNvSpPr/>
      </dsp:nvSpPr>
      <dsp:spPr>
        <a:xfrm>
          <a:off x="0" y="57743"/>
          <a:ext cx="5913437" cy="5148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WHAT WE LEARNED in our group </a:t>
          </a:r>
        </a:p>
      </dsp:txBody>
      <dsp:txXfrm>
        <a:off x="25130" y="82873"/>
        <a:ext cx="5863177" cy="464540"/>
      </dsp:txXfrm>
    </dsp:sp>
    <dsp:sp modelId="{23428075-9B6F-7647-AE76-579474F468FD}">
      <dsp:nvSpPr>
        <dsp:cNvPr id="0" name=""/>
        <dsp:cNvSpPr/>
      </dsp:nvSpPr>
      <dsp:spPr>
        <a:xfrm>
          <a:off x="0" y="630144"/>
          <a:ext cx="5913437" cy="514800"/>
        </a:xfrm>
        <a:prstGeom prst="roundRect">
          <a:avLst/>
        </a:prstGeom>
        <a:gradFill rotWithShape="0">
          <a:gsLst>
            <a:gs pos="0">
              <a:schemeClr val="accent2">
                <a:hueOff val="-146819"/>
                <a:satOff val="120"/>
                <a:lumOff val="-756"/>
                <a:alphaOff val="0"/>
                <a:tint val="98000"/>
                <a:satMod val="110000"/>
                <a:lumMod val="104000"/>
              </a:schemeClr>
            </a:gs>
            <a:gs pos="69000">
              <a:schemeClr val="accent2">
                <a:hueOff val="-146819"/>
                <a:satOff val="120"/>
                <a:lumOff val="-756"/>
                <a:alphaOff val="0"/>
                <a:shade val="88000"/>
                <a:satMod val="130000"/>
                <a:lumMod val="92000"/>
              </a:schemeClr>
            </a:gs>
            <a:gs pos="100000">
              <a:schemeClr val="accent2">
                <a:hueOff val="-146819"/>
                <a:satOff val="120"/>
                <a:lumOff val="-756"/>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Communication must be planed </a:t>
          </a:r>
        </a:p>
      </dsp:txBody>
      <dsp:txXfrm>
        <a:off x="25130" y="655274"/>
        <a:ext cx="5863177" cy="464540"/>
      </dsp:txXfrm>
    </dsp:sp>
    <dsp:sp modelId="{BCC5AA25-73EF-2646-858D-2B9244B8998D}">
      <dsp:nvSpPr>
        <dsp:cNvPr id="0" name=""/>
        <dsp:cNvSpPr/>
      </dsp:nvSpPr>
      <dsp:spPr>
        <a:xfrm>
          <a:off x="0" y="1202544"/>
          <a:ext cx="5913437" cy="514800"/>
        </a:xfrm>
        <a:prstGeom prst="roundRect">
          <a:avLst/>
        </a:prstGeom>
        <a:gradFill rotWithShape="0">
          <a:gsLst>
            <a:gs pos="0">
              <a:schemeClr val="accent2">
                <a:hueOff val="-293637"/>
                <a:satOff val="239"/>
                <a:lumOff val="-1512"/>
                <a:alphaOff val="0"/>
                <a:tint val="98000"/>
                <a:satMod val="110000"/>
                <a:lumMod val="104000"/>
              </a:schemeClr>
            </a:gs>
            <a:gs pos="69000">
              <a:schemeClr val="accent2">
                <a:hueOff val="-293637"/>
                <a:satOff val="239"/>
                <a:lumOff val="-1512"/>
                <a:alphaOff val="0"/>
                <a:shade val="88000"/>
                <a:satMod val="130000"/>
                <a:lumMod val="92000"/>
              </a:schemeClr>
            </a:gs>
            <a:gs pos="100000">
              <a:schemeClr val="accent2">
                <a:hueOff val="-293637"/>
                <a:satOff val="239"/>
                <a:lumOff val="-1512"/>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Respect grows through collaboration </a:t>
          </a:r>
        </a:p>
      </dsp:txBody>
      <dsp:txXfrm>
        <a:off x="25130" y="1227674"/>
        <a:ext cx="5863177" cy="464540"/>
      </dsp:txXfrm>
    </dsp:sp>
    <dsp:sp modelId="{E5CF88FB-42C7-144E-AB5A-284737151183}">
      <dsp:nvSpPr>
        <dsp:cNvPr id="0" name=""/>
        <dsp:cNvSpPr/>
      </dsp:nvSpPr>
      <dsp:spPr>
        <a:xfrm>
          <a:off x="0" y="1774944"/>
          <a:ext cx="5913437" cy="514800"/>
        </a:xfrm>
        <a:prstGeom prst="roundRect">
          <a:avLst/>
        </a:prstGeom>
        <a:gradFill rotWithShape="0">
          <a:gsLst>
            <a:gs pos="0">
              <a:schemeClr val="accent2">
                <a:hueOff val="-440456"/>
                <a:satOff val="359"/>
                <a:lumOff val="-2268"/>
                <a:alphaOff val="0"/>
                <a:tint val="98000"/>
                <a:satMod val="110000"/>
                <a:lumMod val="104000"/>
              </a:schemeClr>
            </a:gs>
            <a:gs pos="69000">
              <a:schemeClr val="accent2">
                <a:hueOff val="-440456"/>
                <a:satOff val="359"/>
                <a:lumOff val="-2268"/>
                <a:alphaOff val="0"/>
                <a:shade val="88000"/>
                <a:satMod val="130000"/>
                <a:lumMod val="92000"/>
              </a:schemeClr>
            </a:gs>
            <a:gs pos="100000">
              <a:schemeClr val="accent2">
                <a:hueOff val="-440456"/>
                <a:satOff val="359"/>
                <a:lumOff val="-2268"/>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Everyone role matters </a:t>
          </a:r>
        </a:p>
      </dsp:txBody>
      <dsp:txXfrm>
        <a:off x="25130" y="1800074"/>
        <a:ext cx="5863177" cy="464540"/>
      </dsp:txXfrm>
    </dsp:sp>
    <dsp:sp modelId="{58083203-BA2C-D14B-96C1-4D72D671FA0C}">
      <dsp:nvSpPr>
        <dsp:cNvPr id="0" name=""/>
        <dsp:cNvSpPr/>
      </dsp:nvSpPr>
      <dsp:spPr>
        <a:xfrm>
          <a:off x="0" y="2347344"/>
          <a:ext cx="5913437" cy="514800"/>
        </a:xfrm>
        <a:prstGeom prst="roundRect">
          <a:avLst/>
        </a:prstGeom>
        <a:gradFill rotWithShape="0">
          <a:gsLst>
            <a:gs pos="0">
              <a:schemeClr val="accent2">
                <a:hueOff val="-587275"/>
                <a:satOff val="479"/>
                <a:lumOff val="-3025"/>
                <a:alphaOff val="0"/>
                <a:tint val="98000"/>
                <a:satMod val="110000"/>
                <a:lumMod val="104000"/>
              </a:schemeClr>
            </a:gs>
            <a:gs pos="69000">
              <a:schemeClr val="accent2">
                <a:hueOff val="-587275"/>
                <a:satOff val="479"/>
                <a:lumOff val="-3025"/>
                <a:alphaOff val="0"/>
                <a:shade val="88000"/>
                <a:satMod val="130000"/>
                <a:lumMod val="92000"/>
              </a:schemeClr>
            </a:gs>
            <a:gs pos="100000">
              <a:schemeClr val="accent2">
                <a:hueOff val="-587275"/>
                <a:satOff val="479"/>
                <a:lumOff val="-3025"/>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Tips:</a:t>
          </a:r>
        </a:p>
      </dsp:txBody>
      <dsp:txXfrm>
        <a:off x="25130" y="2372474"/>
        <a:ext cx="5863177" cy="464540"/>
      </dsp:txXfrm>
    </dsp:sp>
    <dsp:sp modelId="{118BFA81-A344-5043-A06D-8E12B0208F5C}">
      <dsp:nvSpPr>
        <dsp:cNvPr id="0" name=""/>
        <dsp:cNvSpPr/>
      </dsp:nvSpPr>
      <dsp:spPr>
        <a:xfrm>
          <a:off x="0" y="2919744"/>
          <a:ext cx="5913437" cy="514800"/>
        </a:xfrm>
        <a:prstGeom prst="roundRect">
          <a:avLst/>
        </a:prstGeom>
        <a:gradFill rotWithShape="0">
          <a:gsLst>
            <a:gs pos="0">
              <a:schemeClr val="accent2">
                <a:hueOff val="-734094"/>
                <a:satOff val="599"/>
                <a:lumOff val="-3781"/>
                <a:alphaOff val="0"/>
                <a:tint val="98000"/>
                <a:satMod val="110000"/>
                <a:lumMod val="104000"/>
              </a:schemeClr>
            </a:gs>
            <a:gs pos="69000">
              <a:schemeClr val="accent2">
                <a:hueOff val="-734094"/>
                <a:satOff val="599"/>
                <a:lumOff val="-3781"/>
                <a:alphaOff val="0"/>
                <a:shade val="88000"/>
                <a:satMod val="130000"/>
                <a:lumMod val="92000"/>
              </a:schemeClr>
            </a:gs>
            <a:gs pos="100000">
              <a:schemeClr val="accent2">
                <a:hueOff val="-734094"/>
                <a:satOff val="599"/>
                <a:lumOff val="-37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-regular team check ins and shared digital tools </a:t>
          </a:r>
        </a:p>
      </dsp:txBody>
      <dsp:txXfrm>
        <a:off x="25130" y="2944874"/>
        <a:ext cx="5863177" cy="464540"/>
      </dsp:txXfrm>
    </dsp:sp>
    <dsp:sp modelId="{B14AD4DC-BA59-AE4D-8E4B-8EB1419E7886}">
      <dsp:nvSpPr>
        <dsp:cNvPr id="0" name=""/>
        <dsp:cNvSpPr/>
      </dsp:nvSpPr>
      <dsp:spPr>
        <a:xfrm>
          <a:off x="0" y="3492144"/>
          <a:ext cx="5913437" cy="514800"/>
        </a:xfrm>
        <a:prstGeom prst="roundRect">
          <a:avLst/>
        </a:prstGeom>
        <a:gradFill rotWithShape="0">
          <a:gsLst>
            <a:gs pos="0">
              <a:schemeClr val="accent2">
                <a:hueOff val="-880912"/>
                <a:satOff val="718"/>
                <a:lumOff val="-4537"/>
                <a:alphaOff val="0"/>
                <a:tint val="98000"/>
                <a:satMod val="110000"/>
                <a:lumMod val="104000"/>
              </a:schemeClr>
            </a:gs>
            <a:gs pos="69000">
              <a:schemeClr val="accent2">
                <a:hueOff val="-880912"/>
                <a:satOff val="718"/>
                <a:lumOff val="-4537"/>
                <a:alphaOff val="0"/>
                <a:shade val="88000"/>
                <a:satMod val="130000"/>
                <a:lumMod val="92000"/>
              </a:schemeClr>
            </a:gs>
            <a:gs pos="100000">
              <a:schemeClr val="accent2">
                <a:hueOff val="-880912"/>
                <a:satOff val="718"/>
                <a:lumOff val="-453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-create safe space for feedback </a:t>
          </a:r>
        </a:p>
      </dsp:txBody>
      <dsp:txXfrm>
        <a:off x="25130" y="3517274"/>
        <a:ext cx="5863177" cy="464540"/>
      </dsp:txXfrm>
    </dsp:sp>
    <dsp:sp modelId="{69845452-3C8B-914C-A1C1-E08523E25CB1}">
      <dsp:nvSpPr>
        <dsp:cNvPr id="0" name=""/>
        <dsp:cNvSpPr/>
      </dsp:nvSpPr>
      <dsp:spPr>
        <a:xfrm>
          <a:off x="0" y="4064544"/>
          <a:ext cx="5913437" cy="514800"/>
        </a:xfrm>
        <a:prstGeom prst="roundRect">
          <a:avLst/>
        </a:prstGeom>
        <a:gradFill rotWithShape="0">
          <a:gsLst>
            <a:gs pos="0">
              <a:schemeClr val="accent2">
                <a:hueOff val="-1027731"/>
                <a:satOff val="838"/>
                <a:lumOff val="-5293"/>
                <a:alphaOff val="0"/>
                <a:tint val="98000"/>
                <a:satMod val="110000"/>
                <a:lumMod val="104000"/>
              </a:schemeClr>
            </a:gs>
            <a:gs pos="69000">
              <a:schemeClr val="accent2">
                <a:hueOff val="-1027731"/>
                <a:satOff val="838"/>
                <a:lumOff val="-5293"/>
                <a:alphaOff val="0"/>
                <a:shade val="88000"/>
                <a:satMod val="130000"/>
                <a:lumMod val="92000"/>
              </a:schemeClr>
            </a:gs>
            <a:gs pos="100000">
              <a:schemeClr val="accent2">
                <a:hueOff val="-1027731"/>
                <a:satOff val="838"/>
                <a:lumOff val="-5293"/>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-use Belbin’s role test  for balance</a:t>
          </a:r>
        </a:p>
      </dsp:txBody>
      <dsp:txXfrm>
        <a:off x="25130" y="4089674"/>
        <a:ext cx="5863177" cy="4645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AC93ED-E5CA-3E46-96D0-CFD7CE9F5592}" type="datetimeFigureOut">
              <a:rPr lang="en-US" smtClean="0"/>
              <a:t>6/24/25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9E8AC-5AA3-644F-8E36-11858B1DEFF9}" type="slidenum">
              <a:rPr lang="en-US" smtClean="0"/>
              <a:t>‹#›</a:t>
            </a:fld>
            <a:endParaRPr lang="en-US"/>
          </a:p>
        </p:txBody>
      </p:sp>
    </p:spTree>
    <p:extLst>
      <p:ext uri="{BB962C8B-B14F-4D97-AF65-F5344CB8AC3E}">
        <p14:creationId xmlns:p14="http://schemas.microsoft.com/office/powerpoint/2010/main" val="8497591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6/24/25</a:t>
            </a:fld>
            <a:endParaRPr lang="en-US"/>
          </a:p>
        </p:txBody>
      </p:sp>
      <p:sp>
        <p:nvSpPr>
          <p:cNvPr id="5" name="Footer Placeholder 4"/>
          <p:cNvSpPr>
            <a:spLocks noGrp="1"/>
          </p:cNvSpPr>
          <p:nvPr>
            <p:ph type="ftr" sz="quarter" idx="11"/>
          </p:nvPr>
        </p:nvSpPr>
        <p:spPr>
          <a:xfrm>
            <a:off x="2493105" y="329307"/>
            <a:ext cx="4897310"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719D7796-F675-488F-AC46-C88938C80352}" type="slidenum">
              <a:rPr lang="en-US" smtClean="0"/>
              <a:t>‹#›</a:t>
            </a:fld>
            <a:endParaRPr lang="en-US"/>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2855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6/24/25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05226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1E45834-53BD-4C8F-B791-CD5378F4150E}" type="datetimeFigureOut">
              <a:rPr lang="en-US" smtClean="0"/>
              <a:t>6/24/25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37662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1E45834-53BD-4C8F-B791-CD5378F4150E}" type="datetimeFigureOut">
              <a:rPr lang="en-US" smtClean="0"/>
              <a:t>6/24/25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9D7796-F675-488F-AC46-C88938C80352}" type="slidenum">
              <a:rPr lang="en-US" smtClean="0"/>
              <a:t>‹#›</a:t>
            </a:fld>
            <a:endParaRPr lang="en-US"/>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36983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1E45834-53BD-4C8F-B791-CD5378F4150E}" type="datetimeFigureOut">
              <a:rPr lang="en-US" smtClean="0"/>
              <a:t>6/24/25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9D7796-F675-488F-AC46-C88938C80352}" type="slidenum">
              <a:rPr lang="en-US" smtClean="0"/>
              <a:t>‹#›</a:t>
            </a:fld>
            <a:endParaRPr lang="en-US"/>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2488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1E45834-53BD-4C8F-B791-CD5378F4150E}" type="datetimeFigureOut">
              <a:rPr lang="en-US" smtClean="0"/>
              <a:t>6/24/25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9D7796-F675-488F-AC46-C88938C80352}" type="slidenum">
              <a:rPr lang="en-US" smtClean="0"/>
              <a:t>‹#›</a:t>
            </a:fld>
            <a:endParaRPr lang="en-US"/>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75720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E45834-53BD-4C8F-B791-CD5378F4150E}" type="datetimeFigureOut">
              <a:rPr lang="en-US" smtClean="0"/>
              <a:t>6/24/25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176467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1E45834-53BD-4C8F-B791-CD5378F4150E}" type="datetimeFigureOut">
              <a:rPr lang="en-US" smtClean="0"/>
              <a:t>6/24/25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9D7796-F675-488F-AC46-C88938C80352}" type="slidenum">
              <a:rPr lang="en-US" smtClean="0"/>
              <a:t>‹#›</a:t>
            </a:fld>
            <a:endParaRPr lang="en-US"/>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96216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A1E45834-53BD-4C8F-B791-CD5378F4150E}" type="datetimeFigureOut">
              <a:rPr lang="en-US" smtClean="0"/>
              <a:t>6/24/25</a:t>
            </a:fld>
            <a:endParaRPr lang="en-US"/>
          </a:p>
        </p:txBody>
      </p:sp>
      <p:sp>
        <p:nvSpPr>
          <p:cNvPr id="6" name="Footer Placeholder 5"/>
          <p:cNvSpPr>
            <a:spLocks noGrp="1"/>
          </p:cNvSpPr>
          <p:nvPr>
            <p:ph type="ftr" sz="quarter" idx="11"/>
          </p:nvPr>
        </p:nvSpPr>
        <p:spPr>
          <a:xfrm>
            <a:off x="1534910" y="318640"/>
            <a:ext cx="5453475" cy="320931"/>
          </a:xfrm>
        </p:spPr>
        <p:txBody>
          <a:bodyPr/>
          <a:lstStyle/>
          <a:p>
            <a:endParaRPr lang="en-US"/>
          </a:p>
        </p:txBody>
      </p:sp>
      <p:sp>
        <p:nvSpPr>
          <p:cNvPr id="7" name="Slide Number Placeholder 6"/>
          <p:cNvSpPr>
            <a:spLocks noGrp="1"/>
          </p:cNvSpPr>
          <p:nvPr>
            <p:ph type="sldNum" sz="quarter" idx="12"/>
          </p:nvPr>
        </p:nvSpPr>
        <p:spPr/>
        <p:txBody>
          <a:bodyPr/>
          <a:lstStyle/>
          <a:p>
            <a:fld id="{719D7796-F675-488F-AC46-C88938C80352}" type="slidenum">
              <a:rPr lang="en-US" smtClean="0"/>
              <a:t>‹#›</a:t>
            </a:fld>
            <a:endParaRPr lang="en-US"/>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00523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6/24/25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23962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6/24/25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09765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1E45834-53BD-4C8F-B791-CD5378F4150E}" type="datetimeFigureOut">
              <a:rPr lang="en-US" smtClean="0"/>
              <a:t>6/24/25</a:t>
            </a:fld>
            <a:endParaRPr lang="en-US"/>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19D7796-F675-488F-AC46-C88938C80352}" type="slidenum">
              <a:rPr lang="en-US" smtClean="0"/>
              <a:t>‹#›</a:t>
            </a:fld>
            <a:endParaRPr lang="en-US"/>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5548594"/>
      </p:ext>
    </p:extLst>
  </p:cSld>
  <p:clrMap bg1="lt1" tx1="dk1" bg2="lt2" tx2="dk2" accent1="accent1" accent2="accent2" accent3="accent3" accent4="accent4" accent5="accent5" accent6="accent6" hlink="hlink" folHlink="folHlink"/>
  <p:sldLayoutIdLst>
    <p:sldLayoutId id="2147484183" r:id="rId1"/>
    <p:sldLayoutId id="2147484184" r:id="rId2"/>
    <p:sldLayoutId id="2147484185" r:id="rId3"/>
    <p:sldLayoutId id="2147484186" r:id="rId4"/>
    <p:sldLayoutId id="2147484187" r:id="rId5"/>
    <p:sldLayoutId id="2147484188" r:id="rId6"/>
    <p:sldLayoutId id="2147484189" r:id="rId7"/>
    <p:sldLayoutId id="2147484190" r:id="rId8"/>
    <p:sldLayoutId id="2147484191" r:id="rId9"/>
    <p:sldLayoutId id="2147484192" r:id="rId10"/>
    <p:sldLayoutId id="2147484193"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oercommons.org/courseware/lesson/72676"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orkshopbank.com/belbin-team-roles-workshop" TargetMode="External"/><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www.bitesizelearning.co.uk/resources/belbin-team-roles-explained" TargetMode="Externa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hyperlink" Target="https://www.thebluediamondgallery.com/handwriting/c/communication.html"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ourses.lumenlearning.com/suny-esc-communicationforprofessionals/chapter/working-in-teams/"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nursece.com/courses/144-communication-strategies"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59632563@N04/6239670686/"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iris.peabody.vanderbilt.edu/module/fac/cresource/q1/p02/"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wallpaperflare.com/beautiful-life-assorted-colored-balloons-girl-woman-baloons-wallpaper-ufuak"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P8ojeO9za84?si=4GxtSvT8zyiRKXHk" TargetMode="External"/><Relationship Id="rId2" Type="http://schemas.openxmlformats.org/officeDocument/2006/relationships/hyperlink" Target="https://www.belbin.com/" TargetMode="External"/><Relationship Id="rId1" Type="http://schemas.openxmlformats.org/officeDocument/2006/relationships/slideLayout" Target="../slideLayouts/slideLayout2.xml"/><Relationship Id="rId5" Type="http://schemas.openxmlformats.org/officeDocument/2006/relationships/hyperlink" Target="https://www.researchgate.net/publication/335176254_THE_TUCKMAN'S_MODEL_IMPLEMENTATION_EFFECT_AND_ANALYSIS_THE_NEW_DEVELOPMENT_OF_JONES_LSI_MODEL_ON_A_SMALL_GROUP" TargetMode="External"/><Relationship Id="rId4" Type="http://schemas.openxmlformats.org/officeDocument/2006/relationships/hyperlink" Target="http://dx.doi.org/10.34218/JOM.6.4.2019.0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E92D-4689-5248-DA09-7757415A38A3}"/>
              </a:ext>
            </a:extLst>
          </p:cNvPr>
          <p:cNvSpPr>
            <a:spLocks noGrp="1"/>
          </p:cNvSpPr>
          <p:nvPr>
            <p:ph type="ctrTitle"/>
          </p:nvPr>
        </p:nvSpPr>
        <p:spPr>
          <a:xfrm>
            <a:off x="2330824" y="735106"/>
            <a:ext cx="10140576" cy="1284194"/>
          </a:xfrm>
        </p:spPr>
        <p:txBody>
          <a:bodyPr>
            <a:noAutofit/>
          </a:bodyPr>
          <a:lstStyle/>
          <a:p>
            <a:r>
              <a:rPr lang="en-US" sz="4000" dirty="0"/>
              <a:t>What we have learn about effective teams?</a:t>
            </a:r>
          </a:p>
        </p:txBody>
      </p:sp>
      <p:sp>
        <p:nvSpPr>
          <p:cNvPr id="3" name="Subtitle 2">
            <a:extLst>
              <a:ext uri="{FF2B5EF4-FFF2-40B4-BE49-F238E27FC236}">
                <a16:creationId xmlns:a16="http://schemas.microsoft.com/office/drawing/2014/main" id="{52B6F7BA-1273-D150-4DBA-3AA88767DE3A}"/>
              </a:ext>
            </a:extLst>
          </p:cNvPr>
          <p:cNvSpPr>
            <a:spLocks noGrp="1"/>
          </p:cNvSpPr>
          <p:nvPr>
            <p:ph type="subTitle" idx="1"/>
          </p:nvPr>
        </p:nvSpPr>
        <p:spPr>
          <a:xfrm>
            <a:off x="0" y="4695982"/>
            <a:ext cx="6591300" cy="1284194"/>
          </a:xfrm>
        </p:spPr>
        <p:txBody>
          <a:bodyPr>
            <a:normAutofit fontScale="77500" lnSpcReduction="20000"/>
          </a:bodyPr>
          <a:lstStyle/>
          <a:p>
            <a:r>
              <a:rPr lang="en-US" sz="1600" dirty="0"/>
              <a:t>Module name : Effective team working and communication BMSW4009 </a:t>
            </a:r>
          </a:p>
          <a:p>
            <a:r>
              <a:rPr lang="en-US" sz="1600" dirty="0"/>
              <a:t>Student name: Ewa Szkudlarek 2423444</a:t>
            </a:r>
          </a:p>
          <a:p>
            <a:r>
              <a:rPr lang="en-US" sz="1600" dirty="0"/>
              <a:t>Lecturer: Melanie Squire </a:t>
            </a:r>
          </a:p>
        </p:txBody>
      </p:sp>
      <p:sp>
        <p:nvSpPr>
          <p:cNvPr id="6" name="TextBox 5">
            <a:extLst>
              <a:ext uri="{FF2B5EF4-FFF2-40B4-BE49-F238E27FC236}">
                <a16:creationId xmlns:a16="http://schemas.microsoft.com/office/drawing/2014/main" id="{89D1C0E9-E088-24C8-BD13-C09940CA5D63}"/>
              </a:ext>
            </a:extLst>
          </p:cNvPr>
          <p:cNvSpPr txBox="1"/>
          <p:nvPr/>
        </p:nvSpPr>
        <p:spPr>
          <a:xfrm>
            <a:off x="3987800" y="2425700"/>
            <a:ext cx="6591300" cy="461665"/>
          </a:xfrm>
          <a:prstGeom prst="rect">
            <a:avLst/>
          </a:prstGeom>
          <a:noFill/>
        </p:spPr>
        <p:txBody>
          <a:bodyPr wrap="square" rtlCol="0">
            <a:spAutoFit/>
          </a:bodyPr>
          <a:lstStyle/>
          <a:p>
            <a:r>
              <a:rPr lang="en-US" sz="2400" dirty="0"/>
              <a:t>WHAT MAKE A SUCCESSFULL TEAM?</a:t>
            </a:r>
          </a:p>
        </p:txBody>
      </p:sp>
    </p:spTree>
    <p:extLst>
      <p:ext uri="{BB962C8B-B14F-4D97-AF65-F5344CB8AC3E}">
        <p14:creationId xmlns:p14="http://schemas.microsoft.com/office/powerpoint/2010/main" val="9061829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FD030-F9A8-A69E-AC40-4F6AE77ED349}"/>
              </a:ext>
            </a:extLst>
          </p:cNvPr>
          <p:cNvSpPr>
            <a:spLocks noGrp="1"/>
          </p:cNvSpPr>
          <p:nvPr>
            <p:ph type="title"/>
          </p:nvPr>
        </p:nvSpPr>
        <p:spPr>
          <a:xfrm>
            <a:off x="1534696" y="804519"/>
            <a:ext cx="9520158" cy="795681"/>
          </a:xfrm>
        </p:spPr>
        <p:txBody>
          <a:bodyPr/>
          <a:lstStyle/>
          <a:p>
            <a:r>
              <a:rPr lang="en-US" dirty="0"/>
              <a:t>PRESENTSTION OVERVIEW </a:t>
            </a:r>
          </a:p>
        </p:txBody>
      </p:sp>
      <p:sp>
        <p:nvSpPr>
          <p:cNvPr id="3" name="Content Placeholder 2">
            <a:extLst>
              <a:ext uri="{FF2B5EF4-FFF2-40B4-BE49-F238E27FC236}">
                <a16:creationId xmlns:a16="http://schemas.microsoft.com/office/drawing/2014/main" id="{5620A151-B7AA-224F-DEF0-A62BD200AC36}"/>
              </a:ext>
            </a:extLst>
          </p:cNvPr>
          <p:cNvSpPr>
            <a:spLocks noGrp="1"/>
          </p:cNvSpPr>
          <p:nvPr>
            <p:ph idx="1"/>
          </p:nvPr>
        </p:nvSpPr>
        <p:spPr>
          <a:xfrm>
            <a:off x="2222500" y="2032000"/>
            <a:ext cx="8832354" cy="3429001"/>
          </a:xfrm>
        </p:spPr>
        <p:txBody>
          <a:bodyPr>
            <a:normAutofit fontScale="70000" lnSpcReduction="20000"/>
          </a:bodyPr>
          <a:lstStyle/>
          <a:p>
            <a:pPr marL="0" indent="0">
              <a:buNone/>
            </a:pPr>
            <a:r>
              <a:rPr lang="en-US" dirty="0"/>
              <a:t>1.Topic title: What make a successful team?</a:t>
            </a:r>
          </a:p>
          <a:p>
            <a:pPr marL="0" indent="0">
              <a:buNone/>
            </a:pPr>
            <a:r>
              <a:rPr lang="en-US" dirty="0"/>
              <a:t>2.Definition a team ?</a:t>
            </a:r>
          </a:p>
          <a:p>
            <a:pPr marL="0" indent="0">
              <a:buNone/>
            </a:pPr>
            <a:r>
              <a:rPr lang="en-US" dirty="0"/>
              <a:t>2.1 The Belbin 9 team roles</a:t>
            </a:r>
          </a:p>
          <a:p>
            <a:pPr marL="0" indent="0">
              <a:buNone/>
            </a:pPr>
            <a:r>
              <a:rPr lang="en-US" dirty="0"/>
              <a:t>3.Effective communication</a:t>
            </a:r>
          </a:p>
          <a:p>
            <a:pPr marL="0" indent="0">
              <a:buNone/>
            </a:pPr>
            <a:r>
              <a:rPr lang="en-US" dirty="0"/>
              <a:t>3.1 Tuckman’s Model </a:t>
            </a:r>
          </a:p>
          <a:p>
            <a:pPr marL="0" indent="0">
              <a:buNone/>
            </a:pPr>
            <a:r>
              <a:rPr lang="en-US" dirty="0"/>
              <a:t>3.2 Model of communication </a:t>
            </a:r>
          </a:p>
          <a:p>
            <a:pPr marL="0" indent="0">
              <a:buNone/>
            </a:pPr>
            <a:r>
              <a:rPr lang="en-US" dirty="0"/>
              <a:t>3.3 Shannon Weaver Model</a:t>
            </a:r>
          </a:p>
          <a:p>
            <a:pPr marL="0" indent="0">
              <a:buNone/>
            </a:pPr>
            <a:r>
              <a:rPr lang="en-US" dirty="0"/>
              <a:t>4.Example of successful team</a:t>
            </a:r>
          </a:p>
          <a:p>
            <a:pPr marL="0" indent="0">
              <a:buNone/>
            </a:pPr>
            <a:r>
              <a:rPr lang="en-US" dirty="0"/>
              <a:t>5.Trust and respect</a:t>
            </a:r>
          </a:p>
          <a:p>
            <a:pPr marL="0" indent="0">
              <a:buNone/>
            </a:pPr>
            <a:r>
              <a:rPr lang="en-US" dirty="0"/>
              <a:t>6. References</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046373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785DD-4FE1-4F6E-4B03-92F94C0ADE05}"/>
              </a:ext>
            </a:extLst>
          </p:cNvPr>
          <p:cNvSpPr>
            <a:spLocks noGrp="1"/>
          </p:cNvSpPr>
          <p:nvPr>
            <p:ph type="title"/>
          </p:nvPr>
        </p:nvSpPr>
        <p:spPr>
          <a:xfrm>
            <a:off x="1534696" y="203200"/>
            <a:ext cx="9520158" cy="1213224"/>
          </a:xfrm>
        </p:spPr>
        <p:txBody>
          <a:bodyPr/>
          <a:lstStyle/>
          <a:p>
            <a:r>
              <a:rPr lang="en-US" dirty="0"/>
              <a:t>DEFINITION OF TEAM</a:t>
            </a:r>
          </a:p>
        </p:txBody>
      </p:sp>
      <p:sp>
        <p:nvSpPr>
          <p:cNvPr id="3" name="Content Placeholder 2">
            <a:extLst>
              <a:ext uri="{FF2B5EF4-FFF2-40B4-BE49-F238E27FC236}">
                <a16:creationId xmlns:a16="http://schemas.microsoft.com/office/drawing/2014/main" id="{6BA26F73-ABAE-D94E-D4E7-3E032B0D8BBA}"/>
              </a:ext>
            </a:extLst>
          </p:cNvPr>
          <p:cNvSpPr>
            <a:spLocks noGrp="1"/>
          </p:cNvSpPr>
          <p:nvPr>
            <p:ph idx="1"/>
          </p:nvPr>
        </p:nvSpPr>
        <p:spPr>
          <a:xfrm>
            <a:off x="0" y="1612901"/>
            <a:ext cx="12192000" cy="4510732"/>
          </a:xfrm>
        </p:spPr>
        <p:txBody>
          <a:bodyPr>
            <a:normAutofit/>
          </a:bodyPr>
          <a:lstStyle/>
          <a:p>
            <a:pPr marL="0" indent="0">
              <a:buNone/>
            </a:pPr>
            <a:r>
              <a:rPr lang="en-US" dirty="0"/>
              <a:t>According to Katzenbach and Smith (1993), a team is a small number of people with complementary skills, committed to common goals, a common approach , mutual responsibility. Teamwork is defined as a group of people who strive to achieve a common goal or perform task effectively and efficiently through joint efforts (Mullins and Christy, 2016). </a:t>
            </a:r>
          </a:p>
          <a:p>
            <a:r>
              <a:rPr lang="en-US" dirty="0"/>
              <a:t>team combine diverse skills and strengths</a:t>
            </a:r>
          </a:p>
          <a:p>
            <a:r>
              <a:rPr lang="en-US" dirty="0"/>
              <a:t>Not just working together- collaborating with shared purpose</a:t>
            </a:r>
          </a:p>
          <a:p>
            <a:pPr marL="0" indent="0">
              <a:buNone/>
            </a:pPr>
            <a:r>
              <a:rPr lang="en-US" dirty="0"/>
              <a:t>    Belbin (2010) said people take on different roles in a team based on how </a:t>
            </a:r>
          </a:p>
          <a:p>
            <a:pPr marL="0" indent="0">
              <a:buNone/>
            </a:pPr>
            <a:r>
              <a:rPr lang="en-US" dirty="0"/>
              <a:t>they behave and work with others. He identified nine team roles.</a:t>
            </a:r>
          </a:p>
          <a:p>
            <a:r>
              <a:rPr lang="en-US" dirty="0"/>
              <a:t>team to perform well, it needs a balance on those different roles </a:t>
            </a:r>
          </a:p>
          <a:p>
            <a:pPr marL="0" indent="0">
              <a:buNone/>
            </a:pPr>
            <a:endParaRPr lang="en-US" dirty="0"/>
          </a:p>
        </p:txBody>
      </p:sp>
      <p:pic>
        <p:nvPicPr>
          <p:cNvPr id="7" name="Picture 6" descr="A group of people putting their fists together&#10;&#10;AI-generated content may be incorrect.">
            <a:extLst>
              <a:ext uri="{FF2B5EF4-FFF2-40B4-BE49-F238E27FC236}">
                <a16:creationId xmlns:a16="http://schemas.microsoft.com/office/drawing/2014/main" id="{29507AD1-2706-CD49-9B12-E31B98E3573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659906" y="3022601"/>
            <a:ext cx="3366246" cy="3101032"/>
          </a:xfrm>
          <a:prstGeom prst="rect">
            <a:avLst/>
          </a:prstGeom>
        </p:spPr>
      </p:pic>
    </p:spTree>
    <p:extLst>
      <p:ext uri="{BB962C8B-B14F-4D97-AF65-F5344CB8AC3E}">
        <p14:creationId xmlns:p14="http://schemas.microsoft.com/office/powerpoint/2010/main" val="1412480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A19F2-61F0-7601-8BA6-056693965C35}"/>
              </a:ext>
            </a:extLst>
          </p:cNvPr>
          <p:cNvSpPr>
            <a:spLocks noGrp="1"/>
          </p:cNvSpPr>
          <p:nvPr>
            <p:ph type="title"/>
          </p:nvPr>
        </p:nvSpPr>
        <p:spPr>
          <a:xfrm>
            <a:off x="1534696" y="1470211"/>
            <a:ext cx="9509822" cy="1183341"/>
          </a:xfrm>
        </p:spPr>
        <p:txBody>
          <a:bodyPr>
            <a:normAutofit/>
          </a:bodyPr>
          <a:lstStyle/>
          <a:p>
            <a:endParaRPr lang="en-US" dirty="0"/>
          </a:p>
        </p:txBody>
      </p:sp>
      <p:pic>
        <p:nvPicPr>
          <p:cNvPr id="5" name="Content Placeholder 4" descr="A diagram of a team&#10;&#10;AI-generated content may be incorrect.">
            <a:extLst>
              <a:ext uri="{FF2B5EF4-FFF2-40B4-BE49-F238E27FC236}">
                <a16:creationId xmlns:a16="http://schemas.microsoft.com/office/drawing/2014/main" id="{A66CDCE5-47CD-86AE-588F-BB2931B3D528}"/>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0" y="0"/>
            <a:ext cx="7225553" cy="6053481"/>
          </a:xfrm>
        </p:spPr>
      </p:pic>
      <p:pic>
        <p:nvPicPr>
          <p:cNvPr id="7" name="Picture 6" descr="A group of people with different poses&#10;&#10;AI-generated content may be incorrect.">
            <a:extLst>
              <a:ext uri="{FF2B5EF4-FFF2-40B4-BE49-F238E27FC236}">
                <a16:creationId xmlns:a16="http://schemas.microsoft.com/office/drawing/2014/main" id="{EF0AA9EB-2461-53FD-2AE0-861E097127A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329082" y="1326776"/>
            <a:ext cx="5862918" cy="5235753"/>
          </a:xfrm>
          <a:prstGeom prst="rect">
            <a:avLst/>
          </a:prstGeom>
        </p:spPr>
      </p:pic>
    </p:spTree>
    <p:extLst>
      <p:ext uri="{BB962C8B-B14F-4D97-AF65-F5344CB8AC3E}">
        <p14:creationId xmlns:p14="http://schemas.microsoft.com/office/powerpoint/2010/main" val="409385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C46FD-7219-B700-156C-EAFBF890FA6C}"/>
              </a:ext>
            </a:extLst>
          </p:cNvPr>
          <p:cNvSpPr>
            <a:spLocks noGrp="1"/>
          </p:cNvSpPr>
          <p:nvPr>
            <p:ph type="title"/>
          </p:nvPr>
        </p:nvSpPr>
        <p:spPr>
          <a:xfrm>
            <a:off x="1534696" y="804519"/>
            <a:ext cx="9520158" cy="744881"/>
          </a:xfrm>
        </p:spPr>
        <p:txBody>
          <a:bodyPr/>
          <a:lstStyle/>
          <a:p>
            <a:r>
              <a:rPr lang="en-US" dirty="0"/>
              <a:t>EFFECTIVE COMMUNICATION </a:t>
            </a:r>
          </a:p>
        </p:txBody>
      </p:sp>
      <p:sp>
        <p:nvSpPr>
          <p:cNvPr id="3" name="Content Placeholder 2">
            <a:extLst>
              <a:ext uri="{FF2B5EF4-FFF2-40B4-BE49-F238E27FC236}">
                <a16:creationId xmlns:a16="http://schemas.microsoft.com/office/drawing/2014/main" id="{9D221E41-C778-826C-EE1D-91B30861DEF5}"/>
              </a:ext>
            </a:extLst>
          </p:cNvPr>
          <p:cNvSpPr>
            <a:spLocks noGrp="1"/>
          </p:cNvSpPr>
          <p:nvPr>
            <p:ph idx="1"/>
          </p:nvPr>
        </p:nvSpPr>
        <p:spPr>
          <a:xfrm>
            <a:off x="233082" y="1846729"/>
            <a:ext cx="8907182" cy="4206751"/>
          </a:xfrm>
        </p:spPr>
        <p:txBody>
          <a:bodyPr>
            <a:normAutofit/>
          </a:bodyPr>
          <a:lstStyle/>
          <a:p>
            <a:pPr marL="0" indent="0">
              <a:buNone/>
            </a:pPr>
            <a:r>
              <a:rPr lang="en-US" dirty="0"/>
              <a:t> It’s more than just talking- it include body langue, tone of voice, and being clear.  Good communication builds trust and stronger teams.          </a:t>
            </a:r>
          </a:p>
          <a:p>
            <a:r>
              <a:rPr lang="en-US" dirty="0"/>
              <a:t>open, honest, respectful dialogue is essential </a:t>
            </a:r>
          </a:p>
          <a:p>
            <a:r>
              <a:rPr lang="en-US" dirty="0"/>
              <a:t>listening actively, giving feedback, clarifying ideas</a:t>
            </a:r>
          </a:p>
          <a:p>
            <a:r>
              <a:rPr lang="en-US" dirty="0"/>
              <a:t>avoiding assumptions and misunderstandings</a:t>
            </a:r>
          </a:p>
          <a:p>
            <a:r>
              <a:rPr lang="en-US" dirty="0"/>
              <a:t>good communication allowed us to manage confusion and build teamwork</a:t>
            </a:r>
          </a:p>
          <a:p>
            <a:r>
              <a:rPr lang="en-US" dirty="0"/>
              <a:t>         </a:t>
            </a:r>
          </a:p>
          <a:p>
            <a:pPr marL="0" indent="0">
              <a:buNone/>
            </a:pPr>
            <a:r>
              <a:rPr lang="en-US" dirty="0"/>
              <a:t> Theory: Tuckman (1965)- communication is  key during forming/storming stages </a:t>
            </a:r>
          </a:p>
        </p:txBody>
      </p:sp>
      <p:pic>
        <p:nvPicPr>
          <p:cNvPr id="10" name="Picture 9" descr="A hand writing a word on a white board&#10;&#10;AI-generated content may be incorrect.">
            <a:extLst>
              <a:ext uri="{FF2B5EF4-FFF2-40B4-BE49-F238E27FC236}">
                <a16:creationId xmlns:a16="http://schemas.microsoft.com/office/drawing/2014/main" id="{0C2F316B-8BFC-C2AE-4812-12A77FA788A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140264" y="0"/>
            <a:ext cx="3051736" cy="6053480"/>
          </a:xfrm>
          <a:prstGeom prst="rect">
            <a:avLst/>
          </a:prstGeom>
        </p:spPr>
      </p:pic>
    </p:spTree>
    <p:extLst>
      <p:ext uri="{BB962C8B-B14F-4D97-AF65-F5344CB8AC3E}">
        <p14:creationId xmlns:p14="http://schemas.microsoft.com/office/powerpoint/2010/main" val="3093927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72086E1-D792-563E-C7D8-FAC62C00515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1600" y="0"/>
            <a:ext cx="8514180" cy="6013114"/>
          </a:xfrm>
          <a:prstGeom prst="rect">
            <a:avLst/>
          </a:prstGeom>
        </p:spPr>
      </p:pic>
      <p:sp>
        <p:nvSpPr>
          <p:cNvPr id="31" name="TextBox 30">
            <a:extLst>
              <a:ext uri="{FF2B5EF4-FFF2-40B4-BE49-F238E27FC236}">
                <a16:creationId xmlns:a16="http://schemas.microsoft.com/office/drawing/2014/main" id="{18BE96D2-97D5-DB8C-EFDE-D073E28743AB}"/>
              </a:ext>
            </a:extLst>
          </p:cNvPr>
          <p:cNvSpPr txBox="1"/>
          <p:nvPr/>
        </p:nvSpPr>
        <p:spPr>
          <a:xfrm>
            <a:off x="8615780" y="253216"/>
            <a:ext cx="3576220" cy="3970318"/>
          </a:xfrm>
          <a:prstGeom prst="rect">
            <a:avLst/>
          </a:prstGeom>
          <a:noFill/>
        </p:spPr>
        <p:txBody>
          <a:bodyPr wrap="square" rtlCol="0">
            <a:spAutoFit/>
          </a:bodyPr>
          <a:lstStyle/>
          <a:p>
            <a:r>
              <a:rPr lang="en-US" dirty="0"/>
              <a:t>TUCKMAN’S  THEORY </a:t>
            </a:r>
          </a:p>
          <a:p>
            <a:endParaRPr lang="en-US" dirty="0"/>
          </a:p>
          <a:p>
            <a:endParaRPr lang="en-US" dirty="0"/>
          </a:p>
          <a:p>
            <a:endParaRPr lang="en-US" dirty="0"/>
          </a:p>
          <a:p>
            <a:endParaRPr lang="en-US" dirty="0"/>
          </a:p>
          <a:p>
            <a:r>
              <a:rPr lang="en-US" dirty="0"/>
              <a:t>Remember:</a:t>
            </a:r>
          </a:p>
          <a:p>
            <a:pPr marL="285750" indent="-285750">
              <a:buFont typeface="Arial" panose="020B0604020202020204" pitchFamily="34" charset="0"/>
              <a:buChar char="•"/>
            </a:pPr>
            <a:r>
              <a:rPr lang="en-US" dirty="0"/>
              <a:t>each steps build on the previous one</a:t>
            </a:r>
          </a:p>
          <a:p>
            <a:pPr marL="285750" indent="-285750">
              <a:buFont typeface="Arial" panose="020B0604020202020204" pitchFamily="34" charset="0"/>
              <a:buChar char="•"/>
            </a:pPr>
            <a:r>
              <a:rPr lang="en-US" dirty="0"/>
              <a:t>each steps prepares for the performing stage </a:t>
            </a:r>
          </a:p>
          <a:p>
            <a:pPr marL="285750" indent="-285750">
              <a:buFont typeface="Arial" panose="020B0604020202020204" pitchFamily="34" charset="0"/>
              <a:buChar char="•"/>
            </a:pPr>
            <a:r>
              <a:rPr lang="en-US" dirty="0"/>
              <a:t>to skip any step affects performing negatively</a:t>
            </a:r>
          </a:p>
          <a:p>
            <a:pPr marL="285750" indent="-285750">
              <a:buFont typeface="Arial" panose="020B0604020202020204" pitchFamily="34" charset="0"/>
              <a:buChar char="•"/>
            </a:pPr>
            <a:r>
              <a:rPr lang="en-US" dirty="0"/>
              <a:t>witch every new challenge, the process repeats </a:t>
            </a:r>
          </a:p>
        </p:txBody>
      </p:sp>
    </p:spTree>
    <p:extLst>
      <p:ext uri="{BB962C8B-B14F-4D97-AF65-F5344CB8AC3E}">
        <p14:creationId xmlns:p14="http://schemas.microsoft.com/office/powerpoint/2010/main" val="4238424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B4B66-FC9D-13DD-7768-3931F9417D06}"/>
              </a:ext>
            </a:extLst>
          </p:cNvPr>
          <p:cNvSpPr>
            <a:spLocks noGrp="1"/>
          </p:cNvSpPr>
          <p:nvPr>
            <p:ph type="title"/>
          </p:nvPr>
        </p:nvSpPr>
        <p:spPr>
          <a:xfrm>
            <a:off x="1534696" y="0"/>
            <a:ext cx="9796692" cy="1237129"/>
          </a:xfrm>
        </p:spPr>
        <p:txBody>
          <a:bodyPr/>
          <a:lstStyle/>
          <a:p>
            <a:r>
              <a:rPr lang="en-US" dirty="0"/>
              <a:t>HOW THE COMMUNICATION PROCESS WORKS</a:t>
            </a:r>
          </a:p>
        </p:txBody>
      </p:sp>
      <p:pic>
        <p:nvPicPr>
          <p:cNvPr id="5" name="Content Placeholder 4" descr="A diagram of a communication process&#10;&#10;AI-generated content may be incorrect.">
            <a:extLst>
              <a:ext uri="{FF2B5EF4-FFF2-40B4-BE49-F238E27FC236}">
                <a16:creationId xmlns:a16="http://schemas.microsoft.com/office/drawing/2014/main" id="{E728D3CB-FF6D-7B84-6524-8B46BD35A766}"/>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0" y="1810871"/>
            <a:ext cx="12191999" cy="4401670"/>
          </a:xfrm>
        </p:spPr>
      </p:pic>
      <p:sp>
        <p:nvSpPr>
          <p:cNvPr id="6" name="TextBox 5">
            <a:extLst>
              <a:ext uri="{FF2B5EF4-FFF2-40B4-BE49-F238E27FC236}">
                <a16:creationId xmlns:a16="http://schemas.microsoft.com/office/drawing/2014/main" id="{C4D17BD0-3A32-B489-12EF-3AE7E50F2F98}"/>
              </a:ext>
            </a:extLst>
          </p:cNvPr>
          <p:cNvSpPr txBox="1"/>
          <p:nvPr/>
        </p:nvSpPr>
        <p:spPr>
          <a:xfrm>
            <a:off x="1534696" y="1237128"/>
            <a:ext cx="10011845" cy="369332"/>
          </a:xfrm>
          <a:prstGeom prst="rect">
            <a:avLst/>
          </a:prstGeom>
          <a:noFill/>
        </p:spPr>
        <p:txBody>
          <a:bodyPr wrap="square" rtlCol="0">
            <a:spAutoFit/>
          </a:bodyPr>
          <a:lstStyle/>
          <a:p>
            <a:r>
              <a:rPr lang="en-US" dirty="0"/>
              <a:t>A communication model shows how information moves from sender to receiver</a:t>
            </a:r>
          </a:p>
        </p:txBody>
      </p:sp>
    </p:spTree>
    <p:extLst>
      <p:ext uri="{BB962C8B-B14F-4D97-AF65-F5344CB8AC3E}">
        <p14:creationId xmlns:p14="http://schemas.microsoft.com/office/powerpoint/2010/main" val="2055259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035BC-0E36-A468-BC37-17B5917BAF7B}"/>
              </a:ext>
            </a:extLst>
          </p:cNvPr>
          <p:cNvSpPr>
            <a:spLocks noGrp="1"/>
          </p:cNvSpPr>
          <p:nvPr>
            <p:ph type="title"/>
          </p:nvPr>
        </p:nvSpPr>
        <p:spPr>
          <a:xfrm>
            <a:off x="1534696" y="1057834"/>
            <a:ext cx="4740598" cy="502025"/>
          </a:xfrm>
        </p:spPr>
        <p:txBody>
          <a:bodyPr>
            <a:normAutofit fontScale="90000"/>
          </a:bodyPr>
          <a:lstStyle/>
          <a:p>
            <a:r>
              <a:rPr lang="en-US" dirty="0"/>
              <a:t>TRUST  AND  RESPECT</a:t>
            </a:r>
          </a:p>
        </p:txBody>
      </p:sp>
      <p:sp>
        <p:nvSpPr>
          <p:cNvPr id="3" name="Content Placeholder 2">
            <a:extLst>
              <a:ext uri="{FF2B5EF4-FFF2-40B4-BE49-F238E27FC236}">
                <a16:creationId xmlns:a16="http://schemas.microsoft.com/office/drawing/2014/main" id="{8B679202-CE3B-C69B-D734-C544582874FA}"/>
              </a:ext>
            </a:extLst>
          </p:cNvPr>
          <p:cNvSpPr>
            <a:spLocks noGrp="1"/>
          </p:cNvSpPr>
          <p:nvPr>
            <p:ph idx="1"/>
          </p:nvPr>
        </p:nvSpPr>
        <p:spPr>
          <a:xfrm>
            <a:off x="197224" y="1828799"/>
            <a:ext cx="9789458" cy="4787153"/>
          </a:xfrm>
        </p:spPr>
        <p:txBody>
          <a:bodyPr/>
          <a:lstStyle/>
          <a:p>
            <a:pPr marL="0" indent="0">
              <a:buNone/>
            </a:pPr>
            <a:r>
              <a:rPr lang="en-US" dirty="0"/>
              <a:t>Mutal trust and respect grow when everyone knows their role and responsibilities</a:t>
            </a:r>
          </a:p>
          <a:p>
            <a:pPr marL="0" indent="0">
              <a:buNone/>
            </a:pPr>
            <a:r>
              <a:rPr lang="en-US" dirty="0"/>
              <a:t>It helps when the team has clear boundaries, puts in the time and effort</a:t>
            </a:r>
          </a:p>
          <a:p>
            <a:pPr marL="0" indent="0">
              <a:buNone/>
            </a:pPr>
            <a:r>
              <a:rPr lang="en-US" dirty="0"/>
              <a:t>TRUST IS A KEY TO HIGH PERFORMING TEAMS.  SINEK(2023) </a:t>
            </a:r>
          </a:p>
          <a:p>
            <a:pPr marL="0" indent="0">
              <a:buNone/>
            </a:pPr>
            <a:r>
              <a:rPr lang="en-US" dirty="0"/>
              <a:t>Trusting team is when people feel safe when they can feel they can be vulnerable</a:t>
            </a:r>
          </a:p>
          <a:p>
            <a:r>
              <a:rPr lang="en-US" dirty="0"/>
              <a:t>trust means feeling comfortable relaying on each other </a:t>
            </a:r>
          </a:p>
          <a:p>
            <a:r>
              <a:rPr lang="en-US" dirty="0"/>
              <a:t>respect value each person contribution </a:t>
            </a:r>
          </a:p>
          <a:p>
            <a:r>
              <a:rPr lang="en-US" dirty="0"/>
              <a:t>psychological safety : feeling safe to speak up with fear </a:t>
            </a:r>
          </a:p>
          <a:p>
            <a:r>
              <a:rPr lang="en-US" dirty="0"/>
              <a:t>mutual trust and respect reduced anxiety and helped more creativity</a:t>
            </a:r>
          </a:p>
          <a:p>
            <a:pPr marL="0" indent="0">
              <a:buNone/>
            </a:pPr>
            <a:endParaRPr lang="en-US" dirty="0"/>
          </a:p>
        </p:txBody>
      </p:sp>
      <p:pic>
        <p:nvPicPr>
          <p:cNvPr id="5" name="Picture 4" descr="A couple of puppets building blocks&#10;&#10;AI-generated content may be incorrect.">
            <a:extLst>
              <a:ext uri="{FF2B5EF4-FFF2-40B4-BE49-F238E27FC236}">
                <a16:creationId xmlns:a16="http://schemas.microsoft.com/office/drawing/2014/main" id="{6CA03DA5-8739-DB00-88E4-2F765407328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735671" y="1"/>
            <a:ext cx="2456330" cy="6131858"/>
          </a:xfrm>
          <a:prstGeom prst="rect">
            <a:avLst/>
          </a:prstGeom>
        </p:spPr>
      </p:pic>
    </p:spTree>
    <p:extLst>
      <p:ext uri="{BB962C8B-B14F-4D97-AF65-F5344CB8AC3E}">
        <p14:creationId xmlns:p14="http://schemas.microsoft.com/office/powerpoint/2010/main" val="4269133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81B42-A1BC-E2F5-75F3-120E2B3CE2B6}"/>
              </a:ext>
            </a:extLst>
          </p:cNvPr>
          <p:cNvSpPr>
            <a:spLocks noGrp="1"/>
          </p:cNvSpPr>
          <p:nvPr>
            <p:ph type="title"/>
          </p:nvPr>
        </p:nvSpPr>
        <p:spPr>
          <a:xfrm>
            <a:off x="1534696" y="804519"/>
            <a:ext cx="10187912" cy="749961"/>
          </a:xfrm>
        </p:spPr>
        <p:txBody>
          <a:bodyPr/>
          <a:lstStyle/>
          <a:p>
            <a:r>
              <a:rPr lang="en-US" dirty="0"/>
              <a:t>SHARED GOALS AND OBJECTIVES</a:t>
            </a:r>
          </a:p>
        </p:txBody>
      </p:sp>
      <p:sp>
        <p:nvSpPr>
          <p:cNvPr id="3" name="Content Placeholder 2">
            <a:extLst>
              <a:ext uri="{FF2B5EF4-FFF2-40B4-BE49-F238E27FC236}">
                <a16:creationId xmlns:a16="http://schemas.microsoft.com/office/drawing/2014/main" id="{B2C49DB7-4F76-5C37-7A32-56FA67B16318}"/>
              </a:ext>
            </a:extLst>
          </p:cNvPr>
          <p:cNvSpPr>
            <a:spLocks noGrp="1"/>
          </p:cNvSpPr>
          <p:nvPr>
            <p:ph idx="1"/>
          </p:nvPr>
        </p:nvSpPr>
        <p:spPr>
          <a:xfrm>
            <a:off x="310896" y="1901952"/>
            <a:ext cx="8814816" cy="5193792"/>
          </a:xfrm>
        </p:spPr>
        <p:txBody>
          <a:bodyPr>
            <a:normAutofit/>
          </a:bodyPr>
          <a:lstStyle/>
          <a:p>
            <a:r>
              <a:rPr lang="en-US" dirty="0"/>
              <a:t>Successful teams agree on goals and working in the same direction</a:t>
            </a:r>
          </a:p>
          <a:p>
            <a:r>
              <a:rPr lang="en-US" dirty="0"/>
              <a:t>Shared responsibility increases motivation </a:t>
            </a:r>
          </a:p>
          <a:p>
            <a:r>
              <a:rPr lang="en-US" dirty="0"/>
              <a:t>Shared goals and objectives in a team create motivation </a:t>
            </a:r>
          </a:p>
          <a:p>
            <a:pPr marL="0" indent="0">
              <a:buNone/>
            </a:pPr>
            <a:r>
              <a:rPr lang="en-US" dirty="0"/>
              <a:t> Example of shared goals and objectives:</a:t>
            </a:r>
          </a:p>
          <a:p>
            <a:pPr>
              <a:buFontTx/>
              <a:buChar char="-"/>
            </a:pPr>
            <a:r>
              <a:rPr lang="en-US" dirty="0"/>
              <a:t>Successful project completion </a:t>
            </a:r>
          </a:p>
          <a:p>
            <a:pPr marL="0" indent="0">
              <a:buNone/>
            </a:pPr>
            <a:r>
              <a:rPr lang="en-US" dirty="0"/>
              <a:t>-developing new skills </a:t>
            </a:r>
          </a:p>
          <a:p>
            <a:pPr marL="0" indent="0">
              <a:buNone/>
            </a:pPr>
            <a:r>
              <a:rPr lang="en-US" dirty="0"/>
              <a:t>-improving collaboration </a:t>
            </a:r>
          </a:p>
          <a:p>
            <a:pPr marL="0" indent="0">
              <a:buNone/>
            </a:pPr>
            <a:r>
              <a:rPr lang="en-US" dirty="0"/>
              <a:t>-implementing a new process</a:t>
            </a:r>
          </a:p>
          <a:p>
            <a:endParaRPr lang="en-US" dirty="0"/>
          </a:p>
          <a:p>
            <a:pPr marL="0" indent="0">
              <a:buNone/>
            </a:pPr>
            <a:r>
              <a:rPr lang="en-US" dirty="0"/>
              <a:t> </a:t>
            </a:r>
          </a:p>
        </p:txBody>
      </p:sp>
      <p:pic>
        <p:nvPicPr>
          <p:cNvPr id="5" name="Picture 4" descr="A white circle with blue text&#10;&#10;AI-generated content may be incorrect.">
            <a:extLst>
              <a:ext uri="{FF2B5EF4-FFF2-40B4-BE49-F238E27FC236}">
                <a16:creationId xmlns:a16="http://schemas.microsoft.com/office/drawing/2014/main" id="{DF5E9F99-5166-6750-73A5-5B5F47DB944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67344" y="146304"/>
            <a:ext cx="3724656" cy="3072384"/>
          </a:xfrm>
          <a:prstGeom prst="rect">
            <a:avLst/>
          </a:prstGeom>
        </p:spPr>
      </p:pic>
    </p:spTree>
    <p:extLst>
      <p:ext uri="{BB962C8B-B14F-4D97-AF65-F5344CB8AC3E}">
        <p14:creationId xmlns:p14="http://schemas.microsoft.com/office/powerpoint/2010/main" val="627697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4B7E2-C8EA-76F6-012F-0E9A66A5A17B}"/>
              </a:ext>
            </a:extLst>
          </p:cNvPr>
          <p:cNvSpPr>
            <a:spLocks noGrp="1"/>
          </p:cNvSpPr>
          <p:nvPr>
            <p:ph type="title"/>
          </p:nvPr>
        </p:nvSpPr>
        <p:spPr>
          <a:xfrm>
            <a:off x="1534696" y="237744"/>
            <a:ext cx="10078184" cy="1188719"/>
          </a:xfrm>
        </p:spPr>
        <p:txBody>
          <a:bodyPr/>
          <a:lstStyle/>
          <a:p>
            <a:r>
              <a:rPr lang="en-US" dirty="0"/>
              <a:t>REAL-LIFE EXAMPLE OF SUCCESSFUL TEAM</a:t>
            </a:r>
          </a:p>
        </p:txBody>
      </p:sp>
      <p:sp>
        <p:nvSpPr>
          <p:cNvPr id="3" name="Content Placeholder 2">
            <a:extLst>
              <a:ext uri="{FF2B5EF4-FFF2-40B4-BE49-F238E27FC236}">
                <a16:creationId xmlns:a16="http://schemas.microsoft.com/office/drawing/2014/main" id="{73B3301D-4198-0983-A074-E70516D8192C}"/>
              </a:ext>
            </a:extLst>
          </p:cNvPr>
          <p:cNvSpPr>
            <a:spLocks noGrp="1"/>
          </p:cNvSpPr>
          <p:nvPr>
            <p:ph idx="1"/>
          </p:nvPr>
        </p:nvSpPr>
        <p:spPr>
          <a:xfrm>
            <a:off x="146303" y="1936376"/>
            <a:ext cx="9087343" cy="4098664"/>
          </a:xfrm>
        </p:spPr>
        <p:txBody>
          <a:bodyPr>
            <a:normAutofit fontScale="92500" lnSpcReduction="20000"/>
          </a:bodyPr>
          <a:lstStyle/>
          <a:p>
            <a:pPr marL="0" indent="0">
              <a:buNone/>
            </a:pPr>
            <a:r>
              <a:rPr lang="en-US" dirty="0"/>
              <a:t>    BEAUTY industry   </a:t>
            </a:r>
          </a:p>
          <a:p>
            <a:pPr marL="0" indent="0">
              <a:buNone/>
            </a:pPr>
            <a:r>
              <a:rPr lang="en-US" sz="2400" dirty="0"/>
              <a:t>A great example of teamwork can be seen when beauty salon introduces advanced aesthetic treatments. When a new specialist joins the team, success depends on clear role definition, shared responsibilities, and effective communication between receptionists, existing staff, and the new practitioner. Research shows that high- performing teams in service industries thrive on trust, role clarity, and open communication is one of the most important factors for team success (West, 2012). By working collaboratively and supporting each other’s strengths, the salon ensures both client satisfaction and business growth.</a:t>
            </a:r>
          </a:p>
          <a:p>
            <a:pPr marL="0" indent="0">
              <a:buNone/>
            </a:pPr>
            <a:endParaRPr lang="en-US" dirty="0"/>
          </a:p>
        </p:txBody>
      </p:sp>
      <p:pic>
        <p:nvPicPr>
          <p:cNvPr id="5" name="Picture 4" descr="A person with red and blue paint on her face&#10;&#10;AI-generated content may be incorrect.">
            <a:extLst>
              <a:ext uri="{FF2B5EF4-FFF2-40B4-BE49-F238E27FC236}">
                <a16:creationId xmlns:a16="http://schemas.microsoft.com/office/drawing/2014/main" id="{92D269F9-1DAC-F000-3094-7409E3ED76A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054352" y="1572767"/>
            <a:ext cx="3137647" cy="4462273"/>
          </a:xfrm>
          <a:prstGeom prst="rect">
            <a:avLst/>
          </a:prstGeom>
        </p:spPr>
      </p:pic>
    </p:spTree>
    <p:extLst>
      <p:ext uri="{BB962C8B-B14F-4D97-AF65-F5344CB8AC3E}">
        <p14:creationId xmlns:p14="http://schemas.microsoft.com/office/powerpoint/2010/main" val="40048331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3E94E3B-CFA4-455A-9673-F46D27D1F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F71B8AF-24E1-4CE5-BB2F-6872EEC22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8CC382C-BA22-355C-C9F0-A14FD4C4E038}"/>
              </a:ext>
            </a:extLst>
          </p:cNvPr>
          <p:cNvSpPr>
            <a:spLocks noGrp="1"/>
          </p:cNvSpPr>
          <p:nvPr>
            <p:ph type="title"/>
          </p:nvPr>
        </p:nvSpPr>
        <p:spPr>
          <a:xfrm>
            <a:off x="1451579" y="2303047"/>
            <a:ext cx="3272093" cy="2674198"/>
          </a:xfrm>
        </p:spPr>
        <p:txBody>
          <a:bodyPr anchor="t">
            <a:normAutofit/>
          </a:bodyPr>
          <a:lstStyle/>
          <a:p>
            <a:r>
              <a:rPr lang="en-US" sz="3000"/>
              <a:t>GROUP REFLECTION AND APLICATION TO WORKPLACES </a:t>
            </a:r>
          </a:p>
        </p:txBody>
      </p:sp>
      <p:cxnSp>
        <p:nvCxnSpPr>
          <p:cNvPr id="14" name="Straight Connector 13">
            <a:extLst>
              <a:ext uri="{FF2B5EF4-FFF2-40B4-BE49-F238E27FC236}">
                <a16:creationId xmlns:a16="http://schemas.microsoft.com/office/drawing/2014/main" id="{633E6928-1881-40F9-942A-64C25008A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9EE85D1E-6AE6-45FB-8F62-424732BE3A3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18" name="Straight Connector 17">
            <a:extLst>
              <a:ext uri="{FF2B5EF4-FFF2-40B4-BE49-F238E27FC236}">
                <a16:creationId xmlns:a16="http://schemas.microsoft.com/office/drawing/2014/main" id="{6EC9DAD0-4276-4BDF-80D8-C985DFED0E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46827CF0-2230-41FD-8518-1B5AD4769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srcRect t="2769" b="-2769"/>
          <a:stretch/>
        </p:blipFill>
        <p:spPr>
          <a:xfrm>
            <a:off x="0" y="6135624"/>
            <a:ext cx="12192000" cy="742950"/>
          </a:xfrm>
          <a:prstGeom prst="rect">
            <a:avLst/>
          </a:prstGeom>
        </p:spPr>
      </p:pic>
      <p:graphicFrame>
        <p:nvGraphicFramePr>
          <p:cNvPr id="5" name="Content Placeholder 2">
            <a:extLst>
              <a:ext uri="{FF2B5EF4-FFF2-40B4-BE49-F238E27FC236}">
                <a16:creationId xmlns:a16="http://schemas.microsoft.com/office/drawing/2014/main" id="{BA51200D-FDA3-C9AE-0D9E-0D67E1B64F2E}"/>
              </a:ext>
            </a:extLst>
          </p:cNvPr>
          <p:cNvGraphicFramePr>
            <a:graphicFrameLocks noGrp="1"/>
          </p:cNvGraphicFramePr>
          <p:nvPr>
            <p:ph idx="1"/>
            <p:extLst>
              <p:ext uri="{D42A27DB-BD31-4B8C-83A1-F6EECF244321}">
                <p14:modId xmlns:p14="http://schemas.microsoft.com/office/powerpoint/2010/main" val="3110123636"/>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1">
            <a:extLst>
              <a:ext uri="{FF2B5EF4-FFF2-40B4-BE49-F238E27FC236}">
                <a16:creationId xmlns:a16="http://schemas.microsoft.com/office/drawing/2014/main" id="{767936FB-7B90-7C5B-B7B0-74E6D75E6C4E}"/>
              </a:ext>
            </a:extLst>
          </p:cNvPr>
          <p:cNvSpPr txBox="1">
            <a:spLocks/>
          </p:cNvSpPr>
          <p:nvPr/>
        </p:nvSpPr>
        <p:spPr>
          <a:xfrm>
            <a:off x="1451276" y="2303047"/>
            <a:ext cx="3272095" cy="2307050"/>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a:lstStyle>
          <a:p>
            <a:r>
              <a:rPr lang="en-US" sz="3000" dirty="0"/>
              <a:t>GROUP REFLECTION AND APLICATION TO WORKPLACES </a:t>
            </a:r>
          </a:p>
        </p:txBody>
      </p:sp>
    </p:spTree>
    <p:extLst>
      <p:ext uri="{BB962C8B-B14F-4D97-AF65-F5344CB8AC3E}">
        <p14:creationId xmlns:p14="http://schemas.microsoft.com/office/powerpoint/2010/main" val="28603377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A5ED9-2DA6-04F0-401E-65B626DADDA8}"/>
              </a:ext>
            </a:extLst>
          </p:cNvPr>
          <p:cNvSpPr>
            <a:spLocks noGrp="1"/>
          </p:cNvSpPr>
          <p:nvPr>
            <p:ph type="title"/>
          </p:nvPr>
        </p:nvSpPr>
        <p:spPr>
          <a:xfrm>
            <a:off x="1534695" y="286871"/>
            <a:ext cx="10262857" cy="602129"/>
          </a:xfrm>
        </p:spPr>
        <p:txBody>
          <a:bodyPr/>
          <a:lstStyle/>
          <a:p>
            <a:r>
              <a:rPr lang="en-US" dirty="0"/>
              <a:t>REFERENCES</a:t>
            </a:r>
          </a:p>
        </p:txBody>
      </p:sp>
      <p:sp>
        <p:nvSpPr>
          <p:cNvPr id="3" name="Content Placeholder 2">
            <a:extLst>
              <a:ext uri="{FF2B5EF4-FFF2-40B4-BE49-F238E27FC236}">
                <a16:creationId xmlns:a16="http://schemas.microsoft.com/office/drawing/2014/main" id="{32E00856-3CB6-EDB3-3FD6-DB1631B5A293}"/>
              </a:ext>
            </a:extLst>
          </p:cNvPr>
          <p:cNvSpPr>
            <a:spLocks noGrp="1"/>
          </p:cNvSpPr>
          <p:nvPr>
            <p:ph idx="1"/>
          </p:nvPr>
        </p:nvSpPr>
        <p:spPr>
          <a:xfrm>
            <a:off x="1295400" y="889000"/>
            <a:ext cx="10262857" cy="5682129"/>
          </a:xfrm>
        </p:spPr>
        <p:txBody>
          <a:bodyPr>
            <a:normAutofit/>
          </a:bodyPr>
          <a:lstStyle/>
          <a:p>
            <a:pPr marL="0" indent="0">
              <a:buNone/>
            </a:pPr>
            <a:r>
              <a:rPr lang="en-US" dirty="0"/>
              <a:t>1.Belbin, R.M, (2010) Team Roles at work</a:t>
            </a:r>
            <a:r>
              <a:rPr lang="en-GB" dirty="0"/>
              <a:t>  </a:t>
            </a:r>
            <a:r>
              <a:rPr lang="en-GB" dirty="0">
                <a:hlinkClick r:id="rId2"/>
              </a:rPr>
              <a:t>https://www.belbin.com/</a:t>
            </a:r>
            <a:endParaRPr lang="en-GB" dirty="0"/>
          </a:p>
          <a:p>
            <a:pPr marL="0" indent="0">
              <a:buNone/>
            </a:pPr>
            <a:r>
              <a:rPr lang="en-US" dirty="0"/>
              <a:t>2.Katzenbach, J.R. and Smith, D.K (1993) The wisdom of teams: creating the high-performance organizations. Boston: Harvard Business School Press, Copyright 1993 by McKinsey &amp; Company, Inc  </a:t>
            </a:r>
          </a:p>
          <a:p>
            <a:pPr marL="0" indent="0">
              <a:buNone/>
            </a:pPr>
            <a:r>
              <a:rPr lang="en-GB" dirty="0"/>
              <a:t>3. Sinek, S. (2023) Trust the Basis of high Performing Teams </a:t>
            </a:r>
            <a:r>
              <a:rPr lang="en-GB" u="sng" dirty="0">
                <a:hlinkClick r:id="rId3"/>
              </a:rPr>
              <a:t>https://youtu.be/P8ojeO9za84?si=4GxtSvT8zyiRKXHk</a:t>
            </a:r>
            <a:r>
              <a:rPr lang="en-GB" dirty="0"/>
              <a:t>  </a:t>
            </a:r>
          </a:p>
          <a:p>
            <a:pPr marL="0" indent="0">
              <a:buNone/>
            </a:pPr>
            <a:r>
              <a:rPr lang="en-GB" dirty="0"/>
              <a:t>4. </a:t>
            </a:r>
            <a:r>
              <a:rPr lang="en-US" dirty="0"/>
              <a:t>Jones, A. (2019) The Tuckman’s model implementation, effect, and analysis &amp; the new development of Jones LSI model on a small group,” Journal of </a:t>
            </a:r>
            <a:r>
              <a:rPr lang="en-US" dirty="0" err="1"/>
              <a:t>Managment</a:t>
            </a:r>
            <a:r>
              <a:rPr lang="en-US" dirty="0"/>
              <a:t>, 614, pp. 2326. DOI:</a:t>
            </a:r>
            <a:r>
              <a:rPr lang="en-US" u="sng" dirty="0">
                <a:hlinkClick r:id="rId4"/>
              </a:rPr>
              <a:t>10.34218/JOM.6.4.2019.005</a:t>
            </a:r>
            <a:r>
              <a:rPr lang="en-US" dirty="0"/>
              <a:t>  </a:t>
            </a:r>
            <a:r>
              <a:rPr lang="en-US" u="sng" dirty="0">
                <a:hlinkClick r:id="rId5"/>
              </a:rPr>
              <a:t>https://www.researchgate.net/publication/335176254_THE_TUCKMAN'S_MODEL_IMPLEMENTATION_EFFECT_AND_ANALYSIS_THE_NEW_DEVELOPMENT_OF_JONES_LSI_MODEL_ON_A_SMALL_GROUP</a:t>
            </a:r>
            <a:r>
              <a:rPr lang="en-US" dirty="0"/>
              <a:t>                                                                                                                                   5. Shannon Weaver Model (2013)Alanis </a:t>
            </a:r>
            <a:r>
              <a:rPr lang="en-US" dirty="0" err="1"/>
              <a:t>bussiness</a:t>
            </a:r>
            <a:r>
              <a:rPr lang="en-US" dirty="0"/>
              <a:t> academy https://</a:t>
            </a:r>
            <a:r>
              <a:rPr lang="en-US" dirty="0" err="1"/>
              <a:t>youtu.be</a:t>
            </a:r>
            <a:r>
              <a:rPr lang="en-US" dirty="0"/>
              <a:t>/q6u0AVn-NUM</a:t>
            </a:r>
          </a:p>
          <a:p>
            <a:pPr marL="0" indent="0">
              <a:buNone/>
            </a:pPr>
            <a:endParaRPr lang="en-US" dirty="0"/>
          </a:p>
          <a:p>
            <a:pPr marL="0" indent="0">
              <a:buNone/>
            </a:pPr>
            <a:endParaRPr lang="en-US" dirty="0"/>
          </a:p>
          <a:p>
            <a:pPr marL="0" indent="0">
              <a:buNone/>
            </a:pPr>
            <a:endParaRPr lang="en-US" dirty="0"/>
          </a:p>
          <a:p>
            <a:pPr marL="0" indent="0">
              <a:buNone/>
            </a:pPr>
            <a:endParaRPr lang="en-GB" dirty="0"/>
          </a:p>
          <a:p>
            <a:pPr marL="457200" indent="-457200">
              <a:buFont typeface="+mj-lt"/>
              <a:buAutoNum type="arabicPeriod"/>
            </a:pPr>
            <a:endParaRPr lang="en-GB" dirty="0"/>
          </a:p>
          <a:p>
            <a:pPr marL="457200" indent="-457200">
              <a:buFont typeface="+mj-lt"/>
              <a:buAutoNum type="arabicPeriod"/>
            </a:pPr>
            <a:endParaRPr lang="en-US" dirty="0"/>
          </a:p>
          <a:p>
            <a:pPr marL="457200" indent="-457200">
              <a:buFont typeface="+mj-lt"/>
              <a:buAutoNum type="arabicPeriod"/>
            </a:pPr>
            <a:endParaRPr lang="en-US" dirty="0"/>
          </a:p>
        </p:txBody>
      </p:sp>
    </p:spTree>
    <p:extLst>
      <p:ext uri="{BB962C8B-B14F-4D97-AF65-F5344CB8AC3E}">
        <p14:creationId xmlns:p14="http://schemas.microsoft.com/office/powerpoint/2010/main" val="104131123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8788</TotalTime>
  <Words>845</Words>
  <Application>Microsoft Macintosh PowerPoint</Application>
  <PresentationFormat>Widescreen</PresentationFormat>
  <Paragraphs>86</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Palatino Linotype</vt:lpstr>
      <vt:lpstr>Gallery</vt:lpstr>
      <vt:lpstr>What we have learn about effective teams?</vt:lpstr>
      <vt:lpstr>PRESENTSTION OVERVIEW </vt:lpstr>
      <vt:lpstr>DEFINITION OF TEAM</vt:lpstr>
      <vt:lpstr>PowerPoint Presentation</vt:lpstr>
      <vt:lpstr>EFFECTIVE COMMUNICATION </vt:lpstr>
      <vt:lpstr>PowerPoint Presentation</vt:lpstr>
      <vt:lpstr>HOW THE COMMUNICATION PROCESS WORKS</vt:lpstr>
      <vt:lpstr>TRUST  AND  RESPECT</vt:lpstr>
      <vt:lpstr>SHARED GOALS AND OBJECTIVES</vt:lpstr>
      <vt:lpstr>REAL-LIFE EXAMPLE OF SUCCESSFUL TEAM</vt:lpstr>
      <vt:lpstr>GROUP REFLECTION AND APLICATION TO WORKPLACES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Ewa Szkudlarek (2423444)</dc:creator>
  <cp:lastModifiedBy>Ewa Szkudlarek (2423444)</cp:lastModifiedBy>
  <cp:revision>3</cp:revision>
  <dcterms:created xsi:type="dcterms:W3CDTF">2025-06-24T20:09:19Z</dcterms:created>
  <dcterms:modified xsi:type="dcterms:W3CDTF">2025-06-30T22:37:24Z</dcterms:modified>
</cp:coreProperties>
</file>