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2" r:id="rId4"/>
    <p:sldId id="261" r:id="rId5"/>
    <p:sldId id="265" r:id="rId6"/>
    <p:sldId id="266" r:id="rId7"/>
    <p:sldId id="267" r:id="rId8"/>
    <p:sldId id="268" r:id="rId9"/>
    <p:sldId id="269" r:id="rId10"/>
    <p:sldId id="270" r:id="rId11"/>
    <p:sldId id="271" r:id="rId12"/>
    <p:sldId id="272" r:id="rId13"/>
    <p:sldId id="273" r:id="rId14"/>
    <p:sldId id="274" r:id="rId15"/>
    <p:sldId id="275" r:id="rId16"/>
    <p:sldId id="276" r:id="rId17"/>
    <p:sldId id="27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9" d="100"/>
          <a:sy n="69" d="100"/>
        </p:scale>
        <p:origin x="72" y="5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5.png"/><Relationship Id="rId1" Type="http://schemas.openxmlformats.org/officeDocument/2006/relationships/image" Target="../media/image4.png"/><Relationship Id="rId5" Type="http://schemas.openxmlformats.org/officeDocument/2006/relationships/image" Target="../media/image7.svg"/><Relationship Id="rId4" Type="http://schemas.openxmlformats.org/officeDocument/2006/relationships/image" Target="../media/image6.png"/></Relationships>
</file>

<file path=ppt/diagrams/_rels/data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svg"/><Relationship Id="rId1" Type="http://schemas.openxmlformats.org/officeDocument/2006/relationships/image" Target="../media/image7.png"/><Relationship Id="rId6" Type="http://schemas.openxmlformats.org/officeDocument/2006/relationships/image" Target="../media/image13.svg"/><Relationship Id="rId5" Type="http://schemas.openxmlformats.org/officeDocument/2006/relationships/image" Target="../media/image9.png"/><Relationship Id="rId4" Type="http://schemas.openxmlformats.org/officeDocument/2006/relationships/image" Target="../media/image11.svg"/></Relationships>
</file>

<file path=ppt/diagrams/_rels/data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9.svg"/><Relationship Id="rId1" Type="http://schemas.openxmlformats.org/officeDocument/2006/relationships/image" Target="../media/image7.png"/><Relationship Id="rId6" Type="http://schemas.openxmlformats.org/officeDocument/2006/relationships/image" Target="../media/image26.svg"/><Relationship Id="rId5" Type="http://schemas.openxmlformats.org/officeDocument/2006/relationships/image" Target="../media/image19.png"/><Relationship Id="rId4" Type="http://schemas.openxmlformats.org/officeDocument/2006/relationships/image" Target="../media/image24.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9.svg"/><Relationship Id="rId1" Type="http://schemas.openxmlformats.org/officeDocument/2006/relationships/image" Target="../media/image7.png"/><Relationship Id="rId6" Type="http://schemas.openxmlformats.org/officeDocument/2006/relationships/image" Target="../media/image26.svg"/><Relationship Id="rId5" Type="http://schemas.openxmlformats.org/officeDocument/2006/relationships/image" Target="../media/image19.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D24AD4-EBBE-4206-BDAE-FE0069466FA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6D9E22F-5B39-4234-A323-FFB58508967A}">
      <dgm:prSet/>
      <dgm:spPr>
        <a:blipFill rotWithShape="0">
          <a:blip xmlns:r="http://schemas.openxmlformats.org/officeDocument/2006/relationships" r:embed="rId1"/>
          <a:srcRect/>
          <a:stretch>
            <a:fillRect l="-39000" r="-39000"/>
          </a:stretch>
        </a:blipFill>
      </dgm:spPr>
      <dgm:t>
        <a:bodyPr/>
        <a:lstStyle/>
        <a:p>
          <a:pPr algn="just"/>
          <a:r>
            <a:rPr lang="en-US" dirty="0"/>
            <a:t>Digital skills have emerged as a critical factor in today's job market, influencing employability and career growth across various sectors. . </a:t>
          </a:r>
        </a:p>
      </dgm:t>
    </dgm:pt>
    <dgm:pt modelId="{6556CC6E-38E6-4F85-87E4-E633A82B043B}" type="parTrans" cxnId="{EE047F7D-1724-48FB-888A-E9082F2EF001}">
      <dgm:prSet/>
      <dgm:spPr/>
      <dgm:t>
        <a:bodyPr/>
        <a:lstStyle/>
        <a:p>
          <a:endParaRPr lang="en-US"/>
        </a:p>
      </dgm:t>
    </dgm:pt>
    <dgm:pt modelId="{350535C7-C547-4C1D-A4C3-8FDD8C062ACD}" type="sibTrans" cxnId="{EE047F7D-1724-48FB-888A-E9082F2EF001}">
      <dgm:prSet/>
      <dgm:spPr/>
      <dgm:t>
        <a:bodyPr/>
        <a:lstStyle/>
        <a:p>
          <a:endParaRPr lang="en-US"/>
        </a:p>
      </dgm:t>
    </dgm:pt>
    <dgm:pt modelId="{19D7D65E-31D1-4E25-93F2-291BB9C2B7B6}">
      <dgm:prSet/>
      <dgm:spPr/>
      <dgm:t>
        <a:bodyPr/>
        <a:lstStyle/>
        <a:p>
          <a:pPr algn="just"/>
          <a:r>
            <a:rPr lang="en-US" dirty="0"/>
            <a:t>The more you excel yourself in digital skills, the more likely you get your dream job. </a:t>
          </a:r>
        </a:p>
      </dgm:t>
    </dgm:pt>
    <dgm:pt modelId="{7C6A66DA-A289-450A-A63C-0C7372C728FB}" type="parTrans" cxnId="{6910EDCA-B60E-4B78-9585-A638D0AA5A5F}">
      <dgm:prSet/>
      <dgm:spPr/>
      <dgm:t>
        <a:bodyPr/>
        <a:lstStyle/>
        <a:p>
          <a:endParaRPr lang="en-US"/>
        </a:p>
      </dgm:t>
    </dgm:pt>
    <dgm:pt modelId="{5B16FDA6-A396-4403-9AFC-9A98F04A2A13}" type="sibTrans" cxnId="{6910EDCA-B60E-4B78-9585-A638D0AA5A5F}">
      <dgm:prSet/>
      <dgm:spPr/>
      <dgm:t>
        <a:bodyPr/>
        <a:lstStyle/>
        <a:p>
          <a:endParaRPr lang="en-US"/>
        </a:p>
      </dgm:t>
    </dgm:pt>
    <dgm:pt modelId="{22671AEB-8360-45A6-875B-841DA7606A78}" type="pres">
      <dgm:prSet presAssocID="{98D24AD4-EBBE-4206-BDAE-FE0069466FA4}" presName="root" presStyleCnt="0">
        <dgm:presLayoutVars>
          <dgm:dir/>
          <dgm:resizeHandles val="exact"/>
        </dgm:presLayoutVars>
      </dgm:prSet>
      <dgm:spPr/>
      <dgm:t>
        <a:bodyPr/>
        <a:lstStyle/>
        <a:p>
          <a:endParaRPr lang="en-GB"/>
        </a:p>
      </dgm:t>
    </dgm:pt>
    <dgm:pt modelId="{B104015C-1E9A-4B14-A14B-9F1046551FBE}" type="pres">
      <dgm:prSet presAssocID="{C6D9E22F-5B39-4234-A323-FFB58508967A}" presName="compNode" presStyleCnt="0"/>
      <dgm:spPr/>
    </dgm:pt>
    <dgm:pt modelId="{957FC4AA-A779-4D32-A480-1086C5953640}" type="pres">
      <dgm:prSet presAssocID="{C6D9E22F-5B39-4234-A323-FFB58508967A}" presName="bgRect" presStyleLbl="bgShp" presStyleIdx="0" presStyleCnt="2"/>
      <dgm:spPr/>
    </dgm:pt>
    <dgm:pt modelId="{67787897-AFC5-404F-ACA9-68F0F542F5B9}" type="pres">
      <dgm:prSet presAssocID="{C6D9E22F-5B39-4234-A323-FFB58508967A}" presName="iconRect" presStyleLbl="node1" presStyleIdx="0" presStyleCnt="2"/>
      <dgm:spPr>
        <a:blipFill>
          <a:blip xmlns:r="http://schemas.openxmlformats.org/officeDocument/2006/relationships" r:embed="rId2" cstate="print">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a:blipFill>
        <a:ln>
          <a:noFill/>
        </a:ln>
      </dgm:spPr>
      <dgm:t>
        <a:bodyPr/>
        <a:lstStyle/>
        <a:p>
          <a:endParaRPr lang="en-GB"/>
        </a:p>
      </dgm:t>
      <dgm:extLst>
        <a:ext uri="{E40237B7-FDA0-4F09-8148-C483321AD2D9}">
          <dgm14:cNvPr xmlns:dgm14="http://schemas.microsoft.com/office/drawing/2010/diagram" id="0" name="" descr="Briefcase"/>
        </a:ext>
      </dgm:extLst>
    </dgm:pt>
    <dgm:pt modelId="{0B6ADBD9-83B8-44D7-8203-62B133922094}" type="pres">
      <dgm:prSet presAssocID="{C6D9E22F-5B39-4234-A323-FFB58508967A}" presName="spaceRect" presStyleCnt="0"/>
      <dgm:spPr/>
    </dgm:pt>
    <dgm:pt modelId="{2FC30310-AC89-44E4-9066-EA6D339D59C8}" type="pres">
      <dgm:prSet presAssocID="{C6D9E22F-5B39-4234-A323-FFB58508967A}" presName="parTx" presStyleLbl="revTx" presStyleIdx="0" presStyleCnt="2">
        <dgm:presLayoutVars>
          <dgm:chMax val="0"/>
          <dgm:chPref val="0"/>
        </dgm:presLayoutVars>
      </dgm:prSet>
      <dgm:spPr/>
      <dgm:t>
        <a:bodyPr/>
        <a:lstStyle/>
        <a:p>
          <a:endParaRPr lang="en-GB"/>
        </a:p>
      </dgm:t>
    </dgm:pt>
    <dgm:pt modelId="{24178A98-2578-4BD9-8268-EE6D4912F4A5}" type="pres">
      <dgm:prSet presAssocID="{350535C7-C547-4C1D-A4C3-8FDD8C062ACD}" presName="sibTrans" presStyleCnt="0"/>
      <dgm:spPr/>
    </dgm:pt>
    <dgm:pt modelId="{7C1CE8A3-2CA5-472E-9014-8EDF8DFB22AF}" type="pres">
      <dgm:prSet presAssocID="{19D7D65E-31D1-4E25-93F2-291BB9C2B7B6}" presName="compNode" presStyleCnt="0"/>
      <dgm:spPr/>
    </dgm:pt>
    <dgm:pt modelId="{33F071F7-FCCA-490B-B0EC-0178A72BA795}" type="pres">
      <dgm:prSet presAssocID="{19D7D65E-31D1-4E25-93F2-291BB9C2B7B6}" presName="bgRect" presStyleLbl="bgShp" presStyleIdx="1" presStyleCnt="2"/>
      <dgm:spPr/>
    </dgm:pt>
    <dgm:pt modelId="{B9EEA441-B3C7-4F5C-B032-A412AA6BE6D8}" type="pres">
      <dgm:prSet presAssocID="{19D7D65E-31D1-4E25-93F2-291BB9C2B7B6}" presName="iconRect" presStyleLbl="node1" presStyleIdx="1" presStyleCnt="2"/>
      <dgm:spPr>
        <a:blipFill>
          <a:blip xmlns:r="http://schemas.openxmlformats.org/officeDocument/2006/relationships" r:embed="rId4" cstate="print">
            <a:extLst>
              <a:ext uri="{28A0092B-C50C-407E-A947-70E740481C1C}">
                <a14:useLocalDpi xmlns:a14="http://schemas.microsoft.com/office/drawing/2010/main" val="0"/>
              </a:ext>
              <a:ext uri="{96DAC541-7B7A-43D3-8B79-37D633B846F1}">
                <asvg:svgBlip xmlns="" xmlns:asvg="http://schemas.microsoft.com/office/drawing/2016/SVG/main" r:embed="rId5"/>
              </a:ext>
            </a:extLst>
          </a:blip>
          <a:stretch>
            <a:fillRect/>
          </a:stretch>
        </a:blipFill>
        <a:ln>
          <a:noFill/>
        </a:ln>
      </dgm:spPr>
      <dgm:t>
        <a:bodyPr/>
        <a:lstStyle/>
        <a:p>
          <a:endParaRPr lang="en-GB"/>
        </a:p>
      </dgm:t>
      <dgm:extLst>
        <a:ext uri="{E40237B7-FDA0-4F09-8148-C483321AD2D9}">
          <dgm14:cNvPr xmlns:dgm14="http://schemas.microsoft.com/office/drawing/2010/diagram" id="0" name="" descr="Computer"/>
        </a:ext>
      </dgm:extLst>
    </dgm:pt>
    <dgm:pt modelId="{661D885D-D367-45A9-9A3E-06AC0EBDFB4B}" type="pres">
      <dgm:prSet presAssocID="{19D7D65E-31D1-4E25-93F2-291BB9C2B7B6}" presName="spaceRect" presStyleCnt="0"/>
      <dgm:spPr/>
    </dgm:pt>
    <dgm:pt modelId="{8EEEF2E7-3E66-408C-990E-FCBF19E725E9}" type="pres">
      <dgm:prSet presAssocID="{19D7D65E-31D1-4E25-93F2-291BB9C2B7B6}" presName="parTx" presStyleLbl="revTx" presStyleIdx="1" presStyleCnt="2">
        <dgm:presLayoutVars>
          <dgm:chMax val="0"/>
          <dgm:chPref val="0"/>
        </dgm:presLayoutVars>
      </dgm:prSet>
      <dgm:spPr/>
      <dgm:t>
        <a:bodyPr/>
        <a:lstStyle/>
        <a:p>
          <a:endParaRPr lang="en-GB"/>
        </a:p>
      </dgm:t>
    </dgm:pt>
  </dgm:ptLst>
  <dgm:cxnLst>
    <dgm:cxn modelId="{EE047F7D-1724-48FB-888A-E9082F2EF001}" srcId="{98D24AD4-EBBE-4206-BDAE-FE0069466FA4}" destId="{C6D9E22F-5B39-4234-A323-FFB58508967A}" srcOrd="0" destOrd="0" parTransId="{6556CC6E-38E6-4F85-87E4-E633A82B043B}" sibTransId="{350535C7-C547-4C1D-A4C3-8FDD8C062ACD}"/>
    <dgm:cxn modelId="{6910EDCA-B60E-4B78-9585-A638D0AA5A5F}" srcId="{98D24AD4-EBBE-4206-BDAE-FE0069466FA4}" destId="{19D7D65E-31D1-4E25-93F2-291BB9C2B7B6}" srcOrd="1" destOrd="0" parTransId="{7C6A66DA-A289-450A-A63C-0C7372C728FB}" sibTransId="{5B16FDA6-A396-4403-9AFC-9A98F04A2A13}"/>
    <dgm:cxn modelId="{16D439B6-CA33-45D3-A98F-246548A966F2}" type="presOf" srcId="{C6D9E22F-5B39-4234-A323-FFB58508967A}" destId="{2FC30310-AC89-44E4-9066-EA6D339D59C8}" srcOrd="0" destOrd="0" presId="urn:microsoft.com/office/officeart/2018/2/layout/IconVerticalSolidList"/>
    <dgm:cxn modelId="{8C39C30E-B287-45F7-AE4F-037E128DD958}" type="presOf" srcId="{98D24AD4-EBBE-4206-BDAE-FE0069466FA4}" destId="{22671AEB-8360-45A6-875B-841DA7606A78}" srcOrd="0" destOrd="0" presId="urn:microsoft.com/office/officeart/2018/2/layout/IconVerticalSolidList"/>
    <dgm:cxn modelId="{CF71DF8D-D74C-40E0-BB67-E12173473270}" type="presOf" srcId="{19D7D65E-31D1-4E25-93F2-291BB9C2B7B6}" destId="{8EEEF2E7-3E66-408C-990E-FCBF19E725E9}" srcOrd="0" destOrd="0" presId="urn:microsoft.com/office/officeart/2018/2/layout/IconVerticalSolidList"/>
    <dgm:cxn modelId="{F5A7D110-4C29-4F42-BE11-D84B6E0173D8}" type="presParOf" srcId="{22671AEB-8360-45A6-875B-841DA7606A78}" destId="{B104015C-1E9A-4B14-A14B-9F1046551FBE}" srcOrd="0" destOrd="0" presId="urn:microsoft.com/office/officeart/2018/2/layout/IconVerticalSolidList"/>
    <dgm:cxn modelId="{C987F4A9-6823-499A-80B9-95B5A7DDE6C1}" type="presParOf" srcId="{B104015C-1E9A-4B14-A14B-9F1046551FBE}" destId="{957FC4AA-A779-4D32-A480-1086C5953640}" srcOrd="0" destOrd="0" presId="urn:microsoft.com/office/officeart/2018/2/layout/IconVerticalSolidList"/>
    <dgm:cxn modelId="{B6B05FA3-B55D-4CC8-B4B9-E51FCA055221}" type="presParOf" srcId="{B104015C-1E9A-4B14-A14B-9F1046551FBE}" destId="{67787897-AFC5-404F-ACA9-68F0F542F5B9}" srcOrd="1" destOrd="0" presId="urn:microsoft.com/office/officeart/2018/2/layout/IconVerticalSolidList"/>
    <dgm:cxn modelId="{B43D6212-7C3B-4272-8F0D-A3E2C33BDD03}" type="presParOf" srcId="{B104015C-1E9A-4B14-A14B-9F1046551FBE}" destId="{0B6ADBD9-83B8-44D7-8203-62B133922094}" srcOrd="2" destOrd="0" presId="urn:microsoft.com/office/officeart/2018/2/layout/IconVerticalSolidList"/>
    <dgm:cxn modelId="{614F3431-15AA-4DE9-A36C-90B32FB05F2C}" type="presParOf" srcId="{B104015C-1E9A-4B14-A14B-9F1046551FBE}" destId="{2FC30310-AC89-44E4-9066-EA6D339D59C8}" srcOrd="3" destOrd="0" presId="urn:microsoft.com/office/officeart/2018/2/layout/IconVerticalSolidList"/>
    <dgm:cxn modelId="{28B8056D-7B76-45AF-9CA3-0B538C471DDA}" type="presParOf" srcId="{22671AEB-8360-45A6-875B-841DA7606A78}" destId="{24178A98-2578-4BD9-8268-EE6D4912F4A5}" srcOrd="1" destOrd="0" presId="urn:microsoft.com/office/officeart/2018/2/layout/IconVerticalSolidList"/>
    <dgm:cxn modelId="{A034384F-88F9-476C-A081-C1A5FB4C87E6}" type="presParOf" srcId="{22671AEB-8360-45A6-875B-841DA7606A78}" destId="{7C1CE8A3-2CA5-472E-9014-8EDF8DFB22AF}" srcOrd="2" destOrd="0" presId="urn:microsoft.com/office/officeart/2018/2/layout/IconVerticalSolidList"/>
    <dgm:cxn modelId="{3FB7DC15-F1A2-4995-BDC1-EA89A359004C}" type="presParOf" srcId="{7C1CE8A3-2CA5-472E-9014-8EDF8DFB22AF}" destId="{33F071F7-FCCA-490B-B0EC-0178A72BA795}" srcOrd="0" destOrd="0" presId="urn:microsoft.com/office/officeart/2018/2/layout/IconVerticalSolidList"/>
    <dgm:cxn modelId="{E71344A0-97BD-4EE3-AAB4-2BF855CA2CE6}" type="presParOf" srcId="{7C1CE8A3-2CA5-472E-9014-8EDF8DFB22AF}" destId="{B9EEA441-B3C7-4F5C-B032-A412AA6BE6D8}" srcOrd="1" destOrd="0" presId="urn:microsoft.com/office/officeart/2018/2/layout/IconVerticalSolidList"/>
    <dgm:cxn modelId="{F7E29612-EB94-4C23-80AD-982046FCE089}" type="presParOf" srcId="{7C1CE8A3-2CA5-472E-9014-8EDF8DFB22AF}" destId="{661D885D-D367-45A9-9A3E-06AC0EBDFB4B}" srcOrd="2" destOrd="0" presId="urn:microsoft.com/office/officeart/2018/2/layout/IconVerticalSolidList"/>
    <dgm:cxn modelId="{B33FEDD0-BDA9-4984-946B-480DAC56EDD5}" type="presParOf" srcId="{7C1CE8A3-2CA5-472E-9014-8EDF8DFB22AF}" destId="{8EEEF2E7-3E66-408C-990E-FCBF19E725E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974DDD-217A-4329-9F27-2076459A346F}"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690F1EDF-D762-4B5F-AC4E-8E5CE8CFDFC1}">
      <dgm:prSet/>
      <dgm:spPr/>
      <dgm:t>
        <a:bodyPr/>
        <a:lstStyle/>
        <a:p>
          <a:pPr algn="just"/>
          <a:r>
            <a:rPr lang="en-US" b="0" i="0" dirty="0"/>
            <a:t>The ability to locate, assess, utilize, exchange, and produce content on digital devices—like computers and smartphones is referred to as digital skills. </a:t>
          </a:r>
          <a:endParaRPr lang="en-US" dirty="0"/>
        </a:p>
      </dgm:t>
    </dgm:pt>
    <dgm:pt modelId="{90ADC678-8034-4254-851D-3CC8EA76CF0B}" type="parTrans" cxnId="{48BCBF1D-2595-4C7B-8771-15EE687E87A7}">
      <dgm:prSet/>
      <dgm:spPr/>
      <dgm:t>
        <a:bodyPr/>
        <a:lstStyle/>
        <a:p>
          <a:endParaRPr lang="en-US"/>
        </a:p>
      </dgm:t>
    </dgm:pt>
    <dgm:pt modelId="{E689D7F6-663A-451E-BD3A-21BEFDD4DAA6}" type="sibTrans" cxnId="{48BCBF1D-2595-4C7B-8771-15EE687E87A7}">
      <dgm:prSet/>
      <dgm:spPr/>
      <dgm:t>
        <a:bodyPr/>
        <a:lstStyle/>
        <a:p>
          <a:endParaRPr lang="en-US"/>
        </a:p>
      </dgm:t>
    </dgm:pt>
    <dgm:pt modelId="{833C1AE9-9586-40CD-ABA4-38048BE1DDAE}">
      <dgm:prSet/>
      <dgm:spPr/>
      <dgm:t>
        <a:bodyPr/>
        <a:lstStyle/>
        <a:p>
          <a:pPr algn="just"/>
          <a:r>
            <a:rPr lang="en-US" b="0" i="0" dirty="0"/>
            <a:t>Digital skills are a broad category that includes a variety of technological skills, such as operating digital devices, computer hardware, and software. In order to fulfill the requirements for both internal and external procedures, these skills entail a variety of tasks utilizing digital literacy and computing techniques.</a:t>
          </a:r>
          <a:endParaRPr lang="en-US" dirty="0"/>
        </a:p>
      </dgm:t>
    </dgm:pt>
    <dgm:pt modelId="{BB9FFCE1-D76C-4037-8856-82CA2E49538E}" type="parTrans" cxnId="{A8AD1A16-64E7-497B-9171-F22F072963F3}">
      <dgm:prSet/>
      <dgm:spPr/>
      <dgm:t>
        <a:bodyPr/>
        <a:lstStyle/>
        <a:p>
          <a:endParaRPr lang="en-US"/>
        </a:p>
      </dgm:t>
    </dgm:pt>
    <dgm:pt modelId="{DB40A4EE-CD19-4BF5-9C85-05F12151AF02}" type="sibTrans" cxnId="{A8AD1A16-64E7-497B-9171-F22F072963F3}">
      <dgm:prSet/>
      <dgm:spPr/>
      <dgm:t>
        <a:bodyPr/>
        <a:lstStyle/>
        <a:p>
          <a:endParaRPr lang="en-US"/>
        </a:p>
      </dgm:t>
    </dgm:pt>
    <dgm:pt modelId="{EB0010C3-1121-4010-9D40-1784CDB79D07}" type="pres">
      <dgm:prSet presAssocID="{16974DDD-217A-4329-9F27-2076459A346F}" presName="hierChild1" presStyleCnt="0">
        <dgm:presLayoutVars>
          <dgm:chPref val="1"/>
          <dgm:dir/>
          <dgm:animOne val="branch"/>
          <dgm:animLvl val="lvl"/>
          <dgm:resizeHandles/>
        </dgm:presLayoutVars>
      </dgm:prSet>
      <dgm:spPr/>
      <dgm:t>
        <a:bodyPr/>
        <a:lstStyle/>
        <a:p>
          <a:endParaRPr lang="en-GB"/>
        </a:p>
      </dgm:t>
    </dgm:pt>
    <dgm:pt modelId="{84B86196-70F5-4C99-AD6E-A5811392009F}" type="pres">
      <dgm:prSet presAssocID="{690F1EDF-D762-4B5F-AC4E-8E5CE8CFDFC1}" presName="hierRoot1" presStyleCnt="0"/>
      <dgm:spPr/>
    </dgm:pt>
    <dgm:pt modelId="{E9E3CEBB-70F1-4A98-8DDA-C13BFC5417D5}" type="pres">
      <dgm:prSet presAssocID="{690F1EDF-D762-4B5F-AC4E-8E5CE8CFDFC1}" presName="composite" presStyleCnt="0"/>
      <dgm:spPr/>
    </dgm:pt>
    <dgm:pt modelId="{9403AC88-815A-4EBC-BCB0-E0FB2B1A34AF}" type="pres">
      <dgm:prSet presAssocID="{690F1EDF-D762-4B5F-AC4E-8E5CE8CFDFC1}" presName="background" presStyleLbl="node0" presStyleIdx="0" presStyleCnt="2"/>
      <dgm:spPr/>
    </dgm:pt>
    <dgm:pt modelId="{602B7153-3621-49C7-9545-5504670B6E8F}" type="pres">
      <dgm:prSet presAssocID="{690F1EDF-D762-4B5F-AC4E-8E5CE8CFDFC1}" presName="text" presStyleLbl="fgAcc0" presStyleIdx="0" presStyleCnt="2">
        <dgm:presLayoutVars>
          <dgm:chPref val="3"/>
        </dgm:presLayoutVars>
      </dgm:prSet>
      <dgm:spPr/>
      <dgm:t>
        <a:bodyPr/>
        <a:lstStyle/>
        <a:p>
          <a:endParaRPr lang="en-GB"/>
        </a:p>
      </dgm:t>
    </dgm:pt>
    <dgm:pt modelId="{52E4FAF3-A873-4E4C-9BEB-9CB785F60658}" type="pres">
      <dgm:prSet presAssocID="{690F1EDF-D762-4B5F-AC4E-8E5CE8CFDFC1}" presName="hierChild2" presStyleCnt="0"/>
      <dgm:spPr/>
    </dgm:pt>
    <dgm:pt modelId="{3ED1DA42-59DC-47D9-883B-88324157122A}" type="pres">
      <dgm:prSet presAssocID="{833C1AE9-9586-40CD-ABA4-38048BE1DDAE}" presName="hierRoot1" presStyleCnt="0"/>
      <dgm:spPr/>
    </dgm:pt>
    <dgm:pt modelId="{CFFC1276-4F86-4FDD-BE51-C1C0949C70EE}" type="pres">
      <dgm:prSet presAssocID="{833C1AE9-9586-40CD-ABA4-38048BE1DDAE}" presName="composite" presStyleCnt="0"/>
      <dgm:spPr/>
    </dgm:pt>
    <dgm:pt modelId="{606A37A3-6BBC-430A-B38C-5F76EF6209AF}" type="pres">
      <dgm:prSet presAssocID="{833C1AE9-9586-40CD-ABA4-38048BE1DDAE}" presName="background" presStyleLbl="node0" presStyleIdx="1" presStyleCnt="2"/>
      <dgm:spPr/>
    </dgm:pt>
    <dgm:pt modelId="{D42E20E4-B1C5-4200-BCDA-8235AAB49F51}" type="pres">
      <dgm:prSet presAssocID="{833C1AE9-9586-40CD-ABA4-38048BE1DDAE}" presName="text" presStyleLbl="fgAcc0" presStyleIdx="1" presStyleCnt="2">
        <dgm:presLayoutVars>
          <dgm:chPref val="3"/>
        </dgm:presLayoutVars>
      </dgm:prSet>
      <dgm:spPr/>
      <dgm:t>
        <a:bodyPr/>
        <a:lstStyle/>
        <a:p>
          <a:endParaRPr lang="en-GB"/>
        </a:p>
      </dgm:t>
    </dgm:pt>
    <dgm:pt modelId="{C82C8280-E6A2-4D54-A68D-284FA86A3BAA}" type="pres">
      <dgm:prSet presAssocID="{833C1AE9-9586-40CD-ABA4-38048BE1DDAE}" presName="hierChild2" presStyleCnt="0"/>
      <dgm:spPr/>
    </dgm:pt>
  </dgm:ptLst>
  <dgm:cxnLst>
    <dgm:cxn modelId="{A8AD1A16-64E7-497B-9171-F22F072963F3}" srcId="{16974DDD-217A-4329-9F27-2076459A346F}" destId="{833C1AE9-9586-40CD-ABA4-38048BE1DDAE}" srcOrd="1" destOrd="0" parTransId="{BB9FFCE1-D76C-4037-8856-82CA2E49538E}" sibTransId="{DB40A4EE-CD19-4BF5-9C85-05F12151AF02}"/>
    <dgm:cxn modelId="{0D5CADE3-2296-4712-B157-5B4904E57252}" type="presOf" srcId="{833C1AE9-9586-40CD-ABA4-38048BE1DDAE}" destId="{D42E20E4-B1C5-4200-BCDA-8235AAB49F51}" srcOrd="0" destOrd="0" presId="urn:microsoft.com/office/officeart/2005/8/layout/hierarchy1"/>
    <dgm:cxn modelId="{616D8499-CB79-4176-BCC1-FEA673751064}" type="presOf" srcId="{690F1EDF-D762-4B5F-AC4E-8E5CE8CFDFC1}" destId="{602B7153-3621-49C7-9545-5504670B6E8F}" srcOrd="0" destOrd="0" presId="urn:microsoft.com/office/officeart/2005/8/layout/hierarchy1"/>
    <dgm:cxn modelId="{48BCBF1D-2595-4C7B-8771-15EE687E87A7}" srcId="{16974DDD-217A-4329-9F27-2076459A346F}" destId="{690F1EDF-D762-4B5F-AC4E-8E5CE8CFDFC1}" srcOrd="0" destOrd="0" parTransId="{90ADC678-8034-4254-851D-3CC8EA76CF0B}" sibTransId="{E689D7F6-663A-451E-BD3A-21BEFDD4DAA6}"/>
    <dgm:cxn modelId="{18DE5CFD-9A5E-422F-8D91-82223163B173}" type="presOf" srcId="{16974DDD-217A-4329-9F27-2076459A346F}" destId="{EB0010C3-1121-4010-9D40-1784CDB79D07}" srcOrd="0" destOrd="0" presId="urn:microsoft.com/office/officeart/2005/8/layout/hierarchy1"/>
    <dgm:cxn modelId="{E6598DE0-06BC-421D-91D0-C4A77439B20F}" type="presParOf" srcId="{EB0010C3-1121-4010-9D40-1784CDB79D07}" destId="{84B86196-70F5-4C99-AD6E-A5811392009F}" srcOrd="0" destOrd="0" presId="urn:microsoft.com/office/officeart/2005/8/layout/hierarchy1"/>
    <dgm:cxn modelId="{B20AA41A-DE21-4860-9DA3-3973B0D2CC81}" type="presParOf" srcId="{84B86196-70F5-4C99-AD6E-A5811392009F}" destId="{E9E3CEBB-70F1-4A98-8DDA-C13BFC5417D5}" srcOrd="0" destOrd="0" presId="urn:microsoft.com/office/officeart/2005/8/layout/hierarchy1"/>
    <dgm:cxn modelId="{50F9EE4C-B99F-416A-B262-71CC278FCCE4}" type="presParOf" srcId="{E9E3CEBB-70F1-4A98-8DDA-C13BFC5417D5}" destId="{9403AC88-815A-4EBC-BCB0-E0FB2B1A34AF}" srcOrd="0" destOrd="0" presId="urn:microsoft.com/office/officeart/2005/8/layout/hierarchy1"/>
    <dgm:cxn modelId="{5B704571-E6DD-40EB-953D-61C7C167EE35}" type="presParOf" srcId="{E9E3CEBB-70F1-4A98-8DDA-C13BFC5417D5}" destId="{602B7153-3621-49C7-9545-5504670B6E8F}" srcOrd="1" destOrd="0" presId="urn:microsoft.com/office/officeart/2005/8/layout/hierarchy1"/>
    <dgm:cxn modelId="{7792156A-F1BC-486D-803C-97A5A4BE2673}" type="presParOf" srcId="{84B86196-70F5-4C99-AD6E-A5811392009F}" destId="{52E4FAF3-A873-4E4C-9BEB-9CB785F60658}" srcOrd="1" destOrd="0" presId="urn:microsoft.com/office/officeart/2005/8/layout/hierarchy1"/>
    <dgm:cxn modelId="{CC569C9B-392F-4D46-982C-1F29C65E07BD}" type="presParOf" srcId="{EB0010C3-1121-4010-9D40-1784CDB79D07}" destId="{3ED1DA42-59DC-47D9-883B-88324157122A}" srcOrd="1" destOrd="0" presId="urn:microsoft.com/office/officeart/2005/8/layout/hierarchy1"/>
    <dgm:cxn modelId="{70F0A40E-A5E4-4BD8-B110-2FC1B9EAF2A9}" type="presParOf" srcId="{3ED1DA42-59DC-47D9-883B-88324157122A}" destId="{CFFC1276-4F86-4FDD-BE51-C1C0949C70EE}" srcOrd="0" destOrd="0" presId="urn:microsoft.com/office/officeart/2005/8/layout/hierarchy1"/>
    <dgm:cxn modelId="{D2EA6D8B-9008-44BD-8BE2-FC0BD81A8C0A}" type="presParOf" srcId="{CFFC1276-4F86-4FDD-BE51-C1C0949C70EE}" destId="{606A37A3-6BBC-430A-B38C-5F76EF6209AF}" srcOrd="0" destOrd="0" presId="urn:microsoft.com/office/officeart/2005/8/layout/hierarchy1"/>
    <dgm:cxn modelId="{0F1B4601-7904-40E9-B158-189A7882BC34}" type="presParOf" srcId="{CFFC1276-4F86-4FDD-BE51-C1C0949C70EE}" destId="{D42E20E4-B1C5-4200-BCDA-8235AAB49F51}" srcOrd="1" destOrd="0" presId="urn:microsoft.com/office/officeart/2005/8/layout/hierarchy1"/>
    <dgm:cxn modelId="{09135D64-E453-42CF-915C-F5E2DBF22CD7}" type="presParOf" srcId="{3ED1DA42-59DC-47D9-883B-88324157122A}" destId="{C82C8280-E6A2-4D54-A68D-284FA86A3BA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E728B1-B8D6-42A5-8122-2F6E98F57537}"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9A232117-3BAA-438B-A006-3ED70F440F2E}">
      <dgm:prSet/>
      <dgm:spPr/>
      <dgm:t>
        <a:bodyPr/>
        <a:lstStyle/>
        <a:p>
          <a:r>
            <a:rPr lang="en-US" b="0" i="0" dirty="0"/>
            <a:t>Does a lack of digital skills effects employability?</a:t>
          </a:r>
          <a:endParaRPr lang="en-US" dirty="0"/>
        </a:p>
      </dgm:t>
    </dgm:pt>
    <dgm:pt modelId="{6430E321-524C-4E6A-AD6B-F8BF42E35BD4}" type="parTrans" cxnId="{59A519B0-4F5A-4938-9C9B-8C056B319915}">
      <dgm:prSet/>
      <dgm:spPr/>
      <dgm:t>
        <a:bodyPr/>
        <a:lstStyle/>
        <a:p>
          <a:endParaRPr lang="en-US"/>
        </a:p>
      </dgm:t>
    </dgm:pt>
    <dgm:pt modelId="{DCBAA12C-FCE4-4A7A-AA18-3F4FED87A368}" type="sibTrans" cxnId="{59A519B0-4F5A-4938-9C9B-8C056B319915}">
      <dgm:prSet/>
      <dgm:spPr/>
      <dgm:t>
        <a:bodyPr/>
        <a:lstStyle/>
        <a:p>
          <a:endParaRPr lang="en-US"/>
        </a:p>
      </dgm:t>
    </dgm:pt>
    <dgm:pt modelId="{6A669108-6422-4617-A1DD-AA3E1DBD6B04}">
      <dgm:prSet/>
      <dgm:spPr/>
      <dgm:t>
        <a:bodyPr/>
        <a:lstStyle/>
        <a:p>
          <a:r>
            <a:rPr lang="en-US" b="1" i="0" dirty="0"/>
            <a:t>Research Aim:</a:t>
          </a:r>
          <a:r>
            <a:rPr lang="en-US" b="0" i="0" dirty="0"/>
            <a:t> </a:t>
          </a:r>
        </a:p>
        <a:p>
          <a:r>
            <a:rPr lang="en-US" b="0" i="0" dirty="0"/>
            <a:t>The aim of this study is to identify if there is a lack of digital skills in individuals and if it is a hurdle in obtaining secure jobs in the industry.</a:t>
          </a:r>
          <a:br>
            <a:rPr lang="en-US" b="0" i="0" dirty="0"/>
          </a:br>
          <a:endParaRPr lang="en-US" dirty="0"/>
        </a:p>
      </dgm:t>
    </dgm:pt>
    <dgm:pt modelId="{E3284607-E079-494F-9DB3-462C983EFF78}" type="parTrans" cxnId="{6207AB30-9966-4618-A136-FD973056309D}">
      <dgm:prSet/>
      <dgm:spPr/>
      <dgm:t>
        <a:bodyPr/>
        <a:lstStyle/>
        <a:p>
          <a:endParaRPr lang="en-US"/>
        </a:p>
      </dgm:t>
    </dgm:pt>
    <dgm:pt modelId="{9315BB9B-1BC6-4664-9103-412CCDAAE683}" type="sibTrans" cxnId="{6207AB30-9966-4618-A136-FD973056309D}">
      <dgm:prSet/>
      <dgm:spPr/>
      <dgm:t>
        <a:bodyPr/>
        <a:lstStyle/>
        <a:p>
          <a:endParaRPr lang="en-US"/>
        </a:p>
      </dgm:t>
    </dgm:pt>
    <dgm:pt modelId="{6CD2D651-DEB7-4EBB-A022-107159E04622}" type="pres">
      <dgm:prSet presAssocID="{CEE728B1-B8D6-42A5-8122-2F6E98F57537}" presName="outerComposite" presStyleCnt="0">
        <dgm:presLayoutVars>
          <dgm:chMax val="5"/>
          <dgm:dir/>
          <dgm:resizeHandles val="exact"/>
        </dgm:presLayoutVars>
      </dgm:prSet>
      <dgm:spPr/>
      <dgm:t>
        <a:bodyPr/>
        <a:lstStyle/>
        <a:p>
          <a:endParaRPr lang="en-GB"/>
        </a:p>
      </dgm:t>
    </dgm:pt>
    <dgm:pt modelId="{EF8276D1-2678-4817-B618-4B00BAE811F2}" type="pres">
      <dgm:prSet presAssocID="{CEE728B1-B8D6-42A5-8122-2F6E98F57537}" presName="dummyMaxCanvas" presStyleCnt="0">
        <dgm:presLayoutVars/>
      </dgm:prSet>
      <dgm:spPr/>
    </dgm:pt>
    <dgm:pt modelId="{D4E82F02-AC42-419E-A6F3-0800D0374F71}" type="pres">
      <dgm:prSet presAssocID="{CEE728B1-B8D6-42A5-8122-2F6E98F57537}" presName="TwoNodes_1" presStyleLbl="node1" presStyleIdx="0" presStyleCnt="2">
        <dgm:presLayoutVars>
          <dgm:bulletEnabled val="1"/>
        </dgm:presLayoutVars>
      </dgm:prSet>
      <dgm:spPr/>
      <dgm:t>
        <a:bodyPr/>
        <a:lstStyle/>
        <a:p>
          <a:endParaRPr lang="en-GB"/>
        </a:p>
      </dgm:t>
    </dgm:pt>
    <dgm:pt modelId="{4540273E-6521-4F84-BC59-4B82CF3C2198}" type="pres">
      <dgm:prSet presAssocID="{CEE728B1-B8D6-42A5-8122-2F6E98F57537}" presName="TwoNodes_2" presStyleLbl="node1" presStyleIdx="1" presStyleCnt="2">
        <dgm:presLayoutVars>
          <dgm:bulletEnabled val="1"/>
        </dgm:presLayoutVars>
      </dgm:prSet>
      <dgm:spPr/>
      <dgm:t>
        <a:bodyPr/>
        <a:lstStyle/>
        <a:p>
          <a:endParaRPr lang="en-GB"/>
        </a:p>
      </dgm:t>
    </dgm:pt>
    <dgm:pt modelId="{E5BDCDA2-5C89-4CE0-9A25-BBDD0E41A2D0}" type="pres">
      <dgm:prSet presAssocID="{CEE728B1-B8D6-42A5-8122-2F6E98F57537}" presName="TwoConn_1-2" presStyleLbl="fgAccFollowNode1" presStyleIdx="0" presStyleCnt="1">
        <dgm:presLayoutVars>
          <dgm:bulletEnabled val="1"/>
        </dgm:presLayoutVars>
      </dgm:prSet>
      <dgm:spPr/>
      <dgm:t>
        <a:bodyPr/>
        <a:lstStyle/>
        <a:p>
          <a:endParaRPr lang="en-GB"/>
        </a:p>
      </dgm:t>
    </dgm:pt>
    <dgm:pt modelId="{955E9AB6-E3A8-4B21-96BB-DF3420856323}" type="pres">
      <dgm:prSet presAssocID="{CEE728B1-B8D6-42A5-8122-2F6E98F57537}" presName="TwoNodes_1_text" presStyleLbl="node1" presStyleIdx="1" presStyleCnt="2">
        <dgm:presLayoutVars>
          <dgm:bulletEnabled val="1"/>
        </dgm:presLayoutVars>
      </dgm:prSet>
      <dgm:spPr/>
      <dgm:t>
        <a:bodyPr/>
        <a:lstStyle/>
        <a:p>
          <a:endParaRPr lang="en-GB"/>
        </a:p>
      </dgm:t>
    </dgm:pt>
    <dgm:pt modelId="{2194D03B-1372-4653-98E1-E85394E2236E}" type="pres">
      <dgm:prSet presAssocID="{CEE728B1-B8D6-42A5-8122-2F6E98F57537}" presName="TwoNodes_2_text" presStyleLbl="node1" presStyleIdx="1" presStyleCnt="2">
        <dgm:presLayoutVars>
          <dgm:bulletEnabled val="1"/>
        </dgm:presLayoutVars>
      </dgm:prSet>
      <dgm:spPr/>
      <dgm:t>
        <a:bodyPr/>
        <a:lstStyle/>
        <a:p>
          <a:endParaRPr lang="en-GB"/>
        </a:p>
      </dgm:t>
    </dgm:pt>
  </dgm:ptLst>
  <dgm:cxnLst>
    <dgm:cxn modelId="{F1E314FD-6808-446E-B715-D2357CC61B6D}" type="presOf" srcId="{9A232117-3BAA-438B-A006-3ED70F440F2E}" destId="{955E9AB6-E3A8-4B21-96BB-DF3420856323}" srcOrd="1" destOrd="0" presId="urn:microsoft.com/office/officeart/2005/8/layout/vProcess5"/>
    <dgm:cxn modelId="{3EF285A9-E6DF-458C-9296-74D2D0E87CA4}" type="presOf" srcId="{6A669108-6422-4617-A1DD-AA3E1DBD6B04}" destId="{2194D03B-1372-4653-98E1-E85394E2236E}" srcOrd="1" destOrd="0" presId="urn:microsoft.com/office/officeart/2005/8/layout/vProcess5"/>
    <dgm:cxn modelId="{9D10E223-8BF3-4417-A024-82F2F5D2DC64}" type="presOf" srcId="{6A669108-6422-4617-A1DD-AA3E1DBD6B04}" destId="{4540273E-6521-4F84-BC59-4B82CF3C2198}" srcOrd="0" destOrd="0" presId="urn:microsoft.com/office/officeart/2005/8/layout/vProcess5"/>
    <dgm:cxn modelId="{59A519B0-4F5A-4938-9C9B-8C056B319915}" srcId="{CEE728B1-B8D6-42A5-8122-2F6E98F57537}" destId="{9A232117-3BAA-438B-A006-3ED70F440F2E}" srcOrd="0" destOrd="0" parTransId="{6430E321-524C-4E6A-AD6B-F8BF42E35BD4}" sibTransId="{DCBAA12C-FCE4-4A7A-AA18-3F4FED87A368}"/>
    <dgm:cxn modelId="{D2A66987-D8EC-4FAE-87C1-1CFE3584421B}" type="presOf" srcId="{CEE728B1-B8D6-42A5-8122-2F6E98F57537}" destId="{6CD2D651-DEB7-4EBB-A022-107159E04622}" srcOrd="0" destOrd="0" presId="urn:microsoft.com/office/officeart/2005/8/layout/vProcess5"/>
    <dgm:cxn modelId="{3EEF5874-5017-4A62-BE25-115BAC6DC2ED}" type="presOf" srcId="{DCBAA12C-FCE4-4A7A-AA18-3F4FED87A368}" destId="{E5BDCDA2-5C89-4CE0-9A25-BBDD0E41A2D0}" srcOrd="0" destOrd="0" presId="urn:microsoft.com/office/officeart/2005/8/layout/vProcess5"/>
    <dgm:cxn modelId="{6207AB30-9966-4618-A136-FD973056309D}" srcId="{CEE728B1-B8D6-42A5-8122-2F6E98F57537}" destId="{6A669108-6422-4617-A1DD-AA3E1DBD6B04}" srcOrd="1" destOrd="0" parTransId="{E3284607-E079-494F-9DB3-462C983EFF78}" sibTransId="{9315BB9B-1BC6-4664-9103-412CCDAAE683}"/>
    <dgm:cxn modelId="{C3A846DE-2CB7-46E2-81FA-34316A3A47E6}" type="presOf" srcId="{9A232117-3BAA-438B-A006-3ED70F440F2E}" destId="{D4E82F02-AC42-419E-A6F3-0800D0374F71}" srcOrd="0" destOrd="0" presId="urn:microsoft.com/office/officeart/2005/8/layout/vProcess5"/>
    <dgm:cxn modelId="{7BD96CE9-963B-4936-84C3-BF6AB092792D}" type="presParOf" srcId="{6CD2D651-DEB7-4EBB-A022-107159E04622}" destId="{EF8276D1-2678-4817-B618-4B00BAE811F2}" srcOrd="0" destOrd="0" presId="urn:microsoft.com/office/officeart/2005/8/layout/vProcess5"/>
    <dgm:cxn modelId="{EBBA516C-D990-4EF1-B52F-7D3A8BB7EF3F}" type="presParOf" srcId="{6CD2D651-DEB7-4EBB-A022-107159E04622}" destId="{D4E82F02-AC42-419E-A6F3-0800D0374F71}" srcOrd="1" destOrd="0" presId="urn:microsoft.com/office/officeart/2005/8/layout/vProcess5"/>
    <dgm:cxn modelId="{15353DB0-D8E7-4354-8095-9FF7706EA2A2}" type="presParOf" srcId="{6CD2D651-DEB7-4EBB-A022-107159E04622}" destId="{4540273E-6521-4F84-BC59-4B82CF3C2198}" srcOrd="2" destOrd="0" presId="urn:microsoft.com/office/officeart/2005/8/layout/vProcess5"/>
    <dgm:cxn modelId="{28AE0674-3AC2-485B-873E-F5613C32805A}" type="presParOf" srcId="{6CD2D651-DEB7-4EBB-A022-107159E04622}" destId="{E5BDCDA2-5C89-4CE0-9A25-BBDD0E41A2D0}" srcOrd="3" destOrd="0" presId="urn:microsoft.com/office/officeart/2005/8/layout/vProcess5"/>
    <dgm:cxn modelId="{62D43BED-5453-406E-AC28-83B6933854CF}" type="presParOf" srcId="{6CD2D651-DEB7-4EBB-A022-107159E04622}" destId="{955E9AB6-E3A8-4B21-96BB-DF3420856323}" srcOrd="4" destOrd="0" presId="urn:microsoft.com/office/officeart/2005/8/layout/vProcess5"/>
    <dgm:cxn modelId="{0EF07E60-63F9-4ABF-8F71-C41D15BF6A59}" type="presParOf" srcId="{6CD2D651-DEB7-4EBB-A022-107159E04622}" destId="{2194D03B-1372-4653-98E1-E85394E2236E}"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A438337-2686-43FD-9C41-5C0C42609265}"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1BC72681-7F60-438A-8FB9-282230DD3131}">
      <dgm:prSet/>
      <dgm:spPr/>
      <dgm:t>
        <a:bodyPr/>
        <a:lstStyle/>
        <a:p>
          <a:r>
            <a:rPr lang="en-US"/>
            <a:t>To assess the digital skills that recent graduates have and identify any weaknesses that could affect their job prospects.</a:t>
          </a:r>
        </a:p>
      </dgm:t>
    </dgm:pt>
    <dgm:pt modelId="{5DF2368A-44AB-4199-B9EF-1C49701BA0AE}" type="parTrans" cxnId="{2F4AB7C5-589A-4D09-A64C-1C3D7DFD936F}">
      <dgm:prSet/>
      <dgm:spPr/>
      <dgm:t>
        <a:bodyPr/>
        <a:lstStyle/>
        <a:p>
          <a:endParaRPr lang="en-US"/>
        </a:p>
      </dgm:t>
    </dgm:pt>
    <dgm:pt modelId="{6D13EAE5-9D5A-4E15-82F9-10D1FB4C78C1}" type="sibTrans" cxnId="{2F4AB7C5-589A-4D09-A64C-1C3D7DFD936F}">
      <dgm:prSet/>
      <dgm:spPr/>
      <dgm:t>
        <a:bodyPr/>
        <a:lstStyle/>
        <a:p>
          <a:endParaRPr lang="en-US"/>
        </a:p>
      </dgm:t>
    </dgm:pt>
    <dgm:pt modelId="{4102F2BA-DC03-42AA-A2C3-410265BA3B8C}">
      <dgm:prSet/>
      <dgm:spPr/>
      <dgm:t>
        <a:bodyPr/>
        <a:lstStyle/>
        <a:p>
          <a:r>
            <a:rPr lang="en-US"/>
            <a:t>To make and do a digital skills training program that is right for the specific needs of recent graduates.</a:t>
          </a:r>
        </a:p>
      </dgm:t>
    </dgm:pt>
    <dgm:pt modelId="{428AECDD-BA00-4033-8AAD-FD14D25822E7}" type="parTrans" cxnId="{AB754DB9-420B-41BB-9779-0AB56837F0F6}">
      <dgm:prSet/>
      <dgm:spPr/>
      <dgm:t>
        <a:bodyPr/>
        <a:lstStyle/>
        <a:p>
          <a:endParaRPr lang="en-US"/>
        </a:p>
      </dgm:t>
    </dgm:pt>
    <dgm:pt modelId="{75FB21A2-E6B0-4459-A55D-E8D71FC41C05}" type="sibTrans" cxnId="{AB754DB9-420B-41BB-9779-0AB56837F0F6}">
      <dgm:prSet/>
      <dgm:spPr/>
      <dgm:t>
        <a:bodyPr/>
        <a:lstStyle/>
        <a:p>
          <a:endParaRPr lang="en-US"/>
        </a:p>
      </dgm:t>
    </dgm:pt>
    <dgm:pt modelId="{EF0E8548-CFD9-4FAD-8F9A-0FEE0CBD7569}">
      <dgm:prSet/>
      <dgm:spPr/>
      <dgm:t>
        <a:bodyPr/>
        <a:lstStyle/>
        <a:p>
          <a:r>
            <a:rPr lang="en-US"/>
            <a:t>To assess how well this training program has equipped recent graduates to find jobs, earn good salaries, and adapt to the changing job market situations.</a:t>
          </a:r>
        </a:p>
      </dgm:t>
    </dgm:pt>
    <dgm:pt modelId="{F7F369AC-3E8A-4F2C-9F2E-4AC8D8F5F1CC}" type="parTrans" cxnId="{9816DFF3-1594-4EE4-A443-9E3A23B5489E}">
      <dgm:prSet/>
      <dgm:spPr/>
      <dgm:t>
        <a:bodyPr/>
        <a:lstStyle/>
        <a:p>
          <a:endParaRPr lang="en-US"/>
        </a:p>
      </dgm:t>
    </dgm:pt>
    <dgm:pt modelId="{242351BA-82EA-403A-9858-01834E3ABDA2}" type="sibTrans" cxnId="{9816DFF3-1594-4EE4-A443-9E3A23B5489E}">
      <dgm:prSet/>
      <dgm:spPr/>
      <dgm:t>
        <a:bodyPr/>
        <a:lstStyle/>
        <a:p>
          <a:endParaRPr lang="en-US"/>
        </a:p>
      </dgm:t>
    </dgm:pt>
    <dgm:pt modelId="{99D45BBB-0A19-4886-80DD-DD221E28070A}">
      <dgm:prSet/>
      <dgm:spPr/>
      <dgm:t>
        <a:bodyPr/>
        <a:lstStyle/>
        <a:p>
          <a:r>
            <a:rPr lang="en-US"/>
            <a:t>To give suggestions to policymakers and educational institutions on how to make the digital skills program better and create more job opportunities for recent graduates.</a:t>
          </a:r>
        </a:p>
      </dgm:t>
    </dgm:pt>
    <dgm:pt modelId="{41A961C8-3A31-4831-B4FD-479FCA875F90}" type="parTrans" cxnId="{0F569556-13E0-4689-8D9C-47076ABACDE9}">
      <dgm:prSet/>
      <dgm:spPr/>
      <dgm:t>
        <a:bodyPr/>
        <a:lstStyle/>
        <a:p>
          <a:endParaRPr lang="en-US"/>
        </a:p>
      </dgm:t>
    </dgm:pt>
    <dgm:pt modelId="{99851D77-9FF6-431B-A8F9-6B67C76AD726}" type="sibTrans" cxnId="{0F569556-13E0-4689-8D9C-47076ABACDE9}">
      <dgm:prSet/>
      <dgm:spPr/>
      <dgm:t>
        <a:bodyPr/>
        <a:lstStyle/>
        <a:p>
          <a:endParaRPr lang="en-US"/>
        </a:p>
      </dgm:t>
    </dgm:pt>
    <dgm:pt modelId="{E1B6C38E-1481-4198-B7C3-790D9D5FC1CD}" type="pres">
      <dgm:prSet presAssocID="{4A438337-2686-43FD-9C41-5C0C42609265}" presName="matrix" presStyleCnt="0">
        <dgm:presLayoutVars>
          <dgm:chMax val="1"/>
          <dgm:dir/>
          <dgm:resizeHandles val="exact"/>
        </dgm:presLayoutVars>
      </dgm:prSet>
      <dgm:spPr/>
      <dgm:t>
        <a:bodyPr/>
        <a:lstStyle/>
        <a:p>
          <a:endParaRPr lang="en-GB"/>
        </a:p>
      </dgm:t>
    </dgm:pt>
    <dgm:pt modelId="{CC3ADD6D-5D7D-4117-8DD4-AF933CDE2988}" type="pres">
      <dgm:prSet presAssocID="{4A438337-2686-43FD-9C41-5C0C42609265}" presName="diamond" presStyleLbl="bgShp" presStyleIdx="0" presStyleCnt="1"/>
      <dgm:spPr/>
    </dgm:pt>
    <dgm:pt modelId="{AF64756D-7273-4F07-BCF6-6484C89C841D}" type="pres">
      <dgm:prSet presAssocID="{4A438337-2686-43FD-9C41-5C0C42609265}" presName="quad1" presStyleLbl="node1" presStyleIdx="0" presStyleCnt="4">
        <dgm:presLayoutVars>
          <dgm:chMax val="0"/>
          <dgm:chPref val="0"/>
          <dgm:bulletEnabled val="1"/>
        </dgm:presLayoutVars>
      </dgm:prSet>
      <dgm:spPr/>
      <dgm:t>
        <a:bodyPr/>
        <a:lstStyle/>
        <a:p>
          <a:endParaRPr lang="en-GB"/>
        </a:p>
      </dgm:t>
    </dgm:pt>
    <dgm:pt modelId="{78A89CDF-E8BB-4179-9CB0-6CE1AF5CCF55}" type="pres">
      <dgm:prSet presAssocID="{4A438337-2686-43FD-9C41-5C0C42609265}" presName="quad2" presStyleLbl="node1" presStyleIdx="1" presStyleCnt="4">
        <dgm:presLayoutVars>
          <dgm:chMax val="0"/>
          <dgm:chPref val="0"/>
          <dgm:bulletEnabled val="1"/>
        </dgm:presLayoutVars>
      </dgm:prSet>
      <dgm:spPr/>
      <dgm:t>
        <a:bodyPr/>
        <a:lstStyle/>
        <a:p>
          <a:endParaRPr lang="en-GB"/>
        </a:p>
      </dgm:t>
    </dgm:pt>
    <dgm:pt modelId="{3507995E-085C-4BD1-8810-90E75CC54523}" type="pres">
      <dgm:prSet presAssocID="{4A438337-2686-43FD-9C41-5C0C42609265}" presName="quad3" presStyleLbl="node1" presStyleIdx="2" presStyleCnt="4">
        <dgm:presLayoutVars>
          <dgm:chMax val="0"/>
          <dgm:chPref val="0"/>
          <dgm:bulletEnabled val="1"/>
        </dgm:presLayoutVars>
      </dgm:prSet>
      <dgm:spPr/>
      <dgm:t>
        <a:bodyPr/>
        <a:lstStyle/>
        <a:p>
          <a:endParaRPr lang="en-GB"/>
        </a:p>
      </dgm:t>
    </dgm:pt>
    <dgm:pt modelId="{4958C99F-14CA-4DC0-BEE6-356E345B1408}" type="pres">
      <dgm:prSet presAssocID="{4A438337-2686-43FD-9C41-5C0C42609265}" presName="quad4" presStyleLbl="node1" presStyleIdx="3" presStyleCnt="4">
        <dgm:presLayoutVars>
          <dgm:chMax val="0"/>
          <dgm:chPref val="0"/>
          <dgm:bulletEnabled val="1"/>
        </dgm:presLayoutVars>
      </dgm:prSet>
      <dgm:spPr/>
      <dgm:t>
        <a:bodyPr/>
        <a:lstStyle/>
        <a:p>
          <a:endParaRPr lang="en-GB"/>
        </a:p>
      </dgm:t>
    </dgm:pt>
  </dgm:ptLst>
  <dgm:cxnLst>
    <dgm:cxn modelId="{EC351ECC-DC55-4247-B636-6C8F1A96312D}" type="presOf" srcId="{4A438337-2686-43FD-9C41-5C0C42609265}" destId="{E1B6C38E-1481-4198-B7C3-790D9D5FC1CD}" srcOrd="0" destOrd="0" presId="urn:microsoft.com/office/officeart/2005/8/layout/matrix3"/>
    <dgm:cxn modelId="{4A6D2637-2FFC-41D1-BE9F-57223E1BBF80}" type="presOf" srcId="{4102F2BA-DC03-42AA-A2C3-410265BA3B8C}" destId="{78A89CDF-E8BB-4179-9CB0-6CE1AF5CCF55}" srcOrd="0" destOrd="0" presId="urn:microsoft.com/office/officeart/2005/8/layout/matrix3"/>
    <dgm:cxn modelId="{2F4AB7C5-589A-4D09-A64C-1C3D7DFD936F}" srcId="{4A438337-2686-43FD-9C41-5C0C42609265}" destId="{1BC72681-7F60-438A-8FB9-282230DD3131}" srcOrd="0" destOrd="0" parTransId="{5DF2368A-44AB-4199-B9EF-1C49701BA0AE}" sibTransId="{6D13EAE5-9D5A-4E15-82F9-10D1FB4C78C1}"/>
    <dgm:cxn modelId="{E7837718-60A3-4DB1-B4E7-9CC89408C8ED}" type="presOf" srcId="{EF0E8548-CFD9-4FAD-8F9A-0FEE0CBD7569}" destId="{3507995E-085C-4BD1-8810-90E75CC54523}" srcOrd="0" destOrd="0" presId="urn:microsoft.com/office/officeart/2005/8/layout/matrix3"/>
    <dgm:cxn modelId="{9816DFF3-1594-4EE4-A443-9E3A23B5489E}" srcId="{4A438337-2686-43FD-9C41-5C0C42609265}" destId="{EF0E8548-CFD9-4FAD-8F9A-0FEE0CBD7569}" srcOrd="2" destOrd="0" parTransId="{F7F369AC-3E8A-4F2C-9F2E-4AC8D8F5F1CC}" sibTransId="{242351BA-82EA-403A-9858-01834E3ABDA2}"/>
    <dgm:cxn modelId="{0F569556-13E0-4689-8D9C-47076ABACDE9}" srcId="{4A438337-2686-43FD-9C41-5C0C42609265}" destId="{99D45BBB-0A19-4886-80DD-DD221E28070A}" srcOrd="3" destOrd="0" parTransId="{41A961C8-3A31-4831-B4FD-479FCA875F90}" sibTransId="{99851D77-9FF6-431B-A8F9-6B67C76AD726}"/>
    <dgm:cxn modelId="{683FC158-5456-44ED-8BD0-56128D5533C9}" type="presOf" srcId="{1BC72681-7F60-438A-8FB9-282230DD3131}" destId="{AF64756D-7273-4F07-BCF6-6484C89C841D}" srcOrd="0" destOrd="0" presId="urn:microsoft.com/office/officeart/2005/8/layout/matrix3"/>
    <dgm:cxn modelId="{3C2C6590-8081-45E6-9D1B-5C9BFE7C77E5}" type="presOf" srcId="{99D45BBB-0A19-4886-80DD-DD221E28070A}" destId="{4958C99F-14CA-4DC0-BEE6-356E345B1408}" srcOrd="0" destOrd="0" presId="urn:microsoft.com/office/officeart/2005/8/layout/matrix3"/>
    <dgm:cxn modelId="{AB754DB9-420B-41BB-9779-0AB56837F0F6}" srcId="{4A438337-2686-43FD-9C41-5C0C42609265}" destId="{4102F2BA-DC03-42AA-A2C3-410265BA3B8C}" srcOrd="1" destOrd="0" parTransId="{428AECDD-BA00-4033-8AAD-FD14D25822E7}" sibTransId="{75FB21A2-E6B0-4459-A55D-E8D71FC41C05}"/>
    <dgm:cxn modelId="{2D9B63E7-827A-4E59-ADC9-FB13F979D16E}" type="presParOf" srcId="{E1B6C38E-1481-4198-B7C3-790D9D5FC1CD}" destId="{CC3ADD6D-5D7D-4117-8DD4-AF933CDE2988}" srcOrd="0" destOrd="0" presId="urn:microsoft.com/office/officeart/2005/8/layout/matrix3"/>
    <dgm:cxn modelId="{B41D8F78-8500-4BE0-911F-CBCCA0AEFA63}" type="presParOf" srcId="{E1B6C38E-1481-4198-B7C3-790D9D5FC1CD}" destId="{AF64756D-7273-4F07-BCF6-6484C89C841D}" srcOrd="1" destOrd="0" presId="urn:microsoft.com/office/officeart/2005/8/layout/matrix3"/>
    <dgm:cxn modelId="{4276F031-C0C8-4C23-A81C-1EADE4ACE55A}" type="presParOf" srcId="{E1B6C38E-1481-4198-B7C3-790D9D5FC1CD}" destId="{78A89CDF-E8BB-4179-9CB0-6CE1AF5CCF55}" srcOrd="2" destOrd="0" presId="urn:microsoft.com/office/officeart/2005/8/layout/matrix3"/>
    <dgm:cxn modelId="{C9B513CD-EFE8-499F-9838-070D0A7213A7}" type="presParOf" srcId="{E1B6C38E-1481-4198-B7C3-790D9D5FC1CD}" destId="{3507995E-085C-4BD1-8810-90E75CC54523}" srcOrd="3" destOrd="0" presId="urn:microsoft.com/office/officeart/2005/8/layout/matrix3"/>
    <dgm:cxn modelId="{6B4CC7EA-5ABE-47D5-AFF3-96E594692951}" type="presParOf" srcId="{E1B6C38E-1481-4198-B7C3-790D9D5FC1CD}" destId="{4958C99F-14CA-4DC0-BEE6-356E345B1408}"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0291698-E114-4078-90E5-BEA95C89D5A4}"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BF26A0F-D8C5-446B-8E94-A79DB8A7E4F9}">
      <dgm:prSet/>
      <dgm:spPr/>
      <dgm:t>
        <a:bodyPr/>
        <a:lstStyle/>
        <a:p>
          <a:r>
            <a:rPr lang="en-US" dirty="0"/>
            <a:t>To fully understand the relationship between the employability and digital skills, one must need to understand the level of digital skills one has when he/she was a student. </a:t>
          </a:r>
        </a:p>
      </dgm:t>
    </dgm:pt>
    <dgm:pt modelId="{652B6DA4-0914-4BE4-9720-4740CEFF8299}" type="parTrans" cxnId="{F27B872F-71A6-4550-B36B-3B77B0369427}">
      <dgm:prSet/>
      <dgm:spPr/>
      <dgm:t>
        <a:bodyPr/>
        <a:lstStyle/>
        <a:p>
          <a:endParaRPr lang="en-US"/>
        </a:p>
      </dgm:t>
    </dgm:pt>
    <dgm:pt modelId="{A89A9ED6-FFB0-4503-85E3-64A954C643B7}" type="sibTrans" cxnId="{F27B872F-71A6-4550-B36B-3B77B0369427}">
      <dgm:prSet/>
      <dgm:spPr/>
      <dgm:t>
        <a:bodyPr/>
        <a:lstStyle/>
        <a:p>
          <a:endParaRPr lang="en-US"/>
        </a:p>
      </dgm:t>
    </dgm:pt>
    <dgm:pt modelId="{ECF64F60-02DC-4109-BAB8-70AFFD6E2207}">
      <dgm:prSet/>
      <dgm:spPr/>
      <dgm:t>
        <a:bodyPr/>
        <a:lstStyle/>
        <a:p>
          <a:r>
            <a:rPr lang="en-US" dirty="0"/>
            <a:t>I developed a questionnaire which shows that how undergraduate students perceive the understanding of digital skills. </a:t>
          </a:r>
        </a:p>
      </dgm:t>
    </dgm:pt>
    <dgm:pt modelId="{F1666A86-BFFD-4418-AB6C-7F13240802FD}" type="parTrans" cxnId="{CDFC2BF4-5AF7-4C31-A05A-768ACD15534F}">
      <dgm:prSet/>
      <dgm:spPr/>
      <dgm:t>
        <a:bodyPr/>
        <a:lstStyle/>
        <a:p>
          <a:endParaRPr lang="en-US"/>
        </a:p>
      </dgm:t>
    </dgm:pt>
    <dgm:pt modelId="{C4AF5DF9-45A8-427F-BAC2-1A7FA3C9BB3D}" type="sibTrans" cxnId="{CDFC2BF4-5AF7-4C31-A05A-768ACD15534F}">
      <dgm:prSet/>
      <dgm:spPr/>
      <dgm:t>
        <a:bodyPr/>
        <a:lstStyle/>
        <a:p>
          <a:endParaRPr lang="en-US"/>
        </a:p>
      </dgm:t>
    </dgm:pt>
    <dgm:pt modelId="{E1C382C0-ED06-440C-8F7A-63C94E94E920}">
      <dgm:prSet/>
      <dgm:spPr/>
      <dgm:t>
        <a:bodyPr/>
        <a:lstStyle/>
        <a:p>
          <a:r>
            <a:rPr lang="en-US" dirty="0"/>
            <a:t>For the collection of qualitative and primary data, the questionnaire is generated using Google Forms online and responses from 50 students are noted.</a:t>
          </a:r>
        </a:p>
      </dgm:t>
    </dgm:pt>
    <dgm:pt modelId="{45681094-C0C9-4795-A5C0-CE9B4552E558}" type="parTrans" cxnId="{A3892244-C805-48D6-9DF3-2192D0630294}">
      <dgm:prSet/>
      <dgm:spPr/>
      <dgm:t>
        <a:bodyPr/>
        <a:lstStyle/>
        <a:p>
          <a:endParaRPr lang="en-US"/>
        </a:p>
      </dgm:t>
    </dgm:pt>
    <dgm:pt modelId="{E7F0019B-DB87-40D2-904C-B5C2BA081926}" type="sibTrans" cxnId="{A3892244-C805-48D6-9DF3-2192D0630294}">
      <dgm:prSet/>
      <dgm:spPr/>
      <dgm:t>
        <a:bodyPr/>
        <a:lstStyle/>
        <a:p>
          <a:endParaRPr lang="en-US"/>
        </a:p>
      </dgm:t>
    </dgm:pt>
    <dgm:pt modelId="{7B1D626B-5A86-468E-A3B0-F75E6C658579}" type="pres">
      <dgm:prSet presAssocID="{B0291698-E114-4078-90E5-BEA95C89D5A4}" presName="root" presStyleCnt="0">
        <dgm:presLayoutVars>
          <dgm:dir/>
          <dgm:resizeHandles val="exact"/>
        </dgm:presLayoutVars>
      </dgm:prSet>
      <dgm:spPr/>
      <dgm:t>
        <a:bodyPr/>
        <a:lstStyle/>
        <a:p>
          <a:endParaRPr lang="en-GB"/>
        </a:p>
      </dgm:t>
    </dgm:pt>
    <dgm:pt modelId="{E1BC3026-330E-489E-899D-DCF336802E9D}" type="pres">
      <dgm:prSet presAssocID="{FBF26A0F-D8C5-446B-8E94-A79DB8A7E4F9}" presName="compNode" presStyleCnt="0"/>
      <dgm:spPr/>
    </dgm:pt>
    <dgm:pt modelId="{00DE8EEA-880A-4E5E-84BD-163304273AE7}" type="pres">
      <dgm:prSet presAssocID="{FBF26A0F-D8C5-446B-8E94-A79DB8A7E4F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a:noFill/>
        </a:ln>
      </dgm:spPr>
      <dgm:t>
        <a:bodyPr/>
        <a:lstStyle/>
        <a:p>
          <a:endParaRPr lang="en-GB"/>
        </a:p>
      </dgm:t>
      <dgm:extLst>
        <a:ext uri="{E40237B7-FDA0-4F09-8148-C483321AD2D9}">
          <dgm14:cNvPr xmlns:dgm14="http://schemas.microsoft.com/office/drawing/2010/diagram" id="0" name="" descr="Classroom"/>
        </a:ext>
      </dgm:extLst>
    </dgm:pt>
    <dgm:pt modelId="{370A7ED8-399C-430E-8AA7-6A83AC87EDAE}" type="pres">
      <dgm:prSet presAssocID="{FBF26A0F-D8C5-446B-8E94-A79DB8A7E4F9}" presName="spaceRect" presStyleCnt="0"/>
      <dgm:spPr/>
    </dgm:pt>
    <dgm:pt modelId="{DABD5D1E-407E-4C7D-9C8E-89E5D0B9373C}" type="pres">
      <dgm:prSet presAssocID="{FBF26A0F-D8C5-446B-8E94-A79DB8A7E4F9}" presName="textRect" presStyleLbl="revTx" presStyleIdx="0" presStyleCnt="3">
        <dgm:presLayoutVars>
          <dgm:chMax val="1"/>
          <dgm:chPref val="1"/>
        </dgm:presLayoutVars>
      </dgm:prSet>
      <dgm:spPr/>
      <dgm:t>
        <a:bodyPr/>
        <a:lstStyle/>
        <a:p>
          <a:endParaRPr lang="en-GB"/>
        </a:p>
      </dgm:t>
    </dgm:pt>
    <dgm:pt modelId="{D124CC23-7607-47FF-96EA-F47A801EE575}" type="pres">
      <dgm:prSet presAssocID="{A89A9ED6-FFB0-4503-85E3-64A954C643B7}" presName="sibTrans" presStyleCnt="0"/>
      <dgm:spPr/>
    </dgm:pt>
    <dgm:pt modelId="{68BF71D4-1CB5-49FB-8FD6-0AD3B31192D0}" type="pres">
      <dgm:prSet presAssocID="{ECF64F60-02DC-4109-BAB8-70AFFD6E2207}" presName="compNode" presStyleCnt="0"/>
      <dgm:spPr/>
    </dgm:pt>
    <dgm:pt modelId="{7B0C5BC2-4F91-4C23-9DA2-17ED4D07439A}" type="pres">
      <dgm:prSet presAssocID="{ECF64F60-02DC-4109-BAB8-70AFFD6E220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a:noFill/>
        </a:ln>
      </dgm:spPr>
      <dgm:t>
        <a:bodyPr/>
        <a:lstStyle/>
        <a:p>
          <a:endParaRPr lang="en-GB"/>
        </a:p>
      </dgm:t>
      <dgm:extLst>
        <a:ext uri="{E40237B7-FDA0-4F09-8148-C483321AD2D9}">
          <dgm14:cNvPr xmlns:dgm14="http://schemas.microsoft.com/office/drawing/2010/diagram" id="0" name="" descr="Head with Gears"/>
        </a:ext>
      </dgm:extLst>
    </dgm:pt>
    <dgm:pt modelId="{BB2F3513-D2FC-4002-A357-5227A128C224}" type="pres">
      <dgm:prSet presAssocID="{ECF64F60-02DC-4109-BAB8-70AFFD6E2207}" presName="spaceRect" presStyleCnt="0"/>
      <dgm:spPr/>
    </dgm:pt>
    <dgm:pt modelId="{312574A1-389D-4FFF-8583-347B407EF15F}" type="pres">
      <dgm:prSet presAssocID="{ECF64F60-02DC-4109-BAB8-70AFFD6E2207}" presName="textRect" presStyleLbl="revTx" presStyleIdx="1" presStyleCnt="3">
        <dgm:presLayoutVars>
          <dgm:chMax val="1"/>
          <dgm:chPref val="1"/>
        </dgm:presLayoutVars>
      </dgm:prSet>
      <dgm:spPr/>
      <dgm:t>
        <a:bodyPr/>
        <a:lstStyle/>
        <a:p>
          <a:endParaRPr lang="en-GB"/>
        </a:p>
      </dgm:t>
    </dgm:pt>
    <dgm:pt modelId="{1FAD0614-896C-49B3-8DFA-1FC3BD6F6653}" type="pres">
      <dgm:prSet presAssocID="{C4AF5DF9-45A8-427F-BAC2-1A7FA3C9BB3D}" presName="sibTrans" presStyleCnt="0"/>
      <dgm:spPr/>
    </dgm:pt>
    <dgm:pt modelId="{CFDB6CE3-163A-41E0-9BD2-6E72ACD7BE2D}" type="pres">
      <dgm:prSet presAssocID="{E1C382C0-ED06-440C-8F7A-63C94E94E920}" presName="compNode" presStyleCnt="0"/>
      <dgm:spPr/>
    </dgm:pt>
    <dgm:pt modelId="{9CB58E8B-00DD-48FE-A3EA-375F7B12F123}" type="pres">
      <dgm:prSet presAssocID="{E1C382C0-ED06-440C-8F7A-63C94E94E92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a:noFill/>
        </a:ln>
      </dgm:spPr>
      <dgm:t>
        <a:bodyPr/>
        <a:lstStyle/>
        <a:p>
          <a:endParaRPr lang="en-GB"/>
        </a:p>
      </dgm:t>
      <dgm:extLst>
        <a:ext uri="{E40237B7-FDA0-4F09-8148-C483321AD2D9}">
          <dgm14:cNvPr xmlns:dgm14="http://schemas.microsoft.com/office/drawing/2010/diagram" id="0" name="" descr="Statistics"/>
        </a:ext>
      </dgm:extLst>
    </dgm:pt>
    <dgm:pt modelId="{5FA8A65A-0F6B-4851-967C-15D50B6CFD51}" type="pres">
      <dgm:prSet presAssocID="{E1C382C0-ED06-440C-8F7A-63C94E94E920}" presName="spaceRect" presStyleCnt="0"/>
      <dgm:spPr/>
    </dgm:pt>
    <dgm:pt modelId="{23D0141A-BC2F-4B41-A676-B4094B2D77BE}" type="pres">
      <dgm:prSet presAssocID="{E1C382C0-ED06-440C-8F7A-63C94E94E920}" presName="textRect" presStyleLbl="revTx" presStyleIdx="2" presStyleCnt="3">
        <dgm:presLayoutVars>
          <dgm:chMax val="1"/>
          <dgm:chPref val="1"/>
        </dgm:presLayoutVars>
      </dgm:prSet>
      <dgm:spPr/>
      <dgm:t>
        <a:bodyPr/>
        <a:lstStyle/>
        <a:p>
          <a:endParaRPr lang="en-GB"/>
        </a:p>
      </dgm:t>
    </dgm:pt>
  </dgm:ptLst>
  <dgm:cxnLst>
    <dgm:cxn modelId="{A3892244-C805-48D6-9DF3-2192D0630294}" srcId="{B0291698-E114-4078-90E5-BEA95C89D5A4}" destId="{E1C382C0-ED06-440C-8F7A-63C94E94E920}" srcOrd="2" destOrd="0" parTransId="{45681094-C0C9-4795-A5C0-CE9B4552E558}" sibTransId="{E7F0019B-DB87-40D2-904C-B5C2BA081926}"/>
    <dgm:cxn modelId="{F27B872F-71A6-4550-B36B-3B77B0369427}" srcId="{B0291698-E114-4078-90E5-BEA95C89D5A4}" destId="{FBF26A0F-D8C5-446B-8E94-A79DB8A7E4F9}" srcOrd="0" destOrd="0" parTransId="{652B6DA4-0914-4BE4-9720-4740CEFF8299}" sibTransId="{A89A9ED6-FFB0-4503-85E3-64A954C643B7}"/>
    <dgm:cxn modelId="{08ACE730-17D0-499C-BB9E-FE734B908800}" type="presOf" srcId="{ECF64F60-02DC-4109-BAB8-70AFFD6E2207}" destId="{312574A1-389D-4FFF-8583-347B407EF15F}" srcOrd="0" destOrd="0" presId="urn:microsoft.com/office/officeart/2018/2/layout/IconLabelList"/>
    <dgm:cxn modelId="{CDFC2BF4-5AF7-4C31-A05A-768ACD15534F}" srcId="{B0291698-E114-4078-90E5-BEA95C89D5A4}" destId="{ECF64F60-02DC-4109-BAB8-70AFFD6E2207}" srcOrd="1" destOrd="0" parTransId="{F1666A86-BFFD-4418-AB6C-7F13240802FD}" sibTransId="{C4AF5DF9-45A8-427F-BAC2-1A7FA3C9BB3D}"/>
    <dgm:cxn modelId="{4B07BA3C-5083-4D44-9965-6C2CF7AE46A1}" type="presOf" srcId="{B0291698-E114-4078-90E5-BEA95C89D5A4}" destId="{7B1D626B-5A86-468E-A3B0-F75E6C658579}" srcOrd="0" destOrd="0" presId="urn:microsoft.com/office/officeart/2018/2/layout/IconLabelList"/>
    <dgm:cxn modelId="{2FE4BA54-C888-4057-97F5-0BB6B9C2A7DF}" type="presOf" srcId="{E1C382C0-ED06-440C-8F7A-63C94E94E920}" destId="{23D0141A-BC2F-4B41-A676-B4094B2D77BE}" srcOrd="0" destOrd="0" presId="urn:microsoft.com/office/officeart/2018/2/layout/IconLabelList"/>
    <dgm:cxn modelId="{DCD67159-B433-44C4-8D16-F82D1ECFF949}" type="presOf" srcId="{FBF26A0F-D8C5-446B-8E94-A79DB8A7E4F9}" destId="{DABD5D1E-407E-4C7D-9C8E-89E5D0B9373C}" srcOrd="0" destOrd="0" presId="urn:microsoft.com/office/officeart/2018/2/layout/IconLabelList"/>
    <dgm:cxn modelId="{69299AA5-C297-408D-AD51-E79D15B1F7F2}" type="presParOf" srcId="{7B1D626B-5A86-468E-A3B0-F75E6C658579}" destId="{E1BC3026-330E-489E-899D-DCF336802E9D}" srcOrd="0" destOrd="0" presId="urn:microsoft.com/office/officeart/2018/2/layout/IconLabelList"/>
    <dgm:cxn modelId="{E9DE68ED-43A5-4EE0-AC6F-456F63CA6143}" type="presParOf" srcId="{E1BC3026-330E-489E-899D-DCF336802E9D}" destId="{00DE8EEA-880A-4E5E-84BD-163304273AE7}" srcOrd="0" destOrd="0" presId="urn:microsoft.com/office/officeart/2018/2/layout/IconLabelList"/>
    <dgm:cxn modelId="{B899B8A0-C055-4524-BBA6-2582D2A537F7}" type="presParOf" srcId="{E1BC3026-330E-489E-899D-DCF336802E9D}" destId="{370A7ED8-399C-430E-8AA7-6A83AC87EDAE}" srcOrd="1" destOrd="0" presId="urn:microsoft.com/office/officeart/2018/2/layout/IconLabelList"/>
    <dgm:cxn modelId="{E44411AD-ABE9-4790-8799-54E77CEB34B5}" type="presParOf" srcId="{E1BC3026-330E-489E-899D-DCF336802E9D}" destId="{DABD5D1E-407E-4C7D-9C8E-89E5D0B9373C}" srcOrd="2" destOrd="0" presId="urn:microsoft.com/office/officeart/2018/2/layout/IconLabelList"/>
    <dgm:cxn modelId="{6DC6A25E-1C48-4892-907C-07FB44837D11}" type="presParOf" srcId="{7B1D626B-5A86-468E-A3B0-F75E6C658579}" destId="{D124CC23-7607-47FF-96EA-F47A801EE575}" srcOrd="1" destOrd="0" presId="urn:microsoft.com/office/officeart/2018/2/layout/IconLabelList"/>
    <dgm:cxn modelId="{BEDE600B-46F2-4AB0-B8DC-76055E2E7190}" type="presParOf" srcId="{7B1D626B-5A86-468E-A3B0-F75E6C658579}" destId="{68BF71D4-1CB5-49FB-8FD6-0AD3B31192D0}" srcOrd="2" destOrd="0" presId="urn:microsoft.com/office/officeart/2018/2/layout/IconLabelList"/>
    <dgm:cxn modelId="{FF9422E4-0C32-4584-ABE7-897717A461EF}" type="presParOf" srcId="{68BF71D4-1CB5-49FB-8FD6-0AD3B31192D0}" destId="{7B0C5BC2-4F91-4C23-9DA2-17ED4D07439A}" srcOrd="0" destOrd="0" presId="urn:microsoft.com/office/officeart/2018/2/layout/IconLabelList"/>
    <dgm:cxn modelId="{9521A350-7991-4A33-87CA-395FCC95235C}" type="presParOf" srcId="{68BF71D4-1CB5-49FB-8FD6-0AD3B31192D0}" destId="{BB2F3513-D2FC-4002-A357-5227A128C224}" srcOrd="1" destOrd="0" presId="urn:microsoft.com/office/officeart/2018/2/layout/IconLabelList"/>
    <dgm:cxn modelId="{D6826A00-D303-477B-B971-7134DA02688E}" type="presParOf" srcId="{68BF71D4-1CB5-49FB-8FD6-0AD3B31192D0}" destId="{312574A1-389D-4FFF-8583-347B407EF15F}" srcOrd="2" destOrd="0" presId="urn:microsoft.com/office/officeart/2018/2/layout/IconLabelList"/>
    <dgm:cxn modelId="{A47F4636-53BC-4153-841A-0B278FADD13E}" type="presParOf" srcId="{7B1D626B-5A86-468E-A3B0-F75E6C658579}" destId="{1FAD0614-896C-49B3-8DFA-1FC3BD6F6653}" srcOrd="3" destOrd="0" presId="urn:microsoft.com/office/officeart/2018/2/layout/IconLabelList"/>
    <dgm:cxn modelId="{74AFA063-1C28-4447-84BD-324B3CF6211E}" type="presParOf" srcId="{7B1D626B-5A86-468E-A3B0-F75E6C658579}" destId="{CFDB6CE3-163A-41E0-9BD2-6E72ACD7BE2D}" srcOrd="4" destOrd="0" presId="urn:microsoft.com/office/officeart/2018/2/layout/IconLabelList"/>
    <dgm:cxn modelId="{8D5C0974-23FE-4281-B695-7205466264B2}" type="presParOf" srcId="{CFDB6CE3-163A-41E0-9BD2-6E72ACD7BE2D}" destId="{9CB58E8B-00DD-48FE-A3EA-375F7B12F123}" srcOrd="0" destOrd="0" presId="urn:microsoft.com/office/officeart/2018/2/layout/IconLabelList"/>
    <dgm:cxn modelId="{98F5EDFC-A1BE-4423-A6C9-3BC77FC1B948}" type="presParOf" srcId="{CFDB6CE3-163A-41E0-9BD2-6E72ACD7BE2D}" destId="{5FA8A65A-0F6B-4851-967C-15D50B6CFD51}" srcOrd="1" destOrd="0" presId="urn:microsoft.com/office/officeart/2018/2/layout/IconLabelList"/>
    <dgm:cxn modelId="{C44B5738-A8A3-4C62-836A-59EFA12929DD}" type="presParOf" srcId="{CFDB6CE3-163A-41E0-9BD2-6E72ACD7BE2D}" destId="{23D0141A-BC2F-4B41-A676-B4094B2D77B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2C49010-7BAA-4356-B743-6DE8D5B0D394}"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00DDC65-DC32-4848-8D96-38E3708663F9}">
      <dgm:prSet/>
      <dgm:spPr/>
      <dgm:t>
        <a:bodyPr/>
        <a:lstStyle/>
        <a:p>
          <a:r>
            <a:rPr lang="en-US" dirty="0"/>
            <a:t>Motivate and push students to adapt self-learning skills. Teachers can introduce students to several online platforms where they can learn and test their digital skills.</a:t>
          </a:r>
        </a:p>
      </dgm:t>
    </dgm:pt>
    <dgm:pt modelId="{A3989399-90EE-4FC4-909C-4AB4493FA6B4}" type="parTrans" cxnId="{16D8D21E-43B6-49A9-90F4-F8E47E9414EF}">
      <dgm:prSet/>
      <dgm:spPr/>
      <dgm:t>
        <a:bodyPr/>
        <a:lstStyle/>
        <a:p>
          <a:endParaRPr lang="en-US"/>
        </a:p>
      </dgm:t>
    </dgm:pt>
    <dgm:pt modelId="{89DD0B33-D15E-4DCC-BD09-CC8A1EAD7976}" type="sibTrans" cxnId="{16D8D21E-43B6-49A9-90F4-F8E47E9414EF}">
      <dgm:prSet/>
      <dgm:spPr/>
      <dgm:t>
        <a:bodyPr/>
        <a:lstStyle/>
        <a:p>
          <a:endParaRPr lang="en-US"/>
        </a:p>
      </dgm:t>
    </dgm:pt>
    <dgm:pt modelId="{8FF5ABFA-D8EE-4E76-9CA1-3C40B985BDDC}">
      <dgm:prSet/>
      <dgm:spPr/>
      <dgm:t>
        <a:bodyPr/>
        <a:lstStyle/>
        <a:p>
          <a:r>
            <a:rPr lang="en-US" dirty="0"/>
            <a:t>Students become more interested when they are given exposure to practical life. Plan the curriculum in a way that it includes projects based on real organizations.</a:t>
          </a:r>
        </a:p>
      </dgm:t>
    </dgm:pt>
    <dgm:pt modelId="{7B1EC068-E7A9-4B0D-AE70-AD79E1EA8171}" type="parTrans" cxnId="{53F85BD0-4B0B-4D60-9ABF-9D4938FA123E}">
      <dgm:prSet/>
      <dgm:spPr/>
      <dgm:t>
        <a:bodyPr/>
        <a:lstStyle/>
        <a:p>
          <a:endParaRPr lang="en-US"/>
        </a:p>
      </dgm:t>
    </dgm:pt>
    <dgm:pt modelId="{DD409076-284C-46FB-BBEE-355F055C1A08}" type="sibTrans" cxnId="{53F85BD0-4B0B-4D60-9ABF-9D4938FA123E}">
      <dgm:prSet/>
      <dgm:spPr/>
      <dgm:t>
        <a:bodyPr/>
        <a:lstStyle/>
        <a:p>
          <a:endParaRPr lang="en-US"/>
        </a:p>
      </dgm:t>
    </dgm:pt>
    <dgm:pt modelId="{8400E40D-ED3F-4962-8DE8-41BD206FB6A2}">
      <dgm:prSet/>
      <dgm:spPr/>
      <dgm:t>
        <a:bodyPr/>
        <a:lstStyle/>
        <a:p>
          <a:r>
            <a:rPr lang="en-US" dirty="0"/>
            <a:t>Offer opportunities for students to acquire industry recognized certifications alongside the academics.</a:t>
          </a:r>
        </a:p>
      </dgm:t>
    </dgm:pt>
    <dgm:pt modelId="{872C3BEB-75E6-416F-B346-341DCBBF1348}" type="parTrans" cxnId="{1E6A6B3D-6041-4C06-BC7A-54032D289CBC}">
      <dgm:prSet/>
      <dgm:spPr/>
      <dgm:t>
        <a:bodyPr/>
        <a:lstStyle/>
        <a:p>
          <a:endParaRPr lang="en-US"/>
        </a:p>
      </dgm:t>
    </dgm:pt>
    <dgm:pt modelId="{300028EF-3EC2-4CEC-850F-B0A514C701BE}" type="sibTrans" cxnId="{1E6A6B3D-6041-4C06-BC7A-54032D289CBC}">
      <dgm:prSet/>
      <dgm:spPr/>
      <dgm:t>
        <a:bodyPr/>
        <a:lstStyle/>
        <a:p>
          <a:endParaRPr lang="en-US"/>
        </a:p>
      </dgm:t>
    </dgm:pt>
    <dgm:pt modelId="{32ADF5C9-00FD-4E97-8655-44046BCB0A45}" type="pres">
      <dgm:prSet presAssocID="{C2C49010-7BAA-4356-B743-6DE8D5B0D394}" presName="root" presStyleCnt="0">
        <dgm:presLayoutVars>
          <dgm:dir/>
          <dgm:resizeHandles val="exact"/>
        </dgm:presLayoutVars>
      </dgm:prSet>
      <dgm:spPr/>
      <dgm:t>
        <a:bodyPr/>
        <a:lstStyle/>
        <a:p>
          <a:endParaRPr lang="en-GB"/>
        </a:p>
      </dgm:t>
    </dgm:pt>
    <dgm:pt modelId="{D7913A48-50D7-49D4-BE0B-DF21D0A49F23}" type="pres">
      <dgm:prSet presAssocID="{500DDC65-DC32-4848-8D96-38E3708663F9}" presName="compNode" presStyleCnt="0"/>
      <dgm:spPr/>
    </dgm:pt>
    <dgm:pt modelId="{82BF9102-D071-4B99-890B-5493EF715F70}" type="pres">
      <dgm:prSet presAssocID="{500DDC65-DC32-4848-8D96-38E3708663F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a:noFill/>
        </a:ln>
      </dgm:spPr>
      <dgm:t>
        <a:bodyPr/>
        <a:lstStyle/>
        <a:p>
          <a:endParaRPr lang="en-GB"/>
        </a:p>
      </dgm:t>
      <dgm:extLst>
        <a:ext uri="{E40237B7-FDA0-4F09-8148-C483321AD2D9}">
          <dgm14:cNvPr xmlns:dgm14="http://schemas.microsoft.com/office/drawing/2010/diagram" id="0" name="" descr="Classroom"/>
        </a:ext>
      </dgm:extLst>
    </dgm:pt>
    <dgm:pt modelId="{8F139949-9115-4CE0-A23C-026F30D3F5DD}" type="pres">
      <dgm:prSet presAssocID="{500DDC65-DC32-4848-8D96-38E3708663F9}" presName="spaceRect" presStyleCnt="0"/>
      <dgm:spPr/>
    </dgm:pt>
    <dgm:pt modelId="{A33E4A28-DEF9-4B07-8653-1EA788E38BDD}" type="pres">
      <dgm:prSet presAssocID="{500DDC65-DC32-4848-8D96-38E3708663F9}" presName="textRect" presStyleLbl="revTx" presStyleIdx="0" presStyleCnt="3">
        <dgm:presLayoutVars>
          <dgm:chMax val="1"/>
          <dgm:chPref val="1"/>
        </dgm:presLayoutVars>
      </dgm:prSet>
      <dgm:spPr/>
      <dgm:t>
        <a:bodyPr/>
        <a:lstStyle/>
        <a:p>
          <a:endParaRPr lang="en-GB"/>
        </a:p>
      </dgm:t>
    </dgm:pt>
    <dgm:pt modelId="{02E7680B-1862-4B91-A754-D02C388BCAE7}" type="pres">
      <dgm:prSet presAssocID="{89DD0B33-D15E-4DCC-BD09-CC8A1EAD7976}" presName="sibTrans" presStyleCnt="0"/>
      <dgm:spPr/>
    </dgm:pt>
    <dgm:pt modelId="{65D45EE6-08C5-40A3-9079-FC127A6B307C}" type="pres">
      <dgm:prSet presAssocID="{8FF5ABFA-D8EE-4E76-9CA1-3C40B985BDDC}" presName="compNode" presStyleCnt="0"/>
      <dgm:spPr/>
    </dgm:pt>
    <dgm:pt modelId="{E24F882D-E586-4160-B13A-FE48AEE52EDF}" type="pres">
      <dgm:prSet presAssocID="{8FF5ABFA-D8EE-4E76-9CA1-3C40B985BDD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a:noFill/>
        </a:ln>
      </dgm:spPr>
      <dgm:t>
        <a:bodyPr/>
        <a:lstStyle/>
        <a:p>
          <a:endParaRPr lang="en-GB"/>
        </a:p>
      </dgm:t>
      <dgm:extLst>
        <a:ext uri="{E40237B7-FDA0-4F09-8148-C483321AD2D9}">
          <dgm14:cNvPr xmlns:dgm14="http://schemas.microsoft.com/office/drawing/2010/diagram" id="0" name="" descr="Diploma Roll"/>
        </a:ext>
      </dgm:extLst>
    </dgm:pt>
    <dgm:pt modelId="{E197E134-7CCD-4FD6-BE62-64CBA61114E8}" type="pres">
      <dgm:prSet presAssocID="{8FF5ABFA-D8EE-4E76-9CA1-3C40B985BDDC}" presName="spaceRect" presStyleCnt="0"/>
      <dgm:spPr/>
    </dgm:pt>
    <dgm:pt modelId="{E9AC7493-63BA-4404-87D4-054867A85050}" type="pres">
      <dgm:prSet presAssocID="{8FF5ABFA-D8EE-4E76-9CA1-3C40B985BDDC}" presName="textRect" presStyleLbl="revTx" presStyleIdx="1" presStyleCnt="3">
        <dgm:presLayoutVars>
          <dgm:chMax val="1"/>
          <dgm:chPref val="1"/>
        </dgm:presLayoutVars>
      </dgm:prSet>
      <dgm:spPr/>
      <dgm:t>
        <a:bodyPr/>
        <a:lstStyle/>
        <a:p>
          <a:endParaRPr lang="en-GB"/>
        </a:p>
      </dgm:t>
    </dgm:pt>
    <dgm:pt modelId="{3F91A4E5-040B-4DEF-ADB7-74A1A6DDE9C8}" type="pres">
      <dgm:prSet presAssocID="{DD409076-284C-46FB-BBEE-355F055C1A08}" presName="sibTrans" presStyleCnt="0"/>
      <dgm:spPr/>
    </dgm:pt>
    <dgm:pt modelId="{7A709DC0-5637-4D4C-BEEC-FC84A4D45AE5}" type="pres">
      <dgm:prSet presAssocID="{8400E40D-ED3F-4962-8DE8-41BD206FB6A2}" presName="compNode" presStyleCnt="0"/>
      <dgm:spPr/>
    </dgm:pt>
    <dgm:pt modelId="{9010D65B-E80B-4E97-B6CB-833F8CAF3FF1}" type="pres">
      <dgm:prSet presAssocID="{8400E40D-ED3F-4962-8DE8-41BD206FB6A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a:noFill/>
        </a:ln>
      </dgm:spPr>
      <dgm:t>
        <a:bodyPr/>
        <a:lstStyle/>
        <a:p>
          <a:endParaRPr lang="en-GB"/>
        </a:p>
      </dgm:t>
      <dgm:extLst>
        <a:ext uri="{E40237B7-FDA0-4F09-8148-C483321AD2D9}">
          <dgm14:cNvPr xmlns:dgm14="http://schemas.microsoft.com/office/drawing/2010/diagram" id="0" name="" descr="Diploma"/>
        </a:ext>
      </dgm:extLst>
    </dgm:pt>
    <dgm:pt modelId="{6B88D253-C954-4BE7-A43D-8D7E1B52ECE4}" type="pres">
      <dgm:prSet presAssocID="{8400E40D-ED3F-4962-8DE8-41BD206FB6A2}" presName="spaceRect" presStyleCnt="0"/>
      <dgm:spPr/>
    </dgm:pt>
    <dgm:pt modelId="{0A145844-C70D-4AD0-BFD0-44052BC327FE}" type="pres">
      <dgm:prSet presAssocID="{8400E40D-ED3F-4962-8DE8-41BD206FB6A2}" presName="textRect" presStyleLbl="revTx" presStyleIdx="2" presStyleCnt="3">
        <dgm:presLayoutVars>
          <dgm:chMax val="1"/>
          <dgm:chPref val="1"/>
        </dgm:presLayoutVars>
      </dgm:prSet>
      <dgm:spPr/>
      <dgm:t>
        <a:bodyPr/>
        <a:lstStyle/>
        <a:p>
          <a:endParaRPr lang="en-GB"/>
        </a:p>
      </dgm:t>
    </dgm:pt>
  </dgm:ptLst>
  <dgm:cxnLst>
    <dgm:cxn modelId="{A0C98FA3-F503-4EEF-BBC5-91B8B317328B}" type="presOf" srcId="{8400E40D-ED3F-4962-8DE8-41BD206FB6A2}" destId="{0A145844-C70D-4AD0-BFD0-44052BC327FE}" srcOrd="0" destOrd="0" presId="urn:microsoft.com/office/officeart/2018/2/layout/IconLabelList"/>
    <dgm:cxn modelId="{53F85BD0-4B0B-4D60-9ABF-9D4938FA123E}" srcId="{C2C49010-7BAA-4356-B743-6DE8D5B0D394}" destId="{8FF5ABFA-D8EE-4E76-9CA1-3C40B985BDDC}" srcOrd="1" destOrd="0" parTransId="{7B1EC068-E7A9-4B0D-AE70-AD79E1EA8171}" sibTransId="{DD409076-284C-46FB-BBEE-355F055C1A08}"/>
    <dgm:cxn modelId="{A378BBBC-6FB1-4D16-AC9A-2B144772AB10}" type="presOf" srcId="{C2C49010-7BAA-4356-B743-6DE8D5B0D394}" destId="{32ADF5C9-00FD-4E97-8655-44046BCB0A45}" srcOrd="0" destOrd="0" presId="urn:microsoft.com/office/officeart/2018/2/layout/IconLabelList"/>
    <dgm:cxn modelId="{1B6C8141-9860-48D9-8705-F35E731A8CD9}" type="presOf" srcId="{500DDC65-DC32-4848-8D96-38E3708663F9}" destId="{A33E4A28-DEF9-4B07-8653-1EA788E38BDD}" srcOrd="0" destOrd="0" presId="urn:microsoft.com/office/officeart/2018/2/layout/IconLabelList"/>
    <dgm:cxn modelId="{1E6A6B3D-6041-4C06-BC7A-54032D289CBC}" srcId="{C2C49010-7BAA-4356-B743-6DE8D5B0D394}" destId="{8400E40D-ED3F-4962-8DE8-41BD206FB6A2}" srcOrd="2" destOrd="0" parTransId="{872C3BEB-75E6-416F-B346-341DCBBF1348}" sibTransId="{300028EF-3EC2-4CEC-850F-B0A514C701BE}"/>
    <dgm:cxn modelId="{9C2ED18D-B025-4203-A216-534FEFF0E724}" type="presOf" srcId="{8FF5ABFA-D8EE-4E76-9CA1-3C40B985BDDC}" destId="{E9AC7493-63BA-4404-87D4-054867A85050}" srcOrd="0" destOrd="0" presId="urn:microsoft.com/office/officeart/2018/2/layout/IconLabelList"/>
    <dgm:cxn modelId="{16D8D21E-43B6-49A9-90F4-F8E47E9414EF}" srcId="{C2C49010-7BAA-4356-B743-6DE8D5B0D394}" destId="{500DDC65-DC32-4848-8D96-38E3708663F9}" srcOrd="0" destOrd="0" parTransId="{A3989399-90EE-4FC4-909C-4AB4493FA6B4}" sibTransId="{89DD0B33-D15E-4DCC-BD09-CC8A1EAD7976}"/>
    <dgm:cxn modelId="{933532FE-CA2D-4BE5-AD0A-19EBDB9DBEFB}" type="presParOf" srcId="{32ADF5C9-00FD-4E97-8655-44046BCB0A45}" destId="{D7913A48-50D7-49D4-BE0B-DF21D0A49F23}" srcOrd="0" destOrd="0" presId="urn:microsoft.com/office/officeart/2018/2/layout/IconLabelList"/>
    <dgm:cxn modelId="{0E6FCACE-4CBD-420F-8D89-B7CF11A7DBEB}" type="presParOf" srcId="{D7913A48-50D7-49D4-BE0B-DF21D0A49F23}" destId="{82BF9102-D071-4B99-890B-5493EF715F70}" srcOrd="0" destOrd="0" presId="urn:microsoft.com/office/officeart/2018/2/layout/IconLabelList"/>
    <dgm:cxn modelId="{F1E919C9-551A-4CF5-ADC0-EA3756B44BAF}" type="presParOf" srcId="{D7913A48-50D7-49D4-BE0B-DF21D0A49F23}" destId="{8F139949-9115-4CE0-A23C-026F30D3F5DD}" srcOrd="1" destOrd="0" presId="urn:microsoft.com/office/officeart/2018/2/layout/IconLabelList"/>
    <dgm:cxn modelId="{233B137C-BD8C-453C-9065-038D99876F37}" type="presParOf" srcId="{D7913A48-50D7-49D4-BE0B-DF21D0A49F23}" destId="{A33E4A28-DEF9-4B07-8653-1EA788E38BDD}" srcOrd="2" destOrd="0" presId="urn:microsoft.com/office/officeart/2018/2/layout/IconLabelList"/>
    <dgm:cxn modelId="{501C1FF4-CD2F-4F8C-A91B-F3496D41F8AD}" type="presParOf" srcId="{32ADF5C9-00FD-4E97-8655-44046BCB0A45}" destId="{02E7680B-1862-4B91-A754-D02C388BCAE7}" srcOrd="1" destOrd="0" presId="urn:microsoft.com/office/officeart/2018/2/layout/IconLabelList"/>
    <dgm:cxn modelId="{DE1129A5-7F52-4567-9D2D-1D0534E0B097}" type="presParOf" srcId="{32ADF5C9-00FD-4E97-8655-44046BCB0A45}" destId="{65D45EE6-08C5-40A3-9079-FC127A6B307C}" srcOrd="2" destOrd="0" presId="urn:microsoft.com/office/officeart/2018/2/layout/IconLabelList"/>
    <dgm:cxn modelId="{A910C067-92B1-4526-B8BA-A502B0F66DC0}" type="presParOf" srcId="{65D45EE6-08C5-40A3-9079-FC127A6B307C}" destId="{E24F882D-E586-4160-B13A-FE48AEE52EDF}" srcOrd="0" destOrd="0" presId="urn:microsoft.com/office/officeart/2018/2/layout/IconLabelList"/>
    <dgm:cxn modelId="{C6F1A08C-3854-4448-BA6C-2A10907580A0}" type="presParOf" srcId="{65D45EE6-08C5-40A3-9079-FC127A6B307C}" destId="{E197E134-7CCD-4FD6-BE62-64CBA61114E8}" srcOrd="1" destOrd="0" presId="urn:microsoft.com/office/officeart/2018/2/layout/IconLabelList"/>
    <dgm:cxn modelId="{EA1000B9-9AA9-4D32-8E03-0F2C34113E09}" type="presParOf" srcId="{65D45EE6-08C5-40A3-9079-FC127A6B307C}" destId="{E9AC7493-63BA-4404-87D4-054867A85050}" srcOrd="2" destOrd="0" presId="urn:microsoft.com/office/officeart/2018/2/layout/IconLabelList"/>
    <dgm:cxn modelId="{CB4F477F-0FBF-43AA-A32C-217E3E786E3C}" type="presParOf" srcId="{32ADF5C9-00FD-4E97-8655-44046BCB0A45}" destId="{3F91A4E5-040B-4DEF-ADB7-74A1A6DDE9C8}" srcOrd="3" destOrd="0" presId="urn:microsoft.com/office/officeart/2018/2/layout/IconLabelList"/>
    <dgm:cxn modelId="{2B58F6F3-0624-427A-887C-03F6B96953C8}" type="presParOf" srcId="{32ADF5C9-00FD-4E97-8655-44046BCB0A45}" destId="{7A709DC0-5637-4D4C-BEEC-FC84A4D45AE5}" srcOrd="4" destOrd="0" presId="urn:microsoft.com/office/officeart/2018/2/layout/IconLabelList"/>
    <dgm:cxn modelId="{B937C3D3-97A6-4FB0-B842-15BA15211C33}" type="presParOf" srcId="{7A709DC0-5637-4D4C-BEEC-FC84A4D45AE5}" destId="{9010D65B-E80B-4E97-B6CB-833F8CAF3FF1}" srcOrd="0" destOrd="0" presId="urn:microsoft.com/office/officeart/2018/2/layout/IconLabelList"/>
    <dgm:cxn modelId="{5E9C960B-869A-4BF0-AD86-BEA9B375E8BD}" type="presParOf" srcId="{7A709DC0-5637-4D4C-BEEC-FC84A4D45AE5}" destId="{6B88D253-C954-4BE7-A43D-8D7E1B52ECE4}" srcOrd="1" destOrd="0" presId="urn:microsoft.com/office/officeart/2018/2/layout/IconLabelList"/>
    <dgm:cxn modelId="{741B834E-5A41-4709-8898-A15848AD661B}" type="presParOf" srcId="{7A709DC0-5637-4D4C-BEEC-FC84A4D45AE5}" destId="{0A145844-C70D-4AD0-BFD0-44052BC327F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BF9102-D071-4B99-890B-5493EF715F70}">
      <dsp:nvSpPr>
        <dsp:cNvPr id="0" name=""/>
        <dsp:cNvSpPr/>
      </dsp:nvSpPr>
      <dsp:spPr>
        <a:xfrm>
          <a:off x="1126180" y="452331"/>
          <a:ext cx="1285300" cy="12853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3E4A28-DEF9-4B07-8653-1EA788E38BDD}">
      <dsp:nvSpPr>
        <dsp:cNvPr id="0" name=""/>
        <dsp:cNvSpPr/>
      </dsp:nvSpPr>
      <dsp:spPr>
        <a:xfrm>
          <a:off x="340719" y="2091632"/>
          <a:ext cx="285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pPr>
          <a:r>
            <a:rPr lang="en-US" sz="1100" kern="1200" dirty="0"/>
            <a:t>Motivate and push students to adapt self-learning skills. Teachers can introduce students to several online platforms where they can learn and test their digital skills.</a:t>
          </a:r>
        </a:p>
      </dsp:txBody>
      <dsp:txXfrm>
        <a:off x="340719" y="2091632"/>
        <a:ext cx="2856223" cy="720000"/>
      </dsp:txXfrm>
    </dsp:sp>
    <dsp:sp modelId="{E24F882D-E586-4160-B13A-FE48AEE52EDF}">
      <dsp:nvSpPr>
        <dsp:cNvPr id="0" name=""/>
        <dsp:cNvSpPr/>
      </dsp:nvSpPr>
      <dsp:spPr>
        <a:xfrm>
          <a:off x="4482243" y="452331"/>
          <a:ext cx="1285300" cy="12853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AC7493-63BA-4404-87D4-054867A85050}">
      <dsp:nvSpPr>
        <dsp:cNvPr id="0" name=""/>
        <dsp:cNvSpPr/>
      </dsp:nvSpPr>
      <dsp:spPr>
        <a:xfrm>
          <a:off x="3696781" y="2091632"/>
          <a:ext cx="285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pPr>
          <a:r>
            <a:rPr lang="en-US" sz="1100" kern="1200" dirty="0"/>
            <a:t>Students become more interested when they are given exposure to practical life. Plan the curriculum in a way that it includes projects based on real organizations.</a:t>
          </a:r>
        </a:p>
      </dsp:txBody>
      <dsp:txXfrm>
        <a:off x="3696781" y="2091632"/>
        <a:ext cx="2856223" cy="720000"/>
      </dsp:txXfrm>
    </dsp:sp>
    <dsp:sp modelId="{9010D65B-E80B-4E97-B6CB-833F8CAF3FF1}">
      <dsp:nvSpPr>
        <dsp:cNvPr id="0" name=""/>
        <dsp:cNvSpPr/>
      </dsp:nvSpPr>
      <dsp:spPr>
        <a:xfrm>
          <a:off x="7838305" y="452331"/>
          <a:ext cx="1285300" cy="12853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145844-C70D-4AD0-BFD0-44052BC327FE}">
      <dsp:nvSpPr>
        <dsp:cNvPr id="0" name=""/>
        <dsp:cNvSpPr/>
      </dsp:nvSpPr>
      <dsp:spPr>
        <a:xfrm>
          <a:off x="7052844" y="2091632"/>
          <a:ext cx="285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pPr>
          <a:r>
            <a:rPr lang="en-US" sz="1100" kern="1200" dirty="0"/>
            <a:t>Offer opportunities for students to acquire industry recognized certifications alongside the academics.</a:t>
          </a:r>
        </a:p>
      </dsp:txBody>
      <dsp:txXfrm>
        <a:off x="7052844" y="2091632"/>
        <a:ext cx="2856223"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1/8/2024</a:t>
            </a:fld>
            <a:endParaRPr lang="en-US" dirty="0"/>
          </a:p>
        </p:txBody>
      </p:sp>
      <p:sp>
        <p:nvSpPr>
          <p:cNvPr id="5" name="Footer Placeholder 4">
            <a:extLst>
              <a:ext uri="{FF2B5EF4-FFF2-40B4-BE49-F238E27FC236}">
                <a16:creationId xmlns=""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17068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1/8/2024</a:t>
            </a:fld>
            <a:endParaRPr lang="en-US" dirty="0"/>
          </a:p>
        </p:txBody>
      </p:sp>
      <p:sp>
        <p:nvSpPr>
          <p:cNvPr id="5" name="Footer Placeholder 4">
            <a:extLst>
              <a:ext uri="{FF2B5EF4-FFF2-40B4-BE49-F238E27FC236}">
                <a16:creationId xmlns=""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90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1/8/2024</a:t>
            </a:fld>
            <a:endParaRPr lang="en-US" dirty="0"/>
          </a:p>
        </p:txBody>
      </p:sp>
      <p:sp>
        <p:nvSpPr>
          <p:cNvPr id="5" name="Footer Placeholder 4">
            <a:extLst>
              <a:ext uri="{FF2B5EF4-FFF2-40B4-BE49-F238E27FC236}">
                <a16:creationId xmlns=""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12126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1/8/2024</a:t>
            </a:fld>
            <a:endParaRPr lang="en-US" dirty="0"/>
          </a:p>
        </p:txBody>
      </p:sp>
      <p:sp>
        <p:nvSpPr>
          <p:cNvPr id="6" name="Footer Placeholder 5">
            <a:extLst>
              <a:ext uri="{FF2B5EF4-FFF2-40B4-BE49-F238E27FC236}">
                <a16:creationId xmlns=""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92283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1/8/2024</a:t>
            </a:fld>
            <a:endParaRPr lang="en-US" dirty="0"/>
          </a:p>
        </p:txBody>
      </p:sp>
      <p:sp>
        <p:nvSpPr>
          <p:cNvPr id="8" name="Footer Placeholder 7">
            <a:extLst>
              <a:ext uri="{FF2B5EF4-FFF2-40B4-BE49-F238E27FC236}">
                <a16:creationId xmlns=""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95941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1/8/2024</a:t>
            </a:fld>
            <a:endParaRPr lang="en-US" dirty="0"/>
          </a:p>
        </p:txBody>
      </p:sp>
      <p:sp>
        <p:nvSpPr>
          <p:cNvPr id="4" name="Footer Placeholder 3">
            <a:extLst>
              <a:ext uri="{FF2B5EF4-FFF2-40B4-BE49-F238E27FC236}">
                <a16:creationId xmlns=""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23664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1/8/2024</a:t>
            </a:fld>
            <a:endParaRPr lang="en-US" dirty="0"/>
          </a:p>
        </p:txBody>
      </p:sp>
      <p:sp>
        <p:nvSpPr>
          <p:cNvPr id="6" name="Footer Placeholder 5">
            <a:extLst>
              <a:ext uri="{FF2B5EF4-FFF2-40B4-BE49-F238E27FC236}">
                <a16:creationId xmlns=""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1197038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1/8/2024</a:t>
            </a:fld>
            <a:endParaRPr lang="en-US" dirty="0"/>
          </a:p>
        </p:txBody>
      </p:sp>
      <p:sp>
        <p:nvSpPr>
          <p:cNvPr id="6" name="Footer Placeholder 5">
            <a:extLst>
              <a:ext uri="{FF2B5EF4-FFF2-40B4-BE49-F238E27FC236}">
                <a16:creationId xmlns=""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36161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1/8/2024</a:t>
            </a:fld>
            <a:endParaRPr lang="en-US" dirty="0"/>
          </a:p>
        </p:txBody>
      </p:sp>
      <p:sp>
        <p:nvSpPr>
          <p:cNvPr id="6" name="Footer Placeholder 5">
            <a:extLst>
              <a:ext uri="{FF2B5EF4-FFF2-40B4-BE49-F238E27FC236}">
                <a16:creationId xmlns=""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57031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1/8/2024</a:t>
            </a:fld>
            <a:endParaRPr lang="en-US" dirty="0"/>
          </a:p>
        </p:txBody>
      </p:sp>
      <p:sp>
        <p:nvSpPr>
          <p:cNvPr id="5" name="Footer Placeholder 4">
            <a:extLst>
              <a:ext uri="{FF2B5EF4-FFF2-40B4-BE49-F238E27FC236}">
                <a16:creationId xmlns=""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5783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1/8/2024</a:t>
            </a:fld>
            <a:endParaRPr lang="en-US"/>
          </a:p>
        </p:txBody>
      </p:sp>
      <p:sp>
        <p:nvSpPr>
          <p:cNvPr id="5" name="Footer Placeholder 4">
            <a:extLst>
              <a:ext uri="{FF2B5EF4-FFF2-40B4-BE49-F238E27FC236}">
                <a16:creationId xmlns=""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62584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1/8/2024</a:t>
            </a:fld>
            <a:endParaRPr lang="en-US" dirty="0"/>
          </a:p>
        </p:txBody>
      </p:sp>
      <p:sp>
        <p:nvSpPr>
          <p:cNvPr id="5" name="Footer Placeholder 4">
            <a:extLst>
              <a:ext uri="{FF2B5EF4-FFF2-40B4-BE49-F238E27FC236}">
                <a16:creationId xmlns=""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06307620"/>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4EFE82FE-7465-AE46-88DF-34D347E83B8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3D black and red cube illustration">
            <a:extLst>
              <a:ext uri="{FF2B5EF4-FFF2-40B4-BE49-F238E27FC236}">
                <a16:creationId xmlns="" xmlns:a16="http://schemas.microsoft.com/office/drawing/2014/main" id="{68CBC329-12ED-DE74-FEED-A51453207751}"/>
              </a:ext>
            </a:extLst>
          </p:cNvPr>
          <p:cNvPicPr>
            <a:picLocks noChangeAspect="1"/>
          </p:cNvPicPr>
          <p:nvPr/>
        </p:nvPicPr>
        <p:blipFill rotWithShape="1">
          <a:blip r:embed="rId2"/>
          <a:srcRect b="6250"/>
          <a:stretch/>
        </p:blipFill>
        <p:spPr>
          <a:xfrm>
            <a:off x="-2" y="1"/>
            <a:ext cx="12191980" cy="6857999"/>
          </a:xfrm>
          <a:prstGeom prst="rect">
            <a:avLst/>
          </a:prstGeom>
        </p:spPr>
      </p:pic>
      <p:sp>
        <p:nvSpPr>
          <p:cNvPr id="11" name="Rectangle">
            <a:extLst>
              <a:ext uri="{FF2B5EF4-FFF2-40B4-BE49-F238E27FC236}">
                <a16:creationId xmlns="" xmlns:a16="http://schemas.microsoft.com/office/drawing/2014/main" id="{B4F75AE3-A3AC-DE4C-98FE-EC9DC3BF8DA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1"/>
            <a:ext cx="5267217" cy="6858000"/>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1">
            <a:extLst>
              <a:ext uri="{FF2B5EF4-FFF2-40B4-BE49-F238E27FC236}">
                <a16:creationId xmlns="" xmlns:a16="http://schemas.microsoft.com/office/drawing/2014/main" id="{4BC809BB-47C0-0675-B05B-5AB4E1CFF6E3}"/>
              </a:ext>
            </a:extLst>
          </p:cNvPr>
          <p:cNvSpPr>
            <a:spLocks noGrp="1"/>
          </p:cNvSpPr>
          <p:nvPr>
            <p:ph type="ctrTitle"/>
          </p:nvPr>
        </p:nvSpPr>
        <p:spPr>
          <a:xfrm>
            <a:off x="565150" y="301716"/>
            <a:ext cx="4134538" cy="2866405"/>
          </a:xfrm>
        </p:spPr>
        <p:txBody>
          <a:bodyPr>
            <a:normAutofit/>
          </a:bodyPr>
          <a:lstStyle/>
          <a:p>
            <a:r>
              <a:rPr lang="en-US" b="1" i="1" kern="1400" spc="-50" dirty="0">
                <a:effectLst/>
                <a:latin typeface="Calibri Light" panose="020F0302020204030204" pitchFamily="34" charset="0"/>
                <a:ea typeface="Times New Roman" panose="02020603050405020304" pitchFamily="18" charset="0"/>
                <a:cs typeface="Times New Roman" panose="02020603050405020304" pitchFamily="18" charset="0"/>
              </a:rPr>
              <a:t>DIGITAL SKILLS</a:t>
            </a:r>
            <a:r>
              <a:rPr lang="en-US" sz="5400" kern="1400" spc="-50" dirty="0">
                <a:effectLst/>
                <a:latin typeface="Calibri Light" panose="020F0302020204030204" pitchFamily="34" charset="0"/>
                <a:ea typeface="Times New Roman" panose="02020603050405020304" pitchFamily="18" charset="0"/>
                <a:cs typeface="Times New Roman" panose="02020603050405020304" pitchFamily="18" charset="0"/>
              </a:rPr>
              <a:t/>
            </a:r>
            <a:br>
              <a:rPr lang="en-US" sz="5400" kern="1400" spc="-50" dirty="0">
                <a:effectLst/>
                <a:latin typeface="Calibri Light" panose="020F0302020204030204" pitchFamily="34" charset="0"/>
                <a:ea typeface="Times New Roman" panose="02020603050405020304" pitchFamily="18" charset="0"/>
                <a:cs typeface="Times New Roman" panose="02020603050405020304" pitchFamily="18" charset="0"/>
              </a:rPr>
            </a:br>
            <a:endParaRPr lang="en-US" sz="5400" dirty="0"/>
          </a:p>
        </p:txBody>
      </p:sp>
      <p:sp>
        <p:nvSpPr>
          <p:cNvPr id="3" name="Subtitle 2">
            <a:extLst>
              <a:ext uri="{FF2B5EF4-FFF2-40B4-BE49-F238E27FC236}">
                <a16:creationId xmlns="" xmlns:a16="http://schemas.microsoft.com/office/drawing/2014/main" id="{10AF00F0-EDAF-18C1-8B28-41C0DC064392}"/>
              </a:ext>
            </a:extLst>
          </p:cNvPr>
          <p:cNvSpPr>
            <a:spLocks noGrp="1"/>
          </p:cNvSpPr>
          <p:nvPr>
            <p:ph type="subTitle" idx="1"/>
          </p:nvPr>
        </p:nvSpPr>
        <p:spPr>
          <a:xfrm>
            <a:off x="1132679" y="2802021"/>
            <a:ext cx="9507612" cy="3027279"/>
          </a:xfrm>
        </p:spPr>
        <p:txBody>
          <a:bodyPr>
            <a:normAutofit fontScale="62500" lnSpcReduction="20000"/>
          </a:bodyPr>
          <a:lstStyle/>
          <a:p>
            <a:r>
              <a:rPr lang="en-US" sz="2800" b="1" dirty="0"/>
              <a:t> </a:t>
            </a:r>
            <a:endParaRPr lang="en-US" sz="2800" dirty="0"/>
          </a:p>
          <a:p>
            <a:r>
              <a:rPr lang="en-US" sz="2800" b="1" dirty="0"/>
              <a:t>Assignment Title: 	</a:t>
            </a:r>
            <a:r>
              <a:rPr lang="en-US" sz="2800" b="1" dirty="0" smtClean="0"/>
              <a:t>Presentation on </a:t>
            </a:r>
            <a:r>
              <a:rPr lang="en-US" sz="2800" b="1" dirty="0"/>
              <a:t>Digital skills affecting job opportunities </a:t>
            </a:r>
            <a:r>
              <a:rPr lang="en-US" sz="2800" b="1" dirty="0" smtClean="0"/>
              <a:t>				and </a:t>
            </a:r>
            <a:r>
              <a:rPr lang="en-US" sz="2800" b="1" dirty="0"/>
              <a:t>growth of the economy</a:t>
            </a:r>
            <a:endParaRPr lang="en-US" sz="2800" dirty="0"/>
          </a:p>
          <a:p>
            <a:r>
              <a:rPr lang="en-US" sz="2800" b="1" dirty="0"/>
              <a:t>Module Name: 	</a:t>
            </a:r>
            <a:r>
              <a:rPr lang="en-US" sz="2800" b="1" dirty="0" smtClean="0"/>
              <a:t>	Integrated </a:t>
            </a:r>
            <a:r>
              <a:rPr lang="en-US" sz="2800" b="1" dirty="0"/>
              <a:t>Project</a:t>
            </a:r>
            <a:endParaRPr lang="en-US" sz="2800" dirty="0"/>
          </a:p>
          <a:p>
            <a:r>
              <a:rPr lang="en-US" sz="2800" b="1" dirty="0"/>
              <a:t>Module Code:	</a:t>
            </a:r>
            <a:r>
              <a:rPr lang="en-US" sz="2800" b="1" dirty="0" smtClean="0"/>
              <a:t>	ACHA4008</a:t>
            </a:r>
            <a:endParaRPr lang="en-US" sz="2800" dirty="0"/>
          </a:p>
          <a:p>
            <a:r>
              <a:rPr lang="en-US" sz="2800" b="1" dirty="0"/>
              <a:t>Program of Study:	Certificate in Higher Education: Digital Skills</a:t>
            </a:r>
            <a:endParaRPr lang="en-US" sz="2800" dirty="0"/>
          </a:p>
          <a:p>
            <a:r>
              <a:rPr lang="en-US" sz="2800" b="1" dirty="0"/>
              <a:t>Student Name: 	</a:t>
            </a:r>
            <a:r>
              <a:rPr lang="en-US" sz="2800" b="1" dirty="0" smtClean="0"/>
              <a:t>	</a:t>
            </a:r>
            <a:r>
              <a:rPr lang="en-US" sz="2800" b="1" dirty="0" err="1" smtClean="0"/>
              <a:t>Ambreen</a:t>
            </a:r>
            <a:r>
              <a:rPr lang="en-US" sz="2800" b="1" dirty="0" smtClean="0"/>
              <a:t> </a:t>
            </a:r>
            <a:r>
              <a:rPr lang="en-US" sz="2800" b="1" dirty="0" err="1"/>
              <a:t>Kanwal</a:t>
            </a:r>
            <a:endParaRPr lang="en-US" sz="2800" dirty="0"/>
          </a:p>
          <a:p>
            <a:r>
              <a:rPr lang="en-US" sz="2800" b="1" dirty="0"/>
              <a:t>Student ID #: 		2018998</a:t>
            </a:r>
            <a:endParaRPr lang="en-US" sz="2800" dirty="0"/>
          </a:p>
          <a:p>
            <a:r>
              <a:rPr lang="en-US" sz="2800" b="1" dirty="0"/>
              <a:t>Lecturer Name: 	</a:t>
            </a:r>
            <a:r>
              <a:rPr lang="en-US" sz="2800" b="1" dirty="0" smtClean="0"/>
              <a:t>	Ms</a:t>
            </a:r>
            <a:r>
              <a:rPr lang="en-US" sz="2800" b="1" dirty="0"/>
              <a:t>. Irina </a:t>
            </a:r>
            <a:r>
              <a:rPr lang="en-US" sz="2800" b="1" dirty="0" err="1"/>
              <a:t>Neaga</a:t>
            </a:r>
            <a:endParaRPr lang="en-US" sz="2800" dirty="0"/>
          </a:p>
        </p:txBody>
      </p:sp>
      <p:cxnSp>
        <p:nvCxnSpPr>
          <p:cNvPr id="13" name="Straight Connector 12">
            <a:extLst>
              <a:ext uri="{FF2B5EF4-FFF2-40B4-BE49-F238E27FC236}">
                <a16:creationId xmlns="" xmlns:a16="http://schemas.microsoft.com/office/drawing/2014/main" id="{41C79BB7-CCAB-2243-9830-5569626C4D01}"/>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65150" y="6087110"/>
            <a:ext cx="413453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5" name="Group 14">
            <a:extLst>
              <a:ext uri="{FF2B5EF4-FFF2-40B4-BE49-F238E27FC236}">
                <a16:creationId xmlns="" xmlns:a16="http://schemas.microsoft.com/office/drawing/2014/main" id="{44406D7A-DB1A-D940-8AD1-93FAF9DD7199}"/>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10291746" y="0"/>
            <a:ext cx="1900254" cy="6858000"/>
            <a:chOff x="10291746" y="0"/>
            <a:chExt cx="1900254" cy="6858000"/>
          </a:xfrm>
        </p:grpSpPr>
        <p:sp>
          <p:nvSpPr>
            <p:cNvPr id="16" name="Freeform 40">
              <a:extLst>
                <a:ext uri="{FF2B5EF4-FFF2-40B4-BE49-F238E27FC236}">
                  <a16:creationId xmlns="" xmlns:a16="http://schemas.microsoft.com/office/drawing/2014/main" id="{D0F85DF7-431B-BE45-B932-0E22FC3F84A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41">
              <a:extLst>
                <a:ext uri="{FF2B5EF4-FFF2-40B4-BE49-F238E27FC236}">
                  <a16:creationId xmlns="" xmlns:a16="http://schemas.microsoft.com/office/drawing/2014/main" id="{BEA0AA89-2965-2A44-B84E-51C748B2D21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42">
              <a:extLst>
                <a:ext uri="{FF2B5EF4-FFF2-40B4-BE49-F238E27FC236}">
                  <a16:creationId xmlns="" xmlns:a16="http://schemas.microsoft.com/office/drawing/2014/main" id="{7EC47259-887A-FD48-989C-42BC5A3C983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43">
              <a:extLst>
                <a:ext uri="{FF2B5EF4-FFF2-40B4-BE49-F238E27FC236}">
                  <a16:creationId xmlns="" xmlns:a16="http://schemas.microsoft.com/office/drawing/2014/main" id="{16E261C3-18BE-934F-8A2B-59BE70AE2F4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44">
              <a:extLst>
                <a:ext uri="{FF2B5EF4-FFF2-40B4-BE49-F238E27FC236}">
                  <a16:creationId xmlns="" xmlns:a16="http://schemas.microsoft.com/office/drawing/2014/main" id="{35A2267B-0862-A24E-87D2-6CE5187CF95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45">
              <a:extLst>
                <a:ext uri="{FF2B5EF4-FFF2-40B4-BE49-F238E27FC236}">
                  <a16:creationId xmlns="" xmlns:a16="http://schemas.microsoft.com/office/drawing/2014/main" id="{A404A0DE-A076-8C4E-B8D4-EBC9453377C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53">
              <a:extLst>
                <a:ext uri="{FF2B5EF4-FFF2-40B4-BE49-F238E27FC236}">
                  <a16:creationId xmlns="" xmlns:a16="http://schemas.microsoft.com/office/drawing/2014/main" id="{9EED6D73-C275-3347-BB66-C8396425721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23" name="Picture 22"/>
          <p:cNvPicPr/>
          <p:nvPr/>
        </p:nvPicPr>
        <p:blipFill>
          <a:blip r:embed="rId3">
            <a:extLst>
              <a:ext uri="{28A0092B-C50C-407E-A947-70E740481C1C}">
                <a14:useLocalDpi xmlns:a14="http://schemas.microsoft.com/office/drawing/2010/main" val="0"/>
              </a:ext>
            </a:extLst>
          </a:blip>
          <a:srcRect/>
          <a:stretch>
            <a:fillRect/>
          </a:stretch>
        </p:blipFill>
        <p:spPr bwMode="auto">
          <a:xfrm>
            <a:off x="8048603" y="0"/>
            <a:ext cx="4143375" cy="1933575"/>
          </a:xfrm>
          <a:prstGeom prst="rect">
            <a:avLst/>
          </a:prstGeom>
          <a:noFill/>
          <a:ln>
            <a:noFill/>
          </a:ln>
        </p:spPr>
      </p:pic>
    </p:spTree>
    <p:extLst>
      <p:ext uri="{BB962C8B-B14F-4D97-AF65-F5344CB8AC3E}">
        <p14:creationId xmlns:p14="http://schemas.microsoft.com/office/powerpoint/2010/main" val="92615155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400"/>
                                        <p:tgtEl>
                                          <p:spTgt spid="3">
                                            <p:txEl>
                                              <p:pRg st="1" end="1"/>
                                            </p:txEl>
                                          </p:spTgt>
                                        </p:tgtEl>
                                      </p:cBhvr>
                                    </p:animEffect>
                                  </p:childTnLst>
                                </p:cTn>
                              </p:par>
                              <p:par>
                                <p:cTn id="14" presetID="10" presetClass="entr" presetSubtype="0" fill="hold" grpId="0" nodeType="withEffect">
                                  <p:stCondLst>
                                    <p:cond delay="2000"/>
                                  </p:stCondLst>
                                  <p:iterate type="lt">
                                    <p:tmPct val="10000"/>
                                  </p:iterate>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400"/>
                                        <p:tgtEl>
                                          <p:spTgt spid="3">
                                            <p:txEl>
                                              <p:pRg st="2" end="2"/>
                                            </p:txEl>
                                          </p:spTgt>
                                        </p:tgtEl>
                                      </p:cBhvr>
                                    </p:animEffect>
                                  </p:childTnLst>
                                </p:cTn>
                              </p:par>
                              <p:par>
                                <p:cTn id="17" presetID="10" presetClass="entr" presetSubtype="0" fill="hold" grpId="0" nodeType="withEffect">
                                  <p:stCondLst>
                                    <p:cond delay="2000"/>
                                  </p:stCondLst>
                                  <p:iterate type="lt">
                                    <p:tmPct val="10000"/>
                                  </p:iterate>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400"/>
                                        <p:tgtEl>
                                          <p:spTgt spid="3">
                                            <p:txEl>
                                              <p:pRg st="3" end="3"/>
                                            </p:txEl>
                                          </p:spTgt>
                                        </p:tgtEl>
                                      </p:cBhvr>
                                    </p:animEffect>
                                  </p:childTnLst>
                                </p:cTn>
                              </p:par>
                              <p:par>
                                <p:cTn id="20" presetID="10" presetClass="entr" presetSubtype="0" fill="hold" grpId="0" nodeType="withEffect">
                                  <p:stCondLst>
                                    <p:cond delay="2000"/>
                                  </p:stCondLst>
                                  <p:iterate type="lt">
                                    <p:tmPct val="10000"/>
                                  </p:iterate>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400"/>
                                        <p:tgtEl>
                                          <p:spTgt spid="3">
                                            <p:txEl>
                                              <p:pRg st="4" end="4"/>
                                            </p:txEl>
                                          </p:spTgt>
                                        </p:tgtEl>
                                      </p:cBhvr>
                                    </p:animEffect>
                                  </p:childTnLst>
                                </p:cTn>
                              </p:par>
                              <p:par>
                                <p:cTn id="23" presetID="10" presetClass="entr" presetSubtype="0" fill="hold" grpId="0" nodeType="withEffect">
                                  <p:stCondLst>
                                    <p:cond delay="2000"/>
                                  </p:stCondLst>
                                  <p:iterate type="lt">
                                    <p:tmPct val="10000"/>
                                  </p:iterate>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400"/>
                                        <p:tgtEl>
                                          <p:spTgt spid="3">
                                            <p:txEl>
                                              <p:pRg st="5" end="5"/>
                                            </p:txEl>
                                          </p:spTgt>
                                        </p:tgtEl>
                                      </p:cBhvr>
                                    </p:animEffect>
                                  </p:childTnLst>
                                </p:cTn>
                              </p:par>
                              <p:par>
                                <p:cTn id="26" presetID="10" presetClass="entr" presetSubtype="0" fill="hold" grpId="0" nodeType="withEffect">
                                  <p:stCondLst>
                                    <p:cond delay="2000"/>
                                  </p:stCondLst>
                                  <p:iterate type="lt">
                                    <p:tmPct val="10000"/>
                                  </p:iterate>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400"/>
                                        <p:tgtEl>
                                          <p:spTgt spid="3">
                                            <p:txEl>
                                              <p:pRg st="6" end="6"/>
                                            </p:txEl>
                                          </p:spTgt>
                                        </p:tgtEl>
                                      </p:cBhvr>
                                    </p:animEffect>
                                  </p:childTnLst>
                                </p:cTn>
                              </p:par>
                              <p:par>
                                <p:cTn id="29" presetID="10" presetClass="entr" presetSubtype="0" fill="hold" grpId="0" nodeType="withEffect">
                                  <p:stCondLst>
                                    <p:cond delay="2000"/>
                                  </p:stCondLst>
                                  <p:iterate type="lt">
                                    <p:tmPct val="10000"/>
                                  </p:iterate>
                                  <p:childTnLst>
                                    <p:set>
                                      <p:cBhvr>
                                        <p:cTn id="30" dur="1" fill="hold">
                                          <p:stCondLst>
                                            <p:cond delay="0"/>
                                          </p:stCondLst>
                                        </p:cTn>
                                        <p:tgtEl>
                                          <p:spTgt spid="3">
                                            <p:txEl>
                                              <p:pRg st="7" end="7"/>
                                            </p:txEl>
                                          </p:spTgt>
                                        </p:tgtEl>
                                        <p:attrNameLst>
                                          <p:attrName>style.visibility</p:attrName>
                                        </p:attrNameLst>
                                      </p:cBhvr>
                                      <p:to>
                                        <p:strVal val="visible"/>
                                      </p:to>
                                    </p:set>
                                    <p:animEffect transition="in" filter="fade">
                                      <p:cBhvr>
                                        <p:cTn id="31" dur="4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 xmlns:a16="http://schemas.microsoft.com/office/drawing/2014/main" id="{C7F2E4D6-EF46-1C43-8F3E-3620C3C83F3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a:extLst>
              <a:ext uri="{FF2B5EF4-FFF2-40B4-BE49-F238E27FC236}">
                <a16:creationId xmlns="" xmlns:a16="http://schemas.microsoft.com/office/drawing/2014/main" id="{7A00BDF4-7643-A942-A588-F24E4E09AADE}"/>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10290315" y="0"/>
            <a:ext cx="1901686" cy="4677439"/>
            <a:chOff x="10290315" y="0"/>
            <a:chExt cx="1901686" cy="4677439"/>
          </a:xfrm>
        </p:grpSpPr>
        <p:sp>
          <p:nvSpPr>
            <p:cNvPr id="75" name="Freeform 32">
              <a:extLst>
                <a:ext uri="{FF2B5EF4-FFF2-40B4-BE49-F238E27FC236}">
                  <a16:creationId xmlns="" xmlns:a16="http://schemas.microsoft.com/office/drawing/2014/main" id="{90B25A21-16B9-8D47-928B-2367A0B8C06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6" name="Freeform 34">
              <a:extLst>
                <a:ext uri="{FF2B5EF4-FFF2-40B4-BE49-F238E27FC236}">
                  <a16:creationId xmlns="" xmlns:a16="http://schemas.microsoft.com/office/drawing/2014/main" id="{E5E64190-3AC0-0A48-9917-5FAE935A85C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47">
              <a:extLst>
                <a:ext uri="{FF2B5EF4-FFF2-40B4-BE49-F238E27FC236}">
                  <a16:creationId xmlns="" xmlns:a16="http://schemas.microsoft.com/office/drawing/2014/main" id="{AE71CDB8-B430-F14E-99C8-E6AAB8E21CF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48">
              <a:extLst>
                <a:ext uri="{FF2B5EF4-FFF2-40B4-BE49-F238E27FC236}">
                  <a16:creationId xmlns="" xmlns:a16="http://schemas.microsoft.com/office/drawing/2014/main" id="{DCA37B0A-FCCC-7642-B70D-56AD500498A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 xmlns:a16="http://schemas.microsoft.com/office/drawing/2014/main" id="{7C1B587D-DBB9-BECF-3CD6-DBF317E78F4F}"/>
              </a:ext>
            </a:extLst>
          </p:cNvPr>
          <p:cNvSpPr>
            <a:spLocks noGrp="1"/>
          </p:cNvSpPr>
          <p:nvPr>
            <p:ph type="title"/>
          </p:nvPr>
        </p:nvSpPr>
        <p:spPr>
          <a:xfrm>
            <a:off x="5224243" y="770890"/>
            <a:ext cx="6400999" cy="1268984"/>
          </a:xfrm>
        </p:spPr>
        <p:txBody>
          <a:bodyPr>
            <a:normAutofit/>
          </a:bodyPr>
          <a:lstStyle/>
          <a:p>
            <a:r>
              <a:rPr lang="en-US" dirty="0"/>
              <a:t>INTRODUCTION:</a:t>
            </a:r>
          </a:p>
        </p:txBody>
      </p:sp>
      <p:sp>
        <p:nvSpPr>
          <p:cNvPr id="3" name="Content Placeholder 2">
            <a:extLst>
              <a:ext uri="{FF2B5EF4-FFF2-40B4-BE49-F238E27FC236}">
                <a16:creationId xmlns="" xmlns:a16="http://schemas.microsoft.com/office/drawing/2014/main" id="{A7BBF1E2-1EC4-1E43-4189-72EE070CD89F}"/>
              </a:ext>
            </a:extLst>
          </p:cNvPr>
          <p:cNvSpPr>
            <a:spLocks noGrp="1"/>
          </p:cNvSpPr>
          <p:nvPr>
            <p:ph idx="1"/>
          </p:nvPr>
        </p:nvSpPr>
        <p:spPr>
          <a:xfrm>
            <a:off x="5224243" y="2160016"/>
            <a:ext cx="6400999" cy="3601212"/>
          </a:xfrm>
        </p:spPr>
        <p:txBody>
          <a:bodyPr>
            <a:normAutofit/>
          </a:bodyPr>
          <a:lstStyle/>
          <a:p>
            <a:pPr algn="just"/>
            <a:r>
              <a:rPr lang="en-US" dirty="0"/>
              <a:t>Technology becomes the integral part of our lives. </a:t>
            </a:r>
          </a:p>
          <a:p>
            <a:pPr algn="just"/>
            <a:r>
              <a:rPr lang="en-US" dirty="0"/>
              <a:t>Whether </a:t>
            </a:r>
            <a:r>
              <a:rPr lang="en-US" dirty="0" smtClean="0"/>
              <a:t>it’s </a:t>
            </a:r>
            <a:r>
              <a:rPr lang="en-US" dirty="0"/>
              <a:t>our personal life or the professional life, we use technology. </a:t>
            </a:r>
          </a:p>
          <a:p>
            <a:pPr algn="just"/>
            <a:r>
              <a:rPr lang="en-US" dirty="0"/>
              <a:t>The use of Technology has been increasing day by day as the companies are prone to use technology to work effectively and efficiently.</a:t>
            </a:r>
          </a:p>
          <a:p>
            <a:pPr marL="0" indent="0">
              <a:buNone/>
            </a:pPr>
            <a:endParaRPr lang="en-US" dirty="0"/>
          </a:p>
        </p:txBody>
      </p:sp>
      <p:pic>
        <p:nvPicPr>
          <p:cNvPr id="68" name="Picture 67" descr="Sunlit desk">
            <a:extLst>
              <a:ext uri="{FF2B5EF4-FFF2-40B4-BE49-F238E27FC236}">
                <a16:creationId xmlns="" xmlns:a16="http://schemas.microsoft.com/office/drawing/2014/main" id="{F261D9E5-5C94-C5EA-12E1-A30F4E6E9B40}"/>
              </a:ext>
            </a:extLst>
          </p:cNvPr>
          <p:cNvPicPr>
            <a:picLocks noChangeAspect="1"/>
          </p:cNvPicPr>
          <p:nvPr/>
        </p:nvPicPr>
        <p:blipFill rotWithShape="1">
          <a:blip r:embed="rId2"/>
          <a:srcRect l="23213" r="31456" b="-2"/>
          <a:stretch/>
        </p:blipFill>
        <p:spPr>
          <a:xfrm>
            <a:off x="20" y="1"/>
            <a:ext cx="4657325" cy="6857999"/>
          </a:xfrm>
          <a:prstGeom prst="rect">
            <a:avLst/>
          </a:prstGeom>
        </p:spPr>
      </p:pic>
      <p:cxnSp>
        <p:nvCxnSpPr>
          <p:cNvPr id="80" name="Straight Connector 79">
            <a:extLst>
              <a:ext uri="{FF2B5EF4-FFF2-40B4-BE49-F238E27FC236}">
                <a16:creationId xmlns="" xmlns:a16="http://schemas.microsoft.com/office/drawing/2014/main" id="{BF3CF3DF-4809-5B42-9F22-981391379297}"/>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55584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C7F2E4D6-EF46-1C43-8F3E-3620C3C83F3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B766C771-26B5-E40C-2287-C4C2AA4E30D3}"/>
              </a:ext>
            </a:extLst>
          </p:cNvPr>
          <p:cNvSpPr>
            <a:spLocks noGrp="1"/>
          </p:cNvSpPr>
          <p:nvPr>
            <p:ph type="title"/>
          </p:nvPr>
        </p:nvSpPr>
        <p:spPr>
          <a:xfrm>
            <a:off x="565151" y="770889"/>
            <a:ext cx="4133560" cy="3395469"/>
          </a:xfrm>
        </p:spPr>
        <p:txBody>
          <a:bodyPr>
            <a:normAutofit/>
          </a:bodyPr>
          <a:lstStyle/>
          <a:p>
            <a:r>
              <a:rPr lang="en-US" dirty="0"/>
              <a:t>WHY DIGITAL SKILLS ARE IMPORTANT:</a:t>
            </a:r>
          </a:p>
        </p:txBody>
      </p:sp>
      <p:cxnSp>
        <p:nvCxnSpPr>
          <p:cNvPr id="11" name="Straight Connector 10">
            <a:extLst>
              <a:ext uri="{FF2B5EF4-FFF2-40B4-BE49-F238E27FC236}">
                <a16:creationId xmlns="" xmlns:a16="http://schemas.microsoft.com/office/drawing/2014/main" id="{BF3CF3DF-4809-5B42-9F22-981391379297}"/>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 xmlns:a16="http://schemas.microsoft.com/office/drawing/2014/main" id="{F175FF11-5B47-67CD-CB3D-1CE7CB94D894}"/>
              </a:ext>
            </a:extLst>
          </p:cNvPr>
          <p:cNvGraphicFramePr>
            <a:graphicFrameLocks noGrp="1"/>
          </p:cNvGraphicFramePr>
          <p:nvPr>
            <p:ph idx="1"/>
            <p:extLst>
              <p:ext uri="{D42A27DB-BD31-4B8C-83A1-F6EECF244321}">
                <p14:modId xmlns:p14="http://schemas.microsoft.com/office/powerpoint/2010/main" val="483518642"/>
              </p:ext>
            </p:extLst>
          </p:nvPr>
        </p:nvGraphicFramePr>
        <p:xfrm>
          <a:off x="5316278" y="809039"/>
          <a:ext cx="6104761" cy="5464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67807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C7F2E4D6-EF46-1C43-8F3E-3620C3C83F3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555FC28C-1E23-6F23-2DAF-F2034ADF280A}"/>
              </a:ext>
            </a:extLst>
          </p:cNvPr>
          <p:cNvSpPr>
            <a:spLocks noGrp="1"/>
          </p:cNvSpPr>
          <p:nvPr>
            <p:ph type="title"/>
          </p:nvPr>
        </p:nvSpPr>
        <p:spPr>
          <a:xfrm>
            <a:off x="565150" y="770890"/>
            <a:ext cx="7335835" cy="1268984"/>
          </a:xfrm>
        </p:spPr>
        <p:txBody>
          <a:bodyPr>
            <a:normAutofit/>
          </a:bodyPr>
          <a:lstStyle/>
          <a:p>
            <a:r>
              <a:rPr lang="en-US" dirty="0"/>
              <a:t>WHAT ARE DIGITAL SKILLS:</a:t>
            </a:r>
          </a:p>
        </p:txBody>
      </p:sp>
      <p:cxnSp>
        <p:nvCxnSpPr>
          <p:cNvPr id="11" name="Straight Connector 10">
            <a:extLst>
              <a:ext uri="{FF2B5EF4-FFF2-40B4-BE49-F238E27FC236}">
                <a16:creationId xmlns="" xmlns:a16="http://schemas.microsoft.com/office/drawing/2014/main" id="{65824CF1-E973-7D48-9ECB-68CF79EC0DEF}"/>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 xmlns:a16="http://schemas.microsoft.com/office/drawing/2014/main" id="{17EF8F83-8A1C-3303-C650-05686704742F}"/>
              </a:ext>
            </a:extLst>
          </p:cNvPr>
          <p:cNvGraphicFramePr>
            <a:graphicFrameLocks noGrp="1"/>
          </p:cNvGraphicFramePr>
          <p:nvPr>
            <p:ph idx="1"/>
            <p:extLst>
              <p:ext uri="{D42A27DB-BD31-4B8C-83A1-F6EECF244321}">
                <p14:modId xmlns:p14="http://schemas.microsoft.com/office/powerpoint/2010/main" val="789258047"/>
              </p:ext>
            </p:extLst>
          </p:nvPr>
        </p:nvGraphicFramePr>
        <p:xfrm>
          <a:off x="967562" y="2497074"/>
          <a:ext cx="10249787" cy="32639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71582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C7F2E4D6-EF46-1C43-8F3E-3620C3C83F3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255439F1-4483-1762-B23C-72C2E5F054CC}"/>
              </a:ext>
            </a:extLst>
          </p:cNvPr>
          <p:cNvSpPr>
            <a:spLocks noGrp="1"/>
          </p:cNvSpPr>
          <p:nvPr>
            <p:ph type="title"/>
          </p:nvPr>
        </p:nvSpPr>
        <p:spPr>
          <a:xfrm>
            <a:off x="565151" y="770889"/>
            <a:ext cx="4133560" cy="3395469"/>
          </a:xfrm>
        </p:spPr>
        <p:txBody>
          <a:bodyPr>
            <a:normAutofit/>
          </a:bodyPr>
          <a:lstStyle/>
          <a:p>
            <a:pPr marL="0" marR="0">
              <a:spcBef>
                <a:spcPts val="0"/>
              </a:spcBef>
              <a:spcAft>
                <a:spcPts val="0"/>
              </a:spcAft>
            </a:pPr>
            <a:r>
              <a:rPr lang="en-US" b="1" dirty="0">
                <a:effectLst/>
                <a:latin typeface="Arial" panose="020B0604020202020204" pitchFamily="34" charset="0"/>
                <a:ea typeface="Times New Roman" panose="02020603050405020304" pitchFamily="18" charset="0"/>
                <a:cs typeface="Arial" panose="020B0604020202020204" pitchFamily="34" charset="0"/>
              </a:rPr>
              <a:t>RESEARCH QUESTION:</a:t>
            </a:r>
            <a:r>
              <a:rPr lang="en-US" dirty="0">
                <a:effectLst/>
                <a:latin typeface="Arial" panose="020B0604020202020204" pitchFamily="34" charset="0"/>
                <a:ea typeface="Times New Roman" panose="02020603050405020304" pitchFamily="18" charset="0"/>
                <a:cs typeface="Arial" panose="020B0604020202020204" pitchFamily="34" charset="0"/>
              </a:rPr>
              <a:t> </a:t>
            </a:r>
            <a:r>
              <a:rPr lang="en-US" dirty="0">
                <a:effectLst/>
                <a:latin typeface="Calibri" panose="020F0502020204030204" pitchFamily="34" charset="0"/>
                <a:ea typeface="Calibri" panose="020F0502020204030204" pitchFamily="34" charset="0"/>
                <a:cs typeface="Arial" panose="020B0604020202020204" pitchFamily="34" charset="0"/>
              </a:rPr>
              <a:t/>
            </a:r>
            <a:br>
              <a:rPr lang="en-US" dirty="0">
                <a:effectLst/>
                <a:latin typeface="Calibri" panose="020F0502020204030204" pitchFamily="34" charset="0"/>
                <a:ea typeface="Calibri" panose="020F0502020204030204" pitchFamily="34" charset="0"/>
                <a:cs typeface="Arial" panose="020B0604020202020204" pitchFamily="34" charset="0"/>
              </a:rPr>
            </a:br>
            <a:endParaRPr lang="en-US" dirty="0"/>
          </a:p>
        </p:txBody>
      </p:sp>
      <p:cxnSp>
        <p:nvCxnSpPr>
          <p:cNvPr id="11" name="Straight Connector 10">
            <a:extLst>
              <a:ext uri="{FF2B5EF4-FFF2-40B4-BE49-F238E27FC236}">
                <a16:creationId xmlns="" xmlns:a16="http://schemas.microsoft.com/office/drawing/2014/main" id="{BF3CF3DF-4809-5B42-9F22-981391379297}"/>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 xmlns:a16="http://schemas.microsoft.com/office/drawing/2014/main" id="{32450BC8-6A00-1774-36D8-6AD7CC4EB0EA}"/>
              </a:ext>
            </a:extLst>
          </p:cNvPr>
          <p:cNvGraphicFramePr>
            <a:graphicFrameLocks noGrp="1"/>
          </p:cNvGraphicFramePr>
          <p:nvPr>
            <p:ph idx="1"/>
            <p:extLst>
              <p:ext uri="{D42A27DB-BD31-4B8C-83A1-F6EECF244321}">
                <p14:modId xmlns:p14="http://schemas.microsoft.com/office/powerpoint/2010/main" val="787992625"/>
              </p:ext>
            </p:extLst>
          </p:nvPr>
        </p:nvGraphicFramePr>
        <p:xfrm>
          <a:off x="5316278" y="809039"/>
          <a:ext cx="6104761" cy="5464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06692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C7F2E4D6-EF46-1C43-8F3E-3620C3C83F3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6EBAF45A-59A0-D232-B150-FB77CA7CC30F}"/>
              </a:ext>
            </a:extLst>
          </p:cNvPr>
          <p:cNvSpPr>
            <a:spLocks noGrp="1"/>
          </p:cNvSpPr>
          <p:nvPr>
            <p:ph type="title"/>
          </p:nvPr>
        </p:nvSpPr>
        <p:spPr>
          <a:xfrm>
            <a:off x="565151" y="770889"/>
            <a:ext cx="4133560" cy="3395469"/>
          </a:xfrm>
        </p:spPr>
        <p:txBody>
          <a:bodyPr>
            <a:normAutofit/>
          </a:bodyPr>
          <a:lstStyle/>
          <a:p>
            <a:r>
              <a:rPr lang="en-US" dirty="0"/>
              <a:t>RESEARCH OBJECTIVE:</a:t>
            </a:r>
          </a:p>
        </p:txBody>
      </p:sp>
      <p:cxnSp>
        <p:nvCxnSpPr>
          <p:cNvPr id="11" name="Straight Connector 10">
            <a:extLst>
              <a:ext uri="{FF2B5EF4-FFF2-40B4-BE49-F238E27FC236}">
                <a16:creationId xmlns="" xmlns:a16="http://schemas.microsoft.com/office/drawing/2014/main" id="{BF3CF3DF-4809-5B42-9F22-981391379297}"/>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 xmlns:a16="http://schemas.microsoft.com/office/drawing/2014/main" id="{B444899A-00F7-FEF1-33E8-E38DB7350F2A}"/>
              </a:ext>
            </a:extLst>
          </p:cNvPr>
          <p:cNvGraphicFramePr>
            <a:graphicFrameLocks noGrp="1"/>
          </p:cNvGraphicFramePr>
          <p:nvPr>
            <p:ph idx="1"/>
            <p:extLst>
              <p:ext uri="{D42A27DB-BD31-4B8C-83A1-F6EECF244321}">
                <p14:modId xmlns:p14="http://schemas.microsoft.com/office/powerpoint/2010/main" val="2137086156"/>
              </p:ext>
            </p:extLst>
          </p:nvPr>
        </p:nvGraphicFramePr>
        <p:xfrm>
          <a:off x="5316278" y="809039"/>
          <a:ext cx="6104761" cy="5464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13764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C7F2E4D6-EF46-1C43-8F3E-3620C3C83F3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9ECCAB51-EC28-BFA9-2326-8DF801EFF1C9}"/>
              </a:ext>
            </a:extLst>
          </p:cNvPr>
          <p:cNvSpPr>
            <a:spLocks noGrp="1"/>
          </p:cNvSpPr>
          <p:nvPr>
            <p:ph type="title"/>
          </p:nvPr>
        </p:nvSpPr>
        <p:spPr>
          <a:xfrm>
            <a:off x="565150" y="770890"/>
            <a:ext cx="7335835" cy="1268984"/>
          </a:xfrm>
        </p:spPr>
        <p:txBody>
          <a:bodyPr>
            <a:normAutofit/>
          </a:bodyPr>
          <a:lstStyle/>
          <a:p>
            <a:r>
              <a:rPr lang="en-US" dirty="0"/>
              <a:t>RESEARCH METHOLOGY:</a:t>
            </a:r>
          </a:p>
        </p:txBody>
      </p:sp>
      <p:cxnSp>
        <p:nvCxnSpPr>
          <p:cNvPr id="11" name="Straight Connector 10">
            <a:extLst>
              <a:ext uri="{FF2B5EF4-FFF2-40B4-BE49-F238E27FC236}">
                <a16:creationId xmlns="" xmlns:a16="http://schemas.microsoft.com/office/drawing/2014/main" id="{65824CF1-E973-7D48-9ECB-68CF79EC0DEF}"/>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 xmlns:a16="http://schemas.microsoft.com/office/drawing/2014/main" id="{5EDE9045-B6BC-C814-7F08-70305CBD5FD2}"/>
              </a:ext>
            </a:extLst>
          </p:cNvPr>
          <p:cNvGraphicFramePr>
            <a:graphicFrameLocks noGrp="1"/>
          </p:cNvGraphicFramePr>
          <p:nvPr>
            <p:ph idx="1"/>
            <p:extLst>
              <p:ext uri="{D42A27DB-BD31-4B8C-83A1-F6EECF244321}">
                <p14:modId xmlns:p14="http://schemas.microsoft.com/office/powerpoint/2010/main" val="983178744"/>
              </p:ext>
            </p:extLst>
          </p:nvPr>
        </p:nvGraphicFramePr>
        <p:xfrm>
          <a:off x="967562" y="2497074"/>
          <a:ext cx="10249787" cy="32639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49045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 xmlns:a16="http://schemas.microsoft.com/office/drawing/2014/main" id="{EB46B8FB-F6A2-5F47-A6CD-A7E17E69270F}"/>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6201388" y="0"/>
            <a:ext cx="5990612" cy="6858001"/>
            <a:chOff x="6201388" y="0"/>
            <a:chExt cx="5990612" cy="6858001"/>
          </a:xfrm>
        </p:grpSpPr>
        <p:sp>
          <p:nvSpPr>
            <p:cNvPr id="10" name="Oval 9">
              <a:extLst>
                <a:ext uri="{FF2B5EF4-FFF2-40B4-BE49-F238E27FC236}">
                  <a16:creationId xmlns="" xmlns:a16="http://schemas.microsoft.com/office/drawing/2014/main" id="{419BDE93-3EC2-4E4D-BC0B-417378F49ED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6">
              <a:extLst>
                <a:ext uri="{FF2B5EF4-FFF2-40B4-BE49-F238E27FC236}">
                  <a16:creationId xmlns="" xmlns:a16="http://schemas.microsoft.com/office/drawing/2014/main" id="{FE21F82F-1EE5-8240-97F8-387DF0253FC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48">
              <a:extLst>
                <a:ext uri="{FF2B5EF4-FFF2-40B4-BE49-F238E27FC236}">
                  <a16:creationId xmlns="" xmlns:a16="http://schemas.microsoft.com/office/drawing/2014/main" id="{AE1903E3-6B5F-6B4C-9A1F-62628A050AE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 xmlns:a16="http://schemas.microsoft.com/office/drawing/2014/main" id="{F7C55863-3B37-0743-B001-1A970033FBA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 xmlns:a16="http://schemas.microsoft.com/office/drawing/2014/main" id="{932B4C24-3A58-924C-B79A-D961EF7C2C4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 xmlns:a16="http://schemas.microsoft.com/office/drawing/2014/main" id="{21EF52E0-D2CF-544F-93A6-4D7B45A0483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63">
              <a:extLst>
                <a:ext uri="{FF2B5EF4-FFF2-40B4-BE49-F238E27FC236}">
                  <a16:creationId xmlns="" xmlns:a16="http://schemas.microsoft.com/office/drawing/2014/main" id="{6966CFE5-1C8C-2E4F-9B2D-A8438F5A532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64">
              <a:extLst>
                <a:ext uri="{FF2B5EF4-FFF2-40B4-BE49-F238E27FC236}">
                  <a16:creationId xmlns="" xmlns:a16="http://schemas.microsoft.com/office/drawing/2014/main" id="{9FD29EF3-A5B2-554A-A307-6BE1BCE8AF0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Oval 17">
              <a:extLst>
                <a:ext uri="{FF2B5EF4-FFF2-40B4-BE49-F238E27FC236}">
                  <a16:creationId xmlns="" xmlns:a16="http://schemas.microsoft.com/office/drawing/2014/main" id="{AC1ECAD8-0CF2-934D-AA1E-C108208CDE6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 xmlns:a16="http://schemas.microsoft.com/office/drawing/2014/main" id="{DB14DED1-3A58-8C4D-902E-2A9F34043F6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 xmlns:a16="http://schemas.microsoft.com/office/drawing/2014/main" id="{65D65157-5719-0341-A807-A8956595FB4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 xmlns:a16="http://schemas.microsoft.com/office/drawing/2014/main" id="{A7F23F74-B777-2A4C-8EF9-E798880D594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70">
              <a:extLst>
                <a:ext uri="{FF2B5EF4-FFF2-40B4-BE49-F238E27FC236}">
                  <a16:creationId xmlns="" xmlns:a16="http://schemas.microsoft.com/office/drawing/2014/main" id="{E3B9A050-0AE1-1D4B-A2AC-6EEF64B106D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71">
              <a:extLst>
                <a:ext uri="{FF2B5EF4-FFF2-40B4-BE49-F238E27FC236}">
                  <a16:creationId xmlns="" xmlns:a16="http://schemas.microsoft.com/office/drawing/2014/main" id="{C424FE38-F803-8D47-BF56-1B18EC2B1F0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Oval 23">
              <a:extLst>
                <a:ext uri="{FF2B5EF4-FFF2-40B4-BE49-F238E27FC236}">
                  <a16:creationId xmlns="" xmlns:a16="http://schemas.microsoft.com/office/drawing/2014/main" id="{E37187F2-9212-0641-97D0-1ACD50B748A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 xmlns:a16="http://schemas.microsoft.com/office/drawing/2014/main" id="{C760C651-2AC4-564E-BEAA-AB7FAFE7F79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 xmlns:a16="http://schemas.microsoft.com/office/drawing/2014/main" id="{58B0A1B8-5BA3-3548-9511-B4904D05264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75">
              <a:extLst>
                <a:ext uri="{FF2B5EF4-FFF2-40B4-BE49-F238E27FC236}">
                  <a16:creationId xmlns="" xmlns:a16="http://schemas.microsoft.com/office/drawing/2014/main" id="{424CD779-EE9A-214D-9488-767327E373A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6">
              <a:extLst>
                <a:ext uri="{FF2B5EF4-FFF2-40B4-BE49-F238E27FC236}">
                  <a16:creationId xmlns="" xmlns:a16="http://schemas.microsoft.com/office/drawing/2014/main" id="{630D08C6-9EFB-8540-875F-2A55DED2AAE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7">
              <a:extLst>
                <a:ext uri="{FF2B5EF4-FFF2-40B4-BE49-F238E27FC236}">
                  <a16:creationId xmlns="" xmlns:a16="http://schemas.microsoft.com/office/drawing/2014/main" id="{D7E8DA86-1294-4641-9C52-6E153150641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8">
              <a:extLst>
                <a:ext uri="{FF2B5EF4-FFF2-40B4-BE49-F238E27FC236}">
                  <a16:creationId xmlns="" xmlns:a16="http://schemas.microsoft.com/office/drawing/2014/main" id="{011063C9-2A43-3348-A018-F27FACAA778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79">
              <a:extLst>
                <a:ext uri="{FF2B5EF4-FFF2-40B4-BE49-F238E27FC236}">
                  <a16:creationId xmlns="" xmlns:a16="http://schemas.microsoft.com/office/drawing/2014/main" id="{EE85C7DE-D965-244F-BD95-3A05FF4AAC6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0">
              <a:extLst>
                <a:ext uri="{FF2B5EF4-FFF2-40B4-BE49-F238E27FC236}">
                  <a16:creationId xmlns="" xmlns:a16="http://schemas.microsoft.com/office/drawing/2014/main" id="{315A1389-149A-3342-A863-637D42FDB28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81">
              <a:extLst>
                <a:ext uri="{FF2B5EF4-FFF2-40B4-BE49-F238E27FC236}">
                  <a16:creationId xmlns="" xmlns:a16="http://schemas.microsoft.com/office/drawing/2014/main" id="{B149CC6F-B6C6-BE46-B451-1BF7D47A893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5" name="Straight Connector 34">
            <a:extLst>
              <a:ext uri="{FF2B5EF4-FFF2-40B4-BE49-F238E27FC236}">
                <a16:creationId xmlns="" xmlns:a16="http://schemas.microsoft.com/office/drawing/2014/main" id="{D33A3282-0389-C547-8CA6-7F3E7F27B34D}"/>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7" name="Rectangle 36">
            <a:extLst>
              <a:ext uri="{FF2B5EF4-FFF2-40B4-BE49-F238E27FC236}">
                <a16:creationId xmlns="" xmlns:a16="http://schemas.microsoft.com/office/drawing/2014/main" id="{4EFE82FE-7465-AE46-88DF-34D347E83B8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showing decling performance">
            <a:extLst>
              <a:ext uri="{FF2B5EF4-FFF2-40B4-BE49-F238E27FC236}">
                <a16:creationId xmlns="" xmlns:a16="http://schemas.microsoft.com/office/drawing/2014/main" id="{D22B7185-1DEA-0FC0-5D6B-BCD7F6003C84}"/>
              </a:ext>
            </a:extLst>
          </p:cNvPr>
          <p:cNvPicPr>
            <a:picLocks noChangeAspect="1"/>
          </p:cNvPicPr>
          <p:nvPr/>
        </p:nvPicPr>
        <p:blipFill rotWithShape="1">
          <a:blip r:embed="rId2"/>
          <a:srcRect t="1220" b="14510"/>
          <a:stretch/>
        </p:blipFill>
        <p:spPr>
          <a:xfrm>
            <a:off x="20" y="1"/>
            <a:ext cx="12191980" cy="6857999"/>
          </a:xfrm>
          <a:prstGeom prst="rect">
            <a:avLst/>
          </a:prstGeom>
        </p:spPr>
      </p:pic>
      <p:sp>
        <p:nvSpPr>
          <p:cNvPr id="39" name="Rectangle">
            <a:extLst>
              <a:ext uri="{FF2B5EF4-FFF2-40B4-BE49-F238E27FC236}">
                <a16:creationId xmlns="" xmlns:a16="http://schemas.microsoft.com/office/drawing/2014/main" id="{B4F75AE3-A3AC-DE4C-98FE-EC9DC3BF8DA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732396" y="1628393"/>
            <a:ext cx="6459604" cy="3601213"/>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1">
            <a:extLst>
              <a:ext uri="{FF2B5EF4-FFF2-40B4-BE49-F238E27FC236}">
                <a16:creationId xmlns="" xmlns:a16="http://schemas.microsoft.com/office/drawing/2014/main" id="{52D8E32F-93C4-5CBC-18F3-45A69407712C}"/>
              </a:ext>
            </a:extLst>
          </p:cNvPr>
          <p:cNvSpPr>
            <a:spLocks noGrp="1"/>
          </p:cNvSpPr>
          <p:nvPr>
            <p:ph type="title"/>
          </p:nvPr>
        </p:nvSpPr>
        <p:spPr>
          <a:xfrm>
            <a:off x="6192952" y="2035840"/>
            <a:ext cx="5022050" cy="1718589"/>
          </a:xfrm>
        </p:spPr>
        <p:txBody>
          <a:bodyPr vert="horz" lIns="91440" tIns="45720" rIns="91440" bIns="45720" rtlCol="0" anchor="t">
            <a:normAutofit/>
          </a:bodyPr>
          <a:lstStyle/>
          <a:p>
            <a:pPr>
              <a:lnSpc>
                <a:spcPct val="90000"/>
              </a:lnSpc>
            </a:pPr>
            <a:r>
              <a:rPr lang="en-US" sz="5400"/>
              <a:t>RESULTS OF THE SURVEY</a:t>
            </a:r>
          </a:p>
        </p:txBody>
      </p:sp>
      <p:grpSp>
        <p:nvGrpSpPr>
          <p:cNvPr id="41" name="Group 40">
            <a:extLst>
              <a:ext uri="{FF2B5EF4-FFF2-40B4-BE49-F238E27FC236}">
                <a16:creationId xmlns="" xmlns:a16="http://schemas.microsoft.com/office/drawing/2014/main" id="{44406D7A-DB1A-D940-8AD1-93FAF9DD7199}"/>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10291746" y="0"/>
            <a:ext cx="1900254" cy="6858000"/>
            <a:chOff x="10291746" y="0"/>
            <a:chExt cx="1900254" cy="6858000"/>
          </a:xfrm>
        </p:grpSpPr>
        <p:sp>
          <p:nvSpPr>
            <p:cNvPr id="42" name="Freeform 40">
              <a:extLst>
                <a:ext uri="{FF2B5EF4-FFF2-40B4-BE49-F238E27FC236}">
                  <a16:creationId xmlns="" xmlns:a16="http://schemas.microsoft.com/office/drawing/2014/main" id="{D0F85DF7-431B-BE45-B932-0E22FC3F84A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41">
              <a:extLst>
                <a:ext uri="{FF2B5EF4-FFF2-40B4-BE49-F238E27FC236}">
                  <a16:creationId xmlns="" xmlns:a16="http://schemas.microsoft.com/office/drawing/2014/main" id="{BEA0AA89-2965-2A44-B84E-51C748B2D21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42">
              <a:extLst>
                <a:ext uri="{FF2B5EF4-FFF2-40B4-BE49-F238E27FC236}">
                  <a16:creationId xmlns="" xmlns:a16="http://schemas.microsoft.com/office/drawing/2014/main" id="{7EC47259-887A-FD48-989C-42BC5A3C983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43">
              <a:extLst>
                <a:ext uri="{FF2B5EF4-FFF2-40B4-BE49-F238E27FC236}">
                  <a16:creationId xmlns="" xmlns:a16="http://schemas.microsoft.com/office/drawing/2014/main" id="{16E261C3-18BE-934F-8A2B-59BE70AE2F4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44">
              <a:extLst>
                <a:ext uri="{FF2B5EF4-FFF2-40B4-BE49-F238E27FC236}">
                  <a16:creationId xmlns="" xmlns:a16="http://schemas.microsoft.com/office/drawing/2014/main" id="{35A2267B-0862-A24E-87D2-6CE5187CF95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5">
              <a:extLst>
                <a:ext uri="{FF2B5EF4-FFF2-40B4-BE49-F238E27FC236}">
                  <a16:creationId xmlns="" xmlns:a16="http://schemas.microsoft.com/office/drawing/2014/main" id="{A404A0DE-A076-8C4E-B8D4-EBC9453377C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53">
              <a:extLst>
                <a:ext uri="{FF2B5EF4-FFF2-40B4-BE49-F238E27FC236}">
                  <a16:creationId xmlns="" xmlns:a16="http://schemas.microsoft.com/office/drawing/2014/main" id="{9EED6D73-C275-3347-BB66-C8396425721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5963005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 xmlns:a16="http://schemas.microsoft.com/office/drawing/2014/main" id="{EB46B8FB-F6A2-5F47-A6CD-A7E17E69270F}"/>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6201388" y="0"/>
            <a:ext cx="5990612" cy="6858001"/>
            <a:chOff x="6201388" y="0"/>
            <a:chExt cx="5990612" cy="6858001"/>
          </a:xfrm>
        </p:grpSpPr>
        <p:sp>
          <p:nvSpPr>
            <p:cNvPr id="10" name="Oval 9">
              <a:extLst>
                <a:ext uri="{FF2B5EF4-FFF2-40B4-BE49-F238E27FC236}">
                  <a16:creationId xmlns="" xmlns:a16="http://schemas.microsoft.com/office/drawing/2014/main" id="{419BDE93-3EC2-4E4D-BC0B-417378F49ED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6">
              <a:extLst>
                <a:ext uri="{FF2B5EF4-FFF2-40B4-BE49-F238E27FC236}">
                  <a16:creationId xmlns="" xmlns:a16="http://schemas.microsoft.com/office/drawing/2014/main" id="{FE21F82F-1EE5-8240-97F8-387DF0253FC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48">
              <a:extLst>
                <a:ext uri="{FF2B5EF4-FFF2-40B4-BE49-F238E27FC236}">
                  <a16:creationId xmlns="" xmlns:a16="http://schemas.microsoft.com/office/drawing/2014/main" id="{AE1903E3-6B5F-6B4C-9A1F-62628A050AE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 xmlns:a16="http://schemas.microsoft.com/office/drawing/2014/main" id="{F7C55863-3B37-0743-B001-1A970033FBA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 xmlns:a16="http://schemas.microsoft.com/office/drawing/2014/main" id="{932B4C24-3A58-924C-B79A-D961EF7C2C4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 xmlns:a16="http://schemas.microsoft.com/office/drawing/2014/main" id="{21EF52E0-D2CF-544F-93A6-4D7B45A0483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63">
              <a:extLst>
                <a:ext uri="{FF2B5EF4-FFF2-40B4-BE49-F238E27FC236}">
                  <a16:creationId xmlns="" xmlns:a16="http://schemas.microsoft.com/office/drawing/2014/main" id="{6966CFE5-1C8C-2E4F-9B2D-A8438F5A532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64">
              <a:extLst>
                <a:ext uri="{FF2B5EF4-FFF2-40B4-BE49-F238E27FC236}">
                  <a16:creationId xmlns="" xmlns:a16="http://schemas.microsoft.com/office/drawing/2014/main" id="{9FD29EF3-A5B2-554A-A307-6BE1BCE8AF0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Oval 17">
              <a:extLst>
                <a:ext uri="{FF2B5EF4-FFF2-40B4-BE49-F238E27FC236}">
                  <a16:creationId xmlns="" xmlns:a16="http://schemas.microsoft.com/office/drawing/2014/main" id="{AC1ECAD8-0CF2-934D-AA1E-C108208CDE6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 xmlns:a16="http://schemas.microsoft.com/office/drawing/2014/main" id="{DB14DED1-3A58-8C4D-902E-2A9F34043F6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 xmlns:a16="http://schemas.microsoft.com/office/drawing/2014/main" id="{65D65157-5719-0341-A807-A8956595FB4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 xmlns:a16="http://schemas.microsoft.com/office/drawing/2014/main" id="{A7F23F74-B777-2A4C-8EF9-E798880D594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70">
              <a:extLst>
                <a:ext uri="{FF2B5EF4-FFF2-40B4-BE49-F238E27FC236}">
                  <a16:creationId xmlns="" xmlns:a16="http://schemas.microsoft.com/office/drawing/2014/main" id="{E3B9A050-0AE1-1D4B-A2AC-6EEF64B106D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71">
              <a:extLst>
                <a:ext uri="{FF2B5EF4-FFF2-40B4-BE49-F238E27FC236}">
                  <a16:creationId xmlns="" xmlns:a16="http://schemas.microsoft.com/office/drawing/2014/main" id="{C424FE38-F803-8D47-BF56-1B18EC2B1F0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Oval 23">
              <a:extLst>
                <a:ext uri="{FF2B5EF4-FFF2-40B4-BE49-F238E27FC236}">
                  <a16:creationId xmlns="" xmlns:a16="http://schemas.microsoft.com/office/drawing/2014/main" id="{E37187F2-9212-0641-97D0-1ACD50B748A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 xmlns:a16="http://schemas.microsoft.com/office/drawing/2014/main" id="{C760C651-2AC4-564E-BEAA-AB7FAFE7F79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 xmlns:a16="http://schemas.microsoft.com/office/drawing/2014/main" id="{58B0A1B8-5BA3-3548-9511-B4904D05264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75">
              <a:extLst>
                <a:ext uri="{FF2B5EF4-FFF2-40B4-BE49-F238E27FC236}">
                  <a16:creationId xmlns="" xmlns:a16="http://schemas.microsoft.com/office/drawing/2014/main" id="{424CD779-EE9A-214D-9488-767327E373A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6">
              <a:extLst>
                <a:ext uri="{FF2B5EF4-FFF2-40B4-BE49-F238E27FC236}">
                  <a16:creationId xmlns="" xmlns:a16="http://schemas.microsoft.com/office/drawing/2014/main" id="{630D08C6-9EFB-8540-875F-2A55DED2AAE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7">
              <a:extLst>
                <a:ext uri="{FF2B5EF4-FFF2-40B4-BE49-F238E27FC236}">
                  <a16:creationId xmlns="" xmlns:a16="http://schemas.microsoft.com/office/drawing/2014/main" id="{D7E8DA86-1294-4641-9C52-6E153150641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8">
              <a:extLst>
                <a:ext uri="{FF2B5EF4-FFF2-40B4-BE49-F238E27FC236}">
                  <a16:creationId xmlns="" xmlns:a16="http://schemas.microsoft.com/office/drawing/2014/main" id="{011063C9-2A43-3348-A018-F27FACAA778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79">
              <a:extLst>
                <a:ext uri="{FF2B5EF4-FFF2-40B4-BE49-F238E27FC236}">
                  <a16:creationId xmlns="" xmlns:a16="http://schemas.microsoft.com/office/drawing/2014/main" id="{EE85C7DE-D965-244F-BD95-3A05FF4AAC6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0">
              <a:extLst>
                <a:ext uri="{FF2B5EF4-FFF2-40B4-BE49-F238E27FC236}">
                  <a16:creationId xmlns="" xmlns:a16="http://schemas.microsoft.com/office/drawing/2014/main" id="{315A1389-149A-3342-A863-637D42FDB28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81">
              <a:extLst>
                <a:ext uri="{FF2B5EF4-FFF2-40B4-BE49-F238E27FC236}">
                  <a16:creationId xmlns="" xmlns:a16="http://schemas.microsoft.com/office/drawing/2014/main" id="{B149CC6F-B6C6-BE46-B451-1BF7D47A893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5" name="Straight Connector 34">
            <a:extLst>
              <a:ext uri="{FF2B5EF4-FFF2-40B4-BE49-F238E27FC236}">
                <a16:creationId xmlns="" xmlns:a16="http://schemas.microsoft.com/office/drawing/2014/main" id="{D33A3282-0389-C547-8CA6-7F3E7F27B34D}"/>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7" name="Rectangle 36">
            <a:extLst>
              <a:ext uri="{FF2B5EF4-FFF2-40B4-BE49-F238E27FC236}">
                <a16:creationId xmlns="" xmlns:a16="http://schemas.microsoft.com/office/drawing/2014/main" id="{4EFE82FE-7465-AE46-88DF-34D347E83B8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8A49A1D1-6781-D8A2-F5CA-B7D4BD186B53}"/>
              </a:ext>
            </a:extLst>
          </p:cNvPr>
          <p:cNvSpPr>
            <a:spLocks noGrp="1"/>
          </p:cNvSpPr>
          <p:nvPr>
            <p:ph type="title"/>
          </p:nvPr>
        </p:nvSpPr>
        <p:spPr>
          <a:xfrm>
            <a:off x="565150" y="768334"/>
            <a:ext cx="4134537" cy="2866405"/>
          </a:xfrm>
        </p:spPr>
        <p:txBody>
          <a:bodyPr vert="horz" lIns="91440" tIns="45720" rIns="91440" bIns="45720" rtlCol="0" anchor="t">
            <a:normAutofit/>
          </a:bodyPr>
          <a:lstStyle/>
          <a:p>
            <a:pPr>
              <a:lnSpc>
                <a:spcPct val="90000"/>
              </a:lnSpc>
            </a:pPr>
            <a:r>
              <a:rPr lang="en-US" sz="3000" spc="15" dirty="0">
                <a:effectLst/>
              </a:rPr>
              <a:t>Can you efficiently navigate through different operating systems (Windows, macOS, Linux)?</a:t>
            </a:r>
            <a:endParaRPr lang="en-US" sz="3000" dirty="0"/>
          </a:p>
        </p:txBody>
      </p:sp>
      <p:grpSp>
        <p:nvGrpSpPr>
          <p:cNvPr id="39" name="Group 38">
            <a:extLst>
              <a:ext uri="{FF2B5EF4-FFF2-40B4-BE49-F238E27FC236}">
                <a16:creationId xmlns="" xmlns:a16="http://schemas.microsoft.com/office/drawing/2014/main" id="{665B630C-8A26-BF40-AD00-AAAB3F8DFB58}"/>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10290315" y="0"/>
            <a:ext cx="1901686" cy="4677439"/>
            <a:chOff x="10290315" y="0"/>
            <a:chExt cx="1901686" cy="4677439"/>
          </a:xfrm>
        </p:grpSpPr>
        <p:sp>
          <p:nvSpPr>
            <p:cNvPr id="40" name="Freeform 85">
              <a:extLst>
                <a:ext uri="{FF2B5EF4-FFF2-40B4-BE49-F238E27FC236}">
                  <a16:creationId xmlns="" xmlns:a16="http://schemas.microsoft.com/office/drawing/2014/main" id="{47332152-49D9-5F42-9522-9424EDC706E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87">
              <a:extLst>
                <a:ext uri="{FF2B5EF4-FFF2-40B4-BE49-F238E27FC236}">
                  <a16:creationId xmlns="" xmlns:a16="http://schemas.microsoft.com/office/drawing/2014/main" id="{60C97C94-6942-C048-8F6F-55E05CBA1A2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89">
              <a:extLst>
                <a:ext uri="{FF2B5EF4-FFF2-40B4-BE49-F238E27FC236}">
                  <a16:creationId xmlns="" xmlns:a16="http://schemas.microsoft.com/office/drawing/2014/main" id="{BD92967A-BFB2-E441-AC07-5997DDDD571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100">
              <a:extLst>
                <a:ext uri="{FF2B5EF4-FFF2-40B4-BE49-F238E27FC236}">
                  <a16:creationId xmlns="" xmlns:a16="http://schemas.microsoft.com/office/drawing/2014/main" id="{DC25488D-5181-EC40-A6AC-862FC378799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45" name="Straight Connector 44">
            <a:extLst>
              <a:ext uri="{FF2B5EF4-FFF2-40B4-BE49-F238E27FC236}">
                <a16:creationId xmlns="" xmlns:a16="http://schemas.microsoft.com/office/drawing/2014/main" id="{EEA70831-9A8D-3B4D-8EA5-EE32F93E94E9}"/>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65150" y="6087110"/>
            <a:ext cx="413453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 xmlns:a16="http://schemas.microsoft.com/office/drawing/2014/main" id="{3ECA894B-E701-1018-B615-90D6CD3D5D16}"/>
              </a:ext>
            </a:extLst>
          </p:cNvPr>
          <p:cNvPicPr>
            <a:picLocks noGrp="1" noChangeAspect="1"/>
          </p:cNvPicPr>
          <p:nvPr>
            <p:ph idx="1"/>
          </p:nvPr>
        </p:nvPicPr>
        <p:blipFill>
          <a:blip r:embed="rId2"/>
          <a:stretch>
            <a:fillRect/>
          </a:stretch>
        </p:blipFill>
        <p:spPr>
          <a:xfrm>
            <a:off x="4318782" y="1519471"/>
            <a:ext cx="7218327" cy="4385132"/>
          </a:xfrm>
          <a:prstGeom prst="rect">
            <a:avLst/>
          </a:prstGeom>
        </p:spPr>
      </p:pic>
    </p:spTree>
    <p:extLst>
      <p:ext uri="{BB962C8B-B14F-4D97-AF65-F5344CB8AC3E}">
        <p14:creationId xmlns:p14="http://schemas.microsoft.com/office/powerpoint/2010/main" val="6059984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 xmlns:a16="http://schemas.microsoft.com/office/drawing/2014/main" id="{EB46B8FB-F6A2-5F47-A6CD-A7E17E69270F}"/>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6201388" y="0"/>
            <a:ext cx="5990612" cy="6858001"/>
            <a:chOff x="6201388" y="0"/>
            <a:chExt cx="5990612" cy="6858001"/>
          </a:xfrm>
        </p:grpSpPr>
        <p:sp>
          <p:nvSpPr>
            <p:cNvPr id="10" name="Oval 9">
              <a:extLst>
                <a:ext uri="{FF2B5EF4-FFF2-40B4-BE49-F238E27FC236}">
                  <a16:creationId xmlns="" xmlns:a16="http://schemas.microsoft.com/office/drawing/2014/main" id="{419BDE93-3EC2-4E4D-BC0B-417378F49ED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6">
              <a:extLst>
                <a:ext uri="{FF2B5EF4-FFF2-40B4-BE49-F238E27FC236}">
                  <a16:creationId xmlns="" xmlns:a16="http://schemas.microsoft.com/office/drawing/2014/main" id="{FE21F82F-1EE5-8240-97F8-387DF0253FC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48">
              <a:extLst>
                <a:ext uri="{FF2B5EF4-FFF2-40B4-BE49-F238E27FC236}">
                  <a16:creationId xmlns="" xmlns:a16="http://schemas.microsoft.com/office/drawing/2014/main" id="{AE1903E3-6B5F-6B4C-9A1F-62628A050AE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 xmlns:a16="http://schemas.microsoft.com/office/drawing/2014/main" id="{F7C55863-3B37-0743-B001-1A970033FBA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 xmlns:a16="http://schemas.microsoft.com/office/drawing/2014/main" id="{932B4C24-3A58-924C-B79A-D961EF7C2C4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 xmlns:a16="http://schemas.microsoft.com/office/drawing/2014/main" id="{21EF52E0-D2CF-544F-93A6-4D7B45A0483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63">
              <a:extLst>
                <a:ext uri="{FF2B5EF4-FFF2-40B4-BE49-F238E27FC236}">
                  <a16:creationId xmlns="" xmlns:a16="http://schemas.microsoft.com/office/drawing/2014/main" id="{6966CFE5-1C8C-2E4F-9B2D-A8438F5A532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64">
              <a:extLst>
                <a:ext uri="{FF2B5EF4-FFF2-40B4-BE49-F238E27FC236}">
                  <a16:creationId xmlns="" xmlns:a16="http://schemas.microsoft.com/office/drawing/2014/main" id="{9FD29EF3-A5B2-554A-A307-6BE1BCE8AF0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Oval 17">
              <a:extLst>
                <a:ext uri="{FF2B5EF4-FFF2-40B4-BE49-F238E27FC236}">
                  <a16:creationId xmlns="" xmlns:a16="http://schemas.microsoft.com/office/drawing/2014/main" id="{AC1ECAD8-0CF2-934D-AA1E-C108208CDE6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 xmlns:a16="http://schemas.microsoft.com/office/drawing/2014/main" id="{DB14DED1-3A58-8C4D-902E-2A9F34043F6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 xmlns:a16="http://schemas.microsoft.com/office/drawing/2014/main" id="{65D65157-5719-0341-A807-A8956595FB4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 xmlns:a16="http://schemas.microsoft.com/office/drawing/2014/main" id="{A7F23F74-B777-2A4C-8EF9-E798880D594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70">
              <a:extLst>
                <a:ext uri="{FF2B5EF4-FFF2-40B4-BE49-F238E27FC236}">
                  <a16:creationId xmlns="" xmlns:a16="http://schemas.microsoft.com/office/drawing/2014/main" id="{E3B9A050-0AE1-1D4B-A2AC-6EEF64B106D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71">
              <a:extLst>
                <a:ext uri="{FF2B5EF4-FFF2-40B4-BE49-F238E27FC236}">
                  <a16:creationId xmlns="" xmlns:a16="http://schemas.microsoft.com/office/drawing/2014/main" id="{C424FE38-F803-8D47-BF56-1B18EC2B1F0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Oval 23">
              <a:extLst>
                <a:ext uri="{FF2B5EF4-FFF2-40B4-BE49-F238E27FC236}">
                  <a16:creationId xmlns="" xmlns:a16="http://schemas.microsoft.com/office/drawing/2014/main" id="{E37187F2-9212-0641-97D0-1ACD50B748A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 xmlns:a16="http://schemas.microsoft.com/office/drawing/2014/main" id="{C760C651-2AC4-564E-BEAA-AB7FAFE7F79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 xmlns:a16="http://schemas.microsoft.com/office/drawing/2014/main" id="{58B0A1B8-5BA3-3548-9511-B4904D05264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75">
              <a:extLst>
                <a:ext uri="{FF2B5EF4-FFF2-40B4-BE49-F238E27FC236}">
                  <a16:creationId xmlns="" xmlns:a16="http://schemas.microsoft.com/office/drawing/2014/main" id="{424CD779-EE9A-214D-9488-767327E373A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6">
              <a:extLst>
                <a:ext uri="{FF2B5EF4-FFF2-40B4-BE49-F238E27FC236}">
                  <a16:creationId xmlns="" xmlns:a16="http://schemas.microsoft.com/office/drawing/2014/main" id="{630D08C6-9EFB-8540-875F-2A55DED2AAE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7">
              <a:extLst>
                <a:ext uri="{FF2B5EF4-FFF2-40B4-BE49-F238E27FC236}">
                  <a16:creationId xmlns="" xmlns:a16="http://schemas.microsoft.com/office/drawing/2014/main" id="{D7E8DA86-1294-4641-9C52-6E153150641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8">
              <a:extLst>
                <a:ext uri="{FF2B5EF4-FFF2-40B4-BE49-F238E27FC236}">
                  <a16:creationId xmlns="" xmlns:a16="http://schemas.microsoft.com/office/drawing/2014/main" id="{011063C9-2A43-3348-A018-F27FACAA778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79">
              <a:extLst>
                <a:ext uri="{FF2B5EF4-FFF2-40B4-BE49-F238E27FC236}">
                  <a16:creationId xmlns="" xmlns:a16="http://schemas.microsoft.com/office/drawing/2014/main" id="{EE85C7DE-D965-244F-BD95-3A05FF4AAC6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0">
              <a:extLst>
                <a:ext uri="{FF2B5EF4-FFF2-40B4-BE49-F238E27FC236}">
                  <a16:creationId xmlns="" xmlns:a16="http://schemas.microsoft.com/office/drawing/2014/main" id="{315A1389-149A-3342-A863-637D42FDB28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81">
              <a:extLst>
                <a:ext uri="{FF2B5EF4-FFF2-40B4-BE49-F238E27FC236}">
                  <a16:creationId xmlns="" xmlns:a16="http://schemas.microsoft.com/office/drawing/2014/main" id="{B149CC6F-B6C6-BE46-B451-1BF7D47A893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5" name="Straight Connector 34">
            <a:extLst>
              <a:ext uri="{FF2B5EF4-FFF2-40B4-BE49-F238E27FC236}">
                <a16:creationId xmlns="" xmlns:a16="http://schemas.microsoft.com/office/drawing/2014/main" id="{D33A3282-0389-C547-8CA6-7F3E7F27B34D}"/>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7" name="Rectangle 36">
            <a:extLst>
              <a:ext uri="{FF2B5EF4-FFF2-40B4-BE49-F238E27FC236}">
                <a16:creationId xmlns="" xmlns:a16="http://schemas.microsoft.com/office/drawing/2014/main" id="{4EFE82FE-7465-AE46-88DF-34D347E83B8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AAD7C358-95C4-141B-EC29-F42BB59DDE66}"/>
              </a:ext>
            </a:extLst>
          </p:cNvPr>
          <p:cNvSpPr>
            <a:spLocks noGrp="1"/>
          </p:cNvSpPr>
          <p:nvPr>
            <p:ph type="title"/>
          </p:nvPr>
        </p:nvSpPr>
        <p:spPr>
          <a:xfrm>
            <a:off x="565150" y="768334"/>
            <a:ext cx="4134537" cy="2866405"/>
          </a:xfrm>
        </p:spPr>
        <p:txBody>
          <a:bodyPr vert="horz" lIns="91440" tIns="45720" rIns="91440" bIns="45720" rtlCol="0" anchor="t">
            <a:normAutofit/>
          </a:bodyPr>
          <a:lstStyle/>
          <a:p>
            <a:pPr>
              <a:lnSpc>
                <a:spcPct val="90000"/>
              </a:lnSpc>
            </a:pPr>
            <a:r>
              <a:rPr lang="en-US" sz="3000" spc="15" dirty="0">
                <a:effectLst/>
              </a:rPr>
              <a:t>Are you comfortable with basic troubleshooting (installing software, resolving common issues)?</a:t>
            </a:r>
            <a:endParaRPr lang="en-US" sz="3000" dirty="0"/>
          </a:p>
        </p:txBody>
      </p:sp>
      <p:grpSp>
        <p:nvGrpSpPr>
          <p:cNvPr id="39" name="Group 38">
            <a:extLst>
              <a:ext uri="{FF2B5EF4-FFF2-40B4-BE49-F238E27FC236}">
                <a16:creationId xmlns="" xmlns:a16="http://schemas.microsoft.com/office/drawing/2014/main" id="{665B630C-8A26-BF40-AD00-AAAB3F8DFB58}"/>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10290315" y="0"/>
            <a:ext cx="1901686" cy="4677439"/>
            <a:chOff x="10290315" y="0"/>
            <a:chExt cx="1901686" cy="4677439"/>
          </a:xfrm>
        </p:grpSpPr>
        <p:sp>
          <p:nvSpPr>
            <p:cNvPr id="40" name="Freeform 85">
              <a:extLst>
                <a:ext uri="{FF2B5EF4-FFF2-40B4-BE49-F238E27FC236}">
                  <a16:creationId xmlns="" xmlns:a16="http://schemas.microsoft.com/office/drawing/2014/main" id="{47332152-49D9-5F42-9522-9424EDC706E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87">
              <a:extLst>
                <a:ext uri="{FF2B5EF4-FFF2-40B4-BE49-F238E27FC236}">
                  <a16:creationId xmlns="" xmlns:a16="http://schemas.microsoft.com/office/drawing/2014/main" id="{60C97C94-6942-C048-8F6F-55E05CBA1A2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89">
              <a:extLst>
                <a:ext uri="{FF2B5EF4-FFF2-40B4-BE49-F238E27FC236}">
                  <a16:creationId xmlns="" xmlns:a16="http://schemas.microsoft.com/office/drawing/2014/main" id="{BD92967A-BFB2-E441-AC07-5997DDDD571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100">
              <a:extLst>
                <a:ext uri="{FF2B5EF4-FFF2-40B4-BE49-F238E27FC236}">
                  <a16:creationId xmlns="" xmlns:a16="http://schemas.microsoft.com/office/drawing/2014/main" id="{DC25488D-5181-EC40-A6AC-862FC378799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45" name="Straight Connector 44">
            <a:extLst>
              <a:ext uri="{FF2B5EF4-FFF2-40B4-BE49-F238E27FC236}">
                <a16:creationId xmlns="" xmlns:a16="http://schemas.microsoft.com/office/drawing/2014/main" id="{EEA70831-9A8D-3B4D-8EA5-EE32F93E94E9}"/>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65150" y="6087110"/>
            <a:ext cx="413453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 xmlns:a16="http://schemas.microsoft.com/office/drawing/2014/main" id="{F64E19FA-F9BB-0E06-9ED8-66DB2209175F}"/>
              </a:ext>
            </a:extLst>
          </p:cNvPr>
          <p:cNvPicPr>
            <a:picLocks noGrp="1" noChangeAspect="1"/>
          </p:cNvPicPr>
          <p:nvPr>
            <p:ph idx="1"/>
          </p:nvPr>
        </p:nvPicPr>
        <p:blipFill>
          <a:blip r:embed="rId2"/>
          <a:stretch>
            <a:fillRect/>
          </a:stretch>
        </p:blipFill>
        <p:spPr>
          <a:xfrm>
            <a:off x="3811577" y="1535153"/>
            <a:ext cx="7725532" cy="4654632"/>
          </a:xfrm>
          <a:prstGeom prst="rect">
            <a:avLst/>
          </a:prstGeom>
        </p:spPr>
      </p:pic>
    </p:spTree>
    <p:extLst>
      <p:ext uri="{BB962C8B-B14F-4D97-AF65-F5344CB8AC3E}">
        <p14:creationId xmlns:p14="http://schemas.microsoft.com/office/powerpoint/2010/main" val="34112942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 xmlns:a16="http://schemas.microsoft.com/office/drawing/2014/main" id="{EB46B8FB-F6A2-5F47-A6CD-A7E17E69270F}"/>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6201388" y="0"/>
            <a:ext cx="5990612" cy="6858001"/>
            <a:chOff x="6201388" y="0"/>
            <a:chExt cx="5990612" cy="6858001"/>
          </a:xfrm>
        </p:grpSpPr>
        <p:sp>
          <p:nvSpPr>
            <p:cNvPr id="10" name="Oval 9">
              <a:extLst>
                <a:ext uri="{FF2B5EF4-FFF2-40B4-BE49-F238E27FC236}">
                  <a16:creationId xmlns="" xmlns:a16="http://schemas.microsoft.com/office/drawing/2014/main" id="{419BDE93-3EC2-4E4D-BC0B-417378F49ED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6">
              <a:extLst>
                <a:ext uri="{FF2B5EF4-FFF2-40B4-BE49-F238E27FC236}">
                  <a16:creationId xmlns="" xmlns:a16="http://schemas.microsoft.com/office/drawing/2014/main" id="{FE21F82F-1EE5-8240-97F8-387DF0253FC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48">
              <a:extLst>
                <a:ext uri="{FF2B5EF4-FFF2-40B4-BE49-F238E27FC236}">
                  <a16:creationId xmlns="" xmlns:a16="http://schemas.microsoft.com/office/drawing/2014/main" id="{AE1903E3-6B5F-6B4C-9A1F-62628A050AE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 xmlns:a16="http://schemas.microsoft.com/office/drawing/2014/main" id="{F7C55863-3B37-0743-B001-1A970033FBA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 xmlns:a16="http://schemas.microsoft.com/office/drawing/2014/main" id="{932B4C24-3A58-924C-B79A-D961EF7C2C4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 xmlns:a16="http://schemas.microsoft.com/office/drawing/2014/main" id="{21EF52E0-D2CF-544F-93A6-4D7B45A0483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63">
              <a:extLst>
                <a:ext uri="{FF2B5EF4-FFF2-40B4-BE49-F238E27FC236}">
                  <a16:creationId xmlns="" xmlns:a16="http://schemas.microsoft.com/office/drawing/2014/main" id="{6966CFE5-1C8C-2E4F-9B2D-A8438F5A532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64">
              <a:extLst>
                <a:ext uri="{FF2B5EF4-FFF2-40B4-BE49-F238E27FC236}">
                  <a16:creationId xmlns="" xmlns:a16="http://schemas.microsoft.com/office/drawing/2014/main" id="{9FD29EF3-A5B2-554A-A307-6BE1BCE8AF0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Oval 17">
              <a:extLst>
                <a:ext uri="{FF2B5EF4-FFF2-40B4-BE49-F238E27FC236}">
                  <a16:creationId xmlns="" xmlns:a16="http://schemas.microsoft.com/office/drawing/2014/main" id="{AC1ECAD8-0CF2-934D-AA1E-C108208CDE6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 xmlns:a16="http://schemas.microsoft.com/office/drawing/2014/main" id="{DB14DED1-3A58-8C4D-902E-2A9F34043F6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 xmlns:a16="http://schemas.microsoft.com/office/drawing/2014/main" id="{65D65157-5719-0341-A807-A8956595FB4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 xmlns:a16="http://schemas.microsoft.com/office/drawing/2014/main" id="{A7F23F74-B777-2A4C-8EF9-E798880D594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70">
              <a:extLst>
                <a:ext uri="{FF2B5EF4-FFF2-40B4-BE49-F238E27FC236}">
                  <a16:creationId xmlns="" xmlns:a16="http://schemas.microsoft.com/office/drawing/2014/main" id="{E3B9A050-0AE1-1D4B-A2AC-6EEF64B106D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71">
              <a:extLst>
                <a:ext uri="{FF2B5EF4-FFF2-40B4-BE49-F238E27FC236}">
                  <a16:creationId xmlns="" xmlns:a16="http://schemas.microsoft.com/office/drawing/2014/main" id="{C424FE38-F803-8D47-BF56-1B18EC2B1F0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Oval 23">
              <a:extLst>
                <a:ext uri="{FF2B5EF4-FFF2-40B4-BE49-F238E27FC236}">
                  <a16:creationId xmlns="" xmlns:a16="http://schemas.microsoft.com/office/drawing/2014/main" id="{E37187F2-9212-0641-97D0-1ACD50B748A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 xmlns:a16="http://schemas.microsoft.com/office/drawing/2014/main" id="{C760C651-2AC4-564E-BEAA-AB7FAFE7F79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 xmlns:a16="http://schemas.microsoft.com/office/drawing/2014/main" id="{58B0A1B8-5BA3-3548-9511-B4904D05264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75">
              <a:extLst>
                <a:ext uri="{FF2B5EF4-FFF2-40B4-BE49-F238E27FC236}">
                  <a16:creationId xmlns="" xmlns:a16="http://schemas.microsoft.com/office/drawing/2014/main" id="{424CD779-EE9A-214D-9488-767327E373A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6">
              <a:extLst>
                <a:ext uri="{FF2B5EF4-FFF2-40B4-BE49-F238E27FC236}">
                  <a16:creationId xmlns="" xmlns:a16="http://schemas.microsoft.com/office/drawing/2014/main" id="{630D08C6-9EFB-8540-875F-2A55DED2AAE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7">
              <a:extLst>
                <a:ext uri="{FF2B5EF4-FFF2-40B4-BE49-F238E27FC236}">
                  <a16:creationId xmlns="" xmlns:a16="http://schemas.microsoft.com/office/drawing/2014/main" id="{D7E8DA86-1294-4641-9C52-6E153150641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8">
              <a:extLst>
                <a:ext uri="{FF2B5EF4-FFF2-40B4-BE49-F238E27FC236}">
                  <a16:creationId xmlns="" xmlns:a16="http://schemas.microsoft.com/office/drawing/2014/main" id="{011063C9-2A43-3348-A018-F27FACAA778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79">
              <a:extLst>
                <a:ext uri="{FF2B5EF4-FFF2-40B4-BE49-F238E27FC236}">
                  <a16:creationId xmlns="" xmlns:a16="http://schemas.microsoft.com/office/drawing/2014/main" id="{EE85C7DE-D965-244F-BD95-3A05FF4AAC6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0">
              <a:extLst>
                <a:ext uri="{FF2B5EF4-FFF2-40B4-BE49-F238E27FC236}">
                  <a16:creationId xmlns="" xmlns:a16="http://schemas.microsoft.com/office/drawing/2014/main" id="{315A1389-149A-3342-A863-637D42FDB28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81">
              <a:extLst>
                <a:ext uri="{FF2B5EF4-FFF2-40B4-BE49-F238E27FC236}">
                  <a16:creationId xmlns="" xmlns:a16="http://schemas.microsoft.com/office/drawing/2014/main" id="{B149CC6F-B6C6-BE46-B451-1BF7D47A893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5" name="Straight Connector 34">
            <a:extLst>
              <a:ext uri="{FF2B5EF4-FFF2-40B4-BE49-F238E27FC236}">
                <a16:creationId xmlns="" xmlns:a16="http://schemas.microsoft.com/office/drawing/2014/main" id="{D33A3282-0389-C547-8CA6-7F3E7F27B34D}"/>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7" name="Rectangle 36">
            <a:extLst>
              <a:ext uri="{FF2B5EF4-FFF2-40B4-BE49-F238E27FC236}">
                <a16:creationId xmlns="" xmlns:a16="http://schemas.microsoft.com/office/drawing/2014/main" id="{4EFE82FE-7465-AE46-88DF-34D347E83B8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A9C1FC04-C1D8-7C0F-2DBE-44D494D05577}"/>
              </a:ext>
            </a:extLst>
          </p:cNvPr>
          <p:cNvSpPr>
            <a:spLocks noGrp="1"/>
          </p:cNvSpPr>
          <p:nvPr>
            <p:ph type="title"/>
          </p:nvPr>
        </p:nvSpPr>
        <p:spPr>
          <a:xfrm>
            <a:off x="566924" y="765768"/>
            <a:ext cx="6402597" cy="1063244"/>
          </a:xfrm>
        </p:spPr>
        <p:txBody>
          <a:bodyPr vert="horz" lIns="91440" tIns="45720" rIns="91440" bIns="45720" rtlCol="0" anchor="t">
            <a:normAutofit/>
          </a:bodyPr>
          <a:lstStyle/>
          <a:p>
            <a:pPr>
              <a:lnSpc>
                <a:spcPct val="90000"/>
              </a:lnSpc>
            </a:pPr>
            <a:r>
              <a:rPr lang="en-US" sz="2600" spc="15">
                <a:effectLst/>
              </a:rPr>
              <a:t>How would you rate your ability to conduct effective online research?</a:t>
            </a:r>
            <a:endParaRPr lang="en-US" sz="2600"/>
          </a:p>
        </p:txBody>
      </p:sp>
      <p:grpSp>
        <p:nvGrpSpPr>
          <p:cNvPr id="39" name="Group 38">
            <a:extLst>
              <a:ext uri="{FF2B5EF4-FFF2-40B4-BE49-F238E27FC236}">
                <a16:creationId xmlns="" xmlns:a16="http://schemas.microsoft.com/office/drawing/2014/main" id="{BCFFF971-DAC9-F44B-9F22-4B030B6B61B3}"/>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10290315" y="0"/>
            <a:ext cx="1901686" cy="4677439"/>
            <a:chOff x="10290315" y="0"/>
            <a:chExt cx="1901686" cy="4677439"/>
          </a:xfrm>
        </p:grpSpPr>
        <p:sp>
          <p:nvSpPr>
            <p:cNvPr id="40" name="Freeform 39">
              <a:extLst>
                <a:ext uri="{FF2B5EF4-FFF2-40B4-BE49-F238E27FC236}">
                  <a16:creationId xmlns="" xmlns:a16="http://schemas.microsoft.com/office/drawing/2014/main" id="{2E3E7145-2B02-8142-A82F-FFCA717D614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41">
              <a:extLst>
                <a:ext uri="{FF2B5EF4-FFF2-40B4-BE49-F238E27FC236}">
                  <a16:creationId xmlns="" xmlns:a16="http://schemas.microsoft.com/office/drawing/2014/main" id="{33EA453D-E925-4C4C-A1E9-D54E82602D3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3">
              <a:extLst>
                <a:ext uri="{FF2B5EF4-FFF2-40B4-BE49-F238E27FC236}">
                  <a16:creationId xmlns="" xmlns:a16="http://schemas.microsoft.com/office/drawing/2014/main" id="{CBA4AF6C-8831-A34A-91A3-CC6ED3566B57}"/>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44">
              <a:extLst>
                <a:ext uri="{FF2B5EF4-FFF2-40B4-BE49-F238E27FC236}">
                  <a16:creationId xmlns="" xmlns:a16="http://schemas.microsoft.com/office/drawing/2014/main" id="{8B12A352-6C2B-B94E-82E0-45D881BB7CD0}"/>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4" name="Content Placeholder 3">
            <a:extLst>
              <a:ext uri="{FF2B5EF4-FFF2-40B4-BE49-F238E27FC236}">
                <a16:creationId xmlns="" xmlns:a16="http://schemas.microsoft.com/office/drawing/2014/main" id="{CD637DF5-A759-390B-2D19-8A65C9AF145A}"/>
              </a:ext>
            </a:extLst>
          </p:cNvPr>
          <p:cNvPicPr>
            <a:picLocks noGrp="1" noChangeAspect="1"/>
          </p:cNvPicPr>
          <p:nvPr>
            <p:ph idx="1"/>
          </p:nvPr>
        </p:nvPicPr>
        <p:blipFill rotWithShape="1">
          <a:blip r:embed="rId2"/>
          <a:srcRect l="297"/>
          <a:stretch/>
        </p:blipFill>
        <p:spPr>
          <a:xfrm>
            <a:off x="651489" y="2169236"/>
            <a:ext cx="10885620" cy="3712134"/>
          </a:xfrm>
          <a:prstGeom prst="rect">
            <a:avLst/>
          </a:prstGeom>
        </p:spPr>
      </p:pic>
      <p:cxnSp>
        <p:nvCxnSpPr>
          <p:cNvPr id="45" name="Straight Connector 44">
            <a:extLst>
              <a:ext uri="{FF2B5EF4-FFF2-40B4-BE49-F238E27FC236}">
                <a16:creationId xmlns="" xmlns:a16="http://schemas.microsoft.com/office/drawing/2014/main" id="{51D4F49C-5EE1-6C4F-858E-AE02CC2CD5BB}"/>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56289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0C59EA9-21B8-CF02-8B3B-E01A4FE4AC00}"/>
              </a:ext>
            </a:extLst>
          </p:cNvPr>
          <p:cNvSpPr>
            <a:spLocks noGrp="1"/>
          </p:cNvSpPr>
          <p:nvPr>
            <p:ph type="title"/>
          </p:nvPr>
        </p:nvSpPr>
        <p:spPr>
          <a:xfrm>
            <a:off x="565151" y="770889"/>
            <a:ext cx="2509354" cy="2171094"/>
          </a:xfrm>
        </p:spPr>
        <p:txBody>
          <a:bodyPr>
            <a:noAutofit/>
          </a:bodyPr>
          <a:lstStyle/>
          <a:p>
            <a:r>
              <a:rPr lang="en-US" sz="3000" spc="15" dirty="0">
                <a:solidFill>
                  <a:srgbClr val="202124"/>
                </a:solidFill>
                <a:effectLst/>
                <a:ea typeface="Calibri" panose="020F0502020204030204" pitchFamily="34" charset="0"/>
              </a:rPr>
              <a:t>Did your educational institution provide adequate training/resources to develop your digital skills</a:t>
            </a:r>
            <a:r>
              <a:rPr lang="en-US" sz="3000" spc="15" dirty="0">
                <a:solidFill>
                  <a:srgbClr val="202124"/>
                </a:solidFill>
                <a:effectLst/>
                <a:latin typeface="Arial" panose="020B0604020202020204" pitchFamily="34" charset="0"/>
                <a:ea typeface="Calibri" panose="020F0502020204030204" pitchFamily="34" charset="0"/>
              </a:rPr>
              <a:t>?</a:t>
            </a:r>
            <a:endParaRPr lang="en-US" sz="3000" dirty="0"/>
          </a:p>
        </p:txBody>
      </p:sp>
      <p:pic>
        <p:nvPicPr>
          <p:cNvPr id="4" name="Content Placeholder 3">
            <a:extLst>
              <a:ext uri="{FF2B5EF4-FFF2-40B4-BE49-F238E27FC236}">
                <a16:creationId xmlns="" xmlns:a16="http://schemas.microsoft.com/office/drawing/2014/main" id="{52C08FFF-9937-6FC1-D33F-A5FF01A0BCA3}"/>
              </a:ext>
            </a:extLst>
          </p:cNvPr>
          <p:cNvPicPr>
            <a:picLocks noGrp="1" noChangeAspect="1"/>
          </p:cNvPicPr>
          <p:nvPr>
            <p:ph idx="1"/>
          </p:nvPr>
        </p:nvPicPr>
        <p:blipFill>
          <a:blip r:embed="rId2"/>
          <a:stretch>
            <a:fillRect/>
          </a:stretch>
        </p:blipFill>
        <p:spPr>
          <a:xfrm>
            <a:off x="2912012" y="1522052"/>
            <a:ext cx="7434309" cy="4316041"/>
          </a:xfrm>
          <a:prstGeom prst="rect">
            <a:avLst/>
          </a:prstGeom>
        </p:spPr>
      </p:pic>
    </p:spTree>
    <p:extLst>
      <p:ext uri="{BB962C8B-B14F-4D97-AF65-F5344CB8AC3E}">
        <p14:creationId xmlns:p14="http://schemas.microsoft.com/office/powerpoint/2010/main" val="40845567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B8E33DF-E934-4CB4-652A-E6D003F2F8C1}"/>
              </a:ext>
            </a:extLst>
          </p:cNvPr>
          <p:cNvSpPr>
            <a:spLocks noGrp="1"/>
          </p:cNvSpPr>
          <p:nvPr>
            <p:ph type="title"/>
          </p:nvPr>
        </p:nvSpPr>
        <p:spPr>
          <a:xfrm>
            <a:off x="565150" y="770890"/>
            <a:ext cx="2535859" cy="1268984"/>
          </a:xfrm>
        </p:spPr>
        <p:txBody>
          <a:bodyPr>
            <a:noAutofit/>
          </a:bodyPr>
          <a:lstStyle/>
          <a:p>
            <a:r>
              <a:rPr lang="en-US" sz="2800" spc="15" dirty="0">
                <a:solidFill>
                  <a:srgbClr val="202124"/>
                </a:solidFill>
                <a:effectLst/>
                <a:ea typeface="Calibri" panose="020F0502020204030204" pitchFamily="34" charset="0"/>
              </a:rPr>
              <a:t>Have you pursued any additional courses or training to enhance your digital skills outside of your formal education?</a:t>
            </a:r>
            <a:endParaRPr lang="en-US" sz="2800" dirty="0"/>
          </a:p>
        </p:txBody>
      </p:sp>
      <p:pic>
        <p:nvPicPr>
          <p:cNvPr id="4" name="Content Placeholder 3">
            <a:extLst>
              <a:ext uri="{FF2B5EF4-FFF2-40B4-BE49-F238E27FC236}">
                <a16:creationId xmlns="" xmlns:a16="http://schemas.microsoft.com/office/drawing/2014/main" id="{2CE69BC5-B636-DFAB-0FA2-8CB43FAD0BD3}"/>
              </a:ext>
            </a:extLst>
          </p:cNvPr>
          <p:cNvPicPr>
            <a:picLocks noGrp="1" noChangeAspect="1"/>
          </p:cNvPicPr>
          <p:nvPr>
            <p:ph idx="1"/>
          </p:nvPr>
        </p:nvPicPr>
        <p:blipFill>
          <a:blip r:embed="rId2"/>
          <a:stretch>
            <a:fillRect/>
          </a:stretch>
        </p:blipFill>
        <p:spPr>
          <a:xfrm>
            <a:off x="2957885" y="1578221"/>
            <a:ext cx="7651513" cy="4290646"/>
          </a:xfrm>
          <a:prstGeom prst="rect">
            <a:avLst/>
          </a:prstGeom>
        </p:spPr>
      </p:pic>
    </p:spTree>
    <p:extLst>
      <p:ext uri="{BB962C8B-B14F-4D97-AF65-F5344CB8AC3E}">
        <p14:creationId xmlns:p14="http://schemas.microsoft.com/office/powerpoint/2010/main" val="32461974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 xmlns:a16="http://schemas.microsoft.com/office/drawing/2014/main" id="{C7F2E4D6-EF46-1C43-8F3E-3620C3C83F3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26F5D420-041E-101A-C9BB-AEB9E774C357}"/>
              </a:ext>
            </a:extLst>
          </p:cNvPr>
          <p:cNvSpPr>
            <a:spLocks noGrp="1"/>
          </p:cNvSpPr>
          <p:nvPr>
            <p:ph type="title"/>
          </p:nvPr>
        </p:nvSpPr>
        <p:spPr>
          <a:xfrm>
            <a:off x="565150" y="770890"/>
            <a:ext cx="5995137" cy="1268984"/>
          </a:xfrm>
        </p:spPr>
        <p:txBody>
          <a:bodyPr>
            <a:normAutofit/>
          </a:bodyPr>
          <a:lstStyle/>
          <a:p>
            <a:r>
              <a:rPr lang="en-US" dirty="0"/>
              <a:t>RESULTS:</a:t>
            </a:r>
          </a:p>
        </p:txBody>
      </p:sp>
      <p:sp>
        <p:nvSpPr>
          <p:cNvPr id="3" name="Content Placeholder 2">
            <a:extLst>
              <a:ext uri="{FF2B5EF4-FFF2-40B4-BE49-F238E27FC236}">
                <a16:creationId xmlns="" xmlns:a16="http://schemas.microsoft.com/office/drawing/2014/main" id="{E88845D2-7686-2498-0DF4-2E02C7CD18F7}"/>
              </a:ext>
            </a:extLst>
          </p:cNvPr>
          <p:cNvSpPr>
            <a:spLocks noGrp="1"/>
          </p:cNvSpPr>
          <p:nvPr>
            <p:ph idx="1"/>
          </p:nvPr>
        </p:nvSpPr>
        <p:spPr>
          <a:xfrm>
            <a:off x="565150" y="2160016"/>
            <a:ext cx="5995137" cy="3601212"/>
          </a:xfrm>
        </p:spPr>
        <p:txBody>
          <a:bodyPr>
            <a:normAutofit/>
          </a:bodyPr>
          <a:lstStyle/>
          <a:p>
            <a:pPr marL="0" marR="0">
              <a:lnSpc>
                <a:spcPct val="90000"/>
              </a:lnSpc>
              <a:spcBef>
                <a:spcPts val="0"/>
              </a:spcBef>
              <a:spcAft>
                <a:spcPts val="800"/>
              </a:spcAft>
            </a:pPr>
            <a:r>
              <a:rPr lang="en-US" sz="1900" dirty="0">
                <a:effectLst/>
                <a:latin typeface="Arial" panose="020B0604020202020204" pitchFamily="34" charset="0"/>
                <a:ea typeface="Calibri" panose="020F0502020204030204" pitchFamily="34" charset="0"/>
                <a:cs typeface="Arial" panose="020B0604020202020204" pitchFamily="34" charset="0"/>
              </a:rPr>
              <a:t>According to this survey, students are found proficient in the tools that they use during undergraduate years which mainly </a:t>
            </a:r>
            <a:r>
              <a:rPr lang="en-US" sz="1900" dirty="0" smtClean="0">
                <a:effectLst/>
                <a:latin typeface="Arial" panose="020B0604020202020204" pitchFamily="34" charset="0"/>
                <a:ea typeface="Calibri" panose="020F0502020204030204" pitchFamily="34" charset="0"/>
                <a:cs typeface="Arial" panose="020B0604020202020204" pitchFamily="34" charset="0"/>
              </a:rPr>
              <a:t>include </a:t>
            </a:r>
            <a:r>
              <a:rPr lang="en-US" sz="1900" dirty="0">
                <a:effectLst/>
                <a:latin typeface="Arial" panose="020B0604020202020204" pitchFamily="34" charset="0"/>
                <a:ea typeface="Calibri" panose="020F0502020204030204" pitchFamily="34" charset="0"/>
                <a:cs typeface="Arial" panose="020B0604020202020204" pitchFamily="34" charset="0"/>
              </a:rPr>
              <a:t>MS word, excel, SPSS but apart from that their knowledge of digital tools is very low. Not only that their motivation to learn about these skills lacks very much with 71% of the students saying no to this question.</a:t>
            </a:r>
            <a:endParaRPr lang="en-US" sz="19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90000"/>
              </a:lnSpc>
              <a:spcBef>
                <a:spcPts val="0"/>
              </a:spcBef>
              <a:spcAft>
                <a:spcPts val="800"/>
              </a:spcAft>
            </a:pPr>
            <a:r>
              <a:rPr lang="en-US" sz="1900" dirty="0">
                <a:effectLst/>
                <a:latin typeface="Arial" panose="020B0604020202020204" pitchFamily="34" charset="0"/>
                <a:ea typeface="Calibri" panose="020F0502020204030204" pitchFamily="34" charset="0"/>
                <a:cs typeface="Arial" panose="020B0604020202020204" pitchFamily="34" charset="0"/>
              </a:rPr>
              <a:t>The results are pretty evident. Students need guidance, motivation and an insight into the business world. They must be aware of what is expected from them and how they should prepare themselves for their lives ahead.</a:t>
            </a:r>
            <a:endParaRPr lang="en-US" sz="1900" dirty="0">
              <a:effectLst/>
              <a:latin typeface="Calibri" panose="020F0502020204030204" pitchFamily="34" charset="0"/>
              <a:ea typeface="Calibri" panose="020F0502020204030204" pitchFamily="34" charset="0"/>
              <a:cs typeface="Arial" panose="020B0604020202020204" pitchFamily="34" charset="0"/>
            </a:endParaRPr>
          </a:p>
          <a:p>
            <a:pPr>
              <a:lnSpc>
                <a:spcPct val="90000"/>
              </a:lnSpc>
            </a:pPr>
            <a:endParaRPr lang="en-US" sz="1900" dirty="0"/>
          </a:p>
        </p:txBody>
      </p:sp>
      <p:pic>
        <p:nvPicPr>
          <p:cNvPr id="7" name="Graphic 6" descr="Books">
            <a:extLst>
              <a:ext uri="{FF2B5EF4-FFF2-40B4-BE49-F238E27FC236}">
                <a16:creationId xmlns="" xmlns:a16="http://schemas.microsoft.com/office/drawing/2014/main" id="{EE945542-6A6B-1D08-A6E0-27B1D79B204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a:off x="7453213" y="2160015"/>
            <a:ext cx="3601212" cy="3601212"/>
          </a:xfrm>
          <a:prstGeom prst="rect">
            <a:avLst/>
          </a:prstGeom>
        </p:spPr>
      </p:pic>
      <p:grpSp>
        <p:nvGrpSpPr>
          <p:cNvPr id="12" name="Group 11">
            <a:extLst>
              <a:ext uri="{FF2B5EF4-FFF2-40B4-BE49-F238E27FC236}">
                <a16:creationId xmlns="" xmlns:a16="http://schemas.microsoft.com/office/drawing/2014/main" id="{97620302-BEE8-1447-8324-5F4178AA169B}"/>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10290315" y="0"/>
            <a:ext cx="1901686" cy="4677439"/>
            <a:chOff x="10290315" y="0"/>
            <a:chExt cx="1901686" cy="4677439"/>
          </a:xfrm>
        </p:grpSpPr>
        <p:sp>
          <p:nvSpPr>
            <p:cNvPr id="13" name="Freeform 37">
              <a:extLst>
                <a:ext uri="{FF2B5EF4-FFF2-40B4-BE49-F238E27FC236}">
                  <a16:creationId xmlns="" xmlns:a16="http://schemas.microsoft.com/office/drawing/2014/main" id="{075332F5-EA0C-8B40-ADC9-D024EBD7716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39">
              <a:extLst>
                <a:ext uri="{FF2B5EF4-FFF2-40B4-BE49-F238E27FC236}">
                  <a16:creationId xmlns="" xmlns:a16="http://schemas.microsoft.com/office/drawing/2014/main" id="{2619F114-DF39-F544-B487-5430D00E139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1">
              <a:extLst>
                <a:ext uri="{FF2B5EF4-FFF2-40B4-BE49-F238E27FC236}">
                  <a16:creationId xmlns="" xmlns:a16="http://schemas.microsoft.com/office/drawing/2014/main" id="{5CDF6368-32C4-A64F-8D2E-11DE400CD92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42">
              <a:extLst>
                <a:ext uri="{FF2B5EF4-FFF2-40B4-BE49-F238E27FC236}">
                  <a16:creationId xmlns="" xmlns:a16="http://schemas.microsoft.com/office/drawing/2014/main" id="{148F19D8-49E5-0945-BC17-56044D43D38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8" name="Straight Connector 17">
            <a:extLst>
              <a:ext uri="{FF2B5EF4-FFF2-40B4-BE49-F238E27FC236}">
                <a16:creationId xmlns="" xmlns:a16="http://schemas.microsoft.com/office/drawing/2014/main" id="{68C50EA3-7CF1-9542-A21D-5B3EBACC5009}"/>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33544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C7F2E4D6-EF46-1C43-8F3E-3620C3C83F3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 xmlns:a16="http://schemas.microsoft.com/office/drawing/2014/main" id="{7A00BDF4-7643-A942-A588-F24E4E09AADE}"/>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10290315" y="0"/>
            <a:ext cx="1901686" cy="4677439"/>
            <a:chOff x="10290315" y="0"/>
            <a:chExt cx="1901686" cy="4677439"/>
          </a:xfrm>
        </p:grpSpPr>
        <p:sp>
          <p:nvSpPr>
            <p:cNvPr id="12" name="Freeform 32">
              <a:extLst>
                <a:ext uri="{FF2B5EF4-FFF2-40B4-BE49-F238E27FC236}">
                  <a16:creationId xmlns="" xmlns:a16="http://schemas.microsoft.com/office/drawing/2014/main" id="{90B25A21-16B9-8D47-928B-2367A0B8C06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34">
              <a:extLst>
                <a:ext uri="{FF2B5EF4-FFF2-40B4-BE49-F238E27FC236}">
                  <a16:creationId xmlns="" xmlns:a16="http://schemas.microsoft.com/office/drawing/2014/main" id="{E5E64190-3AC0-0A48-9917-5FAE935A85C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47">
              <a:extLst>
                <a:ext uri="{FF2B5EF4-FFF2-40B4-BE49-F238E27FC236}">
                  <a16:creationId xmlns="" xmlns:a16="http://schemas.microsoft.com/office/drawing/2014/main" id="{AE71CDB8-B430-F14E-99C8-E6AAB8E21CF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8">
              <a:extLst>
                <a:ext uri="{FF2B5EF4-FFF2-40B4-BE49-F238E27FC236}">
                  <a16:creationId xmlns="" xmlns:a16="http://schemas.microsoft.com/office/drawing/2014/main" id="{DCA37B0A-FCCC-7642-B70D-56AD500498A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 xmlns:a16="http://schemas.microsoft.com/office/drawing/2014/main" id="{92E5570B-6C4D-B946-0E70-913104064E42}"/>
              </a:ext>
            </a:extLst>
          </p:cNvPr>
          <p:cNvSpPr>
            <a:spLocks noGrp="1"/>
          </p:cNvSpPr>
          <p:nvPr>
            <p:ph type="title"/>
          </p:nvPr>
        </p:nvSpPr>
        <p:spPr>
          <a:xfrm>
            <a:off x="5224243" y="770890"/>
            <a:ext cx="6400999" cy="1268984"/>
          </a:xfrm>
        </p:spPr>
        <p:txBody>
          <a:bodyPr>
            <a:normAutofit/>
          </a:bodyPr>
          <a:lstStyle/>
          <a:p>
            <a:r>
              <a:rPr lang="en-US" dirty="0"/>
              <a:t>CONCLUSION:</a:t>
            </a:r>
          </a:p>
        </p:txBody>
      </p:sp>
      <p:sp>
        <p:nvSpPr>
          <p:cNvPr id="3" name="Content Placeholder 2">
            <a:extLst>
              <a:ext uri="{FF2B5EF4-FFF2-40B4-BE49-F238E27FC236}">
                <a16:creationId xmlns="" xmlns:a16="http://schemas.microsoft.com/office/drawing/2014/main" id="{92949D51-D37D-C8A1-FFBD-8AE0D412A642}"/>
              </a:ext>
            </a:extLst>
          </p:cNvPr>
          <p:cNvSpPr>
            <a:spLocks noGrp="1"/>
          </p:cNvSpPr>
          <p:nvPr>
            <p:ph idx="1"/>
          </p:nvPr>
        </p:nvSpPr>
        <p:spPr>
          <a:xfrm>
            <a:off x="5224243" y="2160016"/>
            <a:ext cx="6400999" cy="3601212"/>
          </a:xfrm>
        </p:spPr>
        <p:txBody>
          <a:bodyPr>
            <a:normAutofit/>
          </a:bodyPr>
          <a:lstStyle/>
          <a:p>
            <a:r>
              <a:rPr lang="en-US" dirty="0">
                <a:effectLst/>
                <a:latin typeface="Arial" panose="020B0604020202020204" pitchFamily="34" charset="0"/>
                <a:ea typeface="Calibri" panose="020F0502020204030204" pitchFamily="34" charset="0"/>
              </a:rPr>
              <a:t>As we look at the primary research, it is inevitable that employers are looking for the individuals who </a:t>
            </a:r>
            <a:r>
              <a:rPr lang="en-US" dirty="0" smtClean="0">
                <a:effectLst/>
                <a:latin typeface="Arial" panose="020B0604020202020204" pitchFamily="34" charset="0"/>
                <a:ea typeface="Calibri" panose="020F0502020204030204" pitchFamily="34" charset="0"/>
              </a:rPr>
              <a:t>have both </a:t>
            </a:r>
            <a:r>
              <a:rPr lang="en-US" dirty="0">
                <a:effectLst/>
                <a:latin typeface="Arial" panose="020B0604020202020204" pitchFamily="34" charset="0"/>
                <a:ea typeface="Calibri" panose="020F0502020204030204" pitchFamily="34" charset="0"/>
              </a:rPr>
              <a:t>the academic knowledge and the digital skills and knowledge. </a:t>
            </a:r>
          </a:p>
          <a:p>
            <a:r>
              <a:rPr lang="en-US" dirty="0">
                <a:latin typeface="Arial" panose="020B0604020202020204" pitchFamily="34" charset="0"/>
                <a:ea typeface="Calibri" panose="020F0502020204030204" pitchFamily="34" charset="0"/>
              </a:rPr>
              <a:t>It is important that educational institutions </a:t>
            </a:r>
            <a:r>
              <a:rPr lang="en-US" dirty="0" smtClean="0">
                <a:latin typeface="Arial" panose="020B0604020202020204" pitchFamily="34" charset="0"/>
                <a:ea typeface="Calibri" panose="020F0502020204030204" pitchFamily="34" charset="0"/>
              </a:rPr>
              <a:t>play </a:t>
            </a:r>
            <a:r>
              <a:rPr lang="en-US" dirty="0">
                <a:latin typeface="Arial" panose="020B0604020202020204" pitchFamily="34" charset="0"/>
                <a:ea typeface="Calibri" panose="020F0502020204030204" pitchFamily="34" charset="0"/>
              </a:rPr>
              <a:t>and important role in designing their curriculum in a way that gives </a:t>
            </a:r>
            <a:r>
              <a:rPr lang="en-US" dirty="0">
                <a:effectLst/>
                <a:latin typeface="Arial" panose="020B0604020202020204" pitchFamily="34" charset="0"/>
                <a:ea typeface="Calibri" panose="020F0502020204030204" pitchFamily="34" charset="0"/>
              </a:rPr>
              <a:t>an insight to students about the professional world. </a:t>
            </a:r>
            <a:endParaRPr lang="en-US" dirty="0"/>
          </a:p>
        </p:txBody>
      </p:sp>
      <p:pic>
        <p:nvPicPr>
          <p:cNvPr id="5" name="Picture 4" descr="White bulbs with a yellow one standing out">
            <a:extLst>
              <a:ext uri="{FF2B5EF4-FFF2-40B4-BE49-F238E27FC236}">
                <a16:creationId xmlns="" xmlns:a16="http://schemas.microsoft.com/office/drawing/2014/main" id="{326DFFCD-23DD-AC31-DD59-5B3B0C03AD73}"/>
              </a:ext>
            </a:extLst>
          </p:cNvPr>
          <p:cNvPicPr>
            <a:picLocks noChangeAspect="1"/>
          </p:cNvPicPr>
          <p:nvPr/>
        </p:nvPicPr>
        <p:blipFill rotWithShape="1">
          <a:blip r:embed="rId2"/>
          <a:srcRect l="19400" r="35269" b="-2"/>
          <a:stretch/>
        </p:blipFill>
        <p:spPr>
          <a:xfrm>
            <a:off x="20" y="1"/>
            <a:ext cx="4657325" cy="6857999"/>
          </a:xfrm>
          <a:prstGeom prst="rect">
            <a:avLst/>
          </a:prstGeom>
        </p:spPr>
      </p:pic>
      <p:cxnSp>
        <p:nvCxnSpPr>
          <p:cNvPr id="17" name="Straight Connector 16">
            <a:extLst>
              <a:ext uri="{FF2B5EF4-FFF2-40B4-BE49-F238E27FC236}">
                <a16:creationId xmlns="" xmlns:a16="http://schemas.microsoft.com/office/drawing/2014/main" id="{BF3CF3DF-4809-5B42-9F22-981391379297}"/>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67065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C7F2E4D6-EF46-1C43-8F3E-3620C3C83F3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939FF750-88E6-E43A-333C-AA317E97A4C7}"/>
              </a:ext>
            </a:extLst>
          </p:cNvPr>
          <p:cNvSpPr>
            <a:spLocks noGrp="1"/>
          </p:cNvSpPr>
          <p:nvPr>
            <p:ph type="title"/>
          </p:nvPr>
        </p:nvSpPr>
        <p:spPr>
          <a:xfrm>
            <a:off x="565150" y="770890"/>
            <a:ext cx="7335835" cy="1268984"/>
          </a:xfrm>
        </p:spPr>
        <p:txBody>
          <a:bodyPr>
            <a:normAutofit/>
          </a:bodyPr>
          <a:lstStyle/>
          <a:p>
            <a:r>
              <a:rPr lang="en-US" dirty="0"/>
              <a:t>RECOMMENDATIONS:</a:t>
            </a:r>
          </a:p>
        </p:txBody>
      </p:sp>
      <p:cxnSp>
        <p:nvCxnSpPr>
          <p:cNvPr id="11" name="Straight Connector 10">
            <a:extLst>
              <a:ext uri="{FF2B5EF4-FFF2-40B4-BE49-F238E27FC236}">
                <a16:creationId xmlns="" xmlns:a16="http://schemas.microsoft.com/office/drawing/2014/main" id="{65824CF1-E973-7D48-9ECB-68CF79EC0DEF}"/>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 xmlns:a16="http://schemas.microsoft.com/office/drawing/2014/main" id="{8EA536D9-E216-897C-DAF4-C380DB3983EB}"/>
              </a:ext>
            </a:extLst>
          </p:cNvPr>
          <p:cNvGraphicFramePr>
            <a:graphicFrameLocks noGrp="1"/>
          </p:cNvGraphicFramePr>
          <p:nvPr>
            <p:ph idx="1"/>
            <p:extLst>
              <p:ext uri="{D42A27DB-BD31-4B8C-83A1-F6EECF244321}">
                <p14:modId xmlns:p14="http://schemas.microsoft.com/office/powerpoint/2010/main" val="3251167541"/>
              </p:ext>
            </p:extLst>
          </p:nvPr>
        </p:nvGraphicFramePr>
        <p:xfrm>
          <a:off x="967562" y="2497074"/>
          <a:ext cx="10249787" cy="32639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30865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C97C472-17D5-6A8D-9FAB-6808B5E8EC1A}"/>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 xmlns:a16="http://schemas.microsoft.com/office/drawing/2014/main" id="{BF9BF78B-896A-D058-75B8-8C764EBD73C0}"/>
              </a:ext>
            </a:extLst>
          </p:cNvPr>
          <p:cNvSpPr>
            <a:spLocks noGrp="1"/>
          </p:cNvSpPr>
          <p:nvPr>
            <p:ph idx="1"/>
          </p:nvPr>
        </p:nvSpPr>
        <p:spPr/>
        <p:txBody>
          <a:bodyPr>
            <a:normAutofit fontScale="92500"/>
          </a:bodyPr>
          <a:lstStyle/>
          <a:p>
            <a:pPr marR="457200" algn="l"/>
            <a:r>
              <a:rPr lang="en-US" b="0" i="0" dirty="0" err="1">
                <a:solidFill>
                  <a:srgbClr val="000000"/>
                </a:solidFill>
                <a:effectLst/>
                <a:latin typeface="Calibri" panose="020F0502020204030204" pitchFamily="34" charset="0"/>
              </a:rPr>
              <a:t>Simplilearn</a:t>
            </a:r>
            <a:r>
              <a:rPr lang="en-US" b="0" i="0" dirty="0">
                <a:solidFill>
                  <a:srgbClr val="000000"/>
                </a:solidFill>
                <a:effectLst/>
                <a:latin typeface="Calibri" panose="020F0502020204030204" pitchFamily="34" charset="0"/>
              </a:rPr>
              <a:t>, “What is the Importance of Technology? | </a:t>
            </a:r>
            <a:r>
              <a:rPr lang="en-US" b="0" i="0" dirty="0" err="1">
                <a:solidFill>
                  <a:srgbClr val="000000"/>
                </a:solidFill>
                <a:effectLst/>
                <a:latin typeface="Calibri" panose="020F0502020204030204" pitchFamily="34" charset="0"/>
              </a:rPr>
              <a:t>Simplilearn</a:t>
            </a:r>
            <a:r>
              <a:rPr lang="en-US" b="0" i="0" dirty="0">
                <a:solidFill>
                  <a:srgbClr val="000000"/>
                </a:solidFill>
                <a:effectLst/>
                <a:latin typeface="Calibri" panose="020F0502020204030204" pitchFamily="34" charset="0"/>
              </a:rPr>
              <a:t>,” </a:t>
            </a:r>
            <a:r>
              <a:rPr lang="en-US" b="0" i="1" dirty="0">
                <a:solidFill>
                  <a:srgbClr val="000000"/>
                </a:solidFill>
                <a:effectLst/>
                <a:latin typeface="Calibri" panose="020F0502020204030204" pitchFamily="34" charset="0"/>
              </a:rPr>
              <a:t>Simplilearn.com</a:t>
            </a:r>
            <a:r>
              <a:rPr lang="en-US" b="0" i="0" dirty="0">
                <a:solidFill>
                  <a:srgbClr val="000000"/>
                </a:solidFill>
                <a:effectLst/>
                <a:latin typeface="Calibri" panose="020F0502020204030204" pitchFamily="34" charset="0"/>
              </a:rPr>
              <a:t>, Dec. 23, </a:t>
            </a:r>
            <a:r>
              <a:rPr lang="en-US" b="0" i="0" dirty="0" smtClean="0">
                <a:solidFill>
                  <a:srgbClr val="000000"/>
                </a:solidFill>
                <a:effectLst/>
                <a:latin typeface="Calibri" panose="020F0502020204030204" pitchFamily="34" charset="0"/>
              </a:rPr>
              <a:t>(2022). </a:t>
            </a:r>
            <a:r>
              <a:rPr lang="en-US" b="0" i="0" dirty="0">
                <a:solidFill>
                  <a:srgbClr val="000000"/>
                </a:solidFill>
                <a:effectLst/>
                <a:latin typeface="Calibri" panose="020F0502020204030204" pitchFamily="34" charset="0"/>
              </a:rPr>
              <a:t>https://www.simplilearn.com/importance-of-technology-article</a:t>
            </a:r>
          </a:p>
          <a:p>
            <a:pPr marR="457200" algn="l"/>
            <a:r>
              <a:rPr lang="en-US" b="0" i="0" dirty="0">
                <a:solidFill>
                  <a:srgbClr val="000000"/>
                </a:solidFill>
                <a:effectLst/>
                <a:latin typeface="Calibri" panose="020F0502020204030204" pitchFamily="34" charset="0"/>
              </a:rPr>
              <a:t>University of Nevada, Las Vegas, “What Are Digital Skills &amp; Why Are They Important?,” </a:t>
            </a:r>
            <a:r>
              <a:rPr lang="en-US" b="0" i="1" dirty="0">
                <a:solidFill>
                  <a:srgbClr val="000000"/>
                </a:solidFill>
                <a:effectLst/>
                <a:latin typeface="Calibri" panose="020F0502020204030204" pitchFamily="34" charset="0"/>
              </a:rPr>
              <a:t>UNLV</a:t>
            </a:r>
            <a:r>
              <a:rPr lang="en-US" b="0" i="0" dirty="0">
                <a:solidFill>
                  <a:srgbClr val="000000"/>
                </a:solidFill>
                <a:effectLst/>
                <a:latin typeface="Calibri" panose="020F0502020204030204" pitchFamily="34" charset="0"/>
              </a:rPr>
              <a:t>, Mar. 09, </a:t>
            </a:r>
            <a:r>
              <a:rPr lang="en-US" b="0" i="0" dirty="0" smtClean="0">
                <a:solidFill>
                  <a:srgbClr val="000000"/>
                </a:solidFill>
                <a:effectLst/>
                <a:latin typeface="Calibri" panose="020F0502020204030204" pitchFamily="34" charset="0"/>
              </a:rPr>
              <a:t>(2021). </a:t>
            </a:r>
            <a:r>
              <a:rPr lang="en-US" b="0" i="0" dirty="0">
                <a:solidFill>
                  <a:srgbClr val="000000"/>
                </a:solidFill>
                <a:effectLst/>
                <a:latin typeface="Calibri" panose="020F0502020204030204" pitchFamily="34" charset="0"/>
              </a:rPr>
              <a:t>https://digitalskills.unlv.edu/digital-marketing/what-are-digital-skills/</a:t>
            </a:r>
          </a:p>
          <a:p>
            <a:pPr algn="l"/>
            <a:r>
              <a:rPr lang="en-US" b="0" i="0" dirty="0">
                <a:solidFill>
                  <a:srgbClr val="000000"/>
                </a:solidFill>
                <a:effectLst/>
                <a:latin typeface="Calibri" panose="020F0502020204030204" pitchFamily="34" charset="0"/>
              </a:rPr>
              <a:t>‌</a:t>
            </a:r>
          </a:p>
          <a:p>
            <a:endParaRPr lang="en-US" dirty="0"/>
          </a:p>
        </p:txBody>
      </p:sp>
    </p:spTree>
    <p:extLst>
      <p:ext uri="{BB962C8B-B14F-4D97-AF65-F5344CB8AC3E}">
        <p14:creationId xmlns:p14="http://schemas.microsoft.com/office/powerpoint/2010/main" val="1220598281"/>
      </p:ext>
    </p:extLst>
  </p:cSld>
  <p:clrMapOvr>
    <a:masterClrMapping/>
  </p:clrMapOvr>
</p:sld>
</file>

<file path=ppt/theme/theme1.xml><?xml version="1.0" encoding="utf-8"?>
<a:theme xmlns:a="http://schemas.openxmlformats.org/drawingml/2006/main" name="PunchcardVTI">
  <a:themeElements>
    <a:clrScheme name="AnalogousFromLightSeedLeftStep">
      <a:dk1>
        <a:srgbClr val="000000"/>
      </a:dk1>
      <a:lt1>
        <a:srgbClr val="FFFFFF"/>
      </a:lt1>
      <a:dk2>
        <a:srgbClr val="41242E"/>
      </a:dk2>
      <a:lt2>
        <a:srgbClr val="E8E2E3"/>
      </a:lt2>
      <a:accent1>
        <a:srgbClr val="80AAA0"/>
      </a:accent1>
      <a:accent2>
        <a:srgbClr val="75AC88"/>
      </a:accent2>
      <a:accent3>
        <a:srgbClr val="85AB82"/>
      </a:accent3>
      <a:accent4>
        <a:srgbClr val="8FAA74"/>
      </a:accent4>
      <a:accent5>
        <a:srgbClr val="A0A47C"/>
      </a:accent5>
      <a:accent6>
        <a:srgbClr val="B19F79"/>
      </a:accent6>
      <a:hlink>
        <a:srgbClr val="AE697A"/>
      </a:hlink>
      <a:folHlink>
        <a:srgbClr val="7F7F7F"/>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docProps/app.xml><?xml version="1.0" encoding="utf-8"?>
<Properties xmlns="http://schemas.openxmlformats.org/officeDocument/2006/extended-properties" xmlns:vt="http://schemas.openxmlformats.org/officeDocument/2006/docPropsVTypes">
  <TotalTime>1166</TotalTime>
  <Words>732</Words>
  <Application>Microsoft Office PowerPoint</Application>
  <PresentationFormat>Widescreen</PresentationFormat>
  <Paragraphs>52</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Avenir Next</vt:lpstr>
      <vt:lpstr>Calibri</vt:lpstr>
      <vt:lpstr>Calibri Light</vt:lpstr>
      <vt:lpstr>Neue Haas Grotesk Text Pro</vt:lpstr>
      <vt:lpstr>Times New Roman</vt:lpstr>
      <vt:lpstr>PunchcardVTI</vt:lpstr>
      <vt:lpstr>DIGITAL SKILLS </vt:lpstr>
      <vt:lpstr>INTRODUCTION:</vt:lpstr>
      <vt:lpstr>WHY DIGITAL SKILLS ARE IMPORTANT:</vt:lpstr>
      <vt:lpstr>WHAT ARE DIGITAL SKILLS:</vt:lpstr>
      <vt:lpstr>RESEARCH QUESTION:  </vt:lpstr>
      <vt:lpstr>RESEARCH OBJECTIVE:</vt:lpstr>
      <vt:lpstr>RESEARCH METHOLOGY:</vt:lpstr>
      <vt:lpstr>RESULTS OF THE SURVEY</vt:lpstr>
      <vt:lpstr>Can you efficiently navigate through different operating systems (Windows, macOS, Linux)?</vt:lpstr>
      <vt:lpstr>Are you comfortable with basic troubleshooting (installing software, resolving common issues)?</vt:lpstr>
      <vt:lpstr>How would you rate your ability to conduct effective online research?</vt:lpstr>
      <vt:lpstr>Did your educational institution provide adequate training/resources to develop your digital skills?</vt:lpstr>
      <vt:lpstr>Have you pursued any additional courses or training to enhance your digital skills outside of your formal education?</vt:lpstr>
      <vt:lpstr>RESULTS:</vt:lpstr>
      <vt:lpstr>CONCLUSION:</vt:lpstr>
      <vt:lpstr>RECOMMENDATIONS:</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dc:title>
  <dc:creator>Ambreen Kanwal</dc:creator>
  <cp:lastModifiedBy>Dell</cp:lastModifiedBy>
  <cp:revision>10</cp:revision>
  <dcterms:created xsi:type="dcterms:W3CDTF">2024-01-06T10:06:05Z</dcterms:created>
  <dcterms:modified xsi:type="dcterms:W3CDTF">2024-01-08T22:08:23Z</dcterms:modified>
</cp:coreProperties>
</file>