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8" r:id="rId3"/>
    <p:sldId id="260" r:id="rId4"/>
    <p:sldId id="267" r:id="rId5"/>
    <p:sldId id="262" r:id="rId6"/>
    <p:sldId id="259" r:id="rId7"/>
    <p:sldId id="261" r:id="rId8"/>
    <p:sldId id="264" r:id="rId9"/>
    <p:sldId id="265" r:id="rId10"/>
    <p:sldId id="266" r:id="rId11"/>
    <p:sldId id="26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0" autoAdjust="0"/>
    <p:restoredTop sz="94660"/>
  </p:normalViewPr>
  <p:slideViewPr>
    <p:cSldViewPr snapToGrid="0">
      <p:cViewPr>
        <p:scale>
          <a:sx n="75" d="100"/>
          <a:sy n="75" d="100"/>
        </p:scale>
        <p:origin x="64" y="7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03B4B6-A4A8-4E59-947F-6D1371DD1C0A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C3A2E26-F6E1-437B-B45B-CDAE44C0B4C2}">
      <dgm:prSet/>
      <dgm:spPr/>
      <dgm:t>
        <a:bodyPr/>
        <a:lstStyle/>
        <a:p>
          <a:r>
            <a:rPr lang="en-GB" dirty="0"/>
            <a:t>Athletes today travel across the globe and that brings associated problems.</a:t>
          </a:r>
          <a:endParaRPr lang="en-US" dirty="0"/>
        </a:p>
      </dgm:t>
    </dgm:pt>
    <dgm:pt modelId="{D502E87E-ED63-4E86-8C72-989B43510FF1}" type="parTrans" cxnId="{F6C06302-2506-4EB2-B707-82D3E0E1F588}">
      <dgm:prSet/>
      <dgm:spPr/>
      <dgm:t>
        <a:bodyPr/>
        <a:lstStyle/>
        <a:p>
          <a:endParaRPr lang="en-US"/>
        </a:p>
      </dgm:t>
    </dgm:pt>
    <dgm:pt modelId="{EFEBCDF9-6CB0-4ED5-9D95-82AC0FBCD182}" type="sibTrans" cxnId="{F6C06302-2506-4EB2-B707-82D3E0E1F588}">
      <dgm:prSet/>
      <dgm:spPr/>
      <dgm:t>
        <a:bodyPr/>
        <a:lstStyle/>
        <a:p>
          <a:endParaRPr lang="en-US"/>
        </a:p>
      </dgm:t>
    </dgm:pt>
    <dgm:pt modelId="{D86AC9A8-F96E-41BC-986E-58423F95CE6D}">
      <dgm:prSet/>
      <dgm:spPr/>
      <dgm:t>
        <a:bodyPr/>
        <a:lstStyle/>
        <a:p>
          <a:r>
            <a:rPr lang="en-GB" dirty="0"/>
            <a:t>Preparation is important in several areas </a:t>
          </a:r>
          <a:endParaRPr lang="en-US" dirty="0"/>
        </a:p>
      </dgm:t>
    </dgm:pt>
    <dgm:pt modelId="{418EDFAC-4CE9-402C-966A-9912BC8400B6}" type="parTrans" cxnId="{998BE926-52C4-438E-AFBF-E806BFEE8CCA}">
      <dgm:prSet/>
      <dgm:spPr/>
      <dgm:t>
        <a:bodyPr/>
        <a:lstStyle/>
        <a:p>
          <a:endParaRPr lang="en-US"/>
        </a:p>
      </dgm:t>
    </dgm:pt>
    <dgm:pt modelId="{30497CA1-5C6F-419F-8A1B-8CAC3E41B5AC}" type="sibTrans" cxnId="{998BE926-52C4-438E-AFBF-E806BFEE8CCA}">
      <dgm:prSet/>
      <dgm:spPr/>
      <dgm:t>
        <a:bodyPr/>
        <a:lstStyle/>
        <a:p>
          <a:endParaRPr lang="en-US"/>
        </a:p>
      </dgm:t>
    </dgm:pt>
    <dgm:pt modelId="{95295A98-44BD-4D87-BA1D-31A7B998EB2A}">
      <dgm:prSet/>
      <dgm:spPr/>
      <dgm:t>
        <a:bodyPr/>
        <a:lstStyle/>
        <a:p>
          <a:r>
            <a:rPr lang="en-GB" dirty="0"/>
            <a:t>Vaccinations are up to date – reviewed regularly with the medical staff – including Covid and the flu</a:t>
          </a:r>
          <a:endParaRPr lang="en-US" dirty="0"/>
        </a:p>
      </dgm:t>
    </dgm:pt>
    <dgm:pt modelId="{5B176B19-9737-4DDF-8441-7F3FDE553241}" type="parTrans" cxnId="{9D998030-0BA8-493E-A50F-220BB655E0A0}">
      <dgm:prSet/>
      <dgm:spPr/>
      <dgm:t>
        <a:bodyPr/>
        <a:lstStyle/>
        <a:p>
          <a:endParaRPr lang="en-US"/>
        </a:p>
      </dgm:t>
    </dgm:pt>
    <dgm:pt modelId="{3F47978C-54FF-4C34-9302-57708B806FDC}" type="sibTrans" cxnId="{9D998030-0BA8-493E-A50F-220BB655E0A0}">
      <dgm:prSet/>
      <dgm:spPr/>
      <dgm:t>
        <a:bodyPr/>
        <a:lstStyle/>
        <a:p>
          <a:endParaRPr lang="en-US"/>
        </a:p>
      </dgm:t>
    </dgm:pt>
    <dgm:pt modelId="{0A56BE5B-7E06-446B-A856-0D57259E13C3}">
      <dgm:prSet/>
      <dgm:spPr/>
      <dgm:t>
        <a:bodyPr/>
        <a:lstStyle/>
        <a:p>
          <a:r>
            <a:rPr lang="en-GB" dirty="0"/>
            <a:t>Dental treatment – regular treatments</a:t>
          </a:r>
          <a:endParaRPr lang="en-US" dirty="0"/>
        </a:p>
      </dgm:t>
    </dgm:pt>
    <dgm:pt modelId="{1095507C-33E9-4DE4-898B-6081630B5739}" type="parTrans" cxnId="{2ABA2221-1728-4271-8076-F05BF7B3AA48}">
      <dgm:prSet/>
      <dgm:spPr/>
      <dgm:t>
        <a:bodyPr/>
        <a:lstStyle/>
        <a:p>
          <a:endParaRPr lang="en-US"/>
        </a:p>
      </dgm:t>
    </dgm:pt>
    <dgm:pt modelId="{81D3CF41-9C3D-40A4-97DC-A761E39469BB}" type="sibTrans" cxnId="{2ABA2221-1728-4271-8076-F05BF7B3AA48}">
      <dgm:prSet/>
      <dgm:spPr/>
      <dgm:t>
        <a:bodyPr/>
        <a:lstStyle/>
        <a:p>
          <a:endParaRPr lang="en-US"/>
        </a:p>
      </dgm:t>
    </dgm:pt>
    <dgm:pt modelId="{39021005-136D-442E-8365-952C36CEAD73}">
      <dgm:prSet/>
      <dgm:spPr/>
      <dgm:t>
        <a:bodyPr/>
        <a:lstStyle/>
        <a:p>
          <a:r>
            <a:rPr lang="en-GB" dirty="0"/>
            <a:t>Planning – important – baggage allowance, customs, doping rules, medication rules</a:t>
          </a:r>
          <a:endParaRPr lang="en-US" dirty="0"/>
        </a:p>
      </dgm:t>
    </dgm:pt>
    <dgm:pt modelId="{BA873518-6E21-4634-9B54-7C7D66060B82}" type="parTrans" cxnId="{8F8A0CF0-C28A-477F-A241-1F580821C964}">
      <dgm:prSet/>
      <dgm:spPr/>
      <dgm:t>
        <a:bodyPr/>
        <a:lstStyle/>
        <a:p>
          <a:endParaRPr lang="en-US"/>
        </a:p>
      </dgm:t>
    </dgm:pt>
    <dgm:pt modelId="{BA10D846-0115-40D6-96AC-E7375F3324C4}" type="sibTrans" cxnId="{8F8A0CF0-C28A-477F-A241-1F580821C964}">
      <dgm:prSet/>
      <dgm:spPr/>
      <dgm:t>
        <a:bodyPr/>
        <a:lstStyle/>
        <a:p>
          <a:endParaRPr lang="en-US"/>
        </a:p>
      </dgm:t>
    </dgm:pt>
    <dgm:pt modelId="{BE109E37-9762-47E7-BC9D-1CF8C8798DAF}" type="pres">
      <dgm:prSet presAssocID="{DF03B4B6-A4A8-4E59-947F-6D1371DD1C0A}" presName="vert0" presStyleCnt="0">
        <dgm:presLayoutVars>
          <dgm:dir/>
          <dgm:animOne val="branch"/>
          <dgm:animLvl val="lvl"/>
        </dgm:presLayoutVars>
      </dgm:prSet>
      <dgm:spPr/>
    </dgm:pt>
    <dgm:pt modelId="{38DB5F3D-3F11-4357-9B5D-A4332BE9EC75}" type="pres">
      <dgm:prSet presAssocID="{0C3A2E26-F6E1-437B-B45B-CDAE44C0B4C2}" presName="thickLine" presStyleLbl="alignNode1" presStyleIdx="0" presStyleCnt="5"/>
      <dgm:spPr/>
    </dgm:pt>
    <dgm:pt modelId="{9F4734E8-60A9-4960-B30A-66D1FCF757BA}" type="pres">
      <dgm:prSet presAssocID="{0C3A2E26-F6E1-437B-B45B-CDAE44C0B4C2}" presName="horz1" presStyleCnt="0"/>
      <dgm:spPr/>
    </dgm:pt>
    <dgm:pt modelId="{98A6C770-D0AF-42F6-B023-5D84DA62C952}" type="pres">
      <dgm:prSet presAssocID="{0C3A2E26-F6E1-437B-B45B-CDAE44C0B4C2}" presName="tx1" presStyleLbl="revTx" presStyleIdx="0" presStyleCnt="5"/>
      <dgm:spPr/>
    </dgm:pt>
    <dgm:pt modelId="{73902702-D6C4-4B36-BB81-FAFC2D8C30F3}" type="pres">
      <dgm:prSet presAssocID="{0C3A2E26-F6E1-437B-B45B-CDAE44C0B4C2}" presName="vert1" presStyleCnt="0"/>
      <dgm:spPr/>
    </dgm:pt>
    <dgm:pt modelId="{0D8AB73E-A18B-48A4-8546-F2EA406FFED4}" type="pres">
      <dgm:prSet presAssocID="{D86AC9A8-F96E-41BC-986E-58423F95CE6D}" presName="thickLine" presStyleLbl="alignNode1" presStyleIdx="1" presStyleCnt="5"/>
      <dgm:spPr/>
    </dgm:pt>
    <dgm:pt modelId="{6283BF2E-D485-411D-A2F5-774B0F28707B}" type="pres">
      <dgm:prSet presAssocID="{D86AC9A8-F96E-41BC-986E-58423F95CE6D}" presName="horz1" presStyleCnt="0"/>
      <dgm:spPr/>
    </dgm:pt>
    <dgm:pt modelId="{45FBC699-EE81-4C33-962A-0D7C8248334F}" type="pres">
      <dgm:prSet presAssocID="{D86AC9A8-F96E-41BC-986E-58423F95CE6D}" presName="tx1" presStyleLbl="revTx" presStyleIdx="1" presStyleCnt="5"/>
      <dgm:spPr/>
    </dgm:pt>
    <dgm:pt modelId="{4924DFDE-114D-412B-8248-80FAFACEF909}" type="pres">
      <dgm:prSet presAssocID="{D86AC9A8-F96E-41BC-986E-58423F95CE6D}" presName="vert1" presStyleCnt="0"/>
      <dgm:spPr/>
    </dgm:pt>
    <dgm:pt modelId="{59284A3F-3A85-44A7-BDAB-0D48C930095F}" type="pres">
      <dgm:prSet presAssocID="{95295A98-44BD-4D87-BA1D-31A7B998EB2A}" presName="thickLine" presStyleLbl="alignNode1" presStyleIdx="2" presStyleCnt="5"/>
      <dgm:spPr/>
    </dgm:pt>
    <dgm:pt modelId="{3447EC20-19A8-4C18-90BB-872574A3DB44}" type="pres">
      <dgm:prSet presAssocID="{95295A98-44BD-4D87-BA1D-31A7B998EB2A}" presName="horz1" presStyleCnt="0"/>
      <dgm:spPr/>
    </dgm:pt>
    <dgm:pt modelId="{DA19AC8B-A5DD-4843-AA82-A1E5620F17E0}" type="pres">
      <dgm:prSet presAssocID="{95295A98-44BD-4D87-BA1D-31A7B998EB2A}" presName="tx1" presStyleLbl="revTx" presStyleIdx="2" presStyleCnt="5"/>
      <dgm:spPr/>
    </dgm:pt>
    <dgm:pt modelId="{8653EDD3-D346-4D2A-B10E-C3C27D31E421}" type="pres">
      <dgm:prSet presAssocID="{95295A98-44BD-4D87-BA1D-31A7B998EB2A}" presName="vert1" presStyleCnt="0"/>
      <dgm:spPr/>
    </dgm:pt>
    <dgm:pt modelId="{05D9C15E-35F0-46DB-8FF6-89E8BE5B921A}" type="pres">
      <dgm:prSet presAssocID="{0A56BE5B-7E06-446B-A856-0D57259E13C3}" presName="thickLine" presStyleLbl="alignNode1" presStyleIdx="3" presStyleCnt="5"/>
      <dgm:spPr/>
    </dgm:pt>
    <dgm:pt modelId="{2B15A9E2-E13A-455B-B688-0B7F928E3E31}" type="pres">
      <dgm:prSet presAssocID="{0A56BE5B-7E06-446B-A856-0D57259E13C3}" presName="horz1" presStyleCnt="0"/>
      <dgm:spPr/>
    </dgm:pt>
    <dgm:pt modelId="{7FEF2112-9281-4225-8E1A-EE630972B2AB}" type="pres">
      <dgm:prSet presAssocID="{0A56BE5B-7E06-446B-A856-0D57259E13C3}" presName="tx1" presStyleLbl="revTx" presStyleIdx="3" presStyleCnt="5"/>
      <dgm:spPr/>
    </dgm:pt>
    <dgm:pt modelId="{47AC5BBD-2CFE-4761-892C-ADCBC571253D}" type="pres">
      <dgm:prSet presAssocID="{0A56BE5B-7E06-446B-A856-0D57259E13C3}" presName="vert1" presStyleCnt="0"/>
      <dgm:spPr/>
    </dgm:pt>
    <dgm:pt modelId="{381711AD-D1A8-4C87-AB4F-8DE696D0A44E}" type="pres">
      <dgm:prSet presAssocID="{39021005-136D-442E-8365-952C36CEAD73}" presName="thickLine" presStyleLbl="alignNode1" presStyleIdx="4" presStyleCnt="5"/>
      <dgm:spPr/>
    </dgm:pt>
    <dgm:pt modelId="{F3F18FC9-7A0B-45E3-87E9-5AABE20FBC09}" type="pres">
      <dgm:prSet presAssocID="{39021005-136D-442E-8365-952C36CEAD73}" presName="horz1" presStyleCnt="0"/>
      <dgm:spPr/>
    </dgm:pt>
    <dgm:pt modelId="{4ACBF9F5-A6CC-4E90-A972-458517E086A1}" type="pres">
      <dgm:prSet presAssocID="{39021005-136D-442E-8365-952C36CEAD73}" presName="tx1" presStyleLbl="revTx" presStyleIdx="4" presStyleCnt="5"/>
      <dgm:spPr/>
    </dgm:pt>
    <dgm:pt modelId="{296EF1DA-85AE-490C-A2BE-B632CDF1A66B}" type="pres">
      <dgm:prSet presAssocID="{39021005-136D-442E-8365-952C36CEAD73}" presName="vert1" presStyleCnt="0"/>
      <dgm:spPr/>
    </dgm:pt>
  </dgm:ptLst>
  <dgm:cxnLst>
    <dgm:cxn modelId="{F6C06302-2506-4EB2-B707-82D3E0E1F588}" srcId="{DF03B4B6-A4A8-4E59-947F-6D1371DD1C0A}" destId="{0C3A2E26-F6E1-437B-B45B-CDAE44C0B4C2}" srcOrd="0" destOrd="0" parTransId="{D502E87E-ED63-4E86-8C72-989B43510FF1}" sibTransId="{EFEBCDF9-6CB0-4ED5-9D95-82AC0FBCD182}"/>
    <dgm:cxn modelId="{2ABA2221-1728-4271-8076-F05BF7B3AA48}" srcId="{DF03B4B6-A4A8-4E59-947F-6D1371DD1C0A}" destId="{0A56BE5B-7E06-446B-A856-0D57259E13C3}" srcOrd="3" destOrd="0" parTransId="{1095507C-33E9-4DE4-898B-6081630B5739}" sibTransId="{81D3CF41-9C3D-40A4-97DC-A761E39469BB}"/>
    <dgm:cxn modelId="{998BE926-52C4-438E-AFBF-E806BFEE8CCA}" srcId="{DF03B4B6-A4A8-4E59-947F-6D1371DD1C0A}" destId="{D86AC9A8-F96E-41BC-986E-58423F95CE6D}" srcOrd="1" destOrd="0" parTransId="{418EDFAC-4CE9-402C-966A-9912BC8400B6}" sibTransId="{30497CA1-5C6F-419F-8A1B-8CAC3E41B5AC}"/>
    <dgm:cxn modelId="{9D998030-0BA8-493E-A50F-220BB655E0A0}" srcId="{DF03B4B6-A4A8-4E59-947F-6D1371DD1C0A}" destId="{95295A98-44BD-4D87-BA1D-31A7B998EB2A}" srcOrd="2" destOrd="0" parTransId="{5B176B19-9737-4DDF-8441-7F3FDE553241}" sibTransId="{3F47978C-54FF-4C34-9302-57708B806FDC}"/>
    <dgm:cxn modelId="{DE08DE38-0934-4611-8458-1AC18513E35D}" type="presOf" srcId="{39021005-136D-442E-8365-952C36CEAD73}" destId="{4ACBF9F5-A6CC-4E90-A972-458517E086A1}" srcOrd="0" destOrd="0" presId="urn:microsoft.com/office/officeart/2008/layout/LinedList"/>
    <dgm:cxn modelId="{7DF80762-28E5-4F03-AD0D-1BEC01D4B815}" type="presOf" srcId="{0C3A2E26-F6E1-437B-B45B-CDAE44C0B4C2}" destId="{98A6C770-D0AF-42F6-B023-5D84DA62C952}" srcOrd="0" destOrd="0" presId="urn:microsoft.com/office/officeart/2008/layout/LinedList"/>
    <dgm:cxn modelId="{63183C7D-BBF9-4483-BCC0-C32FEBCFAD73}" type="presOf" srcId="{0A56BE5B-7E06-446B-A856-0D57259E13C3}" destId="{7FEF2112-9281-4225-8E1A-EE630972B2AB}" srcOrd="0" destOrd="0" presId="urn:microsoft.com/office/officeart/2008/layout/LinedList"/>
    <dgm:cxn modelId="{AB5320B2-6334-499A-AEFA-7517ABC8F9D1}" type="presOf" srcId="{DF03B4B6-A4A8-4E59-947F-6D1371DD1C0A}" destId="{BE109E37-9762-47E7-BC9D-1CF8C8798DAF}" srcOrd="0" destOrd="0" presId="urn:microsoft.com/office/officeart/2008/layout/LinedList"/>
    <dgm:cxn modelId="{9E1828EA-2EFF-4EDB-A429-0B517934E5E1}" type="presOf" srcId="{D86AC9A8-F96E-41BC-986E-58423F95CE6D}" destId="{45FBC699-EE81-4C33-962A-0D7C8248334F}" srcOrd="0" destOrd="0" presId="urn:microsoft.com/office/officeart/2008/layout/LinedList"/>
    <dgm:cxn modelId="{8F8A0CF0-C28A-477F-A241-1F580821C964}" srcId="{DF03B4B6-A4A8-4E59-947F-6D1371DD1C0A}" destId="{39021005-136D-442E-8365-952C36CEAD73}" srcOrd="4" destOrd="0" parTransId="{BA873518-6E21-4634-9B54-7C7D66060B82}" sibTransId="{BA10D846-0115-40D6-96AC-E7375F3324C4}"/>
    <dgm:cxn modelId="{B0AD7EF3-A34E-4AF5-BEBE-5F5F5A17AE4C}" type="presOf" srcId="{95295A98-44BD-4D87-BA1D-31A7B998EB2A}" destId="{DA19AC8B-A5DD-4843-AA82-A1E5620F17E0}" srcOrd="0" destOrd="0" presId="urn:microsoft.com/office/officeart/2008/layout/LinedList"/>
    <dgm:cxn modelId="{13C4BE7B-659A-47B3-A9B3-3AD648D72829}" type="presParOf" srcId="{BE109E37-9762-47E7-BC9D-1CF8C8798DAF}" destId="{38DB5F3D-3F11-4357-9B5D-A4332BE9EC75}" srcOrd="0" destOrd="0" presId="urn:microsoft.com/office/officeart/2008/layout/LinedList"/>
    <dgm:cxn modelId="{EE64523F-DBAB-4FCD-A706-7745EA9513B0}" type="presParOf" srcId="{BE109E37-9762-47E7-BC9D-1CF8C8798DAF}" destId="{9F4734E8-60A9-4960-B30A-66D1FCF757BA}" srcOrd="1" destOrd="0" presId="urn:microsoft.com/office/officeart/2008/layout/LinedList"/>
    <dgm:cxn modelId="{6D60CAC6-007E-40C7-9618-EB122D6C56B2}" type="presParOf" srcId="{9F4734E8-60A9-4960-B30A-66D1FCF757BA}" destId="{98A6C770-D0AF-42F6-B023-5D84DA62C952}" srcOrd="0" destOrd="0" presId="urn:microsoft.com/office/officeart/2008/layout/LinedList"/>
    <dgm:cxn modelId="{DB7C9FC9-4F79-4149-9572-C8050C488CB3}" type="presParOf" srcId="{9F4734E8-60A9-4960-B30A-66D1FCF757BA}" destId="{73902702-D6C4-4B36-BB81-FAFC2D8C30F3}" srcOrd="1" destOrd="0" presId="urn:microsoft.com/office/officeart/2008/layout/LinedList"/>
    <dgm:cxn modelId="{05769E7E-695D-4371-BE16-FA08A3D0C1D5}" type="presParOf" srcId="{BE109E37-9762-47E7-BC9D-1CF8C8798DAF}" destId="{0D8AB73E-A18B-48A4-8546-F2EA406FFED4}" srcOrd="2" destOrd="0" presId="urn:microsoft.com/office/officeart/2008/layout/LinedList"/>
    <dgm:cxn modelId="{58CB0B81-3BE4-4CFE-BEC1-53A961E73BFA}" type="presParOf" srcId="{BE109E37-9762-47E7-BC9D-1CF8C8798DAF}" destId="{6283BF2E-D485-411D-A2F5-774B0F28707B}" srcOrd="3" destOrd="0" presId="urn:microsoft.com/office/officeart/2008/layout/LinedList"/>
    <dgm:cxn modelId="{D7A0907E-1D41-4F3A-8367-936067398DA4}" type="presParOf" srcId="{6283BF2E-D485-411D-A2F5-774B0F28707B}" destId="{45FBC699-EE81-4C33-962A-0D7C8248334F}" srcOrd="0" destOrd="0" presId="urn:microsoft.com/office/officeart/2008/layout/LinedList"/>
    <dgm:cxn modelId="{173219BF-14BC-414E-BE61-4634406B1C52}" type="presParOf" srcId="{6283BF2E-D485-411D-A2F5-774B0F28707B}" destId="{4924DFDE-114D-412B-8248-80FAFACEF909}" srcOrd="1" destOrd="0" presId="urn:microsoft.com/office/officeart/2008/layout/LinedList"/>
    <dgm:cxn modelId="{42930F0F-5DD9-4EEF-9155-5ECE5A4DC9FF}" type="presParOf" srcId="{BE109E37-9762-47E7-BC9D-1CF8C8798DAF}" destId="{59284A3F-3A85-44A7-BDAB-0D48C930095F}" srcOrd="4" destOrd="0" presId="urn:microsoft.com/office/officeart/2008/layout/LinedList"/>
    <dgm:cxn modelId="{28203E11-603B-4888-AA0F-BB0D28EB9928}" type="presParOf" srcId="{BE109E37-9762-47E7-BC9D-1CF8C8798DAF}" destId="{3447EC20-19A8-4C18-90BB-872574A3DB44}" srcOrd="5" destOrd="0" presId="urn:microsoft.com/office/officeart/2008/layout/LinedList"/>
    <dgm:cxn modelId="{5553F623-B4F8-47ED-A019-E99770287A41}" type="presParOf" srcId="{3447EC20-19A8-4C18-90BB-872574A3DB44}" destId="{DA19AC8B-A5DD-4843-AA82-A1E5620F17E0}" srcOrd="0" destOrd="0" presId="urn:microsoft.com/office/officeart/2008/layout/LinedList"/>
    <dgm:cxn modelId="{22A57A8B-F45F-47EB-8CDF-6DC82602B424}" type="presParOf" srcId="{3447EC20-19A8-4C18-90BB-872574A3DB44}" destId="{8653EDD3-D346-4D2A-B10E-C3C27D31E421}" srcOrd="1" destOrd="0" presId="urn:microsoft.com/office/officeart/2008/layout/LinedList"/>
    <dgm:cxn modelId="{73BA88FA-F382-4328-A962-FED298894605}" type="presParOf" srcId="{BE109E37-9762-47E7-BC9D-1CF8C8798DAF}" destId="{05D9C15E-35F0-46DB-8FF6-89E8BE5B921A}" srcOrd="6" destOrd="0" presId="urn:microsoft.com/office/officeart/2008/layout/LinedList"/>
    <dgm:cxn modelId="{69341DF2-9ECF-445A-BF41-E915E4533CAB}" type="presParOf" srcId="{BE109E37-9762-47E7-BC9D-1CF8C8798DAF}" destId="{2B15A9E2-E13A-455B-B688-0B7F928E3E31}" srcOrd="7" destOrd="0" presId="urn:microsoft.com/office/officeart/2008/layout/LinedList"/>
    <dgm:cxn modelId="{594C233C-94D7-430A-9E15-7DE437179B4F}" type="presParOf" srcId="{2B15A9E2-E13A-455B-B688-0B7F928E3E31}" destId="{7FEF2112-9281-4225-8E1A-EE630972B2AB}" srcOrd="0" destOrd="0" presId="urn:microsoft.com/office/officeart/2008/layout/LinedList"/>
    <dgm:cxn modelId="{6D826C0C-D1A0-42C2-BF50-55DA57922F16}" type="presParOf" srcId="{2B15A9E2-E13A-455B-B688-0B7F928E3E31}" destId="{47AC5BBD-2CFE-4761-892C-ADCBC571253D}" srcOrd="1" destOrd="0" presId="urn:microsoft.com/office/officeart/2008/layout/LinedList"/>
    <dgm:cxn modelId="{DC60D280-DA28-4662-AC68-1C4EF65EE291}" type="presParOf" srcId="{BE109E37-9762-47E7-BC9D-1CF8C8798DAF}" destId="{381711AD-D1A8-4C87-AB4F-8DE696D0A44E}" srcOrd="8" destOrd="0" presId="urn:microsoft.com/office/officeart/2008/layout/LinedList"/>
    <dgm:cxn modelId="{DE372AAD-70EC-45AF-8E09-FF4BB202CFC1}" type="presParOf" srcId="{BE109E37-9762-47E7-BC9D-1CF8C8798DAF}" destId="{F3F18FC9-7A0B-45E3-87E9-5AABE20FBC09}" srcOrd="9" destOrd="0" presId="urn:microsoft.com/office/officeart/2008/layout/LinedList"/>
    <dgm:cxn modelId="{A0EDC28A-7A24-481A-9FC5-5A63F7309D3A}" type="presParOf" srcId="{F3F18FC9-7A0B-45E3-87E9-5AABE20FBC09}" destId="{4ACBF9F5-A6CC-4E90-A972-458517E086A1}" srcOrd="0" destOrd="0" presId="urn:microsoft.com/office/officeart/2008/layout/LinedList"/>
    <dgm:cxn modelId="{90B5DEBF-25A0-411E-B226-2AB9B6B6E9DE}" type="presParOf" srcId="{F3F18FC9-7A0B-45E3-87E9-5AABE20FBC09}" destId="{296EF1DA-85AE-490C-A2BE-B632CDF1A66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089D459-1C64-4465-8033-F157B4F29D8F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11B2B92-923C-42B5-A885-0BF0DF6C3026}">
      <dgm:prSet/>
      <dgm:spPr/>
      <dgm:t>
        <a:bodyPr/>
        <a:lstStyle/>
        <a:p>
          <a:r>
            <a:rPr lang="en-GB" dirty="0"/>
            <a:t>There are several strategies that athletes can try to reduce the effects</a:t>
          </a:r>
          <a:endParaRPr lang="en-US" dirty="0"/>
        </a:p>
      </dgm:t>
    </dgm:pt>
    <dgm:pt modelId="{97556132-760C-4652-B933-4BBB89F9A887}" type="parTrans" cxnId="{F958FACC-416E-4BD6-8E1D-E3E9A995794B}">
      <dgm:prSet/>
      <dgm:spPr/>
      <dgm:t>
        <a:bodyPr/>
        <a:lstStyle/>
        <a:p>
          <a:endParaRPr lang="en-US"/>
        </a:p>
      </dgm:t>
    </dgm:pt>
    <dgm:pt modelId="{C71603EA-8BC6-41ED-BDA9-66E4B50F7927}" type="sibTrans" cxnId="{F958FACC-416E-4BD6-8E1D-E3E9A995794B}">
      <dgm:prSet/>
      <dgm:spPr/>
      <dgm:t>
        <a:bodyPr/>
        <a:lstStyle/>
        <a:p>
          <a:endParaRPr lang="en-US" dirty="0"/>
        </a:p>
      </dgm:t>
    </dgm:pt>
    <dgm:pt modelId="{D8F1B6C0-0FC7-47BF-8052-422F3428540D}">
      <dgm:prSet/>
      <dgm:spPr/>
      <dgm:t>
        <a:bodyPr/>
        <a:lstStyle/>
        <a:p>
          <a:r>
            <a:rPr lang="en-GB" dirty="0"/>
            <a:t>Setting your watch through time zones</a:t>
          </a:r>
          <a:endParaRPr lang="en-US" dirty="0"/>
        </a:p>
      </dgm:t>
    </dgm:pt>
    <dgm:pt modelId="{661813F0-3B53-456D-8F53-1CE9A1F2319C}" type="parTrans" cxnId="{3E11B738-48C3-4AAE-8202-B0EDCDAA579A}">
      <dgm:prSet/>
      <dgm:spPr/>
      <dgm:t>
        <a:bodyPr/>
        <a:lstStyle/>
        <a:p>
          <a:endParaRPr lang="en-US"/>
        </a:p>
      </dgm:t>
    </dgm:pt>
    <dgm:pt modelId="{4138524B-58EC-4CCA-A7A0-31C058AD865D}" type="sibTrans" cxnId="{3E11B738-48C3-4AAE-8202-B0EDCDAA579A}">
      <dgm:prSet/>
      <dgm:spPr/>
      <dgm:t>
        <a:bodyPr/>
        <a:lstStyle/>
        <a:p>
          <a:endParaRPr lang="en-US" dirty="0"/>
        </a:p>
      </dgm:t>
    </dgm:pt>
    <dgm:pt modelId="{C60BDBCB-D57D-4948-AB19-FA2D10D5C67A}">
      <dgm:prSet/>
      <dgm:spPr/>
      <dgm:t>
        <a:bodyPr/>
        <a:lstStyle/>
        <a:p>
          <a:r>
            <a:rPr lang="en-GB" dirty="0"/>
            <a:t>Planning flights if possible</a:t>
          </a:r>
          <a:endParaRPr lang="en-US" dirty="0"/>
        </a:p>
      </dgm:t>
    </dgm:pt>
    <dgm:pt modelId="{93C1E91E-35A3-4581-92EB-FF7036D6068A}" type="parTrans" cxnId="{A674958B-6DC6-4917-8751-3503BEADEE5C}">
      <dgm:prSet/>
      <dgm:spPr/>
      <dgm:t>
        <a:bodyPr/>
        <a:lstStyle/>
        <a:p>
          <a:endParaRPr lang="en-US"/>
        </a:p>
      </dgm:t>
    </dgm:pt>
    <dgm:pt modelId="{031D2946-3D13-4B30-B097-408559A3F8ED}" type="sibTrans" cxnId="{A674958B-6DC6-4917-8751-3503BEADEE5C}">
      <dgm:prSet/>
      <dgm:spPr/>
      <dgm:t>
        <a:bodyPr/>
        <a:lstStyle/>
        <a:p>
          <a:endParaRPr lang="en-US" dirty="0"/>
        </a:p>
      </dgm:t>
    </dgm:pt>
    <dgm:pt modelId="{1C96A5DF-8698-4189-BEF8-A124AA14797A}">
      <dgm:prSet/>
      <dgm:spPr/>
      <dgm:t>
        <a:bodyPr/>
        <a:lstStyle/>
        <a:p>
          <a:r>
            <a:rPr lang="en-GB" dirty="0"/>
            <a:t>Prescribe hypnotics</a:t>
          </a:r>
          <a:endParaRPr lang="en-US" dirty="0"/>
        </a:p>
      </dgm:t>
    </dgm:pt>
    <dgm:pt modelId="{666996E8-48AF-44CA-8845-4A618D0DCB87}" type="parTrans" cxnId="{F622DF1F-9BB2-49A6-BBE9-D2768DE22BB7}">
      <dgm:prSet/>
      <dgm:spPr/>
      <dgm:t>
        <a:bodyPr/>
        <a:lstStyle/>
        <a:p>
          <a:endParaRPr lang="en-US"/>
        </a:p>
      </dgm:t>
    </dgm:pt>
    <dgm:pt modelId="{023EDE07-F4CF-4969-891A-7486083F43E6}" type="sibTrans" cxnId="{F622DF1F-9BB2-49A6-BBE9-D2768DE22BB7}">
      <dgm:prSet/>
      <dgm:spPr/>
      <dgm:t>
        <a:bodyPr/>
        <a:lstStyle/>
        <a:p>
          <a:endParaRPr lang="en-US" dirty="0"/>
        </a:p>
      </dgm:t>
    </dgm:pt>
    <dgm:pt modelId="{80467652-AA48-440B-8855-9894F8D0C662}">
      <dgm:prSet/>
      <dgm:spPr/>
      <dgm:t>
        <a:bodyPr/>
        <a:lstStyle/>
        <a:p>
          <a:r>
            <a:rPr lang="en-GB" dirty="0"/>
            <a:t>Drink plenty of water, avoid alcohol</a:t>
          </a:r>
          <a:endParaRPr lang="en-US" dirty="0"/>
        </a:p>
      </dgm:t>
    </dgm:pt>
    <dgm:pt modelId="{DBDC5A4D-CF70-4072-9810-E49362182CB9}" type="parTrans" cxnId="{42AE829C-DC06-4971-A126-C6C02F33E709}">
      <dgm:prSet/>
      <dgm:spPr/>
      <dgm:t>
        <a:bodyPr/>
        <a:lstStyle/>
        <a:p>
          <a:endParaRPr lang="en-US"/>
        </a:p>
      </dgm:t>
    </dgm:pt>
    <dgm:pt modelId="{48E22CAD-3D1C-4372-920E-88A3A82B689C}" type="sibTrans" cxnId="{42AE829C-DC06-4971-A126-C6C02F33E709}">
      <dgm:prSet/>
      <dgm:spPr/>
      <dgm:t>
        <a:bodyPr/>
        <a:lstStyle/>
        <a:p>
          <a:endParaRPr lang="en-US" dirty="0"/>
        </a:p>
      </dgm:t>
    </dgm:pt>
    <dgm:pt modelId="{82D067EE-3B90-4765-A270-B6FFF323C4EE}">
      <dgm:prSet/>
      <dgm:spPr/>
      <dgm:t>
        <a:bodyPr/>
        <a:lstStyle/>
        <a:p>
          <a:r>
            <a:rPr lang="en-GB" dirty="0"/>
            <a:t>Allowing time for acclimatisation</a:t>
          </a:r>
          <a:endParaRPr lang="en-US" dirty="0"/>
        </a:p>
      </dgm:t>
    </dgm:pt>
    <dgm:pt modelId="{90B75AED-319E-4E67-9B1E-8AE7C2881009}" type="parTrans" cxnId="{15384153-13D8-4E46-9CCE-320F8777A129}">
      <dgm:prSet/>
      <dgm:spPr/>
      <dgm:t>
        <a:bodyPr/>
        <a:lstStyle/>
        <a:p>
          <a:endParaRPr lang="en-US"/>
        </a:p>
      </dgm:t>
    </dgm:pt>
    <dgm:pt modelId="{6E3B1F4F-2A7D-4DD0-8CA8-F28765CD903F}" type="sibTrans" cxnId="{15384153-13D8-4E46-9CCE-320F8777A129}">
      <dgm:prSet/>
      <dgm:spPr/>
      <dgm:t>
        <a:bodyPr/>
        <a:lstStyle/>
        <a:p>
          <a:endParaRPr lang="en-US"/>
        </a:p>
      </dgm:t>
    </dgm:pt>
    <dgm:pt modelId="{353C0A97-219D-4DF9-9119-1838BA925D1C}" type="pres">
      <dgm:prSet presAssocID="{2089D459-1C64-4465-8033-F157B4F29D8F}" presName="vert0" presStyleCnt="0">
        <dgm:presLayoutVars>
          <dgm:dir/>
          <dgm:animOne val="branch"/>
          <dgm:animLvl val="lvl"/>
        </dgm:presLayoutVars>
      </dgm:prSet>
      <dgm:spPr/>
    </dgm:pt>
    <dgm:pt modelId="{21A90F8C-8C09-4E61-8F3D-95D370932E8E}" type="pres">
      <dgm:prSet presAssocID="{C11B2B92-923C-42B5-A885-0BF0DF6C3026}" presName="thickLine" presStyleLbl="alignNode1" presStyleIdx="0" presStyleCnt="6"/>
      <dgm:spPr/>
    </dgm:pt>
    <dgm:pt modelId="{0E752506-5B53-481B-BB4A-2892A2D26839}" type="pres">
      <dgm:prSet presAssocID="{C11B2B92-923C-42B5-A885-0BF0DF6C3026}" presName="horz1" presStyleCnt="0"/>
      <dgm:spPr/>
    </dgm:pt>
    <dgm:pt modelId="{960AFF8C-9FBE-4754-9BCA-BCA17F6CF3BD}" type="pres">
      <dgm:prSet presAssocID="{C11B2B92-923C-42B5-A885-0BF0DF6C3026}" presName="tx1" presStyleLbl="revTx" presStyleIdx="0" presStyleCnt="6"/>
      <dgm:spPr/>
    </dgm:pt>
    <dgm:pt modelId="{6D9136FB-EA19-40F1-A77F-AE3767524B73}" type="pres">
      <dgm:prSet presAssocID="{C11B2B92-923C-42B5-A885-0BF0DF6C3026}" presName="vert1" presStyleCnt="0"/>
      <dgm:spPr/>
    </dgm:pt>
    <dgm:pt modelId="{61061A31-797B-47E3-AFDE-957807336D3A}" type="pres">
      <dgm:prSet presAssocID="{D8F1B6C0-0FC7-47BF-8052-422F3428540D}" presName="thickLine" presStyleLbl="alignNode1" presStyleIdx="1" presStyleCnt="6"/>
      <dgm:spPr/>
    </dgm:pt>
    <dgm:pt modelId="{F68B5ED7-CE93-4312-8A73-C3DECA01C062}" type="pres">
      <dgm:prSet presAssocID="{D8F1B6C0-0FC7-47BF-8052-422F3428540D}" presName="horz1" presStyleCnt="0"/>
      <dgm:spPr/>
    </dgm:pt>
    <dgm:pt modelId="{1A4E709C-AF73-4671-85DE-C58F9B144FEF}" type="pres">
      <dgm:prSet presAssocID="{D8F1B6C0-0FC7-47BF-8052-422F3428540D}" presName="tx1" presStyleLbl="revTx" presStyleIdx="1" presStyleCnt="6"/>
      <dgm:spPr/>
    </dgm:pt>
    <dgm:pt modelId="{E8D10809-FC30-44EC-AD37-DA4FAABE7D25}" type="pres">
      <dgm:prSet presAssocID="{D8F1B6C0-0FC7-47BF-8052-422F3428540D}" presName="vert1" presStyleCnt="0"/>
      <dgm:spPr/>
    </dgm:pt>
    <dgm:pt modelId="{92097F75-CF55-4994-BDDB-FB7BDFD9A04A}" type="pres">
      <dgm:prSet presAssocID="{C60BDBCB-D57D-4948-AB19-FA2D10D5C67A}" presName="thickLine" presStyleLbl="alignNode1" presStyleIdx="2" presStyleCnt="6"/>
      <dgm:spPr/>
    </dgm:pt>
    <dgm:pt modelId="{3A79DD84-1378-47CC-995B-DB32AFB0D572}" type="pres">
      <dgm:prSet presAssocID="{C60BDBCB-D57D-4948-AB19-FA2D10D5C67A}" presName="horz1" presStyleCnt="0"/>
      <dgm:spPr/>
    </dgm:pt>
    <dgm:pt modelId="{04D3CBA9-81F8-4180-9E99-D18488BEAAB0}" type="pres">
      <dgm:prSet presAssocID="{C60BDBCB-D57D-4948-AB19-FA2D10D5C67A}" presName="tx1" presStyleLbl="revTx" presStyleIdx="2" presStyleCnt="6"/>
      <dgm:spPr/>
    </dgm:pt>
    <dgm:pt modelId="{DAEE7EEB-95E1-478E-8F2A-98F3DDD11AEA}" type="pres">
      <dgm:prSet presAssocID="{C60BDBCB-D57D-4948-AB19-FA2D10D5C67A}" presName="vert1" presStyleCnt="0"/>
      <dgm:spPr/>
    </dgm:pt>
    <dgm:pt modelId="{DF71C246-F209-49D0-A2B1-D7DABE79457E}" type="pres">
      <dgm:prSet presAssocID="{1C96A5DF-8698-4189-BEF8-A124AA14797A}" presName="thickLine" presStyleLbl="alignNode1" presStyleIdx="3" presStyleCnt="6"/>
      <dgm:spPr/>
    </dgm:pt>
    <dgm:pt modelId="{9E07A8BF-F07C-4535-8247-8584B3875F9F}" type="pres">
      <dgm:prSet presAssocID="{1C96A5DF-8698-4189-BEF8-A124AA14797A}" presName="horz1" presStyleCnt="0"/>
      <dgm:spPr/>
    </dgm:pt>
    <dgm:pt modelId="{1023AA05-8452-409A-9188-B72B40199DFC}" type="pres">
      <dgm:prSet presAssocID="{1C96A5DF-8698-4189-BEF8-A124AA14797A}" presName="tx1" presStyleLbl="revTx" presStyleIdx="3" presStyleCnt="6"/>
      <dgm:spPr/>
    </dgm:pt>
    <dgm:pt modelId="{4BB23AE4-7685-4DF8-AF5A-52FE361A14A8}" type="pres">
      <dgm:prSet presAssocID="{1C96A5DF-8698-4189-BEF8-A124AA14797A}" presName="vert1" presStyleCnt="0"/>
      <dgm:spPr/>
    </dgm:pt>
    <dgm:pt modelId="{500239C4-DF03-46E0-9555-EE4A372208BC}" type="pres">
      <dgm:prSet presAssocID="{80467652-AA48-440B-8855-9894F8D0C662}" presName="thickLine" presStyleLbl="alignNode1" presStyleIdx="4" presStyleCnt="6"/>
      <dgm:spPr/>
    </dgm:pt>
    <dgm:pt modelId="{E865A870-0B16-4065-A87B-85ADB340BEAD}" type="pres">
      <dgm:prSet presAssocID="{80467652-AA48-440B-8855-9894F8D0C662}" presName="horz1" presStyleCnt="0"/>
      <dgm:spPr/>
    </dgm:pt>
    <dgm:pt modelId="{5ADBFEB3-2066-40F0-ACD5-07F7AC482AEA}" type="pres">
      <dgm:prSet presAssocID="{80467652-AA48-440B-8855-9894F8D0C662}" presName="tx1" presStyleLbl="revTx" presStyleIdx="4" presStyleCnt="6"/>
      <dgm:spPr/>
    </dgm:pt>
    <dgm:pt modelId="{B1383EA8-0E51-4289-8B93-8B1884E04A62}" type="pres">
      <dgm:prSet presAssocID="{80467652-AA48-440B-8855-9894F8D0C662}" presName="vert1" presStyleCnt="0"/>
      <dgm:spPr/>
    </dgm:pt>
    <dgm:pt modelId="{10E81AA8-4E6C-4BA3-A706-0F56C8C5FD1C}" type="pres">
      <dgm:prSet presAssocID="{82D067EE-3B90-4765-A270-B6FFF323C4EE}" presName="thickLine" presStyleLbl="alignNode1" presStyleIdx="5" presStyleCnt="6"/>
      <dgm:spPr/>
    </dgm:pt>
    <dgm:pt modelId="{1A1F12ED-DC28-46F1-BBBA-9CB179E5A571}" type="pres">
      <dgm:prSet presAssocID="{82D067EE-3B90-4765-A270-B6FFF323C4EE}" presName="horz1" presStyleCnt="0"/>
      <dgm:spPr/>
    </dgm:pt>
    <dgm:pt modelId="{2FFE2C50-FAC7-4BB2-90F5-1F35AB93CCAB}" type="pres">
      <dgm:prSet presAssocID="{82D067EE-3B90-4765-A270-B6FFF323C4EE}" presName="tx1" presStyleLbl="revTx" presStyleIdx="5" presStyleCnt="6"/>
      <dgm:spPr/>
    </dgm:pt>
    <dgm:pt modelId="{8E03398C-26B4-41A0-966F-918DF2EE480E}" type="pres">
      <dgm:prSet presAssocID="{82D067EE-3B90-4765-A270-B6FFF323C4EE}" presName="vert1" presStyleCnt="0"/>
      <dgm:spPr/>
    </dgm:pt>
  </dgm:ptLst>
  <dgm:cxnLst>
    <dgm:cxn modelId="{BDD57401-E378-4B90-9F59-89AB57895BEC}" type="presOf" srcId="{D8F1B6C0-0FC7-47BF-8052-422F3428540D}" destId="{1A4E709C-AF73-4671-85DE-C58F9B144FEF}" srcOrd="0" destOrd="0" presId="urn:microsoft.com/office/officeart/2008/layout/LinedList"/>
    <dgm:cxn modelId="{554DC11E-842C-43D7-9BE0-23735AB4F093}" type="presOf" srcId="{82D067EE-3B90-4765-A270-B6FFF323C4EE}" destId="{2FFE2C50-FAC7-4BB2-90F5-1F35AB93CCAB}" srcOrd="0" destOrd="0" presId="urn:microsoft.com/office/officeart/2008/layout/LinedList"/>
    <dgm:cxn modelId="{F622DF1F-9BB2-49A6-BBE9-D2768DE22BB7}" srcId="{2089D459-1C64-4465-8033-F157B4F29D8F}" destId="{1C96A5DF-8698-4189-BEF8-A124AA14797A}" srcOrd="3" destOrd="0" parTransId="{666996E8-48AF-44CA-8845-4A618D0DCB87}" sibTransId="{023EDE07-F4CF-4969-891A-7486083F43E6}"/>
    <dgm:cxn modelId="{3E11B738-48C3-4AAE-8202-B0EDCDAA579A}" srcId="{2089D459-1C64-4465-8033-F157B4F29D8F}" destId="{D8F1B6C0-0FC7-47BF-8052-422F3428540D}" srcOrd="1" destOrd="0" parTransId="{661813F0-3B53-456D-8F53-1CE9A1F2319C}" sibTransId="{4138524B-58EC-4CCA-A7A0-31C058AD865D}"/>
    <dgm:cxn modelId="{27D4433C-2427-4D61-8426-44FBC0FBD2A1}" type="presOf" srcId="{2089D459-1C64-4465-8033-F157B4F29D8F}" destId="{353C0A97-219D-4DF9-9119-1838BA925D1C}" srcOrd="0" destOrd="0" presId="urn:microsoft.com/office/officeart/2008/layout/LinedList"/>
    <dgm:cxn modelId="{AB1F636F-B38F-486D-A4FE-3C73224D44C9}" type="presOf" srcId="{C60BDBCB-D57D-4948-AB19-FA2D10D5C67A}" destId="{04D3CBA9-81F8-4180-9E99-D18488BEAAB0}" srcOrd="0" destOrd="0" presId="urn:microsoft.com/office/officeart/2008/layout/LinedList"/>
    <dgm:cxn modelId="{15384153-13D8-4E46-9CCE-320F8777A129}" srcId="{2089D459-1C64-4465-8033-F157B4F29D8F}" destId="{82D067EE-3B90-4765-A270-B6FFF323C4EE}" srcOrd="5" destOrd="0" parTransId="{90B75AED-319E-4E67-9B1E-8AE7C2881009}" sibTransId="{6E3B1F4F-2A7D-4DD0-8CA8-F28765CD903F}"/>
    <dgm:cxn modelId="{D0E93775-0452-47FB-837A-2744249DC036}" type="presOf" srcId="{80467652-AA48-440B-8855-9894F8D0C662}" destId="{5ADBFEB3-2066-40F0-ACD5-07F7AC482AEA}" srcOrd="0" destOrd="0" presId="urn:microsoft.com/office/officeart/2008/layout/LinedList"/>
    <dgm:cxn modelId="{A674958B-6DC6-4917-8751-3503BEADEE5C}" srcId="{2089D459-1C64-4465-8033-F157B4F29D8F}" destId="{C60BDBCB-D57D-4948-AB19-FA2D10D5C67A}" srcOrd="2" destOrd="0" parTransId="{93C1E91E-35A3-4581-92EB-FF7036D6068A}" sibTransId="{031D2946-3D13-4B30-B097-408559A3F8ED}"/>
    <dgm:cxn modelId="{42AE829C-DC06-4971-A126-C6C02F33E709}" srcId="{2089D459-1C64-4465-8033-F157B4F29D8F}" destId="{80467652-AA48-440B-8855-9894F8D0C662}" srcOrd="4" destOrd="0" parTransId="{DBDC5A4D-CF70-4072-9810-E49362182CB9}" sibTransId="{48E22CAD-3D1C-4372-920E-88A3A82B689C}"/>
    <dgm:cxn modelId="{22901EB2-DBD8-4545-BBBD-FC1322DC6912}" type="presOf" srcId="{1C96A5DF-8698-4189-BEF8-A124AA14797A}" destId="{1023AA05-8452-409A-9188-B72B40199DFC}" srcOrd="0" destOrd="0" presId="urn:microsoft.com/office/officeart/2008/layout/LinedList"/>
    <dgm:cxn modelId="{F958FACC-416E-4BD6-8E1D-E3E9A995794B}" srcId="{2089D459-1C64-4465-8033-F157B4F29D8F}" destId="{C11B2B92-923C-42B5-A885-0BF0DF6C3026}" srcOrd="0" destOrd="0" parTransId="{97556132-760C-4652-B933-4BBB89F9A887}" sibTransId="{C71603EA-8BC6-41ED-BDA9-66E4B50F7927}"/>
    <dgm:cxn modelId="{433F4DF8-22C3-414A-A328-15371EB56C61}" type="presOf" srcId="{C11B2B92-923C-42B5-A885-0BF0DF6C3026}" destId="{960AFF8C-9FBE-4754-9BCA-BCA17F6CF3BD}" srcOrd="0" destOrd="0" presId="urn:microsoft.com/office/officeart/2008/layout/LinedList"/>
    <dgm:cxn modelId="{7CB7BC6A-B911-4E91-84E5-0BA0D4CFB474}" type="presParOf" srcId="{353C0A97-219D-4DF9-9119-1838BA925D1C}" destId="{21A90F8C-8C09-4E61-8F3D-95D370932E8E}" srcOrd="0" destOrd="0" presId="urn:microsoft.com/office/officeart/2008/layout/LinedList"/>
    <dgm:cxn modelId="{C34DD146-C318-47A2-B82E-41B6CBC81FA6}" type="presParOf" srcId="{353C0A97-219D-4DF9-9119-1838BA925D1C}" destId="{0E752506-5B53-481B-BB4A-2892A2D26839}" srcOrd="1" destOrd="0" presId="urn:microsoft.com/office/officeart/2008/layout/LinedList"/>
    <dgm:cxn modelId="{8A35C66B-CAC1-41FC-8F5D-BE50C574D411}" type="presParOf" srcId="{0E752506-5B53-481B-BB4A-2892A2D26839}" destId="{960AFF8C-9FBE-4754-9BCA-BCA17F6CF3BD}" srcOrd="0" destOrd="0" presId="urn:microsoft.com/office/officeart/2008/layout/LinedList"/>
    <dgm:cxn modelId="{1F0BF919-279F-40DA-AD4E-AEDD16A3DA8B}" type="presParOf" srcId="{0E752506-5B53-481B-BB4A-2892A2D26839}" destId="{6D9136FB-EA19-40F1-A77F-AE3767524B73}" srcOrd="1" destOrd="0" presId="urn:microsoft.com/office/officeart/2008/layout/LinedList"/>
    <dgm:cxn modelId="{2225C093-745D-4575-B48D-B70C8CEEE35C}" type="presParOf" srcId="{353C0A97-219D-4DF9-9119-1838BA925D1C}" destId="{61061A31-797B-47E3-AFDE-957807336D3A}" srcOrd="2" destOrd="0" presId="urn:microsoft.com/office/officeart/2008/layout/LinedList"/>
    <dgm:cxn modelId="{3FDB8C05-F588-4FFF-9B26-05218BCA3235}" type="presParOf" srcId="{353C0A97-219D-4DF9-9119-1838BA925D1C}" destId="{F68B5ED7-CE93-4312-8A73-C3DECA01C062}" srcOrd="3" destOrd="0" presId="urn:microsoft.com/office/officeart/2008/layout/LinedList"/>
    <dgm:cxn modelId="{D05CDAE5-BF0C-4E39-B39F-581DB0DE0009}" type="presParOf" srcId="{F68B5ED7-CE93-4312-8A73-C3DECA01C062}" destId="{1A4E709C-AF73-4671-85DE-C58F9B144FEF}" srcOrd="0" destOrd="0" presId="urn:microsoft.com/office/officeart/2008/layout/LinedList"/>
    <dgm:cxn modelId="{2B560212-77B9-443C-9E10-2B733DB27397}" type="presParOf" srcId="{F68B5ED7-CE93-4312-8A73-C3DECA01C062}" destId="{E8D10809-FC30-44EC-AD37-DA4FAABE7D25}" srcOrd="1" destOrd="0" presId="urn:microsoft.com/office/officeart/2008/layout/LinedList"/>
    <dgm:cxn modelId="{E8C4D71C-5B24-4F43-8338-DA1917BC50D3}" type="presParOf" srcId="{353C0A97-219D-4DF9-9119-1838BA925D1C}" destId="{92097F75-CF55-4994-BDDB-FB7BDFD9A04A}" srcOrd="4" destOrd="0" presId="urn:microsoft.com/office/officeart/2008/layout/LinedList"/>
    <dgm:cxn modelId="{0A8C77D8-5ADA-42BB-8E9E-65A9ACE1294D}" type="presParOf" srcId="{353C0A97-219D-4DF9-9119-1838BA925D1C}" destId="{3A79DD84-1378-47CC-995B-DB32AFB0D572}" srcOrd="5" destOrd="0" presId="urn:microsoft.com/office/officeart/2008/layout/LinedList"/>
    <dgm:cxn modelId="{58E58424-ADB5-4AA7-8730-92E335B98460}" type="presParOf" srcId="{3A79DD84-1378-47CC-995B-DB32AFB0D572}" destId="{04D3CBA9-81F8-4180-9E99-D18488BEAAB0}" srcOrd="0" destOrd="0" presId="urn:microsoft.com/office/officeart/2008/layout/LinedList"/>
    <dgm:cxn modelId="{9D9F4CCC-6955-4921-8ADE-1F007E1C803B}" type="presParOf" srcId="{3A79DD84-1378-47CC-995B-DB32AFB0D572}" destId="{DAEE7EEB-95E1-478E-8F2A-98F3DDD11AEA}" srcOrd="1" destOrd="0" presId="urn:microsoft.com/office/officeart/2008/layout/LinedList"/>
    <dgm:cxn modelId="{3B953DF6-47B5-4795-BEA6-25159260CE73}" type="presParOf" srcId="{353C0A97-219D-4DF9-9119-1838BA925D1C}" destId="{DF71C246-F209-49D0-A2B1-D7DABE79457E}" srcOrd="6" destOrd="0" presId="urn:microsoft.com/office/officeart/2008/layout/LinedList"/>
    <dgm:cxn modelId="{8DC0862A-CE58-4A3E-BC6F-33334873C678}" type="presParOf" srcId="{353C0A97-219D-4DF9-9119-1838BA925D1C}" destId="{9E07A8BF-F07C-4535-8247-8584B3875F9F}" srcOrd="7" destOrd="0" presId="urn:microsoft.com/office/officeart/2008/layout/LinedList"/>
    <dgm:cxn modelId="{ADD9D6A5-7E6C-4042-AC1F-72AD99B4998C}" type="presParOf" srcId="{9E07A8BF-F07C-4535-8247-8584B3875F9F}" destId="{1023AA05-8452-409A-9188-B72B40199DFC}" srcOrd="0" destOrd="0" presId="urn:microsoft.com/office/officeart/2008/layout/LinedList"/>
    <dgm:cxn modelId="{459EAD72-75BE-474A-8499-BCBE5605B92F}" type="presParOf" srcId="{9E07A8BF-F07C-4535-8247-8584B3875F9F}" destId="{4BB23AE4-7685-4DF8-AF5A-52FE361A14A8}" srcOrd="1" destOrd="0" presId="urn:microsoft.com/office/officeart/2008/layout/LinedList"/>
    <dgm:cxn modelId="{28A8E999-AB2E-498A-AB94-6CF1E8154801}" type="presParOf" srcId="{353C0A97-219D-4DF9-9119-1838BA925D1C}" destId="{500239C4-DF03-46E0-9555-EE4A372208BC}" srcOrd="8" destOrd="0" presId="urn:microsoft.com/office/officeart/2008/layout/LinedList"/>
    <dgm:cxn modelId="{12D68A42-ED25-4874-BE8E-7354A1C667A5}" type="presParOf" srcId="{353C0A97-219D-4DF9-9119-1838BA925D1C}" destId="{E865A870-0B16-4065-A87B-85ADB340BEAD}" srcOrd="9" destOrd="0" presId="urn:microsoft.com/office/officeart/2008/layout/LinedList"/>
    <dgm:cxn modelId="{43E30577-4523-48D8-B144-2EC6B16063D8}" type="presParOf" srcId="{E865A870-0B16-4065-A87B-85ADB340BEAD}" destId="{5ADBFEB3-2066-40F0-ACD5-07F7AC482AEA}" srcOrd="0" destOrd="0" presId="urn:microsoft.com/office/officeart/2008/layout/LinedList"/>
    <dgm:cxn modelId="{CC4169B0-3650-4F2F-AF57-245DE98E3564}" type="presParOf" srcId="{E865A870-0B16-4065-A87B-85ADB340BEAD}" destId="{B1383EA8-0E51-4289-8B93-8B1884E04A62}" srcOrd="1" destOrd="0" presId="urn:microsoft.com/office/officeart/2008/layout/LinedList"/>
    <dgm:cxn modelId="{19E520E1-6BA9-476A-AC7B-2A6C9B0AD832}" type="presParOf" srcId="{353C0A97-219D-4DF9-9119-1838BA925D1C}" destId="{10E81AA8-4E6C-4BA3-A706-0F56C8C5FD1C}" srcOrd="10" destOrd="0" presId="urn:microsoft.com/office/officeart/2008/layout/LinedList"/>
    <dgm:cxn modelId="{D4169A0E-5ABE-464C-AD99-A00910B242B4}" type="presParOf" srcId="{353C0A97-219D-4DF9-9119-1838BA925D1C}" destId="{1A1F12ED-DC28-46F1-BBBA-9CB179E5A571}" srcOrd="11" destOrd="0" presId="urn:microsoft.com/office/officeart/2008/layout/LinedList"/>
    <dgm:cxn modelId="{F3CAEAE3-7EFF-4D13-B60D-276468DD3172}" type="presParOf" srcId="{1A1F12ED-DC28-46F1-BBBA-9CB179E5A571}" destId="{2FFE2C50-FAC7-4BB2-90F5-1F35AB93CCAB}" srcOrd="0" destOrd="0" presId="urn:microsoft.com/office/officeart/2008/layout/LinedList"/>
    <dgm:cxn modelId="{E15383A8-C6DA-426D-9061-D1AA4C2C89B7}" type="presParOf" srcId="{1A1F12ED-DC28-46F1-BBBA-9CB179E5A571}" destId="{8E03398C-26B4-41A0-966F-918DF2EE480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0524C0F-BBE8-4FCE-9389-E7CECA3FB6D2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0D9457F4-086D-4F31-BB1C-59AB8258904C}">
      <dgm:prSet/>
      <dgm:spPr/>
      <dgm:t>
        <a:bodyPr/>
        <a:lstStyle/>
        <a:p>
          <a:r>
            <a:rPr lang="en-GB" dirty="0"/>
            <a:t>Most athletes real have to take precautions to avoid illness such as diarrhoea and vomiting</a:t>
          </a:r>
          <a:endParaRPr lang="en-US" dirty="0"/>
        </a:p>
      </dgm:t>
    </dgm:pt>
    <dgm:pt modelId="{CF6F436E-1E2D-43F4-B327-FB6F8B5403D4}" type="parTrans" cxnId="{420ADE38-B612-4126-8CF1-A4F63CF2E332}">
      <dgm:prSet/>
      <dgm:spPr/>
      <dgm:t>
        <a:bodyPr/>
        <a:lstStyle/>
        <a:p>
          <a:endParaRPr lang="en-US"/>
        </a:p>
      </dgm:t>
    </dgm:pt>
    <dgm:pt modelId="{BBEEA048-961D-4532-B86B-A1BC0DCF8D64}" type="sibTrans" cxnId="{420ADE38-B612-4126-8CF1-A4F63CF2E332}">
      <dgm:prSet/>
      <dgm:spPr/>
      <dgm:t>
        <a:bodyPr/>
        <a:lstStyle/>
        <a:p>
          <a:endParaRPr lang="en-US"/>
        </a:p>
      </dgm:t>
    </dgm:pt>
    <dgm:pt modelId="{1102255E-4F14-4DFF-B3E7-360C41DA56C0}">
      <dgm:prSet/>
      <dgm:spPr/>
      <dgm:t>
        <a:bodyPr/>
        <a:lstStyle/>
        <a:p>
          <a:r>
            <a:rPr lang="en-GB" dirty="0"/>
            <a:t>Paying particular attention to personal hygiene – take hand wash</a:t>
          </a:r>
          <a:endParaRPr lang="en-US" dirty="0"/>
        </a:p>
      </dgm:t>
    </dgm:pt>
    <dgm:pt modelId="{94F8A8F0-0E89-4D62-B74A-3D16437EBB66}" type="parTrans" cxnId="{244F9B9F-A77C-47BE-B682-F029AAAA53B4}">
      <dgm:prSet/>
      <dgm:spPr/>
      <dgm:t>
        <a:bodyPr/>
        <a:lstStyle/>
        <a:p>
          <a:endParaRPr lang="en-US"/>
        </a:p>
      </dgm:t>
    </dgm:pt>
    <dgm:pt modelId="{FEF27BC7-5136-42F6-8CF2-CF21F38ED052}" type="sibTrans" cxnId="{244F9B9F-A77C-47BE-B682-F029AAAA53B4}">
      <dgm:prSet/>
      <dgm:spPr/>
      <dgm:t>
        <a:bodyPr/>
        <a:lstStyle/>
        <a:p>
          <a:endParaRPr lang="en-US"/>
        </a:p>
      </dgm:t>
    </dgm:pt>
    <dgm:pt modelId="{2B5AAA70-A9A0-4ADD-BAF9-1BE75B4A6021}">
      <dgm:prSet/>
      <dgm:spPr/>
      <dgm:t>
        <a:bodyPr/>
        <a:lstStyle/>
        <a:p>
          <a:r>
            <a:rPr lang="en-GB" dirty="0"/>
            <a:t>Avoid high risk foods – raw/uncooked/unpasteurised foods. If self catering cross contamination</a:t>
          </a:r>
          <a:endParaRPr lang="en-US" dirty="0"/>
        </a:p>
      </dgm:t>
    </dgm:pt>
    <dgm:pt modelId="{E7DD3106-F7C1-44D9-ADFA-FF85E7A73F4D}" type="parTrans" cxnId="{926159D8-BFE6-42BC-A556-86DF9BBAF615}">
      <dgm:prSet/>
      <dgm:spPr/>
      <dgm:t>
        <a:bodyPr/>
        <a:lstStyle/>
        <a:p>
          <a:endParaRPr lang="en-US"/>
        </a:p>
      </dgm:t>
    </dgm:pt>
    <dgm:pt modelId="{3A9F5191-48B5-49E8-9371-0BC7D80921DC}" type="sibTrans" cxnId="{926159D8-BFE6-42BC-A556-86DF9BBAF615}">
      <dgm:prSet/>
      <dgm:spPr/>
      <dgm:t>
        <a:bodyPr/>
        <a:lstStyle/>
        <a:p>
          <a:endParaRPr lang="en-US"/>
        </a:p>
      </dgm:t>
    </dgm:pt>
    <dgm:pt modelId="{753D4A9E-2115-47D1-817A-17A48F856C1B}">
      <dgm:prSet/>
      <dgm:spPr/>
      <dgm:t>
        <a:bodyPr/>
        <a:lstStyle/>
        <a:p>
          <a:r>
            <a:rPr lang="en-GB" dirty="0"/>
            <a:t>Avoid ice</a:t>
          </a:r>
          <a:endParaRPr lang="en-US" dirty="0"/>
        </a:p>
      </dgm:t>
    </dgm:pt>
    <dgm:pt modelId="{8806200F-5F52-4A72-BDA1-08B31DC2F550}" type="parTrans" cxnId="{E8BF400A-2089-4B6F-98AB-27318C56A40B}">
      <dgm:prSet/>
      <dgm:spPr/>
      <dgm:t>
        <a:bodyPr/>
        <a:lstStyle/>
        <a:p>
          <a:endParaRPr lang="en-US"/>
        </a:p>
      </dgm:t>
    </dgm:pt>
    <dgm:pt modelId="{D0DB0E41-AF7E-452B-A11A-6A107FB50AF3}" type="sibTrans" cxnId="{E8BF400A-2089-4B6F-98AB-27318C56A40B}">
      <dgm:prSet/>
      <dgm:spPr/>
      <dgm:t>
        <a:bodyPr/>
        <a:lstStyle/>
        <a:p>
          <a:endParaRPr lang="en-US"/>
        </a:p>
      </dgm:t>
    </dgm:pt>
    <dgm:pt modelId="{ADC1444A-6380-4531-9BCB-F84E66E2522F}">
      <dgm:prSet/>
      <dgm:spPr/>
      <dgm:t>
        <a:bodyPr/>
        <a:lstStyle/>
        <a:p>
          <a:r>
            <a:rPr lang="en-GB" dirty="0"/>
            <a:t>Peel all fruit</a:t>
          </a:r>
          <a:endParaRPr lang="en-US" dirty="0"/>
        </a:p>
      </dgm:t>
    </dgm:pt>
    <dgm:pt modelId="{250CE7F7-B062-4975-9436-F8E58F30A353}" type="parTrans" cxnId="{0B65BE23-9F13-4BDB-9DD6-8639694457EA}">
      <dgm:prSet/>
      <dgm:spPr/>
      <dgm:t>
        <a:bodyPr/>
        <a:lstStyle/>
        <a:p>
          <a:endParaRPr lang="en-US"/>
        </a:p>
      </dgm:t>
    </dgm:pt>
    <dgm:pt modelId="{A61D11F2-0553-4705-827E-57FAF385BB19}" type="sibTrans" cxnId="{0B65BE23-9F13-4BDB-9DD6-8639694457EA}">
      <dgm:prSet/>
      <dgm:spPr/>
      <dgm:t>
        <a:bodyPr/>
        <a:lstStyle/>
        <a:p>
          <a:endParaRPr lang="en-US"/>
        </a:p>
      </dgm:t>
    </dgm:pt>
    <dgm:pt modelId="{BE38CBE2-33CF-4E96-865D-7A39C3597A38}" type="pres">
      <dgm:prSet presAssocID="{80524C0F-BBE8-4FCE-9389-E7CECA3FB6D2}" presName="vert0" presStyleCnt="0">
        <dgm:presLayoutVars>
          <dgm:dir/>
          <dgm:animOne val="branch"/>
          <dgm:animLvl val="lvl"/>
        </dgm:presLayoutVars>
      </dgm:prSet>
      <dgm:spPr/>
    </dgm:pt>
    <dgm:pt modelId="{7A0FF7B4-0952-487E-B22A-089AE51AE2D7}" type="pres">
      <dgm:prSet presAssocID="{0D9457F4-086D-4F31-BB1C-59AB8258904C}" presName="thickLine" presStyleLbl="alignNode1" presStyleIdx="0" presStyleCnt="5"/>
      <dgm:spPr/>
    </dgm:pt>
    <dgm:pt modelId="{0F22F0AD-F4DD-4953-825D-0C7660E8BCAD}" type="pres">
      <dgm:prSet presAssocID="{0D9457F4-086D-4F31-BB1C-59AB8258904C}" presName="horz1" presStyleCnt="0"/>
      <dgm:spPr/>
    </dgm:pt>
    <dgm:pt modelId="{12BE6041-0416-4144-B708-64AD98EBAD30}" type="pres">
      <dgm:prSet presAssocID="{0D9457F4-086D-4F31-BB1C-59AB8258904C}" presName="tx1" presStyleLbl="revTx" presStyleIdx="0" presStyleCnt="5"/>
      <dgm:spPr/>
    </dgm:pt>
    <dgm:pt modelId="{378A12B8-B8F0-4C34-86B5-5CF566224561}" type="pres">
      <dgm:prSet presAssocID="{0D9457F4-086D-4F31-BB1C-59AB8258904C}" presName="vert1" presStyleCnt="0"/>
      <dgm:spPr/>
    </dgm:pt>
    <dgm:pt modelId="{16424F90-D46D-4F97-8AED-29F27A76698E}" type="pres">
      <dgm:prSet presAssocID="{1102255E-4F14-4DFF-B3E7-360C41DA56C0}" presName="thickLine" presStyleLbl="alignNode1" presStyleIdx="1" presStyleCnt="5"/>
      <dgm:spPr/>
    </dgm:pt>
    <dgm:pt modelId="{CE3EC4C9-D420-4519-8C12-CF1C8F94C900}" type="pres">
      <dgm:prSet presAssocID="{1102255E-4F14-4DFF-B3E7-360C41DA56C0}" presName="horz1" presStyleCnt="0"/>
      <dgm:spPr/>
    </dgm:pt>
    <dgm:pt modelId="{6226A37D-BB34-43A5-8FA1-617C723A9028}" type="pres">
      <dgm:prSet presAssocID="{1102255E-4F14-4DFF-B3E7-360C41DA56C0}" presName="tx1" presStyleLbl="revTx" presStyleIdx="1" presStyleCnt="5"/>
      <dgm:spPr/>
    </dgm:pt>
    <dgm:pt modelId="{826B87C7-BDCA-4D87-988F-83FAA6F32C66}" type="pres">
      <dgm:prSet presAssocID="{1102255E-4F14-4DFF-B3E7-360C41DA56C0}" presName="vert1" presStyleCnt="0"/>
      <dgm:spPr/>
    </dgm:pt>
    <dgm:pt modelId="{C6D59C1D-0D95-4BF1-A284-DFAC23C2F067}" type="pres">
      <dgm:prSet presAssocID="{2B5AAA70-A9A0-4ADD-BAF9-1BE75B4A6021}" presName="thickLine" presStyleLbl="alignNode1" presStyleIdx="2" presStyleCnt="5"/>
      <dgm:spPr/>
    </dgm:pt>
    <dgm:pt modelId="{F380C45F-7AE1-4318-8AE9-C689567893D4}" type="pres">
      <dgm:prSet presAssocID="{2B5AAA70-A9A0-4ADD-BAF9-1BE75B4A6021}" presName="horz1" presStyleCnt="0"/>
      <dgm:spPr/>
    </dgm:pt>
    <dgm:pt modelId="{95AC86D9-D91D-43C5-AEC8-E2B0EBE083C7}" type="pres">
      <dgm:prSet presAssocID="{2B5AAA70-A9A0-4ADD-BAF9-1BE75B4A6021}" presName="tx1" presStyleLbl="revTx" presStyleIdx="2" presStyleCnt="5"/>
      <dgm:spPr/>
    </dgm:pt>
    <dgm:pt modelId="{E89232D8-CF8B-441E-B852-D203E3E33973}" type="pres">
      <dgm:prSet presAssocID="{2B5AAA70-A9A0-4ADD-BAF9-1BE75B4A6021}" presName="vert1" presStyleCnt="0"/>
      <dgm:spPr/>
    </dgm:pt>
    <dgm:pt modelId="{C6AF2343-CC25-4C46-8B71-F9BB67B85BA7}" type="pres">
      <dgm:prSet presAssocID="{753D4A9E-2115-47D1-817A-17A48F856C1B}" presName="thickLine" presStyleLbl="alignNode1" presStyleIdx="3" presStyleCnt="5"/>
      <dgm:spPr/>
    </dgm:pt>
    <dgm:pt modelId="{5CB3A310-967F-413B-8DEB-0E18AC8B7431}" type="pres">
      <dgm:prSet presAssocID="{753D4A9E-2115-47D1-817A-17A48F856C1B}" presName="horz1" presStyleCnt="0"/>
      <dgm:spPr/>
    </dgm:pt>
    <dgm:pt modelId="{C8FF89C3-1278-4BAD-AE1E-9C0F81E7A371}" type="pres">
      <dgm:prSet presAssocID="{753D4A9E-2115-47D1-817A-17A48F856C1B}" presName="tx1" presStyleLbl="revTx" presStyleIdx="3" presStyleCnt="5"/>
      <dgm:spPr/>
    </dgm:pt>
    <dgm:pt modelId="{4B0698C3-0FAD-4010-AE20-789CFF86E6A6}" type="pres">
      <dgm:prSet presAssocID="{753D4A9E-2115-47D1-817A-17A48F856C1B}" presName="vert1" presStyleCnt="0"/>
      <dgm:spPr/>
    </dgm:pt>
    <dgm:pt modelId="{5C861872-FB2A-41F0-B87B-359910B24902}" type="pres">
      <dgm:prSet presAssocID="{ADC1444A-6380-4531-9BCB-F84E66E2522F}" presName="thickLine" presStyleLbl="alignNode1" presStyleIdx="4" presStyleCnt="5"/>
      <dgm:spPr/>
    </dgm:pt>
    <dgm:pt modelId="{A9942686-D41E-498C-ACD9-84702C7A34F1}" type="pres">
      <dgm:prSet presAssocID="{ADC1444A-6380-4531-9BCB-F84E66E2522F}" presName="horz1" presStyleCnt="0"/>
      <dgm:spPr/>
    </dgm:pt>
    <dgm:pt modelId="{9385ECA5-F19E-427F-B1E7-02B084D1AB74}" type="pres">
      <dgm:prSet presAssocID="{ADC1444A-6380-4531-9BCB-F84E66E2522F}" presName="tx1" presStyleLbl="revTx" presStyleIdx="4" presStyleCnt="5"/>
      <dgm:spPr/>
    </dgm:pt>
    <dgm:pt modelId="{47C70194-A697-4ED0-B8E6-DB0D3131E7E5}" type="pres">
      <dgm:prSet presAssocID="{ADC1444A-6380-4531-9BCB-F84E66E2522F}" presName="vert1" presStyleCnt="0"/>
      <dgm:spPr/>
    </dgm:pt>
  </dgm:ptLst>
  <dgm:cxnLst>
    <dgm:cxn modelId="{E8BF400A-2089-4B6F-98AB-27318C56A40B}" srcId="{80524C0F-BBE8-4FCE-9389-E7CECA3FB6D2}" destId="{753D4A9E-2115-47D1-817A-17A48F856C1B}" srcOrd="3" destOrd="0" parTransId="{8806200F-5F52-4A72-BDA1-08B31DC2F550}" sibTransId="{D0DB0E41-AF7E-452B-A11A-6A107FB50AF3}"/>
    <dgm:cxn modelId="{7720E91A-4E99-4A77-9157-05E75E9B9A6B}" type="presOf" srcId="{753D4A9E-2115-47D1-817A-17A48F856C1B}" destId="{C8FF89C3-1278-4BAD-AE1E-9C0F81E7A371}" srcOrd="0" destOrd="0" presId="urn:microsoft.com/office/officeart/2008/layout/LinedList"/>
    <dgm:cxn modelId="{F4FDF11B-20CF-4EC2-A71C-7BA7C0E4F92C}" type="presOf" srcId="{80524C0F-BBE8-4FCE-9389-E7CECA3FB6D2}" destId="{BE38CBE2-33CF-4E96-865D-7A39C3597A38}" srcOrd="0" destOrd="0" presId="urn:microsoft.com/office/officeart/2008/layout/LinedList"/>
    <dgm:cxn modelId="{0B65BE23-9F13-4BDB-9DD6-8639694457EA}" srcId="{80524C0F-BBE8-4FCE-9389-E7CECA3FB6D2}" destId="{ADC1444A-6380-4531-9BCB-F84E66E2522F}" srcOrd="4" destOrd="0" parTransId="{250CE7F7-B062-4975-9436-F8E58F30A353}" sibTransId="{A61D11F2-0553-4705-827E-57FAF385BB19}"/>
    <dgm:cxn modelId="{420ADE38-B612-4126-8CF1-A4F63CF2E332}" srcId="{80524C0F-BBE8-4FCE-9389-E7CECA3FB6D2}" destId="{0D9457F4-086D-4F31-BB1C-59AB8258904C}" srcOrd="0" destOrd="0" parTransId="{CF6F436E-1E2D-43F4-B327-FB6F8B5403D4}" sibTransId="{BBEEA048-961D-4532-B86B-A1BC0DCF8D64}"/>
    <dgm:cxn modelId="{064FC481-A932-4485-8F55-0E5109C30721}" type="presOf" srcId="{1102255E-4F14-4DFF-B3E7-360C41DA56C0}" destId="{6226A37D-BB34-43A5-8FA1-617C723A9028}" srcOrd="0" destOrd="0" presId="urn:microsoft.com/office/officeart/2008/layout/LinedList"/>
    <dgm:cxn modelId="{244F9B9F-A77C-47BE-B682-F029AAAA53B4}" srcId="{80524C0F-BBE8-4FCE-9389-E7CECA3FB6D2}" destId="{1102255E-4F14-4DFF-B3E7-360C41DA56C0}" srcOrd="1" destOrd="0" parTransId="{94F8A8F0-0E89-4D62-B74A-3D16437EBB66}" sibTransId="{FEF27BC7-5136-42F6-8CF2-CF21F38ED052}"/>
    <dgm:cxn modelId="{231D87A8-E22E-49C7-A164-714618E1DC29}" type="presOf" srcId="{ADC1444A-6380-4531-9BCB-F84E66E2522F}" destId="{9385ECA5-F19E-427F-B1E7-02B084D1AB74}" srcOrd="0" destOrd="0" presId="urn:microsoft.com/office/officeart/2008/layout/LinedList"/>
    <dgm:cxn modelId="{61F1E4AF-9BF8-4B4A-BF6D-0D3BFFC72A4E}" type="presOf" srcId="{0D9457F4-086D-4F31-BB1C-59AB8258904C}" destId="{12BE6041-0416-4144-B708-64AD98EBAD30}" srcOrd="0" destOrd="0" presId="urn:microsoft.com/office/officeart/2008/layout/LinedList"/>
    <dgm:cxn modelId="{926159D8-BFE6-42BC-A556-86DF9BBAF615}" srcId="{80524C0F-BBE8-4FCE-9389-E7CECA3FB6D2}" destId="{2B5AAA70-A9A0-4ADD-BAF9-1BE75B4A6021}" srcOrd="2" destOrd="0" parTransId="{E7DD3106-F7C1-44D9-ADFA-FF85E7A73F4D}" sibTransId="{3A9F5191-48B5-49E8-9371-0BC7D80921DC}"/>
    <dgm:cxn modelId="{13BD38FF-F8B4-4E85-9E02-9F2F24FBE293}" type="presOf" srcId="{2B5AAA70-A9A0-4ADD-BAF9-1BE75B4A6021}" destId="{95AC86D9-D91D-43C5-AEC8-E2B0EBE083C7}" srcOrd="0" destOrd="0" presId="urn:microsoft.com/office/officeart/2008/layout/LinedList"/>
    <dgm:cxn modelId="{68BA0061-FACC-4C0D-9BF0-5C7481953365}" type="presParOf" srcId="{BE38CBE2-33CF-4E96-865D-7A39C3597A38}" destId="{7A0FF7B4-0952-487E-B22A-089AE51AE2D7}" srcOrd="0" destOrd="0" presId="urn:microsoft.com/office/officeart/2008/layout/LinedList"/>
    <dgm:cxn modelId="{58D34BA9-DEC9-424A-BF13-0C7D9ABCB756}" type="presParOf" srcId="{BE38CBE2-33CF-4E96-865D-7A39C3597A38}" destId="{0F22F0AD-F4DD-4953-825D-0C7660E8BCAD}" srcOrd="1" destOrd="0" presId="urn:microsoft.com/office/officeart/2008/layout/LinedList"/>
    <dgm:cxn modelId="{CF94CBFF-F7E8-4A87-AA6E-2E06CAC4CBC2}" type="presParOf" srcId="{0F22F0AD-F4DD-4953-825D-0C7660E8BCAD}" destId="{12BE6041-0416-4144-B708-64AD98EBAD30}" srcOrd="0" destOrd="0" presId="urn:microsoft.com/office/officeart/2008/layout/LinedList"/>
    <dgm:cxn modelId="{B8095795-5F5D-41E2-962B-72EB1AE869F5}" type="presParOf" srcId="{0F22F0AD-F4DD-4953-825D-0C7660E8BCAD}" destId="{378A12B8-B8F0-4C34-86B5-5CF566224561}" srcOrd="1" destOrd="0" presId="urn:microsoft.com/office/officeart/2008/layout/LinedList"/>
    <dgm:cxn modelId="{40648B1F-51C8-43A3-A610-5EFE7E86F40F}" type="presParOf" srcId="{BE38CBE2-33CF-4E96-865D-7A39C3597A38}" destId="{16424F90-D46D-4F97-8AED-29F27A76698E}" srcOrd="2" destOrd="0" presId="urn:microsoft.com/office/officeart/2008/layout/LinedList"/>
    <dgm:cxn modelId="{5D5B0F18-56D3-4B12-945E-C4263321127D}" type="presParOf" srcId="{BE38CBE2-33CF-4E96-865D-7A39C3597A38}" destId="{CE3EC4C9-D420-4519-8C12-CF1C8F94C900}" srcOrd="3" destOrd="0" presId="urn:microsoft.com/office/officeart/2008/layout/LinedList"/>
    <dgm:cxn modelId="{537D3A98-FD38-4948-9EF7-2FBDC88B6E71}" type="presParOf" srcId="{CE3EC4C9-D420-4519-8C12-CF1C8F94C900}" destId="{6226A37D-BB34-43A5-8FA1-617C723A9028}" srcOrd="0" destOrd="0" presId="urn:microsoft.com/office/officeart/2008/layout/LinedList"/>
    <dgm:cxn modelId="{F185117B-7E94-41E7-8E54-A2436540D7CC}" type="presParOf" srcId="{CE3EC4C9-D420-4519-8C12-CF1C8F94C900}" destId="{826B87C7-BDCA-4D87-988F-83FAA6F32C66}" srcOrd="1" destOrd="0" presId="urn:microsoft.com/office/officeart/2008/layout/LinedList"/>
    <dgm:cxn modelId="{684CEA5D-2DB8-4779-9980-87ACDC15E78C}" type="presParOf" srcId="{BE38CBE2-33CF-4E96-865D-7A39C3597A38}" destId="{C6D59C1D-0D95-4BF1-A284-DFAC23C2F067}" srcOrd="4" destOrd="0" presId="urn:microsoft.com/office/officeart/2008/layout/LinedList"/>
    <dgm:cxn modelId="{C1A47D0B-91AF-42E9-B9A8-E918C3592FF2}" type="presParOf" srcId="{BE38CBE2-33CF-4E96-865D-7A39C3597A38}" destId="{F380C45F-7AE1-4318-8AE9-C689567893D4}" srcOrd="5" destOrd="0" presId="urn:microsoft.com/office/officeart/2008/layout/LinedList"/>
    <dgm:cxn modelId="{28DD2C6F-7015-4A45-A7A7-6149AE50665A}" type="presParOf" srcId="{F380C45F-7AE1-4318-8AE9-C689567893D4}" destId="{95AC86D9-D91D-43C5-AEC8-E2B0EBE083C7}" srcOrd="0" destOrd="0" presId="urn:microsoft.com/office/officeart/2008/layout/LinedList"/>
    <dgm:cxn modelId="{392F3649-2CFC-4407-A63C-020ED84398EC}" type="presParOf" srcId="{F380C45F-7AE1-4318-8AE9-C689567893D4}" destId="{E89232D8-CF8B-441E-B852-D203E3E33973}" srcOrd="1" destOrd="0" presId="urn:microsoft.com/office/officeart/2008/layout/LinedList"/>
    <dgm:cxn modelId="{38C3652A-C6BA-4FA8-9419-98CA04D16EE7}" type="presParOf" srcId="{BE38CBE2-33CF-4E96-865D-7A39C3597A38}" destId="{C6AF2343-CC25-4C46-8B71-F9BB67B85BA7}" srcOrd="6" destOrd="0" presId="urn:microsoft.com/office/officeart/2008/layout/LinedList"/>
    <dgm:cxn modelId="{235A3DCF-D267-4036-BC7C-755454A5611B}" type="presParOf" srcId="{BE38CBE2-33CF-4E96-865D-7A39C3597A38}" destId="{5CB3A310-967F-413B-8DEB-0E18AC8B7431}" srcOrd="7" destOrd="0" presId="urn:microsoft.com/office/officeart/2008/layout/LinedList"/>
    <dgm:cxn modelId="{ED0FD570-185F-4D7B-9580-27B0F906E165}" type="presParOf" srcId="{5CB3A310-967F-413B-8DEB-0E18AC8B7431}" destId="{C8FF89C3-1278-4BAD-AE1E-9C0F81E7A371}" srcOrd="0" destOrd="0" presId="urn:microsoft.com/office/officeart/2008/layout/LinedList"/>
    <dgm:cxn modelId="{666E04CA-8B81-42FB-B5CF-8DBF53153457}" type="presParOf" srcId="{5CB3A310-967F-413B-8DEB-0E18AC8B7431}" destId="{4B0698C3-0FAD-4010-AE20-789CFF86E6A6}" srcOrd="1" destOrd="0" presId="urn:microsoft.com/office/officeart/2008/layout/LinedList"/>
    <dgm:cxn modelId="{579434CA-C2A3-42ED-9327-9E4138A18954}" type="presParOf" srcId="{BE38CBE2-33CF-4E96-865D-7A39C3597A38}" destId="{5C861872-FB2A-41F0-B87B-359910B24902}" srcOrd="8" destOrd="0" presId="urn:microsoft.com/office/officeart/2008/layout/LinedList"/>
    <dgm:cxn modelId="{DA836D80-1227-4865-AFEE-450AF44B5416}" type="presParOf" srcId="{BE38CBE2-33CF-4E96-865D-7A39C3597A38}" destId="{A9942686-D41E-498C-ACD9-84702C7A34F1}" srcOrd="9" destOrd="0" presId="urn:microsoft.com/office/officeart/2008/layout/LinedList"/>
    <dgm:cxn modelId="{E71C55F0-B4AB-46CC-9669-0601560ABB76}" type="presParOf" srcId="{A9942686-D41E-498C-ACD9-84702C7A34F1}" destId="{9385ECA5-F19E-427F-B1E7-02B084D1AB74}" srcOrd="0" destOrd="0" presId="urn:microsoft.com/office/officeart/2008/layout/LinedList"/>
    <dgm:cxn modelId="{012CACA7-7801-4FC1-9A8B-2E3E8D1F41A4}" type="presParOf" srcId="{A9942686-D41E-498C-ACD9-84702C7A34F1}" destId="{47C70194-A697-4ED0-B8E6-DB0D3131E7E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3844349-539A-49D4-93FD-B583B0F80209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142257CB-7984-4EB8-AD34-4C4A562A6190}">
      <dgm:prSet/>
      <dgm:spPr/>
      <dgm:t>
        <a:bodyPr/>
        <a:lstStyle/>
        <a:p>
          <a:r>
            <a:rPr lang="en-GB" dirty="0"/>
            <a:t>Avoid veg unless washed in bottled water</a:t>
          </a:r>
          <a:endParaRPr lang="en-US" dirty="0"/>
        </a:p>
      </dgm:t>
    </dgm:pt>
    <dgm:pt modelId="{A38593AF-9B0C-4E1D-AE9A-A51695F0DE3E}" type="parTrans" cxnId="{774A48E7-6D38-4B67-84FE-7C2B246A083F}">
      <dgm:prSet/>
      <dgm:spPr/>
      <dgm:t>
        <a:bodyPr/>
        <a:lstStyle/>
        <a:p>
          <a:endParaRPr lang="en-US"/>
        </a:p>
      </dgm:t>
    </dgm:pt>
    <dgm:pt modelId="{BB2E406E-F943-426D-810D-F6AFCB3DCB18}" type="sibTrans" cxnId="{774A48E7-6D38-4B67-84FE-7C2B246A083F}">
      <dgm:prSet/>
      <dgm:spPr/>
      <dgm:t>
        <a:bodyPr/>
        <a:lstStyle/>
        <a:p>
          <a:endParaRPr lang="en-US"/>
        </a:p>
      </dgm:t>
    </dgm:pt>
    <dgm:pt modelId="{4CC50466-EF6D-46A1-B892-056432BD3382}">
      <dgm:prSet/>
      <dgm:spPr/>
      <dgm:t>
        <a:bodyPr/>
        <a:lstStyle/>
        <a:p>
          <a:r>
            <a:rPr lang="en-GB" dirty="0"/>
            <a:t>Using bottled water </a:t>
          </a:r>
          <a:endParaRPr lang="en-US" dirty="0"/>
        </a:p>
      </dgm:t>
    </dgm:pt>
    <dgm:pt modelId="{E803B396-7CCB-4DE6-A47B-06D069A724A6}" type="parTrans" cxnId="{345906A8-1380-4522-820C-7DE45E939BCA}">
      <dgm:prSet/>
      <dgm:spPr/>
      <dgm:t>
        <a:bodyPr/>
        <a:lstStyle/>
        <a:p>
          <a:endParaRPr lang="en-US"/>
        </a:p>
      </dgm:t>
    </dgm:pt>
    <dgm:pt modelId="{71CA4416-DD9B-4D64-B495-10893A84749D}" type="sibTrans" cxnId="{345906A8-1380-4522-820C-7DE45E939BCA}">
      <dgm:prSet/>
      <dgm:spPr/>
      <dgm:t>
        <a:bodyPr/>
        <a:lstStyle/>
        <a:p>
          <a:endParaRPr lang="en-US"/>
        </a:p>
      </dgm:t>
    </dgm:pt>
    <dgm:pt modelId="{ED8E3C40-7158-45BC-8D71-5414692F1FD2}">
      <dgm:prSet/>
      <dgm:spPr/>
      <dgm:t>
        <a:bodyPr/>
        <a:lstStyle/>
        <a:p>
          <a:r>
            <a:rPr lang="en-GB" dirty="0"/>
            <a:t>Avoid food from markets, fast food outlets</a:t>
          </a:r>
          <a:endParaRPr lang="en-US" dirty="0"/>
        </a:p>
      </dgm:t>
    </dgm:pt>
    <dgm:pt modelId="{89C89AB3-7055-4FD0-BE18-EA4181A85E69}" type="parTrans" cxnId="{0BB61E85-239E-49E9-AD72-6FDAB2656887}">
      <dgm:prSet/>
      <dgm:spPr/>
      <dgm:t>
        <a:bodyPr/>
        <a:lstStyle/>
        <a:p>
          <a:endParaRPr lang="en-US"/>
        </a:p>
      </dgm:t>
    </dgm:pt>
    <dgm:pt modelId="{97734597-0677-48B3-932B-F0737AFFB9E4}" type="sibTrans" cxnId="{0BB61E85-239E-49E9-AD72-6FDAB2656887}">
      <dgm:prSet/>
      <dgm:spPr/>
      <dgm:t>
        <a:bodyPr/>
        <a:lstStyle/>
        <a:p>
          <a:endParaRPr lang="en-US"/>
        </a:p>
      </dgm:t>
    </dgm:pt>
    <dgm:pt modelId="{FB9B53C2-9903-43ED-9EF9-6E0DE00DE642}">
      <dgm:prSet/>
      <dgm:spPr/>
      <dgm:t>
        <a:bodyPr/>
        <a:lstStyle/>
        <a:p>
          <a:r>
            <a:rPr lang="en-GB" dirty="0"/>
            <a:t>Avoid buffets , if food has been on a buffet longer than 2 hours</a:t>
          </a:r>
          <a:endParaRPr lang="en-US" dirty="0"/>
        </a:p>
      </dgm:t>
    </dgm:pt>
    <dgm:pt modelId="{C040448E-7CC5-4184-90F1-821BF7080EF1}" type="parTrans" cxnId="{A6ECA69C-310B-4C8F-B318-0DF8F8C4B872}">
      <dgm:prSet/>
      <dgm:spPr/>
      <dgm:t>
        <a:bodyPr/>
        <a:lstStyle/>
        <a:p>
          <a:endParaRPr lang="en-US"/>
        </a:p>
      </dgm:t>
    </dgm:pt>
    <dgm:pt modelId="{810204E7-E405-474C-B666-D10D9BFAB71E}" type="sibTrans" cxnId="{A6ECA69C-310B-4C8F-B318-0DF8F8C4B872}">
      <dgm:prSet/>
      <dgm:spPr/>
      <dgm:t>
        <a:bodyPr/>
        <a:lstStyle/>
        <a:p>
          <a:endParaRPr lang="en-US"/>
        </a:p>
      </dgm:t>
    </dgm:pt>
    <dgm:pt modelId="{827ED84B-A8C1-4E64-8311-0B185FE1D295}">
      <dgm:prSet/>
      <dgm:spPr/>
      <dgm:t>
        <a:bodyPr/>
        <a:lstStyle/>
        <a:p>
          <a:r>
            <a:rPr lang="en-GB" dirty="0"/>
            <a:t>If food hygiene is questionable try to only eat cooked or pre packed food</a:t>
          </a:r>
          <a:endParaRPr lang="en-US" dirty="0"/>
        </a:p>
      </dgm:t>
    </dgm:pt>
    <dgm:pt modelId="{CE090C09-A3A8-4B4D-943B-4E02DDA4557E}" type="parTrans" cxnId="{B303C64C-9463-4F67-A390-E3490C5A27A7}">
      <dgm:prSet/>
      <dgm:spPr/>
      <dgm:t>
        <a:bodyPr/>
        <a:lstStyle/>
        <a:p>
          <a:endParaRPr lang="en-US"/>
        </a:p>
      </dgm:t>
    </dgm:pt>
    <dgm:pt modelId="{A6CE2397-04DF-46E2-8CAA-895F37A57CE2}" type="sibTrans" cxnId="{B303C64C-9463-4F67-A390-E3490C5A27A7}">
      <dgm:prSet/>
      <dgm:spPr/>
      <dgm:t>
        <a:bodyPr/>
        <a:lstStyle/>
        <a:p>
          <a:endParaRPr lang="en-US"/>
        </a:p>
      </dgm:t>
    </dgm:pt>
    <dgm:pt modelId="{C1333D53-79CC-4C67-AF59-246525FE6958}">
      <dgm:prSet/>
      <dgm:spPr/>
      <dgm:t>
        <a:bodyPr/>
        <a:lstStyle/>
        <a:p>
          <a:r>
            <a:rPr lang="en-GB" dirty="0"/>
            <a:t>Take a food thermometer- food should be over 70 deg</a:t>
          </a:r>
          <a:endParaRPr lang="en-US" dirty="0"/>
        </a:p>
      </dgm:t>
    </dgm:pt>
    <dgm:pt modelId="{1590C940-9A92-45D1-AE69-484DFE7B44B6}" type="parTrans" cxnId="{7CFFD68E-B074-475B-8C21-177C7649A21B}">
      <dgm:prSet/>
      <dgm:spPr/>
      <dgm:t>
        <a:bodyPr/>
        <a:lstStyle/>
        <a:p>
          <a:endParaRPr lang="en-US"/>
        </a:p>
      </dgm:t>
    </dgm:pt>
    <dgm:pt modelId="{9B17901A-3166-46DA-8C13-2C442030CBF1}" type="sibTrans" cxnId="{7CFFD68E-B074-475B-8C21-177C7649A21B}">
      <dgm:prSet/>
      <dgm:spPr/>
      <dgm:t>
        <a:bodyPr/>
        <a:lstStyle/>
        <a:p>
          <a:endParaRPr lang="en-US"/>
        </a:p>
      </dgm:t>
    </dgm:pt>
    <dgm:pt modelId="{20533E41-94FE-4E75-B171-37E46344FD4A}">
      <dgm:prSet/>
      <dgm:spPr/>
      <dgm:t>
        <a:bodyPr/>
        <a:lstStyle/>
        <a:p>
          <a:r>
            <a:rPr lang="en-GB" dirty="0"/>
            <a:t>Probiotics </a:t>
          </a:r>
          <a:endParaRPr lang="en-US" dirty="0"/>
        </a:p>
      </dgm:t>
    </dgm:pt>
    <dgm:pt modelId="{E5F9C479-2E65-4806-ADA3-437B89B5356F}" type="parTrans" cxnId="{4C676542-892F-4E2A-AFE1-FB48667C3D44}">
      <dgm:prSet/>
      <dgm:spPr/>
      <dgm:t>
        <a:bodyPr/>
        <a:lstStyle/>
        <a:p>
          <a:endParaRPr lang="en-US"/>
        </a:p>
      </dgm:t>
    </dgm:pt>
    <dgm:pt modelId="{E95CEBCD-8491-44C5-9020-C3A99D6AE077}" type="sibTrans" cxnId="{4C676542-892F-4E2A-AFE1-FB48667C3D44}">
      <dgm:prSet/>
      <dgm:spPr/>
      <dgm:t>
        <a:bodyPr/>
        <a:lstStyle/>
        <a:p>
          <a:endParaRPr lang="en-US"/>
        </a:p>
      </dgm:t>
    </dgm:pt>
    <dgm:pt modelId="{AC080C5F-0325-457C-A3CB-2BAE805708C4}">
      <dgm:prSet/>
      <dgm:spPr/>
      <dgm:t>
        <a:bodyPr/>
        <a:lstStyle/>
        <a:p>
          <a:r>
            <a:rPr lang="en-GB" dirty="0"/>
            <a:t>Take your own snacks and some other quick meal replacements – noodles, packs of rice, cereals.</a:t>
          </a:r>
          <a:endParaRPr lang="en-US" dirty="0"/>
        </a:p>
      </dgm:t>
    </dgm:pt>
    <dgm:pt modelId="{4914AD96-C770-47DA-ABBF-F53A5505CC60}" type="parTrans" cxnId="{E976B7F9-8799-49F9-927E-5E24D9E45C31}">
      <dgm:prSet/>
      <dgm:spPr/>
      <dgm:t>
        <a:bodyPr/>
        <a:lstStyle/>
        <a:p>
          <a:endParaRPr lang="en-US"/>
        </a:p>
      </dgm:t>
    </dgm:pt>
    <dgm:pt modelId="{B4A765DD-4D64-4B03-8DDC-ED16385E78F1}" type="sibTrans" cxnId="{E976B7F9-8799-49F9-927E-5E24D9E45C31}">
      <dgm:prSet/>
      <dgm:spPr/>
      <dgm:t>
        <a:bodyPr/>
        <a:lstStyle/>
        <a:p>
          <a:endParaRPr lang="en-US"/>
        </a:p>
      </dgm:t>
    </dgm:pt>
    <dgm:pt modelId="{DBFCB6E3-81D8-4036-B9AB-6633859987F8}" type="pres">
      <dgm:prSet presAssocID="{43844349-539A-49D4-93FD-B583B0F80209}" presName="vert0" presStyleCnt="0">
        <dgm:presLayoutVars>
          <dgm:dir/>
          <dgm:animOne val="branch"/>
          <dgm:animLvl val="lvl"/>
        </dgm:presLayoutVars>
      </dgm:prSet>
      <dgm:spPr/>
    </dgm:pt>
    <dgm:pt modelId="{C292CCE9-B888-4C31-94F5-E4EBFC250B02}" type="pres">
      <dgm:prSet presAssocID="{142257CB-7984-4EB8-AD34-4C4A562A6190}" presName="thickLine" presStyleLbl="alignNode1" presStyleIdx="0" presStyleCnt="8"/>
      <dgm:spPr/>
    </dgm:pt>
    <dgm:pt modelId="{66F86743-AA76-466F-8244-F791647D69AD}" type="pres">
      <dgm:prSet presAssocID="{142257CB-7984-4EB8-AD34-4C4A562A6190}" presName="horz1" presStyleCnt="0"/>
      <dgm:spPr/>
    </dgm:pt>
    <dgm:pt modelId="{1BEDCE0B-5442-4AB5-BDB9-644D1BEB3390}" type="pres">
      <dgm:prSet presAssocID="{142257CB-7984-4EB8-AD34-4C4A562A6190}" presName="tx1" presStyleLbl="revTx" presStyleIdx="0" presStyleCnt="8"/>
      <dgm:spPr/>
    </dgm:pt>
    <dgm:pt modelId="{D1793436-7823-4A47-A985-1D5E1872FEE1}" type="pres">
      <dgm:prSet presAssocID="{142257CB-7984-4EB8-AD34-4C4A562A6190}" presName="vert1" presStyleCnt="0"/>
      <dgm:spPr/>
    </dgm:pt>
    <dgm:pt modelId="{0404FC58-CF5C-40F8-9754-54794DA70871}" type="pres">
      <dgm:prSet presAssocID="{4CC50466-EF6D-46A1-B892-056432BD3382}" presName="thickLine" presStyleLbl="alignNode1" presStyleIdx="1" presStyleCnt="8"/>
      <dgm:spPr/>
    </dgm:pt>
    <dgm:pt modelId="{14477A09-45BB-40DD-AA87-E964BAE51CC7}" type="pres">
      <dgm:prSet presAssocID="{4CC50466-EF6D-46A1-B892-056432BD3382}" presName="horz1" presStyleCnt="0"/>
      <dgm:spPr/>
    </dgm:pt>
    <dgm:pt modelId="{1396CF50-FCBE-4206-8780-0FF89F640AF4}" type="pres">
      <dgm:prSet presAssocID="{4CC50466-EF6D-46A1-B892-056432BD3382}" presName="tx1" presStyleLbl="revTx" presStyleIdx="1" presStyleCnt="8"/>
      <dgm:spPr/>
    </dgm:pt>
    <dgm:pt modelId="{621BB7C5-263F-4175-964A-A0E4ACD4770D}" type="pres">
      <dgm:prSet presAssocID="{4CC50466-EF6D-46A1-B892-056432BD3382}" presName="vert1" presStyleCnt="0"/>
      <dgm:spPr/>
    </dgm:pt>
    <dgm:pt modelId="{C5889F76-6719-4FB0-813F-75649DFC7B08}" type="pres">
      <dgm:prSet presAssocID="{ED8E3C40-7158-45BC-8D71-5414692F1FD2}" presName="thickLine" presStyleLbl="alignNode1" presStyleIdx="2" presStyleCnt="8"/>
      <dgm:spPr/>
    </dgm:pt>
    <dgm:pt modelId="{4FB9FBF4-CFBA-4F00-8344-7CDF4D68542F}" type="pres">
      <dgm:prSet presAssocID="{ED8E3C40-7158-45BC-8D71-5414692F1FD2}" presName="horz1" presStyleCnt="0"/>
      <dgm:spPr/>
    </dgm:pt>
    <dgm:pt modelId="{C8593F55-403E-4167-BF80-CCC0E58BCC0F}" type="pres">
      <dgm:prSet presAssocID="{ED8E3C40-7158-45BC-8D71-5414692F1FD2}" presName="tx1" presStyleLbl="revTx" presStyleIdx="2" presStyleCnt="8"/>
      <dgm:spPr/>
    </dgm:pt>
    <dgm:pt modelId="{6E837340-43A2-4D12-9439-FAA06C9A8E1D}" type="pres">
      <dgm:prSet presAssocID="{ED8E3C40-7158-45BC-8D71-5414692F1FD2}" presName="vert1" presStyleCnt="0"/>
      <dgm:spPr/>
    </dgm:pt>
    <dgm:pt modelId="{6A853D8F-AF61-4107-84E0-191F68552694}" type="pres">
      <dgm:prSet presAssocID="{FB9B53C2-9903-43ED-9EF9-6E0DE00DE642}" presName="thickLine" presStyleLbl="alignNode1" presStyleIdx="3" presStyleCnt="8"/>
      <dgm:spPr/>
    </dgm:pt>
    <dgm:pt modelId="{3C77CBAD-C8AA-415D-89A7-079393A17012}" type="pres">
      <dgm:prSet presAssocID="{FB9B53C2-9903-43ED-9EF9-6E0DE00DE642}" presName="horz1" presStyleCnt="0"/>
      <dgm:spPr/>
    </dgm:pt>
    <dgm:pt modelId="{4C8F4E63-DB71-4D45-8109-B9A2E122694F}" type="pres">
      <dgm:prSet presAssocID="{FB9B53C2-9903-43ED-9EF9-6E0DE00DE642}" presName="tx1" presStyleLbl="revTx" presStyleIdx="3" presStyleCnt="8"/>
      <dgm:spPr/>
    </dgm:pt>
    <dgm:pt modelId="{FBE6CC0E-A389-4631-B4E7-725E1E9FE2BE}" type="pres">
      <dgm:prSet presAssocID="{FB9B53C2-9903-43ED-9EF9-6E0DE00DE642}" presName="vert1" presStyleCnt="0"/>
      <dgm:spPr/>
    </dgm:pt>
    <dgm:pt modelId="{F2DD43F3-5882-4AA0-97C3-64BD8014B5B8}" type="pres">
      <dgm:prSet presAssocID="{827ED84B-A8C1-4E64-8311-0B185FE1D295}" presName="thickLine" presStyleLbl="alignNode1" presStyleIdx="4" presStyleCnt="8"/>
      <dgm:spPr/>
    </dgm:pt>
    <dgm:pt modelId="{08D2DC23-B033-4AB7-B51A-E865C27000D5}" type="pres">
      <dgm:prSet presAssocID="{827ED84B-A8C1-4E64-8311-0B185FE1D295}" presName="horz1" presStyleCnt="0"/>
      <dgm:spPr/>
    </dgm:pt>
    <dgm:pt modelId="{61722B51-1BB0-468C-9815-8C5743775571}" type="pres">
      <dgm:prSet presAssocID="{827ED84B-A8C1-4E64-8311-0B185FE1D295}" presName="tx1" presStyleLbl="revTx" presStyleIdx="4" presStyleCnt="8"/>
      <dgm:spPr/>
    </dgm:pt>
    <dgm:pt modelId="{4FDF4880-0D70-4510-94A6-20D5C85A2A3D}" type="pres">
      <dgm:prSet presAssocID="{827ED84B-A8C1-4E64-8311-0B185FE1D295}" presName="vert1" presStyleCnt="0"/>
      <dgm:spPr/>
    </dgm:pt>
    <dgm:pt modelId="{01148E7C-3430-4C35-A22C-4279B6894571}" type="pres">
      <dgm:prSet presAssocID="{C1333D53-79CC-4C67-AF59-246525FE6958}" presName="thickLine" presStyleLbl="alignNode1" presStyleIdx="5" presStyleCnt="8"/>
      <dgm:spPr/>
    </dgm:pt>
    <dgm:pt modelId="{F72A03B3-567A-4BEB-96BC-14F13CF9D91C}" type="pres">
      <dgm:prSet presAssocID="{C1333D53-79CC-4C67-AF59-246525FE6958}" presName="horz1" presStyleCnt="0"/>
      <dgm:spPr/>
    </dgm:pt>
    <dgm:pt modelId="{85573343-1051-4577-BC1F-F9D1530D54C3}" type="pres">
      <dgm:prSet presAssocID="{C1333D53-79CC-4C67-AF59-246525FE6958}" presName="tx1" presStyleLbl="revTx" presStyleIdx="5" presStyleCnt="8"/>
      <dgm:spPr/>
    </dgm:pt>
    <dgm:pt modelId="{43F15ABE-EE5F-48B7-824D-7F421C13F0C0}" type="pres">
      <dgm:prSet presAssocID="{C1333D53-79CC-4C67-AF59-246525FE6958}" presName="vert1" presStyleCnt="0"/>
      <dgm:spPr/>
    </dgm:pt>
    <dgm:pt modelId="{21E3EF78-3214-43DF-AAFC-AB5BBBBE27A4}" type="pres">
      <dgm:prSet presAssocID="{20533E41-94FE-4E75-B171-37E46344FD4A}" presName="thickLine" presStyleLbl="alignNode1" presStyleIdx="6" presStyleCnt="8"/>
      <dgm:spPr/>
    </dgm:pt>
    <dgm:pt modelId="{05A22EEE-D364-46DF-9CFC-F0D01E6AC51F}" type="pres">
      <dgm:prSet presAssocID="{20533E41-94FE-4E75-B171-37E46344FD4A}" presName="horz1" presStyleCnt="0"/>
      <dgm:spPr/>
    </dgm:pt>
    <dgm:pt modelId="{E7E51122-E6B0-4787-8F13-8A8738B634F1}" type="pres">
      <dgm:prSet presAssocID="{20533E41-94FE-4E75-B171-37E46344FD4A}" presName="tx1" presStyleLbl="revTx" presStyleIdx="6" presStyleCnt="8"/>
      <dgm:spPr/>
    </dgm:pt>
    <dgm:pt modelId="{D6586DB6-A127-4053-B48D-49766C6CA0A4}" type="pres">
      <dgm:prSet presAssocID="{20533E41-94FE-4E75-B171-37E46344FD4A}" presName="vert1" presStyleCnt="0"/>
      <dgm:spPr/>
    </dgm:pt>
    <dgm:pt modelId="{B4FD33B0-A960-4CF7-9E3E-246C31FE3699}" type="pres">
      <dgm:prSet presAssocID="{AC080C5F-0325-457C-A3CB-2BAE805708C4}" presName="thickLine" presStyleLbl="alignNode1" presStyleIdx="7" presStyleCnt="8"/>
      <dgm:spPr/>
    </dgm:pt>
    <dgm:pt modelId="{AF619F39-DAA9-4FC3-B03F-E34AF3BF6C8C}" type="pres">
      <dgm:prSet presAssocID="{AC080C5F-0325-457C-A3CB-2BAE805708C4}" presName="horz1" presStyleCnt="0"/>
      <dgm:spPr/>
    </dgm:pt>
    <dgm:pt modelId="{B41C6956-AADB-4B0F-A89F-3A0A33FC9429}" type="pres">
      <dgm:prSet presAssocID="{AC080C5F-0325-457C-A3CB-2BAE805708C4}" presName="tx1" presStyleLbl="revTx" presStyleIdx="7" presStyleCnt="8"/>
      <dgm:spPr/>
    </dgm:pt>
    <dgm:pt modelId="{35539F29-F03B-493A-9570-13D80EA17D5A}" type="pres">
      <dgm:prSet presAssocID="{AC080C5F-0325-457C-A3CB-2BAE805708C4}" presName="vert1" presStyleCnt="0"/>
      <dgm:spPr/>
    </dgm:pt>
  </dgm:ptLst>
  <dgm:cxnLst>
    <dgm:cxn modelId="{E584E60C-48E0-49D1-A06A-F6A6DC8A8D5B}" type="presOf" srcId="{827ED84B-A8C1-4E64-8311-0B185FE1D295}" destId="{61722B51-1BB0-468C-9815-8C5743775571}" srcOrd="0" destOrd="0" presId="urn:microsoft.com/office/officeart/2008/layout/LinedList"/>
    <dgm:cxn modelId="{212A1D16-F81B-4134-A88C-E7FDB3CEA88C}" type="presOf" srcId="{FB9B53C2-9903-43ED-9EF9-6E0DE00DE642}" destId="{4C8F4E63-DB71-4D45-8109-B9A2E122694F}" srcOrd="0" destOrd="0" presId="urn:microsoft.com/office/officeart/2008/layout/LinedList"/>
    <dgm:cxn modelId="{6B81EE2F-86B3-4C61-BFF3-65CFDCFAD373}" type="presOf" srcId="{142257CB-7984-4EB8-AD34-4C4A562A6190}" destId="{1BEDCE0B-5442-4AB5-BDB9-644D1BEB3390}" srcOrd="0" destOrd="0" presId="urn:microsoft.com/office/officeart/2008/layout/LinedList"/>
    <dgm:cxn modelId="{D8B2BD35-8A24-47F8-B0A3-C100399B7154}" type="presOf" srcId="{43844349-539A-49D4-93FD-B583B0F80209}" destId="{DBFCB6E3-81D8-4036-B9AB-6633859987F8}" srcOrd="0" destOrd="0" presId="urn:microsoft.com/office/officeart/2008/layout/LinedList"/>
    <dgm:cxn modelId="{4C676542-892F-4E2A-AFE1-FB48667C3D44}" srcId="{43844349-539A-49D4-93FD-B583B0F80209}" destId="{20533E41-94FE-4E75-B171-37E46344FD4A}" srcOrd="6" destOrd="0" parTransId="{E5F9C479-2E65-4806-ADA3-437B89B5356F}" sibTransId="{E95CEBCD-8491-44C5-9020-C3A99D6AE077}"/>
    <dgm:cxn modelId="{25A5FE4A-172B-4800-A146-E08AA132DF29}" type="presOf" srcId="{C1333D53-79CC-4C67-AF59-246525FE6958}" destId="{85573343-1051-4577-BC1F-F9D1530D54C3}" srcOrd="0" destOrd="0" presId="urn:microsoft.com/office/officeart/2008/layout/LinedList"/>
    <dgm:cxn modelId="{B303C64C-9463-4F67-A390-E3490C5A27A7}" srcId="{43844349-539A-49D4-93FD-B583B0F80209}" destId="{827ED84B-A8C1-4E64-8311-0B185FE1D295}" srcOrd="4" destOrd="0" parTransId="{CE090C09-A3A8-4B4D-943B-4E02DDA4557E}" sibTransId="{A6CE2397-04DF-46E2-8CAA-895F37A57CE2}"/>
    <dgm:cxn modelId="{B969FB76-5172-4D55-A990-D21B3C3D3B71}" type="presOf" srcId="{4CC50466-EF6D-46A1-B892-056432BD3382}" destId="{1396CF50-FCBE-4206-8780-0FF89F640AF4}" srcOrd="0" destOrd="0" presId="urn:microsoft.com/office/officeart/2008/layout/LinedList"/>
    <dgm:cxn modelId="{1A0B657D-7728-49FF-96A7-0F202499F3B8}" type="presOf" srcId="{ED8E3C40-7158-45BC-8D71-5414692F1FD2}" destId="{C8593F55-403E-4167-BF80-CCC0E58BCC0F}" srcOrd="0" destOrd="0" presId="urn:microsoft.com/office/officeart/2008/layout/LinedList"/>
    <dgm:cxn modelId="{0BB61E85-239E-49E9-AD72-6FDAB2656887}" srcId="{43844349-539A-49D4-93FD-B583B0F80209}" destId="{ED8E3C40-7158-45BC-8D71-5414692F1FD2}" srcOrd="2" destOrd="0" parTransId="{89C89AB3-7055-4FD0-BE18-EA4181A85E69}" sibTransId="{97734597-0677-48B3-932B-F0737AFFB9E4}"/>
    <dgm:cxn modelId="{28D0A78D-4FF9-49E2-B7B1-D7F800C09869}" type="presOf" srcId="{20533E41-94FE-4E75-B171-37E46344FD4A}" destId="{E7E51122-E6B0-4787-8F13-8A8738B634F1}" srcOrd="0" destOrd="0" presId="urn:microsoft.com/office/officeart/2008/layout/LinedList"/>
    <dgm:cxn modelId="{7CFFD68E-B074-475B-8C21-177C7649A21B}" srcId="{43844349-539A-49D4-93FD-B583B0F80209}" destId="{C1333D53-79CC-4C67-AF59-246525FE6958}" srcOrd="5" destOrd="0" parTransId="{1590C940-9A92-45D1-AE69-484DFE7B44B6}" sibTransId="{9B17901A-3166-46DA-8C13-2C442030CBF1}"/>
    <dgm:cxn modelId="{A6ECA69C-310B-4C8F-B318-0DF8F8C4B872}" srcId="{43844349-539A-49D4-93FD-B583B0F80209}" destId="{FB9B53C2-9903-43ED-9EF9-6E0DE00DE642}" srcOrd="3" destOrd="0" parTransId="{C040448E-7CC5-4184-90F1-821BF7080EF1}" sibTransId="{810204E7-E405-474C-B666-D10D9BFAB71E}"/>
    <dgm:cxn modelId="{345906A8-1380-4522-820C-7DE45E939BCA}" srcId="{43844349-539A-49D4-93FD-B583B0F80209}" destId="{4CC50466-EF6D-46A1-B892-056432BD3382}" srcOrd="1" destOrd="0" parTransId="{E803B396-7CCB-4DE6-A47B-06D069A724A6}" sibTransId="{71CA4416-DD9B-4D64-B495-10893A84749D}"/>
    <dgm:cxn modelId="{AA5AF8CE-125A-4362-AC1E-7DB98E953390}" type="presOf" srcId="{AC080C5F-0325-457C-A3CB-2BAE805708C4}" destId="{B41C6956-AADB-4B0F-A89F-3A0A33FC9429}" srcOrd="0" destOrd="0" presId="urn:microsoft.com/office/officeart/2008/layout/LinedList"/>
    <dgm:cxn modelId="{774A48E7-6D38-4B67-84FE-7C2B246A083F}" srcId="{43844349-539A-49D4-93FD-B583B0F80209}" destId="{142257CB-7984-4EB8-AD34-4C4A562A6190}" srcOrd="0" destOrd="0" parTransId="{A38593AF-9B0C-4E1D-AE9A-A51695F0DE3E}" sibTransId="{BB2E406E-F943-426D-810D-F6AFCB3DCB18}"/>
    <dgm:cxn modelId="{E976B7F9-8799-49F9-927E-5E24D9E45C31}" srcId="{43844349-539A-49D4-93FD-B583B0F80209}" destId="{AC080C5F-0325-457C-A3CB-2BAE805708C4}" srcOrd="7" destOrd="0" parTransId="{4914AD96-C770-47DA-ABBF-F53A5505CC60}" sibTransId="{B4A765DD-4D64-4B03-8DDC-ED16385E78F1}"/>
    <dgm:cxn modelId="{01CDBC8F-BDD1-4D75-B3C4-4EFC229D15D5}" type="presParOf" srcId="{DBFCB6E3-81D8-4036-B9AB-6633859987F8}" destId="{C292CCE9-B888-4C31-94F5-E4EBFC250B02}" srcOrd="0" destOrd="0" presId="urn:microsoft.com/office/officeart/2008/layout/LinedList"/>
    <dgm:cxn modelId="{9977E3EF-8286-4F7C-8C8C-5CE58DF6BFB6}" type="presParOf" srcId="{DBFCB6E3-81D8-4036-B9AB-6633859987F8}" destId="{66F86743-AA76-466F-8244-F791647D69AD}" srcOrd="1" destOrd="0" presId="urn:microsoft.com/office/officeart/2008/layout/LinedList"/>
    <dgm:cxn modelId="{AC18B2AC-C494-427F-B5F4-87A4D860F3DF}" type="presParOf" srcId="{66F86743-AA76-466F-8244-F791647D69AD}" destId="{1BEDCE0B-5442-4AB5-BDB9-644D1BEB3390}" srcOrd="0" destOrd="0" presId="urn:microsoft.com/office/officeart/2008/layout/LinedList"/>
    <dgm:cxn modelId="{B0101B63-DFB7-4907-A18D-921EF47331BA}" type="presParOf" srcId="{66F86743-AA76-466F-8244-F791647D69AD}" destId="{D1793436-7823-4A47-A985-1D5E1872FEE1}" srcOrd="1" destOrd="0" presId="urn:microsoft.com/office/officeart/2008/layout/LinedList"/>
    <dgm:cxn modelId="{CAB14993-D35B-4EC0-B947-2CE3AD719484}" type="presParOf" srcId="{DBFCB6E3-81D8-4036-B9AB-6633859987F8}" destId="{0404FC58-CF5C-40F8-9754-54794DA70871}" srcOrd="2" destOrd="0" presId="urn:microsoft.com/office/officeart/2008/layout/LinedList"/>
    <dgm:cxn modelId="{E097573B-35EA-4923-8BBD-2AE9058737A0}" type="presParOf" srcId="{DBFCB6E3-81D8-4036-B9AB-6633859987F8}" destId="{14477A09-45BB-40DD-AA87-E964BAE51CC7}" srcOrd="3" destOrd="0" presId="urn:microsoft.com/office/officeart/2008/layout/LinedList"/>
    <dgm:cxn modelId="{79B2ED4F-B3E9-4D2A-A2D0-DC8F49667AC6}" type="presParOf" srcId="{14477A09-45BB-40DD-AA87-E964BAE51CC7}" destId="{1396CF50-FCBE-4206-8780-0FF89F640AF4}" srcOrd="0" destOrd="0" presId="urn:microsoft.com/office/officeart/2008/layout/LinedList"/>
    <dgm:cxn modelId="{2CA3529A-B308-4FEF-91AB-C3069B55C722}" type="presParOf" srcId="{14477A09-45BB-40DD-AA87-E964BAE51CC7}" destId="{621BB7C5-263F-4175-964A-A0E4ACD4770D}" srcOrd="1" destOrd="0" presId="urn:microsoft.com/office/officeart/2008/layout/LinedList"/>
    <dgm:cxn modelId="{BC2A29AB-078A-4FAF-9984-5013C620763A}" type="presParOf" srcId="{DBFCB6E3-81D8-4036-B9AB-6633859987F8}" destId="{C5889F76-6719-4FB0-813F-75649DFC7B08}" srcOrd="4" destOrd="0" presId="urn:microsoft.com/office/officeart/2008/layout/LinedList"/>
    <dgm:cxn modelId="{94AB5D2B-29D3-466F-9F88-1163192D37AC}" type="presParOf" srcId="{DBFCB6E3-81D8-4036-B9AB-6633859987F8}" destId="{4FB9FBF4-CFBA-4F00-8344-7CDF4D68542F}" srcOrd="5" destOrd="0" presId="urn:microsoft.com/office/officeart/2008/layout/LinedList"/>
    <dgm:cxn modelId="{389B0C6A-4974-48AF-B07F-2D2C1EE07788}" type="presParOf" srcId="{4FB9FBF4-CFBA-4F00-8344-7CDF4D68542F}" destId="{C8593F55-403E-4167-BF80-CCC0E58BCC0F}" srcOrd="0" destOrd="0" presId="urn:microsoft.com/office/officeart/2008/layout/LinedList"/>
    <dgm:cxn modelId="{2A1CE220-4C3E-47EC-A630-FCFFB90104EA}" type="presParOf" srcId="{4FB9FBF4-CFBA-4F00-8344-7CDF4D68542F}" destId="{6E837340-43A2-4D12-9439-FAA06C9A8E1D}" srcOrd="1" destOrd="0" presId="urn:microsoft.com/office/officeart/2008/layout/LinedList"/>
    <dgm:cxn modelId="{29E3A477-D128-4526-AE61-F30A49EEDF1F}" type="presParOf" srcId="{DBFCB6E3-81D8-4036-B9AB-6633859987F8}" destId="{6A853D8F-AF61-4107-84E0-191F68552694}" srcOrd="6" destOrd="0" presId="urn:microsoft.com/office/officeart/2008/layout/LinedList"/>
    <dgm:cxn modelId="{3C2A291F-4FDE-491F-8E6C-F6FC2049BA99}" type="presParOf" srcId="{DBFCB6E3-81D8-4036-B9AB-6633859987F8}" destId="{3C77CBAD-C8AA-415D-89A7-079393A17012}" srcOrd="7" destOrd="0" presId="urn:microsoft.com/office/officeart/2008/layout/LinedList"/>
    <dgm:cxn modelId="{F357A126-0E52-4984-8965-3FC037677176}" type="presParOf" srcId="{3C77CBAD-C8AA-415D-89A7-079393A17012}" destId="{4C8F4E63-DB71-4D45-8109-B9A2E122694F}" srcOrd="0" destOrd="0" presId="urn:microsoft.com/office/officeart/2008/layout/LinedList"/>
    <dgm:cxn modelId="{0D00DC35-FCBE-49F9-BFD6-1355014F18B6}" type="presParOf" srcId="{3C77CBAD-C8AA-415D-89A7-079393A17012}" destId="{FBE6CC0E-A389-4631-B4E7-725E1E9FE2BE}" srcOrd="1" destOrd="0" presId="urn:microsoft.com/office/officeart/2008/layout/LinedList"/>
    <dgm:cxn modelId="{987A3C6E-0B3A-4BD3-8CB7-77F89D723290}" type="presParOf" srcId="{DBFCB6E3-81D8-4036-B9AB-6633859987F8}" destId="{F2DD43F3-5882-4AA0-97C3-64BD8014B5B8}" srcOrd="8" destOrd="0" presId="urn:microsoft.com/office/officeart/2008/layout/LinedList"/>
    <dgm:cxn modelId="{F49202FB-D2E9-4452-823B-0EDC9154A765}" type="presParOf" srcId="{DBFCB6E3-81D8-4036-B9AB-6633859987F8}" destId="{08D2DC23-B033-4AB7-B51A-E865C27000D5}" srcOrd="9" destOrd="0" presId="urn:microsoft.com/office/officeart/2008/layout/LinedList"/>
    <dgm:cxn modelId="{B7C4909E-832B-4A67-8A9D-53F44EB0C749}" type="presParOf" srcId="{08D2DC23-B033-4AB7-B51A-E865C27000D5}" destId="{61722B51-1BB0-468C-9815-8C5743775571}" srcOrd="0" destOrd="0" presId="urn:microsoft.com/office/officeart/2008/layout/LinedList"/>
    <dgm:cxn modelId="{6A0CF9A0-35E4-4A19-9DCA-40B622AF68EE}" type="presParOf" srcId="{08D2DC23-B033-4AB7-B51A-E865C27000D5}" destId="{4FDF4880-0D70-4510-94A6-20D5C85A2A3D}" srcOrd="1" destOrd="0" presId="urn:microsoft.com/office/officeart/2008/layout/LinedList"/>
    <dgm:cxn modelId="{475FCE80-0C4F-4050-A600-2120B94B8E51}" type="presParOf" srcId="{DBFCB6E3-81D8-4036-B9AB-6633859987F8}" destId="{01148E7C-3430-4C35-A22C-4279B6894571}" srcOrd="10" destOrd="0" presId="urn:microsoft.com/office/officeart/2008/layout/LinedList"/>
    <dgm:cxn modelId="{337B489F-716A-4FA0-9131-3979C7826BDC}" type="presParOf" srcId="{DBFCB6E3-81D8-4036-B9AB-6633859987F8}" destId="{F72A03B3-567A-4BEB-96BC-14F13CF9D91C}" srcOrd="11" destOrd="0" presId="urn:microsoft.com/office/officeart/2008/layout/LinedList"/>
    <dgm:cxn modelId="{F55BE6D4-E1AC-42A0-B1B3-8FCC23530F68}" type="presParOf" srcId="{F72A03B3-567A-4BEB-96BC-14F13CF9D91C}" destId="{85573343-1051-4577-BC1F-F9D1530D54C3}" srcOrd="0" destOrd="0" presId="urn:microsoft.com/office/officeart/2008/layout/LinedList"/>
    <dgm:cxn modelId="{8438738D-B63E-4145-A543-190433BD547A}" type="presParOf" srcId="{F72A03B3-567A-4BEB-96BC-14F13CF9D91C}" destId="{43F15ABE-EE5F-48B7-824D-7F421C13F0C0}" srcOrd="1" destOrd="0" presId="urn:microsoft.com/office/officeart/2008/layout/LinedList"/>
    <dgm:cxn modelId="{FA0CC9AA-D0B0-4000-9DCC-83CA7D4F02B7}" type="presParOf" srcId="{DBFCB6E3-81D8-4036-B9AB-6633859987F8}" destId="{21E3EF78-3214-43DF-AAFC-AB5BBBBE27A4}" srcOrd="12" destOrd="0" presId="urn:microsoft.com/office/officeart/2008/layout/LinedList"/>
    <dgm:cxn modelId="{23D57204-484B-41CF-838F-2C9634D44167}" type="presParOf" srcId="{DBFCB6E3-81D8-4036-B9AB-6633859987F8}" destId="{05A22EEE-D364-46DF-9CFC-F0D01E6AC51F}" srcOrd="13" destOrd="0" presId="urn:microsoft.com/office/officeart/2008/layout/LinedList"/>
    <dgm:cxn modelId="{A544D14C-254E-494C-8350-DC0674631427}" type="presParOf" srcId="{05A22EEE-D364-46DF-9CFC-F0D01E6AC51F}" destId="{E7E51122-E6B0-4787-8F13-8A8738B634F1}" srcOrd="0" destOrd="0" presId="urn:microsoft.com/office/officeart/2008/layout/LinedList"/>
    <dgm:cxn modelId="{3B9DECF2-470A-4705-B6A0-72D94B3D5463}" type="presParOf" srcId="{05A22EEE-D364-46DF-9CFC-F0D01E6AC51F}" destId="{D6586DB6-A127-4053-B48D-49766C6CA0A4}" srcOrd="1" destOrd="0" presId="urn:microsoft.com/office/officeart/2008/layout/LinedList"/>
    <dgm:cxn modelId="{096552EC-E2C0-4938-946E-07A1F696CCA4}" type="presParOf" srcId="{DBFCB6E3-81D8-4036-B9AB-6633859987F8}" destId="{B4FD33B0-A960-4CF7-9E3E-246C31FE3699}" srcOrd="14" destOrd="0" presId="urn:microsoft.com/office/officeart/2008/layout/LinedList"/>
    <dgm:cxn modelId="{BB9896D1-7C93-4573-AF67-9B1DE56C73D3}" type="presParOf" srcId="{DBFCB6E3-81D8-4036-B9AB-6633859987F8}" destId="{AF619F39-DAA9-4FC3-B03F-E34AF3BF6C8C}" srcOrd="15" destOrd="0" presId="urn:microsoft.com/office/officeart/2008/layout/LinedList"/>
    <dgm:cxn modelId="{C2B52C85-FA17-418A-8B6B-5D1F1A1BA5E6}" type="presParOf" srcId="{AF619F39-DAA9-4FC3-B03F-E34AF3BF6C8C}" destId="{B41C6956-AADB-4B0F-A89F-3A0A33FC9429}" srcOrd="0" destOrd="0" presId="urn:microsoft.com/office/officeart/2008/layout/LinedList"/>
    <dgm:cxn modelId="{C9F8CE6F-C4AA-4BB9-BBE0-988B426219B2}" type="presParOf" srcId="{AF619F39-DAA9-4FC3-B03F-E34AF3BF6C8C}" destId="{35539F29-F03B-493A-9570-13D80EA17D5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D03F92A-FF49-4EEF-881A-19051DCBCD7F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4AB34CCB-A8F1-4A5F-AF9F-D307031C61D0}">
      <dgm:prSet/>
      <dgm:spPr/>
      <dgm:t>
        <a:bodyPr/>
        <a:lstStyle/>
        <a:p>
          <a:r>
            <a:rPr lang="en-GB" dirty="0"/>
            <a:t>Plenty of fluids </a:t>
          </a:r>
          <a:endParaRPr lang="en-US" dirty="0"/>
        </a:p>
      </dgm:t>
    </dgm:pt>
    <dgm:pt modelId="{2FA93CE8-53A6-4EED-A847-3B4D7DDB8281}" type="parTrans" cxnId="{7F239D1D-5EC8-43F8-A4A7-C34DB9BCB741}">
      <dgm:prSet/>
      <dgm:spPr/>
      <dgm:t>
        <a:bodyPr/>
        <a:lstStyle/>
        <a:p>
          <a:endParaRPr lang="en-US"/>
        </a:p>
      </dgm:t>
    </dgm:pt>
    <dgm:pt modelId="{AF271DAE-E690-4676-9152-77BBB4306A7E}" type="sibTrans" cxnId="{7F239D1D-5EC8-43F8-A4A7-C34DB9BCB741}">
      <dgm:prSet/>
      <dgm:spPr/>
      <dgm:t>
        <a:bodyPr/>
        <a:lstStyle/>
        <a:p>
          <a:endParaRPr lang="en-US"/>
        </a:p>
      </dgm:t>
    </dgm:pt>
    <dgm:pt modelId="{4DFC6D9E-4569-4BFB-9FC6-C3E2F8CE1661}">
      <dgm:prSet/>
      <dgm:spPr/>
      <dgm:t>
        <a:bodyPr/>
        <a:lstStyle/>
        <a:p>
          <a:r>
            <a:rPr lang="en-GB" dirty="0"/>
            <a:t>Rest</a:t>
          </a:r>
          <a:endParaRPr lang="en-US" dirty="0"/>
        </a:p>
      </dgm:t>
    </dgm:pt>
    <dgm:pt modelId="{DF7042D8-D41E-4942-BC96-9E59450715C8}" type="parTrans" cxnId="{6BEB9586-7352-45CB-AE2E-8397C97741B6}">
      <dgm:prSet/>
      <dgm:spPr/>
      <dgm:t>
        <a:bodyPr/>
        <a:lstStyle/>
        <a:p>
          <a:endParaRPr lang="en-US"/>
        </a:p>
      </dgm:t>
    </dgm:pt>
    <dgm:pt modelId="{31A0A365-FC00-482D-9CE7-872A18F7FFE3}" type="sibTrans" cxnId="{6BEB9586-7352-45CB-AE2E-8397C97741B6}">
      <dgm:prSet/>
      <dgm:spPr/>
      <dgm:t>
        <a:bodyPr/>
        <a:lstStyle/>
        <a:p>
          <a:endParaRPr lang="en-US"/>
        </a:p>
      </dgm:t>
    </dgm:pt>
    <dgm:pt modelId="{D240F3C4-FBEA-4729-A636-79114A8A4403}">
      <dgm:prSet/>
      <dgm:spPr/>
      <dgm:t>
        <a:bodyPr/>
        <a:lstStyle/>
        <a:p>
          <a:r>
            <a:rPr lang="en-GB" dirty="0"/>
            <a:t>May need some medication</a:t>
          </a:r>
          <a:endParaRPr lang="en-US" dirty="0"/>
        </a:p>
      </dgm:t>
    </dgm:pt>
    <dgm:pt modelId="{988A3C62-2AA3-447A-9F77-1A070074DF79}" type="parTrans" cxnId="{ECA7A751-B70E-452E-BEE4-C51B65A92DC1}">
      <dgm:prSet/>
      <dgm:spPr/>
      <dgm:t>
        <a:bodyPr/>
        <a:lstStyle/>
        <a:p>
          <a:endParaRPr lang="en-US"/>
        </a:p>
      </dgm:t>
    </dgm:pt>
    <dgm:pt modelId="{7DB93AD5-CDC0-43C8-9320-F3A2163366C2}" type="sibTrans" cxnId="{ECA7A751-B70E-452E-BEE4-C51B65A92DC1}">
      <dgm:prSet/>
      <dgm:spPr/>
      <dgm:t>
        <a:bodyPr/>
        <a:lstStyle/>
        <a:p>
          <a:endParaRPr lang="en-US"/>
        </a:p>
      </dgm:t>
    </dgm:pt>
    <dgm:pt modelId="{30D905F5-4B45-4E28-B268-1722CE6F0625}">
      <dgm:prSet/>
      <dgm:spPr/>
      <dgm:t>
        <a:bodyPr/>
        <a:lstStyle/>
        <a:p>
          <a:r>
            <a:rPr lang="en-GB" dirty="0"/>
            <a:t>When re introducing food keep to low fat and low fibre for a few days.</a:t>
          </a:r>
          <a:endParaRPr lang="en-US" dirty="0"/>
        </a:p>
      </dgm:t>
    </dgm:pt>
    <dgm:pt modelId="{093F696C-52E9-4FE1-A48F-00F057E42947}" type="parTrans" cxnId="{08039EA5-2544-492F-BAE9-D80CD338A9D0}">
      <dgm:prSet/>
      <dgm:spPr/>
      <dgm:t>
        <a:bodyPr/>
        <a:lstStyle/>
        <a:p>
          <a:endParaRPr lang="en-US"/>
        </a:p>
      </dgm:t>
    </dgm:pt>
    <dgm:pt modelId="{125C281A-8703-47CD-8F0E-67D5B6E3A182}" type="sibTrans" cxnId="{08039EA5-2544-492F-BAE9-D80CD338A9D0}">
      <dgm:prSet/>
      <dgm:spPr/>
      <dgm:t>
        <a:bodyPr/>
        <a:lstStyle/>
        <a:p>
          <a:endParaRPr lang="en-US"/>
        </a:p>
      </dgm:t>
    </dgm:pt>
    <dgm:pt modelId="{3BC9A604-032F-4384-8DA9-80BE50459776}" type="pres">
      <dgm:prSet presAssocID="{5D03F92A-FF49-4EEF-881A-19051DCBCD7F}" presName="vert0" presStyleCnt="0">
        <dgm:presLayoutVars>
          <dgm:dir/>
          <dgm:animOne val="branch"/>
          <dgm:animLvl val="lvl"/>
        </dgm:presLayoutVars>
      </dgm:prSet>
      <dgm:spPr/>
    </dgm:pt>
    <dgm:pt modelId="{E403CA73-DC40-4DBE-AB74-C17F813381D0}" type="pres">
      <dgm:prSet presAssocID="{4AB34CCB-A8F1-4A5F-AF9F-D307031C61D0}" presName="thickLine" presStyleLbl="alignNode1" presStyleIdx="0" presStyleCnt="4"/>
      <dgm:spPr/>
    </dgm:pt>
    <dgm:pt modelId="{99549EC4-2489-4D3F-BF4E-96B3EC980AF7}" type="pres">
      <dgm:prSet presAssocID="{4AB34CCB-A8F1-4A5F-AF9F-D307031C61D0}" presName="horz1" presStyleCnt="0"/>
      <dgm:spPr/>
    </dgm:pt>
    <dgm:pt modelId="{5064B2FD-9D2E-477C-A92A-8C98A3193DC4}" type="pres">
      <dgm:prSet presAssocID="{4AB34CCB-A8F1-4A5F-AF9F-D307031C61D0}" presName="tx1" presStyleLbl="revTx" presStyleIdx="0" presStyleCnt="4"/>
      <dgm:spPr/>
    </dgm:pt>
    <dgm:pt modelId="{144EFE3F-AF59-47E6-A434-243CC9D9704B}" type="pres">
      <dgm:prSet presAssocID="{4AB34CCB-A8F1-4A5F-AF9F-D307031C61D0}" presName="vert1" presStyleCnt="0"/>
      <dgm:spPr/>
    </dgm:pt>
    <dgm:pt modelId="{2A26A025-0C79-4789-B97F-7E168E5AD28B}" type="pres">
      <dgm:prSet presAssocID="{4DFC6D9E-4569-4BFB-9FC6-C3E2F8CE1661}" presName="thickLine" presStyleLbl="alignNode1" presStyleIdx="1" presStyleCnt="4"/>
      <dgm:spPr/>
    </dgm:pt>
    <dgm:pt modelId="{B23273A8-8CB0-487C-8FBE-CD1C3F4A94FD}" type="pres">
      <dgm:prSet presAssocID="{4DFC6D9E-4569-4BFB-9FC6-C3E2F8CE1661}" presName="horz1" presStyleCnt="0"/>
      <dgm:spPr/>
    </dgm:pt>
    <dgm:pt modelId="{A931277C-09EB-40F6-9C75-8217BD87CC82}" type="pres">
      <dgm:prSet presAssocID="{4DFC6D9E-4569-4BFB-9FC6-C3E2F8CE1661}" presName="tx1" presStyleLbl="revTx" presStyleIdx="1" presStyleCnt="4"/>
      <dgm:spPr/>
    </dgm:pt>
    <dgm:pt modelId="{8596A4A6-C373-48FB-B8F3-4E4ED0A9073F}" type="pres">
      <dgm:prSet presAssocID="{4DFC6D9E-4569-4BFB-9FC6-C3E2F8CE1661}" presName="vert1" presStyleCnt="0"/>
      <dgm:spPr/>
    </dgm:pt>
    <dgm:pt modelId="{030275FE-368B-414A-8801-80E7B8BE1D75}" type="pres">
      <dgm:prSet presAssocID="{D240F3C4-FBEA-4729-A636-79114A8A4403}" presName="thickLine" presStyleLbl="alignNode1" presStyleIdx="2" presStyleCnt="4"/>
      <dgm:spPr/>
    </dgm:pt>
    <dgm:pt modelId="{D8265408-491B-42F0-91BC-EBC0EC5BD6C2}" type="pres">
      <dgm:prSet presAssocID="{D240F3C4-FBEA-4729-A636-79114A8A4403}" presName="horz1" presStyleCnt="0"/>
      <dgm:spPr/>
    </dgm:pt>
    <dgm:pt modelId="{CC356A15-0B92-4770-8F82-54EFEBAF09A2}" type="pres">
      <dgm:prSet presAssocID="{D240F3C4-FBEA-4729-A636-79114A8A4403}" presName="tx1" presStyleLbl="revTx" presStyleIdx="2" presStyleCnt="4"/>
      <dgm:spPr/>
    </dgm:pt>
    <dgm:pt modelId="{AB6506B4-A59A-4185-93B7-87D394D48CF3}" type="pres">
      <dgm:prSet presAssocID="{D240F3C4-FBEA-4729-A636-79114A8A4403}" presName="vert1" presStyleCnt="0"/>
      <dgm:spPr/>
    </dgm:pt>
    <dgm:pt modelId="{57989E31-3EDD-42E5-9E9B-087997C60DBA}" type="pres">
      <dgm:prSet presAssocID="{30D905F5-4B45-4E28-B268-1722CE6F0625}" presName="thickLine" presStyleLbl="alignNode1" presStyleIdx="3" presStyleCnt="4"/>
      <dgm:spPr/>
    </dgm:pt>
    <dgm:pt modelId="{235C634A-7847-47A9-9072-B2371A5875A5}" type="pres">
      <dgm:prSet presAssocID="{30D905F5-4B45-4E28-B268-1722CE6F0625}" presName="horz1" presStyleCnt="0"/>
      <dgm:spPr/>
    </dgm:pt>
    <dgm:pt modelId="{528A6F43-C7A1-4FEB-939F-BE82A8A0F8AC}" type="pres">
      <dgm:prSet presAssocID="{30D905F5-4B45-4E28-B268-1722CE6F0625}" presName="tx1" presStyleLbl="revTx" presStyleIdx="3" presStyleCnt="4"/>
      <dgm:spPr/>
    </dgm:pt>
    <dgm:pt modelId="{7B4A2BA9-C661-4C55-90BE-A684F0C82B8E}" type="pres">
      <dgm:prSet presAssocID="{30D905F5-4B45-4E28-B268-1722CE6F0625}" presName="vert1" presStyleCnt="0"/>
      <dgm:spPr/>
    </dgm:pt>
  </dgm:ptLst>
  <dgm:cxnLst>
    <dgm:cxn modelId="{7F239D1D-5EC8-43F8-A4A7-C34DB9BCB741}" srcId="{5D03F92A-FF49-4EEF-881A-19051DCBCD7F}" destId="{4AB34CCB-A8F1-4A5F-AF9F-D307031C61D0}" srcOrd="0" destOrd="0" parTransId="{2FA93CE8-53A6-4EED-A847-3B4D7DDB8281}" sibTransId="{AF271DAE-E690-4676-9152-77BBB4306A7E}"/>
    <dgm:cxn modelId="{122B3532-2819-4D4B-98D8-7F6F674982AB}" type="presOf" srcId="{5D03F92A-FF49-4EEF-881A-19051DCBCD7F}" destId="{3BC9A604-032F-4384-8DA9-80BE50459776}" srcOrd="0" destOrd="0" presId="urn:microsoft.com/office/officeart/2008/layout/LinedList"/>
    <dgm:cxn modelId="{ECA7A751-B70E-452E-BEE4-C51B65A92DC1}" srcId="{5D03F92A-FF49-4EEF-881A-19051DCBCD7F}" destId="{D240F3C4-FBEA-4729-A636-79114A8A4403}" srcOrd="2" destOrd="0" parTransId="{988A3C62-2AA3-447A-9F77-1A070074DF79}" sibTransId="{7DB93AD5-CDC0-43C8-9320-F3A2163366C2}"/>
    <dgm:cxn modelId="{6BEB9586-7352-45CB-AE2E-8397C97741B6}" srcId="{5D03F92A-FF49-4EEF-881A-19051DCBCD7F}" destId="{4DFC6D9E-4569-4BFB-9FC6-C3E2F8CE1661}" srcOrd="1" destOrd="0" parTransId="{DF7042D8-D41E-4942-BC96-9E59450715C8}" sibTransId="{31A0A365-FC00-482D-9CE7-872A18F7FFE3}"/>
    <dgm:cxn modelId="{23DC5B9E-FBBB-464F-951B-DDBE0FCE9638}" type="presOf" srcId="{4AB34CCB-A8F1-4A5F-AF9F-D307031C61D0}" destId="{5064B2FD-9D2E-477C-A92A-8C98A3193DC4}" srcOrd="0" destOrd="0" presId="urn:microsoft.com/office/officeart/2008/layout/LinedList"/>
    <dgm:cxn modelId="{08039EA5-2544-492F-BAE9-D80CD338A9D0}" srcId="{5D03F92A-FF49-4EEF-881A-19051DCBCD7F}" destId="{30D905F5-4B45-4E28-B268-1722CE6F0625}" srcOrd="3" destOrd="0" parTransId="{093F696C-52E9-4FE1-A48F-00F057E42947}" sibTransId="{125C281A-8703-47CD-8F0E-67D5B6E3A182}"/>
    <dgm:cxn modelId="{4024FBB4-8648-4453-A703-473678CDB3C2}" type="presOf" srcId="{D240F3C4-FBEA-4729-A636-79114A8A4403}" destId="{CC356A15-0B92-4770-8F82-54EFEBAF09A2}" srcOrd="0" destOrd="0" presId="urn:microsoft.com/office/officeart/2008/layout/LinedList"/>
    <dgm:cxn modelId="{3F6C5FBA-B00F-4931-A0F8-A34CB82F4F85}" type="presOf" srcId="{4DFC6D9E-4569-4BFB-9FC6-C3E2F8CE1661}" destId="{A931277C-09EB-40F6-9C75-8217BD87CC82}" srcOrd="0" destOrd="0" presId="urn:microsoft.com/office/officeart/2008/layout/LinedList"/>
    <dgm:cxn modelId="{997419F5-F31B-4E39-AB1A-420B1CED8DA3}" type="presOf" srcId="{30D905F5-4B45-4E28-B268-1722CE6F0625}" destId="{528A6F43-C7A1-4FEB-939F-BE82A8A0F8AC}" srcOrd="0" destOrd="0" presId="urn:microsoft.com/office/officeart/2008/layout/LinedList"/>
    <dgm:cxn modelId="{8F2A3908-3189-4C9A-926D-E0BDAF2061DA}" type="presParOf" srcId="{3BC9A604-032F-4384-8DA9-80BE50459776}" destId="{E403CA73-DC40-4DBE-AB74-C17F813381D0}" srcOrd="0" destOrd="0" presId="urn:microsoft.com/office/officeart/2008/layout/LinedList"/>
    <dgm:cxn modelId="{E76BD64A-AF90-4AFA-9FC3-279B26AF652F}" type="presParOf" srcId="{3BC9A604-032F-4384-8DA9-80BE50459776}" destId="{99549EC4-2489-4D3F-BF4E-96B3EC980AF7}" srcOrd="1" destOrd="0" presId="urn:microsoft.com/office/officeart/2008/layout/LinedList"/>
    <dgm:cxn modelId="{B3B9C35D-DA6D-40CB-987D-AF73D423C695}" type="presParOf" srcId="{99549EC4-2489-4D3F-BF4E-96B3EC980AF7}" destId="{5064B2FD-9D2E-477C-A92A-8C98A3193DC4}" srcOrd="0" destOrd="0" presId="urn:microsoft.com/office/officeart/2008/layout/LinedList"/>
    <dgm:cxn modelId="{6AC0128C-1411-4522-88B5-558481560813}" type="presParOf" srcId="{99549EC4-2489-4D3F-BF4E-96B3EC980AF7}" destId="{144EFE3F-AF59-47E6-A434-243CC9D9704B}" srcOrd="1" destOrd="0" presId="urn:microsoft.com/office/officeart/2008/layout/LinedList"/>
    <dgm:cxn modelId="{F9403CD3-0A76-42D0-B1AF-62E3CFF8A3B3}" type="presParOf" srcId="{3BC9A604-032F-4384-8DA9-80BE50459776}" destId="{2A26A025-0C79-4789-B97F-7E168E5AD28B}" srcOrd="2" destOrd="0" presId="urn:microsoft.com/office/officeart/2008/layout/LinedList"/>
    <dgm:cxn modelId="{5A93013F-3452-4835-98ED-4F8B9AED6FAB}" type="presParOf" srcId="{3BC9A604-032F-4384-8DA9-80BE50459776}" destId="{B23273A8-8CB0-487C-8FBE-CD1C3F4A94FD}" srcOrd="3" destOrd="0" presId="urn:microsoft.com/office/officeart/2008/layout/LinedList"/>
    <dgm:cxn modelId="{025BE9DE-007C-49A2-94B8-2DE0DDECB856}" type="presParOf" srcId="{B23273A8-8CB0-487C-8FBE-CD1C3F4A94FD}" destId="{A931277C-09EB-40F6-9C75-8217BD87CC82}" srcOrd="0" destOrd="0" presId="urn:microsoft.com/office/officeart/2008/layout/LinedList"/>
    <dgm:cxn modelId="{B52F4C5B-582C-4F2F-9DD1-3C46CCE1E06B}" type="presParOf" srcId="{B23273A8-8CB0-487C-8FBE-CD1C3F4A94FD}" destId="{8596A4A6-C373-48FB-B8F3-4E4ED0A9073F}" srcOrd="1" destOrd="0" presId="urn:microsoft.com/office/officeart/2008/layout/LinedList"/>
    <dgm:cxn modelId="{2AC6488B-8BAF-49D3-A513-857E1042FDCB}" type="presParOf" srcId="{3BC9A604-032F-4384-8DA9-80BE50459776}" destId="{030275FE-368B-414A-8801-80E7B8BE1D75}" srcOrd="4" destOrd="0" presId="urn:microsoft.com/office/officeart/2008/layout/LinedList"/>
    <dgm:cxn modelId="{1DB8504A-F326-4398-8838-89543BE0FAD7}" type="presParOf" srcId="{3BC9A604-032F-4384-8DA9-80BE50459776}" destId="{D8265408-491B-42F0-91BC-EBC0EC5BD6C2}" srcOrd="5" destOrd="0" presId="urn:microsoft.com/office/officeart/2008/layout/LinedList"/>
    <dgm:cxn modelId="{8F3FE931-023B-437F-B551-714C7F2BFE56}" type="presParOf" srcId="{D8265408-491B-42F0-91BC-EBC0EC5BD6C2}" destId="{CC356A15-0B92-4770-8F82-54EFEBAF09A2}" srcOrd="0" destOrd="0" presId="urn:microsoft.com/office/officeart/2008/layout/LinedList"/>
    <dgm:cxn modelId="{0673ED5F-23AB-482E-9589-14169A8394B8}" type="presParOf" srcId="{D8265408-491B-42F0-91BC-EBC0EC5BD6C2}" destId="{AB6506B4-A59A-4185-93B7-87D394D48CF3}" srcOrd="1" destOrd="0" presId="urn:microsoft.com/office/officeart/2008/layout/LinedList"/>
    <dgm:cxn modelId="{F675A00F-6896-4F14-9E07-7761F92347B7}" type="presParOf" srcId="{3BC9A604-032F-4384-8DA9-80BE50459776}" destId="{57989E31-3EDD-42E5-9E9B-087997C60DBA}" srcOrd="6" destOrd="0" presId="urn:microsoft.com/office/officeart/2008/layout/LinedList"/>
    <dgm:cxn modelId="{5E2E75EA-9536-43A2-9DE8-6328074357EC}" type="presParOf" srcId="{3BC9A604-032F-4384-8DA9-80BE50459776}" destId="{235C634A-7847-47A9-9072-B2371A5875A5}" srcOrd="7" destOrd="0" presId="urn:microsoft.com/office/officeart/2008/layout/LinedList"/>
    <dgm:cxn modelId="{9DD5E3B8-00CD-4933-8BAA-C38546F74989}" type="presParOf" srcId="{235C634A-7847-47A9-9072-B2371A5875A5}" destId="{528A6F43-C7A1-4FEB-939F-BE82A8A0F8AC}" srcOrd="0" destOrd="0" presId="urn:microsoft.com/office/officeart/2008/layout/LinedList"/>
    <dgm:cxn modelId="{C3F30342-73C4-48B3-B3C9-1615B4AC61E5}" type="presParOf" srcId="{235C634A-7847-47A9-9072-B2371A5875A5}" destId="{7B4A2BA9-C661-4C55-90BE-A684F0C82B8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440C4CA-E933-4B59-892F-DA9AC50A8A69}" type="doc">
      <dgm:prSet loTypeId="urn:microsoft.com/office/officeart/2005/8/layout/vList5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2B8A986-B33D-4AFC-9A9F-16BD5A8D25F6}">
      <dgm:prSet/>
      <dgm:spPr/>
      <dgm:t>
        <a:bodyPr/>
        <a:lstStyle/>
        <a:p>
          <a:r>
            <a:rPr lang="en-GB" dirty="0"/>
            <a:t>Planning is important</a:t>
          </a:r>
          <a:endParaRPr lang="en-US" dirty="0"/>
        </a:p>
      </dgm:t>
    </dgm:pt>
    <dgm:pt modelId="{7165A351-443D-4C87-AA90-A459BC364BC5}" type="parTrans" cxnId="{52505673-77D8-4ECD-B74B-5348B5D70367}">
      <dgm:prSet/>
      <dgm:spPr/>
      <dgm:t>
        <a:bodyPr/>
        <a:lstStyle/>
        <a:p>
          <a:endParaRPr lang="en-US"/>
        </a:p>
      </dgm:t>
    </dgm:pt>
    <dgm:pt modelId="{E869E3E6-722D-4BAB-87C1-CD192D64F04A}" type="sibTrans" cxnId="{52505673-77D8-4ECD-B74B-5348B5D70367}">
      <dgm:prSet/>
      <dgm:spPr/>
      <dgm:t>
        <a:bodyPr/>
        <a:lstStyle/>
        <a:p>
          <a:endParaRPr lang="en-US"/>
        </a:p>
      </dgm:t>
    </dgm:pt>
    <dgm:pt modelId="{0817975F-222A-45B9-841E-247B494CD1D2}">
      <dgm:prSet/>
      <dgm:spPr/>
      <dgm:t>
        <a:bodyPr/>
        <a:lstStyle/>
        <a:p>
          <a:r>
            <a:rPr lang="en-GB" dirty="0"/>
            <a:t>Adapting meals and snacks when travelling</a:t>
          </a:r>
          <a:endParaRPr lang="en-US" dirty="0"/>
        </a:p>
      </dgm:t>
    </dgm:pt>
    <dgm:pt modelId="{3DCF1354-875F-49AA-9E0F-92F929D7620E}" type="parTrans" cxnId="{CC0BC5FA-E71F-40F3-A2FE-99D2DB1E93EA}">
      <dgm:prSet/>
      <dgm:spPr/>
      <dgm:t>
        <a:bodyPr/>
        <a:lstStyle/>
        <a:p>
          <a:endParaRPr lang="en-US"/>
        </a:p>
      </dgm:t>
    </dgm:pt>
    <dgm:pt modelId="{D5BE86AA-4989-49DE-A829-BE571F3543EE}" type="sibTrans" cxnId="{CC0BC5FA-E71F-40F3-A2FE-99D2DB1E93EA}">
      <dgm:prSet/>
      <dgm:spPr/>
      <dgm:t>
        <a:bodyPr/>
        <a:lstStyle/>
        <a:p>
          <a:endParaRPr lang="en-US"/>
        </a:p>
      </dgm:t>
    </dgm:pt>
    <dgm:pt modelId="{665416C0-EBC0-45EC-88E7-44BDBA72B64F}">
      <dgm:prSet/>
      <dgm:spPr/>
      <dgm:t>
        <a:bodyPr/>
        <a:lstStyle/>
        <a:p>
          <a:r>
            <a:rPr lang="en-GB" dirty="0"/>
            <a:t>Avoid high protein meals and eat carbs as it induces sleep</a:t>
          </a:r>
          <a:endParaRPr lang="en-US" dirty="0"/>
        </a:p>
      </dgm:t>
    </dgm:pt>
    <dgm:pt modelId="{ED59D243-7856-462C-870B-483F895C7887}" type="parTrans" cxnId="{B16DEF4C-0B57-4D58-AA1D-AD2C42BE3061}">
      <dgm:prSet/>
      <dgm:spPr/>
      <dgm:t>
        <a:bodyPr/>
        <a:lstStyle/>
        <a:p>
          <a:endParaRPr lang="en-US"/>
        </a:p>
      </dgm:t>
    </dgm:pt>
    <dgm:pt modelId="{6D3DE24F-121C-4EBF-B74C-427706FFAE92}" type="sibTrans" cxnId="{B16DEF4C-0B57-4D58-AA1D-AD2C42BE3061}">
      <dgm:prSet/>
      <dgm:spPr/>
      <dgm:t>
        <a:bodyPr/>
        <a:lstStyle/>
        <a:p>
          <a:endParaRPr lang="en-US"/>
        </a:p>
      </dgm:t>
    </dgm:pt>
    <dgm:pt modelId="{AAFA8B85-296A-43A9-A118-1B258C2CE6A1}">
      <dgm:prSet/>
      <dgm:spPr/>
      <dgm:t>
        <a:bodyPr/>
        <a:lstStyle/>
        <a:p>
          <a:r>
            <a:rPr lang="en-GB" dirty="0"/>
            <a:t>Eat little and often</a:t>
          </a:r>
          <a:endParaRPr lang="en-US" dirty="0"/>
        </a:p>
      </dgm:t>
    </dgm:pt>
    <dgm:pt modelId="{8783189F-12F9-43B7-A4FA-85904AF91E78}" type="parTrans" cxnId="{28954B15-B0DF-4586-A3FF-DEF62A4997D7}">
      <dgm:prSet/>
      <dgm:spPr/>
      <dgm:t>
        <a:bodyPr/>
        <a:lstStyle/>
        <a:p>
          <a:endParaRPr lang="en-US"/>
        </a:p>
      </dgm:t>
    </dgm:pt>
    <dgm:pt modelId="{4BB146D0-5018-4650-B711-7AA341964A9F}" type="sibTrans" cxnId="{28954B15-B0DF-4586-A3FF-DEF62A4997D7}">
      <dgm:prSet/>
      <dgm:spPr/>
      <dgm:t>
        <a:bodyPr/>
        <a:lstStyle/>
        <a:p>
          <a:endParaRPr lang="en-US"/>
        </a:p>
      </dgm:t>
    </dgm:pt>
    <dgm:pt modelId="{E2911F0A-DF2F-4F2F-AD4D-5BD994008B32}">
      <dgm:prSet/>
      <dgm:spPr/>
      <dgm:t>
        <a:bodyPr/>
        <a:lstStyle/>
        <a:p>
          <a:r>
            <a:rPr lang="en-GB" dirty="0"/>
            <a:t>Drink plenty of fluids</a:t>
          </a:r>
          <a:endParaRPr lang="en-US" dirty="0"/>
        </a:p>
      </dgm:t>
    </dgm:pt>
    <dgm:pt modelId="{1B873F64-C63E-438A-BD00-B788657C712B}" type="parTrans" cxnId="{9A853E58-F3B5-4386-A4B8-691DC255D57A}">
      <dgm:prSet/>
      <dgm:spPr/>
      <dgm:t>
        <a:bodyPr/>
        <a:lstStyle/>
        <a:p>
          <a:endParaRPr lang="en-US"/>
        </a:p>
      </dgm:t>
    </dgm:pt>
    <dgm:pt modelId="{7E42C4FD-95E9-47A8-8B6B-E033E61C83B6}" type="sibTrans" cxnId="{9A853E58-F3B5-4386-A4B8-691DC255D57A}">
      <dgm:prSet/>
      <dgm:spPr/>
      <dgm:t>
        <a:bodyPr/>
        <a:lstStyle/>
        <a:p>
          <a:endParaRPr lang="en-US"/>
        </a:p>
      </dgm:t>
    </dgm:pt>
    <dgm:pt modelId="{C4F20960-54A9-4D2C-AFE5-F39BA3242601}" type="pres">
      <dgm:prSet presAssocID="{5440C4CA-E933-4B59-892F-DA9AC50A8A69}" presName="Name0" presStyleCnt="0">
        <dgm:presLayoutVars>
          <dgm:dir/>
          <dgm:animLvl val="lvl"/>
          <dgm:resizeHandles val="exact"/>
        </dgm:presLayoutVars>
      </dgm:prSet>
      <dgm:spPr/>
    </dgm:pt>
    <dgm:pt modelId="{67C699B2-137B-4E86-92A4-133E9E55B63C}" type="pres">
      <dgm:prSet presAssocID="{E2B8A986-B33D-4AFC-9A9F-16BD5A8D25F6}" presName="linNode" presStyleCnt="0"/>
      <dgm:spPr/>
    </dgm:pt>
    <dgm:pt modelId="{F1980135-76F0-4662-900D-0CF44842B4DE}" type="pres">
      <dgm:prSet presAssocID="{E2B8A986-B33D-4AFC-9A9F-16BD5A8D25F6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A5115D56-5B40-4F30-BD03-807501F246B2}" type="pres">
      <dgm:prSet presAssocID="{E869E3E6-722D-4BAB-87C1-CD192D64F04A}" presName="sp" presStyleCnt="0"/>
      <dgm:spPr/>
    </dgm:pt>
    <dgm:pt modelId="{EC9D392D-5679-4D7B-8CEF-FE9A6F8E6E68}" type="pres">
      <dgm:prSet presAssocID="{0817975F-222A-45B9-841E-247B494CD1D2}" presName="linNode" presStyleCnt="0"/>
      <dgm:spPr/>
    </dgm:pt>
    <dgm:pt modelId="{92729A0A-F424-4E21-A685-DA577722B451}" type="pres">
      <dgm:prSet presAssocID="{0817975F-222A-45B9-841E-247B494CD1D2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B8C1DE6E-D815-4A4C-A34E-91D3465D7A11}" type="pres">
      <dgm:prSet presAssocID="{D5BE86AA-4989-49DE-A829-BE571F3543EE}" presName="sp" presStyleCnt="0"/>
      <dgm:spPr/>
    </dgm:pt>
    <dgm:pt modelId="{712CF917-7076-45A3-986E-0E91391E8757}" type="pres">
      <dgm:prSet presAssocID="{665416C0-EBC0-45EC-88E7-44BDBA72B64F}" presName="linNode" presStyleCnt="0"/>
      <dgm:spPr/>
    </dgm:pt>
    <dgm:pt modelId="{81FB5556-18BE-4E6B-90F8-2D1B027BC30F}" type="pres">
      <dgm:prSet presAssocID="{665416C0-EBC0-45EC-88E7-44BDBA72B64F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E080A8B2-EDF2-40AD-A1FF-B0B3E2A9CF38}" type="pres">
      <dgm:prSet presAssocID="{6D3DE24F-121C-4EBF-B74C-427706FFAE92}" presName="sp" presStyleCnt="0"/>
      <dgm:spPr/>
    </dgm:pt>
    <dgm:pt modelId="{16537EE3-A876-4EBF-8B2E-76E8C969FCBA}" type="pres">
      <dgm:prSet presAssocID="{AAFA8B85-296A-43A9-A118-1B258C2CE6A1}" presName="linNode" presStyleCnt="0"/>
      <dgm:spPr/>
    </dgm:pt>
    <dgm:pt modelId="{C95373DC-AEA0-4E0E-962F-B682BD29BD07}" type="pres">
      <dgm:prSet presAssocID="{AAFA8B85-296A-43A9-A118-1B258C2CE6A1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2C410EA7-9561-4788-B738-C970AA823B48}" type="pres">
      <dgm:prSet presAssocID="{4BB146D0-5018-4650-B711-7AA341964A9F}" presName="sp" presStyleCnt="0"/>
      <dgm:spPr/>
    </dgm:pt>
    <dgm:pt modelId="{F13FF417-99A0-46EA-90FF-D7612D84CD0D}" type="pres">
      <dgm:prSet presAssocID="{E2911F0A-DF2F-4F2F-AD4D-5BD994008B32}" presName="linNode" presStyleCnt="0"/>
      <dgm:spPr/>
    </dgm:pt>
    <dgm:pt modelId="{1BAE949E-E298-42DE-AB9E-7550E460DFDE}" type="pres">
      <dgm:prSet presAssocID="{E2911F0A-DF2F-4F2F-AD4D-5BD994008B32}" presName="parentText" presStyleLbl="node1" presStyleIdx="4" presStyleCnt="5">
        <dgm:presLayoutVars>
          <dgm:chMax val="1"/>
          <dgm:bulletEnabled val="1"/>
        </dgm:presLayoutVars>
      </dgm:prSet>
      <dgm:spPr/>
    </dgm:pt>
  </dgm:ptLst>
  <dgm:cxnLst>
    <dgm:cxn modelId="{28954B15-B0DF-4586-A3FF-DEF62A4997D7}" srcId="{5440C4CA-E933-4B59-892F-DA9AC50A8A69}" destId="{AAFA8B85-296A-43A9-A118-1B258C2CE6A1}" srcOrd="3" destOrd="0" parTransId="{8783189F-12F9-43B7-A4FA-85904AF91E78}" sibTransId="{4BB146D0-5018-4650-B711-7AA341964A9F}"/>
    <dgm:cxn modelId="{3AD96937-86F6-44BD-B25D-7E9C860AD327}" type="presOf" srcId="{E2911F0A-DF2F-4F2F-AD4D-5BD994008B32}" destId="{1BAE949E-E298-42DE-AB9E-7550E460DFDE}" srcOrd="0" destOrd="0" presId="urn:microsoft.com/office/officeart/2005/8/layout/vList5"/>
    <dgm:cxn modelId="{86C45F64-626B-44DC-A3CE-2EBB50F3BFD7}" type="presOf" srcId="{665416C0-EBC0-45EC-88E7-44BDBA72B64F}" destId="{81FB5556-18BE-4E6B-90F8-2D1B027BC30F}" srcOrd="0" destOrd="0" presId="urn:microsoft.com/office/officeart/2005/8/layout/vList5"/>
    <dgm:cxn modelId="{B16DEF4C-0B57-4D58-AA1D-AD2C42BE3061}" srcId="{5440C4CA-E933-4B59-892F-DA9AC50A8A69}" destId="{665416C0-EBC0-45EC-88E7-44BDBA72B64F}" srcOrd="2" destOrd="0" parTransId="{ED59D243-7856-462C-870B-483F895C7887}" sibTransId="{6D3DE24F-121C-4EBF-B74C-427706FFAE92}"/>
    <dgm:cxn modelId="{6605F74E-217C-453C-884F-91DBDCB289D6}" type="presOf" srcId="{5440C4CA-E933-4B59-892F-DA9AC50A8A69}" destId="{C4F20960-54A9-4D2C-AFE5-F39BA3242601}" srcOrd="0" destOrd="0" presId="urn:microsoft.com/office/officeart/2005/8/layout/vList5"/>
    <dgm:cxn modelId="{52505673-77D8-4ECD-B74B-5348B5D70367}" srcId="{5440C4CA-E933-4B59-892F-DA9AC50A8A69}" destId="{E2B8A986-B33D-4AFC-9A9F-16BD5A8D25F6}" srcOrd="0" destOrd="0" parTransId="{7165A351-443D-4C87-AA90-A459BC364BC5}" sibTransId="{E869E3E6-722D-4BAB-87C1-CD192D64F04A}"/>
    <dgm:cxn modelId="{9A853E58-F3B5-4386-A4B8-691DC255D57A}" srcId="{5440C4CA-E933-4B59-892F-DA9AC50A8A69}" destId="{E2911F0A-DF2F-4F2F-AD4D-5BD994008B32}" srcOrd="4" destOrd="0" parTransId="{1B873F64-C63E-438A-BD00-B788657C712B}" sibTransId="{7E42C4FD-95E9-47A8-8B6B-E033E61C83B6}"/>
    <dgm:cxn modelId="{B4A30C7A-A679-474A-B971-40F65FA6279C}" type="presOf" srcId="{0817975F-222A-45B9-841E-247B494CD1D2}" destId="{92729A0A-F424-4E21-A685-DA577722B451}" srcOrd="0" destOrd="0" presId="urn:microsoft.com/office/officeart/2005/8/layout/vList5"/>
    <dgm:cxn modelId="{B9C4E8D0-7733-4BA8-AF77-C30FD201219A}" type="presOf" srcId="{AAFA8B85-296A-43A9-A118-1B258C2CE6A1}" destId="{C95373DC-AEA0-4E0E-962F-B682BD29BD07}" srcOrd="0" destOrd="0" presId="urn:microsoft.com/office/officeart/2005/8/layout/vList5"/>
    <dgm:cxn modelId="{B05A42EB-9F1E-401E-A024-11C40561E099}" type="presOf" srcId="{E2B8A986-B33D-4AFC-9A9F-16BD5A8D25F6}" destId="{F1980135-76F0-4662-900D-0CF44842B4DE}" srcOrd="0" destOrd="0" presId="urn:microsoft.com/office/officeart/2005/8/layout/vList5"/>
    <dgm:cxn modelId="{CC0BC5FA-E71F-40F3-A2FE-99D2DB1E93EA}" srcId="{5440C4CA-E933-4B59-892F-DA9AC50A8A69}" destId="{0817975F-222A-45B9-841E-247B494CD1D2}" srcOrd="1" destOrd="0" parTransId="{3DCF1354-875F-49AA-9E0F-92F929D7620E}" sibTransId="{D5BE86AA-4989-49DE-A829-BE571F3543EE}"/>
    <dgm:cxn modelId="{90A3C421-912B-448C-8D35-8F9BD186CC43}" type="presParOf" srcId="{C4F20960-54A9-4D2C-AFE5-F39BA3242601}" destId="{67C699B2-137B-4E86-92A4-133E9E55B63C}" srcOrd="0" destOrd="0" presId="urn:microsoft.com/office/officeart/2005/8/layout/vList5"/>
    <dgm:cxn modelId="{D181DB5D-C931-46BE-B7CE-E9936E43E818}" type="presParOf" srcId="{67C699B2-137B-4E86-92A4-133E9E55B63C}" destId="{F1980135-76F0-4662-900D-0CF44842B4DE}" srcOrd="0" destOrd="0" presId="urn:microsoft.com/office/officeart/2005/8/layout/vList5"/>
    <dgm:cxn modelId="{08E6B60F-0D55-4B78-A594-982BA4AA2A80}" type="presParOf" srcId="{C4F20960-54A9-4D2C-AFE5-F39BA3242601}" destId="{A5115D56-5B40-4F30-BD03-807501F246B2}" srcOrd="1" destOrd="0" presId="urn:microsoft.com/office/officeart/2005/8/layout/vList5"/>
    <dgm:cxn modelId="{3F636107-3369-43DF-9207-792E60F06799}" type="presParOf" srcId="{C4F20960-54A9-4D2C-AFE5-F39BA3242601}" destId="{EC9D392D-5679-4D7B-8CEF-FE9A6F8E6E68}" srcOrd="2" destOrd="0" presId="urn:microsoft.com/office/officeart/2005/8/layout/vList5"/>
    <dgm:cxn modelId="{2E41D981-4115-4D90-ADF0-C3116A732773}" type="presParOf" srcId="{EC9D392D-5679-4D7B-8CEF-FE9A6F8E6E68}" destId="{92729A0A-F424-4E21-A685-DA577722B451}" srcOrd="0" destOrd="0" presId="urn:microsoft.com/office/officeart/2005/8/layout/vList5"/>
    <dgm:cxn modelId="{07330345-8255-4962-826F-EBB768930043}" type="presParOf" srcId="{C4F20960-54A9-4D2C-AFE5-F39BA3242601}" destId="{B8C1DE6E-D815-4A4C-A34E-91D3465D7A11}" srcOrd="3" destOrd="0" presId="urn:microsoft.com/office/officeart/2005/8/layout/vList5"/>
    <dgm:cxn modelId="{57AC1B44-A687-4954-9582-CA493AF6A81D}" type="presParOf" srcId="{C4F20960-54A9-4D2C-AFE5-F39BA3242601}" destId="{712CF917-7076-45A3-986E-0E91391E8757}" srcOrd="4" destOrd="0" presId="urn:microsoft.com/office/officeart/2005/8/layout/vList5"/>
    <dgm:cxn modelId="{B597E3F0-7B8B-4350-9787-86B0A1DA9F2C}" type="presParOf" srcId="{712CF917-7076-45A3-986E-0E91391E8757}" destId="{81FB5556-18BE-4E6B-90F8-2D1B027BC30F}" srcOrd="0" destOrd="0" presId="urn:microsoft.com/office/officeart/2005/8/layout/vList5"/>
    <dgm:cxn modelId="{5D4CEFA5-35F6-4695-B27A-7492BD94C265}" type="presParOf" srcId="{C4F20960-54A9-4D2C-AFE5-F39BA3242601}" destId="{E080A8B2-EDF2-40AD-A1FF-B0B3E2A9CF38}" srcOrd="5" destOrd="0" presId="urn:microsoft.com/office/officeart/2005/8/layout/vList5"/>
    <dgm:cxn modelId="{8F83AB1C-296C-4DB6-BD78-4139FDBA34EC}" type="presParOf" srcId="{C4F20960-54A9-4D2C-AFE5-F39BA3242601}" destId="{16537EE3-A876-4EBF-8B2E-76E8C969FCBA}" srcOrd="6" destOrd="0" presId="urn:microsoft.com/office/officeart/2005/8/layout/vList5"/>
    <dgm:cxn modelId="{75CDC43E-DA72-4D9A-8358-775EBDAEED9B}" type="presParOf" srcId="{16537EE3-A876-4EBF-8B2E-76E8C969FCBA}" destId="{C95373DC-AEA0-4E0E-962F-B682BD29BD07}" srcOrd="0" destOrd="0" presId="urn:microsoft.com/office/officeart/2005/8/layout/vList5"/>
    <dgm:cxn modelId="{B942FB34-C529-4804-8F3A-9BBC9C39AB94}" type="presParOf" srcId="{C4F20960-54A9-4D2C-AFE5-F39BA3242601}" destId="{2C410EA7-9561-4788-B738-C970AA823B48}" srcOrd="7" destOrd="0" presId="urn:microsoft.com/office/officeart/2005/8/layout/vList5"/>
    <dgm:cxn modelId="{2A40029C-BB52-4813-8BCA-99125A951BA6}" type="presParOf" srcId="{C4F20960-54A9-4D2C-AFE5-F39BA3242601}" destId="{F13FF417-99A0-46EA-90FF-D7612D84CD0D}" srcOrd="8" destOrd="0" presId="urn:microsoft.com/office/officeart/2005/8/layout/vList5"/>
    <dgm:cxn modelId="{AAE65FA5-38A9-4C90-B7E1-3CEFF358EF76}" type="presParOf" srcId="{F13FF417-99A0-46EA-90FF-D7612D84CD0D}" destId="{1BAE949E-E298-42DE-AB9E-7550E460DFDE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3055B15-AB0C-4277-AFB9-409AE7A867A3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266845C-8557-4E90-94BC-21691314A08B}">
      <dgm:prSet/>
      <dgm:spPr/>
      <dgm:t>
        <a:bodyPr/>
        <a:lstStyle/>
        <a:p>
          <a:r>
            <a:rPr lang="en-GB" dirty="0"/>
            <a:t>Fruit – canned and pots</a:t>
          </a:r>
          <a:endParaRPr lang="en-US" dirty="0"/>
        </a:p>
      </dgm:t>
    </dgm:pt>
    <dgm:pt modelId="{C7C53D96-82D9-4AFA-8782-88EACBD32936}" type="parTrans" cxnId="{697269ED-913D-4ECE-9966-7718C68E6DDE}">
      <dgm:prSet/>
      <dgm:spPr/>
      <dgm:t>
        <a:bodyPr/>
        <a:lstStyle/>
        <a:p>
          <a:endParaRPr lang="en-US"/>
        </a:p>
      </dgm:t>
    </dgm:pt>
    <dgm:pt modelId="{86D3A03A-640B-488E-83E9-F75AC61856DA}" type="sibTrans" cxnId="{697269ED-913D-4ECE-9966-7718C68E6DDE}">
      <dgm:prSet/>
      <dgm:spPr/>
      <dgm:t>
        <a:bodyPr/>
        <a:lstStyle/>
        <a:p>
          <a:endParaRPr lang="en-US"/>
        </a:p>
      </dgm:t>
    </dgm:pt>
    <dgm:pt modelId="{5EA3D8D6-18FE-4ACC-BBFF-3CD04C1AB65A}">
      <dgm:prSet/>
      <dgm:spPr/>
      <dgm:t>
        <a:bodyPr/>
        <a:lstStyle/>
        <a:p>
          <a:r>
            <a:rPr lang="en-GB" dirty="0"/>
            <a:t>Dried fruit and nuts</a:t>
          </a:r>
          <a:endParaRPr lang="en-US" dirty="0"/>
        </a:p>
      </dgm:t>
    </dgm:pt>
    <dgm:pt modelId="{08034150-B858-491F-A963-32ADAD77CDDC}" type="parTrans" cxnId="{35BA5070-9C35-4BBB-AC18-61123B2EC403}">
      <dgm:prSet/>
      <dgm:spPr/>
      <dgm:t>
        <a:bodyPr/>
        <a:lstStyle/>
        <a:p>
          <a:endParaRPr lang="en-US"/>
        </a:p>
      </dgm:t>
    </dgm:pt>
    <dgm:pt modelId="{E4DACAE9-8314-43F1-B847-951F82780DB8}" type="sibTrans" cxnId="{35BA5070-9C35-4BBB-AC18-61123B2EC403}">
      <dgm:prSet/>
      <dgm:spPr/>
      <dgm:t>
        <a:bodyPr/>
        <a:lstStyle/>
        <a:p>
          <a:endParaRPr lang="en-US"/>
        </a:p>
      </dgm:t>
    </dgm:pt>
    <dgm:pt modelId="{49CBA87D-781B-4FB8-96E5-C2096A96BF97}">
      <dgm:prSet/>
      <dgm:spPr/>
      <dgm:t>
        <a:bodyPr/>
        <a:lstStyle/>
        <a:p>
          <a:r>
            <a:rPr lang="en-GB" dirty="0"/>
            <a:t>Rice cakes</a:t>
          </a:r>
          <a:endParaRPr lang="en-US" dirty="0"/>
        </a:p>
      </dgm:t>
    </dgm:pt>
    <dgm:pt modelId="{5D5E8FC9-080B-40DA-A754-A1340051519B}" type="parTrans" cxnId="{F716926B-B330-4EAA-BAB4-FCD017945698}">
      <dgm:prSet/>
      <dgm:spPr/>
      <dgm:t>
        <a:bodyPr/>
        <a:lstStyle/>
        <a:p>
          <a:endParaRPr lang="en-US"/>
        </a:p>
      </dgm:t>
    </dgm:pt>
    <dgm:pt modelId="{D4CBB896-5A33-4590-8300-6932FB08622F}" type="sibTrans" cxnId="{F716926B-B330-4EAA-BAB4-FCD017945698}">
      <dgm:prSet/>
      <dgm:spPr/>
      <dgm:t>
        <a:bodyPr/>
        <a:lstStyle/>
        <a:p>
          <a:endParaRPr lang="en-US"/>
        </a:p>
      </dgm:t>
    </dgm:pt>
    <dgm:pt modelId="{325A52D4-50A9-4343-AED4-EFAEA3222952}">
      <dgm:prSet/>
      <dgm:spPr/>
      <dgm:t>
        <a:bodyPr/>
        <a:lstStyle/>
        <a:p>
          <a:r>
            <a:rPr lang="en-GB" dirty="0"/>
            <a:t>Pots of rice pudding</a:t>
          </a:r>
          <a:endParaRPr lang="en-US" dirty="0"/>
        </a:p>
      </dgm:t>
    </dgm:pt>
    <dgm:pt modelId="{1DB5627B-20C1-4BD2-9FB7-06A757D9DDF6}" type="parTrans" cxnId="{C3D0AF4A-6BB7-4F05-825C-295A75EA271B}">
      <dgm:prSet/>
      <dgm:spPr/>
      <dgm:t>
        <a:bodyPr/>
        <a:lstStyle/>
        <a:p>
          <a:endParaRPr lang="en-US"/>
        </a:p>
      </dgm:t>
    </dgm:pt>
    <dgm:pt modelId="{FE75038A-1A47-4923-B31E-27C4BB7597DE}" type="sibTrans" cxnId="{C3D0AF4A-6BB7-4F05-825C-295A75EA271B}">
      <dgm:prSet/>
      <dgm:spPr/>
      <dgm:t>
        <a:bodyPr/>
        <a:lstStyle/>
        <a:p>
          <a:endParaRPr lang="en-US"/>
        </a:p>
      </dgm:t>
    </dgm:pt>
    <dgm:pt modelId="{6F22AE54-88DB-4658-ADDF-9C7B5AC55FF8}">
      <dgm:prSet/>
      <dgm:spPr/>
      <dgm:t>
        <a:bodyPr/>
        <a:lstStyle/>
        <a:p>
          <a:r>
            <a:rPr lang="en-GB" dirty="0"/>
            <a:t>Sandwiches</a:t>
          </a:r>
          <a:endParaRPr lang="en-US" dirty="0"/>
        </a:p>
      </dgm:t>
    </dgm:pt>
    <dgm:pt modelId="{9FF9D0E4-42AD-4C47-87F0-14AA91A52DF3}" type="parTrans" cxnId="{B96A1296-699E-4580-B6B1-A0B05A5FD341}">
      <dgm:prSet/>
      <dgm:spPr/>
      <dgm:t>
        <a:bodyPr/>
        <a:lstStyle/>
        <a:p>
          <a:endParaRPr lang="en-US"/>
        </a:p>
      </dgm:t>
    </dgm:pt>
    <dgm:pt modelId="{37A29DF5-0FD3-4147-9550-8E7ED2B3DF4F}" type="sibTrans" cxnId="{B96A1296-699E-4580-B6B1-A0B05A5FD341}">
      <dgm:prSet/>
      <dgm:spPr/>
      <dgm:t>
        <a:bodyPr/>
        <a:lstStyle/>
        <a:p>
          <a:endParaRPr lang="en-US"/>
        </a:p>
      </dgm:t>
    </dgm:pt>
    <dgm:pt modelId="{4800D759-7B3B-4ADC-927C-7C103417E71F}">
      <dgm:prSet/>
      <dgm:spPr/>
      <dgm:t>
        <a:bodyPr/>
        <a:lstStyle/>
        <a:p>
          <a:r>
            <a:rPr lang="en-GB" dirty="0"/>
            <a:t>Jelly</a:t>
          </a:r>
          <a:endParaRPr lang="en-US" dirty="0"/>
        </a:p>
      </dgm:t>
    </dgm:pt>
    <dgm:pt modelId="{52E34AFD-C998-4833-9F8A-2F93C5BE8BBA}" type="parTrans" cxnId="{79B8BFA3-6890-4BC0-AB23-51D6DCE17833}">
      <dgm:prSet/>
      <dgm:spPr/>
      <dgm:t>
        <a:bodyPr/>
        <a:lstStyle/>
        <a:p>
          <a:endParaRPr lang="en-US"/>
        </a:p>
      </dgm:t>
    </dgm:pt>
    <dgm:pt modelId="{4965A46E-6D39-473D-99D9-F453988EF588}" type="sibTrans" cxnId="{79B8BFA3-6890-4BC0-AB23-51D6DCE17833}">
      <dgm:prSet/>
      <dgm:spPr/>
      <dgm:t>
        <a:bodyPr/>
        <a:lstStyle/>
        <a:p>
          <a:endParaRPr lang="en-US"/>
        </a:p>
      </dgm:t>
    </dgm:pt>
    <dgm:pt modelId="{8CCD0491-34C6-4EEE-A510-1BA5EE1F60A2}">
      <dgm:prSet/>
      <dgm:spPr/>
      <dgm:t>
        <a:bodyPr/>
        <a:lstStyle/>
        <a:p>
          <a:r>
            <a:rPr lang="en-GB" dirty="0"/>
            <a:t>Cereal Pots </a:t>
          </a:r>
          <a:endParaRPr lang="en-US" dirty="0"/>
        </a:p>
      </dgm:t>
    </dgm:pt>
    <dgm:pt modelId="{726DCEF1-9E77-4408-8B56-B511C4BE2752}" type="parTrans" cxnId="{FDF8C2E4-8990-4844-8E75-ABA246E6B99F}">
      <dgm:prSet/>
      <dgm:spPr/>
      <dgm:t>
        <a:bodyPr/>
        <a:lstStyle/>
        <a:p>
          <a:endParaRPr lang="en-US"/>
        </a:p>
      </dgm:t>
    </dgm:pt>
    <dgm:pt modelId="{4C573E23-B638-42A7-AAEE-452A3AC10BB4}" type="sibTrans" cxnId="{FDF8C2E4-8990-4844-8E75-ABA246E6B99F}">
      <dgm:prSet/>
      <dgm:spPr/>
      <dgm:t>
        <a:bodyPr/>
        <a:lstStyle/>
        <a:p>
          <a:endParaRPr lang="en-US"/>
        </a:p>
      </dgm:t>
    </dgm:pt>
    <dgm:pt modelId="{6BFBF209-5ACF-4A60-8DFB-2CAB8E2F490D}">
      <dgm:prSet/>
      <dgm:spPr/>
      <dgm:t>
        <a:bodyPr/>
        <a:lstStyle/>
        <a:p>
          <a:r>
            <a:rPr lang="en-GB" dirty="0"/>
            <a:t>Cereal bars/biscuits/crackers</a:t>
          </a:r>
          <a:endParaRPr lang="en-US" dirty="0"/>
        </a:p>
      </dgm:t>
    </dgm:pt>
    <dgm:pt modelId="{0D43AB88-67EA-4748-BA9F-E547F64323D2}" type="parTrans" cxnId="{21EF0AD9-3961-4DE6-9F8F-DF9847F8864C}">
      <dgm:prSet/>
      <dgm:spPr/>
      <dgm:t>
        <a:bodyPr/>
        <a:lstStyle/>
        <a:p>
          <a:endParaRPr lang="en-US"/>
        </a:p>
      </dgm:t>
    </dgm:pt>
    <dgm:pt modelId="{2B5491E9-C500-49E6-9DE6-6CBE2306D285}" type="sibTrans" cxnId="{21EF0AD9-3961-4DE6-9F8F-DF9847F8864C}">
      <dgm:prSet/>
      <dgm:spPr/>
      <dgm:t>
        <a:bodyPr/>
        <a:lstStyle/>
        <a:p>
          <a:endParaRPr lang="en-US"/>
        </a:p>
      </dgm:t>
    </dgm:pt>
    <dgm:pt modelId="{1B781BC5-3503-47D2-9C7C-2096E050D5BE}">
      <dgm:prSet/>
      <dgm:spPr/>
      <dgm:t>
        <a:bodyPr/>
        <a:lstStyle/>
        <a:p>
          <a:r>
            <a:rPr lang="en-GB" dirty="0"/>
            <a:t>Drinks</a:t>
          </a:r>
          <a:endParaRPr lang="en-US" dirty="0"/>
        </a:p>
      </dgm:t>
    </dgm:pt>
    <dgm:pt modelId="{46BFF5CE-9520-4E8E-BA35-294DA2D5CBAA}" type="parTrans" cxnId="{CD40C847-8A9F-4A18-91AC-692C6FE8601A}">
      <dgm:prSet/>
      <dgm:spPr/>
      <dgm:t>
        <a:bodyPr/>
        <a:lstStyle/>
        <a:p>
          <a:endParaRPr lang="en-US"/>
        </a:p>
      </dgm:t>
    </dgm:pt>
    <dgm:pt modelId="{3E9E4C72-4EC1-4C53-9B0F-46CFF73383CE}" type="sibTrans" cxnId="{CD40C847-8A9F-4A18-91AC-692C6FE8601A}">
      <dgm:prSet/>
      <dgm:spPr/>
      <dgm:t>
        <a:bodyPr/>
        <a:lstStyle/>
        <a:p>
          <a:endParaRPr lang="en-US"/>
        </a:p>
      </dgm:t>
    </dgm:pt>
    <dgm:pt modelId="{94BCC8EE-F8A1-4546-9A37-163A60CCDD82}">
      <dgm:prSet/>
      <dgm:spPr/>
      <dgm:t>
        <a:bodyPr/>
        <a:lstStyle/>
        <a:p>
          <a:r>
            <a:rPr lang="en-GB" dirty="0"/>
            <a:t>Canned fish - tuna</a:t>
          </a:r>
          <a:endParaRPr lang="en-US" dirty="0"/>
        </a:p>
      </dgm:t>
    </dgm:pt>
    <dgm:pt modelId="{D98948BE-619F-44C6-B436-94836FAB0FD5}" type="parTrans" cxnId="{327EDE1D-60F3-4BDA-BDCD-CC784019DC80}">
      <dgm:prSet/>
      <dgm:spPr/>
      <dgm:t>
        <a:bodyPr/>
        <a:lstStyle/>
        <a:p>
          <a:endParaRPr lang="en-US"/>
        </a:p>
      </dgm:t>
    </dgm:pt>
    <dgm:pt modelId="{5B0F2894-7C8C-435A-8B06-A4669690742F}" type="sibTrans" cxnId="{327EDE1D-60F3-4BDA-BDCD-CC784019DC80}">
      <dgm:prSet/>
      <dgm:spPr/>
      <dgm:t>
        <a:bodyPr/>
        <a:lstStyle/>
        <a:p>
          <a:endParaRPr lang="en-US"/>
        </a:p>
      </dgm:t>
    </dgm:pt>
    <dgm:pt modelId="{7F9F8847-95EB-447A-818B-605AB930A676}">
      <dgm:prSet/>
      <dgm:spPr/>
      <dgm:t>
        <a:bodyPr/>
        <a:lstStyle/>
        <a:p>
          <a:r>
            <a:rPr lang="en-GB" dirty="0"/>
            <a:t>Any other ideas?</a:t>
          </a:r>
          <a:endParaRPr lang="en-US" dirty="0"/>
        </a:p>
      </dgm:t>
    </dgm:pt>
    <dgm:pt modelId="{FB94AF4F-58FB-407B-BD5A-4E0966BA126C}" type="parTrans" cxnId="{4B670BAF-5CCA-464F-8D22-D2B88E40C567}">
      <dgm:prSet/>
      <dgm:spPr/>
      <dgm:t>
        <a:bodyPr/>
        <a:lstStyle/>
        <a:p>
          <a:endParaRPr lang="en-US"/>
        </a:p>
      </dgm:t>
    </dgm:pt>
    <dgm:pt modelId="{9DE086F2-AB2F-43D8-B049-18311AC2BCC7}" type="sibTrans" cxnId="{4B670BAF-5CCA-464F-8D22-D2B88E40C567}">
      <dgm:prSet/>
      <dgm:spPr/>
      <dgm:t>
        <a:bodyPr/>
        <a:lstStyle/>
        <a:p>
          <a:endParaRPr lang="en-US"/>
        </a:p>
      </dgm:t>
    </dgm:pt>
    <dgm:pt modelId="{EAF173EF-34AE-4AF4-9BE1-14CD9CD236B1}" type="pres">
      <dgm:prSet presAssocID="{53055B15-AB0C-4277-AFB9-409AE7A867A3}" presName="diagram" presStyleCnt="0">
        <dgm:presLayoutVars>
          <dgm:dir/>
          <dgm:resizeHandles val="exact"/>
        </dgm:presLayoutVars>
      </dgm:prSet>
      <dgm:spPr/>
    </dgm:pt>
    <dgm:pt modelId="{7BB39B52-0AE3-4955-ABFC-43D9AB4D7FBB}" type="pres">
      <dgm:prSet presAssocID="{A266845C-8557-4E90-94BC-21691314A08B}" presName="node" presStyleLbl="node1" presStyleIdx="0" presStyleCnt="11">
        <dgm:presLayoutVars>
          <dgm:bulletEnabled val="1"/>
        </dgm:presLayoutVars>
      </dgm:prSet>
      <dgm:spPr/>
    </dgm:pt>
    <dgm:pt modelId="{5F5DA9F1-3239-4FB8-A1A9-5430D4FF592F}" type="pres">
      <dgm:prSet presAssocID="{86D3A03A-640B-488E-83E9-F75AC61856DA}" presName="sibTrans" presStyleCnt="0"/>
      <dgm:spPr/>
    </dgm:pt>
    <dgm:pt modelId="{AF94763D-D0F7-4B9A-8880-B55E9955B539}" type="pres">
      <dgm:prSet presAssocID="{5EA3D8D6-18FE-4ACC-BBFF-3CD04C1AB65A}" presName="node" presStyleLbl="node1" presStyleIdx="1" presStyleCnt="11">
        <dgm:presLayoutVars>
          <dgm:bulletEnabled val="1"/>
        </dgm:presLayoutVars>
      </dgm:prSet>
      <dgm:spPr/>
    </dgm:pt>
    <dgm:pt modelId="{0CE1E47B-FC85-4990-8F60-9CD86F264E1E}" type="pres">
      <dgm:prSet presAssocID="{E4DACAE9-8314-43F1-B847-951F82780DB8}" presName="sibTrans" presStyleCnt="0"/>
      <dgm:spPr/>
    </dgm:pt>
    <dgm:pt modelId="{A95A893A-860F-4AA1-AFC1-D6604C1227B9}" type="pres">
      <dgm:prSet presAssocID="{49CBA87D-781B-4FB8-96E5-C2096A96BF97}" presName="node" presStyleLbl="node1" presStyleIdx="2" presStyleCnt="11">
        <dgm:presLayoutVars>
          <dgm:bulletEnabled val="1"/>
        </dgm:presLayoutVars>
      </dgm:prSet>
      <dgm:spPr/>
    </dgm:pt>
    <dgm:pt modelId="{08FD3DEA-02FB-46CA-A30E-50944E47D3EC}" type="pres">
      <dgm:prSet presAssocID="{D4CBB896-5A33-4590-8300-6932FB08622F}" presName="sibTrans" presStyleCnt="0"/>
      <dgm:spPr/>
    </dgm:pt>
    <dgm:pt modelId="{83631C1C-B5E3-46F6-BF60-A937CA16E8DA}" type="pres">
      <dgm:prSet presAssocID="{325A52D4-50A9-4343-AED4-EFAEA3222952}" presName="node" presStyleLbl="node1" presStyleIdx="3" presStyleCnt="11">
        <dgm:presLayoutVars>
          <dgm:bulletEnabled val="1"/>
        </dgm:presLayoutVars>
      </dgm:prSet>
      <dgm:spPr/>
    </dgm:pt>
    <dgm:pt modelId="{53D25DB3-00A1-4F2E-878A-28166D9265E8}" type="pres">
      <dgm:prSet presAssocID="{FE75038A-1A47-4923-B31E-27C4BB7597DE}" presName="sibTrans" presStyleCnt="0"/>
      <dgm:spPr/>
    </dgm:pt>
    <dgm:pt modelId="{A7A819A9-6327-49A2-95AD-D5730C4CFA51}" type="pres">
      <dgm:prSet presAssocID="{6F22AE54-88DB-4658-ADDF-9C7B5AC55FF8}" presName="node" presStyleLbl="node1" presStyleIdx="4" presStyleCnt="11">
        <dgm:presLayoutVars>
          <dgm:bulletEnabled val="1"/>
        </dgm:presLayoutVars>
      </dgm:prSet>
      <dgm:spPr/>
    </dgm:pt>
    <dgm:pt modelId="{689BBD99-944F-4E9C-A1BB-5A135BD76DB1}" type="pres">
      <dgm:prSet presAssocID="{37A29DF5-0FD3-4147-9550-8E7ED2B3DF4F}" presName="sibTrans" presStyleCnt="0"/>
      <dgm:spPr/>
    </dgm:pt>
    <dgm:pt modelId="{2D9541C1-3E33-4DCF-9D4D-5162AE3D2C3B}" type="pres">
      <dgm:prSet presAssocID="{4800D759-7B3B-4ADC-927C-7C103417E71F}" presName="node" presStyleLbl="node1" presStyleIdx="5" presStyleCnt="11">
        <dgm:presLayoutVars>
          <dgm:bulletEnabled val="1"/>
        </dgm:presLayoutVars>
      </dgm:prSet>
      <dgm:spPr/>
    </dgm:pt>
    <dgm:pt modelId="{C90B1CBC-59E6-4C1D-979D-DFBE9B9756F2}" type="pres">
      <dgm:prSet presAssocID="{4965A46E-6D39-473D-99D9-F453988EF588}" presName="sibTrans" presStyleCnt="0"/>
      <dgm:spPr/>
    </dgm:pt>
    <dgm:pt modelId="{88CCAC09-97F8-4DFC-A333-9C80A09B7583}" type="pres">
      <dgm:prSet presAssocID="{8CCD0491-34C6-4EEE-A510-1BA5EE1F60A2}" presName="node" presStyleLbl="node1" presStyleIdx="6" presStyleCnt="11">
        <dgm:presLayoutVars>
          <dgm:bulletEnabled val="1"/>
        </dgm:presLayoutVars>
      </dgm:prSet>
      <dgm:spPr/>
    </dgm:pt>
    <dgm:pt modelId="{B5DB8D6E-D492-4AC1-A68D-0EE8A535BF07}" type="pres">
      <dgm:prSet presAssocID="{4C573E23-B638-42A7-AAEE-452A3AC10BB4}" presName="sibTrans" presStyleCnt="0"/>
      <dgm:spPr/>
    </dgm:pt>
    <dgm:pt modelId="{E47BD4CC-7D96-4DA2-8D00-21612523A49B}" type="pres">
      <dgm:prSet presAssocID="{6BFBF209-5ACF-4A60-8DFB-2CAB8E2F490D}" presName="node" presStyleLbl="node1" presStyleIdx="7" presStyleCnt="11">
        <dgm:presLayoutVars>
          <dgm:bulletEnabled val="1"/>
        </dgm:presLayoutVars>
      </dgm:prSet>
      <dgm:spPr/>
    </dgm:pt>
    <dgm:pt modelId="{D55D5967-8D22-4CDB-B9BB-8E003372FF30}" type="pres">
      <dgm:prSet presAssocID="{2B5491E9-C500-49E6-9DE6-6CBE2306D285}" presName="sibTrans" presStyleCnt="0"/>
      <dgm:spPr/>
    </dgm:pt>
    <dgm:pt modelId="{4D513ECA-0F4C-426A-83BA-FF5D207383FB}" type="pres">
      <dgm:prSet presAssocID="{1B781BC5-3503-47D2-9C7C-2096E050D5BE}" presName="node" presStyleLbl="node1" presStyleIdx="8" presStyleCnt="11">
        <dgm:presLayoutVars>
          <dgm:bulletEnabled val="1"/>
        </dgm:presLayoutVars>
      </dgm:prSet>
      <dgm:spPr/>
    </dgm:pt>
    <dgm:pt modelId="{F1A0323C-DDF8-4AB5-A777-CFFE969F1A7B}" type="pres">
      <dgm:prSet presAssocID="{3E9E4C72-4EC1-4C53-9B0F-46CFF73383CE}" presName="sibTrans" presStyleCnt="0"/>
      <dgm:spPr/>
    </dgm:pt>
    <dgm:pt modelId="{8A9FEFE0-7CB3-4047-9CEB-9B9E9E2EC44E}" type="pres">
      <dgm:prSet presAssocID="{94BCC8EE-F8A1-4546-9A37-163A60CCDD82}" presName="node" presStyleLbl="node1" presStyleIdx="9" presStyleCnt="11">
        <dgm:presLayoutVars>
          <dgm:bulletEnabled val="1"/>
        </dgm:presLayoutVars>
      </dgm:prSet>
      <dgm:spPr/>
    </dgm:pt>
    <dgm:pt modelId="{F28BFA81-7EA8-456B-B086-C7BB7AE782BA}" type="pres">
      <dgm:prSet presAssocID="{5B0F2894-7C8C-435A-8B06-A4669690742F}" presName="sibTrans" presStyleCnt="0"/>
      <dgm:spPr/>
    </dgm:pt>
    <dgm:pt modelId="{FF2C1AA5-6087-4AEC-AB4E-3C0F839ACF11}" type="pres">
      <dgm:prSet presAssocID="{7F9F8847-95EB-447A-818B-605AB930A676}" presName="node" presStyleLbl="node1" presStyleIdx="10" presStyleCnt="11">
        <dgm:presLayoutVars>
          <dgm:bulletEnabled val="1"/>
        </dgm:presLayoutVars>
      </dgm:prSet>
      <dgm:spPr/>
    </dgm:pt>
  </dgm:ptLst>
  <dgm:cxnLst>
    <dgm:cxn modelId="{51951805-1350-4D9D-A336-51E1AC967EED}" type="presOf" srcId="{A266845C-8557-4E90-94BC-21691314A08B}" destId="{7BB39B52-0AE3-4955-ABFC-43D9AB4D7FBB}" srcOrd="0" destOrd="0" presId="urn:microsoft.com/office/officeart/2005/8/layout/default"/>
    <dgm:cxn modelId="{327EDE1D-60F3-4BDA-BDCD-CC784019DC80}" srcId="{53055B15-AB0C-4277-AFB9-409AE7A867A3}" destId="{94BCC8EE-F8A1-4546-9A37-163A60CCDD82}" srcOrd="9" destOrd="0" parTransId="{D98948BE-619F-44C6-B436-94836FAB0FD5}" sibTransId="{5B0F2894-7C8C-435A-8B06-A4669690742F}"/>
    <dgm:cxn modelId="{CD40C847-8A9F-4A18-91AC-692C6FE8601A}" srcId="{53055B15-AB0C-4277-AFB9-409AE7A867A3}" destId="{1B781BC5-3503-47D2-9C7C-2096E050D5BE}" srcOrd="8" destOrd="0" parTransId="{46BFF5CE-9520-4E8E-BA35-294DA2D5CBAA}" sibTransId="{3E9E4C72-4EC1-4C53-9B0F-46CFF73383CE}"/>
    <dgm:cxn modelId="{C3D0AF4A-6BB7-4F05-825C-295A75EA271B}" srcId="{53055B15-AB0C-4277-AFB9-409AE7A867A3}" destId="{325A52D4-50A9-4343-AED4-EFAEA3222952}" srcOrd="3" destOrd="0" parTransId="{1DB5627B-20C1-4BD2-9FB7-06A757D9DDF6}" sibTransId="{FE75038A-1A47-4923-B31E-27C4BB7597DE}"/>
    <dgm:cxn modelId="{F716926B-B330-4EAA-BAB4-FCD017945698}" srcId="{53055B15-AB0C-4277-AFB9-409AE7A867A3}" destId="{49CBA87D-781B-4FB8-96E5-C2096A96BF97}" srcOrd="2" destOrd="0" parTransId="{5D5E8FC9-080B-40DA-A754-A1340051519B}" sibTransId="{D4CBB896-5A33-4590-8300-6932FB08622F}"/>
    <dgm:cxn modelId="{35BA5070-9C35-4BBB-AC18-61123B2EC403}" srcId="{53055B15-AB0C-4277-AFB9-409AE7A867A3}" destId="{5EA3D8D6-18FE-4ACC-BBFF-3CD04C1AB65A}" srcOrd="1" destOrd="0" parTransId="{08034150-B858-491F-A963-32ADAD77CDDC}" sibTransId="{E4DACAE9-8314-43F1-B847-951F82780DB8}"/>
    <dgm:cxn modelId="{57CFA57A-68EF-4C77-AA73-7FC7DCBCCB30}" type="presOf" srcId="{8CCD0491-34C6-4EEE-A510-1BA5EE1F60A2}" destId="{88CCAC09-97F8-4DFC-A333-9C80A09B7583}" srcOrd="0" destOrd="0" presId="urn:microsoft.com/office/officeart/2005/8/layout/default"/>
    <dgm:cxn modelId="{91D7978D-121E-4F42-8172-D36402044052}" type="presOf" srcId="{7F9F8847-95EB-447A-818B-605AB930A676}" destId="{FF2C1AA5-6087-4AEC-AB4E-3C0F839ACF11}" srcOrd="0" destOrd="0" presId="urn:microsoft.com/office/officeart/2005/8/layout/default"/>
    <dgm:cxn modelId="{B96A1296-699E-4580-B6B1-A0B05A5FD341}" srcId="{53055B15-AB0C-4277-AFB9-409AE7A867A3}" destId="{6F22AE54-88DB-4658-ADDF-9C7B5AC55FF8}" srcOrd="4" destOrd="0" parTransId="{9FF9D0E4-42AD-4C47-87F0-14AA91A52DF3}" sibTransId="{37A29DF5-0FD3-4147-9550-8E7ED2B3DF4F}"/>
    <dgm:cxn modelId="{79B8BFA3-6890-4BC0-AB23-51D6DCE17833}" srcId="{53055B15-AB0C-4277-AFB9-409AE7A867A3}" destId="{4800D759-7B3B-4ADC-927C-7C103417E71F}" srcOrd="5" destOrd="0" parTransId="{52E34AFD-C998-4833-9F8A-2F93C5BE8BBA}" sibTransId="{4965A46E-6D39-473D-99D9-F453988EF588}"/>
    <dgm:cxn modelId="{60B1ACA6-B16A-4716-B9B6-9FEE9C6013FF}" type="presOf" srcId="{4800D759-7B3B-4ADC-927C-7C103417E71F}" destId="{2D9541C1-3E33-4DCF-9D4D-5162AE3D2C3B}" srcOrd="0" destOrd="0" presId="urn:microsoft.com/office/officeart/2005/8/layout/default"/>
    <dgm:cxn modelId="{80D073A9-374F-4973-B666-DFCAFA4A313A}" type="presOf" srcId="{1B781BC5-3503-47D2-9C7C-2096E050D5BE}" destId="{4D513ECA-0F4C-426A-83BA-FF5D207383FB}" srcOrd="0" destOrd="0" presId="urn:microsoft.com/office/officeart/2005/8/layout/default"/>
    <dgm:cxn modelId="{4B670BAF-5CCA-464F-8D22-D2B88E40C567}" srcId="{53055B15-AB0C-4277-AFB9-409AE7A867A3}" destId="{7F9F8847-95EB-447A-818B-605AB930A676}" srcOrd="10" destOrd="0" parTransId="{FB94AF4F-58FB-407B-BD5A-4E0966BA126C}" sibTransId="{9DE086F2-AB2F-43D8-B049-18311AC2BCC7}"/>
    <dgm:cxn modelId="{DC3204B8-0481-4E07-8872-8CFD2932060E}" type="presOf" srcId="{325A52D4-50A9-4343-AED4-EFAEA3222952}" destId="{83631C1C-B5E3-46F6-BF60-A937CA16E8DA}" srcOrd="0" destOrd="0" presId="urn:microsoft.com/office/officeart/2005/8/layout/default"/>
    <dgm:cxn modelId="{CF6DC6D2-9671-4804-9758-61D090E490FD}" type="presOf" srcId="{5EA3D8D6-18FE-4ACC-BBFF-3CD04C1AB65A}" destId="{AF94763D-D0F7-4B9A-8880-B55E9955B539}" srcOrd="0" destOrd="0" presId="urn:microsoft.com/office/officeart/2005/8/layout/default"/>
    <dgm:cxn modelId="{65B18DD5-93B3-4C1E-825A-EF3539C3CCEC}" type="presOf" srcId="{6BFBF209-5ACF-4A60-8DFB-2CAB8E2F490D}" destId="{E47BD4CC-7D96-4DA2-8D00-21612523A49B}" srcOrd="0" destOrd="0" presId="urn:microsoft.com/office/officeart/2005/8/layout/default"/>
    <dgm:cxn modelId="{21EF0AD9-3961-4DE6-9F8F-DF9847F8864C}" srcId="{53055B15-AB0C-4277-AFB9-409AE7A867A3}" destId="{6BFBF209-5ACF-4A60-8DFB-2CAB8E2F490D}" srcOrd="7" destOrd="0" parTransId="{0D43AB88-67EA-4748-BA9F-E547F64323D2}" sibTransId="{2B5491E9-C500-49E6-9DE6-6CBE2306D285}"/>
    <dgm:cxn modelId="{FDF8C2E4-8990-4844-8E75-ABA246E6B99F}" srcId="{53055B15-AB0C-4277-AFB9-409AE7A867A3}" destId="{8CCD0491-34C6-4EEE-A510-1BA5EE1F60A2}" srcOrd="6" destOrd="0" parTransId="{726DCEF1-9E77-4408-8B56-B511C4BE2752}" sibTransId="{4C573E23-B638-42A7-AAEE-452A3AC10BB4}"/>
    <dgm:cxn modelId="{697269ED-913D-4ECE-9966-7718C68E6DDE}" srcId="{53055B15-AB0C-4277-AFB9-409AE7A867A3}" destId="{A266845C-8557-4E90-94BC-21691314A08B}" srcOrd="0" destOrd="0" parTransId="{C7C53D96-82D9-4AFA-8782-88EACBD32936}" sibTransId="{86D3A03A-640B-488E-83E9-F75AC61856DA}"/>
    <dgm:cxn modelId="{166203F0-B3B4-41BC-96AC-C9B720164C75}" type="presOf" srcId="{49CBA87D-781B-4FB8-96E5-C2096A96BF97}" destId="{A95A893A-860F-4AA1-AFC1-D6604C1227B9}" srcOrd="0" destOrd="0" presId="urn:microsoft.com/office/officeart/2005/8/layout/default"/>
    <dgm:cxn modelId="{FB64CCF1-176A-4F6E-907C-E63ED6ED6B30}" type="presOf" srcId="{94BCC8EE-F8A1-4546-9A37-163A60CCDD82}" destId="{8A9FEFE0-7CB3-4047-9CEB-9B9E9E2EC44E}" srcOrd="0" destOrd="0" presId="urn:microsoft.com/office/officeart/2005/8/layout/default"/>
    <dgm:cxn modelId="{6F691AF3-5095-4AA7-B19C-E3962A5DE663}" type="presOf" srcId="{53055B15-AB0C-4277-AFB9-409AE7A867A3}" destId="{EAF173EF-34AE-4AF4-9BE1-14CD9CD236B1}" srcOrd="0" destOrd="0" presId="urn:microsoft.com/office/officeart/2005/8/layout/default"/>
    <dgm:cxn modelId="{CF1EF7F6-D431-47E7-97A3-57429D7F95FF}" type="presOf" srcId="{6F22AE54-88DB-4658-ADDF-9C7B5AC55FF8}" destId="{A7A819A9-6327-49A2-95AD-D5730C4CFA51}" srcOrd="0" destOrd="0" presId="urn:microsoft.com/office/officeart/2005/8/layout/default"/>
    <dgm:cxn modelId="{7B14AD63-E2DD-4841-AA57-9E7301664B2A}" type="presParOf" srcId="{EAF173EF-34AE-4AF4-9BE1-14CD9CD236B1}" destId="{7BB39B52-0AE3-4955-ABFC-43D9AB4D7FBB}" srcOrd="0" destOrd="0" presId="urn:microsoft.com/office/officeart/2005/8/layout/default"/>
    <dgm:cxn modelId="{FB465EB8-B0E4-4D6D-BD2A-0F0F4A87B9BF}" type="presParOf" srcId="{EAF173EF-34AE-4AF4-9BE1-14CD9CD236B1}" destId="{5F5DA9F1-3239-4FB8-A1A9-5430D4FF592F}" srcOrd="1" destOrd="0" presId="urn:microsoft.com/office/officeart/2005/8/layout/default"/>
    <dgm:cxn modelId="{B3B47E3D-C8E1-4E86-9BBB-224D5DFC15E5}" type="presParOf" srcId="{EAF173EF-34AE-4AF4-9BE1-14CD9CD236B1}" destId="{AF94763D-D0F7-4B9A-8880-B55E9955B539}" srcOrd="2" destOrd="0" presId="urn:microsoft.com/office/officeart/2005/8/layout/default"/>
    <dgm:cxn modelId="{4062DBE9-EBF8-409E-95BA-E6243AB0F861}" type="presParOf" srcId="{EAF173EF-34AE-4AF4-9BE1-14CD9CD236B1}" destId="{0CE1E47B-FC85-4990-8F60-9CD86F264E1E}" srcOrd="3" destOrd="0" presId="urn:microsoft.com/office/officeart/2005/8/layout/default"/>
    <dgm:cxn modelId="{35B433EF-F5CD-41B3-A0AE-430FC36F64A8}" type="presParOf" srcId="{EAF173EF-34AE-4AF4-9BE1-14CD9CD236B1}" destId="{A95A893A-860F-4AA1-AFC1-D6604C1227B9}" srcOrd="4" destOrd="0" presId="urn:microsoft.com/office/officeart/2005/8/layout/default"/>
    <dgm:cxn modelId="{1DC24D6A-6CAD-427C-A934-642884DC1E62}" type="presParOf" srcId="{EAF173EF-34AE-4AF4-9BE1-14CD9CD236B1}" destId="{08FD3DEA-02FB-46CA-A30E-50944E47D3EC}" srcOrd="5" destOrd="0" presId="urn:microsoft.com/office/officeart/2005/8/layout/default"/>
    <dgm:cxn modelId="{1475EF44-7E62-49A3-A386-3B4C3F12F822}" type="presParOf" srcId="{EAF173EF-34AE-4AF4-9BE1-14CD9CD236B1}" destId="{83631C1C-B5E3-46F6-BF60-A937CA16E8DA}" srcOrd="6" destOrd="0" presId="urn:microsoft.com/office/officeart/2005/8/layout/default"/>
    <dgm:cxn modelId="{72CFC5A5-96F2-48BD-B07D-79FC956769AD}" type="presParOf" srcId="{EAF173EF-34AE-4AF4-9BE1-14CD9CD236B1}" destId="{53D25DB3-00A1-4F2E-878A-28166D9265E8}" srcOrd="7" destOrd="0" presId="urn:microsoft.com/office/officeart/2005/8/layout/default"/>
    <dgm:cxn modelId="{C0F8EC20-6A1C-44E0-9AA7-EC86B49C2296}" type="presParOf" srcId="{EAF173EF-34AE-4AF4-9BE1-14CD9CD236B1}" destId="{A7A819A9-6327-49A2-95AD-D5730C4CFA51}" srcOrd="8" destOrd="0" presId="urn:microsoft.com/office/officeart/2005/8/layout/default"/>
    <dgm:cxn modelId="{042687D6-4BEB-4036-AA0E-74CF2140390D}" type="presParOf" srcId="{EAF173EF-34AE-4AF4-9BE1-14CD9CD236B1}" destId="{689BBD99-944F-4E9C-A1BB-5A135BD76DB1}" srcOrd="9" destOrd="0" presId="urn:microsoft.com/office/officeart/2005/8/layout/default"/>
    <dgm:cxn modelId="{4F2DEA77-F7AA-4C0B-8C71-C4640E86B9A0}" type="presParOf" srcId="{EAF173EF-34AE-4AF4-9BE1-14CD9CD236B1}" destId="{2D9541C1-3E33-4DCF-9D4D-5162AE3D2C3B}" srcOrd="10" destOrd="0" presId="urn:microsoft.com/office/officeart/2005/8/layout/default"/>
    <dgm:cxn modelId="{798F5364-A2E3-46A1-BB78-C1B7B785F39F}" type="presParOf" srcId="{EAF173EF-34AE-4AF4-9BE1-14CD9CD236B1}" destId="{C90B1CBC-59E6-4C1D-979D-DFBE9B9756F2}" srcOrd="11" destOrd="0" presId="urn:microsoft.com/office/officeart/2005/8/layout/default"/>
    <dgm:cxn modelId="{B47CE7C8-63E6-4F14-BAAC-1F1948579C11}" type="presParOf" srcId="{EAF173EF-34AE-4AF4-9BE1-14CD9CD236B1}" destId="{88CCAC09-97F8-4DFC-A333-9C80A09B7583}" srcOrd="12" destOrd="0" presId="urn:microsoft.com/office/officeart/2005/8/layout/default"/>
    <dgm:cxn modelId="{2BE8AAAE-42B7-4340-A3EE-08C2D9C7AC92}" type="presParOf" srcId="{EAF173EF-34AE-4AF4-9BE1-14CD9CD236B1}" destId="{B5DB8D6E-D492-4AC1-A68D-0EE8A535BF07}" srcOrd="13" destOrd="0" presId="urn:microsoft.com/office/officeart/2005/8/layout/default"/>
    <dgm:cxn modelId="{0B1C8DB6-0B94-4143-99F8-BB6C3CDD9E85}" type="presParOf" srcId="{EAF173EF-34AE-4AF4-9BE1-14CD9CD236B1}" destId="{E47BD4CC-7D96-4DA2-8D00-21612523A49B}" srcOrd="14" destOrd="0" presId="urn:microsoft.com/office/officeart/2005/8/layout/default"/>
    <dgm:cxn modelId="{5EA20827-E529-4BCB-A905-EDD9C8235451}" type="presParOf" srcId="{EAF173EF-34AE-4AF4-9BE1-14CD9CD236B1}" destId="{D55D5967-8D22-4CDB-B9BB-8E003372FF30}" srcOrd="15" destOrd="0" presId="urn:microsoft.com/office/officeart/2005/8/layout/default"/>
    <dgm:cxn modelId="{D5EC7751-C19A-4086-9A20-42A9B92068A5}" type="presParOf" srcId="{EAF173EF-34AE-4AF4-9BE1-14CD9CD236B1}" destId="{4D513ECA-0F4C-426A-83BA-FF5D207383FB}" srcOrd="16" destOrd="0" presId="urn:microsoft.com/office/officeart/2005/8/layout/default"/>
    <dgm:cxn modelId="{D8822307-3BA2-4041-834B-9244C5143DD4}" type="presParOf" srcId="{EAF173EF-34AE-4AF4-9BE1-14CD9CD236B1}" destId="{F1A0323C-DDF8-4AB5-A777-CFFE969F1A7B}" srcOrd="17" destOrd="0" presId="urn:microsoft.com/office/officeart/2005/8/layout/default"/>
    <dgm:cxn modelId="{0DEAAA6A-16D2-4AC4-8391-440216F3FCA0}" type="presParOf" srcId="{EAF173EF-34AE-4AF4-9BE1-14CD9CD236B1}" destId="{8A9FEFE0-7CB3-4047-9CEB-9B9E9E2EC44E}" srcOrd="18" destOrd="0" presId="urn:microsoft.com/office/officeart/2005/8/layout/default"/>
    <dgm:cxn modelId="{3D1E5008-6F4B-456E-8165-3286A6BB0AA5}" type="presParOf" srcId="{EAF173EF-34AE-4AF4-9BE1-14CD9CD236B1}" destId="{F28BFA81-7EA8-456B-B086-C7BB7AE782BA}" srcOrd="19" destOrd="0" presId="urn:microsoft.com/office/officeart/2005/8/layout/default"/>
    <dgm:cxn modelId="{BA66B7E9-0951-425C-8D77-CB1DBECC0E45}" type="presParOf" srcId="{EAF173EF-34AE-4AF4-9BE1-14CD9CD236B1}" destId="{FF2C1AA5-6087-4AEC-AB4E-3C0F839ACF11}" srcOrd="2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E298398-C509-47EF-AA05-93A9A14B2EC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FBB2D9E1-0CCE-4EFA-8DA1-264A172120D0}">
      <dgm:prSet/>
      <dgm:spPr/>
      <dgm:t>
        <a:bodyPr/>
        <a:lstStyle/>
        <a:p>
          <a:r>
            <a:rPr lang="en-GB" dirty="0"/>
            <a:t>Potential source of infection</a:t>
          </a:r>
          <a:endParaRPr lang="en-US" dirty="0"/>
        </a:p>
      </dgm:t>
    </dgm:pt>
    <dgm:pt modelId="{684730F1-7336-4F36-A57F-422328903D29}" type="parTrans" cxnId="{C256F8B3-2D19-4CDC-9BD3-FD4A5C8085E4}">
      <dgm:prSet/>
      <dgm:spPr/>
      <dgm:t>
        <a:bodyPr/>
        <a:lstStyle/>
        <a:p>
          <a:endParaRPr lang="en-US"/>
        </a:p>
      </dgm:t>
    </dgm:pt>
    <dgm:pt modelId="{AE4F87B0-F51C-478A-967C-F4DB52A63817}" type="sibTrans" cxnId="{C256F8B3-2D19-4CDC-9BD3-FD4A5C8085E4}">
      <dgm:prSet/>
      <dgm:spPr/>
      <dgm:t>
        <a:bodyPr/>
        <a:lstStyle/>
        <a:p>
          <a:endParaRPr lang="en-US"/>
        </a:p>
      </dgm:t>
    </dgm:pt>
    <dgm:pt modelId="{267EE03A-3F8F-4ABD-8750-729EDF9F23A3}">
      <dgm:prSet/>
      <dgm:spPr/>
      <dgm:t>
        <a:bodyPr/>
        <a:lstStyle/>
        <a:p>
          <a:r>
            <a:rPr lang="en-GB" dirty="0"/>
            <a:t>Keep them away from kit and footwear in your bag</a:t>
          </a:r>
          <a:endParaRPr lang="en-US" dirty="0"/>
        </a:p>
      </dgm:t>
    </dgm:pt>
    <dgm:pt modelId="{11A69A7D-C803-46DB-94B1-4AEE15C5A6EE}" type="parTrans" cxnId="{CC4744CA-6FF4-49DC-B8D9-8C6C149882F6}">
      <dgm:prSet/>
      <dgm:spPr/>
      <dgm:t>
        <a:bodyPr/>
        <a:lstStyle/>
        <a:p>
          <a:endParaRPr lang="en-US"/>
        </a:p>
      </dgm:t>
    </dgm:pt>
    <dgm:pt modelId="{EF3A318C-4D63-404C-9230-D8D15A0D37D9}" type="sibTrans" cxnId="{CC4744CA-6FF4-49DC-B8D9-8C6C149882F6}">
      <dgm:prSet/>
      <dgm:spPr/>
      <dgm:t>
        <a:bodyPr/>
        <a:lstStyle/>
        <a:p>
          <a:endParaRPr lang="en-US"/>
        </a:p>
      </dgm:t>
    </dgm:pt>
    <dgm:pt modelId="{6FCE564D-F01F-4989-9AD6-A7FD5C2B5DA4}">
      <dgm:prSet/>
      <dgm:spPr/>
      <dgm:t>
        <a:bodyPr/>
        <a:lstStyle/>
        <a:p>
          <a:r>
            <a:rPr lang="en-GB" dirty="0"/>
            <a:t>Travel with Milton sachets to sterilise!</a:t>
          </a:r>
          <a:endParaRPr lang="en-US" dirty="0"/>
        </a:p>
      </dgm:t>
    </dgm:pt>
    <dgm:pt modelId="{032B770E-7140-46FF-800F-D79101DE5CF5}" type="parTrans" cxnId="{250AE2D6-C721-421D-979C-3A49A6B02464}">
      <dgm:prSet/>
      <dgm:spPr/>
      <dgm:t>
        <a:bodyPr/>
        <a:lstStyle/>
        <a:p>
          <a:endParaRPr lang="en-US"/>
        </a:p>
      </dgm:t>
    </dgm:pt>
    <dgm:pt modelId="{0BCB0E6C-67B6-4321-A3DC-D2E5F72CD589}" type="sibTrans" cxnId="{250AE2D6-C721-421D-979C-3A49A6B02464}">
      <dgm:prSet/>
      <dgm:spPr/>
      <dgm:t>
        <a:bodyPr/>
        <a:lstStyle/>
        <a:p>
          <a:endParaRPr lang="en-US"/>
        </a:p>
      </dgm:t>
    </dgm:pt>
    <dgm:pt modelId="{D0BEBE04-85E9-4F3B-85F4-242BC089ABE2}" type="pres">
      <dgm:prSet presAssocID="{CE298398-C509-47EF-AA05-93A9A14B2EC7}" presName="root" presStyleCnt="0">
        <dgm:presLayoutVars>
          <dgm:dir/>
          <dgm:resizeHandles val="exact"/>
        </dgm:presLayoutVars>
      </dgm:prSet>
      <dgm:spPr/>
    </dgm:pt>
    <dgm:pt modelId="{EAA7A4FD-1377-4BBA-88A0-BED1117321D5}" type="pres">
      <dgm:prSet presAssocID="{FBB2D9E1-0CCE-4EFA-8DA1-264A172120D0}" presName="compNode" presStyleCnt="0"/>
      <dgm:spPr/>
    </dgm:pt>
    <dgm:pt modelId="{01B72E4F-8C72-4228-A9C1-6FBF83D22996}" type="pres">
      <dgm:prSet presAssocID="{FBB2D9E1-0CCE-4EFA-8DA1-264A172120D0}" presName="bgRect" presStyleLbl="bgShp" presStyleIdx="0" presStyleCnt="3"/>
      <dgm:spPr/>
    </dgm:pt>
    <dgm:pt modelId="{9A433E2F-812B-48D7-A73A-75EF87F21623}" type="pres">
      <dgm:prSet presAssocID="{FBB2D9E1-0CCE-4EFA-8DA1-264A172120D0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al"/>
        </a:ext>
      </dgm:extLst>
    </dgm:pt>
    <dgm:pt modelId="{E7885431-8945-43DD-A4D6-2147C394A442}" type="pres">
      <dgm:prSet presAssocID="{FBB2D9E1-0CCE-4EFA-8DA1-264A172120D0}" presName="spaceRect" presStyleCnt="0"/>
      <dgm:spPr/>
    </dgm:pt>
    <dgm:pt modelId="{15375653-D0D8-457E-8510-5D08EC5FE5BF}" type="pres">
      <dgm:prSet presAssocID="{FBB2D9E1-0CCE-4EFA-8DA1-264A172120D0}" presName="parTx" presStyleLbl="revTx" presStyleIdx="0" presStyleCnt="3">
        <dgm:presLayoutVars>
          <dgm:chMax val="0"/>
          <dgm:chPref val="0"/>
        </dgm:presLayoutVars>
      </dgm:prSet>
      <dgm:spPr/>
    </dgm:pt>
    <dgm:pt modelId="{467ACBAE-B08A-41F7-915D-CEF61434191F}" type="pres">
      <dgm:prSet presAssocID="{AE4F87B0-F51C-478A-967C-F4DB52A63817}" presName="sibTrans" presStyleCnt="0"/>
      <dgm:spPr/>
    </dgm:pt>
    <dgm:pt modelId="{CA20EACE-CD84-43CB-B16E-79C93AE3A9F7}" type="pres">
      <dgm:prSet presAssocID="{267EE03A-3F8F-4ABD-8750-729EDF9F23A3}" presName="compNode" presStyleCnt="0"/>
      <dgm:spPr/>
    </dgm:pt>
    <dgm:pt modelId="{78B079B0-3110-4B8A-B721-5D2653FC5B6B}" type="pres">
      <dgm:prSet presAssocID="{267EE03A-3F8F-4ABD-8750-729EDF9F23A3}" presName="bgRect" presStyleLbl="bgShp" presStyleIdx="1" presStyleCnt="3"/>
      <dgm:spPr/>
    </dgm:pt>
    <dgm:pt modelId="{3845CDA4-3460-47DC-A893-7CC424441B76}" type="pres">
      <dgm:prSet presAssocID="{267EE03A-3F8F-4ABD-8750-729EDF9F23A3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hoe"/>
        </a:ext>
      </dgm:extLst>
    </dgm:pt>
    <dgm:pt modelId="{27EB8667-4C51-41F5-AA0F-7448F315D60B}" type="pres">
      <dgm:prSet presAssocID="{267EE03A-3F8F-4ABD-8750-729EDF9F23A3}" presName="spaceRect" presStyleCnt="0"/>
      <dgm:spPr/>
    </dgm:pt>
    <dgm:pt modelId="{AEF570C1-EE33-4BC5-A8D1-7267E073C1B8}" type="pres">
      <dgm:prSet presAssocID="{267EE03A-3F8F-4ABD-8750-729EDF9F23A3}" presName="parTx" presStyleLbl="revTx" presStyleIdx="1" presStyleCnt="3">
        <dgm:presLayoutVars>
          <dgm:chMax val="0"/>
          <dgm:chPref val="0"/>
        </dgm:presLayoutVars>
      </dgm:prSet>
      <dgm:spPr/>
    </dgm:pt>
    <dgm:pt modelId="{22D0083E-61AB-4D04-9694-B1B980F9176E}" type="pres">
      <dgm:prSet presAssocID="{EF3A318C-4D63-404C-9230-D8D15A0D37D9}" presName="sibTrans" presStyleCnt="0"/>
      <dgm:spPr/>
    </dgm:pt>
    <dgm:pt modelId="{E4154426-626B-4C28-BA41-82A95A6F0514}" type="pres">
      <dgm:prSet presAssocID="{6FCE564D-F01F-4989-9AD6-A7FD5C2B5DA4}" presName="compNode" presStyleCnt="0"/>
      <dgm:spPr/>
    </dgm:pt>
    <dgm:pt modelId="{F393EB86-D274-4787-A7A5-9A9ABD10BCF7}" type="pres">
      <dgm:prSet presAssocID="{6FCE564D-F01F-4989-9AD6-A7FD5C2B5DA4}" presName="bgRect" presStyleLbl="bgShp" presStyleIdx="2" presStyleCnt="3"/>
      <dgm:spPr/>
    </dgm:pt>
    <dgm:pt modelId="{A1ACF627-9267-4887-B9EF-CD1A1FA24BFD}" type="pres">
      <dgm:prSet presAssocID="{6FCE564D-F01F-4989-9AD6-A7FD5C2B5DA4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irplane"/>
        </a:ext>
      </dgm:extLst>
    </dgm:pt>
    <dgm:pt modelId="{B804ED17-DDAC-4B5C-AE33-53B373EE52D2}" type="pres">
      <dgm:prSet presAssocID="{6FCE564D-F01F-4989-9AD6-A7FD5C2B5DA4}" presName="spaceRect" presStyleCnt="0"/>
      <dgm:spPr/>
    </dgm:pt>
    <dgm:pt modelId="{C67D294A-5E33-4881-9C4F-225B9C2AD511}" type="pres">
      <dgm:prSet presAssocID="{6FCE564D-F01F-4989-9AD6-A7FD5C2B5DA4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444CC107-ADEC-450F-B280-5C22BB3ACFF1}" type="presOf" srcId="{267EE03A-3F8F-4ABD-8750-729EDF9F23A3}" destId="{AEF570C1-EE33-4BC5-A8D1-7267E073C1B8}" srcOrd="0" destOrd="0" presId="urn:microsoft.com/office/officeart/2018/2/layout/IconVerticalSolidList"/>
    <dgm:cxn modelId="{2574EA09-0539-452B-8EF3-A3C7422738A7}" type="presOf" srcId="{CE298398-C509-47EF-AA05-93A9A14B2EC7}" destId="{D0BEBE04-85E9-4F3B-85F4-242BC089ABE2}" srcOrd="0" destOrd="0" presId="urn:microsoft.com/office/officeart/2018/2/layout/IconVerticalSolidList"/>
    <dgm:cxn modelId="{4A6CDDA9-D14F-43C7-A42E-384693B5B10F}" type="presOf" srcId="{FBB2D9E1-0CCE-4EFA-8DA1-264A172120D0}" destId="{15375653-D0D8-457E-8510-5D08EC5FE5BF}" srcOrd="0" destOrd="0" presId="urn:microsoft.com/office/officeart/2018/2/layout/IconVerticalSolidList"/>
    <dgm:cxn modelId="{1DD02DAE-F075-461F-9002-24361E19D397}" type="presOf" srcId="{6FCE564D-F01F-4989-9AD6-A7FD5C2B5DA4}" destId="{C67D294A-5E33-4881-9C4F-225B9C2AD511}" srcOrd="0" destOrd="0" presId="urn:microsoft.com/office/officeart/2018/2/layout/IconVerticalSolidList"/>
    <dgm:cxn modelId="{C256F8B3-2D19-4CDC-9BD3-FD4A5C8085E4}" srcId="{CE298398-C509-47EF-AA05-93A9A14B2EC7}" destId="{FBB2D9E1-0CCE-4EFA-8DA1-264A172120D0}" srcOrd="0" destOrd="0" parTransId="{684730F1-7336-4F36-A57F-422328903D29}" sibTransId="{AE4F87B0-F51C-478A-967C-F4DB52A63817}"/>
    <dgm:cxn modelId="{CC4744CA-6FF4-49DC-B8D9-8C6C149882F6}" srcId="{CE298398-C509-47EF-AA05-93A9A14B2EC7}" destId="{267EE03A-3F8F-4ABD-8750-729EDF9F23A3}" srcOrd="1" destOrd="0" parTransId="{11A69A7D-C803-46DB-94B1-4AEE15C5A6EE}" sibTransId="{EF3A318C-4D63-404C-9230-D8D15A0D37D9}"/>
    <dgm:cxn modelId="{250AE2D6-C721-421D-979C-3A49A6B02464}" srcId="{CE298398-C509-47EF-AA05-93A9A14B2EC7}" destId="{6FCE564D-F01F-4989-9AD6-A7FD5C2B5DA4}" srcOrd="2" destOrd="0" parTransId="{032B770E-7140-46FF-800F-D79101DE5CF5}" sibTransId="{0BCB0E6C-67B6-4321-A3DC-D2E5F72CD589}"/>
    <dgm:cxn modelId="{8EDAEEBA-5C25-4F95-ABF8-214E2E637FEA}" type="presParOf" srcId="{D0BEBE04-85E9-4F3B-85F4-242BC089ABE2}" destId="{EAA7A4FD-1377-4BBA-88A0-BED1117321D5}" srcOrd="0" destOrd="0" presId="urn:microsoft.com/office/officeart/2018/2/layout/IconVerticalSolidList"/>
    <dgm:cxn modelId="{31671405-D5A3-41A4-A986-C79C44205711}" type="presParOf" srcId="{EAA7A4FD-1377-4BBA-88A0-BED1117321D5}" destId="{01B72E4F-8C72-4228-A9C1-6FBF83D22996}" srcOrd="0" destOrd="0" presId="urn:microsoft.com/office/officeart/2018/2/layout/IconVerticalSolidList"/>
    <dgm:cxn modelId="{FAB300D4-A0CA-4CB8-91ED-EA8EB9C1528B}" type="presParOf" srcId="{EAA7A4FD-1377-4BBA-88A0-BED1117321D5}" destId="{9A433E2F-812B-48D7-A73A-75EF87F21623}" srcOrd="1" destOrd="0" presId="urn:microsoft.com/office/officeart/2018/2/layout/IconVerticalSolidList"/>
    <dgm:cxn modelId="{BFADC853-EADB-4D79-A716-EA79C4F66C28}" type="presParOf" srcId="{EAA7A4FD-1377-4BBA-88A0-BED1117321D5}" destId="{E7885431-8945-43DD-A4D6-2147C394A442}" srcOrd="2" destOrd="0" presId="urn:microsoft.com/office/officeart/2018/2/layout/IconVerticalSolidList"/>
    <dgm:cxn modelId="{1049FA89-2CFF-45F6-B5DD-C02118B5E5AB}" type="presParOf" srcId="{EAA7A4FD-1377-4BBA-88A0-BED1117321D5}" destId="{15375653-D0D8-457E-8510-5D08EC5FE5BF}" srcOrd="3" destOrd="0" presId="urn:microsoft.com/office/officeart/2018/2/layout/IconVerticalSolidList"/>
    <dgm:cxn modelId="{3C99989A-2D79-4F51-B547-0E68F23398FF}" type="presParOf" srcId="{D0BEBE04-85E9-4F3B-85F4-242BC089ABE2}" destId="{467ACBAE-B08A-41F7-915D-CEF61434191F}" srcOrd="1" destOrd="0" presId="urn:microsoft.com/office/officeart/2018/2/layout/IconVerticalSolidList"/>
    <dgm:cxn modelId="{4BEBB807-C6D7-4EAD-9901-0D3BA3AB548D}" type="presParOf" srcId="{D0BEBE04-85E9-4F3B-85F4-242BC089ABE2}" destId="{CA20EACE-CD84-43CB-B16E-79C93AE3A9F7}" srcOrd="2" destOrd="0" presId="urn:microsoft.com/office/officeart/2018/2/layout/IconVerticalSolidList"/>
    <dgm:cxn modelId="{6419A8C3-704F-4138-AEBA-F97A18FC470F}" type="presParOf" srcId="{CA20EACE-CD84-43CB-B16E-79C93AE3A9F7}" destId="{78B079B0-3110-4B8A-B721-5D2653FC5B6B}" srcOrd="0" destOrd="0" presId="urn:microsoft.com/office/officeart/2018/2/layout/IconVerticalSolidList"/>
    <dgm:cxn modelId="{99A57FEB-9463-40F0-88CD-3B68F05D4426}" type="presParOf" srcId="{CA20EACE-CD84-43CB-B16E-79C93AE3A9F7}" destId="{3845CDA4-3460-47DC-A893-7CC424441B76}" srcOrd="1" destOrd="0" presId="urn:microsoft.com/office/officeart/2018/2/layout/IconVerticalSolidList"/>
    <dgm:cxn modelId="{E4454AD7-FCD6-4030-B796-D2D6E379A6DC}" type="presParOf" srcId="{CA20EACE-CD84-43CB-B16E-79C93AE3A9F7}" destId="{27EB8667-4C51-41F5-AA0F-7448F315D60B}" srcOrd="2" destOrd="0" presId="urn:microsoft.com/office/officeart/2018/2/layout/IconVerticalSolidList"/>
    <dgm:cxn modelId="{B55F154F-4ACD-46A1-A7A5-01D67468FECD}" type="presParOf" srcId="{CA20EACE-CD84-43CB-B16E-79C93AE3A9F7}" destId="{AEF570C1-EE33-4BC5-A8D1-7267E073C1B8}" srcOrd="3" destOrd="0" presId="urn:microsoft.com/office/officeart/2018/2/layout/IconVerticalSolidList"/>
    <dgm:cxn modelId="{5C879D33-6CAF-4DBE-AC70-2969FC30A319}" type="presParOf" srcId="{D0BEBE04-85E9-4F3B-85F4-242BC089ABE2}" destId="{22D0083E-61AB-4D04-9694-B1B980F9176E}" srcOrd="3" destOrd="0" presId="urn:microsoft.com/office/officeart/2018/2/layout/IconVerticalSolidList"/>
    <dgm:cxn modelId="{482751D2-4832-4FEF-9B1A-C56ACC9A57C6}" type="presParOf" srcId="{D0BEBE04-85E9-4F3B-85F4-242BC089ABE2}" destId="{E4154426-626B-4C28-BA41-82A95A6F0514}" srcOrd="4" destOrd="0" presId="urn:microsoft.com/office/officeart/2018/2/layout/IconVerticalSolidList"/>
    <dgm:cxn modelId="{53C434CD-756F-4241-9352-E72C5BDA097B}" type="presParOf" srcId="{E4154426-626B-4C28-BA41-82A95A6F0514}" destId="{F393EB86-D274-4787-A7A5-9A9ABD10BCF7}" srcOrd="0" destOrd="0" presId="urn:microsoft.com/office/officeart/2018/2/layout/IconVerticalSolidList"/>
    <dgm:cxn modelId="{C8BA706F-4252-42A3-9094-C755F80675FC}" type="presParOf" srcId="{E4154426-626B-4C28-BA41-82A95A6F0514}" destId="{A1ACF627-9267-4887-B9EF-CD1A1FA24BFD}" srcOrd="1" destOrd="0" presId="urn:microsoft.com/office/officeart/2018/2/layout/IconVerticalSolidList"/>
    <dgm:cxn modelId="{7EBA247D-27DC-4F39-80B5-81F35E1D4BF4}" type="presParOf" srcId="{E4154426-626B-4C28-BA41-82A95A6F0514}" destId="{B804ED17-DDAC-4B5C-AE33-53B373EE52D2}" srcOrd="2" destOrd="0" presId="urn:microsoft.com/office/officeart/2018/2/layout/IconVerticalSolidList"/>
    <dgm:cxn modelId="{76A756CC-687E-4FB4-9484-8504E245355B}" type="presParOf" srcId="{E4154426-626B-4C28-BA41-82A95A6F0514}" destId="{C67D294A-5E33-4881-9C4F-225B9C2AD51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7E2C861-4EC1-4311-811E-78F6CE3210D6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4B79A21-CA12-42A8-82EA-D2C4F41A22FB}">
      <dgm:prSet/>
      <dgm:spPr/>
      <dgm:t>
        <a:bodyPr/>
        <a:lstStyle/>
        <a:p>
          <a:r>
            <a:rPr lang="en-GB" dirty="0"/>
            <a:t>This can also be a problem – may need to travel 4-5 hours to a venue</a:t>
          </a:r>
          <a:endParaRPr lang="en-US" dirty="0"/>
        </a:p>
      </dgm:t>
    </dgm:pt>
    <dgm:pt modelId="{56026C35-1249-4893-9FD2-687B2C8F59F8}" type="parTrans" cxnId="{D8CC91B0-30C4-47F4-B6F1-E55163EA7529}">
      <dgm:prSet/>
      <dgm:spPr/>
      <dgm:t>
        <a:bodyPr/>
        <a:lstStyle/>
        <a:p>
          <a:endParaRPr lang="en-US"/>
        </a:p>
      </dgm:t>
    </dgm:pt>
    <dgm:pt modelId="{EDFA542B-EEEF-42E7-B8F8-EEA13580AB6C}" type="sibTrans" cxnId="{D8CC91B0-30C4-47F4-B6F1-E55163EA7529}">
      <dgm:prSet/>
      <dgm:spPr/>
      <dgm:t>
        <a:bodyPr/>
        <a:lstStyle/>
        <a:p>
          <a:endParaRPr lang="en-US"/>
        </a:p>
      </dgm:t>
    </dgm:pt>
    <dgm:pt modelId="{FE5081B3-DC79-4064-B0FB-6103BE411A34}">
      <dgm:prSet/>
      <dgm:spPr/>
      <dgm:t>
        <a:bodyPr/>
        <a:lstStyle/>
        <a:p>
          <a:r>
            <a:rPr lang="en-GB" dirty="0"/>
            <a:t>Lack of food at a venue – need to be prepared with meals, snacks and drinks</a:t>
          </a:r>
          <a:endParaRPr lang="en-US" dirty="0"/>
        </a:p>
      </dgm:t>
    </dgm:pt>
    <dgm:pt modelId="{BB8078CD-BB84-4486-8B6E-59FBFC264088}" type="parTrans" cxnId="{6A69614D-806F-4A77-AAF7-BC2A6B5ADDD3}">
      <dgm:prSet/>
      <dgm:spPr/>
      <dgm:t>
        <a:bodyPr/>
        <a:lstStyle/>
        <a:p>
          <a:endParaRPr lang="en-US"/>
        </a:p>
      </dgm:t>
    </dgm:pt>
    <dgm:pt modelId="{CC5EB853-8754-442F-9D4D-24F3CE180BFD}" type="sibTrans" cxnId="{6A69614D-806F-4A77-AAF7-BC2A6B5ADDD3}">
      <dgm:prSet/>
      <dgm:spPr/>
      <dgm:t>
        <a:bodyPr/>
        <a:lstStyle/>
        <a:p>
          <a:endParaRPr lang="en-US"/>
        </a:p>
      </dgm:t>
    </dgm:pt>
    <dgm:pt modelId="{45BDCFA3-F22F-4768-BE8F-58290C861355}">
      <dgm:prSet/>
      <dgm:spPr/>
      <dgm:t>
        <a:bodyPr/>
        <a:lstStyle/>
        <a:p>
          <a:r>
            <a:rPr lang="en-GB" dirty="0"/>
            <a:t>Never make any assumptions about a venue</a:t>
          </a:r>
          <a:endParaRPr lang="en-US" dirty="0"/>
        </a:p>
      </dgm:t>
    </dgm:pt>
    <dgm:pt modelId="{9AC20938-AA99-4E8B-BBAA-DDE7F4F0E0F2}" type="parTrans" cxnId="{06480277-FDBE-4628-8071-88A8E73DFB83}">
      <dgm:prSet/>
      <dgm:spPr/>
      <dgm:t>
        <a:bodyPr/>
        <a:lstStyle/>
        <a:p>
          <a:endParaRPr lang="en-US"/>
        </a:p>
      </dgm:t>
    </dgm:pt>
    <dgm:pt modelId="{F991D46A-25B5-4A50-81B8-A629F198C79C}" type="sibTrans" cxnId="{06480277-FDBE-4628-8071-88A8E73DFB83}">
      <dgm:prSet/>
      <dgm:spPr/>
      <dgm:t>
        <a:bodyPr/>
        <a:lstStyle/>
        <a:p>
          <a:endParaRPr lang="en-US"/>
        </a:p>
      </dgm:t>
    </dgm:pt>
    <dgm:pt modelId="{B6A9D7EF-ABCF-4C59-A624-83320956FC0F}">
      <dgm:prSet/>
      <dgm:spPr/>
      <dgm:t>
        <a:bodyPr/>
        <a:lstStyle/>
        <a:p>
          <a:r>
            <a:rPr lang="en-GB" dirty="0"/>
            <a:t>Think about re fuelling after an event</a:t>
          </a:r>
          <a:endParaRPr lang="en-US" dirty="0"/>
        </a:p>
      </dgm:t>
    </dgm:pt>
    <dgm:pt modelId="{74DEADC0-4F7B-4052-BD64-D458663C4A0C}" type="parTrans" cxnId="{9B7B521F-6ED8-4CEA-BDCD-F1C5760E6AFD}">
      <dgm:prSet/>
      <dgm:spPr/>
      <dgm:t>
        <a:bodyPr/>
        <a:lstStyle/>
        <a:p>
          <a:endParaRPr lang="en-US"/>
        </a:p>
      </dgm:t>
    </dgm:pt>
    <dgm:pt modelId="{66D6A09A-DB76-446F-8284-1EB0839539F6}" type="sibTrans" cxnId="{9B7B521F-6ED8-4CEA-BDCD-F1C5760E6AFD}">
      <dgm:prSet/>
      <dgm:spPr/>
      <dgm:t>
        <a:bodyPr/>
        <a:lstStyle/>
        <a:p>
          <a:endParaRPr lang="en-US"/>
        </a:p>
      </dgm:t>
    </dgm:pt>
    <dgm:pt modelId="{C199D57E-F20D-4A6A-8C81-7032C7BC5F34}" type="pres">
      <dgm:prSet presAssocID="{47E2C861-4EC1-4311-811E-78F6CE3210D6}" presName="vert0" presStyleCnt="0">
        <dgm:presLayoutVars>
          <dgm:dir/>
          <dgm:animOne val="branch"/>
          <dgm:animLvl val="lvl"/>
        </dgm:presLayoutVars>
      </dgm:prSet>
      <dgm:spPr/>
    </dgm:pt>
    <dgm:pt modelId="{597E2C5A-2728-4DDE-95B3-20EE88CD7D23}" type="pres">
      <dgm:prSet presAssocID="{C4B79A21-CA12-42A8-82EA-D2C4F41A22FB}" presName="thickLine" presStyleLbl="alignNode1" presStyleIdx="0" presStyleCnt="4"/>
      <dgm:spPr/>
    </dgm:pt>
    <dgm:pt modelId="{88CCC3EA-C4ED-4A22-AE7F-2B2A304A699A}" type="pres">
      <dgm:prSet presAssocID="{C4B79A21-CA12-42A8-82EA-D2C4F41A22FB}" presName="horz1" presStyleCnt="0"/>
      <dgm:spPr/>
    </dgm:pt>
    <dgm:pt modelId="{05526504-8377-4BA5-9643-6172033E171C}" type="pres">
      <dgm:prSet presAssocID="{C4B79A21-CA12-42A8-82EA-D2C4F41A22FB}" presName="tx1" presStyleLbl="revTx" presStyleIdx="0" presStyleCnt="4"/>
      <dgm:spPr/>
    </dgm:pt>
    <dgm:pt modelId="{4D6E6E7B-226C-47D0-AB0A-FBCD5E39DC4C}" type="pres">
      <dgm:prSet presAssocID="{C4B79A21-CA12-42A8-82EA-D2C4F41A22FB}" presName="vert1" presStyleCnt="0"/>
      <dgm:spPr/>
    </dgm:pt>
    <dgm:pt modelId="{7FA55E8C-1E07-426F-AA58-6FE0F8944D43}" type="pres">
      <dgm:prSet presAssocID="{FE5081B3-DC79-4064-B0FB-6103BE411A34}" presName="thickLine" presStyleLbl="alignNode1" presStyleIdx="1" presStyleCnt="4"/>
      <dgm:spPr/>
    </dgm:pt>
    <dgm:pt modelId="{81A1732E-F53C-4D4B-80C7-C7E80B512579}" type="pres">
      <dgm:prSet presAssocID="{FE5081B3-DC79-4064-B0FB-6103BE411A34}" presName="horz1" presStyleCnt="0"/>
      <dgm:spPr/>
    </dgm:pt>
    <dgm:pt modelId="{A05EC2E2-470B-4556-B9D6-64E6709F1957}" type="pres">
      <dgm:prSet presAssocID="{FE5081B3-DC79-4064-B0FB-6103BE411A34}" presName="tx1" presStyleLbl="revTx" presStyleIdx="1" presStyleCnt="4"/>
      <dgm:spPr/>
    </dgm:pt>
    <dgm:pt modelId="{298C37A9-05FE-4426-BC20-456B1904C83A}" type="pres">
      <dgm:prSet presAssocID="{FE5081B3-DC79-4064-B0FB-6103BE411A34}" presName="vert1" presStyleCnt="0"/>
      <dgm:spPr/>
    </dgm:pt>
    <dgm:pt modelId="{9BB04291-E83E-43FB-AB63-BFA4A5195BC5}" type="pres">
      <dgm:prSet presAssocID="{45BDCFA3-F22F-4768-BE8F-58290C861355}" presName="thickLine" presStyleLbl="alignNode1" presStyleIdx="2" presStyleCnt="4"/>
      <dgm:spPr/>
    </dgm:pt>
    <dgm:pt modelId="{03558B5F-CF14-47D5-A2B1-5140419171F2}" type="pres">
      <dgm:prSet presAssocID="{45BDCFA3-F22F-4768-BE8F-58290C861355}" presName="horz1" presStyleCnt="0"/>
      <dgm:spPr/>
    </dgm:pt>
    <dgm:pt modelId="{7B7C7699-A159-405C-96E5-0A3AF9BDBBC5}" type="pres">
      <dgm:prSet presAssocID="{45BDCFA3-F22F-4768-BE8F-58290C861355}" presName="tx1" presStyleLbl="revTx" presStyleIdx="2" presStyleCnt="4"/>
      <dgm:spPr/>
    </dgm:pt>
    <dgm:pt modelId="{407EFA68-AB01-4567-9E12-AFC985FE7ADA}" type="pres">
      <dgm:prSet presAssocID="{45BDCFA3-F22F-4768-BE8F-58290C861355}" presName="vert1" presStyleCnt="0"/>
      <dgm:spPr/>
    </dgm:pt>
    <dgm:pt modelId="{820E8D4F-8BA6-45BA-B3C3-E479A3A1BAB3}" type="pres">
      <dgm:prSet presAssocID="{B6A9D7EF-ABCF-4C59-A624-83320956FC0F}" presName="thickLine" presStyleLbl="alignNode1" presStyleIdx="3" presStyleCnt="4"/>
      <dgm:spPr/>
    </dgm:pt>
    <dgm:pt modelId="{139A28BD-2A87-4A07-8E21-774FC3D6B1CA}" type="pres">
      <dgm:prSet presAssocID="{B6A9D7EF-ABCF-4C59-A624-83320956FC0F}" presName="horz1" presStyleCnt="0"/>
      <dgm:spPr/>
    </dgm:pt>
    <dgm:pt modelId="{F7F9570F-C57A-4828-A089-B7BB5610411B}" type="pres">
      <dgm:prSet presAssocID="{B6A9D7EF-ABCF-4C59-A624-83320956FC0F}" presName="tx1" presStyleLbl="revTx" presStyleIdx="3" presStyleCnt="4"/>
      <dgm:spPr/>
    </dgm:pt>
    <dgm:pt modelId="{B29C2410-D804-4582-8E3C-BB7009F4FCDA}" type="pres">
      <dgm:prSet presAssocID="{B6A9D7EF-ABCF-4C59-A624-83320956FC0F}" presName="vert1" presStyleCnt="0"/>
      <dgm:spPr/>
    </dgm:pt>
  </dgm:ptLst>
  <dgm:cxnLst>
    <dgm:cxn modelId="{9B7B521F-6ED8-4CEA-BDCD-F1C5760E6AFD}" srcId="{47E2C861-4EC1-4311-811E-78F6CE3210D6}" destId="{B6A9D7EF-ABCF-4C59-A624-83320956FC0F}" srcOrd="3" destOrd="0" parTransId="{74DEADC0-4F7B-4052-BD64-D458663C4A0C}" sibTransId="{66D6A09A-DB76-446F-8284-1EB0839539F6}"/>
    <dgm:cxn modelId="{7EABD068-7421-4C0A-A592-D4AE4F3BC07B}" type="presOf" srcId="{C4B79A21-CA12-42A8-82EA-D2C4F41A22FB}" destId="{05526504-8377-4BA5-9643-6172033E171C}" srcOrd="0" destOrd="0" presId="urn:microsoft.com/office/officeart/2008/layout/LinedList"/>
    <dgm:cxn modelId="{6A69614D-806F-4A77-AAF7-BC2A6B5ADDD3}" srcId="{47E2C861-4EC1-4311-811E-78F6CE3210D6}" destId="{FE5081B3-DC79-4064-B0FB-6103BE411A34}" srcOrd="1" destOrd="0" parTransId="{BB8078CD-BB84-4486-8B6E-59FBFC264088}" sibTransId="{CC5EB853-8754-442F-9D4D-24F3CE180BFD}"/>
    <dgm:cxn modelId="{06480277-FDBE-4628-8071-88A8E73DFB83}" srcId="{47E2C861-4EC1-4311-811E-78F6CE3210D6}" destId="{45BDCFA3-F22F-4768-BE8F-58290C861355}" srcOrd="2" destOrd="0" parTransId="{9AC20938-AA99-4E8B-BBAA-DDE7F4F0E0F2}" sibTransId="{F991D46A-25B5-4A50-81B8-A629F198C79C}"/>
    <dgm:cxn modelId="{2452BF97-7618-40EC-A93C-E7BCEA21F82B}" type="presOf" srcId="{FE5081B3-DC79-4064-B0FB-6103BE411A34}" destId="{A05EC2E2-470B-4556-B9D6-64E6709F1957}" srcOrd="0" destOrd="0" presId="urn:microsoft.com/office/officeart/2008/layout/LinedList"/>
    <dgm:cxn modelId="{D8CC91B0-30C4-47F4-B6F1-E55163EA7529}" srcId="{47E2C861-4EC1-4311-811E-78F6CE3210D6}" destId="{C4B79A21-CA12-42A8-82EA-D2C4F41A22FB}" srcOrd="0" destOrd="0" parTransId="{56026C35-1249-4893-9FD2-687B2C8F59F8}" sibTransId="{EDFA542B-EEEF-42E7-B8F8-EEA13580AB6C}"/>
    <dgm:cxn modelId="{3DDD26BD-DC17-4EEF-8E3A-0990167A6B9B}" type="presOf" srcId="{45BDCFA3-F22F-4768-BE8F-58290C861355}" destId="{7B7C7699-A159-405C-96E5-0A3AF9BDBBC5}" srcOrd="0" destOrd="0" presId="urn:microsoft.com/office/officeart/2008/layout/LinedList"/>
    <dgm:cxn modelId="{B7A955D2-B0A1-4109-9E1D-4193FA797CF3}" type="presOf" srcId="{B6A9D7EF-ABCF-4C59-A624-83320956FC0F}" destId="{F7F9570F-C57A-4828-A089-B7BB5610411B}" srcOrd="0" destOrd="0" presId="urn:microsoft.com/office/officeart/2008/layout/LinedList"/>
    <dgm:cxn modelId="{1D8F2FEC-1D88-4356-8A8C-0961C96DDD84}" type="presOf" srcId="{47E2C861-4EC1-4311-811E-78F6CE3210D6}" destId="{C199D57E-F20D-4A6A-8C81-7032C7BC5F34}" srcOrd="0" destOrd="0" presId="urn:microsoft.com/office/officeart/2008/layout/LinedList"/>
    <dgm:cxn modelId="{7B6723F5-7F1D-4261-B478-1B618D3D5381}" type="presParOf" srcId="{C199D57E-F20D-4A6A-8C81-7032C7BC5F34}" destId="{597E2C5A-2728-4DDE-95B3-20EE88CD7D23}" srcOrd="0" destOrd="0" presId="urn:microsoft.com/office/officeart/2008/layout/LinedList"/>
    <dgm:cxn modelId="{DBED16EC-95A3-44FE-A3C2-562EDE005E2D}" type="presParOf" srcId="{C199D57E-F20D-4A6A-8C81-7032C7BC5F34}" destId="{88CCC3EA-C4ED-4A22-AE7F-2B2A304A699A}" srcOrd="1" destOrd="0" presId="urn:microsoft.com/office/officeart/2008/layout/LinedList"/>
    <dgm:cxn modelId="{39993D91-A2C6-481E-9912-976225AEE7F1}" type="presParOf" srcId="{88CCC3EA-C4ED-4A22-AE7F-2B2A304A699A}" destId="{05526504-8377-4BA5-9643-6172033E171C}" srcOrd="0" destOrd="0" presId="urn:microsoft.com/office/officeart/2008/layout/LinedList"/>
    <dgm:cxn modelId="{2A7CE096-2DE2-4E91-9416-0FE53E39E7A7}" type="presParOf" srcId="{88CCC3EA-C4ED-4A22-AE7F-2B2A304A699A}" destId="{4D6E6E7B-226C-47D0-AB0A-FBCD5E39DC4C}" srcOrd="1" destOrd="0" presId="urn:microsoft.com/office/officeart/2008/layout/LinedList"/>
    <dgm:cxn modelId="{040CDFDA-3BE8-4983-9249-3BA2D472EED6}" type="presParOf" srcId="{C199D57E-F20D-4A6A-8C81-7032C7BC5F34}" destId="{7FA55E8C-1E07-426F-AA58-6FE0F8944D43}" srcOrd="2" destOrd="0" presId="urn:microsoft.com/office/officeart/2008/layout/LinedList"/>
    <dgm:cxn modelId="{EF0032E9-0426-45A2-8BE3-E32EA39E0F88}" type="presParOf" srcId="{C199D57E-F20D-4A6A-8C81-7032C7BC5F34}" destId="{81A1732E-F53C-4D4B-80C7-C7E80B512579}" srcOrd="3" destOrd="0" presId="urn:microsoft.com/office/officeart/2008/layout/LinedList"/>
    <dgm:cxn modelId="{4D8C9E6E-68BD-4768-8DAC-214F7B8F67FB}" type="presParOf" srcId="{81A1732E-F53C-4D4B-80C7-C7E80B512579}" destId="{A05EC2E2-470B-4556-B9D6-64E6709F1957}" srcOrd="0" destOrd="0" presId="urn:microsoft.com/office/officeart/2008/layout/LinedList"/>
    <dgm:cxn modelId="{5F7418BD-B875-4C0E-9E10-406E612E056C}" type="presParOf" srcId="{81A1732E-F53C-4D4B-80C7-C7E80B512579}" destId="{298C37A9-05FE-4426-BC20-456B1904C83A}" srcOrd="1" destOrd="0" presId="urn:microsoft.com/office/officeart/2008/layout/LinedList"/>
    <dgm:cxn modelId="{86F30BB4-0196-4647-9DC8-F96423E8BFA7}" type="presParOf" srcId="{C199D57E-F20D-4A6A-8C81-7032C7BC5F34}" destId="{9BB04291-E83E-43FB-AB63-BFA4A5195BC5}" srcOrd="4" destOrd="0" presId="urn:microsoft.com/office/officeart/2008/layout/LinedList"/>
    <dgm:cxn modelId="{44C9A436-603B-42E6-A91F-8AED4397E94C}" type="presParOf" srcId="{C199D57E-F20D-4A6A-8C81-7032C7BC5F34}" destId="{03558B5F-CF14-47D5-A2B1-5140419171F2}" srcOrd="5" destOrd="0" presId="urn:microsoft.com/office/officeart/2008/layout/LinedList"/>
    <dgm:cxn modelId="{F83F8644-7FB4-41E4-BFD7-2DC30768D0AE}" type="presParOf" srcId="{03558B5F-CF14-47D5-A2B1-5140419171F2}" destId="{7B7C7699-A159-405C-96E5-0A3AF9BDBBC5}" srcOrd="0" destOrd="0" presId="urn:microsoft.com/office/officeart/2008/layout/LinedList"/>
    <dgm:cxn modelId="{99FB2B85-E1AD-41EB-ADFC-39048756F91A}" type="presParOf" srcId="{03558B5F-CF14-47D5-A2B1-5140419171F2}" destId="{407EFA68-AB01-4567-9E12-AFC985FE7ADA}" srcOrd="1" destOrd="0" presId="urn:microsoft.com/office/officeart/2008/layout/LinedList"/>
    <dgm:cxn modelId="{A2412687-0959-43CE-B1FD-9C7933C92B97}" type="presParOf" srcId="{C199D57E-F20D-4A6A-8C81-7032C7BC5F34}" destId="{820E8D4F-8BA6-45BA-B3C3-E479A3A1BAB3}" srcOrd="6" destOrd="0" presId="urn:microsoft.com/office/officeart/2008/layout/LinedList"/>
    <dgm:cxn modelId="{7D8A15F2-925D-43D1-BA89-CF99F3E2BBE7}" type="presParOf" srcId="{C199D57E-F20D-4A6A-8C81-7032C7BC5F34}" destId="{139A28BD-2A87-4A07-8E21-774FC3D6B1CA}" srcOrd="7" destOrd="0" presId="urn:microsoft.com/office/officeart/2008/layout/LinedList"/>
    <dgm:cxn modelId="{A986B9F0-AD89-4818-A55E-E489A15E419F}" type="presParOf" srcId="{139A28BD-2A87-4A07-8E21-774FC3D6B1CA}" destId="{F7F9570F-C57A-4828-A089-B7BB5610411B}" srcOrd="0" destOrd="0" presId="urn:microsoft.com/office/officeart/2008/layout/LinedList"/>
    <dgm:cxn modelId="{57983C85-401E-4D8C-BF9D-D775C541A285}" type="presParOf" srcId="{139A28BD-2A87-4A07-8E21-774FC3D6B1CA}" destId="{B29C2410-D804-4582-8E3C-BB7009F4FCD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DB5F3D-3F11-4357-9B5D-A4332BE9EC75}">
      <dsp:nvSpPr>
        <dsp:cNvPr id="0" name=""/>
        <dsp:cNvSpPr/>
      </dsp:nvSpPr>
      <dsp:spPr>
        <a:xfrm>
          <a:off x="0" y="675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A6C770-D0AF-42F6-B023-5D84DA62C952}">
      <dsp:nvSpPr>
        <dsp:cNvPr id="0" name=""/>
        <dsp:cNvSpPr/>
      </dsp:nvSpPr>
      <dsp:spPr>
        <a:xfrm>
          <a:off x="0" y="675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Athletes today travel across the globe and that brings associated problems.</a:t>
          </a:r>
          <a:endParaRPr lang="en-US" sz="2500" kern="1200" dirty="0"/>
        </a:p>
      </dsp:txBody>
      <dsp:txXfrm>
        <a:off x="0" y="675"/>
        <a:ext cx="6900512" cy="1106957"/>
      </dsp:txXfrm>
    </dsp:sp>
    <dsp:sp modelId="{0D8AB73E-A18B-48A4-8546-F2EA406FFED4}">
      <dsp:nvSpPr>
        <dsp:cNvPr id="0" name=""/>
        <dsp:cNvSpPr/>
      </dsp:nvSpPr>
      <dsp:spPr>
        <a:xfrm>
          <a:off x="0" y="1107633"/>
          <a:ext cx="6900512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FBC699-EE81-4C33-962A-0D7C8248334F}">
      <dsp:nvSpPr>
        <dsp:cNvPr id="0" name=""/>
        <dsp:cNvSpPr/>
      </dsp:nvSpPr>
      <dsp:spPr>
        <a:xfrm>
          <a:off x="0" y="1107633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Preparation is important in several areas </a:t>
          </a:r>
          <a:endParaRPr lang="en-US" sz="2500" kern="1200" dirty="0"/>
        </a:p>
      </dsp:txBody>
      <dsp:txXfrm>
        <a:off x="0" y="1107633"/>
        <a:ext cx="6900512" cy="1106957"/>
      </dsp:txXfrm>
    </dsp:sp>
    <dsp:sp modelId="{59284A3F-3A85-44A7-BDAB-0D48C930095F}">
      <dsp:nvSpPr>
        <dsp:cNvPr id="0" name=""/>
        <dsp:cNvSpPr/>
      </dsp:nvSpPr>
      <dsp:spPr>
        <a:xfrm>
          <a:off x="0" y="2214591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19AC8B-A5DD-4843-AA82-A1E5620F17E0}">
      <dsp:nvSpPr>
        <dsp:cNvPr id="0" name=""/>
        <dsp:cNvSpPr/>
      </dsp:nvSpPr>
      <dsp:spPr>
        <a:xfrm>
          <a:off x="0" y="2214591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Vaccinations are up to date – reviewed regularly with the medical staff – including Covid and the flu</a:t>
          </a:r>
          <a:endParaRPr lang="en-US" sz="2500" kern="1200" dirty="0"/>
        </a:p>
      </dsp:txBody>
      <dsp:txXfrm>
        <a:off x="0" y="2214591"/>
        <a:ext cx="6900512" cy="1106957"/>
      </dsp:txXfrm>
    </dsp:sp>
    <dsp:sp modelId="{05D9C15E-35F0-46DB-8FF6-89E8BE5B921A}">
      <dsp:nvSpPr>
        <dsp:cNvPr id="0" name=""/>
        <dsp:cNvSpPr/>
      </dsp:nvSpPr>
      <dsp:spPr>
        <a:xfrm>
          <a:off x="0" y="3321549"/>
          <a:ext cx="6900512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EF2112-9281-4225-8E1A-EE630972B2AB}">
      <dsp:nvSpPr>
        <dsp:cNvPr id="0" name=""/>
        <dsp:cNvSpPr/>
      </dsp:nvSpPr>
      <dsp:spPr>
        <a:xfrm>
          <a:off x="0" y="3321549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Dental treatment – regular treatments</a:t>
          </a:r>
          <a:endParaRPr lang="en-US" sz="2500" kern="1200" dirty="0"/>
        </a:p>
      </dsp:txBody>
      <dsp:txXfrm>
        <a:off x="0" y="3321549"/>
        <a:ext cx="6900512" cy="1106957"/>
      </dsp:txXfrm>
    </dsp:sp>
    <dsp:sp modelId="{381711AD-D1A8-4C87-AB4F-8DE696D0A44E}">
      <dsp:nvSpPr>
        <dsp:cNvPr id="0" name=""/>
        <dsp:cNvSpPr/>
      </dsp:nvSpPr>
      <dsp:spPr>
        <a:xfrm>
          <a:off x="0" y="4428507"/>
          <a:ext cx="6900512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CBF9F5-A6CC-4E90-A972-458517E086A1}">
      <dsp:nvSpPr>
        <dsp:cNvPr id="0" name=""/>
        <dsp:cNvSpPr/>
      </dsp:nvSpPr>
      <dsp:spPr>
        <a:xfrm>
          <a:off x="0" y="4428507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Planning – important – baggage allowance, customs, doping rules, medication rules</a:t>
          </a:r>
          <a:endParaRPr lang="en-US" sz="2500" kern="1200" dirty="0"/>
        </a:p>
      </dsp:txBody>
      <dsp:txXfrm>
        <a:off x="0" y="4428507"/>
        <a:ext cx="6900512" cy="11069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A90F8C-8C09-4E61-8F3D-95D370932E8E}">
      <dsp:nvSpPr>
        <dsp:cNvPr id="0" name=""/>
        <dsp:cNvSpPr/>
      </dsp:nvSpPr>
      <dsp:spPr>
        <a:xfrm>
          <a:off x="0" y="2492"/>
          <a:ext cx="6492875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0AFF8C-9FBE-4754-9BCA-BCA17F6CF3BD}">
      <dsp:nvSpPr>
        <dsp:cNvPr id="0" name=""/>
        <dsp:cNvSpPr/>
      </dsp:nvSpPr>
      <dsp:spPr>
        <a:xfrm>
          <a:off x="0" y="2492"/>
          <a:ext cx="6492875" cy="8500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There are several strategies that athletes can try to reduce the effects</a:t>
          </a:r>
          <a:endParaRPr lang="en-US" sz="2300" kern="1200" dirty="0"/>
        </a:p>
      </dsp:txBody>
      <dsp:txXfrm>
        <a:off x="0" y="2492"/>
        <a:ext cx="6492875" cy="850069"/>
      </dsp:txXfrm>
    </dsp:sp>
    <dsp:sp modelId="{61061A31-797B-47E3-AFDE-957807336D3A}">
      <dsp:nvSpPr>
        <dsp:cNvPr id="0" name=""/>
        <dsp:cNvSpPr/>
      </dsp:nvSpPr>
      <dsp:spPr>
        <a:xfrm>
          <a:off x="0" y="852561"/>
          <a:ext cx="6492875" cy="0"/>
        </a:xfrm>
        <a:prstGeom prst="line">
          <a:avLst/>
        </a:prstGeom>
        <a:solidFill>
          <a:schemeClr val="accent2">
            <a:hueOff val="-291073"/>
            <a:satOff val="-16786"/>
            <a:lumOff val="1726"/>
            <a:alphaOff val="0"/>
          </a:schemeClr>
        </a:solidFill>
        <a:ln w="12700" cap="flat" cmpd="sng" algn="ctr">
          <a:solidFill>
            <a:schemeClr val="accent2">
              <a:hueOff val="-291073"/>
              <a:satOff val="-16786"/>
              <a:lumOff val="172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4E709C-AF73-4671-85DE-C58F9B144FEF}">
      <dsp:nvSpPr>
        <dsp:cNvPr id="0" name=""/>
        <dsp:cNvSpPr/>
      </dsp:nvSpPr>
      <dsp:spPr>
        <a:xfrm>
          <a:off x="0" y="852561"/>
          <a:ext cx="6492875" cy="8500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Setting your watch through time zones</a:t>
          </a:r>
          <a:endParaRPr lang="en-US" sz="2300" kern="1200" dirty="0"/>
        </a:p>
      </dsp:txBody>
      <dsp:txXfrm>
        <a:off x="0" y="852561"/>
        <a:ext cx="6492875" cy="850069"/>
      </dsp:txXfrm>
    </dsp:sp>
    <dsp:sp modelId="{92097F75-CF55-4994-BDDB-FB7BDFD9A04A}">
      <dsp:nvSpPr>
        <dsp:cNvPr id="0" name=""/>
        <dsp:cNvSpPr/>
      </dsp:nvSpPr>
      <dsp:spPr>
        <a:xfrm>
          <a:off x="0" y="1702630"/>
          <a:ext cx="6492875" cy="0"/>
        </a:xfrm>
        <a:prstGeom prst="line">
          <a:avLst/>
        </a:prstGeom>
        <a:solidFill>
          <a:schemeClr val="accent2">
            <a:hueOff val="-582145"/>
            <a:satOff val="-33571"/>
            <a:lumOff val="3451"/>
            <a:alphaOff val="0"/>
          </a:schemeClr>
        </a:solidFill>
        <a:ln w="12700" cap="flat" cmpd="sng" algn="ctr">
          <a:solidFill>
            <a:schemeClr val="accent2">
              <a:hueOff val="-582145"/>
              <a:satOff val="-33571"/>
              <a:lumOff val="345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D3CBA9-81F8-4180-9E99-D18488BEAAB0}">
      <dsp:nvSpPr>
        <dsp:cNvPr id="0" name=""/>
        <dsp:cNvSpPr/>
      </dsp:nvSpPr>
      <dsp:spPr>
        <a:xfrm>
          <a:off x="0" y="1702630"/>
          <a:ext cx="6492875" cy="8500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Planning flights if possible</a:t>
          </a:r>
          <a:endParaRPr lang="en-US" sz="2300" kern="1200" dirty="0"/>
        </a:p>
      </dsp:txBody>
      <dsp:txXfrm>
        <a:off x="0" y="1702630"/>
        <a:ext cx="6492875" cy="850069"/>
      </dsp:txXfrm>
    </dsp:sp>
    <dsp:sp modelId="{DF71C246-F209-49D0-A2B1-D7DABE79457E}">
      <dsp:nvSpPr>
        <dsp:cNvPr id="0" name=""/>
        <dsp:cNvSpPr/>
      </dsp:nvSpPr>
      <dsp:spPr>
        <a:xfrm>
          <a:off x="0" y="2552699"/>
          <a:ext cx="6492875" cy="0"/>
        </a:xfrm>
        <a:prstGeom prst="line">
          <a:avLst/>
        </a:prstGeom>
        <a:solidFill>
          <a:schemeClr val="accent2">
            <a:hueOff val="-873218"/>
            <a:satOff val="-50357"/>
            <a:lumOff val="5177"/>
            <a:alphaOff val="0"/>
          </a:schemeClr>
        </a:solidFill>
        <a:ln w="12700" cap="flat" cmpd="sng" algn="ctr">
          <a:solidFill>
            <a:schemeClr val="accent2">
              <a:hueOff val="-873218"/>
              <a:satOff val="-50357"/>
              <a:lumOff val="517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23AA05-8452-409A-9188-B72B40199DFC}">
      <dsp:nvSpPr>
        <dsp:cNvPr id="0" name=""/>
        <dsp:cNvSpPr/>
      </dsp:nvSpPr>
      <dsp:spPr>
        <a:xfrm>
          <a:off x="0" y="2552699"/>
          <a:ext cx="6492875" cy="8500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Prescribe hypnotics</a:t>
          </a:r>
          <a:endParaRPr lang="en-US" sz="2300" kern="1200" dirty="0"/>
        </a:p>
      </dsp:txBody>
      <dsp:txXfrm>
        <a:off x="0" y="2552699"/>
        <a:ext cx="6492875" cy="850069"/>
      </dsp:txXfrm>
    </dsp:sp>
    <dsp:sp modelId="{500239C4-DF03-46E0-9555-EE4A372208BC}">
      <dsp:nvSpPr>
        <dsp:cNvPr id="0" name=""/>
        <dsp:cNvSpPr/>
      </dsp:nvSpPr>
      <dsp:spPr>
        <a:xfrm>
          <a:off x="0" y="3402769"/>
          <a:ext cx="6492875" cy="0"/>
        </a:xfrm>
        <a:prstGeom prst="line">
          <a:avLst/>
        </a:prstGeom>
        <a:solidFill>
          <a:schemeClr val="accent2">
            <a:hueOff val="-1164290"/>
            <a:satOff val="-67142"/>
            <a:lumOff val="6902"/>
            <a:alphaOff val="0"/>
          </a:schemeClr>
        </a:solidFill>
        <a:ln w="12700" cap="flat" cmpd="sng" algn="ctr">
          <a:solidFill>
            <a:schemeClr val="accent2">
              <a:hueOff val="-1164290"/>
              <a:satOff val="-67142"/>
              <a:lumOff val="690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DBFEB3-2066-40F0-ACD5-07F7AC482AEA}">
      <dsp:nvSpPr>
        <dsp:cNvPr id="0" name=""/>
        <dsp:cNvSpPr/>
      </dsp:nvSpPr>
      <dsp:spPr>
        <a:xfrm>
          <a:off x="0" y="3402769"/>
          <a:ext cx="6492875" cy="8500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Drink plenty of water, avoid alcohol</a:t>
          </a:r>
          <a:endParaRPr lang="en-US" sz="2300" kern="1200" dirty="0"/>
        </a:p>
      </dsp:txBody>
      <dsp:txXfrm>
        <a:off x="0" y="3402769"/>
        <a:ext cx="6492875" cy="850069"/>
      </dsp:txXfrm>
    </dsp:sp>
    <dsp:sp modelId="{10E81AA8-4E6C-4BA3-A706-0F56C8C5FD1C}">
      <dsp:nvSpPr>
        <dsp:cNvPr id="0" name=""/>
        <dsp:cNvSpPr/>
      </dsp:nvSpPr>
      <dsp:spPr>
        <a:xfrm>
          <a:off x="0" y="4252838"/>
          <a:ext cx="6492875" cy="0"/>
        </a:xfrm>
        <a:prstGeom prst="lin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FE2C50-FAC7-4BB2-90F5-1F35AB93CCAB}">
      <dsp:nvSpPr>
        <dsp:cNvPr id="0" name=""/>
        <dsp:cNvSpPr/>
      </dsp:nvSpPr>
      <dsp:spPr>
        <a:xfrm>
          <a:off x="0" y="4252838"/>
          <a:ext cx="6492875" cy="8500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Allowing time for acclimatisation</a:t>
          </a:r>
          <a:endParaRPr lang="en-US" sz="2300" kern="1200" dirty="0"/>
        </a:p>
      </dsp:txBody>
      <dsp:txXfrm>
        <a:off x="0" y="4252838"/>
        <a:ext cx="6492875" cy="85006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0FF7B4-0952-487E-B22A-089AE51AE2D7}">
      <dsp:nvSpPr>
        <dsp:cNvPr id="0" name=""/>
        <dsp:cNvSpPr/>
      </dsp:nvSpPr>
      <dsp:spPr>
        <a:xfrm>
          <a:off x="0" y="623"/>
          <a:ext cx="6492875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BE6041-0416-4144-B708-64AD98EBAD30}">
      <dsp:nvSpPr>
        <dsp:cNvPr id="0" name=""/>
        <dsp:cNvSpPr/>
      </dsp:nvSpPr>
      <dsp:spPr>
        <a:xfrm>
          <a:off x="0" y="623"/>
          <a:ext cx="6492875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Most athletes real have to take precautions to avoid illness such as diarrhoea and vomiting</a:t>
          </a:r>
          <a:endParaRPr lang="en-US" sz="2300" kern="1200" dirty="0"/>
        </a:p>
      </dsp:txBody>
      <dsp:txXfrm>
        <a:off x="0" y="623"/>
        <a:ext cx="6492875" cy="1020830"/>
      </dsp:txXfrm>
    </dsp:sp>
    <dsp:sp modelId="{16424F90-D46D-4F97-8AED-29F27A76698E}">
      <dsp:nvSpPr>
        <dsp:cNvPr id="0" name=""/>
        <dsp:cNvSpPr/>
      </dsp:nvSpPr>
      <dsp:spPr>
        <a:xfrm>
          <a:off x="0" y="1021453"/>
          <a:ext cx="6492875" cy="0"/>
        </a:xfrm>
        <a:prstGeom prst="line">
          <a:avLst/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accent2">
              <a:hueOff val="-363841"/>
              <a:satOff val="-20982"/>
              <a:lumOff val="215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26A37D-BB34-43A5-8FA1-617C723A9028}">
      <dsp:nvSpPr>
        <dsp:cNvPr id="0" name=""/>
        <dsp:cNvSpPr/>
      </dsp:nvSpPr>
      <dsp:spPr>
        <a:xfrm>
          <a:off x="0" y="1021453"/>
          <a:ext cx="6492875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Paying particular attention to personal hygiene – take hand wash</a:t>
          </a:r>
          <a:endParaRPr lang="en-US" sz="2300" kern="1200" dirty="0"/>
        </a:p>
      </dsp:txBody>
      <dsp:txXfrm>
        <a:off x="0" y="1021453"/>
        <a:ext cx="6492875" cy="1020830"/>
      </dsp:txXfrm>
    </dsp:sp>
    <dsp:sp modelId="{C6D59C1D-0D95-4BF1-A284-DFAC23C2F067}">
      <dsp:nvSpPr>
        <dsp:cNvPr id="0" name=""/>
        <dsp:cNvSpPr/>
      </dsp:nvSpPr>
      <dsp:spPr>
        <a:xfrm>
          <a:off x="0" y="2042284"/>
          <a:ext cx="6492875" cy="0"/>
        </a:xfrm>
        <a:prstGeom prst="line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AC86D9-D91D-43C5-AEC8-E2B0EBE083C7}">
      <dsp:nvSpPr>
        <dsp:cNvPr id="0" name=""/>
        <dsp:cNvSpPr/>
      </dsp:nvSpPr>
      <dsp:spPr>
        <a:xfrm>
          <a:off x="0" y="2042284"/>
          <a:ext cx="6492875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Avoid high risk foods – raw/uncooked/unpasteurised foods. If self catering cross contamination</a:t>
          </a:r>
          <a:endParaRPr lang="en-US" sz="2300" kern="1200" dirty="0"/>
        </a:p>
      </dsp:txBody>
      <dsp:txXfrm>
        <a:off x="0" y="2042284"/>
        <a:ext cx="6492875" cy="1020830"/>
      </dsp:txXfrm>
    </dsp:sp>
    <dsp:sp modelId="{C6AF2343-CC25-4C46-8B71-F9BB67B85BA7}">
      <dsp:nvSpPr>
        <dsp:cNvPr id="0" name=""/>
        <dsp:cNvSpPr/>
      </dsp:nvSpPr>
      <dsp:spPr>
        <a:xfrm>
          <a:off x="0" y="3063115"/>
          <a:ext cx="6492875" cy="0"/>
        </a:xfrm>
        <a:prstGeom prst="line">
          <a:avLst/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accent2">
              <a:hueOff val="-1091522"/>
              <a:satOff val="-62946"/>
              <a:lumOff val="647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FF89C3-1278-4BAD-AE1E-9C0F81E7A371}">
      <dsp:nvSpPr>
        <dsp:cNvPr id="0" name=""/>
        <dsp:cNvSpPr/>
      </dsp:nvSpPr>
      <dsp:spPr>
        <a:xfrm>
          <a:off x="0" y="3063115"/>
          <a:ext cx="6492875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Avoid ice</a:t>
          </a:r>
          <a:endParaRPr lang="en-US" sz="2300" kern="1200" dirty="0"/>
        </a:p>
      </dsp:txBody>
      <dsp:txXfrm>
        <a:off x="0" y="3063115"/>
        <a:ext cx="6492875" cy="1020830"/>
      </dsp:txXfrm>
    </dsp:sp>
    <dsp:sp modelId="{5C861872-FB2A-41F0-B87B-359910B24902}">
      <dsp:nvSpPr>
        <dsp:cNvPr id="0" name=""/>
        <dsp:cNvSpPr/>
      </dsp:nvSpPr>
      <dsp:spPr>
        <a:xfrm>
          <a:off x="0" y="4083946"/>
          <a:ext cx="6492875" cy="0"/>
        </a:xfrm>
        <a:prstGeom prst="lin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85ECA5-F19E-427F-B1E7-02B084D1AB74}">
      <dsp:nvSpPr>
        <dsp:cNvPr id="0" name=""/>
        <dsp:cNvSpPr/>
      </dsp:nvSpPr>
      <dsp:spPr>
        <a:xfrm>
          <a:off x="0" y="4083946"/>
          <a:ext cx="6492875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Peel all fruit</a:t>
          </a:r>
          <a:endParaRPr lang="en-US" sz="2300" kern="1200" dirty="0"/>
        </a:p>
      </dsp:txBody>
      <dsp:txXfrm>
        <a:off x="0" y="4083946"/>
        <a:ext cx="6492875" cy="102083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92CCE9-B888-4C31-94F5-E4EBFC250B02}">
      <dsp:nvSpPr>
        <dsp:cNvPr id="0" name=""/>
        <dsp:cNvSpPr/>
      </dsp:nvSpPr>
      <dsp:spPr>
        <a:xfrm>
          <a:off x="0" y="0"/>
          <a:ext cx="6492875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EDCE0B-5442-4AB5-BDB9-644D1BEB3390}">
      <dsp:nvSpPr>
        <dsp:cNvPr id="0" name=""/>
        <dsp:cNvSpPr/>
      </dsp:nvSpPr>
      <dsp:spPr>
        <a:xfrm>
          <a:off x="0" y="0"/>
          <a:ext cx="6492875" cy="6381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Avoid veg unless washed in bottled water</a:t>
          </a:r>
          <a:endParaRPr lang="en-US" sz="1700" kern="1200" dirty="0"/>
        </a:p>
      </dsp:txBody>
      <dsp:txXfrm>
        <a:off x="0" y="0"/>
        <a:ext cx="6492875" cy="638175"/>
      </dsp:txXfrm>
    </dsp:sp>
    <dsp:sp modelId="{0404FC58-CF5C-40F8-9754-54794DA70871}">
      <dsp:nvSpPr>
        <dsp:cNvPr id="0" name=""/>
        <dsp:cNvSpPr/>
      </dsp:nvSpPr>
      <dsp:spPr>
        <a:xfrm>
          <a:off x="0" y="638175"/>
          <a:ext cx="6492875" cy="0"/>
        </a:xfrm>
        <a:prstGeom prst="line">
          <a:avLst/>
        </a:prstGeom>
        <a:solidFill>
          <a:schemeClr val="accent2">
            <a:hueOff val="-207909"/>
            <a:satOff val="-11990"/>
            <a:lumOff val="1233"/>
            <a:alphaOff val="0"/>
          </a:schemeClr>
        </a:solidFill>
        <a:ln w="12700" cap="flat" cmpd="sng" algn="ctr">
          <a:solidFill>
            <a:schemeClr val="accent2">
              <a:hueOff val="-207909"/>
              <a:satOff val="-11990"/>
              <a:lumOff val="123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96CF50-FCBE-4206-8780-0FF89F640AF4}">
      <dsp:nvSpPr>
        <dsp:cNvPr id="0" name=""/>
        <dsp:cNvSpPr/>
      </dsp:nvSpPr>
      <dsp:spPr>
        <a:xfrm>
          <a:off x="0" y="638175"/>
          <a:ext cx="6492875" cy="6381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Using bottled water </a:t>
          </a:r>
          <a:endParaRPr lang="en-US" sz="1700" kern="1200" dirty="0"/>
        </a:p>
      </dsp:txBody>
      <dsp:txXfrm>
        <a:off x="0" y="638175"/>
        <a:ext cx="6492875" cy="638175"/>
      </dsp:txXfrm>
    </dsp:sp>
    <dsp:sp modelId="{C5889F76-6719-4FB0-813F-75649DFC7B08}">
      <dsp:nvSpPr>
        <dsp:cNvPr id="0" name=""/>
        <dsp:cNvSpPr/>
      </dsp:nvSpPr>
      <dsp:spPr>
        <a:xfrm>
          <a:off x="0" y="1276350"/>
          <a:ext cx="6492875" cy="0"/>
        </a:xfrm>
        <a:prstGeom prst="line">
          <a:avLst/>
        </a:prstGeom>
        <a:solidFill>
          <a:schemeClr val="accent2">
            <a:hueOff val="-415818"/>
            <a:satOff val="-23979"/>
            <a:lumOff val="2465"/>
            <a:alphaOff val="0"/>
          </a:schemeClr>
        </a:solidFill>
        <a:ln w="12700" cap="flat" cmpd="sng" algn="ctr">
          <a:solidFill>
            <a:schemeClr val="accent2">
              <a:hueOff val="-415818"/>
              <a:satOff val="-23979"/>
              <a:lumOff val="24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593F55-403E-4167-BF80-CCC0E58BCC0F}">
      <dsp:nvSpPr>
        <dsp:cNvPr id="0" name=""/>
        <dsp:cNvSpPr/>
      </dsp:nvSpPr>
      <dsp:spPr>
        <a:xfrm>
          <a:off x="0" y="1276350"/>
          <a:ext cx="6492875" cy="6381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Avoid food from markets, fast food outlets</a:t>
          </a:r>
          <a:endParaRPr lang="en-US" sz="1700" kern="1200" dirty="0"/>
        </a:p>
      </dsp:txBody>
      <dsp:txXfrm>
        <a:off x="0" y="1276350"/>
        <a:ext cx="6492875" cy="638175"/>
      </dsp:txXfrm>
    </dsp:sp>
    <dsp:sp modelId="{6A853D8F-AF61-4107-84E0-191F68552694}">
      <dsp:nvSpPr>
        <dsp:cNvPr id="0" name=""/>
        <dsp:cNvSpPr/>
      </dsp:nvSpPr>
      <dsp:spPr>
        <a:xfrm>
          <a:off x="0" y="1914524"/>
          <a:ext cx="6492875" cy="0"/>
        </a:xfrm>
        <a:prstGeom prst="line">
          <a:avLst/>
        </a:prstGeom>
        <a:solidFill>
          <a:schemeClr val="accent2">
            <a:hueOff val="-623727"/>
            <a:satOff val="-35969"/>
            <a:lumOff val="3698"/>
            <a:alphaOff val="0"/>
          </a:schemeClr>
        </a:solidFill>
        <a:ln w="12700" cap="flat" cmpd="sng" algn="ctr">
          <a:solidFill>
            <a:schemeClr val="accent2">
              <a:hueOff val="-623727"/>
              <a:satOff val="-35969"/>
              <a:lumOff val="369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8F4E63-DB71-4D45-8109-B9A2E122694F}">
      <dsp:nvSpPr>
        <dsp:cNvPr id="0" name=""/>
        <dsp:cNvSpPr/>
      </dsp:nvSpPr>
      <dsp:spPr>
        <a:xfrm>
          <a:off x="0" y="1914525"/>
          <a:ext cx="6492875" cy="6381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Avoid buffets , if food has been on a buffet longer than 2 hours</a:t>
          </a:r>
          <a:endParaRPr lang="en-US" sz="1700" kern="1200" dirty="0"/>
        </a:p>
      </dsp:txBody>
      <dsp:txXfrm>
        <a:off x="0" y="1914525"/>
        <a:ext cx="6492875" cy="638175"/>
      </dsp:txXfrm>
    </dsp:sp>
    <dsp:sp modelId="{F2DD43F3-5882-4AA0-97C3-64BD8014B5B8}">
      <dsp:nvSpPr>
        <dsp:cNvPr id="0" name=""/>
        <dsp:cNvSpPr/>
      </dsp:nvSpPr>
      <dsp:spPr>
        <a:xfrm>
          <a:off x="0" y="2552700"/>
          <a:ext cx="6492875" cy="0"/>
        </a:xfrm>
        <a:prstGeom prst="line">
          <a:avLst/>
        </a:prstGeom>
        <a:solidFill>
          <a:schemeClr val="accent2">
            <a:hueOff val="-831636"/>
            <a:satOff val="-47959"/>
            <a:lumOff val="4930"/>
            <a:alphaOff val="0"/>
          </a:schemeClr>
        </a:solidFill>
        <a:ln w="12700" cap="flat" cmpd="sng" algn="ctr">
          <a:solidFill>
            <a:schemeClr val="accent2">
              <a:hueOff val="-831636"/>
              <a:satOff val="-47959"/>
              <a:lumOff val="493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722B51-1BB0-468C-9815-8C5743775571}">
      <dsp:nvSpPr>
        <dsp:cNvPr id="0" name=""/>
        <dsp:cNvSpPr/>
      </dsp:nvSpPr>
      <dsp:spPr>
        <a:xfrm>
          <a:off x="0" y="2552700"/>
          <a:ext cx="6492875" cy="6381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If food hygiene is questionable try to only eat cooked or pre packed food</a:t>
          </a:r>
          <a:endParaRPr lang="en-US" sz="1700" kern="1200" dirty="0"/>
        </a:p>
      </dsp:txBody>
      <dsp:txXfrm>
        <a:off x="0" y="2552700"/>
        <a:ext cx="6492875" cy="638175"/>
      </dsp:txXfrm>
    </dsp:sp>
    <dsp:sp modelId="{01148E7C-3430-4C35-A22C-4279B6894571}">
      <dsp:nvSpPr>
        <dsp:cNvPr id="0" name=""/>
        <dsp:cNvSpPr/>
      </dsp:nvSpPr>
      <dsp:spPr>
        <a:xfrm>
          <a:off x="0" y="3190874"/>
          <a:ext cx="6492875" cy="0"/>
        </a:xfrm>
        <a:prstGeom prst="line">
          <a:avLst/>
        </a:prstGeom>
        <a:solidFill>
          <a:schemeClr val="accent2">
            <a:hueOff val="-1039545"/>
            <a:satOff val="-59949"/>
            <a:lumOff val="6163"/>
            <a:alphaOff val="0"/>
          </a:schemeClr>
        </a:solidFill>
        <a:ln w="12700" cap="flat" cmpd="sng" algn="ctr">
          <a:solidFill>
            <a:schemeClr val="accent2">
              <a:hueOff val="-1039545"/>
              <a:satOff val="-59949"/>
              <a:lumOff val="616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573343-1051-4577-BC1F-F9D1530D54C3}">
      <dsp:nvSpPr>
        <dsp:cNvPr id="0" name=""/>
        <dsp:cNvSpPr/>
      </dsp:nvSpPr>
      <dsp:spPr>
        <a:xfrm>
          <a:off x="0" y="3190875"/>
          <a:ext cx="6492875" cy="6381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Take a food thermometer- food should be over 70 deg</a:t>
          </a:r>
          <a:endParaRPr lang="en-US" sz="1700" kern="1200" dirty="0"/>
        </a:p>
      </dsp:txBody>
      <dsp:txXfrm>
        <a:off x="0" y="3190875"/>
        <a:ext cx="6492875" cy="638175"/>
      </dsp:txXfrm>
    </dsp:sp>
    <dsp:sp modelId="{21E3EF78-3214-43DF-AAFC-AB5BBBBE27A4}">
      <dsp:nvSpPr>
        <dsp:cNvPr id="0" name=""/>
        <dsp:cNvSpPr/>
      </dsp:nvSpPr>
      <dsp:spPr>
        <a:xfrm>
          <a:off x="0" y="3829050"/>
          <a:ext cx="6492875" cy="0"/>
        </a:xfrm>
        <a:prstGeom prst="line">
          <a:avLst/>
        </a:prstGeom>
        <a:solidFill>
          <a:schemeClr val="accent2">
            <a:hueOff val="-1247454"/>
            <a:satOff val="-71938"/>
            <a:lumOff val="7395"/>
            <a:alphaOff val="0"/>
          </a:schemeClr>
        </a:solidFill>
        <a:ln w="12700" cap="flat" cmpd="sng" algn="ctr">
          <a:solidFill>
            <a:schemeClr val="accent2">
              <a:hueOff val="-1247454"/>
              <a:satOff val="-71938"/>
              <a:lumOff val="739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E51122-E6B0-4787-8F13-8A8738B634F1}">
      <dsp:nvSpPr>
        <dsp:cNvPr id="0" name=""/>
        <dsp:cNvSpPr/>
      </dsp:nvSpPr>
      <dsp:spPr>
        <a:xfrm>
          <a:off x="0" y="3829050"/>
          <a:ext cx="6492875" cy="6381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Probiotics </a:t>
          </a:r>
          <a:endParaRPr lang="en-US" sz="1700" kern="1200" dirty="0"/>
        </a:p>
      </dsp:txBody>
      <dsp:txXfrm>
        <a:off x="0" y="3829050"/>
        <a:ext cx="6492875" cy="638175"/>
      </dsp:txXfrm>
    </dsp:sp>
    <dsp:sp modelId="{B4FD33B0-A960-4CF7-9E3E-246C31FE3699}">
      <dsp:nvSpPr>
        <dsp:cNvPr id="0" name=""/>
        <dsp:cNvSpPr/>
      </dsp:nvSpPr>
      <dsp:spPr>
        <a:xfrm>
          <a:off x="0" y="4467225"/>
          <a:ext cx="6492875" cy="0"/>
        </a:xfrm>
        <a:prstGeom prst="lin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1C6956-AADB-4B0F-A89F-3A0A33FC9429}">
      <dsp:nvSpPr>
        <dsp:cNvPr id="0" name=""/>
        <dsp:cNvSpPr/>
      </dsp:nvSpPr>
      <dsp:spPr>
        <a:xfrm>
          <a:off x="0" y="4467225"/>
          <a:ext cx="6492875" cy="6381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Take your own snacks and some other quick meal replacements – noodles, packs of rice, cereals.</a:t>
          </a:r>
          <a:endParaRPr lang="en-US" sz="1700" kern="1200" dirty="0"/>
        </a:p>
      </dsp:txBody>
      <dsp:txXfrm>
        <a:off x="0" y="4467225"/>
        <a:ext cx="6492875" cy="63817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03CA73-DC40-4DBE-AB74-C17F813381D0}">
      <dsp:nvSpPr>
        <dsp:cNvPr id="0" name=""/>
        <dsp:cNvSpPr/>
      </dsp:nvSpPr>
      <dsp:spPr>
        <a:xfrm>
          <a:off x="0" y="0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64B2FD-9D2E-477C-A92A-8C98A3193DC4}">
      <dsp:nvSpPr>
        <dsp:cNvPr id="0" name=""/>
        <dsp:cNvSpPr/>
      </dsp:nvSpPr>
      <dsp:spPr>
        <a:xfrm>
          <a:off x="0" y="0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/>
            <a:t>Plenty of fluids </a:t>
          </a:r>
          <a:endParaRPr lang="en-US" sz="3600" kern="1200" dirty="0"/>
        </a:p>
      </dsp:txBody>
      <dsp:txXfrm>
        <a:off x="0" y="0"/>
        <a:ext cx="6900512" cy="1384035"/>
      </dsp:txXfrm>
    </dsp:sp>
    <dsp:sp modelId="{2A26A025-0C79-4789-B97F-7E168E5AD28B}">
      <dsp:nvSpPr>
        <dsp:cNvPr id="0" name=""/>
        <dsp:cNvSpPr/>
      </dsp:nvSpPr>
      <dsp:spPr>
        <a:xfrm>
          <a:off x="0" y="1384035"/>
          <a:ext cx="6900512" cy="0"/>
        </a:xfrm>
        <a:prstGeom prst="line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accent2">
              <a:hueOff val="-485121"/>
              <a:satOff val="-27976"/>
              <a:lumOff val="28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31277C-09EB-40F6-9C75-8217BD87CC82}">
      <dsp:nvSpPr>
        <dsp:cNvPr id="0" name=""/>
        <dsp:cNvSpPr/>
      </dsp:nvSpPr>
      <dsp:spPr>
        <a:xfrm>
          <a:off x="0" y="1384035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/>
            <a:t>Rest</a:t>
          </a:r>
          <a:endParaRPr lang="en-US" sz="3600" kern="1200" dirty="0"/>
        </a:p>
      </dsp:txBody>
      <dsp:txXfrm>
        <a:off x="0" y="1384035"/>
        <a:ext cx="6900512" cy="1384035"/>
      </dsp:txXfrm>
    </dsp:sp>
    <dsp:sp modelId="{030275FE-368B-414A-8801-80E7B8BE1D75}">
      <dsp:nvSpPr>
        <dsp:cNvPr id="0" name=""/>
        <dsp:cNvSpPr/>
      </dsp:nvSpPr>
      <dsp:spPr>
        <a:xfrm>
          <a:off x="0" y="2768070"/>
          <a:ext cx="6900512" cy="0"/>
        </a:xfrm>
        <a:prstGeom prst="line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accent2">
              <a:hueOff val="-970242"/>
              <a:satOff val="-55952"/>
              <a:lumOff val="575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356A15-0B92-4770-8F82-54EFEBAF09A2}">
      <dsp:nvSpPr>
        <dsp:cNvPr id="0" name=""/>
        <dsp:cNvSpPr/>
      </dsp:nvSpPr>
      <dsp:spPr>
        <a:xfrm>
          <a:off x="0" y="2768070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/>
            <a:t>May need some medication</a:t>
          </a:r>
          <a:endParaRPr lang="en-US" sz="3600" kern="1200" dirty="0"/>
        </a:p>
      </dsp:txBody>
      <dsp:txXfrm>
        <a:off x="0" y="2768070"/>
        <a:ext cx="6900512" cy="1384035"/>
      </dsp:txXfrm>
    </dsp:sp>
    <dsp:sp modelId="{57989E31-3EDD-42E5-9E9B-087997C60DBA}">
      <dsp:nvSpPr>
        <dsp:cNvPr id="0" name=""/>
        <dsp:cNvSpPr/>
      </dsp:nvSpPr>
      <dsp:spPr>
        <a:xfrm>
          <a:off x="0" y="4152105"/>
          <a:ext cx="6900512" cy="0"/>
        </a:xfrm>
        <a:prstGeom prst="lin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8A6F43-C7A1-4FEB-939F-BE82A8A0F8AC}">
      <dsp:nvSpPr>
        <dsp:cNvPr id="0" name=""/>
        <dsp:cNvSpPr/>
      </dsp:nvSpPr>
      <dsp:spPr>
        <a:xfrm>
          <a:off x="0" y="4152105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/>
            <a:t>When re introducing food keep to low fat and low fibre for a few days.</a:t>
          </a:r>
          <a:endParaRPr lang="en-US" sz="3600" kern="1200" dirty="0"/>
        </a:p>
      </dsp:txBody>
      <dsp:txXfrm>
        <a:off x="0" y="4152105"/>
        <a:ext cx="6900512" cy="138403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980135-76F0-4662-900D-0CF44842B4DE}">
      <dsp:nvSpPr>
        <dsp:cNvPr id="0" name=""/>
        <dsp:cNvSpPr/>
      </dsp:nvSpPr>
      <dsp:spPr>
        <a:xfrm>
          <a:off x="2128400" y="2346"/>
          <a:ext cx="2394451" cy="102578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Planning is important</a:t>
          </a:r>
          <a:endParaRPr lang="en-US" sz="2000" kern="1200" dirty="0"/>
        </a:p>
      </dsp:txBody>
      <dsp:txXfrm>
        <a:off x="2178475" y="52421"/>
        <a:ext cx="2294301" cy="925633"/>
      </dsp:txXfrm>
    </dsp:sp>
    <dsp:sp modelId="{92729A0A-F424-4E21-A685-DA577722B451}">
      <dsp:nvSpPr>
        <dsp:cNvPr id="0" name=""/>
        <dsp:cNvSpPr/>
      </dsp:nvSpPr>
      <dsp:spPr>
        <a:xfrm>
          <a:off x="2128400" y="1079418"/>
          <a:ext cx="2394451" cy="1025783"/>
        </a:xfrm>
        <a:prstGeom prst="roundRect">
          <a:avLst/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Adapting meals and snacks when travelling</a:t>
          </a:r>
          <a:endParaRPr lang="en-US" sz="2000" kern="1200" dirty="0"/>
        </a:p>
      </dsp:txBody>
      <dsp:txXfrm>
        <a:off x="2178475" y="1129493"/>
        <a:ext cx="2294301" cy="925633"/>
      </dsp:txXfrm>
    </dsp:sp>
    <dsp:sp modelId="{81FB5556-18BE-4E6B-90F8-2D1B027BC30F}">
      <dsp:nvSpPr>
        <dsp:cNvPr id="0" name=""/>
        <dsp:cNvSpPr/>
      </dsp:nvSpPr>
      <dsp:spPr>
        <a:xfrm>
          <a:off x="2128400" y="2156490"/>
          <a:ext cx="2394451" cy="1025783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Avoid high protein meals and eat carbs as it induces sleep</a:t>
          </a:r>
          <a:endParaRPr lang="en-US" sz="2000" kern="1200" dirty="0"/>
        </a:p>
      </dsp:txBody>
      <dsp:txXfrm>
        <a:off x="2178475" y="2206565"/>
        <a:ext cx="2294301" cy="925633"/>
      </dsp:txXfrm>
    </dsp:sp>
    <dsp:sp modelId="{C95373DC-AEA0-4E0E-962F-B682BD29BD07}">
      <dsp:nvSpPr>
        <dsp:cNvPr id="0" name=""/>
        <dsp:cNvSpPr/>
      </dsp:nvSpPr>
      <dsp:spPr>
        <a:xfrm>
          <a:off x="2128400" y="3233562"/>
          <a:ext cx="2394451" cy="1025783"/>
        </a:xfrm>
        <a:prstGeom prst="roundRect">
          <a:avLst/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Eat little and often</a:t>
          </a:r>
          <a:endParaRPr lang="en-US" sz="2000" kern="1200" dirty="0"/>
        </a:p>
      </dsp:txBody>
      <dsp:txXfrm>
        <a:off x="2178475" y="3283637"/>
        <a:ext cx="2294301" cy="925633"/>
      </dsp:txXfrm>
    </dsp:sp>
    <dsp:sp modelId="{1BAE949E-E298-42DE-AB9E-7550E460DFDE}">
      <dsp:nvSpPr>
        <dsp:cNvPr id="0" name=""/>
        <dsp:cNvSpPr/>
      </dsp:nvSpPr>
      <dsp:spPr>
        <a:xfrm>
          <a:off x="2128400" y="4310634"/>
          <a:ext cx="2394451" cy="1025783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Drink plenty of fluids</a:t>
          </a:r>
          <a:endParaRPr lang="en-US" sz="2000" kern="1200" dirty="0"/>
        </a:p>
      </dsp:txBody>
      <dsp:txXfrm>
        <a:off x="2178475" y="4360709"/>
        <a:ext cx="2294301" cy="92563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B39B52-0AE3-4955-ABFC-43D9AB4D7FBB}">
      <dsp:nvSpPr>
        <dsp:cNvPr id="0" name=""/>
        <dsp:cNvSpPr/>
      </dsp:nvSpPr>
      <dsp:spPr>
        <a:xfrm>
          <a:off x="166281" y="3684"/>
          <a:ext cx="1974590" cy="118475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Fruit – canned and pots</a:t>
          </a:r>
          <a:endParaRPr lang="en-US" sz="1600" kern="1200" dirty="0"/>
        </a:p>
      </dsp:txBody>
      <dsp:txXfrm>
        <a:off x="166281" y="3684"/>
        <a:ext cx="1974590" cy="1184754"/>
      </dsp:txXfrm>
    </dsp:sp>
    <dsp:sp modelId="{AF94763D-D0F7-4B9A-8880-B55E9955B539}">
      <dsp:nvSpPr>
        <dsp:cNvPr id="0" name=""/>
        <dsp:cNvSpPr/>
      </dsp:nvSpPr>
      <dsp:spPr>
        <a:xfrm>
          <a:off x="2338331" y="3684"/>
          <a:ext cx="1974590" cy="1184754"/>
        </a:xfrm>
        <a:prstGeom prst="rect">
          <a:avLst/>
        </a:prstGeom>
        <a:solidFill>
          <a:schemeClr val="accent2">
            <a:hueOff val="-145536"/>
            <a:satOff val="-8393"/>
            <a:lumOff val="86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Dried fruit and nuts</a:t>
          </a:r>
          <a:endParaRPr lang="en-US" sz="1600" kern="1200" dirty="0"/>
        </a:p>
      </dsp:txBody>
      <dsp:txXfrm>
        <a:off x="2338331" y="3684"/>
        <a:ext cx="1974590" cy="1184754"/>
      </dsp:txXfrm>
    </dsp:sp>
    <dsp:sp modelId="{A95A893A-860F-4AA1-AFC1-D6604C1227B9}">
      <dsp:nvSpPr>
        <dsp:cNvPr id="0" name=""/>
        <dsp:cNvSpPr/>
      </dsp:nvSpPr>
      <dsp:spPr>
        <a:xfrm>
          <a:off x="4510380" y="3684"/>
          <a:ext cx="1974590" cy="1184754"/>
        </a:xfrm>
        <a:prstGeom prst="rect">
          <a:avLst/>
        </a:prstGeom>
        <a:solidFill>
          <a:schemeClr val="accent2">
            <a:hueOff val="-291073"/>
            <a:satOff val="-16786"/>
            <a:lumOff val="172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Rice cakes</a:t>
          </a:r>
          <a:endParaRPr lang="en-US" sz="1600" kern="1200" dirty="0"/>
        </a:p>
      </dsp:txBody>
      <dsp:txXfrm>
        <a:off x="4510380" y="3684"/>
        <a:ext cx="1974590" cy="1184754"/>
      </dsp:txXfrm>
    </dsp:sp>
    <dsp:sp modelId="{83631C1C-B5E3-46F6-BF60-A937CA16E8DA}">
      <dsp:nvSpPr>
        <dsp:cNvPr id="0" name=""/>
        <dsp:cNvSpPr/>
      </dsp:nvSpPr>
      <dsp:spPr>
        <a:xfrm>
          <a:off x="166281" y="1385898"/>
          <a:ext cx="1974590" cy="1184754"/>
        </a:xfrm>
        <a:prstGeom prst="rect">
          <a:avLst/>
        </a:prstGeom>
        <a:solidFill>
          <a:schemeClr val="accent2">
            <a:hueOff val="-436609"/>
            <a:satOff val="-25178"/>
            <a:lumOff val="258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Pots of rice pudding</a:t>
          </a:r>
          <a:endParaRPr lang="en-US" sz="1600" kern="1200" dirty="0"/>
        </a:p>
      </dsp:txBody>
      <dsp:txXfrm>
        <a:off x="166281" y="1385898"/>
        <a:ext cx="1974590" cy="1184754"/>
      </dsp:txXfrm>
    </dsp:sp>
    <dsp:sp modelId="{A7A819A9-6327-49A2-95AD-D5730C4CFA51}">
      <dsp:nvSpPr>
        <dsp:cNvPr id="0" name=""/>
        <dsp:cNvSpPr/>
      </dsp:nvSpPr>
      <dsp:spPr>
        <a:xfrm>
          <a:off x="2338331" y="1385898"/>
          <a:ext cx="1974590" cy="1184754"/>
        </a:xfrm>
        <a:prstGeom prst="rect">
          <a:avLst/>
        </a:prstGeom>
        <a:solidFill>
          <a:schemeClr val="accent2">
            <a:hueOff val="-582145"/>
            <a:satOff val="-33571"/>
            <a:lumOff val="34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Sandwiches</a:t>
          </a:r>
          <a:endParaRPr lang="en-US" sz="1600" kern="1200" dirty="0"/>
        </a:p>
      </dsp:txBody>
      <dsp:txXfrm>
        <a:off x="2338331" y="1385898"/>
        <a:ext cx="1974590" cy="1184754"/>
      </dsp:txXfrm>
    </dsp:sp>
    <dsp:sp modelId="{2D9541C1-3E33-4DCF-9D4D-5162AE3D2C3B}">
      <dsp:nvSpPr>
        <dsp:cNvPr id="0" name=""/>
        <dsp:cNvSpPr/>
      </dsp:nvSpPr>
      <dsp:spPr>
        <a:xfrm>
          <a:off x="4510380" y="1385898"/>
          <a:ext cx="1974590" cy="1184754"/>
        </a:xfrm>
        <a:prstGeom prst="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Jelly</a:t>
          </a:r>
          <a:endParaRPr lang="en-US" sz="1600" kern="1200" dirty="0"/>
        </a:p>
      </dsp:txBody>
      <dsp:txXfrm>
        <a:off x="4510380" y="1385898"/>
        <a:ext cx="1974590" cy="1184754"/>
      </dsp:txXfrm>
    </dsp:sp>
    <dsp:sp modelId="{88CCAC09-97F8-4DFC-A333-9C80A09B7583}">
      <dsp:nvSpPr>
        <dsp:cNvPr id="0" name=""/>
        <dsp:cNvSpPr/>
      </dsp:nvSpPr>
      <dsp:spPr>
        <a:xfrm>
          <a:off x="166281" y="2768111"/>
          <a:ext cx="1974590" cy="1184754"/>
        </a:xfrm>
        <a:prstGeom prst="rect">
          <a:avLst/>
        </a:prstGeom>
        <a:solidFill>
          <a:schemeClr val="accent2">
            <a:hueOff val="-873218"/>
            <a:satOff val="-50357"/>
            <a:lumOff val="5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Cereal Pots </a:t>
          </a:r>
          <a:endParaRPr lang="en-US" sz="1600" kern="1200" dirty="0"/>
        </a:p>
      </dsp:txBody>
      <dsp:txXfrm>
        <a:off x="166281" y="2768111"/>
        <a:ext cx="1974590" cy="1184754"/>
      </dsp:txXfrm>
    </dsp:sp>
    <dsp:sp modelId="{E47BD4CC-7D96-4DA2-8D00-21612523A49B}">
      <dsp:nvSpPr>
        <dsp:cNvPr id="0" name=""/>
        <dsp:cNvSpPr/>
      </dsp:nvSpPr>
      <dsp:spPr>
        <a:xfrm>
          <a:off x="2338331" y="2768111"/>
          <a:ext cx="1974590" cy="1184754"/>
        </a:xfrm>
        <a:prstGeom prst="rect">
          <a:avLst/>
        </a:prstGeom>
        <a:solidFill>
          <a:schemeClr val="accent2">
            <a:hueOff val="-1018754"/>
            <a:satOff val="-58750"/>
            <a:lumOff val="604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Cereal bars/biscuits/crackers</a:t>
          </a:r>
          <a:endParaRPr lang="en-US" sz="1600" kern="1200" dirty="0"/>
        </a:p>
      </dsp:txBody>
      <dsp:txXfrm>
        <a:off x="2338331" y="2768111"/>
        <a:ext cx="1974590" cy="1184754"/>
      </dsp:txXfrm>
    </dsp:sp>
    <dsp:sp modelId="{4D513ECA-0F4C-426A-83BA-FF5D207383FB}">
      <dsp:nvSpPr>
        <dsp:cNvPr id="0" name=""/>
        <dsp:cNvSpPr/>
      </dsp:nvSpPr>
      <dsp:spPr>
        <a:xfrm>
          <a:off x="4510380" y="2768111"/>
          <a:ext cx="1974590" cy="1184754"/>
        </a:xfrm>
        <a:prstGeom prst="rect">
          <a:avLst/>
        </a:prstGeom>
        <a:solidFill>
          <a:schemeClr val="accent2">
            <a:hueOff val="-1164290"/>
            <a:satOff val="-67142"/>
            <a:lumOff val="6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Drinks</a:t>
          </a:r>
          <a:endParaRPr lang="en-US" sz="1600" kern="1200" dirty="0"/>
        </a:p>
      </dsp:txBody>
      <dsp:txXfrm>
        <a:off x="4510380" y="2768111"/>
        <a:ext cx="1974590" cy="1184754"/>
      </dsp:txXfrm>
    </dsp:sp>
    <dsp:sp modelId="{8A9FEFE0-7CB3-4047-9CEB-9B9E9E2EC44E}">
      <dsp:nvSpPr>
        <dsp:cNvPr id="0" name=""/>
        <dsp:cNvSpPr/>
      </dsp:nvSpPr>
      <dsp:spPr>
        <a:xfrm>
          <a:off x="1252306" y="4150325"/>
          <a:ext cx="1974590" cy="1184754"/>
        </a:xfrm>
        <a:prstGeom prst="rect">
          <a:avLst/>
        </a:prstGeom>
        <a:solidFill>
          <a:schemeClr val="accent2">
            <a:hueOff val="-1309827"/>
            <a:satOff val="-75535"/>
            <a:lumOff val="7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Canned fish - tuna</a:t>
          </a:r>
          <a:endParaRPr lang="en-US" sz="1600" kern="1200" dirty="0"/>
        </a:p>
      </dsp:txBody>
      <dsp:txXfrm>
        <a:off x="1252306" y="4150325"/>
        <a:ext cx="1974590" cy="1184754"/>
      </dsp:txXfrm>
    </dsp:sp>
    <dsp:sp modelId="{FF2C1AA5-6087-4AEC-AB4E-3C0F839ACF11}">
      <dsp:nvSpPr>
        <dsp:cNvPr id="0" name=""/>
        <dsp:cNvSpPr/>
      </dsp:nvSpPr>
      <dsp:spPr>
        <a:xfrm>
          <a:off x="3424356" y="4150325"/>
          <a:ext cx="1974590" cy="1184754"/>
        </a:xfrm>
        <a:prstGeom prst="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Any other ideas?</a:t>
          </a:r>
          <a:endParaRPr lang="en-US" sz="1600" kern="1200" dirty="0"/>
        </a:p>
      </dsp:txBody>
      <dsp:txXfrm>
        <a:off x="3424356" y="4150325"/>
        <a:ext cx="1974590" cy="118475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B72E4F-8C72-4228-A9C1-6FBF83D22996}">
      <dsp:nvSpPr>
        <dsp:cNvPr id="0" name=""/>
        <dsp:cNvSpPr/>
      </dsp:nvSpPr>
      <dsp:spPr>
        <a:xfrm>
          <a:off x="0" y="680"/>
          <a:ext cx="6269038" cy="159164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433E2F-812B-48D7-A73A-75EF87F21623}">
      <dsp:nvSpPr>
        <dsp:cNvPr id="0" name=""/>
        <dsp:cNvSpPr/>
      </dsp:nvSpPr>
      <dsp:spPr>
        <a:xfrm>
          <a:off x="481473" y="358800"/>
          <a:ext cx="875405" cy="87540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375653-D0D8-457E-8510-5D08EC5FE5BF}">
      <dsp:nvSpPr>
        <dsp:cNvPr id="0" name=""/>
        <dsp:cNvSpPr/>
      </dsp:nvSpPr>
      <dsp:spPr>
        <a:xfrm>
          <a:off x="1838352" y="680"/>
          <a:ext cx="4430685" cy="15916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449" tIns="168449" rIns="168449" bIns="168449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Potential source of infection</a:t>
          </a:r>
          <a:endParaRPr lang="en-US" sz="2500" kern="1200" dirty="0"/>
        </a:p>
      </dsp:txBody>
      <dsp:txXfrm>
        <a:off x="1838352" y="680"/>
        <a:ext cx="4430685" cy="1591647"/>
      </dsp:txXfrm>
    </dsp:sp>
    <dsp:sp modelId="{78B079B0-3110-4B8A-B721-5D2653FC5B6B}">
      <dsp:nvSpPr>
        <dsp:cNvPr id="0" name=""/>
        <dsp:cNvSpPr/>
      </dsp:nvSpPr>
      <dsp:spPr>
        <a:xfrm>
          <a:off x="0" y="1990238"/>
          <a:ext cx="6269038" cy="159164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45CDA4-3460-47DC-A893-7CC424441B76}">
      <dsp:nvSpPr>
        <dsp:cNvPr id="0" name=""/>
        <dsp:cNvSpPr/>
      </dsp:nvSpPr>
      <dsp:spPr>
        <a:xfrm>
          <a:off x="481473" y="2348359"/>
          <a:ext cx="875405" cy="87540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F570C1-EE33-4BC5-A8D1-7267E073C1B8}">
      <dsp:nvSpPr>
        <dsp:cNvPr id="0" name=""/>
        <dsp:cNvSpPr/>
      </dsp:nvSpPr>
      <dsp:spPr>
        <a:xfrm>
          <a:off x="1838352" y="1990238"/>
          <a:ext cx="4430685" cy="15916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449" tIns="168449" rIns="168449" bIns="168449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Keep them away from kit and footwear in your bag</a:t>
          </a:r>
          <a:endParaRPr lang="en-US" sz="2500" kern="1200" dirty="0"/>
        </a:p>
      </dsp:txBody>
      <dsp:txXfrm>
        <a:off x="1838352" y="1990238"/>
        <a:ext cx="4430685" cy="1591647"/>
      </dsp:txXfrm>
    </dsp:sp>
    <dsp:sp modelId="{F393EB86-D274-4787-A7A5-9A9ABD10BCF7}">
      <dsp:nvSpPr>
        <dsp:cNvPr id="0" name=""/>
        <dsp:cNvSpPr/>
      </dsp:nvSpPr>
      <dsp:spPr>
        <a:xfrm>
          <a:off x="0" y="3979797"/>
          <a:ext cx="6269038" cy="159164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ACF627-9267-4887-B9EF-CD1A1FA24BFD}">
      <dsp:nvSpPr>
        <dsp:cNvPr id="0" name=""/>
        <dsp:cNvSpPr/>
      </dsp:nvSpPr>
      <dsp:spPr>
        <a:xfrm>
          <a:off x="481473" y="4337918"/>
          <a:ext cx="875405" cy="87540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7D294A-5E33-4881-9C4F-225B9C2AD511}">
      <dsp:nvSpPr>
        <dsp:cNvPr id="0" name=""/>
        <dsp:cNvSpPr/>
      </dsp:nvSpPr>
      <dsp:spPr>
        <a:xfrm>
          <a:off x="1838352" y="3979797"/>
          <a:ext cx="4430685" cy="15916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449" tIns="168449" rIns="168449" bIns="168449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Travel with Milton sachets to sterilise!</a:t>
          </a:r>
          <a:endParaRPr lang="en-US" sz="2500" kern="1200" dirty="0"/>
        </a:p>
      </dsp:txBody>
      <dsp:txXfrm>
        <a:off x="1838352" y="3979797"/>
        <a:ext cx="4430685" cy="159164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7E2C5A-2728-4DDE-95B3-20EE88CD7D23}">
      <dsp:nvSpPr>
        <dsp:cNvPr id="0" name=""/>
        <dsp:cNvSpPr/>
      </dsp:nvSpPr>
      <dsp:spPr>
        <a:xfrm>
          <a:off x="0" y="0"/>
          <a:ext cx="6492875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526504-8377-4BA5-9643-6172033E171C}">
      <dsp:nvSpPr>
        <dsp:cNvPr id="0" name=""/>
        <dsp:cNvSpPr/>
      </dsp:nvSpPr>
      <dsp:spPr>
        <a:xfrm>
          <a:off x="0" y="0"/>
          <a:ext cx="6492875" cy="12763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This can also be a problem – may need to travel 4-5 hours to a venue</a:t>
          </a:r>
          <a:endParaRPr lang="en-US" sz="3000" kern="1200" dirty="0"/>
        </a:p>
      </dsp:txBody>
      <dsp:txXfrm>
        <a:off x="0" y="0"/>
        <a:ext cx="6492875" cy="1276350"/>
      </dsp:txXfrm>
    </dsp:sp>
    <dsp:sp modelId="{7FA55E8C-1E07-426F-AA58-6FE0F8944D43}">
      <dsp:nvSpPr>
        <dsp:cNvPr id="0" name=""/>
        <dsp:cNvSpPr/>
      </dsp:nvSpPr>
      <dsp:spPr>
        <a:xfrm>
          <a:off x="0" y="1276350"/>
          <a:ext cx="6492875" cy="0"/>
        </a:xfrm>
        <a:prstGeom prst="line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accent2">
              <a:hueOff val="-485121"/>
              <a:satOff val="-27976"/>
              <a:lumOff val="28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5EC2E2-470B-4556-B9D6-64E6709F1957}">
      <dsp:nvSpPr>
        <dsp:cNvPr id="0" name=""/>
        <dsp:cNvSpPr/>
      </dsp:nvSpPr>
      <dsp:spPr>
        <a:xfrm>
          <a:off x="0" y="1276350"/>
          <a:ext cx="6492875" cy="12763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Lack of food at a venue – need to be prepared with meals, snacks and drinks</a:t>
          </a:r>
          <a:endParaRPr lang="en-US" sz="3000" kern="1200" dirty="0"/>
        </a:p>
      </dsp:txBody>
      <dsp:txXfrm>
        <a:off x="0" y="1276350"/>
        <a:ext cx="6492875" cy="1276350"/>
      </dsp:txXfrm>
    </dsp:sp>
    <dsp:sp modelId="{9BB04291-E83E-43FB-AB63-BFA4A5195BC5}">
      <dsp:nvSpPr>
        <dsp:cNvPr id="0" name=""/>
        <dsp:cNvSpPr/>
      </dsp:nvSpPr>
      <dsp:spPr>
        <a:xfrm>
          <a:off x="0" y="2552700"/>
          <a:ext cx="6492875" cy="0"/>
        </a:xfrm>
        <a:prstGeom prst="line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accent2">
              <a:hueOff val="-970242"/>
              <a:satOff val="-55952"/>
              <a:lumOff val="575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7C7699-A159-405C-96E5-0A3AF9BDBBC5}">
      <dsp:nvSpPr>
        <dsp:cNvPr id="0" name=""/>
        <dsp:cNvSpPr/>
      </dsp:nvSpPr>
      <dsp:spPr>
        <a:xfrm>
          <a:off x="0" y="2552700"/>
          <a:ext cx="6492875" cy="12763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Never make any assumptions about a venue</a:t>
          </a:r>
          <a:endParaRPr lang="en-US" sz="3000" kern="1200" dirty="0"/>
        </a:p>
      </dsp:txBody>
      <dsp:txXfrm>
        <a:off x="0" y="2552700"/>
        <a:ext cx="6492875" cy="1276350"/>
      </dsp:txXfrm>
    </dsp:sp>
    <dsp:sp modelId="{820E8D4F-8BA6-45BA-B3C3-E479A3A1BAB3}">
      <dsp:nvSpPr>
        <dsp:cNvPr id="0" name=""/>
        <dsp:cNvSpPr/>
      </dsp:nvSpPr>
      <dsp:spPr>
        <a:xfrm>
          <a:off x="0" y="3829050"/>
          <a:ext cx="6492875" cy="0"/>
        </a:xfrm>
        <a:prstGeom prst="lin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F9570F-C57A-4828-A089-B7BB5610411B}">
      <dsp:nvSpPr>
        <dsp:cNvPr id="0" name=""/>
        <dsp:cNvSpPr/>
      </dsp:nvSpPr>
      <dsp:spPr>
        <a:xfrm>
          <a:off x="0" y="3829050"/>
          <a:ext cx="6492875" cy="12763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Think about re fuelling after an event</a:t>
          </a:r>
          <a:endParaRPr lang="en-US" sz="3000" kern="1200" dirty="0"/>
        </a:p>
      </dsp:txBody>
      <dsp:txXfrm>
        <a:off x="0" y="3829050"/>
        <a:ext cx="6492875" cy="12763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783764-4079-4846-B956-46F585A76C4E}" type="datetimeFigureOut">
              <a:rPr lang="en-GB" smtClean="0"/>
              <a:t>07/11/2021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D4E4C3-43BC-4A98-95D3-9FD253CBD96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99398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Slide Image Placeholder 1">
            <a:extLst>
              <a:ext uri="{FF2B5EF4-FFF2-40B4-BE49-F238E27FC236}">
                <a16:creationId xmlns:a16="http://schemas.microsoft.com/office/drawing/2014/main" id="{EB878F8F-3680-40DB-B877-9F0D6C40077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6" name="Notes Placeholder 2">
            <a:extLst>
              <a:ext uri="{FF2B5EF4-FFF2-40B4-BE49-F238E27FC236}">
                <a16:creationId xmlns:a16="http://schemas.microsoft.com/office/drawing/2014/main" id="{8F7E9204-9466-42BA-B3AB-52A5787E531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6147" name="Slide Number Placeholder 3">
            <a:extLst>
              <a:ext uri="{FF2B5EF4-FFF2-40B4-BE49-F238E27FC236}">
                <a16:creationId xmlns:a16="http://schemas.microsoft.com/office/drawing/2014/main" id="{8EDD09C1-4D40-46D2-82A7-952899262B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86219DF0-2459-4716-A895-993ECD671035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2</a:t>
            </a:fld>
            <a:endParaRPr lang="en-GB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Slide Image Placeholder 1">
            <a:extLst>
              <a:ext uri="{FF2B5EF4-FFF2-40B4-BE49-F238E27FC236}">
                <a16:creationId xmlns:a16="http://schemas.microsoft.com/office/drawing/2014/main" id="{3F33787D-78FF-4780-ADD3-FED7B409345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4" name="Notes Placeholder 2">
            <a:extLst>
              <a:ext uri="{FF2B5EF4-FFF2-40B4-BE49-F238E27FC236}">
                <a16:creationId xmlns:a16="http://schemas.microsoft.com/office/drawing/2014/main" id="{3F8850FD-5367-41B1-BB78-45B68E1967C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8195" name="Slide Number Placeholder 3">
            <a:extLst>
              <a:ext uri="{FF2B5EF4-FFF2-40B4-BE49-F238E27FC236}">
                <a16:creationId xmlns:a16="http://schemas.microsoft.com/office/drawing/2014/main" id="{39B9C353-CA3D-4BE7-AFCC-7C10A42824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7CC4E1A3-BD73-42DC-9805-5D87B5B9D5CC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3</a:t>
            </a:fld>
            <a:endParaRPr lang="en-GB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Slide Image Placeholder 1">
            <a:extLst>
              <a:ext uri="{FF2B5EF4-FFF2-40B4-BE49-F238E27FC236}">
                <a16:creationId xmlns:a16="http://schemas.microsoft.com/office/drawing/2014/main" id="{5BC591D0-87F4-4C38-983B-14519B49E68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2" name="Notes Placeholder 2">
            <a:extLst>
              <a:ext uri="{FF2B5EF4-FFF2-40B4-BE49-F238E27FC236}">
                <a16:creationId xmlns:a16="http://schemas.microsoft.com/office/drawing/2014/main" id="{FDC3458F-1FD9-4620-B822-0E901F66715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10243" name="Slide Number Placeholder 3">
            <a:extLst>
              <a:ext uri="{FF2B5EF4-FFF2-40B4-BE49-F238E27FC236}">
                <a16:creationId xmlns:a16="http://schemas.microsoft.com/office/drawing/2014/main" id="{B52F4A01-0492-4AC1-BC2F-FBAC19146F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52EF5D14-CE23-4722-880D-9721020056E8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5</a:t>
            </a:fld>
            <a:endParaRPr lang="en-GB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Slide Image Placeholder 1">
            <a:extLst>
              <a:ext uri="{FF2B5EF4-FFF2-40B4-BE49-F238E27FC236}">
                <a16:creationId xmlns:a16="http://schemas.microsoft.com/office/drawing/2014/main" id="{15417C9F-CD4E-4535-B250-EAE02048E99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0" name="Notes Placeholder 2">
            <a:extLst>
              <a:ext uri="{FF2B5EF4-FFF2-40B4-BE49-F238E27FC236}">
                <a16:creationId xmlns:a16="http://schemas.microsoft.com/office/drawing/2014/main" id="{B8E0C938-8855-4677-98BE-0968A962CFA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12291" name="Slide Number Placeholder 3">
            <a:extLst>
              <a:ext uri="{FF2B5EF4-FFF2-40B4-BE49-F238E27FC236}">
                <a16:creationId xmlns:a16="http://schemas.microsoft.com/office/drawing/2014/main" id="{AAE0A248-6131-422D-AF6B-F13E895C16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000B107D-8496-4421-A196-406D0FF7BABF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6</a:t>
            </a:fld>
            <a:endParaRPr lang="en-GB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Slide Image Placeholder 1">
            <a:extLst>
              <a:ext uri="{FF2B5EF4-FFF2-40B4-BE49-F238E27FC236}">
                <a16:creationId xmlns:a16="http://schemas.microsoft.com/office/drawing/2014/main" id="{0AB5B58A-0CB1-42BF-95EB-49EDEC7D7EA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8" name="Notes Placeholder 2">
            <a:extLst>
              <a:ext uri="{FF2B5EF4-FFF2-40B4-BE49-F238E27FC236}">
                <a16:creationId xmlns:a16="http://schemas.microsoft.com/office/drawing/2014/main" id="{E7CF7761-F3BD-4D5A-9FB4-90B61C1F1E1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14339" name="Slide Number Placeholder 3">
            <a:extLst>
              <a:ext uri="{FF2B5EF4-FFF2-40B4-BE49-F238E27FC236}">
                <a16:creationId xmlns:a16="http://schemas.microsoft.com/office/drawing/2014/main" id="{A519046A-6F3C-4691-B73F-C66A1462A6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3C1D1217-5C1D-4FB6-B2D2-3D95E4761FAB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7</a:t>
            </a:fld>
            <a:endParaRPr lang="en-GB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Image Placeholder 1">
            <a:extLst>
              <a:ext uri="{FF2B5EF4-FFF2-40B4-BE49-F238E27FC236}">
                <a16:creationId xmlns:a16="http://schemas.microsoft.com/office/drawing/2014/main" id="{06CD9620-D99C-49B8-BD7E-1574F2C54D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6" name="Notes Placeholder 2">
            <a:extLst>
              <a:ext uri="{FF2B5EF4-FFF2-40B4-BE49-F238E27FC236}">
                <a16:creationId xmlns:a16="http://schemas.microsoft.com/office/drawing/2014/main" id="{FA764D1F-F33E-45A2-97FE-86B9A150AAB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16387" name="Slide Number Placeholder 3">
            <a:extLst>
              <a:ext uri="{FF2B5EF4-FFF2-40B4-BE49-F238E27FC236}">
                <a16:creationId xmlns:a16="http://schemas.microsoft.com/office/drawing/2014/main" id="{AFB41EFA-12FC-480C-82D4-12BE933EF9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fld id="{890B9D91-746B-4189-BCCD-204C21C5632E}" type="slidenum">
              <a:rPr lang="en-GB" altLang="en-US" sz="1200">
                <a:latin typeface="Calibri" panose="020F0502020204030204" pitchFamily="34" charset="0"/>
              </a:rPr>
              <a:pPr eaLnBrk="1" hangingPunct="1"/>
              <a:t>8</a:t>
            </a:fld>
            <a:endParaRPr lang="en-GB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6718E5-BE2F-4A73-B618-A92D829D09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38D270-AB02-48BA-9A9D-95F4ED9293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38B564-23E4-4B46-8E20-9D3A87DCE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DA120-87D1-47E5-8B80-C1D6F5788AE1}" type="datetimeFigureOut">
              <a:rPr lang="en-GB" smtClean="0"/>
              <a:t>07/11/2021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717861-0D20-412C-86CC-174F256E8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50761E-4387-449E-AFC3-409054C30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27F6-1DEE-4740-B91D-424910684A3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6218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9D0F85-7426-4981-BF9A-36522AC4C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770F62-32A5-4C4E-8892-E9E4B75E2A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9E9B64-A1CC-4C0E-8EB8-1381AD0658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DA120-87D1-47E5-8B80-C1D6F5788AE1}" type="datetimeFigureOut">
              <a:rPr lang="en-GB" smtClean="0"/>
              <a:t>07/11/2021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62112E-9A2A-4D9B-B212-B48F60F8F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CFF498-84BC-45D0-96B5-456F1CC1D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27F6-1DEE-4740-B91D-424910684A3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7256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5E32A8-08A8-4760-A468-2C3E0FCF0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EAC411-E568-4730-865D-CF653467D0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C4E6D0-FB92-4145-9BB3-C6E629C34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DA120-87D1-47E5-8B80-C1D6F5788AE1}" type="datetimeFigureOut">
              <a:rPr lang="en-GB" smtClean="0"/>
              <a:t>07/11/2021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504C7E-1E6F-494C-880A-A63E8B4FC9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42D684-70BA-4949-AEFC-C01C95A5D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27F6-1DEE-4740-B91D-424910684A3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960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56A96C-371A-494A-A30B-CC9676411F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36E0FB-0D5E-4DE9-9044-7D6EAFDB53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ED70AF-3E05-488C-8248-D165D4495F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81EB2A-DB69-4101-BFD6-81EF1438C6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DA120-87D1-47E5-8B80-C1D6F5788AE1}" type="datetimeFigureOut">
              <a:rPr lang="en-GB" smtClean="0"/>
              <a:t>07/11/2021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C852C6-6B53-4170-951E-3C70AC1FF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D8358B-7D03-4C8B-AF36-89061D9CC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27F6-1DEE-4740-B91D-424910684A3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4857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FE7C8-8601-4BF6-ACF6-296489F6B4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AF6EAE-59E2-4EA9-89CC-4D0B311386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93C965-6C5B-4ECD-92FF-EEF77E7659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16EF2E-B127-4750-B0BF-4136D11CCB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F39E39D-2F38-4BCE-B110-EF23612187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CB63FF-8DBF-4DCC-9CAA-304C238C3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DA120-87D1-47E5-8B80-C1D6F5788AE1}" type="datetimeFigureOut">
              <a:rPr lang="en-GB" smtClean="0"/>
              <a:t>07/11/2021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9A5353F-43CD-4FA5-B8D4-2CCBB5021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9B3D40-E1F4-410D-816D-7C2F92BF7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27F6-1DEE-4740-B91D-424910684A3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9845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19F49-499C-4EA2-B59C-C3A40EE0D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431970-B0DB-4421-B2C7-27A600D2B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DA120-87D1-47E5-8B80-C1D6F5788AE1}" type="datetimeFigureOut">
              <a:rPr lang="en-GB" smtClean="0"/>
              <a:t>07/11/2021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B17BE7-3DBD-492D-8184-C8C729A44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5C4910-BDAA-424B-B2B8-8A0C1654A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27F6-1DEE-4740-B91D-424910684A3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62203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291CE16-FB70-477C-8DFC-0CFFE270E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DA120-87D1-47E5-8B80-C1D6F5788AE1}" type="datetimeFigureOut">
              <a:rPr lang="en-GB" smtClean="0"/>
              <a:t>07/11/2021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17A710D-D5FB-4600-A9F2-822E91876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95377E-A9C8-41F0-9FE1-7726DDDD7A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27F6-1DEE-4740-B91D-424910684A3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1930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91B7CB-8AE5-4D61-B402-D08BF37962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0E9F30-9ED4-483A-87EB-8082D1C626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571AD2-E077-41C1-ABE8-A74C250B46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BFF206-1680-49B0-8C38-801919305D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DA120-87D1-47E5-8B80-C1D6F5788AE1}" type="datetimeFigureOut">
              <a:rPr lang="en-GB" smtClean="0"/>
              <a:t>07/11/2021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014B0E-EA11-40FC-B9D2-425E567CB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9469A-C76B-4ED2-A228-47431CF3F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27F6-1DEE-4740-B91D-424910684A3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4703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F14C0C-4AA4-4A7B-87ED-66BD84468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BE98924-594D-42E1-9D8D-96BADE1590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C470AA-1173-472B-9859-527255FEC3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C02CA3-F5D8-4DC7-A5A5-5625D5AC6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DA120-87D1-47E5-8B80-C1D6F5788AE1}" type="datetimeFigureOut">
              <a:rPr lang="en-GB" smtClean="0"/>
              <a:t>07/11/2021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D433EA-D8C5-4825-B1B5-DAB8626D6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E27279-44F6-4CE1-AAB6-8114003D93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27F6-1DEE-4740-B91D-424910684A3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4510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2EEC56-2C44-4A23-8511-AB0DD0057F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6BBF11-3CF3-41A6-A0BA-F9FABE40FC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59A248-7A42-4671-9DDD-51D3FE7505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DA120-87D1-47E5-8B80-C1D6F5788AE1}" type="datetimeFigureOut">
              <a:rPr lang="en-GB" smtClean="0"/>
              <a:t>07/11/2021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44FCBA-C8AF-4052-BA25-4F43726F8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538318-8E87-49D2-9F73-B65EFFD271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27F6-1DEE-4740-B91D-424910684A3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0418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051285B-CC79-4E9E-B2C7-3D6156ED5E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0BC311-A0FB-48E0-924E-6197A47826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15D0A7-BE25-47FD-A066-55BA5FA21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DA120-87D1-47E5-8B80-C1D6F5788AE1}" type="datetimeFigureOut">
              <a:rPr lang="en-GB" smtClean="0"/>
              <a:t>07/11/2021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173DA6-FBE8-47B6-963E-8ECDBDD3A6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05A819-1DE8-4B75-80D6-29EBF0EA7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27F6-1DEE-4740-B91D-424910684A3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9367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CFE071B-1055-4672-9F26-537AF1856E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185597-5020-41DD-8745-0C04995DAC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47ACB1-1EE2-4CB8-A2A5-A1AD61504E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4DA120-87D1-47E5-8B80-C1D6F5788AE1}" type="datetimeFigureOut">
              <a:rPr lang="en-GB" smtClean="0"/>
              <a:t>07/11/2021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65CCA3-DB4F-4440-A060-DB606C5EC8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34ED63-8DC6-42BE-A9D6-1988B16055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8827F6-1DEE-4740-B91D-424910684A3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4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Video 4">
            <a:extLst>
              <a:ext uri="{FF2B5EF4-FFF2-40B4-BE49-F238E27FC236}">
                <a16:creationId xmlns:a16="http://schemas.microsoft.com/office/drawing/2014/main" id="{276ABA2E-F894-46FC-B83B-6E0677707EE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t="284" r="1" b="1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AE9D15-831A-4BE8-B5D4-A0288FE60F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GB" sz="5200" dirty="0">
                <a:solidFill>
                  <a:srgbClr val="FFFFFF"/>
                </a:solidFill>
              </a:rPr>
              <a:t>The Travelling Athlete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E22F0D-3974-43C3-93CF-559F46F5DB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7181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1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BC9901-5435-451C-B98A-DC79E4CFD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GB" altLang="en-US" sz="5400" dirty="0"/>
              <a:t>Travelling</a:t>
            </a:r>
          </a:p>
        </p:txBody>
      </p:sp>
      <p:sp>
        <p:nvSpPr>
          <p:cNvPr id="74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124" name="Content Placeholder 2">
            <a:extLst>
              <a:ext uri="{FF2B5EF4-FFF2-40B4-BE49-F238E27FC236}">
                <a16:creationId xmlns:a16="http://schemas.microsoft.com/office/drawing/2014/main" id="{58F2B796-FE4A-4123-AB28-4FF6F74AD36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1273606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42285737-90EE-47DC-AC80-8AE156B11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B57BDC17-F1B3-455F-BBF1-680AA1F25C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23" name="Freeform 6">
              <a:extLst>
                <a:ext uri="{FF2B5EF4-FFF2-40B4-BE49-F238E27FC236}">
                  <a16:creationId xmlns:a16="http://schemas.microsoft.com/office/drawing/2014/main" id="{64E2FA9A-FEF7-4501-B0EB-5E45EDD21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4" name="Freeform 7">
              <a:extLst>
                <a:ext uri="{FF2B5EF4-FFF2-40B4-BE49-F238E27FC236}">
                  <a16:creationId xmlns:a16="http://schemas.microsoft.com/office/drawing/2014/main" id="{BC38192B-B4CB-47D4-A3B1-10010247F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</p:sp>
        <p:sp>
          <p:nvSpPr>
            <p:cNvPr id="25" name="Freeform 8">
              <a:extLst>
                <a:ext uri="{FF2B5EF4-FFF2-40B4-BE49-F238E27FC236}">
                  <a16:creationId xmlns:a16="http://schemas.microsoft.com/office/drawing/2014/main" id="{96330E33-E171-4B0F-82B5-AF7230399B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</p:sp>
        <p:sp>
          <p:nvSpPr>
            <p:cNvPr id="26" name="Freeform 9">
              <a:extLst>
                <a:ext uri="{FF2B5EF4-FFF2-40B4-BE49-F238E27FC236}">
                  <a16:creationId xmlns:a16="http://schemas.microsoft.com/office/drawing/2014/main" id="{332B1723-69BF-42D7-B757-0FA059E15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7" name="Freeform 10">
              <a:extLst>
                <a:ext uri="{FF2B5EF4-FFF2-40B4-BE49-F238E27FC236}">
                  <a16:creationId xmlns:a16="http://schemas.microsoft.com/office/drawing/2014/main" id="{F115D62D-1E96-48D1-A78D-D370A0BFB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8" name="Freeform 11">
              <a:extLst>
                <a:ext uri="{FF2B5EF4-FFF2-40B4-BE49-F238E27FC236}">
                  <a16:creationId xmlns:a16="http://schemas.microsoft.com/office/drawing/2014/main" id="{91C2876A-169D-4822-A766-C00578C88B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6B57244-ED72-4437-A2FC-01B85BFC3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020" y="685800"/>
            <a:ext cx="2780271" cy="510540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4000" dirty="0">
                <a:solidFill>
                  <a:srgbClr val="FFFFFF"/>
                </a:solidFill>
              </a:rPr>
              <a:t>DEALING WITH JET LAG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5CC96AD-47FC-4665-A7E8-0C4D6C1D3C2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1685304"/>
              </p:ext>
            </p:extLst>
          </p:nvPr>
        </p:nvGraphicFramePr>
        <p:xfrm>
          <a:off x="5010150" y="685800"/>
          <a:ext cx="6492875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4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6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880D0A-FB1F-43DB-9C2D-98FE5C48B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FFFFFF"/>
                </a:solidFill>
              </a:rPr>
              <a:t>Acclimatisation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35A7AC-9E41-40E1-854E-CB5AC19BB0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7624" y="2490436"/>
            <a:ext cx="9708995" cy="3567173"/>
          </a:xfrm>
        </p:spPr>
        <p:txBody>
          <a:bodyPr anchor="ctr">
            <a:normAutofit/>
          </a:bodyPr>
          <a:lstStyle/>
          <a:p>
            <a:r>
              <a:rPr lang="en-GB" sz="2400" dirty="0"/>
              <a:t>Athletes need to time to acclimatise</a:t>
            </a:r>
          </a:p>
          <a:p>
            <a:r>
              <a:rPr lang="en-GB" sz="2400" dirty="0"/>
              <a:t>Heat acclimatisation can take up to 2 weeks</a:t>
            </a:r>
          </a:p>
          <a:p>
            <a:r>
              <a:rPr lang="en-GB" sz="2400" dirty="0"/>
              <a:t>May need to prepare at home as well – several locations including Bisham Abbey have acclimatisation chambers and training facilities</a:t>
            </a:r>
          </a:p>
          <a:p>
            <a:r>
              <a:rPr lang="en-GB" sz="2400" dirty="0"/>
              <a:t>In Swansea athletes have used to planetarium</a:t>
            </a:r>
          </a:p>
          <a:p>
            <a:r>
              <a:rPr lang="en-GB" sz="2400" dirty="0"/>
              <a:t>Fluid monitoring and urine osmolality</a:t>
            </a:r>
          </a:p>
        </p:txBody>
      </p:sp>
    </p:spTree>
    <p:extLst>
      <p:ext uri="{BB962C8B-B14F-4D97-AF65-F5344CB8AC3E}">
        <p14:creationId xmlns:p14="http://schemas.microsoft.com/office/powerpoint/2010/main" val="6325272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Freeform: Shape 136">
            <a:extLst>
              <a:ext uri="{FF2B5EF4-FFF2-40B4-BE49-F238E27FC236}">
                <a16:creationId xmlns:a16="http://schemas.microsoft.com/office/drawing/2014/main" id="{42285737-90EE-47DC-AC80-8AE156B11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39" name="Group 138">
            <a:extLst>
              <a:ext uri="{FF2B5EF4-FFF2-40B4-BE49-F238E27FC236}">
                <a16:creationId xmlns:a16="http://schemas.microsoft.com/office/drawing/2014/main" id="{B57BDC17-F1B3-455F-BBF1-680AA1F25C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40" name="Freeform 6">
              <a:extLst>
                <a:ext uri="{FF2B5EF4-FFF2-40B4-BE49-F238E27FC236}">
                  <a16:creationId xmlns:a16="http://schemas.microsoft.com/office/drawing/2014/main" id="{64E2FA9A-FEF7-4501-B0EB-5E45EDD21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41" name="Freeform 7">
              <a:extLst>
                <a:ext uri="{FF2B5EF4-FFF2-40B4-BE49-F238E27FC236}">
                  <a16:creationId xmlns:a16="http://schemas.microsoft.com/office/drawing/2014/main" id="{BC38192B-B4CB-47D4-A3B1-10010247F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</p:sp>
        <p:sp>
          <p:nvSpPr>
            <p:cNvPr id="142" name="Freeform 8">
              <a:extLst>
                <a:ext uri="{FF2B5EF4-FFF2-40B4-BE49-F238E27FC236}">
                  <a16:creationId xmlns:a16="http://schemas.microsoft.com/office/drawing/2014/main" id="{96330E33-E171-4B0F-82B5-AF7230399B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</p:sp>
        <p:sp>
          <p:nvSpPr>
            <p:cNvPr id="143" name="Freeform 9">
              <a:extLst>
                <a:ext uri="{FF2B5EF4-FFF2-40B4-BE49-F238E27FC236}">
                  <a16:creationId xmlns:a16="http://schemas.microsoft.com/office/drawing/2014/main" id="{332B1723-69BF-42D7-B757-0FA059E15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44" name="Freeform 10">
              <a:extLst>
                <a:ext uri="{FF2B5EF4-FFF2-40B4-BE49-F238E27FC236}">
                  <a16:creationId xmlns:a16="http://schemas.microsoft.com/office/drawing/2014/main" id="{F115D62D-1E96-48D1-A78D-D370A0BFB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45" name="Freeform 11">
              <a:extLst>
                <a:ext uri="{FF2B5EF4-FFF2-40B4-BE49-F238E27FC236}">
                  <a16:creationId xmlns:a16="http://schemas.microsoft.com/office/drawing/2014/main" id="{91C2876A-169D-4822-A766-C00578C88B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BEA343D-A49E-44D9-8918-AF8B80D9D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020" y="685800"/>
            <a:ext cx="2780271" cy="510540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4000" dirty="0">
                <a:solidFill>
                  <a:srgbClr val="FFFFFF"/>
                </a:solidFill>
              </a:rPr>
              <a:t>AVOIDING ILLNESS</a:t>
            </a:r>
          </a:p>
        </p:txBody>
      </p:sp>
      <p:graphicFrame>
        <p:nvGraphicFramePr>
          <p:cNvPr id="9220" name="Content Placeholder 2">
            <a:extLst>
              <a:ext uri="{FF2B5EF4-FFF2-40B4-BE49-F238E27FC236}">
                <a16:creationId xmlns:a16="http://schemas.microsoft.com/office/drawing/2014/main" id="{8C139813-C79F-45EE-A6F6-1C68C4D1C0F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4195453"/>
              </p:ext>
            </p:extLst>
          </p:nvPr>
        </p:nvGraphicFramePr>
        <p:xfrm>
          <a:off x="5010150" y="685800"/>
          <a:ext cx="6492875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42285737-90EE-47DC-AC80-8AE156B11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id="{B57BDC17-F1B3-455F-BBF1-680AA1F25C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76" name="Freeform 6">
              <a:extLst>
                <a:ext uri="{FF2B5EF4-FFF2-40B4-BE49-F238E27FC236}">
                  <a16:creationId xmlns:a16="http://schemas.microsoft.com/office/drawing/2014/main" id="{64E2FA9A-FEF7-4501-B0EB-5E45EDD21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77" name="Freeform 7">
              <a:extLst>
                <a:ext uri="{FF2B5EF4-FFF2-40B4-BE49-F238E27FC236}">
                  <a16:creationId xmlns:a16="http://schemas.microsoft.com/office/drawing/2014/main" id="{BC38192B-B4CB-47D4-A3B1-10010247F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</p:sp>
        <p:sp>
          <p:nvSpPr>
            <p:cNvPr id="78" name="Freeform 8">
              <a:extLst>
                <a:ext uri="{FF2B5EF4-FFF2-40B4-BE49-F238E27FC236}">
                  <a16:creationId xmlns:a16="http://schemas.microsoft.com/office/drawing/2014/main" id="{96330E33-E171-4B0F-82B5-AF7230399B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</p:sp>
        <p:sp>
          <p:nvSpPr>
            <p:cNvPr id="79" name="Freeform 9">
              <a:extLst>
                <a:ext uri="{FF2B5EF4-FFF2-40B4-BE49-F238E27FC236}">
                  <a16:creationId xmlns:a16="http://schemas.microsoft.com/office/drawing/2014/main" id="{332B1723-69BF-42D7-B757-0FA059E15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80" name="Freeform 10">
              <a:extLst>
                <a:ext uri="{FF2B5EF4-FFF2-40B4-BE49-F238E27FC236}">
                  <a16:creationId xmlns:a16="http://schemas.microsoft.com/office/drawing/2014/main" id="{F115D62D-1E96-48D1-A78D-D370A0BFB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81" name="Freeform 11">
              <a:extLst>
                <a:ext uri="{FF2B5EF4-FFF2-40B4-BE49-F238E27FC236}">
                  <a16:creationId xmlns:a16="http://schemas.microsoft.com/office/drawing/2014/main" id="{91C2876A-169D-4822-A766-C00578C88B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BFFE484-0314-4870-9E1C-36C79A4F50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020" y="685800"/>
            <a:ext cx="2780271" cy="51054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sz="4000" dirty="0">
                <a:solidFill>
                  <a:srgbClr val="FFFFFF"/>
                </a:solidFill>
                <a:ea typeface="+mj-ea"/>
              </a:rPr>
              <a:t>Avoiding</a:t>
            </a:r>
            <a:br>
              <a:rPr lang="en-GB" sz="4000" dirty="0">
                <a:solidFill>
                  <a:srgbClr val="FFFFFF"/>
                </a:solidFill>
                <a:ea typeface="+mj-ea"/>
              </a:rPr>
            </a:br>
            <a:r>
              <a:rPr lang="en-GB" sz="4000" dirty="0">
                <a:solidFill>
                  <a:srgbClr val="FFFFFF"/>
                </a:solidFill>
              </a:rPr>
              <a:t>Illness</a:t>
            </a:r>
            <a:endParaRPr lang="en-GB" sz="4000" dirty="0">
              <a:solidFill>
                <a:srgbClr val="FFFFFF"/>
              </a:solidFill>
              <a:ea typeface="+mj-ea"/>
            </a:endParaRPr>
          </a:p>
        </p:txBody>
      </p:sp>
      <p:graphicFrame>
        <p:nvGraphicFramePr>
          <p:cNvPr id="11268" name="Content Placeholder 2">
            <a:extLst>
              <a:ext uri="{FF2B5EF4-FFF2-40B4-BE49-F238E27FC236}">
                <a16:creationId xmlns:a16="http://schemas.microsoft.com/office/drawing/2014/main" id="{E8328F81-45DC-4271-A948-F2E3C3A50C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6268456"/>
              </p:ext>
            </p:extLst>
          </p:nvPr>
        </p:nvGraphicFramePr>
        <p:xfrm>
          <a:off x="5010150" y="685800"/>
          <a:ext cx="6492875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FB6C93-AB2B-4C69-B154-CAE17855EC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GB" altLang="en-US" sz="5400" dirty="0"/>
              <a:t>Coping with D&amp;V!</a:t>
            </a:r>
          </a:p>
        </p:txBody>
      </p:sp>
      <p:sp>
        <p:nvSpPr>
          <p:cNvPr id="74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3318" name="Content Placeholder 2">
            <a:extLst>
              <a:ext uri="{FF2B5EF4-FFF2-40B4-BE49-F238E27FC236}">
                <a16:creationId xmlns:a16="http://schemas.microsoft.com/office/drawing/2014/main" id="{FD20659F-8B4B-43BB-831D-59C69798F33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907316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4" name="Freeform: Shape 73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3235" y="1371600"/>
            <a:ext cx="4529312" cy="358997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AED4B9-06B3-4B6F-B10F-92433CFA16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0941" y="685801"/>
            <a:ext cx="3494859" cy="5491162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/>
              <a:t>Being Prepared</a:t>
            </a:r>
          </a:p>
        </p:txBody>
      </p:sp>
      <p:graphicFrame>
        <p:nvGraphicFramePr>
          <p:cNvPr id="15364" name="Content Placeholder 2">
            <a:extLst>
              <a:ext uri="{FF2B5EF4-FFF2-40B4-BE49-F238E27FC236}">
                <a16:creationId xmlns:a16="http://schemas.microsoft.com/office/drawing/2014/main" id="{46705A67-EE3E-45C1-9517-48F851F4EAA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4490988"/>
              </p:ext>
            </p:extLst>
          </p:nvPr>
        </p:nvGraphicFramePr>
        <p:xfrm>
          <a:off x="4702547" y="838199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3235" y="1371600"/>
            <a:ext cx="4529312" cy="358997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300F02-7116-4EFF-800D-9F5D94B564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0941" y="685801"/>
            <a:ext cx="3494859" cy="5491162"/>
          </a:xfrm>
        </p:spPr>
        <p:txBody>
          <a:bodyPr>
            <a:normAutofit/>
          </a:bodyPr>
          <a:lstStyle/>
          <a:p>
            <a:r>
              <a:rPr lang="en-GB" dirty="0"/>
              <a:t>Snacks to take in the kit bag!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2BCB020-3662-4F00-8018-A53C7A14C03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1866983"/>
              </p:ext>
            </p:extLst>
          </p:nvPr>
        </p:nvGraphicFramePr>
        <p:xfrm>
          <a:off x="4702547" y="838199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993318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8E89D5E-1885-4160-AC77-CC471DD1D0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600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BD7FC9-7ED1-4253-8936-D51475C02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3277" y="712269"/>
            <a:ext cx="3370998" cy="5502264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Water Bottles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50D2BD1-98F9-412D-905B-3A843EF40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585216" y="2971800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54FD5EA-F09E-482A-9FA4-7262630CEC8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4538503"/>
              </p:ext>
            </p:extLst>
          </p:nvPr>
        </p:nvGraphicFramePr>
        <p:xfrm>
          <a:off x="5280025" y="642938"/>
          <a:ext cx="6269038" cy="5572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884234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2285737-90EE-47DC-AC80-8AE156B11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57BDC17-F1B3-455F-BBF1-680AA1F25C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7" name="Freeform 6">
              <a:extLst>
                <a:ext uri="{FF2B5EF4-FFF2-40B4-BE49-F238E27FC236}">
                  <a16:creationId xmlns:a16="http://schemas.microsoft.com/office/drawing/2014/main" id="{64E2FA9A-FEF7-4501-B0EB-5E45EDD21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id="{BC38192B-B4CB-47D4-A3B1-10010247F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</p:sp>
        <p:sp>
          <p:nvSpPr>
            <p:cNvPr id="19" name="Freeform 8">
              <a:extLst>
                <a:ext uri="{FF2B5EF4-FFF2-40B4-BE49-F238E27FC236}">
                  <a16:creationId xmlns:a16="http://schemas.microsoft.com/office/drawing/2014/main" id="{96330E33-E171-4B0F-82B5-AF7230399B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</p:sp>
        <p:sp>
          <p:nvSpPr>
            <p:cNvPr id="20" name="Freeform 9">
              <a:extLst>
                <a:ext uri="{FF2B5EF4-FFF2-40B4-BE49-F238E27FC236}">
                  <a16:creationId xmlns:a16="http://schemas.microsoft.com/office/drawing/2014/main" id="{332B1723-69BF-42D7-B757-0FA059E15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>
              <a:extLst>
                <a:ext uri="{FF2B5EF4-FFF2-40B4-BE49-F238E27FC236}">
                  <a16:creationId xmlns:a16="http://schemas.microsoft.com/office/drawing/2014/main" id="{F115D62D-1E96-48D1-A78D-D370A0BFB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>
              <a:extLst>
                <a:ext uri="{FF2B5EF4-FFF2-40B4-BE49-F238E27FC236}">
                  <a16:creationId xmlns:a16="http://schemas.microsoft.com/office/drawing/2014/main" id="{91C2876A-169D-4822-A766-C00578C88B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3C86F2E-8910-40A1-9A6D-2654621F5A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020" y="685800"/>
            <a:ext cx="2780271" cy="5105400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FFFFFF"/>
                </a:solidFill>
              </a:rPr>
              <a:t>Travelling locally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E768A3A-F593-4A0D-86B8-6D59C1FEE5C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7369745"/>
              </p:ext>
            </p:extLst>
          </p:nvPr>
        </p:nvGraphicFramePr>
        <p:xfrm>
          <a:off x="5010150" y="685800"/>
          <a:ext cx="6492875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179494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</TotalTime>
  <Words>453</Words>
  <Application>Microsoft Office PowerPoint</Application>
  <PresentationFormat>Widescreen</PresentationFormat>
  <Paragraphs>73</Paragraphs>
  <Slides>11</Slides>
  <Notes>6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The Travelling Athlete</vt:lpstr>
      <vt:lpstr>Travelling</vt:lpstr>
      <vt:lpstr>DEALING WITH JET LAG</vt:lpstr>
      <vt:lpstr>Acclimatisation</vt:lpstr>
      <vt:lpstr>AVOIDING ILLNESS</vt:lpstr>
      <vt:lpstr>Avoiding Illness</vt:lpstr>
      <vt:lpstr>Coping with D&amp;V!</vt:lpstr>
      <vt:lpstr>Being Prepared</vt:lpstr>
      <vt:lpstr>Snacks to take in the kit bag!</vt:lpstr>
      <vt:lpstr>Water Bottles</vt:lpstr>
      <vt:lpstr>Travelling locally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Travelling Athlete</dc:title>
  <dc:creator>Chris Cashin</dc:creator>
  <cp:lastModifiedBy>Chris Cashin</cp:lastModifiedBy>
  <cp:revision>3</cp:revision>
  <dcterms:created xsi:type="dcterms:W3CDTF">2021-09-25T12:47:27Z</dcterms:created>
  <dcterms:modified xsi:type="dcterms:W3CDTF">2021-11-07T11:56:20Z</dcterms:modified>
</cp:coreProperties>
</file>