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50" d="100"/>
          <a:sy n="50" d="100"/>
        </p:scale>
        <p:origin x="763" y="2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685566"/>
            <a:ext cx="8539079" cy="1308836"/>
          </a:xfrm>
        </p:spPr>
        <p:txBody>
          <a:bodyPr>
            <a:noAutofit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Kseniia Pashyna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2434774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Farah Wiita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25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5319461"/>
            <a:ext cx="11313763" cy="1245371"/>
          </a:xfrm>
        </p:spPr>
        <p:txBody>
          <a:bodyPr>
            <a:no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for proofreading this work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copilot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). 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B70A4A-7099-4518-95C6-BBB407980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3050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Jenny is</a:t>
            </a:r>
            <a:r>
              <a:rPr lang="en-GB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16 years old girl who has been caring for her mother over the past 5 years, following the death of her father, who used to provide this care.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Selected theory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: Vygotsky’s Sociocultural Theory.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 of the presentation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This presentation examines the psychological development of Jenny, a 16 years old young carer.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9C4D1A-5BB5-459F-9081-2EB62CD0DD01}"/>
              </a:ext>
            </a:extLst>
          </p:cNvPr>
          <p:cNvSpPr txBox="1"/>
          <p:nvPr/>
        </p:nvSpPr>
        <p:spPr>
          <a:xfrm>
            <a:off x="838200" y="5286375"/>
            <a:ext cx="10515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/>
              <a:t>Young carers often take on significant responsibilities during adolescence, which may influence their emotional wellbeing, social relationships and educational development (Joseph et al., 2020).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05787F8-910D-44D7-A119-73379F5BC9B1}"/>
              </a:ext>
            </a:extLst>
          </p:cNvPr>
          <p:cNvSpPr/>
          <p:nvPr/>
        </p:nvSpPr>
        <p:spPr>
          <a:xfrm>
            <a:off x="533400" y="5221634"/>
            <a:ext cx="10515600" cy="1514475"/>
          </a:xfrm>
          <a:prstGeom prst="roundRect">
            <a:avLst/>
          </a:prstGeom>
          <a:noFill/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Graphic 9" descr="A scattering of small circles">
            <a:extLst>
              <a:ext uri="{FF2B5EF4-FFF2-40B4-BE49-F238E27FC236}">
                <a16:creationId xmlns:a16="http://schemas.microsoft.com/office/drawing/2014/main" id="{713325DA-C750-478E-8310-6D00EA9B2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53300" y="1895475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7FE15C9-895E-4B99-8349-0D67956DF41B}"/>
              </a:ext>
            </a:extLst>
          </p:cNvPr>
          <p:cNvSpPr/>
          <p:nvPr/>
        </p:nvSpPr>
        <p:spPr>
          <a:xfrm>
            <a:off x="838199" y="5047922"/>
            <a:ext cx="6296026" cy="66609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C85ED-ACC3-4E8D-B0B2-7C9997469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075"/>
            <a:ext cx="10515600" cy="1325563"/>
          </a:xfr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dirty="0"/>
              <a:t>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1E75C-606B-4AC7-A41A-668629E8C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698625"/>
          </a:xfrm>
        </p:spPr>
        <p:txBody>
          <a:bodyPr/>
          <a:lstStyle/>
          <a:p>
            <a:r>
              <a:rPr lang="en-GB" dirty="0"/>
              <a:t>The theory was developed by the Russian psychologist </a:t>
            </a:r>
            <a:r>
              <a:rPr lang="en-GB" b="1" dirty="0"/>
              <a:t>Lev Vygotsky</a:t>
            </a:r>
            <a:r>
              <a:rPr lang="en-GB" dirty="0"/>
              <a:t>. Vygotsky proposed that cognitive development is strongly influenced by social interaction and cultural context rather than occurring purely through biological maturation (Vygotsky, 1978).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D50F8C-B915-4883-9F2B-4AE92D1F36E3}"/>
              </a:ext>
            </a:extLst>
          </p:cNvPr>
          <p:cNvSpPr/>
          <p:nvPr/>
        </p:nvSpPr>
        <p:spPr>
          <a:xfrm>
            <a:off x="838199" y="4186237"/>
            <a:ext cx="6296026" cy="66609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2F9928-E649-49CE-A7A6-E0D8588C00A4}"/>
              </a:ext>
            </a:extLst>
          </p:cNvPr>
          <p:cNvSpPr txBox="1"/>
          <p:nvPr/>
        </p:nvSpPr>
        <p:spPr>
          <a:xfrm>
            <a:off x="838199" y="4257675"/>
            <a:ext cx="6600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Development shaped by social interaction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2BA96C-BEEB-4593-B9E9-F5D304E43D59}"/>
              </a:ext>
            </a:extLst>
          </p:cNvPr>
          <p:cNvSpPr txBox="1"/>
          <p:nvPr/>
        </p:nvSpPr>
        <p:spPr>
          <a:xfrm>
            <a:off x="838199" y="5119360"/>
            <a:ext cx="4467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Cultural influence on learning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A773A7-6F13-4733-9A10-D7D769A09D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9992" y="3098144"/>
            <a:ext cx="2543808" cy="35083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C21F754-C462-44DE-AE48-89FF26B942AF}"/>
              </a:ext>
            </a:extLst>
          </p:cNvPr>
          <p:cNvSpPr txBox="1"/>
          <p:nvPr/>
        </p:nvSpPr>
        <p:spPr>
          <a:xfrm>
            <a:off x="8809992" y="6627168"/>
            <a:ext cx="120327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Source: Wikipedia</a:t>
            </a:r>
          </a:p>
        </p:txBody>
      </p:sp>
    </p:spTree>
    <p:extLst>
      <p:ext uri="{BB962C8B-B14F-4D97-AF65-F5344CB8AC3E}">
        <p14:creationId xmlns:p14="http://schemas.microsoft.com/office/powerpoint/2010/main" val="420097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912BB-D800-47A4-8306-F160629DCD8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dirty="0"/>
              <a:t>Impact of caregiving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21312-11B2-4A61-AD1A-F791E831E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Limited peer interaction</a:t>
            </a:r>
          </a:p>
          <a:p>
            <a:r>
              <a:rPr lang="en-GB" dirty="0"/>
              <a:t>Increased adult responsibilities</a:t>
            </a:r>
          </a:p>
          <a:p>
            <a:r>
              <a:rPr lang="en-GB" dirty="0"/>
              <a:t>Emotional stress</a:t>
            </a:r>
          </a:p>
          <a:p>
            <a:r>
              <a:rPr lang="en-GB" dirty="0"/>
              <a:t>Educational impact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“Because she has taken on adult-like responsibilities at a young age, her experiences may influence her emotional wellbeing and identity formation during adolescence.”</a:t>
            </a:r>
          </a:p>
        </p:txBody>
      </p:sp>
    </p:spTree>
    <p:extLst>
      <p:ext uri="{BB962C8B-B14F-4D97-AF65-F5344CB8AC3E}">
        <p14:creationId xmlns:p14="http://schemas.microsoft.com/office/powerpoint/2010/main" val="1884692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00B10-3C6D-486B-854E-2802CC10719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dirty="0"/>
              <a:t>Support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389CB-06C7-415A-B5FA-142100AB2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Young carers support groups</a:t>
            </a:r>
          </a:p>
          <a:p>
            <a:r>
              <a:rPr lang="en-GB" dirty="0"/>
              <a:t>School counselling</a:t>
            </a:r>
          </a:p>
          <a:p>
            <a:r>
              <a:rPr lang="en-GB" dirty="0"/>
              <a:t>Educational mentoring</a:t>
            </a:r>
          </a:p>
          <a:p>
            <a:r>
              <a:rPr lang="en-GB" dirty="0"/>
              <a:t>Social care support for mother</a:t>
            </a:r>
          </a:p>
          <a:p>
            <a:r>
              <a:rPr lang="en-GB" dirty="0"/>
              <a:t>Peer support opportunities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417C77-68CE-4D5D-A166-F01B9799F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0647" y="2790825"/>
            <a:ext cx="5987056" cy="3081338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67D0BB-BF13-40C0-979A-9AE743E8C53E}"/>
              </a:ext>
            </a:extLst>
          </p:cNvPr>
          <p:cNvSpPr txBox="1"/>
          <p:nvPr/>
        </p:nvSpPr>
        <p:spPr>
          <a:xfrm>
            <a:off x="5826175" y="5946131"/>
            <a:ext cx="6096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Source: https://www.healthwatchsalford.co.uk/advice-and-information/2021-10-20/what-adult-social-care</a:t>
            </a:r>
          </a:p>
        </p:txBody>
      </p:sp>
    </p:spTree>
    <p:extLst>
      <p:ext uri="{BB962C8B-B14F-4D97-AF65-F5344CB8AC3E}">
        <p14:creationId xmlns:p14="http://schemas.microsoft.com/office/powerpoint/2010/main" val="614256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F7179-384C-4055-91A3-E98D7BE414B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dirty="0"/>
              <a:t>Biological and Environmental Factors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E66C108-9504-4462-8667-8CFE093E82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2463669"/>
              </p:ext>
            </p:extLst>
          </p:nvPr>
        </p:nvGraphicFramePr>
        <p:xfrm>
          <a:off x="838200" y="1825624"/>
          <a:ext cx="10515600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01827080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069893083"/>
                    </a:ext>
                  </a:extLst>
                </a:gridCol>
              </a:tblGrid>
              <a:tr h="502708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Biological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676590"/>
                  </a:ext>
                </a:extLst>
              </a:tr>
              <a:tr h="502708">
                <a:tc>
                  <a:txBody>
                    <a:bodyPr/>
                    <a:lstStyle/>
                    <a:p>
                      <a:r>
                        <a:rPr lang="en-GB" sz="2800" dirty="0"/>
                        <a:t>Adolescent brain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Caregiving role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395898"/>
                  </a:ext>
                </a:extLst>
              </a:tr>
              <a:tr h="502708">
                <a:tc>
                  <a:txBody>
                    <a:bodyPr/>
                    <a:lstStyle/>
                    <a:p>
                      <a:r>
                        <a:rPr lang="en-US" sz="2800" dirty="0"/>
                        <a:t>Stress responses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Family loss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4365916"/>
                  </a:ext>
                </a:extLst>
              </a:tr>
              <a:tr h="50270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Social Isolation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693617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50E1CB5-D292-4AEB-AD1B-4F65B533D350}"/>
              </a:ext>
            </a:extLst>
          </p:cNvPr>
          <p:cNvSpPr txBox="1"/>
          <p:nvPr/>
        </p:nvSpPr>
        <p:spPr>
          <a:xfrm>
            <a:off x="838200" y="5276850"/>
            <a:ext cx="10515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Modern developmental psychology emphasises that biological and environmental factors interact continuously rather than functioning independently (Moore &amp; Shenk, 2019)</a:t>
            </a:r>
          </a:p>
        </p:txBody>
      </p:sp>
    </p:spTree>
    <p:extLst>
      <p:ext uri="{BB962C8B-B14F-4D97-AF65-F5344CB8AC3E}">
        <p14:creationId xmlns:p14="http://schemas.microsoft.com/office/powerpoint/2010/main" val="2863562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06907-F253-48DA-A875-1CB6E8FDC8B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dirty="0"/>
              <a:t>Strengths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34135-735C-4325-9E2E-5CC5FC61B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Emphasises social environment</a:t>
            </a:r>
          </a:p>
          <a:p>
            <a:r>
              <a:rPr lang="en-GB" dirty="0"/>
              <a:t>Relevant for education and care</a:t>
            </a:r>
          </a:p>
          <a:p>
            <a:r>
              <a:rPr lang="en-GB" dirty="0"/>
              <a:t>Explains influence of support systems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The theory also helps professionals understand the importance of guided learning and support structures such as mentoring, counselling and peer interaction (Berk, 2023).</a:t>
            </a:r>
          </a:p>
        </p:txBody>
      </p:sp>
    </p:spTree>
    <p:extLst>
      <p:ext uri="{BB962C8B-B14F-4D97-AF65-F5344CB8AC3E}">
        <p14:creationId xmlns:p14="http://schemas.microsoft.com/office/powerpoint/2010/main" val="299269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3016E-EAF2-477B-9FA9-00EB31CB4CE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dirty="0"/>
              <a:t>Weaknesses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F4564-C2AC-4415-995C-DDAB4501F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Limited focus on biological processes</a:t>
            </a:r>
          </a:p>
          <a:p>
            <a:r>
              <a:rPr lang="en-GB" dirty="0"/>
              <a:t>Less emphasis on individual differences</a:t>
            </a:r>
          </a:p>
          <a:p>
            <a:r>
              <a:rPr lang="en-GB" dirty="0"/>
              <a:t>Developed primarily for educational settings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18E6D4-065C-4D4A-BB93-0C767A8C2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452" y="3293517"/>
            <a:ext cx="7669095" cy="3383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14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82810-2140-49E1-9AB7-4A6E581D98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B24AB-F99B-4F16-9C78-BE58936CF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“Providing appropriate social and emotional support can play an important role in promoting the wellbeing and development of young carers.”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BA8397-E697-4022-94AD-EF6982C05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999" y="2743200"/>
            <a:ext cx="3952875" cy="39528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50A137-58ED-47E0-90C8-85C95C6F6660}"/>
              </a:ext>
            </a:extLst>
          </p:cNvPr>
          <p:cNvSpPr txBox="1"/>
          <p:nvPr/>
        </p:nvSpPr>
        <p:spPr>
          <a:xfrm>
            <a:off x="1066800" y="6696075"/>
            <a:ext cx="6096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Source: https://family-action.org.uk/services/leeds-young-carers/</a:t>
            </a:r>
          </a:p>
        </p:txBody>
      </p:sp>
    </p:spTree>
    <p:extLst>
      <p:ext uri="{BB962C8B-B14F-4D97-AF65-F5344CB8AC3E}">
        <p14:creationId xmlns:p14="http://schemas.microsoft.com/office/powerpoint/2010/main" val="3245676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CCFB5-4228-4867-B51B-6DDEF78BF9B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5C3B6-A6FA-4F73-B594-550C5E7E2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Berk, L. (2023) </a:t>
            </a:r>
            <a:r>
              <a:rPr lang="en-GB" i="1" dirty="0"/>
              <a:t>Development Through the Lifespan</a:t>
            </a:r>
            <a:r>
              <a:rPr lang="en-GB" dirty="0"/>
              <a:t>. Pearson.</a:t>
            </a:r>
          </a:p>
          <a:p>
            <a:r>
              <a:rPr lang="en-GB" dirty="0"/>
              <a:t>Department of Health and Social Care (2022) </a:t>
            </a:r>
            <a:r>
              <a:rPr lang="en-GB" i="1" dirty="0"/>
              <a:t>Supporting young carers: guidance for local authorities</a:t>
            </a:r>
            <a:r>
              <a:rPr lang="en-GB" dirty="0"/>
              <a:t>.</a:t>
            </a:r>
          </a:p>
          <a:p>
            <a:r>
              <a:rPr lang="en-GB" dirty="0"/>
              <a:t>Joseph, S., </a:t>
            </a:r>
            <a:r>
              <a:rPr lang="en-GB" dirty="0" err="1"/>
              <a:t>Sempik</a:t>
            </a:r>
            <a:r>
              <a:rPr lang="en-GB" dirty="0"/>
              <a:t>, J., Leu, A. &amp; Becker, S. (2020) </a:t>
            </a:r>
            <a:r>
              <a:rPr lang="en-GB" i="1" dirty="0"/>
              <a:t>Young carers research review</a:t>
            </a:r>
            <a:r>
              <a:rPr lang="en-GB" dirty="0"/>
              <a:t>. University of Bristol.</a:t>
            </a:r>
          </a:p>
          <a:p>
            <a:r>
              <a:rPr lang="en-GB" dirty="0"/>
              <a:t>Loades, M. et al. (2020) </a:t>
            </a:r>
            <a:r>
              <a:rPr lang="en-GB" i="1" dirty="0"/>
              <a:t>Rapid systematic review: the impact of social isolation on mental health in adolescents.</a:t>
            </a:r>
            <a:endParaRPr lang="en-GB" dirty="0"/>
          </a:p>
          <a:p>
            <a:r>
              <a:rPr lang="en-GB" dirty="0"/>
              <a:t>Moore, D. &amp; Shenk, D. (2019) </a:t>
            </a:r>
            <a:r>
              <a:rPr lang="en-GB" i="1" dirty="0"/>
              <a:t>The heritability fallacy</a:t>
            </a:r>
            <a:r>
              <a:rPr lang="en-GB" dirty="0"/>
              <a:t>. Wiley.</a:t>
            </a:r>
          </a:p>
          <a:p>
            <a:r>
              <a:rPr lang="en-GB" dirty="0"/>
              <a:t>Vygotsky, L.S. (1978) </a:t>
            </a:r>
            <a:r>
              <a:rPr lang="en-GB" i="1" dirty="0"/>
              <a:t>Mind in Society</a:t>
            </a:r>
            <a:r>
              <a:rPr lang="en-GB" dirty="0"/>
              <a:t>. Harvard University Press.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848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1354</TotalTime>
  <Words>569</Words>
  <Application>Microsoft Office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           Student name: Kseniia Pashyna Student number: 2434774 Lecturer’s name: Farah Wiita </vt:lpstr>
      <vt:lpstr>PowerPoint Presentation</vt:lpstr>
      <vt:lpstr>Vygotsky’s Sociocultural Theory</vt:lpstr>
      <vt:lpstr>Impact of caregiving responsibilities</vt:lpstr>
      <vt:lpstr>Support strategies</vt:lpstr>
      <vt:lpstr>Biological and Environmental Factors</vt:lpstr>
      <vt:lpstr>Strengths of the Theory</vt:lpstr>
      <vt:lpstr>Weaknesses of the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Student name Kseniia Pashyna Student number 2434774 Lecturer’s name Farah Wiita </dc:title>
  <dc:creator>Farah Wiita</dc:creator>
  <cp:lastModifiedBy>Kseniia Pashyna (2434774)</cp:lastModifiedBy>
  <cp:revision>12</cp:revision>
  <dcterms:created xsi:type="dcterms:W3CDTF">2025-10-14T20:52:47Z</dcterms:created>
  <dcterms:modified xsi:type="dcterms:W3CDTF">2026-03-17T10:17:05Z</dcterms:modified>
</cp:coreProperties>
</file>