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BDDF33-C586-BB32-52CF-E822D1620EE6}" v="138" dt="2026-02-06T08:44:25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rri Lousie Kirby (2016545)" userId="S::2016545@student.uwtsd.ac.uk::868be9a8-d113-4d2e-8aa7-e22791ebac55" providerId="AD" clId="Web-{54E6A9F5-5877-FA56-F469-7520EC005CDD}"/>
    <pc:docChg chg="addSld modSld addMainMaster delMainMaster">
      <pc:chgData name="Terri Lousie Kirby (2016545)" userId="S::2016545@student.uwtsd.ac.uk::868be9a8-d113-4d2e-8aa7-e22791ebac55" providerId="AD" clId="Web-{54E6A9F5-5877-FA56-F469-7520EC005CDD}" dt="2026-02-03T12:24:37.750" v="892" actId="20577"/>
      <pc:docMkLst>
        <pc:docMk/>
      </pc:docMkLst>
      <pc:sldChg chg="addSp modSp mod setBg modClrScheme setClrOvrMap chgLayout">
        <pc:chgData name="Terri Lousie Kirby (2016545)" userId="S::2016545@student.uwtsd.ac.uk::868be9a8-d113-4d2e-8aa7-e22791ebac55" providerId="AD" clId="Web-{54E6A9F5-5877-FA56-F469-7520EC005CDD}" dt="2026-02-03T11:38:02.820" v="688" actId="20577"/>
        <pc:sldMkLst>
          <pc:docMk/>
          <pc:sldMk cId="109857222" sldId="256"/>
        </pc:sldMkLst>
        <pc:spChg chg="mod">
          <ac:chgData name="Terri Lousie Kirby (2016545)" userId="S::2016545@student.uwtsd.ac.uk::868be9a8-d113-4d2e-8aa7-e22791ebac55" providerId="AD" clId="Web-{54E6A9F5-5877-FA56-F469-7520EC005CDD}" dt="2026-02-03T10:52:43.399" v="3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erri Lousie Kirby (2016545)" userId="S::2016545@student.uwtsd.ac.uk::868be9a8-d113-4d2e-8aa7-e22791ebac55" providerId="AD" clId="Web-{54E6A9F5-5877-FA56-F469-7520EC005CDD}" dt="2026-02-03T11:38:02.820" v="68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erri Lousie Kirby (2016545)" userId="S::2016545@student.uwtsd.ac.uk::868be9a8-d113-4d2e-8aa7-e22791ebac55" providerId="AD" clId="Web-{54E6A9F5-5877-FA56-F469-7520EC005CDD}" dt="2026-02-03T10:49:53.427" v="29"/>
          <ac:spMkLst>
            <pc:docMk/>
            <pc:sldMk cId="109857222" sldId="256"/>
            <ac:spMk id="9" creationId="{7A875D55-4A80-43E9-38F6-27E3664939B0}"/>
          </ac:spMkLst>
        </pc:spChg>
        <pc:picChg chg="add">
          <ac:chgData name="Terri Lousie Kirby (2016545)" userId="S::2016545@student.uwtsd.ac.uk::868be9a8-d113-4d2e-8aa7-e22791ebac55" providerId="AD" clId="Web-{54E6A9F5-5877-FA56-F469-7520EC005CDD}" dt="2026-02-03T10:49:53.427" v="29"/>
          <ac:picMkLst>
            <pc:docMk/>
            <pc:sldMk cId="109857222" sldId="256"/>
            <ac:picMk id="4" creationId="{D783EA05-6977-AB79-8A2B-7D6540CE63AC}"/>
          </ac:picMkLst>
        </pc:picChg>
      </pc:sldChg>
      <pc:sldChg chg="modSp new">
        <pc:chgData name="Terri Lousie Kirby (2016545)" userId="S::2016545@student.uwtsd.ac.uk::868be9a8-d113-4d2e-8aa7-e22791ebac55" providerId="AD" clId="Web-{54E6A9F5-5877-FA56-F469-7520EC005CDD}" dt="2026-02-03T11:37:21.443" v="682" actId="20577"/>
        <pc:sldMkLst>
          <pc:docMk/>
          <pc:sldMk cId="616177920" sldId="257"/>
        </pc:sldMkLst>
        <pc:spChg chg="mod">
          <ac:chgData name="Terri Lousie Kirby (2016545)" userId="S::2016545@student.uwtsd.ac.uk::868be9a8-d113-4d2e-8aa7-e22791ebac55" providerId="AD" clId="Web-{54E6A9F5-5877-FA56-F469-7520EC005CDD}" dt="2026-02-03T10:54:41.885" v="55" actId="20577"/>
          <ac:spMkLst>
            <pc:docMk/>
            <pc:sldMk cId="616177920" sldId="257"/>
            <ac:spMk id="2" creationId="{80A921CD-76C7-76B7-9F97-4C2D7B7A91C6}"/>
          </ac:spMkLst>
        </pc:spChg>
        <pc:spChg chg="mod">
          <ac:chgData name="Terri Lousie Kirby (2016545)" userId="S::2016545@student.uwtsd.ac.uk::868be9a8-d113-4d2e-8aa7-e22791ebac55" providerId="AD" clId="Web-{54E6A9F5-5877-FA56-F469-7520EC005CDD}" dt="2026-02-03T11:37:21.443" v="682" actId="20577"/>
          <ac:spMkLst>
            <pc:docMk/>
            <pc:sldMk cId="616177920" sldId="257"/>
            <ac:spMk id="3" creationId="{1A9F299C-913D-53D2-3CE4-23025B5376D4}"/>
          </ac:spMkLst>
        </pc:spChg>
      </pc:sldChg>
      <pc:sldChg chg="modSp new">
        <pc:chgData name="Terri Lousie Kirby (2016545)" userId="S::2016545@student.uwtsd.ac.uk::868be9a8-d113-4d2e-8aa7-e22791ebac55" providerId="AD" clId="Web-{54E6A9F5-5877-FA56-F469-7520EC005CDD}" dt="2026-02-03T11:37:27.975" v="683" actId="20577"/>
        <pc:sldMkLst>
          <pc:docMk/>
          <pc:sldMk cId="1189372720" sldId="258"/>
        </pc:sldMkLst>
        <pc:spChg chg="mod">
          <ac:chgData name="Terri Lousie Kirby (2016545)" userId="S::2016545@student.uwtsd.ac.uk::868be9a8-d113-4d2e-8aa7-e22791ebac55" providerId="AD" clId="Web-{54E6A9F5-5877-FA56-F469-7520EC005CDD}" dt="2026-02-03T11:07:06.440" v="300" actId="20577"/>
          <ac:spMkLst>
            <pc:docMk/>
            <pc:sldMk cId="1189372720" sldId="258"/>
            <ac:spMk id="2" creationId="{D0A1F9FC-2F24-F108-B656-958B84C730B1}"/>
          </ac:spMkLst>
        </pc:spChg>
        <pc:spChg chg="mod">
          <ac:chgData name="Terri Lousie Kirby (2016545)" userId="S::2016545@student.uwtsd.ac.uk::868be9a8-d113-4d2e-8aa7-e22791ebac55" providerId="AD" clId="Web-{54E6A9F5-5877-FA56-F469-7520EC005CDD}" dt="2026-02-03T11:37:27.975" v="683" actId="20577"/>
          <ac:spMkLst>
            <pc:docMk/>
            <pc:sldMk cId="1189372720" sldId="258"/>
            <ac:spMk id="3" creationId="{8F5B72E3-56A3-7360-2558-74A6DAC10A9F}"/>
          </ac:spMkLst>
        </pc:spChg>
      </pc:sldChg>
      <pc:sldChg chg="modSp new">
        <pc:chgData name="Terri Lousie Kirby (2016545)" userId="S::2016545@student.uwtsd.ac.uk::868be9a8-d113-4d2e-8aa7-e22791ebac55" providerId="AD" clId="Web-{54E6A9F5-5877-FA56-F469-7520EC005CDD}" dt="2026-02-03T11:37:48.694" v="686" actId="20577"/>
        <pc:sldMkLst>
          <pc:docMk/>
          <pc:sldMk cId="1526159867" sldId="259"/>
        </pc:sldMkLst>
        <pc:spChg chg="mod">
          <ac:chgData name="Terri Lousie Kirby (2016545)" userId="S::2016545@student.uwtsd.ac.uk::868be9a8-d113-4d2e-8aa7-e22791ebac55" providerId="AD" clId="Web-{54E6A9F5-5877-FA56-F469-7520EC005CDD}" dt="2026-02-03T11:13:30.743" v="486" actId="20577"/>
          <ac:spMkLst>
            <pc:docMk/>
            <pc:sldMk cId="1526159867" sldId="259"/>
            <ac:spMk id="2" creationId="{1010EEBD-56A6-13DC-9B40-821495CE69C3}"/>
          </ac:spMkLst>
        </pc:spChg>
        <pc:spChg chg="mod">
          <ac:chgData name="Terri Lousie Kirby (2016545)" userId="S::2016545@student.uwtsd.ac.uk::868be9a8-d113-4d2e-8aa7-e22791ebac55" providerId="AD" clId="Web-{54E6A9F5-5877-FA56-F469-7520EC005CDD}" dt="2026-02-03T11:37:48.694" v="686" actId="20577"/>
          <ac:spMkLst>
            <pc:docMk/>
            <pc:sldMk cId="1526159867" sldId="259"/>
            <ac:spMk id="3" creationId="{686924AA-193C-E17D-2867-F408BEDBE5F7}"/>
          </ac:spMkLst>
        </pc:spChg>
      </pc:sldChg>
      <pc:sldChg chg="modSp new">
        <pc:chgData name="Terri Lousie Kirby (2016545)" userId="S::2016545@student.uwtsd.ac.uk::868be9a8-d113-4d2e-8aa7-e22791ebac55" providerId="AD" clId="Web-{54E6A9F5-5877-FA56-F469-7520EC005CDD}" dt="2026-02-03T12:24:37.750" v="892" actId="20577"/>
        <pc:sldMkLst>
          <pc:docMk/>
          <pc:sldMk cId="2207278302" sldId="260"/>
        </pc:sldMkLst>
        <pc:spChg chg="mod">
          <ac:chgData name="Terri Lousie Kirby (2016545)" userId="S::2016545@student.uwtsd.ac.uk::868be9a8-d113-4d2e-8aa7-e22791ebac55" providerId="AD" clId="Web-{54E6A9F5-5877-FA56-F469-7520EC005CDD}" dt="2026-02-03T11:36:19.331" v="679" actId="20577"/>
          <ac:spMkLst>
            <pc:docMk/>
            <pc:sldMk cId="2207278302" sldId="260"/>
            <ac:spMk id="2" creationId="{FDB2C235-F872-3817-270A-2E1E406D4132}"/>
          </ac:spMkLst>
        </pc:spChg>
        <pc:spChg chg="mod">
          <ac:chgData name="Terri Lousie Kirby (2016545)" userId="S::2016545@student.uwtsd.ac.uk::868be9a8-d113-4d2e-8aa7-e22791ebac55" providerId="AD" clId="Web-{54E6A9F5-5877-FA56-F469-7520EC005CDD}" dt="2026-02-03T12:24:37.750" v="892" actId="20577"/>
          <ac:spMkLst>
            <pc:docMk/>
            <pc:sldMk cId="2207278302" sldId="260"/>
            <ac:spMk id="3" creationId="{906AFACE-B488-D760-C00A-1A713B8F9EF4}"/>
          </ac:spMkLst>
        </pc:spChg>
      </pc:sldChg>
      <pc:sldMasterChg chg="add addSldLayout">
        <pc:chgData name="Terri Lousie Kirby (2016545)" userId="S::2016545@student.uwtsd.ac.uk::868be9a8-d113-4d2e-8aa7-e22791ebac55" providerId="AD" clId="Web-{54E6A9F5-5877-FA56-F469-7520EC005CDD}" dt="2026-02-03T10:49:53.427" v="29"/>
        <pc:sldMasterMkLst>
          <pc:docMk/>
          <pc:sldMasterMk cId="3183978580" sldId="2147483708"/>
        </pc:sldMasterMkLst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3229425185" sldId="2147483697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550356151" sldId="2147483698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4206642531" sldId="2147483699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1715800158" sldId="2147483700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194403136" sldId="2147483701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3832735382" sldId="2147483702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2392996637" sldId="2147483703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2089840218" sldId="2147483704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1493349691" sldId="2147483705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3292102165" sldId="2147483706"/>
          </pc:sldLayoutMkLst>
        </pc:sldLayoutChg>
        <pc:sldLayoutChg chg="add">
          <pc:chgData name="Terri Lousie Kirby (2016545)" userId="S::2016545@student.uwtsd.ac.uk::868be9a8-d113-4d2e-8aa7-e22791ebac55" providerId="AD" clId="Web-{54E6A9F5-5877-FA56-F469-7520EC005CDD}" dt="2026-02-03T10:49:53.427" v="29"/>
          <pc:sldLayoutMkLst>
            <pc:docMk/>
            <pc:sldMasterMk cId="3183978580" sldId="2147483708"/>
            <pc:sldLayoutMk cId="3539604097" sldId="2147483707"/>
          </pc:sldLayoutMkLst>
        </pc:sldLayoutChg>
      </pc:sldMasterChg>
    </pc:docChg>
  </pc:docChgLst>
  <pc:docChgLst>
    <pc:chgData name="Terri Lousie Kirby (2016545)" userId="S::2016545@student.uwtsd.ac.uk::868be9a8-d113-4d2e-8aa7-e22791ebac55" providerId="AD" clId="Web-{1EBDDF33-C586-BB32-52CF-E822D1620EE6}"/>
    <pc:docChg chg="addSld modSld">
      <pc:chgData name="Terri Lousie Kirby (2016545)" userId="S::2016545@student.uwtsd.ac.uk::868be9a8-d113-4d2e-8aa7-e22791ebac55" providerId="AD" clId="Web-{1EBDDF33-C586-BB32-52CF-E822D1620EE6}" dt="2026-02-06T08:44:25.948" v="136" actId="20577"/>
      <pc:docMkLst>
        <pc:docMk/>
      </pc:docMkLst>
      <pc:sldChg chg="modSp">
        <pc:chgData name="Terri Lousie Kirby (2016545)" userId="S::2016545@student.uwtsd.ac.uk::868be9a8-d113-4d2e-8aa7-e22791ebac55" providerId="AD" clId="Web-{1EBDDF33-C586-BB32-52CF-E822D1620EE6}" dt="2026-02-06T08:29:32.099" v="13" actId="20577"/>
        <pc:sldMkLst>
          <pc:docMk/>
          <pc:sldMk cId="1189372720" sldId="258"/>
        </pc:sldMkLst>
        <pc:spChg chg="mod">
          <ac:chgData name="Terri Lousie Kirby (2016545)" userId="S::2016545@student.uwtsd.ac.uk::868be9a8-d113-4d2e-8aa7-e22791ebac55" providerId="AD" clId="Web-{1EBDDF33-C586-BB32-52CF-E822D1620EE6}" dt="2026-02-06T08:29:32.099" v="13" actId="20577"/>
          <ac:spMkLst>
            <pc:docMk/>
            <pc:sldMk cId="1189372720" sldId="258"/>
            <ac:spMk id="3" creationId="{8F5B72E3-56A3-7360-2558-74A6DAC10A9F}"/>
          </ac:spMkLst>
        </pc:spChg>
      </pc:sldChg>
      <pc:sldChg chg="modSp">
        <pc:chgData name="Terri Lousie Kirby (2016545)" userId="S::2016545@student.uwtsd.ac.uk::868be9a8-d113-4d2e-8aa7-e22791ebac55" providerId="AD" clId="Web-{1EBDDF33-C586-BB32-52CF-E822D1620EE6}" dt="2026-02-06T08:31:22.199" v="36" actId="20577"/>
        <pc:sldMkLst>
          <pc:docMk/>
          <pc:sldMk cId="2207278302" sldId="260"/>
        </pc:sldMkLst>
        <pc:spChg chg="mod">
          <ac:chgData name="Terri Lousie Kirby (2016545)" userId="S::2016545@student.uwtsd.ac.uk::868be9a8-d113-4d2e-8aa7-e22791ebac55" providerId="AD" clId="Web-{1EBDDF33-C586-BB32-52CF-E822D1620EE6}" dt="2026-02-06T08:31:22.199" v="36" actId="20577"/>
          <ac:spMkLst>
            <pc:docMk/>
            <pc:sldMk cId="2207278302" sldId="260"/>
            <ac:spMk id="3" creationId="{906AFACE-B488-D760-C00A-1A713B8F9EF4}"/>
          </ac:spMkLst>
        </pc:spChg>
      </pc:sldChg>
      <pc:sldChg chg="modSp new">
        <pc:chgData name="Terri Lousie Kirby (2016545)" userId="S::2016545@student.uwtsd.ac.uk::868be9a8-d113-4d2e-8aa7-e22791ebac55" providerId="AD" clId="Web-{1EBDDF33-C586-BB32-52CF-E822D1620EE6}" dt="2026-02-06T08:44:25.948" v="136" actId="20577"/>
        <pc:sldMkLst>
          <pc:docMk/>
          <pc:sldMk cId="2884366533" sldId="261"/>
        </pc:sldMkLst>
        <pc:spChg chg="mod">
          <ac:chgData name="Terri Lousie Kirby (2016545)" userId="S::2016545@student.uwtsd.ac.uk::868be9a8-d113-4d2e-8aa7-e22791ebac55" providerId="AD" clId="Web-{1EBDDF33-C586-BB32-52CF-E822D1620EE6}" dt="2026-02-06T08:32:39.452" v="50" actId="20577"/>
          <ac:spMkLst>
            <pc:docMk/>
            <pc:sldMk cId="2884366533" sldId="261"/>
            <ac:spMk id="2" creationId="{909636E7-4CBD-FBC1-92AD-DC0C3041E40E}"/>
          </ac:spMkLst>
        </pc:spChg>
        <pc:spChg chg="mod">
          <ac:chgData name="Terri Lousie Kirby (2016545)" userId="S::2016545@student.uwtsd.ac.uk::868be9a8-d113-4d2e-8aa7-e22791ebac55" providerId="AD" clId="Web-{1EBDDF33-C586-BB32-52CF-E822D1620EE6}" dt="2026-02-06T08:44:25.948" v="136" actId="20577"/>
          <ac:spMkLst>
            <pc:docMk/>
            <pc:sldMk cId="2884366533" sldId="261"/>
            <ac:spMk id="3" creationId="{D8D58FE0-4E09-EAD5-E788-28EFAE72477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996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840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349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02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604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3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425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356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64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80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35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7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83EA05-6977-AB79-8A2B-7D6540CE63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2" b="-2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rgbClr val="FFFFFF"/>
                </a:solidFill>
              </a:rPr>
              <a:t>Digital safety action plan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For greenfield care home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921CD-76C7-76B7-9F97-4C2D7B7A9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Secure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299C-913D-53D2-3CE4-23025B537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Ensure that is only authorized staff are the ones that can have access to the systems and residents' personal information.</a:t>
            </a:r>
          </a:p>
          <a:p>
            <a:r>
              <a:rPr lang="en-US" dirty="0"/>
              <a:t>Actions:</a:t>
            </a:r>
          </a:p>
          <a:p>
            <a:r>
              <a:rPr lang="en-US" dirty="0"/>
              <a:t>Try to use individual usernames and very strong passwords for each staff member</a:t>
            </a:r>
          </a:p>
          <a:p>
            <a:r>
              <a:rPr lang="en-US" dirty="0"/>
              <a:t>Try to change passwords regularly</a:t>
            </a:r>
          </a:p>
          <a:p>
            <a:r>
              <a:rPr lang="en-US" dirty="0"/>
              <a:t>Never leave computers open or unlocked while not in use</a:t>
            </a:r>
          </a:p>
          <a:p>
            <a:r>
              <a:rPr lang="en-US" dirty="0"/>
              <a:t>Limit content so each staff only see what they need for there role </a:t>
            </a:r>
          </a:p>
        </p:txBody>
      </p:sp>
    </p:spTree>
    <p:extLst>
      <p:ext uri="{BB962C8B-B14F-4D97-AF65-F5344CB8AC3E}">
        <p14:creationId xmlns:p14="http://schemas.microsoft.com/office/powerpoint/2010/main" val="616177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1F9FC-2F24-F108-B656-958B84C73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Email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B72E3-56A3-7360-2558-74A6DAC10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Were can try to reduce the risk cyber-attacks and data breaches through emails</a:t>
            </a:r>
          </a:p>
          <a:p>
            <a:r>
              <a:rPr lang="en-US" dirty="0"/>
              <a:t>Actions</a:t>
            </a:r>
          </a:p>
          <a:p>
            <a:r>
              <a:rPr lang="en-US" dirty="0"/>
              <a:t>Report suspicious emails to it support immediately.</a:t>
            </a:r>
          </a:p>
          <a:p>
            <a:r>
              <a:rPr lang="en-US" dirty="0"/>
              <a:t>Try not to open links or attachments from unknown emails .</a:t>
            </a:r>
          </a:p>
          <a:p>
            <a:r>
              <a:rPr lang="en-US" dirty="0"/>
              <a:t>Train staff on scam emails and phishing.</a:t>
            </a:r>
          </a:p>
          <a:p>
            <a:r>
              <a:rPr lang="en-US" dirty="0"/>
              <a:t>Use secure email systems for sharing sensitive data.</a:t>
            </a:r>
          </a:p>
        </p:txBody>
      </p:sp>
    </p:spTree>
    <p:extLst>
      <p:ext uri="{BB962C8B-B14F-4D97-AF65-F5344CB8AC3E}">
        <p14:creationId xmlns:p14="http://schemas.microsoft.com/office/powerpoint/2010/main" val="1189372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0EEBD-56A6-13DC-9B40-821495CE6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924AA-193C-E17D-2867-F408BEDBE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 to be able to use, store and dispose of data safely and in the correct way .</a:t>
            </a:r>
          </a:p>
          <a:p>
            <a:r>
              <a:rPr lang="en-US" dirty="0"/>
              <a:t>Actions:</a:t>
            </a:r>
          </a:p>
          <a:p>
            <a:r>
              <a:rPr lang="en-US" dirty="0"/>
              <a:t>Try to store digital records on secure, password protected systems.</a:t>
            </a:r>
          </a:p>
          <a:p>
            <a:r>
              <a:rPr lang="en-US" dirty="0"/>
              <a:t>Keep data updated and accurate</a:t>
            </a:r>
          </a:p>
          <a:p>
            <a:r>
              <a:rPr lang="en-US" dirty="0"/>
              <a:t>Keeping only the information needed and necessary</a:t>
            </a:r>
          </a:p>
          <a:p>
            <a:r>
              <a:rPr lang="en-US" dirty="0"/>
              <a:t>Delete or shred data that is not needed anymore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159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2C235-F872-3817-270A-2E1E406D4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Confidentiality and compliance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AFACE-B488-D760-C00A-1A713B8F9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Aim: protecting residents ' privacy and also meeting legal requirements .</a:t>
            </a:r>
          </a:p>
          <a:p>
            <a:endParaRPr lang="en-US" dirty="0"/>
          </a:p>
          <a:p>
            <a:r>
              <a:rPr lang="en-US" dirty="0"/>
              <a:t>Follow </a:t>
            </a:r>
            <a:r>
              <a:rPr lang="en-US" dirty="0" err="1"/>
              <a:t>gdpr</a:t>
            </a:r>
            <a:r>
              <a:rPr lang="en-US" dirty="0"/>
              <a:t> "</a:t>
            </a:r>
            <a:r>
              <a:rPr lang="en-US" dirty="0" err="1"/>
              <a:t>genral</a:t>
            </a:r>
            <a:r>
              <a:rPr lang="en-US" dirty="0"/>
              <a:t> data protection regulation" and data protection policies at all time </a:t>
            </a:r>
          </a:p>
          <a:p>
            <a:r>
              <a:rPr lang="en-US" dirty="0"/>
              <a:t>Only talk or discuss resident personal information in private areas </a:t>
            </a:r>
          </a:p>
          <a:p>
            <a:r>
              <a:rPr lang="en-US" dirty="0"/>
              <a:t>Always get consent before sharing personal information</a:t>
            </a:r>
          </a:p>
          <a:p>
            <a:r>
              <a:rPr lang="en-US" dirty="0"/>
              <a:t>Report any data breaches or </a:t>
            </a:r>
            <a:r>
              <a:rPr lang="en-US" dirty="0" err="1"/>
              <a:t>cocerns</a:t>
            </a:r>
            <a:r>
              <a:rPr lang="en-US" dirty="0"/>
              <a:t> immediately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278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636E7-4CBD-FBC1-92AD-DC0C3041E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Monitor and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58FE0-4E09-EAD5-E788-28EFAE724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Try to keep to annual review</a:t>
            </a:r>
          </a:p>
          <a:p>
            <a:r>
              <a:rPr lang="en-US"/>
              <a:t>Update and review procedures upon incidents or changes in the law</a:t>
            </a:r>
          </a:p>
          <a:p>
            <a:r>
              <a:rPr lang="en-US" dirty="0"/>
              <a:t>Keep updating and refreshing training for all staff when needed</a:t>
            </a:r>
          </a:p>
        </p:txBody>
      </p:sp>
    </p:spTree>
    <p:extLst>
      <p:ext uri="{BB962C8B-B14F-4D97-AF65-F5344CB8AC3E}">
        <p14:creationId xmlns:p14="http://schemas.microsoft.com/office/powerpoint/2010/main" val="288436653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Digital safety action plan </vt:lpstr>
      <vt:lpstr>Secure access</vt:lpstr>
      <vt:lpstr>Email awareness</vt:lpstr>
      <vt:lpstr>Data management</vt:lpstr>
      <vt:lpstr>Confidentiality and compliance </vt:lpstr>
      <vt:lpstr>Monitor and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283</cp:revision>
  <dcterms:created xsi:type="dcterms:W3CDTF">2026-02-03T10:44:15Z</dcterms:created>
  <dcterms:modified xsi:type="dcterms:W3CDTF">2026-02-06T08:44:26Z</dcterms:modified>
</cp:coreProperties>
</file>