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47" r:id="rId1"/>
  </p:sldMasterIdLst>
  <p:notesMasterIdLst>
    <p:notesMasterId r:id="rId27"/>
  </p:notesMasterIdLst>
  <p:sldIdLst>
    <p:sldId id="256" r:id="rId2"/>
    <p:sldId id="257" r:id="rId3"/>
    <p:sldId id="26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46"/>
    <p:restoredTop sz="93233"/>
  </p:normalViewPr>
  <p:slideViewPr>
    <p:cSldViewPr snapToGrid="0" snapToObjects="1">
      <p:cViewPr varScale="1">
        <p:scale>
          <a:sx n="72" d="100"/>
          <a:sy n="72" d="100"/>
        </p:scale>
        <p:origin x="82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1DD0FD-A550-5549-A4BF-936DD367F1E6}" type="datetimeFigureOut">
              <a:rPr lang="en-US" smtClean="0"/>
              <a:t>11/6/2018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9E2BC4-C8E0-BF4B-B014-81C0552F74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37683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78ABE3C1-DBE1-495D-B57B-2849774B866A}" type="datetimeFigureOut">
              <a:rPr lang="en-US" smtClean="0"/>
              <a:t>11/6/2018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42F4-6EEF-4EF7-8ED4-2208F0F89A08}" type="datetimeFigureOut">
              <a:rPr lang="en-US" smtClean="0"/>
              <a:t>11/6/2018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30578ACC-22D6-47C1-A373-4FD133E34F3C}" type="datetimeFigureOut">
              <a:rPr lang="en-US" smtClean="0"/>
              <a:t>11/6/2018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A6C69-6797-4E8A-BF37-F2C3751466E9}" type="datetimeFigureOut">
              <a:rPr lang="en-US" smtClean="0"/>
              <a:t>11/6/2018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014A1-A632-4878-A0D3-F52BA7563730}" type="datetimeFigureOut">
              <a:rPr lang="en-US" smtClean="0"/>
              <a:t>11/6/2018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9F462-093F-4566-844B-4C71F2739DA5}" type="datetimeFigureOut">
              <a:rPr lang="en-US" smtClean="0"/>
              <a:t>11/6/2018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A7AC-904D-4781-85BA-7D10C17ED021}" type="datetimeFigureOut">
              <a:rPr lang="en-US" smtClean="0"/>
              <a:t>11/6/2018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1444B-B92B-4E27-8C94-BB93EAF5CB18}" type="datetimeFigureOut">
              <a:rPr lang="en-US" smtClean="0"/>
              <a:t>11/6/2018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363EFA5E-FA76-400D-B3DC-F0BA90E6D107}" type="datetimeFigureOut">
              <a:rPr lang="en-US" smtClean="0"/>
              <a:t>11/6/2018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3F48C-C7C6-4055-9F49-3777875E72AE}" type="datetimeFigureOut">
              <a:rPr lang="en-US" smtClean="0"/>
              <a:t>11/6/2018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8E61D-D431-422C-9764-11DAFE33AB63}" type="datetimeFigureOut">
              <a:rPr lang="en-US" smtClean="0"/>
              <a:t>11/6/2018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D6E9DEC-419B-4CC5-A080-3B06BD5A8291}" type="datetimeFigureOut">
              <a:rPr lang="en-US" smtClean="0"/>
              <a:t>11/6/2018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91255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50" r:id="rId3"/>
    <p:sldLayoutId id="2147483751" r:id="rId4"/>
    <p:sldLayoutId id="2147483752" r:id="rId5"/>
    <p:sldLayoutId id="2147483753" r:id="rId6"/>
    <p:sldLayoutId id="2147483754" r:id="rId7"/>
    <p:sldLayoutId id="2147483755" r:id="rId8"/>
    <p:sldLayoutId id="2147483756" r:id="rId9"/>
    <p:sldLayoutId id="2147483757" r:id="rId10"/>
    <p:sldLayoutId id="214748375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9600" b="1" dirty="0" smtClean="0"/>
              <a:t>Y5 / 6</a:t>
            </a:r>
            <a:br>
              <a:rPr lang="en-US" sz="9600" b="1" dirty="0" smtClean="0"/>
            </a:br>
            <a:r>
              <a:rPr lang="en-US" sz="9600" b="1" dirty="0" smtClean="0"/>
              <a:t>Frills</a:t>
            </a:r>
            <a:endParaRPr lang="en-US" sz="9600" b="1" dirty="0"/>
          </a:p>
        </p:txBody>
      </p:sp>
    </p:spTree>
    <p:extLst>
      <p:ext uri="{BB962C8B-B14F-4D97-AF65-F5344CB8AC3E}">
        <p14:creationId xmlns:p14="http://schemas.microsoft.com/office/powerpoint/2010/main" val="536133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gwaetha’r</a:t>
            </a:r>
            <a:r>
              <a:rPr lang="en-GB" cap="none" dirty="0" smtClean="0"/>
              <a:t> </a:t>
            </a:r>
            <a:r>
              <a:rPr lang="en-GB" cap="none" dirty="0" err="1" smtClean="0"/>
              <a:t>modd</a:t>
            </a:r>
            <a:r>
              <a:rPr lang="en-GB" cap="none" dirty="0" smtClean="0"/>
              <a:t> </a:t>
            </a:r>
            <a:br>
              <a:rPr lang="en-GB" cap="none" dirty="0" smtClean="0"/>
            </a:b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> worse luck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2192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ar</a:t>
            </a:r>
            <a:r>
              <a:rPr lang="en-GB" cap="none" dirty="0" smtClean="0"/>
              <a:t> y </a:t>
            </a:r>
            <a:r>
              <a:rPr lang="en-GB" cap="none" dirty="0" err="1" smtClean="0"/>
              <a:t>penwythnos</a:t>
            </a: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> on the weekend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1830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smtClean="0"/>
              <a:t> </a:t>
            </a:r>
            <a:r>
              <a:rPr lang="en-GB" cap="none" smtClean="0"/>
              <a:t>bob </a:t>
            </a:r>
            <a:r>
              <a:rPr lang="en-GB" cap="none" dirty="0" err="1" smtClean="0"/>
              <a:t>dydd</a:t>
            </a:r>
            <a:r>
              <a:rPr lang="en-GB" cap="none" dirty="0" smtClean="0"/>
              <a:t> </a:t>
            </a:r>
            <a:br>
              <a:rPr lang="en-GB" cap="none" dirty="0" smtClean="0"/>
            </a:b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> every day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0940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smtClean="0"/>
              <a:t>o </a:t>
            </a:r>
            <a:r>
              <a:rPr lang="en-GB" cap="none" dirty="0" err="1" smtClean="0"/>
              <a:t>gwbl</a:t>
            </a: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>at all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9210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weithiau</a:t>
            </a: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> sometimes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1204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yn</a:t>
            </a:r>
            <a:r>
              <a:rPr lang="en-GB" cap="none" dirty="0" smtClean="0"/>
              <a:t> </a:t>
            </a:r>
            <a:r>
              <a:rPr lang="en-GB" cap="none" dirty="0" err="1" smtClean="0"/>
              <a:t>fy</a:t>
            </a:r>
            <a:r>
              <a:rPr lang="en-GB" cap="none" dirty="0" smtClean="0"/>
              <a:t> </a:t>
            </a:r>
            <a:r>
              <a:rPr lang="en-GB" cap="none" dirty="0" err="1" smtClean="0"/>
              <a:t>marn</a:t>
            </a:r>
            <a:r>
              <a:rPr lang="en-GB" cap="none" dirty="0" smtClean="0"/>
              <a:t> </a:t>
            </a:r>
            <a:r>
              <a:rPr lang="en-GB" cap="none" dirty="0" err="1" smtClean="0"/>
              <a:t>i</a:t>
            </a: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>in my opinion</a:t>
            </a:r>
            <a:br>
              <a:rPr lang="en-GB" cap="none" dirty="0" smtClean="0"/>
            </a:br>
            <a:r>
              <a:rPr lang="en-GB" cap="none" dirty="0" smtClean="0"/>
              <a:t/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3480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yn</a:t>
            </a:r>
            <a:r>
              <a:rPr lang="en-GB" cap="none" dirty="0" smtClean="0"/>
              <a:t> </a:t>
            </a:r>
            <a:r>
              <a:rPr lang="en-GB" cap="none" dirty="0" err="1" smtClean="0"/>
              <a:t>bersonol</a:t>
            </a: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>personally</a:t>
            </a:r>
            <a:r>
              <a:rPr lang="en-GB" dirty="0" smtClean="0"/>
              <a:t/>
            </a:r>
            <a:br>
              <a:rPr lang="en-GB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3611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yn</a:t>
            </a:r>
            <a:r>
              <a:rPr lang="en-GB" cap="none" dirty="0" smtClean="0"/>
              <a:t> </a:t>
            </a:r>
            <a:r>
              <a:rPr lang="en-GB" cap="none" dirty="0" err="1" smtClean="0"/>
              <a:t>anffodus</a:t>
            </a: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>unfortunately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3940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smtClean="0"/>
              <a:t>bob </a:t>
            </a:r>
            <a:r>
              <a:rPr lang="en-GB" cap="none" dirty="0" err="1" smtClean="0"/>
              <a:t>dydd</a:t>
            </a:r>
            <a:r>
              <a:rPr lang="en-GB" cap="none" dirty="0" smtClean="0"/>
              <a:t> </a:t>
            </a:r>
            <a:r>
              <a:rPr lang="en-GB" cap="none" dirty="0" err="1"/>
              <a:t>S</a:t>
            </a:r>
            <a:r>
              <a:rPr lang="en-GB" cap="none" dirty="0" err="1" smtClean="0"/>
              <a:t>adwrn</a:t>
            </a: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>every </a:t>
            </a:r>
            <a:r>
              <a:rPr lang="en-GB" cap="none" dirty="0"/>
              <a:t>S</a:t>
            </a:r>
            <a:r>
              <a:rPr lang="en-GB" cap="none" dirty="0" smtClean="0"/>
              <a:t>aturday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4908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ond</a:t>
            </a: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>but</a:t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226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hefyd</a:t>
            </a: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>also / as well</a:t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7191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/>
              <a:t>i</a:t>
            </a:r>
            <a:r>
              <a:rPr lang="en-GB" cap="none" dirty="0" smtClean="0"/>
              <a:t> </a:t>
            </a:r>
            <a:r>
              <a:rPr lang="en-GB" cap="none" dirty="0" err="1" smtClean="0"/>
              <a:t>fod</a:t>
            </a:r>
            <a:r>
              <a:rPr lang="en-GB" cap="none" dirty="0" smtClean="0"/>
              <a:t> </a:t>
            </a:r>
            <a:r>
              <a:rPr lang="en-GB" cap="none" dirty="0" err="1" smtClean="0"/>
              <a:t>yn</a:t>
            </a:r>
            <a:r>
              <a:rPr lang="en-GB" cap="none" dirty="0" smtClean="0"/>
              <a:t> honest</a:t>
            </a:r>
            <a:br>
              <a:rPr lang="en-GB" cap="none" dirty="0" smtClean="0"/>
            </a:br>
            <a:r>
              <a:rPr lang="en-GB" cap="none" dirty="0"/>
              <a:t/>
            </a:r>
            <a:br>
              <a:rPr lang="en-GB" cap="none" dirty="0"/>
            </a:br>
            <a:r>
              <a:rPr lang="en-GB" cap="none" dirty="0" smtClean="0"/>
              <a:t>to be honest</a:t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05045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cefnogi</a:t>
            </a: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/>
              <a:t/>
            </a:r>
            <a:br>
              <a:rPr lang="en-GB" cap="none" dirty="0"/>
            </a:br>
            <a:r>
              <a:rPr lang="en-GB" cap="none" dirty="0" smtClean="0"/>
              <a:t>to support</a:t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79805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dw</a:t>
            </a:r>
            <a:r>
              <a:rPr lang="en-GB" cap="none" dirty="0" smtClean="0"/>
              <a:t> </a:t>
            </a:r>
            <a:r>
              <a:rPr lang="en-GB" cap="none" dirty="0" err="1"/>
              <a:t>i</a:t>
            </a:r>
            <a:r>
              <a:rPr lang="en-GB" cap="none" dirty="0" err="1" smtClean="0"/>
              <a:t>’n</a:t>
            </a:r>
            <a:r>
              <a:rPr lang="en-GB" cap="none" dirty="0" smtClean="0"/>
              <a:t> </a:t>
            </a:r>
            <a:r>
              <a:rPr lang="en-GB" cap="none" dirty="0" err="1" smtClean="0"/>
              <a:t>meddwl</a:t>
            </a:r>
            <a:r>
              <a:rPr lang="en-GB" cap="none" dirty="0" smtClean="0"/>
              <a:t> bod</a:t>
            </a:r>
            <a:br>
              <a:rPr lang="en-GB" cap="none" dirty="0" smtClean="0"/>
            </a:br>
            <a:r>
              <a:rPr lang="en-GB" cap="none" dirty="0"/>
              <a:t/>
            </a:r>
            <a:br>
              <a:rPr lang="en-GB" cap="none" dirty="0"/>
            </a:br>
            <a:r>
              <a:rPr lang="en-GB" cap="none" dirty="0" smtClean="0"/>
              <a:t>I think that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3702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diolch</a:t>
            </a:r>
            <a:r>
              <a:rPr lang="en-GB" cap="none" dirty="0" smtClean="0"/>
              <a:t> </a:t>
            </a:r>
            <a:r>
              <a:rPr lang="en-GB" cap="none" dirty="0" err="1" smtClean="0"/>
              <a:t>byth</a:t>
            </a: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/>
              <a:t/>
            </a:r>
            <a:br>
              <a:rPr lang="en-GB" cap="none" dirty="0"/>
            </a:br>
            <a:r>
              <a:rPr lang="en-GB" cap="none" dirty="0" smtClean="0"/>
              <a:t>thank </a:t>
            </a:r>
            <a:r>
              <a:rPr lang="en-GB" cap="none" dirty="0" err="1" smtClean="0"/>
              <a:t>godness</a:t>
            </a:r>
            <a:r>
              <a:rPr lang="en-GB" cap="none" dirty="0" smtClean="0"/>
              <a:t/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4345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heb</a:t>
            </a:r>
            <a:r>
              <a:rPr lang="en-GB" cap="none" dirty="0" smtClean="0"/>
              <a:t> </a:t>
            </a:r>
            <a:r>
              <a:rPr lang="en-GB" cap="none" dirty="0" err="1" smtClean="0"/>
              <a:t>os</a:t>
            </a:r>
            <a:r>
              <a:rPr lang="en-GB" cap="none" dirty="0" smtClean="0"/>
              <a:t> </a:t>
            </a:r>
            <a:r>
              <a:rPr lang="en-GB" cap="none" dirty="0" err="1" smtClean="0"/>
              <a:t>na</a:t>
            </a:r>
            <a:r>
              <a:rPr lang="en-GB" cap="none" dirty="0" smtClean="0"/>
              <a:t> </a:t>
            </a:r>
            <a:r>
              <a:rPr lang="en-GB" cap="none" dirty="0" err="1" smtClean="0"/>
              <a:t>oni</a:t>
            </a:r>
            <a:r>
              <a:rPr lang="en-GB" cap="none" dirty="0" smtClean="0"/>
              <a:t> </a:t>
            </a:r>
            <a:r>
              <a:rPr lang="en-GB" cap="none" dirty="0" err="1" smtClean="0"/>
              <a:t>bai</a:t>
            </a: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/>
              <a:t/>
            </a:r>
            <a:br>
              <a:rPr lang="en-GB" cap="none" dirty="0"/>
            </a:br>
            <a:r>
              <a:rPr lang="en-GB" cap="none" dirty="0" smtClean="0"/>
              <a:t>without doubt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24827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yn</a:t>
            </a:r>
            <a:r>
              <a:rPr lang="en-GB" cap="none" dirty="0" smtClean="0"/>
              <a:t> </a:t>
            </a:r>
            <a:r>
              <a:rPr lang="en-GB" cap="none" dirty="0" err="1" smtClean="0"/>
              <a:t>aml</a:t>
            </a: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/>
              <a:t/>
            </a:r>
            <a:br>
              <a:rPr lang="en-GB" cap="none" dirty="0"/>
            </a:br>
            <a:r>
              <a:rPr lang="en-GB" cap="none" dirty="0" smtClean="0"/>
              <a:t>often</a:t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10698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smtClean="0"/>
              <a:t>‘</a:t>
            </a:r>
            <a:r>
              <a:rPr lang="en-GB" cap="none" dirty="0" err="1" smtClean="0"/>
              <a:t>sdim</a:t>
            </a:r>
            <a:r>
              <a:rPr lang="en-GB" cap="none" dirty="0" smtClean="0"/>
              <a:t> </a:t>
            </a:r>
            <a:r>
              <a:rPr lang="en-GB" cap="none" dirty="0" err="1" smtClean="0"/>
              <a:t>ots</a:t>
            </a: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/>
              <a:t/>
            </a:r>
            <a:br>
              <a:rPr lang="en-GB" cap="none" dirty="0"/>
            </a:br>
            <a:r>
              <a:rPr lang="en-GB" cap="none" dirty="0" smtClean="0"/>
              <a:t>doesn’t matter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73708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smtClean="0"/>
              <a:t>o </a:t>
            </a:r>
            <a:r>
              <a:rPr lang="en-GB" cap="none" dirty="0" err="1" smtClean="0"/>
              <a:t>dro</a:t>
            </a:r>
            <a:r>
              <a:rPr lang="en-GB" cap="none" dirty="0" smtClean="0"/>
              <a:t> </a:t>
            </a:r>
            <a:r>
              <a:rPr lang="en-GB" cap="none" dirty="0" err="1" smtClean="0"/>
              <a:t>i</a:t>
            </a:r>
            <a:r>
              <a:rPr lang="en-GB" cap="none" dirty="0" smtClean="0"/>
              <a:t> </a:t>
            </a:r>
            <a:r>
              <a:rPr lang="en-GB" cap="none" dirty="0" err="1" smtClean="0"/>
              <a:t>dro</a:t>
            </a: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/>
              <a:t/>
            </a:r>
            <a:br>
              <a:rPr lang="en-GB" cap="none" dirty="0"/>
            </a:br>
            <a:r>
              <a:rPr lang="en-GB" cap="none" dirty="0" smtClean="0"/>
              <a:t>from time to time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02721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fel</a:t>
            </a:r>
            <a:r>
              <a:rPr lang="en-GB" cap="none" dirty="0" smtClean="0"/>
              <a:t> </a:t>
            </a:r>
            <a:r>
              <a:rPr lang="en-GB" cap="none" dirty="0" err="1" smtClean="0"/>
              <a:t>arfer</a:t>
            </a: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>usually</a:t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281144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dw</a:t>
            </a:r>
            <a:r>
              <a:rPr lang="en-GB" cap="none" dirty="0" smtClean="0"/>
              <a:t> </a:t>
            </a:r>
            <a:r>
              <a:rPr lang="en-GB" cap="none" dirty="0" err="1"/>
              <a:t>i</a:t>
            </a:r>
            <a:r>
              <a:rPr lang="en-GB" cap="none" dirty="0" err="1" smtClean="0"/>
              <a:t>’n</a:t>
            </a:r>
            <a:r>
              <a:rPr lang="en-GB" cap="none" dirty="0" smtClean="0"/>
              <a:t> </a:t>
            </a:r>
            <a:r>
              <a:rPr lang="en-GB" cap="none" dirty="0" err="1" smtClean="0"/>
              <a:t>cytuno</a:t>
            </a: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>I agree</a:t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27150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sz="5400" cap="none" dirty="0" err="1" smtClean="0"/>
              <a:t>achos</a:t>
            </a:r>
            <a:r>
              <a:rPr lang="en-GB" sz="5400" cap="none" dirty="0" smtClean="0"/>
              <a:t> </a:t>
            </a:r>
            <a:r>
              <a:rPr lang="en-GB" sz="5400" cap="none" dirty="0" err="1" smtClean="0"/>
              <a:t>mae’n</a:t>
            </a:r>
            <a:r>
              <a:rPr lang="en-GB" sz="5400" cap="none" dirty="0" smtClean="0"/>
              <a:t> </a:t>
            </a:r>
            <a:r>
              <a:rPr lang="en-GB" sz="5400" cap="none" dirty="0" err="1" smtClean="0"/>
              <a:t>wastraff</a:t>
            </a:r>
            <a:r>
              <a:rPr lang="en-GB" sz="5400" cap="none" dirty="0" smtClean="0"/>
              <a:t> </a:t>
            </a:r>
            <a:r>
              <a:rPr lang="en-GB" sz="5400" cap="none" dirty="0" err="1" smtClean="0"/>
              <a:t>amser</a:t>
            </a:r>
            <a:r>
              <a:rPr lang="en-GB" sz="5400" cap="none" dirty="0" smtClean="0"/>
              <a:t/>
            </a:r>
            <a:br>
              <a:rPr lang="en-GB" sz="5400" cap="none" dirty="0" smtClean="0"/>
            </a:br>
            <a:r>
              <a:rPr lang="en-GB" sz="5400" cap="none" dirty="0"/>
              <a:t/>
            </a:r>
            <a:br>
              <a:rPr lang="en-GB" sz="5400" cap="none" dirty="0"/>
            </a:br>
            <a:r>
              <a:rPr lang="en-GB" sz="5400" cap="none" dirty="0" smtClean="0"/>
              <a:t>because it’s a waste </a:t>
            </a:r>
            <a:br>
              <a:rPr lang="en-GB" sz="5400" cap="none" dirty="0" smtClean="0"/>
            </a:br>
            <a:r>
              <a:rPr lang="en-GB" sz="5400" cap="none" dirty="0" smtClean="0"/>
              <a:t>of time</a:t>
            </a:r>
            <a:endParaRPr lang="en-US" sz="5400" dirty="0"/>
          </a:p>
        </p:txBody>
      </p:sp>
    </p:spTree>
    <p:extLst>
      <p:ext uri="{BB962C8B-B14F-4D97-AF65-F5344CB8AC3E}">
        <p14:creationId xmlns:p14="http://schemas.microsoft.com/office/powerpoint/2010/main" val="168045558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hefyd</a:t>
            </a: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dirty="0" smtClean="0"/>
              <a:t>also / as well</a:t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67806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cap="none" dirty="0" err="1" smtClean="0"/>
              <a:t>tua</a:t>
            </a:r>
            <a:r>
              <a:rPr lang="en-GB" cap="none" dirty="0" smtClean="0"/>
              <a:t/>
            </a:r>
            <a:br>
              <a:rPr lang="en-GB" cap="none" dirty="0" smtClean="0"/>
            </a:br>
            <a:r>
              <a:rPr lang="en-GB" cap="none" smtClean="0"/>
              <a:t/>
            </a:r>
            <a:br>
              <a:rPr lang="en-GB" cap="none" smtClean="0"/>
            </a:br>
            <a:r>
              <a:rPr lang="en-GB" cap="none" smtClean="0"/>
              <a:t>approximately</a:t>
            </a:r>
            <a:r>
              <a:rPr lang="en-GB" cap="none" dirty="0" smtClean="0"/>
              <a:t/>
            </a:r>
            <a:br>
              <a:rPr lang="en-GB" cap="none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503872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166</TotalTime>
  <Words>3</Words>
  <Application>Microsoft Office PowerPoint</Application>
  <PresentationFormat>Widescreen</PresentationFormat>
  <Paragraphs>25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Calibri</vt:lpstr>
      <vt:lpstr>Century Gothic</vt:lpstr>
      <vt:lpstr>Garamond</vt:lpstr>
      <vt:lpstr>Savon</vt:lpstr>
      <vt:lpstr>Y5 / 6 Frills</vt:lpstr>
      <vt:lpstr> gwaetha’r modd    worse luck </vt:lpstr>
      <vt:lpstr>   ar y penwythnos   on the weekend  </vt:lpstr>
      <vt:lpstr>   bob dydd    every day  </vt:lpstr>
      <vt:lpstr>   o gwbl  at all  </vt:lpstr>
      <vt:lpstr>   weithiau   sometimes  </vt:lpstr>
      <vt:lpstr>   yn fy marn i  in my opinion  </vt:lpstr>
      <vt:lpstr> yn bersonol  personally </vt:lpstr>
      <vt:lpstr> yn anffodus  unfortunately </vt:lpstr>
      <vt:lpstr> bob dydd Sadwrn  every Saturday </vt:lpstr>
      <vt:lpstr> ond  but </vt:lpstr>
      <vt:lpstr> hefyd  also / as well </vt:lpstr>
      <vt:lpstr> i fod yn honest  to be honest </vt:lpstr>
      <vt:lpstr> cefnogi  to support </vt:lpstr>
      <vt:lpstr> dw i’n meddwl bod  I think that</vt:lpstr>
      <vt:lpstr> diolch byth  thank godness </vt:lpstr>
      <vt:lpstr> heb os na oni bai  without doubt</vt:lpstr>
      <vt:lpstr> yn aml  often </vt:lpstr>
      <vt:lpstr> ‘sdim ots  doesn’t matter</vt:lpstr>
      <vt:lpstr> o dro i dro  from time to time</vt:lpstr>
      <vt:lpstr> fel arfer  usually </vt:lpstr>
      <vt:lpstr> dw i’n cytuno  I agree </vt:lpstr>
      <vt:lpstr> achos mae’n wastraff amser  because it’s a waste  of time</vt:lpstr>
      <vt:lpstr> hefyd  also / as well </vt:lpstr>
      <vt:lpstr> tua  approximately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Natalie Griffiths</dc:creator>
  <cp:lastModifiedBy>Natalie Griffiths</cp:lastModifiedBy>
  <cp:revision>4</cp:revision>
  <dcterms:created xsi:type="dcterms:W3CDTF">2018-03-11T10:59:30Z</dcterms:created>
  <dcterms:modified xsi:type="dcterms:W3CDTF">2018-11-06T15:11:21Z</dcterms:modified>
</cp:coreProperties>
</file>