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227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75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5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628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8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589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134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86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32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17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16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D019B-5B1D-4255-A819-042502C0C94E}" type="datetimeFigureOut">
              <a:rPr lang="en-GB" smtClean="0"/>
              <a:t>28/11/2016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ECA4B-7848-4B41-9CA9-68B69C206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4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3267795"/>
          </a:xfrm>
        </p:spPr>
        <p:txBody>
          <a:bodyPr>
            <a:normAutofit/>
          </a:bodyPr>
          <a:lstStyle/>
          <a:p>
            <a:r>
              <a:rPr lang="en-GB" dirty="0" smtClean="0"/>
              <a:t>The abbots of Cistercian monasteries in Wales in the later Middle Ages</a:t>
            </a:r>
            <a:br>
              <a:rPr lang="en-GB" dirty="0" smtClean="0"/>
            </a:br>
            <a:r>
              <a:rPr lang="en-GB" dirty="0" err="1" smtClean="0"/>
              <a:t>AHSK6002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Janet Burton</a:t>
            </a:r>
          </a:p>
          <a:p>
            <a:r>
              <a:rPr lang="en-GB" dirty="0" smtClean="0"/>
              <a:t>1500007</a:t>
            </a:r>
          </a:p>
          <a:p>
            <a:r>
              <a:rPr lang="en-GB" dirty="0" err="1" smtClean="0"/>
              <a:t>SH</a:t>
            </a:r>
            <a:r>
              <a:rPr lang="en-GB" dirty="0" smtClean="0"/>
              <a:t> Medieval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13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25070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To investigate the abbots of Wales in the late medieval period, focussing on a number of research questions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19" y="1700808"/>
            <a:ext cx="4800533" cy="3600400"/>
          </a:xfrm>
        </p:spPr>
      </p:pic>
    </p:spTree>
    <p:extLst>
      <p:ext uri="{BB962C8B-B14F-4D97-AF65-F5344CB8AC3E}">
        <p14:creationId xmlns:p14="http://schemas.microsoft.com/office/powerpoint/2010/main" val="69738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Origins: Do we know anything of </a:t>
            </a:r>
            <a:r>
              <a:rPr lang="en-GB" dirty="0" smtClean="0"/>
              <a:t>the </a:t>
            </a:r>
            <a:r>
              <a:rPr lang="en-GB" dirty="0" smtClean="0"/>
              <a:t>geographical </a:t>
            </a:r>
            <a:r>
              <a:rPr lang="en-GB" dirty="0" smtClean="0"/>
              <a:t>origins or Cistercian abbots – wher</a:t>
            </a:r>
            <a:r>
              <a:rPr lang="en-GB" dirty="0" smtClean="0"/>
              <a:t>e they came from</a:t>
            </a:r>
            <a:r>
              <a:rPr lang="en-GB" dirty="0" smtClean="0"/>
              <a:t>?</a:t>
            </a:r>
            <a:endParaRPr lang="en-GB" dirty="0" smtClean="0"/>
          </a:p>
          <a:p>
            <a:r>
              <a:rPr lang="en-GB" dirty="0" smtClean="0"/>
              <a:t>Ethnicity: Do we know if they </a:t>
            </a:r>
            <a:r>
              <a:rPr lang="en-GB" dirty="0"/>
              <a:t>w</a:t>
            </a:r>
            <a:r>
              <a:rPr lang="en-GB" dirty="0" smtClean="0"/>
              <a:t>ere of Welsh or English origin? The significance of 1284.</a:t>
            </a:r>
          </a:p>
          <a:p>
            <a:r>
              <a:rPr lang="en-GB" dirty="0" smtClean="0"/>
              <a:t>Previous careers: Do we know what offices abbots held before their promotion?</a:t>
            </a:r>
          </a:p>
          <a:p>
            <a:r>
              <a:rPr lang="en-GB" dirty="0" smtClean="0"/>
              <a:t>Movement: Were abbots ever transferred from one monastery to another?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404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Traditional historiography of the Cistercians in Wales sees the late medieval period as an era of decline in which unworthy abbots held office.</a:t>
            </a:r>
          </a:p>
          <a:p>
            <a:pPr marL="0" indent="0">
              <a:buNone/>
            </a:pPr>
            <a:r>
              <a:rPr lang="en-GB" dirty="0" smtClean="0"/>
              <a:t>Traditional historiography has suggested that the Edwardian Conquest culminating in 1284 saw the replacement of all Welsh abbots by English ones.</a:t>
            </a:r>
          </a:p>
          <a:p>
            <a:pPr marL="0" indent="0">
              <a:buNone/>
            </a:pPr>
            <a:r>
              <a:rPr lang="en-GB" dirty="0" smtClean="0"/>
              <a:t>It has been argued that the Cistercians ceased to operate as an ‘order’ in medieval Wales.</a:t>
            </a:r>
          </a:p>
        </p:txBody>
      </p:sp>
    </p:spTree>
    <p:extLst>
      <p:ext uri="{BB962C8B-B14F-4D97-AF65-F5344CB8AC3E}">
        <p14:creationId xmlns:p14="http://schemas.microsoft.com/office/powerpoint/2010/main" val="3049155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Starting my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Basic data on abbots found in the three volumes of </a:t>
            </a:r>
            <a:r>
              <a:rPr lang="en-GB" i="1" dirty="0" smtClean="0"/>
              <a:t>Heads of Religious Houses England and Wales.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val="1264020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4932040" cy="13010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Focussing my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254624" cy="26208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topic was too wide and I had to narrow my study to just three abbeys:</a:t>
            </a:r>
          </a:p>
          <a:p>
            <a:pPr lvl="1"/>
            <a:r>
              <a:rPr lang="en-GB" dirty="0" smtClean="0"/>
              <a:t>Strata Florida</a:t>
            </a:r>
          </a:p>
          <a:p>
            <a:pPr lvl="1"/>
            <a:r>
              <a:rPr lang="en-GB" dirty="0" smtClean="0"/>
              <a:t>Abbey </a:t>
            </a:r>
            <a:r>
              <a:rPr lang="en-GB" dirty="0" err="1" smtClean="0"/>
              <a:t>Cwmhir</a:t>
            </a:r>
            <a:endParaRPr lang="en-GB" dirty="0" smtClean="0"/>
          </a:p>
          <a:p>
            <a:pPr lvl="1"/>
            <a:r>
              <a:rPr lang="en-GB" dirty="0" smtClean="0"/>
              <a:t>Valle </a:t>
            </a:r>
            <a:r>
              <a:rPr lang="en-GB" dirty="0" err="1" smtClean="0"/>
              <a:t>Crucis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3615" y="548680"/>
            <a:ext cx="3744416" cy="2808312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14822"/>
            <a:ext cx="4254024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810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34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Narrative histories, such as the </a:t>
            </a:r>
            <a:r>
              <a:rPr lang="en-GB" i="1" dirty="0" smtClean="0"/>
              <a:t>Brut y </a:t>
            </a:r>
            <a:r>
              <a:rPr lang="en-GB" i="1" dirty="0" err="1" smtClean="0"/>
              <a:t>Tywysogion</a:t>
            </a:r>
            <a:endParaRPr lang="en-GB" i="1" dirty="0" smtClean="0"/>
          </a:p>
          <a:p>
            <a:r>
              <a:rPr lang="en-GB" dirty="0" smtClean="0"/>
              <a:t>Charters</a:t>
            </a:r>
          </a:p>
          <a:p>
            <a:r>
              <a:rPr lang="en-GB" dirty="0" smtClean="0"/>
              <a:t>Petitions from Welsh monasteries to the English crown</a:t>
            </a:r>
          </a:p>
          <a:p>
            <a:r>
              <a:rPr lang="en-GB" dirty="0" smtClean="0"/>
              <a:t>Other governmental records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Literary sources such as the poetry of the Welsh bards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354" y="3212976"/>
            <a:ext cx="266429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179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 so far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Origins</a:t>
            </a:r>
          </a:p>
          <a:p>
            <a:pPr lvl="1"/>
            <a:r>
              <a:rPr lang="en-GB" dirty="0" smtClean="0"/>
              <a:t>Sources show that abbots were drawn from a wider geographical region</a:t>
            </a:r>
          </a:p>
          <a:p>
            <a:pPr lvl="1"/>
            <a:r>
              <a:rPr lang="en-GB" dirty="0" smtClean="0"/>
              <a:t>They suggest that the abbots of north and central Wales were likely to be of Welsh origin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1284</a:t>
            </a:r>
          </a:p>
          <a:p>
            <a:pPr lvl="1"/>
            <a:r>
              <a:rPr lang="en-GB" dirty="0" smtClean="0"/>
              <a:t>They suggest that the evidence for the replacement of Welsh abbots by English ones has been overestimated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13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There is considerable evidence to suggest that abbots were regularly promoted from one house to another, which further suggests that the Cistercians continued to think of themselves as a distinct group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091353"/>
            <a:ext cx="4038600" cy="3543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4133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research is showing that I can challenge traditional interpretations. It suggests that there was greater diversity in the origins, ethnicity, experience and careers of Welsh Cistercian abbots than has been thought.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My research also suggests that the Cistercian Order in Wales was alive and well right up to the Dissolution.</a:t>
            </a:r>
            <a:endParaRPr lang="en-GB" dirty="0"/>
          </a:p>
        </p:txBody>
      </p:sp>
      <p:pic>
        <p:nvPicPr>
          <p:cNvPr id="1026" name="Picture 2" descr="U:\MYDOCS\MONASTIC WALES\llanthony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035" y="4149080"/>
            <a:ext cx="3227851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59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392</Words>
  <Application>Microsoft Office PowerPoint</Application>
  <PresentationFormat>On-screen Show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The abbots of Cistercian monasteries in Wales in the later Middle Ages AHSK6002</vt:lpstr>
      <vt:lpstr>Aims and Objectives</vt:lpstr>
      <vt:lpstr>Research questions</vt:lpstr>
      <vt:lpstr>Why?</vt:lpstr>
      <vt:lpstr>Starting my research</vt:lpstr>
      <vt:lpstr>Focussing my research</vt:lpstr>
      <vt:lpstr>Sources</vt:lpstr>
      <vt:lpstr>Findings so far</vt:lpstr>
      <vt:lpstr>Movement</vt:lpstr>
      <vt:lpstr>Conclusion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5</cp:revision>
  <dcterms:created xsi:type="dcterms:W3CDTF">2016-11-25T16:14:42Z</dcterms:created>
  <dcterms:modified xsi:type="dcterms:W3CDTF">2016-11-28T11:47:04Z</dcterms:modified>
</cp:coreProperties>
</file>