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4"/>
  </p:notesMasterIdLst>
  <p:sldIdLst>
    <p:sldId id="257" r:id="rId2"/>
    <p:sldId id="258" r:id="rId3"/>
    <p:sldId id="260" r:id="rId4"/>
    <p:sldId id="264" r:id="rId5"/>
    <p:sldId id="290" r:id="rId6"/>
    <p:sldId id="313" r:id="rId7"/>
    <p:sldId id="332" r:id="rId8"/>
    <p:sldId id="327" r:id="rId9"/>
    <p:sldId id="329" r:id="rId10"/>
    <p:sldId id="333" r:id="rId11"/>
    <p:sldId id="331" r:id="rId12"/>
    <p:sldId id="284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Differences from other experimental methods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Hypothesized cause of differences already occurred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Preassignment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to groups has already taken place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Use of quasi-experimental method in research topics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Differences in personalities of abused children compared with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nonabused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children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Effects of malnutrition on infants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Effects of maternal cocaine use during the third trimester of pregnancy 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Advantages over other experimental methods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Allows exploration of topics that otherwise could not be investigated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Allows us to look at the effects of variables after the fact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Have a higher level of internal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have substantial levels of external validity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Disadvantages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Less effective in understanding the cause for any differences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Does not have same degree of power as true experimental method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12.2.1: The Nonequivalent Control Group Design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popular of all quasi-experimental designs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when randomization not possible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Works because some control over influence of extraneous variables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Threat to internal validity and its solution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Selection- the most serious threat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Initial difference in dependent variable between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Problem can be solved by inclusion of a pretest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12.2.2: The Static Group Comparison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Similar to the nonequivalent control group design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However, there is no pretest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Random selection or assignment is also not possible here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When is it used?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there may not be time to administer a pretest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the pretest might be too expensive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the sample might not be available before the treatment begins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Threats to internal and external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Mortality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Multiple treatment interference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Reactive arrangements of setting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Experimenter effects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used when circumstances prevent the use of true experimental designs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Results of such experiments interpreted within framework of those limitations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12.3.1: Multiple Baseline Designs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Multiple baseline design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behaviors, two subjects, two occasions selected for study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Treatment applied to only one of them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Variation on the ABA design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Advantages over single-subject design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Threats to internal validity are countered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 baseline acts as a control baseline, making the design more powerful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12.3.2: Evaluating Single-Subject Designs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single-subject designs of ABA and ABAB types have sufficient internal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Seen by manipulation of independent variable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External validity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Single-subject designs have limited generalizability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Impossible to generalize beyond results of a single subject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 of generalizability possible by eliminating external threats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External validity can be increased by making experiments as naturally occurring as possible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12.3.3: Developmental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Advantages of longitudinal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Reveals extensive detail in process of development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comparability of (the same)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Allows for study of continuity between widely differing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Allows for modified cause-and-effect speculation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comparability of groups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Disadvantages of longitudinal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Expensive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Potential for high dropout rate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Advantages of cross-sectional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Inexpensive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Short time span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Low dropout rate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Requires no long-term administration 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Disadvantages of cross-sectional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Limits comparability of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Gives no idea as to the direction of change that a group might take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Examines people of the same chronological age who may be of different maturational levels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Reveals nothing about the continuity of development on an individual basis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Advantages of cross-sectional method and longitudinal method are provided in the table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Disadvantages of cross-sectional method and longitudinal method are also provided in the table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12.3.4: The Utility of Follow-up Studies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Advantages over traditional longitudinal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Less time required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Less expensive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Features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Already collected data can be used as a basis for collecting additional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Possible to accomplish a significant longitudinal study quickly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12.3.5: The Role of Age in Studying Development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Age a tricky variable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People become very dependent on it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 explain changes observed in a large variety of human behaviors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process of development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Has descriptive value but not any explanatory value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New design techniques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Measurement effects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Cohort effects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2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Relationship Id="rId4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12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Quasi-Experimental Research: A Close Cousin to Experimental Research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Quasi-Experimental Research: A Close Cousin to Experimental Research slide"/>
              </a:rPr>
              <a:t>Introduction: Quasi-Experimental Research: A Close Cousin to Experimental Research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12.1: The Quasi-Experimental Method slide"/>
              </a:rPr>
              <a:t>12.1: The Quasi-Experimental Method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12.2: Quasi-Experimental Designs slide"/>
              </a:rPr>
              <a:t>12.2: Quasi-Experimental Designs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12.3: Single-Subject Designs slide"/>
              </a:rPr>
              <a:t>12.3: Single-Subject Designs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Summary: Quasi-Experimental Research: A Close Cousin to Experimental Research slide"/>
              </a:rPr>
              <a:t>Summary: Quasi-Experimental Research: A Close Cousin to Experimental Research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12.1: The Quasi-Experimental Method slide"/>
              </a:rPr>
              <a:t>12.1: Compare quasi-experimental with pre-experimental and experimental methods of research</a:t>
            </a:r>
            <a:endParaRPr lang="en-US" dirty="0"/>
          </a:p>
          <a:p>
            <a:r>
              <a:rPr lang="en-US" dirty="0">
                <a:hlinkClick r:id="rId3" action="ppaction://hlinksldjump" tooltip="Link to 12.2: Quasi-Experimental Designs slide"/>
              </a:rPr>
              <a:t>12.2: Illustrate some of the most commonly used quasi-experimental designs</a:t>
            </a:r>
            <a:endParaRPr lang="en-US" dirty="0"/>
          </a:p>
          <a:p>
            <a:r>
              <a:rPr lang="en-US" dirty="0">
                <a:hlinkClick r:id="rId4" action="ppaction://hlinksldjump" tooltip="Link to 12.3: Single-Subject Designs slide"/>
              </a:rPr>
              <a:t>12.3: Analyze the role of single-subject designs in conducting in-depth research of specific behaviors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52400" y="0"/>
            <a:ext cx="8991600" cy="1295401"/>
          </a:xfrm>
        </p:spPr>
        <p:txBody>
          <a:bodyPr/>
          <a:lstStyle/>
          <a:p>
            <a:r>
              <a:rPr lang="en-US" dirty="0"/>
              <a:t>Introduction: Quasi-Experimental Research: A Close Cousin to Experimental Research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Quasi-experimental method as an alternative to experimental designs</a:t>
            </a:r>
          </a:p>
          <a:p>
            <a:r>
              <a:rPr lang="en-US" sz="2400" dirty="0"/>
              <a:t>Not as powerful as the true experimental method</a:t>
            </a:r>
          </a:p>
          <a:p>
            <a:r>
              <a:rPr lang="en-US" sz="2400" dirty="0"/>
              <a:t>Preferred design when important cultural and ethical issues are considered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12.1: The Quasi-Experimental Method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Compare quasi-experimental with pre-experimental and experimental methods of research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Differences from other experimental methods</a:t>
            </a:r>
          </a:p>
          <a:p>
            <a:pPr lvl="1" eaLnBrk="1" hangingPunct="1"/>
            <a:r>
              <a:rPr lang="en-US" dirty="0"/>
              <a:t>Use of quasi-experimental method in research topics </a:t>
            </a:r>
          </a:p>
          <a:p>
            <a:pPr lvl="1" eaLnBrk="1" hangingPunct="1"/>
            <a:r>
              <a:rPr lang="en-US" dirty="0"/>
              <a:t>Advantages over other experimental methods</a:t>
            </a:r>
          </a:p>
          <a:p>
            <a:pPr lvl="1" eaLnBrk="1" hangingPunct="1"/>
            <a:r>
              <a:rPr lang="en-US" dirty="0"/>
              <a:t>Disadvantages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12.2: Quasi-Experimental </a:t>
            </a:r>
            <a:r>
              <a:rPr lang="en-US" dirty="0" smtClean="0"/>
              <a:t>Designs 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some of the most commonly used quasi-experimental designs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12.2.1: The Nonequivalent Control Group Design 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Threat to internal validity and its </a:t>
            </a:r>
            <a:r>
              <a:rPr lang="en-US" dirty="0" smtClean="0"/>
              <a:t>solution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84931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12.2: Quasi-Experimental </a:t>
            </a:r>
            <a:r>
              <a:rPr lang="en-US" dirty="0" smtClean="0"/>
              <a:t>Designs 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some of the most commonly used quasi-experimental designs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12.2.2</a:t>
            </a:r>
            <a:r>
              <a:rPr lang="en-US" altLang="en-US" dirty="0"/>
              <a:t>: The Static Group Comparison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When is it used?</a:t>
            </a:r>
          </a:p>
          <a:p>
            <a:pPr lvl="1" eaLnBrk="1" hangingPunct="1"/>
            <a:r>
              <a:rPr lang="en-US" dirty="0"/>
              <a:t>Threats to internal and external validity</a:t>
            </a:r>
          </a:p>
          <a:p>
            <a:pPr lvl="1" eaLnBrk="1" hangingPunct="1"/>
            <a:r>
              <a:rPr lang="en-US" dirty="0"/>
              <a:t>Advantages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42520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12.3: Single-Subject </a:t>
            </a:r>
            <a:r>
              <a:rPr lang="en-US" dirty="0" smtClean="0"/>
              <a:t>Designs </a:t>
            </a:r>
            <a:r>
              <a:rPr lang="en-US" dirty="0"/>
              <a:t>(1 of </a:t>
            </a:r>
            <a:r>
              <a:rPr lang="en-US" dirty="0" smtClean="0"/>
              <a:t>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the role of single-subject designs in conducting in-depth research of specific behaviors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12.3.1: Multiple Baseline Designs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Advantages over single-subject design</a:t>
            </a:r>
            <a:endParaRPr lang="en-US" dirty="0" smtClean="0"/>
          </a:p>
          <a:p>
            <a:pPr eaLnBrk="1" hangingPunct="1"/>
            <a:r>
              <a:rPr lang="en-US" altLang="en-US" dirty="0"/>
              <a:t>12.3.2: Evaluating Single-Subject Designs</a:t>
            </a:r>
          </a:p>
          <a:p>
            <a:pPr lvl="1" eaLnBrk="1" hangingPunct="1"/>
            <a:r>
              <a:rPr lang="en-US" dirty="0"/>
              <a:t>Internal validity</a:t>
            </a:r>
          </a:p>
          <a:p>
            <a:pPr lvl="1" eaLnBrk="1" hangingPunct="1"/>
            <a:r>
              <a:rPr lang="en-US" dirty="0"/>
              <a:t>External validity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541467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12.3: Single-Subject </a:t>
            </a:r>
            <a:r>
              <a:rPr lang="en-US" dirty="0" smtClean="0"/>
              <a:t>Designs (2 </a:t>
            </a:r>
            <a:r>
              <a:rPr lang="en-US" dirty="0"/>
              <a:t>of </a:t>
            </a:r>
            <a:r>
              <a:rPr lang="en-US" dirty="0" smtClean="0"/>
              <a:t>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the role of single-subject designs in conducting in-depth research of specific behaviors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12.3.3: Developmental Research</a:t>
            </a:r>
          </a:p>
          <a:p>
            <a:pPr lvl="1" eaLnBrk="1" hangingPunct="1"/>
            <a:r>
              <a:rPr lang="en-US" dirty="0"/>
              <a:t>Advantages of longitudinal method</a:t>
            </a:r>
          </a:p>
          <a:p>
            <a:pPr lvl="1" eaLnBrk="1" hangingPunct="1"/>
            <a:r>
              <a:rPr lang="en-US" dirty="0"/>
              <a:t>Disadvantages of longitudinal method</a:t>
            </a:r>
          </a:p>
          <a:p>
            <a:pPr lvl="1" eaLnBrk="1" hangingPunct="1"/>
            <a:r>
              <a:rPr lang="en-US" dirty="0"/>
              <a:t>Advantages of cross-sectional method</a:t>
            </a:r>
          </a:p>
          <a:p>
            <a:pPr lvl="1" eaLnBrk="1" hangingPunct="1"/>
            <a:r>
              <a:rPr lang="en-US" dirty="0"/>
              <a:t>Disadvantages of cross-sectional </a:t>
            </a:r>
            <a:r>
              <a:rPr lang="en-US" dirty="0" smtClean="0"/>
              <a:t>methods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253516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0"/>
            <a:ext cx="8991600" cy="1295401"/>
          </a:xfrm>
        </p:spPr>
        <p:txBody>
          <a:bodyPr/>
          <a:lstStyle/>
          <a:p>
            <a:r>
              <a:rPr lang="en-IN" sz="2800" dirty="0"/>
              <a:t>Table </a:t>
            </a:r>
            <a:r>
              <a:rPr lang="en-IN" sz="2800" dirty="0" smtClean="0"/>
              <a:t>12.1: </a:t>
            </a:r>
            <a:r>
              <a:rPr lang="en-US" sz="2800" dirty="0"/>
              <a:t>Advantages and disadvantages of longitudinal and cross-sectional developmental designs.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618401874"/>
              </p:ext>
            </p:extLst>
          </p:nvPr>
        </p:nvGraphicFramePr>
        <p:xfrm>
          <a:off x="187560" y="1506415"/>
          <a:ext cx="8786456" cy="3903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3644"/>
                <a:gridCol w="2850504"/>
                <a:gridCol w="2952308"/>
              </a:tblGrid>
              <a:tr h="322385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Research Strategy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Advantages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Disadvantages</a:t>
                      </a:r>
                      <a:endParaRPr lang="en-US" sz="1600" dirty="0"/>
                    </a:p>
                  </a:txBody>
                  <a:tcPr/>
                </a:tc>
              </a:tr>
              <a:tr h="17397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Cross-sectional method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Inexpensive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Short time span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Low dropout rate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Requires no long-term administration or cooperation between staff and participants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Limits comparability of groups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Gives no idea as to the direction of change that a group might take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Examines people of the same chronological age who may be of different maturational levels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Reveals nothing about the continuity of development on an individual basis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18288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Longitudinal method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Reveals extensive detail in the process of development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High comparability of (the same) groups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Allows for the study of continuity between widely differing groups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Allows for modified cause-and-effect speculation about the relationship between variables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High comparability of groups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Expensive</a:t>
                      </a:r>
                    </a:p>
                    <a:p>
                      <a:pPr marL="285750" indent="-285750">
                        <a:lnSpc>
                          <a:spcPts val="12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Potential for high dropout rate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1535044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12.3: Single-Subject </a:t>
            </a:r>
            <a:r>
              <a:rPr lang="en-US" dirty="0" smtClean="0"/>
              <a:t>Designs (3 </a:t>
            </a:r>
            <a:r>
              <a:rPr lang="en-US" dirty="0"/>
              <a:t>of </a:t>
            </a:r>
            <a:r>
              <a:rPr lang="en-US" dirty="0" smtClean="0"/>
              <a:t>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the role of single-subject designs in conducting in-depth research of specific behaviors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12.3.4: The Utility of Follow-up Studies</a:t>
            </a:r>
          </a:p>
          <a:p>
            <a:pPr lvl="1" eaLnBrk="1" hangingPunct="1"/>
            <a:r>
              <a:rPr lang="en-US" dirty="0"/>
              <a:t>Advantages over traditional longitudinal study</a:t>
            </a:r>
          </a:p>
          <a:p>
            <a:pPr lvl="1" eaLnBrk="1" hangingPunct="1"/>
            <a:r>
              <a:rPr lang="en-US" dirty="0"/>
              <a:t>Features</a:t>
            </a:r>
            <a:endParaRPr lang="en-US" dirty="0" smtClean="0"/>
          </a:p>
          <a:p>
            <a:pPr eaLnBrk="1" hangingPunct="1"/>
            <a:r>
              <a:rPr lang="en-US" altLang="en-US" dirty="0"/>
              <a:t>12.3.5: The Role of Age in Studying Development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New design techniques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1269591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1312863"/>
          </a:xfrm>
        </p:spPr>
        <p:txBody>
          <a:bodyPr/>
          <a:lstStyle/>
          <a:p>
            <a:r>
              <a:rPr lang="en-US" dirty="0"/>
              <a:t>Summary: Quasi-Experimental Research: A Close Cousin to Experimental Research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Different types of experimental design</a:t>
            </a:r>
          </a:p>
          <a:p>
            <a:r>
              <a:rPr lang="en-US" sz="2400" dirty="0"/>
              <a:t>Single subject design</a:t>
            </a:r>
          </a:p>
          <a:p>
            <a:r>
              <a:rPr lang="en-US" sz="2400" dirty="0"/>
              <a:t>Database of longitudinal studies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1370</TotalTime>
  <Words>1326</Words>
  <Application>Microsoft Office PowerPoint</Application>
  <PresentationFormat>On-screen Show (4:3)</PresentationFormat>
  <Paragraphs>228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508 Lecture</vt:lpstr>
      <vt:lpstr>Exploring Research</vt:lpstr>
      <vt:lpstr>Modules</vt:lpstr>
      <vt:lpstr>Learning Objectives</vt:lpstr>
      <vt:lpstr>Introduction: Quasi-Experimental Research: A Close Cousin to Experimental Research</vt:lpstr>
      <vt:lpstr>12.1: The Quasi-Experimental Method</vt:lpstr>
      <vt:lpstr>12.2: Quasi-Experimental Designs (1 of 2)</vt:lpstr>
      <vt:lpstr>12.2: Quasi-Experimental Designs (2 of 2)</vt:lpstr>
      <vt:lpstr>12.3: Single-Subject Designs (1 of 3)</vt:lpstr>
      <vt:lpstr>12.3: Single-Subject Designs (2 of 3)</vt:lpstr>
      <vt:lpstr>Table 12.1: Advantages and disadvantages of longitudinal and cross-sectional developmental designs.</vt:lpstr>
      <vt:lpstr>12.3: Single-Subject Designs (3 of 3)</vt:lpstr>
      <vt:lpstr>Summary: Quasi-Experimental Research: A Close Cousin to Experimental Research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779</cp:revision>
  <dcterms:created xsi:type="dcterms:W3CDTF">2014-10-10T17:07:42Z</dcterms:created>
  <dcterms:modified xsi:type="dcterms:W3CDTF">2017-06-09T08:35:29Z</dcterms:modified>
  <cp:category>Salkind</cp:category>
  <cp:contentStatus>Salkind</cp:contentStatus>
</cp:coreProperties>
</file>