
<file path=[Content_Types].xml><?xml version="1.0" encoding="utf-8"?>
<Types xmlns="http://schemas.openxmlformats.org/package/2006/content-types">
  <Default Extension="1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ink/ink1.xml" ContentType="application/inkml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2" r:id="rId1"/>
  </p:sldMasterIdLst>
  <p:notesMasterIdLst>
    <p:notesMasterId r:id="rId17"/>
  </p:notes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89AB757-ED34-4C92-8084-DC6F942097D9}" v="139" dt="2025-11-09T10:15:33.71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00" autoAdjust="0"/>
    <p:restoredTop sz="94660"/>
  </p:normalViewPr>
  <p:slideViewPr>
    <p:cSldViewPr snapToGrid="0">
      <p:cViewPr>
        <p:scale>
          <a:sx n="80" d="100"/>
          <a:sy n="80" d="100"/>
        </p:scale>
        <p:origin x="165" y="4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ita Kyrcz" userId="4dc5b7db4131c7bd" providerId="LiveId" clId="{32BFDCA8-03DD-4A3E-A290-C187847B98D2}"/>
    <pc:docChg chg="undo redo custSel addSld delSld modSld sldOrd addMainMaster delMainMaster">
      <pc:chgData name="Anita Kyrcz" userId="4dc5b7db4131c7bd" providerId="LiveId" clId="{32BFDCA8-03DD-4A3E-A290-C187847B98D2}" dt="2025-11-09T14:10:19.685" v="3122" actId="20577"/>
      <pc:docMkLst>
        <pc:docMk/>
      </pc:docMkLst>
      <pc:sldChg chg="addSp delSp modSp mod setBg modClrScheme addAnim delAnim setClrOvrMap chgLayout">
        <pc:chgData name="Anita Kyrcz" userId="4dc5b7db4131c7bd" providerId="LiveId" clId="{32BFDCA8-03DD-4A3E-A290-C187847B98D2}" dt="2025-11-03T16:59:55.866" v="589" actId="14100"/>
        <pc:sldMkLst>
          <pc:docMk/>
          <pc:sldMk cId="3885068346" sldId="256"/>
        </pc:sldMkLst>
        <pc:spChg chg="mod">
          <ac:chgData name="Anita Kyrcz" userId="4dc5b7db4131c7bd" providerId="LiveId" clId="{32BFDCA8-03DD-4A3E-A290-C187847B98D2}" dt="2025-11-03T16:59:55.866" v="589" actId="14100"/>
          <ac:spMkLst>
            <pc:docMk/>
            <pc:sldMk cId="3885068346" sldId="256"/>
            <ac:spMk id="2" creationId="{8253E5EF-3AE4-5398-B452-B1B860C2E654}"/>
          </ac:spMkLst>
        </pc:spChg>
        <pc:spChg chg="mod">
          <ac:chgData name="Anita Kyrcz" userId="4dc5b7db4131c7bd" providerId="LiveId" clId="{32BFDCA8-03DD-4A3E-A290-C187847B98D2}" dt="2025-11-03T11:20:36.293" v="197" actId="26606"/>
          <ac:spMkLst>
            <pc:docMk/>
            <pc:sldMk cId="3885068346" sldId="256"/>
            <ac:spMk id="3" creationId="{E577522B-C803-1FA2-F526-6FE01E0060C9}"/>
          </ac:spMkLst>
        </pc:spChg>
        <pc:spChg chg="add">
          <ac:chgData name="Anita Kyrcz" userId="4dc5b7db4131c7bd" providerId="LiveId" clId="{32BFDCA8-03DD-4A3E-A290-C187847B98D2}" dt="2025-11-03T11:20:36.293" v="197" actId="26606"/>
          <ac:spMkLst>
            <pc:docMk/>
            <pc:sldMk cId="3885068346" sldId="256"/>
            <ac:spMk id="139" creationId="{93245F62-CCC4-49E4-B95B-EA6C1E790510}"/>
          </ac:spMkLst>
        </pc:spChg>
        <pc:spChg chg="add">
          <ac:chgData name="Anita Kyrcz" userId="4dc5b7db4131c7bd" providerId="LiveId" clId="{32BFDCA8-03DD-4A3E-A290-C187847B98D2}" dt="2025-11-03T11:20:36.293" v="197" actId="26606"/>
          <ac:spMkLst>
            <pc:docMk/>
            <pc:sldMk cId="3885068346" sldId="256"/>
            <ac:spMk id="140" creationId="{E6C0DD6B-6AA3-448F-9B99-8386295BC1B4}"/>
          </ac:spMkLst>
        </pc:spChg>
        <pc:spChg chg="add">
          <ac:chgData name="Anita Kyrcz" userId="4dc5b7db4131c7bd" providerId="LiveId" clId="{32BFDCA8-03DD-4A3E-A290-C187847B98D2}" dt="2025-11-03T11:20:36.293" v="197" actId="26606"/>
          <ac:spMkLst>
            <pc:docMk/>
            <pc:sldMk cId="3885068346" sldId="256"/>
            <ac:spMk id="141" creationId="{F28B82B1-E269-4325-A665-6CFE5DEE5DE5}"/>
          </ac:spMkLst>
        </pc:spChg>
        <pc:spChg chg="add">
          <ac:chgData name="Anita Kyrcz" userId="4dc5b7db4131c7bd" providerId="LiveId" clId="{32BFDCA8-03DD-4A3E-A290-C187847B98D2}" dt="2025-11-03T11:20:36.293" v="197" actId="26606"/>
          <ac:spMkLst>
            <pc:docMk/>
            <pc:sldMk cId="3885068346" sldId="256"/>
            <ac:spMk id="142" creationId="{7C700527-76FD-4DF4-A597-6F5E089CA0C2}"/>
          </ac:spMkLst>
        </pc:spChg>
        <pc:spChg chg="add">
          <ac:chgData name="Anita Kyrcz" userId="4dc5b7db4131c7bd" providerId="LiveId" clId="{32BFDCA8-03DD-4A3E-A290-C187847B98D2}" dt="2025-11-03T11:20:36.293" v="197" actId="26606"/>
          <ac:spMkLst>
            <pc:docMk/>
            <pc:sldMk cId="3885068346" sldId="256"/>
            <ac:spMk id="143" creationId="{B5EA49A9-01EB-4D60-A392-7DC9B625D67D}"/>
          </ac:spMkLst>
        </pc:spChg>
        <pc:picChg chg="add mod">
          <ac:chgData name="Anita Kyrcz" userId="4dc5b7db4131c7bd" providerId="LiveId" clId="{32BFDCA8-03DD-4A3E-A290-C187847B98D2}" dt="2025-11-03T11:20:32.509" v="192" actId="26606"/>
          <ac:picMkLst>
            <pc:docMk/>
            <pc:sldMk cId="3885068346" sldId="256"/>
            <ac:picMk id="6" creationId="{11F5554C-9DD8-5B52-D546-E97F3ADA321B}"/>
          </ac:picMkLst>
        </pc:picChg>
      </pc:sldChg>
      <pc:sldChg chg="addSp delSp modSp new mod ord setBg">
        <pc:chgData name="Anita Kyrcz" userId="4dc5b7db4131c7bd" providerId="LiveId" clId="{32BFDCA8-03DD-4A3E-A290-C187847B98D2}" dt="2025-11-09T14:10:19.685" v="3122" actId="20577"/>
        <pc:sldMkLst>
          <pc:docMk/>
          <pc:sldMk cId="3860609490" sldId="257"/>
        </pc:sldMkLst>
        <pc:spChg chg="mod">
          <ac:chgData name="Anita Kyrcz" userId="4dc5b7db4131c7bd" providerId="LiveId" clId="{32BFDCA8-03DD-4A3E-A290-C187847B98D2}" dt="2025-11-03T17:12:48.560" v="649" actId="948"/>
          <ac:spMkLst>
            <pc:docMk/>
            <pc:sldMk cId="3860609490" sldId="257"/>
            <ac:spMk id="2" creationId="{C801D4C6-2A29-82F6-CCD4-85E743F6B3E6}"/>
          </ac:spMkLst>
        </pc:spChg>
        <pc:spChg chg="mod ord">
          <ac:chgData name="Anita Kyrcz" userId="4dc5b7db4131c7bd" providerId="LiveId" clId="{32BFDCA8-03DD-4A3E-A290-C187847B98D2}" dt="2025-11-09T14:10:19.685" v="3122" actId="20577"/>
          <ac:spMkLst>
            <pc:docMk/>
            <pc:sldMk cId="3860609490" sldId="257"/>
            <ac:spMk id="3" creationId="{7829620D-F35C-00D3-E086-5F340571D37C}"/>
          </ac:spMkLst>
        </pc:spChg>
        <pc:spChg chg="add">
          <ac:chgData name="Anita Kyrcz" userId="4dc5b7db4131c7bd" providerId="LiveId" clId="{32BFDCA8-03DD-4A3E-A290-C187847B98D2}" dt="2025-11-03T11:45:33.628" v="569" actId="26606"/>
          <ac:spMkLst>
            <pc:docMk/>
            <pc:sldMk cId="3860609490" sldId="257"/>
            <ac:spMk id="38" creationId="{B1595A09-E336-4D1B-9B3A-06A2287A54E2}"/>
          </ac:spMkLst>
        </pc:spChg>
        <pc:spChg chg="add">
          <ac:chgData name="Anita Kyrcz" userId="4dc5b7db4131c7bd" providerId="LiveId" clId="{32BFDCA8-03DD-4A3E-A290-C187847B98D2}" dt="2025-11-03T11:45:33.628" v="569" actId="26606"/>
          <ac:spMkLst>
            <pc:docMk/>
            <pc:sldMk cId="3860609490" sldId="257"/>
            <ac:spMk id="39" creationId="{3540989C-C7B8-473B-BF87-6F2DA6A90006}"/>
          </ac:spMkLst>
        </pc:spChg>
        <pc:picChg chg="add mod ord">
          <ac:chgData name="Anita Kyrcz" userId="4dc5b7db4131c7bd" providerId="LiveId" clId="{32BFDCA8-03DD-4A3E-A290-C187847B98D2}" dt="2025-11-03T16:58:48.194" v="580" actId="14100"/>
          <ac:picMkLst>
            <pc:docMk/>
            <pc:sldMk cId="3860609490" sldId="257"/>
            <ac:picMk id="4" creationId="{FF898485-365F-F12E-E0C6-DCA7239D9531}"/>
          </ac:picMkLst>
        </pc:picChg>
      </pc:sldChg>
      <pc:sldChg chg="addSp delSp modSp new mod setBg">
        <pc:chgData name="Anita Kyrcz" userId="4dc5b7db4131c7bd" providerId="LiveId" clId="{32BFDCA8-03DD-4A3E-A290-C187847B98D2}" dt="2025-11-07T09:41:22.999" v="2878" actId="20577"/>
        <pc:sldMkLst>
          <pc:docMk/>
          <pc:sldMk cId="1801549208" sldId="258"/>
        </pc:sldMkLst>
        <pc:spChg chg="mod">
          <ac:chgData name="Anita Kyrcz" userId="4dc5b7db4131c7bd" providerId="LiveId" clId="{32BFDCA8-03DD-4A3E-A290-C187847B98D2}" dt="2025-11-03T17:11:34.723" v="644" actId="14100"/>
          <ac:spMkLst>
            <pc:docMk/>
            <pc:sldMk cId="1801549208" sldId="258"/>
            <ac:spMk id="2" creationId="{23894ADD-5051-203B-DA11-FC24914CB54F}"/>
          </ac:spMkLst>
        </pc:spChg>
        <pc:spChg chg="mod">
          <ac:chgData name="Anita Kyrcz" userId="4dc5b7db4131c7bd" providerId="LiveId" clId="{32BFDCA8-03DD-4A3E-A290-C187847B98D2}" dt="2025-11-07T09:41:22.999" v="2878" actId="20577"/>
          <ac:spMkLst>
            <pc:docMk/>
            <pc:sldMk cId="1801549208" sldId="258"/>
            <ac:spMk id="3" creationId="{32FB4C49-0203-87F1-FC90-2E6D4AFB02A7}"/>
          </ac:spMkLst>
        </pc:spChg>
        <pc:spChg chg="add">
          <ac:chgData name="Anita Kyrcz" userId="4dc5b7db4131c7bd" providerId="LiveId" clId="{32BFDCA8-03DD-4A3E-A290-C187847B98D2}" dt="2025-11-03T17:10:25.349" v="621" actId="26606"/>
          <ac:spMkLst>
            <pc:docMk/>
            <pc:sldMk cId="1801549208" sldId="258"/>
            <ac:spMk id="20" creationId="{2C61293E-6EBE-43EF-A52C-9BEBFD7679D4}"/>
          </ac:spMkLst>
        </pc:spChg>
        <pc:spChg chg="add">
          <ac:chgData name="Anita Kyrcz" userId="4dc5b7db4131c7bd" providerId="LiveId" clId="{32BFDCA8-03DD-4A3E-A290-C187847B98D2}" dt="2025-11-03T17:10:25.349" v="621" actId="26606"/>
          <ac:spMkLst>
            <pc:docMk/>
            <pc:sldMk cId="1801549208" sldId="258"/>
            <ac:spMk id="21" creationId="{3FCFB1DE-0B7E-48CC-BA90-B2AB0889F9D6}"/>
          </ac:spMkLst>
        </pc:spChg>
        <pc:picChg chg="add mod">
          <ac:chgData name="Anita Kyrcz" userId="4dc5b7db4131c7bd" providerId="LiveId" clId="{32BFDCA8-03DD-4A3E-A290-C187847B98D2}" dt="2025-11-03T17:10:30.382" v="622" actId="14100"/>
          <ac:picMkLst>
            <pc:docMk/>
            <pc:sldMk cId="1801549208" sldId="258"/>
            <ac:picMk id="5" creationId="{93093409-38B9-A8D5-2C3F-AE10AD1D7338}"/>
          </ac:picMkLst>
        </pc:picChg>
      </pc:sldChg>
      <pc:sldChg chg="addSp modSp new mod setBg">
        <pc:chgData name="Anita Kyrcz" userId="4dc5b7db4131c7bd" providerId="LiveId" clId="{32BFDCA8-03DD-4A3E-A290-C187847B98D2}" dt="2025-11-03T19:54:44.234" v="2080" actId="27636"/>
        <pc:sldMkLst>
          <pc:docMk/>
          <pc:sldMk cId="479492831" sldId="259"/>
        </pc:sldMkLst>
        <pc:spChg chg="mod">
          <ac:chgData name="Anita Kyrcz" userId="4dc5b7db4131c7bd" providerId="LiveId" clId="{32BFDCA8-03DD-4A3E-A290-C187847B98D2}" dt="2025-11-03T17:16:18.343" v="694" actId="26606"/>
          <ac:spMkLst>
            <pc:docMk/>
            <pc:sldMk cId="479492831" sldId="259"/>
            <ac:spMk id="2" creationId="{F5F2D9D8-95B4-8CFD-5D5F-8CB4D3887BA0}"/>
          </ac:spMkLst>
        </pc:spChg>
        <pc:spChg chg="mod">
          <ac:chgData name="Anita Kyrcz" userId="4dc5b7db4131c7bd" providerId="LiveId" clId="{32BFDCA8-03DD-4A3E-A290-C187847B98D2}" dt="2025-11-03T19:54:44.234" v="2080" actId="27636"/>
          <ac:spMkLst>
            <pc:docMk/>
            <pc:sldMk cId="479492831" sldId="259"/>
            <ac:spMk id="3" creationId="{5E08C0D4-A1B1-FAD8-422B-E531386E8377}"/>
          </ac:spMkLst>
        </pc:spChg>
        <pc:spChg chg="add mod">
          <ac:chgData name="Anita Kyrcz" userId="4dc5b7db4131c7bd" providerId="LiveId" clId="{32BFDCA8-03DD-4A3E-A290-C187847B98D2}" dt="2025-11-03T17:18:23.225" v="702" actId="14100"/>
          <ac:spMkLst>
            <pc:docMk/>
            <pc:sldMk cId="479492831" sldId="259"/>
            <ac:spMk id="6" creationId="{7DC091C5-B122-35AF-2F71-342EB3B11A27}"/>
          </ac:spMkLst>
        </pc:spChg>
        <pc:spChg chg="add">
          <ac:chgData name="Anita Kyrcz" userId="4dc5b7db4131c7bd" providerId="LiveId" clId="{32BFDCA8-03DD-4A3E-A290-C187847B98D2}" dt="2025-11-03T17:16:18.343" v="694" actId="26606"/>
          <ac:spMkLst>
            <pc:docMk/>
            <pc:sldMk cId="479492831" sldId="259"/>
            <ac:spMk id="11" creationId="{2C61293E-6EBE-43EF-A52C-9BEBFD7679D4}"/>
          </ac:spMkLst>
        </pc:spChg>
        <pc:spChg chg="add">
          <ac:chgData name="Anita Kyrcz" userId="4dc5b7db4131c7bd" providerId="LiveId" clId="{32BFDCA8-03DD-4A3E-A290-C187847B98D2}" dt="2025-11-03T17:16:18.343" v="694" actId="26606"/>
          <ac:spMkLst>
            <pc:docMk/>
            <pc:sldMk cId="479492831" sldId="259"/>
            <ac:spMk id="13" creationId="{3FCFB1DE-0B7E-48CC-BA90-B2AB0889F9D6}"/>
          </ac:spMkLst>
        </pc:spChg>
        <pc:picChg chg="add mod">
          <ac:chgData name="Anita Kyrcz" userId="4dc5b7db4131c7bd" providerId="LiveId" clId="{32BFDCA8-03DD-4A3E-A290-C187847B98D2}" dt="2025-11-03T17:18:23.225" v="702" actId="14100"/>
          <ac:picMkLst>
            <pc:docMk/>
            <pc:sldMk cId="479492831" sldId="259"/>
            <ac:picMk id="5" creationId="{61BC8BD6-6B23-627E-9244-A638E8CD709C}"/>
          </ac:picMkLst>
        </pc:picChg>
      </pc:sldChg>
      <pc:sldChg chg="addSp delSp modSp new mod setBg">
        <pc:chgData name="Anita Kyrcz" userId="4dc5b7db4131c7bd" providerId="LiveId" clId="{32BFDCA8-03DD-4A3E-A290-C187847B98D2}" dt="2025-11-07T09:42:46.045" v="2879" actId="20577"/>
        <pc:sldMkLst>
          <pc:docMk/>
          <pc:sldMk cId="4163486223" sldId="260"/>
        </pc:sldMkLst>
        <pc:spChg chg="mod">
          <ac:chgData name="Anita Kyrcz" userId="4dc5b7db4131c7bd" providerId="LiveId" clId="{32BFDCA8-03DD-4A3E-A290-C187847B98D2}" dt="2025-11-03T18:35:39.768" v="1011" actId="26606"/>
          <ac:spMkLst>
            <pc:docMk/>
            <pc:sldMk cId="4163486223" sldId="260"/>
            <ac:spMk id="2" creationId="{C9A83FF5-6009-D079-8107-E0112FC3E63A}"/>
          </ac:spMkLst>
        </pc:spChg>
        <pc:spChg chg="add del mod ord">
          <ac:chgData name="Anita Kyrcz" userId="4dc5b7db4131c7bd" providerId="LiveId" clId="{32BFDCA8-03DD-4A3E-A290-C187847B98D2}" dt="2025-11-07T09:42:46.045" v="2879" actId="20577"/>
          <ac:spMkLst>
            <pc:docMk/>
            <pc:sldMk cId="4163486223" sldId="260"/>
            <ac:spMk id="3" creationId="{BCCE3234-E25B-FF1C-1272-DD09ED0B1FC1}"/>
          </ac:spMkLst>
        </pc:spChg>
        <pc:spChg chg="add">
          <ac:chgData name="Anita Kyrcz" userId="4dc5b7db4131c7bd" providerId="LiveId" clId="{32BFDCA8-03DD-4A3E-A290-C187847B98D2}" dt="2025-11-03T18:35:39.768" v="1011" actId="26606"/>
          <ac:spMkLst>
            <pc:docMk/>
            <pc:sldMk cId="4163486223" sldId="260"/>
            <ac:spMk id="43" creationId="{45D37F4E-DDB4-456B-97E0-9937730A039F}"/>
          </ac:spMkLst>
        </pc:spChg>
        <pc:spChg chg="add">
          <ac:chgData name="Anita Kyrcz" userId="4dc5b7db4131c7bd" providerId="LiveId" clId="{32BFDCA8-03DD-4A3E-A290-C187847B98D2}" dt="2025-11-03T18:35:39.768" v="1011" actId="26606"/>
          <ac:spMkLst>
            <pc:docMk/>
            <pc:sldMk cId="4163486223" sldId="260"/>
            <ac:spMk id="44" creationId="{3CE8AF5E-D374-4CF1-90CC-35CF73B81C3E}"/>
          </ac:spMkLst>
        </pc:spChg>
        <pc:picChg chg="add mod">
          <ac:chgData name="Anita Kyrcz" userId="4dc5b7db4131c7bd" providerId="LiveId" clId="{32BFDCA8-03DD-4A3E-A290-C187847B98D2}" dt="2025-11-03T18:36:04.872" v="1014" actId="27614"/>
          <ac:picMkLst>
            <pc:docMk/>
            <pc:sldMk cId="4163486223" sldId="260"/>
            <ac:picMk id="7" creationId="{79613006-5D31-38F5-2BB8-14075F462A59}"/>
          </ac:picMkLst>
        </pc:picChg>
      </pc:sldChg>
      <pc:sldChg chg="addSp delSp modSp new mod setBg">
        <pc:chgData name="Anita Kyrcz" userId="4dc5b7db4131c7bd" providerId="LiveId" clId="{32BFDCA8-03DD-4A3E-A290-C187847B98D2}" dt="2025-11-04T00:05:52.523" v="2089" actId="255"/>
        <pc:sldMkLst>
          <pc:docMk/>
          <pc:sldMk cId="3608101114" sldId="261"/>
        </pc:sldMkLst>
        <pc:spChg chg="mod">
          <ac:chgData name="Anita Kyrcz" userId="4dc5b7db4131c7bd" providerId="LiveId" clId="{32BFDCA8-03DD-4A3E-A290-C187847B98D2}" dt="2025-11-03T19:48:00.621" v="2035" actId="14100"/>
          <ac:spMkLst>
            <pc:docMk/>
            <pc:sldMk cId="3608101114" sldId="261"/>
            <ac:spMk id="2" creationId="{749D0886-BCBC-D8BE-73E5-637B9436D05E}"/>
          </ac:spMkLst>
        </pc:spChg>
        <pc:spChg chg="mod">
          <ac:chgData name="Anita Kyrcz" userId="4dc5b7db4131c7bd" providerId="LiveId" clId="{32BFDCA8-03DD-4A3E-A290-C187847B98D2}" dt="2025-11-04T00:05:52.523" v="2089" actId="255"/>
          <ac:spMkLst>
            <pc:docMk/>
            <pc:sldMk cId="3608101114" sldId="261"/>
            <ac:spMk id="3" creationId="{A0B52DB8-1260-1689-4C17-B3F3E2040E56}"/>
          </ac:spMkLst>
        </pc:spChg>
        <pc:spChg chg="add mod">
          <ac:chgData name="Anita Kyrcz" userId="4dc5b7db4131c7bd" providerId="LiveId" clId="{32BFDCA8-03DD-4A3E-A290-C187847B98D2}" dt="2025-11-03T18:10:35.757" v="896" actId="26606"/>
          <ac:spMkLst>
            <pc:docMk/>
            <pc:sldMk cId="3608101114" sldId="261"/>
            <ac:spMk id="6" creationId="{26C05025-2D48-590C-F5D0-45DF0791882E}"/>
          </ac:spMkLst>
        </pc:spChg>
        <pc:spChg chg="add del">
          <ac:chgData name="Anita Kyrcz" userId="4dc5b7db4131c7bd" providerId="LiveId" clId="{32BFDCA8-03DD-4A3E-A290-C187847B98D2}" dt="2025-11-03T18:10:35.757" v="896" actId="26606"/>
          <ac:spMkLst>
            <pc:docMk/>
            <pc:sldMk cId="3608101114" sldId="261"/>
            <ac:spMk id="11" creationId="{2B97F24A-32CE-4C1C-A50D-3016B394DCFB}"/>
          </ac:spMkLst>
        </pc:spChg>
        <pc:spChg chg="add del">
          <ac:chgData name="Anita Kyrcz" userId="4dc5b7db4131c7bd" providerId="LiveId" clId="{32BFDCA8-03DD-4A3E-A290-C187847B98D2}" dt="2025-11-03T18:10:35.757" v="896" actId="26606"/>
          <ac:spMkLst>
            <pc:docMk/>
            <pc:sldMk cId="3608101114" sldId="261"/>
            <ac:spMk id="13" creationId="{3CE8AF5E-D374-4CF1-90CC-35CF73B81C3E}"/>
          </ac:spMkLst>
        </pc:spChg>
        <pc:picChg chg="add mod ord">
          <ac:chgData name="Anita Kyrcz" userId="4dc5b7db4131c7bd" providerId="LiveId" clId="{32BFDCA8-03DD-4A3E-A290-C187847B98D2}" dt="2025-11-03T18:10:35.757" v="896" actId="26606"/>
          <ac:picMkLst>
            <pc:docMk/>
            <pc:sldMk cId="3608101114" sldId="261"/>
            <ac:picMk id="5" creationId="{44D5FDC8-4BF9-9A9F-0BDE-88A1BB58F7D1}"/>
          </ac:picMkLst>
        </pc:picChg>
        <pc:picChg chg="add mod">
          <ac:chgData name="Anita Kyrcz" userId="4dc5b7db4131c7bd" providerId="LiveId" clId="{32BFDCA8-03DD-4A3E-A290-C187847B98D2}" dt="2025-11-03T19:48:14.537" v="2041" actId="1076"/>
          <ac:picMkLst>
            <pc:docMk/>
            <pc:sldMk cId="3608101114" sldId="261"/>
            <ac:picMk id="16" creationId="{265A6528-2948-2D08-D87F-026930718390}"/>
          </ac:picMkLst>
        </pc:picChg>
        <pc:inkChg chg="add del">
          <ac:chgData name="Anita Kyrcz" userId="4dc5b7db4131c7bd" providerId="LiveId" clId="{32BFDCA8-03DD-4A3E-A290-C187847B98D2}" dt="2025-11-03T17:49:42.792" v="872" actId="26606"/>
          <ac:inkMkLst>
            <pc:docMk/>
            <pc:sldMk cId="3608101114" sldId="261"/>
            <ac:inkMk id="15" creationId="{070477C5-0410-4E4F-97A1-F84C2465C187}"/>
          </ac:inkMkLst>
        </pc:inkChg>
      </pc:sldChg>
      <pc:sldChg chg="addSp delSp modSp new mod setBg">
        <pc:chgData name="Anita Kyrcz" userId="4dc5b7db4131c7bd" providerId="LiveId" clId="{32BFDCA8-03DD-4A3E-A290-C187847B98D2}" dt="2025-11-07T09:44:23.705" v="2887" actId="20577"/>
        <pc:sldMkLst>
          <pc:docMk/>
          <pc:sldMk cId="992087385" sldId="262"/>
        </pc:sldMkLst>
        <pc:spChg chg="mod">
          <ac:chgData name="Anita Kyrcz" userId="4dc5b7db4131c7bd" providerId="LiveId" clId="{32BFDCA8-03DD-4A3E-A290-C187847B98D2}" dt="2025-11-03T19:50:44.890" v="2061" actId="14100"/>
          <ac:spMkLst>
            <pc:docMk/>
            <pc:sldMk cId="992087385" sldId="262"/>
            <ac:spMk id="2" creationId="{BE0B5E50-0087-A73E-7B19-A97515AB81FC}"/>
          </ac:spMkLst>
        </pc:spChg>
        <pc:spChg chg="mod ord">
          <ac:chgData name="Anita Kyrcz" userId="4dc5b7db4131c7bd" providerId="LiveId" clId="{32BFDCA8-03DD-4A3E-A290-C187847B98D2}" dt="2025-11-07T09:44:23.705" v="2887" actId="20577"/>
          <ac:spMkLst>
            <pc:docMk/>
            <pc:sldMk cId="992087385" sldId="262"/>
            <ac:spMk id="3" creationId="{0D1C4804-50F0-9789-2377-D7270D171335}"/>
          </ac:spMkLst>
        </pc:spChg>
        <pc:spChg chg="add mod ord">
          <ac:chgData name="Anita Kyrcz" userId="4dc5b7db4131c7bd" providerId="LiveId" clId="{32BFDCA8-03DD-4A3E-A290-C187847B98D2}" dt="2025-11-03T18:26:49.644" v="972" actId="1076"/>
          <ac:spMkLst>
            <pc:docMk/>
            <pc:sldMk cId="992087385" sldId="262"/>
            <ac:spMk id="8" creationId="{4B5194DE-6E73-8487-C0D9-D74B09B42B26}"/>
          </ac:spMkLst>
        </pc:spChg>
        <pc:spChg chg="add mod">
          <ac:chgData name="Anita Kyrcz" userId="4dc5b7db4131c7bd" providerId="LiveId" clId="{32BFDCA8-03DD-4A3E-A290-C187847B98D2}" dt="2025-11-03T18:29:45.995" v="978" actId="1076"/>
          <ac:spMkLst>
            <pc:docMk/>
            <pc:sldMk cId="992087385" sldId="262"/>
            <ac:spMk id="11" creationId="{8FF003EA-ED93-8389-F458-BB271DD099FB}"/>
          </ac:spMkLst>
        </pc:spChg>
        <pc:spChg chg="add mod">
          <ac:chgData name="Anita Kyrcz" userId="4dc5b7db4131c7bd" providerId="LiveId" clId="{32BFDCA8-03DD-4A3E-A290-C187847B98D2}" dt="2025-11-03T18:27:01.635" v="974" actId="1076"/>
          <ac:spMkLst>
            <pc:docMk/>
            <pc:sldMk cId="992087385" sldId="262"/>
            <ac:spMk id="16" creationId="{FC72FF77-2A3D-9A4E-A87E-49527EBEAA0C}"/>
          </ac:spMkLst>
        </pc:spChg>
        <pc:spChg chg="add mod">
          <ac:chgData name="Anita Kyrcz" userId="4dc5b7db4131c7bd" providerId="LiveId" clId="{32BFDCA8-03DD-4A3E-A290-C187847B98D2}" dt="2025-11-03T18:33:55.441" v="1000" actId="1076"/>
          <ac:spMkLst>
            <pc:docMk/>
            <pc:sldMk cId="992087385" sldId="262"/>
            <ac:spMk id="19" creationId="{27BC8D15-98B9-5F74-7737-6504E2352326}"/>
          </ac:spMkLst>
        </pc:spChg>
        <pc:spChg chg="add">
          <ac:chgData name="Anita Kyrcz" userId="4dc5b7db4131c7bd" providerId="LiveId" clId="{32BFDCA8-03DD-4A3E-A290-C187847B98D2}" dt="2025-11-03T18:26:27.232" v="969" actId="26606"/>
          <ac:spMkLst>
            <pc:docMk/>
            <pc:sldMk cId="992087385" sldId="262"/>
            <ac:spMk id="44" creationId="{D4469056-D581-421C-80DD-CCE96ECB334A}"/>
          </ac:spMkLst>
        </pc:spChg>
        <pc:spChg chg="add">
          <ac:chgData name="Anita Kyrcz" userId="4dc5b7db4131c7bd" providerId="LiveId" clId="{32BFDCA8-03DD-4A3E-A290-C187847B98D2}" dt="2025-11-03T18:26:27.232" v="969" actId="26606"/>
          <ac:spMkLst>
            <pc:docMk/>
            <pc:sldMk cId="992087385" sldId="262"/>
            <ac:spMk id="46" creationId="{535742DD-1B16-4E9D-B715-0D74B4574A68}"/>
          </ac:spMkLst>
        </pc:spChg>
        <pc:picChg chg="add mod ord">
          <ac:chgData name="Anita Kyrcz" userId="4dc5b7db4131c7bd" providerId="LiveId" clId="{32BFDCA8-03DD-4A3E-A290-C187847B98D2}" dt="2025-11-03T19:49:15.442" v="2052" actId="1076"/>
          <ac:picMkLst>
            <pc:docMk/>
            <pc:sldMk cId="992087385" sldId="262"/>
            <ac:picMk id="5" creationId="{A20992C8-6FD5-64E7-EAF9-39451DF394EE}"/>
          </ac:picMkLst>
        </pc:picChg>
        <pc:picChg chg="add mod">
          <ac:chgData name="Anita Kyrcz" userId="4dc5b7db4131c7bd" providerId="LiveId" clId="{32BFDCA8-03DD-4A3E-A290-C187847B98D2}" dt="2025-11-03T18:26:40.939" v="971" actId="1076"/>
          <ac:picMkLst>
            <pc:docMk/>
            <pc:sldMk cId="992087385" sldId="262"/>
            <ac:picMk id="7" creationId="{9D96037B-6EFD-26FD-C255-76CA087E5544}"/>
          </ac:picMkLst>
        </pc:picChg>
        <pc:picChg chg="add mod ord">
          <ac:chgData name="Anita Kyrcz" userId="4dc5b7db4131c7bd" providerId="LiveId" clId="{32BFDCA8-03DD-4A3E-A290-C187847B98D2}" dt="2025-11-03T18:29:40.899" v="977" actId="14100"/>
          <ac:picMkLst>
            <pc:docMk/>
            <pc:sldMk cId="992087385" sldId="262"/>
            <ac:picMk id="10" creationId="{1D774570-2D51-CB2F-92A8-6E45A39DB915}"/>
          </ac:picMkLst>
        </pc:picChg>
        <pc:picChg chg="add mod">
          <ac:chgData name="Anita Kyrcz" userId="4dc5b7db4131c7bd" providerId="LiveId" clId="{32BFDCA8-03DD-4A3E-A290-C187847B98D2}" dt="2025-11-03T18:26:54.393" v="973" actId="1076"/>
          <ac:picMkLst>
            <pc:docMk/>
            <pc:sldMk cId="992087385" sldId="262"/>
            <ac:picMk id="14" creationId="{477BA805-412B-EC9E-E2FC-698FDC89505A}"/>
          </ac:picMkLst>
        </pc:picChg>
        <pc:picChg chg="add mod">
          <ac:chgData name="Anita Kyrcz" userId="4dc5b7db4131c7bd" providerId="LiveId" clId="{32BFDCA8-03DD-4A3E-A290-C187847B98D2}" dt="2025-11-03T18:33:32.759" v="998" actId="1076"/>
          <ac:picMkLst>
            <pc:docMk/>
            <pc:sldMk cId="992087385" sldId="262"/>
            <ac:picMk id="18" creationId="{F0483938-473D-CEC0-243D-5CA7206F5B40}"/>
          </ac:picMkLst>
        </pc:picChg>
      </pc:sldChg>
      <pc:sldChg chg="addSp delSp modSp new mod setBg">
        <pc:chgData name="Anita Kyrcz" userId="4dc5b7db4131c7bd" providerId="LiveId" clId="{32BFDCA8-03DD-4A3E-A290-C187847B98D2}" dt="2025-11-07T09:44:55.886" v="2891" actId="20577"/>
        <pc:sldMkLst>
          <pc:docMk/>
          <pc:sldMk cId="3143298980" sldId="263"/>
        </pc:sldMkLst>
        <pc:spChg chg="mod">
          <ac:chgData name="Anita Kyrcz" userId="4dc5b7db4131c7bd" providerId="LiveId" clId="{32BFDCA8-03DD-4A3E-A290-C187847B98D2}" dt="2025-11-03T19:46:49.187" v="2030" actId="14100"/>
          <ac:spMkLst>
            <pc:docMk/>
            <pc:sldMk cId="3143298980" sldId="263"/>
            <ac:spMk id="2" creationId="{62874B53-C15B-5A09-728F-428D56DB3CE4}"/>
          </ac:spMkLst>
        </pc:spChg>
        <pc:spChg chg="mod ord">
          <ac:chgData name="Anita Kyrcz" userId="4dc5b7db4131c7bd" providerId="LiveId" clId="{32BFDCA8-03DD-4A3E-A290-C187847B98D2}" dt="2025-11-07T09:44:55.886" v="2891" actId="20577"/>
          <ac:spMkLst>
            <pc:docMk/>
            <pc:sldMk cId="3143298980" sldId="263"/>
            <ac:spMk id="3" creationId="{641DB8FE-0BEE-B652-D811-6FBFE9581AD4}"/>
          </ac:spMkLst>
        </pc:spChg>
        <pc:spChg chg="add mod">
          <ac:chgData name="Anita Kyrcz" userId="4dc5b7db4131c7bd" providerId="LiveId" clId="{32BFDCA8-03DD-4A3E-A290-C187847B98D2}" dt="2025-11-03T19:23:02.331" v="1792" actId="26606"/>
          <ac:spMkLst>
            <pc:docMk/>
            <pc:sldMk cId="3143298980" sldId="263"/>
            <ac:spMk id="6" creationId="{22D35FBD-D5B5-48F1-3CAF-466B4E85F416}"/>
          </ac:spMkLst>
        </pc:spChg>
        <pc:spChg chg="add del">
          <ac:chgData name="Anita Kyrcz" userId="4dc5b7db4131c7bd" providerId="LiveId" clId="{32BFDCA8-03DD-4A3E-A290-C187847B98D2}" dt="2025-11-03T19:23:02.331" v="1792" actId="26606"/>
          <ac:spMkLst>
            <pc:docMk/>
            <pc:sldMk cId="3143298980" sldId="263"/>
            <ac:spMk id="18" creationId="{2C61293E-6EBE-43EF-A52C-9BEBFD7679D4}"/>
          </ac:spMkLst>
        </pc:spChg>
        <pc:spChg chg="add del">
          <ac:chgData name="Anita Kyrcz" userId="4dc5b7db4131c7bd" providerId="LiveId" clId="{32BFDCA8-03DD-4A3E-A290-C187847B98D2}" dt="2025-11-03T19:23:02.331" v="1792" actId="26606"/>
          <ac:spMkLst>
            <pc:docMk/>
            <pc:sldMk cId="3143298980" sldId="263"/>
            <ac:spMk id="19" creationId="{3FCFB1DE-0B7E-48CC-BA90-B2AB0889F9D6}"/>
          </ac:spMkLst>
        </pc:spChg>
        <pc:picChg chg="add mod">
          <ac:chgData name="Anita Kyrcz" userId="4dc5b7db4131c7bd" providerId="LiveId" clId="{32BFDCA8-03DD-4A3E-A290-C187847B98D2}" dt="2025-11-03T19:23:02.331" v="1792" actId="26606"/>
          <ac:picMkLst>
            <pc:docMk/>
            <pc:sldMk cId="3143298980" sldId="263"/>
            <ac:picMk id="5" creationId="{17B5E990-50D7-DE31-31CB-99E9276F6236}"/>
          </ac:picMkLst>
        </pc:picChg>
        <pc:picChg chg="add mod">
          <ac:chgData name="Anita Kyrcz" userId="4dc5b7db4131c7bd" providerId="LiveId" clId="{32BFDCA8-03DD-4A3E-A290-C187847B98D2}" dt="2025-11-07T09:44:43.892" v="2888" actId="1076"/>
          <ac:picMkLst>
            <pc:docMk/>
            <pc:sldMk cId="3143298980" sldId="263"/>
            <ac:picMk id="8" creationId="{AB1F4DE7-145E-1A2D-0ABF-39FEEBF28C1C}"/>
          </ac:picMkLst>
        </pc:picChg>
      </pc:sldChg>
      <pc:sldChg chg="addSp delSp modSp new mod setBg">
        <pc:chgData name="Anita Kyrcz" userId="4dc5b7db4131c7bd" providerId="LiveId" clId="{32BFDCA8-03DD-4A3E-A290-C187847B98D2}" dt="2025-11-07T09:45:38.002" v="2892" actId="1076"/>
        <pc:sldMkLst>
          <pc:docMk/>
          <pc:sldMk cId="2791586622" sldId="264"/>
        </pc:sldMkLst>
        <pc:spChg chg="mod">
          <ac:chgData name="Anita Kyrcz" userId="4dc5b7db4131c7bd" providerId="LiveId" clId="{32BFDCA8-03DD-4A3E-A290-C187847B98D2}" dt="2025-11-04T00:33:28.958" v="2585" actId="26606"/>
          <ac:spMkLst>
            <pc:docMk/>
            <pc:sldMk cId="2791586622" sldId="264"/>
            <ac:spMk id="2" creationId="{05D43A5E-E29A-A0B6-B83A-BD03CC0B8E5D}"/>
          </ac:spMkLst>
        </pc:spChg>
        <pc:spChg chg="mod">
          <ac:chgData name="Anita Kyrcz" userId="4dc5b7db4131c7bd" providerId="LiveId" clId="{32BFDCA8-03DD-4A3E-A290-C187847B98D2}" dt="2025-11-04T00:35:06.603" v="2598" actId="14100"/>
          <ac:spMkLst>
            <pc:docMk/>
            <pc:sldMk cId="2791586622" sldId="264"/>
            <ac:spMk id="3" creationId="{7C013C60-BE0F-28B4-6A1F-6890A1FEBA23}"/>
          </ac:spMkLst>
        </pc:spChg>
        <pc:graphicFrameChg chg="add mod ord modGraphic">
          <ac:chgData name="Anita Kyrcz" userId="4dc5b7db4131c7bd" providerId="LiveId" clId="{32BFDCA8-03DD-4A3E-A290-C187847B98D2}" dt="2025-11-04T00:34:50.184" v="2596" actId="255"/>
          <ac:graphicFrameMkLst>
            <pc:docMk/>
            <pc:sldMk cId="2791586622" sldId="264"/>
            <ac:graphicFrameMk id="4" creationId="{C43BF4B5-7C59-1631-86BD-9589352A1E26}"/>
          </ac:graphicFrameMkLst>
        </pc:graphicFrameChg>
        <pc:picChg chg="add mod">
          <ac:chgData name="Anita Kyrcz" userId="4dc5b7db4131c7bd" providerId="LiveId" clId="{32BFDCA8-03DD-4A3E-A290-C187847B98D2}" dt="2025-11-07T09:45:38.002" v="2892" actId="1076"/>
          <ac:picMkLst>
            <pc:docMk/>
            <pc:sldMk cId="2791586622" sldId="264"/>
            <ac:picMk id="5" creationId="{085C6DB5-7B3C-5AF3-BD81-4D1828B4F0A3}"/>
          </ac:picMkLst>
        </pc:picChg>
      </pc:sldChg>
      <pc:sldChg chg="addSp modSp new mod setBg">
        <pc:chgData name="Anita Kyrcz" userId="4dc5b7db4131c7bd" providerId="LiveId" clId="{32BFDCA8-03DD-4A3E-A290-C187847B98D2}" dt="2025-11-08T16:15:21.239" v="2977" actId="20577"/>
        <pc:sldMkLst>
          <pc:docMk/>
          <pc:sldMk cId="1748272168" sldId="265"/>
        </pc:sldMkLst>
        <pc:spChg chg="mod">
          <ac:chgData name="Anita Kyrcz" userId="4dc5b7db4131c7bd" providerId="LiveId" clId="{32BFDCA8-03DD-4A3E-A290-C187847B98D2}" dt="2025-11-03T19:44:35.072" v="2009" actId="26606"/>
          <ac:spMkLst>
            <pc:docMk/>
            <pc:sldMk cId="1748272168" sldId="265"/>
            <ac:spMk id="2" creationId="{A5EBC506-C180-022A-DCE9-4B34CF4DE096}"/>
          </ac:spMkLst>
        </pc:spChg>
        <pc:spChg chg="mod">
          <ac:chgData name="Anita Kyrcz" userId="4dc5b7db4131c7bd" providerId="LiveId" clId="{32BFDCA8-03DD-4A3E-A290-C187847B98D2}" dt="2025-11-08T16:15:21.239" v="2977" actId="20577"/>
          <ac:spMkLst>
            <pc:docMk/>
            <pc:sldMk cId="1748272168" sldId="265"/>
            <ac:spMk id="3" creationId="{1D82413E-9ECD-5360-10A9-CB24C8F6A663}"/>
          </ac:spMkLst>
        </pc:spChg>
        <pc:spChg chg="add">
          <ac:chgData name="Anita Kyrcz" userId="4dc5b7db4131c7bd" providerId="LiveId" clId="{32BFDCA8-03DD-4A3E-A290-C187847B98D2}" dt="2025-11-03T19:44:35.072" v="2009" actId="26606"/>
          <ac:spMkLst>
            <pc:docMk/>
            <pc:sldMk cId="1748272168" sldId="265"/>
            <ac:spMk id="9" creationId="{F13C74B1-5B17-4795-BED0-7140497B445A}"/>
          </ac:spMkLst>
        </pc:spChg>
        <pc:spChg chg="add">
          <ac:chgData name="Anita Kyrcz" userId="4dc5b7db4131c7bd" providerId="LiveId" clId="{32BFDCA8-03DD-4A3E-A290-C187847B98D2}" dt="2025-11-03T19:44:35.072" v="2009" actId="26606"/>
          <ac:spMkLst>
            <pc:docMk/>
            <pc:sldMk cId="1748272168" sldId="265"/>
            <ac:spMk id="11" creationId="{3FCFB1DE-0B7E-48CC-BA90-B2AB0889F9D6}"/>
          </ac:spMkLst>
        </pc:spChg>
        <pc:picChg chg="add mod">
          <ac:chgData name="Anita Kyrcz" userId="4dc5b7db4131c7bd" providerId="LiveId" clId="{32BFDCA8-03DD-4A3E-A290-C187847B98D2}" dt="2025-11-03T19:47:26.244" v="2033" actId="14100"/>
          <ac:picMkLst>
            <pc:docMk/>
            <pc:sldMk cId="1748272168" sldId="265"/>
            <ac:picMk id="4" creationId="{5B046B3A-1EEE-FB15-C84E-49707C07877F}"/>
          </ac:picMkLst>
        </pc:picChg>
        <pc:picChg chg="add mod">
          <ac:chgData name="Anita Kyrcz" userId="4dc5b7db4131c7bd" providerId="LiveId" clId="{32BFDCA8-03DD-4A3E-A290-C187847B98D2}" dt="2025-11-04T00:36:53.534" v="2601" actId="14100"/>
          <ac:picMkLst>
            <pc:docMk/>
            <pc:sldMk cId="1748272168" sldId="265"/>
            <ac:picMk id="5" creationId="{CC23BEB5-DDA1-C7B0-9622-D41ED7DFDDF5}"/>
          </ac:picMkLst>
        </pc:picChg>
      </pc:sldChg>
      <pc:sldChg chg="addSp delSp modSp new mod setBg">
        <pc:chgData name="Anita Kyrcz" userId="4dc5b7db4131c7bd" providerId="LiveId" clId="{32BFDCA8-03DD-4A3E-A290-C187847B98D2}" dt="2025-11-07T09:46:20.892" v="2893" actId="20577"/>
        <pc:sldMkLst>
          <pc:docMk/>
          <pc:sldMk cId="470785545" sldId="266"/>
        </pc:sldMkLst>
        <pc:spChg chg="mod">
          <ac:chgData name="Anita Kyrcz" userId="4dc5b7db4131c7bd" providerId="LiveId" clId="{32BFDCA8-03DD-4A3E-A290-C187847B98D2}" dt="2025-11-03T19:09:40.371" v="1671" actId="26606"/>
          <ac:spMkLst>
            <pc:docMk/>
            <pc:sldMk cId="470785545" sldId="266"/>
            <ac:spMk id="2" creationId="{E5AC193D-9760-3CE8-093B-30D4EC7A9571}"/>
          </ac:spMkLst>
        </pc:spChg>
        <pc:spChg chg="mod">
          <ac:chgData name="Anita Kyrcz" userId="4dc5b7db4131c7bd" providerId="LiveId" clId="{32BFDCA8-03DD-4A3E-A290-C187847B98D2}" dt="2025-11-07T09:46:20.892" v="2893" actId="20577"/>
          <ac:spMkLst>
            <pc:docMk/>
            <pc:sldMk cId="470785545" sldId="266"/>
            <ac:spMk id="3" creationId="{30BCD1CB-6090-2703-106E-43AF2F9C7A03}"/>
          </ac:spMkLst>
        </pc:spChg>
        <pc:spChg chg="add">
          <ac:chgData name="Anita Kyrcz" userId="4dc5b7db4131c7bd" providerId="LiveId" clId="{32BFDCA8-03DD-4A3E-A290-C187847B98D2}" dt="2025-11-03T19:09:40.371" v="1671" actId="26606"/>
          <ac:spMkLst>
            <pc:docMk/>
            <pc:sldMk cId="470785545" sldId="266"/>
            <ac:spMk id="18" creationId="{F13C74B1-5B17-4795-BED0-7140497B445A}"/>
          </ac:spMkLst>
        </pc:spChg>
        <pc:spChg chg="add">
          <ac:chgData name="Anita Kyrcz" userId="4dc5b7db4131c7bd" providerId="LiveId" clId="{32BFDCA8-03DD-4A3E-A290-C187847B98D2}" dt="2025-11-03T19:09:40.371" v="1671" actId="26606"/>
          <ac:spMkLst>
            <pc:docMk/>
            <pc:sldMk cId="470785545" sldId="266"/>
            <ac:spMk id="19" creationId="{3FCFB1DE-0B7E-48CC-BA90-B2AB0889F9D6}"/>
          </ac:spMkLst>
        </pc:spChg>
        <pc:picChg chg="add mod">
          <ac:chgData name="Anita Kyrcz" userId="4dc5b7db4131c7bd" providerId="LiveId" clId="{32BFDCA8-03DD-4A3E-A290-C187847B98D2}" dt="2025-11-03T19:46:29.253" v="2026" actId="1076"/>
          <ac:picMkLst>
            <pc:docMk/>
            <pc:sldMk cId="470785545" sldId="266"/>
            <ac:picMk id="17" creationId="{6E9BF3FA-1926-823E-FB04-45B7F1BEF371}"/>
          </ac:picMkLst>
        </pc:picChg>
        <pc:picChg chg="add mod">
          <ac:chgData name="Anita Kyrcz" userId="4dc5b7db4131c7bd" providerId="LiveId" clId="{32BFDCA8-03DD-4A3E-A290-C187847B98D2}" dt="2025-11-03T19:53:34.994" v="2068" actId="14100"/>
          <ac:picMkLst>
            <pc:docMk/>
            <pc:sldMk cId="470785545" sldId="266"/>
            <ac:picMk id="20" creationId="{6B1339BA-9C06-A1F9-1A64-AF0C16992FC3}"/>
          </ac:picMkLst>
        </pc:picChg>
      </pc:sldChg>
      <pc:sldChg chg="addSp delSp modSp new mod">
        <pc:chgData name="Anita Kyrcz" userId="4dc5b7db4131c7bd" providerId="LiveId" clId="{32BFDCA8-03DD-4A3E-A290-C187847B98D2}" dt="2025-11-09T10:15:21.544" v="3076" actId="767"/>
        <pc:sldMkLst>
          <pc:docMk/>
          <pc:sldMk cId="59816657" sldId="267"/>
        </pc:sldMkLst>
        <pc:spChg chg="mod">
          <ac:chgData name="Anita Kyrcz" userId="4dc5b7db4131c7bd" providerId="LiveId" clId="{32BFDCA8-03DD-4A3E-A290-C187847B98D2}" dt="2025-11-03T19:12:10.739" v="1682"/>
          <ac:spMkLst>
            <pc:docMk/>
            <pc:sldMk cId="59816657" sldId="267"/>
            <ac:spMk id="2" creationId="{AB1302C7-F079-8F02-DEBF-4BD203C5881C}"/>
          </ac:spMkLst>
        </pc:spChg>
        <pc:spChg chg="mod">
          <ac:chgData name="Anita Kyrcz" userId="4dc5b7db4131c7bd" providerId="LiveId" clId="{32BFDCA8-03DD-4A3E-A290-C187847B98D2}" dt="2025-11-03T19:30:26.951" v="1837" actId="27636"/>
          <ac:spMkLst>
            <pc:docMk/>
            <pc:sldMk cId="59816657" sldId="267"/>
            <ac:spMk id="4" creationId="{C740D5F5-9BC4-2CAA-8AC6-145451A7DCAE}"/>
          </ac:spMkLst>
        </pc:spChg>
        <pc:spChg chg="add mod">
          <ac:chgData name="Anita Kyrcz" userId="4dc5b7db4131c7bd" providerId="LiveId" clId="{32BFDCA8-03DD-4A3E-A290-C187847B98D2}" dt="2025-11-03T19:31:08.572" v="1843" actId="255"/>
          <ac:spMkLst>
            <pc:docMk/>
            <pc:sldMk cId="59816657" sldId="267"/>
            <ac:spMk id="20" creationId="{C602B0FA-92DC-620A-C418-1600FBE521C4}"/>
          </ac:spMkLst>
        </pc:spChg>
        <pc:spChg chg="add mod">
          <ac:chgData name="Anita Kyrcz" userId="4dc5b7db4131c7bd" providerId="LiveId" clId="{32BFDCA8-03DD-4A3E-A290-C187847B98D2}" dt="2025-11-09T10:15:21.544" v="3076" actId="767"/>
          <ac:spMkLst>
            <pc:docMk/>
            <pc:sldMk cId="59816657" sldId="267"/>
            <ac:spMk id="22" creationId="{4E8D6B44-E07E-A2C6-C990-862BFEAE2E36}"/>
          </ac:spMkLst>
        </pc:spChg>
        <pc:graphicFrameChg chg="add mod">
          <ac:chgData name="Anita Kyrcz" userId="4dc5b7db4131c7bd" providerId="LiveId" clId="{32BFDCA8-03DD-4A3E-A290-C187847B98D2}" dt="2025-11-03T19:34:10.429" v="1852" actId="255"/>
          <ac:graphicFrameMkLst>
            <pc:docMk/>
            <pc:sldMk cId="59816657" sldId="267"/>
            <ac:graphicFrameMk id="9" creationId="{58873682-14E0-30C5-41DF-96E7220F3108}"/>
          </ac:graphicFrameMkLst>
        </pc:graphicFrameChg>
        <pc:picChg chg="add mod">
          <ac:chgData name="Anita Kyrcz" userId="4dc5b7db4131c7bd" providerId="LiveId" clId="{32BFDCA8-03DD-4A3E-A290-C187847B98D2}" dt="2025-11-03T19:51:29.668" v="2065" actId="1076"/>
          <ac:picMkLst>
            <pc:docMk/>
            <pc:sldMk cId="59816657" sldId="267"/>
            <ac:picMk id="21" creationId="{99AE7883-D48D-173F-7143-314E97D443C2}"/>
          </ac:picMkLst>
        </pc:picChg>
      </pc:sldChg>
      <pc:sldChg chg="addSp delSp modSp new mod setBg">
        <pc:chgData name="Anita Kyrcz" userId="4dc5b7db4131c7bd" providerId="LiveId" clId="{32BFDCA8-03DD-4A3E-A290-C187847B98D2}" dt="2025-11-09T10:00:01.720" v="3015" actId="14100"/>
        <pc:sldMkLst>
          <pc:docMk/>
          <pc:sldMk cId="719402116" sldId="268"/>
        </pc:sldMkLst>
        <pc:spChg chg="mod">
          <ac:chgData name="Anita Kyrcz" userId="4dc5b7db4131c7bd" providerId="LiveId" clId="{32BFDCA8-03DD-4A3E-A290-C187847B98D2}" dt="2025-11-03T19:37:22.066" v="1885" actId="26606"/>
          <ac:spMkLst>
            <pc:docMk/>
            <pc:sldMk cId="719402116" sldId="268"/>
            <ac:spMk id="2" creationId="{99010910-1A8A-3969-F3D9-D0C69378335B}"/>
          </ac:spMkLst>
        </pc:spChg>
        <pc:spChg chg="mod">
          <ac:chgData name="Anita Kyrcz" userId="4dc5b7db4131c7bd" providerId="LiveId" clId="{32BFDCA8-03DD-4A3E-A290-C187847B98D2}" dt="2025-11-09T10:00:01.720" v="3015" actId="14100"/>
          <ac:spMkLst>
            <pc:docMk/>
            <pc:sldMk cId="719402116" sldId="268"/>
            <ac:spMk id="3" creationId="{2416DCA9-75D4-E56E-7B8A-D542864F8CEF}"/>
          </ac:spMkLst>
        </pc:spChg>
        <pc:spChg chg="add mod">
          <ac:chgData name="Anita Kyrcz" userId="4dc5b7db4131c7bd" providerId="LiveId" clId="{32BFDCA8-03DD-4A3E-A290-C187847B98D2}" dt="2025-11-03T19:37:22.066" v="1885" actId="26606"/>
          <ac:spMkLst>
            <pc:docMk/>
            <pc:sldMk cId="719402116" sldId="268"/>
            <ac:spMk id="6" creationId="{86601A72-735D-DDDA-A30B-C4E3A8CB19A4}"/>
          </ac:spMkLst>
        </pc:spChg>
        <pc:spChg chg="add">
          <ac:chgData name="Anita Kyrcz" userId="4dc5b7db4131c7bd" providerId="LiveId" clId="{32BFDCA8-03DD-4A3E-A290-C187847B98D2}" dt="2025-11-03T19:37:22.066" v="1885" actId="26606"/>
          <ac:spMkLst>
            <pc:docMk/>
            <pc:sldMk cId="719402116" sldId="268"/>
            <ac:spMk id="15" creationId="{F13C74B1-5B17-4795-BED0-7140497B445A}"/>
          </ac:spMkLst>
        </pc:spChg>
        <pc:spChg chg="add">
          <ac:chgData name="Anita Kyrcz" userId="4dc5b7db4131c7bd" providerId="LiveId" clId="{32BFDCA8-03DD-4A3E-A290-C187847B98D2}" dt="2025-11-03T19:37:22.066" v="1885" actId="26606"/>
          <ac:spMkLst>
            <pc:docMk/>
            <pc:sldMk cId="719402116" sldId="268"/>
            <ac:spMk id="16" creationId="{3FCFB1DE-0B7E-48CC-BA90-B2AB0889F9D6}"/>
          </ac:spMkLst>
        </pc:spChg>
        <pc:picChg chg="add mod">
          <ac:chgData name="Anita Kyrcz" userId="4dc5b7db4131c7bd" providerId="LiveId" clId="{32BFDCA8-03DD-4A3E-A290-C187847B98D2}" dt="2025-11-03T19:37:22.066" v="1885" actId="26606"/>
          <ac:picMkLst>
            <pc:docMk/>
            <pc:sldMk cId="719402116" sldId="268"/>
            <ac:picMk id="5" creationId="{B2951480-7981-7F7B-4674-BC6EDEF3C439}"/>
          </ac:picMkLst>
        </pc:picChg>
      </pc:sldChg>
      <pc:sldChg chg="modSp new mod">
        <pc:chgData name="Anita Kyrcz" userId="4dc5b7db4131c7bd" providerId="LiveId" clId="{32BFDCA8-03DD-4A3E-A290-C187847B98D2}" dt="2025-11-09T09:59:34.149" v="3013" actId="948"/>
        <pc:sldMkLst>
          <pc:docMk/>
          <pc:sldMk cId="1470063142" sldId="269"/>
        </pc:sldMkLst>
        <pc:spChg chg="mod">
          <ac:chgData name="Anita Kyrcz" userId="4dc5b7db4131c7bd" providerId="LiveId" clId="{32BFDCA8-03DD-4A3E-A290-C187847B98D2}" dt="2025-11-03T19:39:26.223" v="1901"/>
          <ac:spMkLst>
            <pc:docMk/>
            <pc:sldMk cId="1470063142" sldId="269"/>
            <ac:spMk id="2" creationId="{FA8B356F-FE5B-E400-53FF-B0FF8E321752}"/>
          </ac:spMkLst>
        </pc:spChg>
        <pc:spChg chg="mod">
          <ac:chgData name="Anita Kyrcz" userId="4dc5b7db4131c7bd" providerId="LiveId" clId="{32BFDCA8-03DD-4A3E-A290-C187847B98D2}" dt="2025-11-09T09:59:34.149" v="3013" actId="948"/>
          <ac:spMkLst>
            <pc:docMk/>
            <pc:sldMk cId="1470063142" sldId="269"/>
            <ac:spMk id="3" creationId="{177623C0-61F1-8780-E539-8A628CF2D0E3}"/>
          </ac:spMkLst>
        </pc:spChg>
      </pc:sldChg>
      <pc:sldChg chg="addSp modSp new mod">
        <pc:chgData name="Anita Kyrcz" userId="4dc5b7db4131c7bd" providerId="LiveId" clId="{32BFDCA8-03DD-4A3E-A290-C187847B98D2}" dt="2025-11-03T19:43:21.061" v="2008" actId="1076"/>
        <pc:sldMkLst>
          <pc:docMk/>
          <pc:sldMk cId="1206181394" sldId="270"/>
        </pc:sldMkLst>
        <pc:spChg chg="mod">
          <ac:chgData name="Anita Kyrcz" userId="4dc5b7db4131c7bd" providerId="LiveId" clId="{32BFDCA8-03DD-4A3E-A290-C187847B98D2}" dt="2025-11-03T19:42:08.635" v="1996" actId="20577"/>
          <ac:spMkLst>
            <pc:docMk/>
            <pc:sldMk cId="1206181394" sldId="270"/>
            <ac:spMk id="2" creationId="{7AB6CFEF-87DF-CA96-9655-5D5B8C54DD71}"/>
          </ac:spMkLst>
        </pc:spChg>
        <pc:picChg chg="add mod">
          <ac:chgData name="Anita Kyrcz" userId="4dc5b7db4131c7bd" providerId="LiveId" clId="{32BFDCA8-03DD-4A3E-A290-C187847B98D2}" dt="2025-11-03T19:43:21.061" v="2008" actId="1076"/>
          <ac:picMkLst>
            <pc:docMk/>
            <pc:sldMk cId="1206181394" sldId="270"/>
            <ac:picMk id="4" creationId="{857A8CBD-EA82-216B-7A9E-989D51F90B91}"/>
          </ac:picMkLst>
        </pc:picChg>
      </pc:sldChg>
      <pc:sldChg chg="addSp delSp modSp new add del mod">
        <pc:chgData name="Anita Kyrcz" userId="4dc5b7db4131c7bd" providerId="LiveId" clId="{32BFDCA8-03DD-4A3E-A290-C187847B98D2}" dt="2025-11-09T10:15:37.692" v="3078" actId="47"/>
        <pc:sldMkLst>
          <pc:docMk/>
          <pc:sldMk cId="3909596232" sldId="271"/>
        </pc:sldMkLst>
        <pc:spChg chg="del">
          <ac:chgData name="Anita Kyrcz" userId="4dc5b7db4131c7bd" providerId="LiveId" clId="{32BFDCA8-03DD-4A3E-A290-C187847B98D2}" dt="2025-11-09T10:01:46.066" v="3017"/>
          <ac:spMkLst>
            <pc:docMk/>
            <pc:sldMk cId="3909596232" sldId="271"/>
            <ac:spMk id="3" creationId="{866E5663-4AF0-CB79-458D-8D42950B311F}"/>
          </ac:spMkLst>
        </pc:spChg>
        <pc:spChg chg="add del">
          <ac:chgData name="Anita Kyrcz" userId="4dc5b7db4131c7bd" providerId="LiveId" clId="{32BFDCA8-03DD-4A3E-A290-C187847B98D2}" dt="2025-11-09T10:05:42.907" v="3032"/>
          <ac:spMkLst>
            <pc:docMk/>
            <pc:sldMk cId="3909596232" sldId="271"/>
            <ac:spMk id="4" creationId="{4FCF205F-1265-8C1F-A490-7AD9536030C0}"/>
          </ac:spMkLst>
        </pc:spChg>
        <pc:graphicFrameChg chg="add mod modGraphic">
          <ac:chgData name="Anita Kyrcz" userId="4dc5b7db4131c7bd" providerId="LiveId" clId="{32BFDCA8-03DD-4A3E-A290-C187847B98D2}" dt="2025-11-09T10:02:38.370" v="3025"/>
          <ac:graphicFrameMkLst>
            <pc:docMk/>
            <pc:sldMk cId="3909596232" sldId="271"/>
            <ac:graphicFrameMk id="6" creationId="{6074D33E-144D-E5CE-F0B1-702960E0C7EA}"/>
          </ac:graphicFrameMkLst>
        </pc:graphicFrameChg>
        <pc:graphicFrameChg chg="add mod modGraphic">
          <ac:chgData name="Anita Kyrcz" userId="4dc5b7db4131c7bd" providerId="LiveId" clId="{32BFDCA8-03DD-4A3E-A290-C187847B98D2}" dt="2025-11-09T10:05:27.093" v="3031"/>
          <ac:graphicFrameMkLst>
            <pc:docMk/>
            <pc:sldMk cId="3909596232" sldId="271"/>
            <ac:graphicFrameMk id="7" creationId="{CD42B296-A3F5-C793-F375-AD81099178FB}"/>
          </ac:graphicFrameMkLst>
        </pc:graphicFrameChg>
        <pc:graphicFrameChg chg="add mod modGraphic">
          <ac:chgData name="Anita Kyrcz" userId="4dc5b7db4131c7bd" providerId="LiveId" clId="{32BFDCA8-03DD-4A3E-A290-C187847B98D2}" dt="2025-11-09T10:14:44.322" v="3074" actId="14734"/>
          <ac:graphicFrameMkLst>
            <pc:docMk/>
            <pc:sldMk cId="3909596232" sldId="271"/>
            <ac:graphicFrameMk id="8" creationId="{E34492DB-E859-393E-921E-27E9D862F4DA}"/>
          </ac:graphicFrameMkLst>
        </pc:graphicFrameChg>
        <pc:picChg chg="add mod">
          <ac:chgData name="Anita Kyrcz" userId="4dc5b7db4131c7bd" providerId="LiveId" clId="{32BFDCA8-03DD-4A3E-A290-C187847B98D2}" dt="2025-11-09T10:09:29.553" v="3061" actId="1076"/>
          <ac:picMkLst>
            <pc:docMk/>
            <pc:sldMk cId="3909596232" sldId="271"/>
            <ac:picMk id="5" creationId="{3A9D5452-0EDD-71B6-32FF-1EC2D455C61B}"/>
          </ac:picMkLst>
        </pc:picChg>
      </pc:sldChg>
      <pc:sldMasterChg chg="add del addSldLayout delSldLayout">
        <pc:chgData name="Anita Kyrcz" userId="4dc5b7db4131c7bd" providerId="LiveId" clId="{32BFDCA8-03DD-4A3E-A290-C187847B98D2}" dt="2025-11-03T11:20:36.293" v="197" actId="26606"/>
        <pc:sldMasterMkLst>
          <pc:docMk/>
          <pc:sldMasterMk cId="1273155127" sldId="2147483762"/>
        </pc:sldMasterMkLst>
        <pc:sldLayoutChg chg="add del">
          <pc:chgData name="Anita Kyrcz" userId="4dc5b7db4131c7bd" providerId="LiveId" clId="{32BFDCA8-03DD-4A3E-A290-C187847B98D2}" dt="2025-11-03T11:20:36.293" v="197" actId="26606"/>
          <pc:sldLayoutMkLst>
            <pc:docMk/>
            <pc:sldMasterMk cId="1273155127" sldId="2147483762"/>
            <pc:sldLayoutMk cId="2624599602" sldId="2147483751"/>
          </pc:sldLayoutMkLst>
        </pc:sldLayoutChg>
        <pc:sldLayoutChg chg="add del">
          <pc:chgData name="Anita Kyrcz" userId="4dc5b7db4131c7bd" providerId="LiveId" clId="{32BFDCA8-03DD-4A3E-A290-C187847B98D2}" dt="2025-11-03T11:20:36.293" v="197" actId="26606"/>
          <pc:sldLayoutMkLst>
            <pc:docMk/>
            <pc:sldMasterMk cId="1273155127" sldId="2147483762"/>
            <pc:sldLayoutMk cId="1343273021" sldId="2147483752"/>
          </pc:sldLayoutMkLst>
        </pc:sldLayoutChg>
        <pc:sldLayoutChg chg="add del">
          <pc:chgData name="Anita Kyrcz" userId="4dc5b7db4131c7bd" providerId="LiveId" clId="{32BFDCA8-03DD-4A3E-A290-C187847B98D2}" dt="2025-11-03T11:20:36.293" v="197" actId="26606"/>
          <pc:sldLayoutMkLst>
            <pc:docMk/>
            <pc:sldMasterMk cId="1273155127" sldId="2147483762"/>
            <pc:sldLayoutMk cId="3944401356" sldId="2147483753"/>
          </pc:sldLayoutMkLst>
        </pc:sldLayoutChg>
        <pc:sldLayoutChg chg="add del">
          <pc:chgData name="Anita Kyrcz" userId="4dc5b7db4131c7bd" providerId="LiveId" clId="{32BFDCA8-03DD-4A3E-A290-C187847B98D2}" dt="2025-11-03T11:20:36.293" v="197" actId="26606"/>
          <pc:sldLayoutMkLst>
            <pc:docMk/>
            <pc:sldMasterMk cId="1273155127" sldId="2147483762"/>
            <pc:sldLayoutMk cId="1804660259" sldId="2147483754"/>
          </pc:sldLayoutMkLst>
        </pc:sldLayoutChg>
        <pc:sldLayoutChg chg="add del">
          <pc:chgData name="Anita Kyrcz" userId="4dc5b7db4131c7bd" providerId="LiveId" clId="{32BFDCA8-03DD-4A3E-A290-C187847B98D2}" dt="2025-11-03T11:20:36.293" v="197" actId="26606"/>
          <pc:sldLayoutMkLst>
            <pc:docMk/>
            <pc:sldMasterMk cId="1273155127" sldId="2147483762"/>
            <pc:sldLayoutMk cId="1289795743" sldId="2147483755"/>
          </pc:sldLayoutMkLst>
        </pc:sldLayoutChg>
        <pc:sldLayoutChg chg="add del">
          <pc:chgData name="Anita Kyrcz" userId="4dc5b7db4131c7bd" providerId="LiveId" clId="{32BFDCA8-03DD-4A3E-A290-C187847B98D2}" dt="2025-11-03T11:20:36.293" v="197" actId="26606"/>
          <pc:sldLayoutMkLst>
            <pc:docMk/>
            <pc:sldMasterMk cId="1273155127" sldId="2147483762"/>
            <pc:sldLayoutMk cId="3323785358" sldId="2147483756"/>
          </pc:sldLayoutMkLst>
        </pc:sldLayoutChg>
        <pc:sldLayoutChg chg="add del">
          <pc:chgData name="Anita Kyrcz" userId="4dc5b7db4131c7bd" providerId="LiveId" clId="{32BFDCA8-03DD-4A3E-A290-C187847B98D2}" dt="2025-11-03T11:20:36.293" v="197" actId="26606"/>
          <pc:sldLayoutMkLst>
            <pc:docMk/>
            <pc:sldMasterMk cId="1273155127" sldId="2147483762"/>
            <pc:sldLayoutMk cId="3922870351" sldId="2147483757"/>
          </pc:sldLayoutMkLst>
        </pc:sldLayoutChg>
        <pc:sldLayoutChg chg="add del">
          <pc:chgData name="Anita Kyrcz" userId="4dc5b7db4131c7bd" providerId="LiveId" clId="{32BFDCA8-03DD-4A3E-A290-C187847B98D2}" dt="2025-11-03T11:20:36.293" v="197" actId="26606"/>
          <pc:sldLayoutMkLst>
            <pc:docMk/>
            <pc:sldMasterMk cId="1273155127" sldId="2147483762"/>
            <pc:sldLayoutMk cId="3629023062" sldId="2147483758"/>
          </pc:sldLayoutMkLst>
        </pc:sldLayoutChg>
        <pc:sldLayoutChg chg="add del">
          <pc:chgData name="Anita Kyrcz" userId="4dc5b7db4131c7bd" providerId="LiveId" clId="{32BFDCA8-03DD-4A3E-A290-C187847B98D2}" dt="2025-11-03T11:20:36.293" v="197" actId="26606"/>
          <pc:sldLayoutMkLst>
            <pc:docMk/>
            <pc:sldMasterMk cId="1273155127" sldId="2147483762"/>
            <pc:sldLayoutMk cId="1973717678" sldId="2147483759"/>
          </pc:sldLayoutMkLst>
        </pc:sldLayoutChg>
        <pc:sldLayoutChg chg="add del">
          <pc:chgData name="Anita Kyrcz" userId="4dc5b7db4131c7bd" providerId="LiveId" clId="{32BFDCA8-03DD-4A3E-A290-C187847B98D2}" dt="2025-11-03T11:20:36.293" v="197" actId="26606"/>
          <pc:sldLayoutMkLst>
            <pc:docMk/>
            <pc:sldMasterMk cId="1273155127" sldId="2147483762"/>
            <pc:sldLayoutMk cId="2598185001" sldId="2147483760"/>
          </pc:sldLayoutMkLst>
        </pc:sldLayoutChg>
        <pc:sldLayoutChg chg="add del">
          <pc:chgData name="Anita Kyrcz" userId="4dc5b7db4131c7bd" providerId="LiveId" clId="{32BFDCA8-03DD-4A3E-A290-C187847B98D2}" dt="2025-11-03T11:20:36.293" v="197" actId="26606"/>
          <pc:sldLayoutMkLst>
            <pc:docMk/>
            <pc:sldMasterMk cId="1273155127" sldId="2147483762"/>
            <pc:sldLayoutMk cId="3503394802" sldId="2147483761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12" Type="http://schemas.openxmlformats.org/officeDocument/2006/relationships/image" Target="../media/image26.sv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11" Type="http://schemas.openxmlformats.org/officeDocument/2006/relationships/image" Target="../media/image25.png"/><Relationship Id="rId5" Type="http://schemas.openxmlformats.org/officeDocument/2006/relationships/image" Target="../media/image19.png"/><Relationship Id="rId10" Type="http://schemas.openxmlformats.org/officeDocument/2006/relationships/image" Target="../media/image24.svg"/><Relationship Id="rId4" Type="http://schemas.openxmlformats.org/officeDocument/2006/relationships/image" Target="../media/image18.svg"/><Relationship Id="rId9" Type="http://schemas.openxmlformats.org/officeDocument/2006/relationships/image" Target="../media/image23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12" Type="http://schemas.openxmlformats.org/officeDocument/2006/relationships/image" Target="../media/image26.sv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11" Type="http://schemas.openxmlformats.org/officeDocument/2006/relationships/image" Target="../media/image25.png"/><Relationship Id="rId5" Type="http://schemas.openxmlformats.org/officeDocument/2006/relationships/image" Target="../media/image19.png"/><Relationship Id="rId10" Type="http://schemas.openxmlformats.org/officeDocument/2006/relationships/image" Target="../media/image24.svg"/><Relationship Id="rId4" Type="http://schemas.openxmlformats.org/officeDocument/2006/relationships/image" Target="../media/image18.svg"/><Relationship Id="rId9" Type="http://schemas.openxmlformats.org/officeDocument/2006/relationships/image" Target="../media/image23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3C03DDE-9F36-4E9D-B520-50B80B7996E3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416E787-1506-428B-88BD-0A697A1622B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/>
            <a:t>Total Funding Required: £25,000 </a:t>
          </a:r>
          <a:endParaRPr lang="en-US" sz="2000" dirty="0"/>
        </a:p>
      </dgm:t>
    </dgm:pt>
    <dgm:pt modelId="{6BF4DC46-F58A-4943-85C6-E056E6305AEA}" type="parTrans" cxnId="{D04A5716-1EB2-4799-86B7-CFF4C178C568}">
      <dgm:prSet/>
      <dgm:spPr/>
      <dgm:t>
        <a:bodyPr/>
        <a:lstStyle/>
        <a:p>
          <a:endParaRPr lang="en-US"/>
        </a:p>
      </dgm:t>
    </dgm:pt>
    <dgm:pt modelId="{5D13AEDB-170A-4321-A16F-64276D791D5F}" type="sibTrans" cxnId="{D04A5716-1EB2-4799-86B7-CFF4C178C568}">
      <dgm:prSet/>
      <dgm:spPr/>
      <dgm:t>
        <a:bodyPr/>
        <a:lstStyle/>
        <a:p>
          <a:endParaRPr lang="en-US"/>
        </a:p>
      </dgm:t>
    </dgm:pt>
    <dgm:pt modelId="{82C76EE4-7E63-4A05-99AB-BBA3038645C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400" dirty="0"/>
            <a:t>Sources of Funding</a:t>
          </a:r>
          <a:r>
            <a:rPr lang="en-GB" sz="1400" dirty="0"/>
            <a:t>:</a:t>
          </a:r>
          <a:endParaRPr lang="en-US" sz="1400" dirty="0"/>
        </a:p>
      </dgm:t>
    </dgm:pt>
    <dgm:pt modelId="{94DC1FC4-F7BB-4EBB-A709-FF755D333F16}" type="parTrans" cxnId="{971839E9-C5B7-4E0A-BEF7-B12994E3FC19}">
      <dgm:prSet/>
      <dgm:spPr/>
      <dgm:t>
        <a:bodyPr/>
        <a:lstStyle/>
        <a:p>
          <a:endParaRPr lang="en-US"/>
        </a:p>
      </dgm:t>
    </dgm:pt>
    <dgm:pt modelId="{0AEBEB8D-B8D4-4A0B-AE38-7B18D5EB8136}" type="sibTrans" cxnId="{971839E9-C5B7-4E0A-BEF7-B12994E3FC19}">
      <dgm:prSet/>
      <dgm:spPr/>
      <dgm:t>
        <a:bodyPr/>
        <a:lstStyle/>
        <a:p>
          <a:endParaRPr lang="en-US"/>
        </a:p>
      </dgm:t>
    </dgm:pt>
    <dgm:pt modelId="{E0FF60DF-B5F6-4852-B320-30855316894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/>
            <a:t>£5,000 – Personal savings (showing personal investment) </a:t>
          </a:r>
          <a:endParaRPr lang="en-US" sz="2000" dirty="0"/>
        </a:p>
      </dgm:t>
    </dgm:pt>
    <dgm:pt modelId="{91713A5D-FD9B-4B13-A23D-87844A5E565D}" type="parTrans" cxnId="{D178751F-90B0-4280-9792-FFB726E4D68D}">
      <dgm:prSet/>
      <dgm:spPr/>
      <dgm:t>
        <a:bodyPr/>
        <a:lstStyle/>
        <a:p>
          <a:endParaRPr lang="en-US"/>
        </a:p>
      </dgm:t>
    </dgm:pt>
    <dgm:pt modelId="{7A34713E-0A62-429E-97A7-7C1C6CE6DCE7}" type="sibTrans" cxnId="{D178751F-90B0-4280-9792-FFB726E4D68D}">
      <dgm:prSet/>
      <dgm:spPr/>
      <dgm:t>
        <a:bodyPr/>
        <a:lstStyle/>
        <a:p>
          <a:endParaRPr lang="en-US"/>
        </a:p>
      </dgm:t>
    </dgm:pt>
    <dgm:pt modelId="{78DAEA28-50CF-4882-882A-27882550D67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/>
            <a:t>£7,000 – Local government cultural grants (Tamworth Borough Council, 2023)</a:t>
          </a:r>
          <a:endParaRPr lang="en-US" sz="2000" dirty="0"/>
        </a:p>
      </dgm:t>
    </dgm:pt>
    <dgm:pt modelId="{F566FE59-445D-49A1-9C36-D08D7C727DE2}" type="parTrans" cxnId="{BCD684E9-21AE-449C-A406-CFC329901E35}">
      <dgm:prSet/>
      <dgm:spPr/>
      <dgm:t>
        <a:bodyPr/>
        <a:lstStyle/>
        <a:p>
          <a:endParaRPr lang="en-US"/>
        </a:p>
      </dgm:t>
    </dgm:pt>
    <dgm:pt modelId="{5A51DE21-780B-41F3-A808-4B596E9EBF49}" type="sibTrans" cxnId="{BCD684E9-21AE-449C-A406-CFC329901E35}">
      <dgm:prSet/>
      <dgm:spPr/>
      <dgm:t>
        <a:bodyPr/>
        <a:lstStyle/>
        <a:p>
          <a:endParaRPr lang="en-US"/>
        </a:p>
      </dgm:t>
    </dgm:pt>
    <dgm:pt modelId="{83691612-6165-42AE-BA13-B89507AFAA7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/>
            <a:t>£3,000 – Sponsorships from local Polish shops</a:t>
          </a:r>
          <a:endParaRPr lang="en-US" sz="2000" dirty="0"/>
        </a:p>
      </dgm:t>
    </dgm:pt>
    <dgm:pt modelId="{2323B84E-1AFF-4329-A71C-8069DE19C219}" type="parTrans" cxnId="{282715E4-4EED-46BF-BB77-F9CE50E33FA1}">
      <dgm:prSet/>
      <dgm:spPr/>
      <dgm:t>
        <a:bodyPr/>
        <a:lstStyle/>
        <a:p>
          <a:endParaRPr lang="en-US"/>
        </a:p>
      </dgm:t>
    </dgm:pt>
    <dgm:pt modelId="{8267F35F-415E-4B28-B2DC-7ED2290D6A8B}" type="sibTrans" cxnId="{282715E4-4EED-46BF-BB77-F9CE50E33FA1}">
      <dgm:prSet/>
      <dgm:spPr/>
      <dgm:t>
        <a:bodyPr/>
        <a:lstStyle/>
        <a:p>
          <a:endParaRPr lang="en-US"/>
        </a:p>
      </dgm:t>
    </dgm:pt>
    <dgm:pt modelId="{A57570DF-31B6-43EC-B716-670E6B11A5D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/>
            <a:t>£10,000 – Government Start-Up Loan (British Business Bank, 2024)</a:t>
          </a:r>
          <a:endParaRPr lang="en-US" sz="2000" dirty="0"/>
        </a:p>
      </dgm:t>
    </dgm:pt>
    <dgm:pt modelId="{7337BCE4-A35B-40E0-9FDA-F4DFF3198F1B}" type="parTrans" cxnId="{0E1A1B58-B67A-442A-BAF7-BDF0200BE75D}">
      <dgm:prSet/>
      <dgm:spPr/>
      <dgm:t>
        <a:bodyPr/>
        <a:lstStyle/>
        <a:p>
          <a:endParaRPr lang="en-US"/>
        </a:p>
      </dgm:t>
    </dgm:pt>
    <dgm:pt modelId="{D612B242-E645-43A7-ACFA-9241DC77804E}" type="sibTrans" cxnId="{0E1A1B58-B67A-442A-BAF7-BDF0200BE75D}">
      <dgm:prSet/>
      <dgm:spPr/>
      <dgm:t>
        <a:bodyPr/>
        <a:lstStyle/>
        <a:p>
          <a:endParaRPr lang="en-US"/>
        </a:p>
      </dgm:t>
    </dgm:pt>
    <dgm:pt modelId="{35A058D3-40C8-4A02-BA04-01552A8589FE}" type="pres">
      <dgm:prSet presAssocID="{53C03DDE-9F36-4E9D-B520-50B80B7996E3}" presName="root" presStyleCnt="0">
        <dgm:presLayoutVars>
          <dgm:dir/>
          <dgm:resizeHandles val="exact"/>
        </dgm:presLayoutVars>
      </dgm:prSet>
      <dgm:spPr/>
    </dgm:pt>
    <dgm:pt modelId="{5C829B12-ECBE-4582-9025-A27AF6450DDB}" type="pres">
      <dgm:prSet presAssocID="{5416E787-1506-428B-88BD-0A697A1622BE}" presName="compNode" presStyleCnt="0"/>
      <dgm:spPr/>
    </dgm:pt>
    <dgm:pt modelId="{DED4AAD0-8EB1-4658-94A6-FD660EF65601}" type="pres">
      <dgm:prSet presAssocID="{5416E787-1506-428B-88BD-0A697A1622BE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910C0D03-5510-461E-9710-A1D9FA5E13B8}" type="pres">
      <dgm:prSet presAssocID="{5416E787-1506-428B-88BD-0A697A1622BE}" presName="spaceRect" presStyleCnt="0"/>
      <dgm:spPr/>
    </dgm:pt>
    <dgm:pt modelId="{810BE5A9-EA73-49B7-97C1-CEF19F931121}" type="pres">
      <dgm:prSet presAssocID="{5416E787-1506-428B-88BD-0A697A1622BE}" presName="textRect" presStyleLbl="revTx" presStyleIdx="0" presStyleCnt="6">
        <dgm:presLayoutVars>
          <dgm:chMax val="1"/>
          <dgm:chPref val="1"/>
        </dgm:presLayoutVars>
      </dgm:prSet>
      <dgm:spPr/>
    </dgm:pt>
    <dgm:pt modelId="{FD5F03E3-B11C-4E4D-AD44-ACB6CFD83251}" type="pres">
      <dgm:prSet presAssocID="{5D13AEDB-170A-4321-A16F-64276D791D5F}" presName="sibTrans" presStyleCnt="0"/>
      <dgm:spPr/>
    </dgm:pt>
    <dgm:pt modelId="{759A804F-BBB1-4277-9581-F9325947B734}" type="pres">
      <dgm:prSet presAssocID="{82C76EE4-7E63-4A05-99AB-BBA3038645C6}" presName="compNode" presStyleCnt="0"/>
      <dgm:spPr/>
    </dgm:pt>
    <dgm:pt modelId="{3F0A6EC0-47F1-4958-ABF1-7DCCAE966E6D}" type="pres">
      <dgm:prSet presAssocID="{82C76EE4-7E63-4A05-99AB-BBA3038645C6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36B6B336-7508-44C4-BCEB-AAD5011D543C}" type="pres">
      <dgm:prSet presAssocID="{82C76EE4-7E63-4A05-99AB-BBA3038645C6}" presName="spaceRect" presStyleCnt="0"/>
      <dgm:spPr/>
    </dgm:pt>
    <dgm:pt modelId="{9F249DBD-4F5E-472A-82FE-C1B4F7ECA75B}" type="pres">
      <dgm:prSet presAssocID="{82C76EE4-7E63-4A05-99AB-BBA3038645C6}" presName="textRect" presStyleLbl="revTx" presStyleIdx="1" presStyleCnt="6">
        <dgm:presLayoutVars>
          <dgm:chMax val="1"/>
          <dgm:chPref val="1"/>
        </dgm:presLayoutVars>
      </dgm:prSet>
      <dgm:spPr/>
    </dgm:pt>
    <dgm:pt modelId="{E22D1E35-7DF2-45E0-BC75-092C3ABF1C3B}" type="pres">
      <dgm:prSet presAssocID="{0AEBEB8D-B8D4-4A0B-AE38-7B18D5EB8136}" presName="sibTrans" presStyleCnt="0"/>
      <dgm:spPr/>
    </dgm:pt>
    <dgm:pt modelId="{698C8A3E-666B-4224-BAFA-396C3CD2CA3D}" type="pres">
      <dgm:prSet presAssocID="{E0FF60DF-B5F6-4852-B320-308553168946}" presName="compNode" presStyleCnt="0"/>
      <dgm:spPr/>
    </dgm:pt>
    <dgm:pt modelId="{38815046-7D27-4EAB-926D-3D86121EE2A8}" type="pres">
      <dgm:prSet presAssocID="{E0FF60DF-B5F6-4852-B320-308553168946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iggy Bank"/>
        </a:ext>
      </dgm:extLst>
    </dgm:pt>
    <dgm:pt modelId="{9D00A00B-3ECE-45A4-B438-98E1F5BA80B5}" type="pres">
      <dgm:prSet presAssocID="{E0FF60DF-B5F6-4852-B320-308553168946}" presName="spaceRect" presStyleCnt="0"/>
      <dgm:spPr/>
    </dgm:pt>
    <dgm:pt modelId="{F260AA96-D524-4223-8E69-45B4580BB58D}" type="pres">
      <dgm:prSet presAssocID="{E0FF60DF-B5F6-4852-B320-308553168946}" presName="textRect" presStyleLbl="revTx" presStyleIdx="2" presStyleCnt="6">
        <dgm:presLayoutVars>
          <dgm:chMax val="1"/>
          <dgm:chPref val="1"/>
        </dgm:presLayoutVars>
      </dgm:prSet>
      <dgm:spPr/>
    </dgm:pt>
    <dgm:pt modelId="{212B1A70-AC5F-4DF1-A527-1AA9BC6FB19D}" type="pres">
      <dgm:prSet presAssocID="{7A34713E-0A62-429E-97A7-7C1C6CE6DCE7}" presName="sibTrans" presStyleCnt="0"/>
      <dgm:spPr/>
    </dgm:pt>
    <dgm:pt modelId="{FEC2CBCB-73B0-4A1A-ACB7-3AC986A1C766}" type="pres">
      <dgm:prSet presAssocID="{78DAEA28-50CF-4882-882A-27882550D679}" presName="compNode" presStyleCnt="0"/>
      <dgm:spPr/>
    </dgm:pt>
    <dgm:pt modelId="{4A5592A0-D978-4821-BBA5-B1C2999419ED}" type="pres">
      <dgm:prSet presAssocID="{78DAEA28-50CF-4882-882A-27882550D679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2771E2EF-7C46-4E37-9D7C-0EC3BDC3D619}" type="pres">
      <dgm:prSet presAssocID="{78DAEA28-50CF-4882-882A-27882550D679}" presName="spaceRect" presStyleCnt="0"/>
      <dgm:spPr/>
    </dgm:pt>
    <dgm:pt modelId="{24776F15-D08A-45EF-8568-56B65702262C}" type="pres">
      <dgm:prSet presAssocID="{78DAEA28-50CF-4882-882A-27882550D679}" presName="textRect" presStyleLbl="revTx" presStyleIdx="3" presStyleCnt="6">
        <dgm:presLayoutVars>
          <dgm:chMax val="1"/>
          <dgm:chPref val="1"/>
        </dgm:presLayoutVars>
      </dgm:prSet>
      <dgm:spPr/>
    </dgm:pt>
    <dgm:pt modelId="{C174EFBA-2075-4434-B4C7-245AC9A72B8D}" type="pres">
      <dgm:prSet presAssocID="{5A51DE21-780B-41F3-A808-4B596E9EBF49}" presName="sibTrans" presStyleCnt="0"/>
      <dgm:spPr/>
    </dgm:pt>
    <dgm:pt modelId="{6D2D52F5-82AD-4BD8-97EB-A8EE98F92CE9}" type="pres">
      <dgm:prSet presAssocID="{83691612-6165-42AE-BA13-B89507AFAA74}" presName="compNode" presStyleCnt="0"/>
      <dgm:spPr/>
    </dgm:pt>
    <dgm:pt modelId="{88D54904-17D0-4EB4-9BD9-09BBBCFC2538}" type="pres">
      <dgm:prSet presAssocID="{83691612-6165-42AE-BA13-B89507AFAA74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ore"/>
        </a:ext>
      </dgm:extLst>
    </dgm:pt>
    <dgm:pt modelId="{B2B27C57-CB6C-4161-BCD3-53EE6F2149BB}" type="pres">
      <dgm:prSet presAssocID="{83691612-6165-42AE-BA13-B89507AFAA74}" presName="spaceRect" presStyleCnt="0"/>
      <dgm:spPr/>
    </dgm:pt>
    <dgm:pt modelId="{3EE449D1-891A-4F5C-98AB-47D53F63C8C4}" type="pres">
      <dgm:prSet presAssocID="{83691612-6165-42AE-BA13-B89507AFAA74}" presName="textRect" presStyleLbl="revTx" presStyleIdx="4" presStyleCnt="6">
        <dgm:presLayoutVars>
          <dgm:chMax val="1"/>
          <dgm:chPref val="1"/>
        </dgm:presLayoutVars>
      </dgm:prSet>
      <dgm:spPr/>
    </dgm:pt>
    <dgm:pt modelId="{9086D306-3068-4712-90E2-12A568FEDCB3}" type="pres">
      <dgm:prSet presAssocID="{8267F35F-415E-4B28-B2DC-7ED2290D6A8B}" presName="sibTrans" presStyleCnt="0"/>
      <dgm:spPr/>
    </dgm:pt>
    <dgm:pt modelId="{86088C08-E366-49BB-A395-22AB1D54F327}" type="pres">
      <dgm:prSet presAssocID="{A57570DF-31B6-43EC-B716-670E6B11A5DE}" presName="compNode" presStyleCnt="0"/>
      <dgm:spPr/>
    </dgm:pt>
    <dgm:pt modelId="{B7688BE2-51BD-461B-B3FC-9C7B77CA6BF4}" type="pres">
      <dgm:prSet presAssocID="{A57570DF-31B6-43EC-B716-670E6B11A5DE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352D0881-FA7C-45F3-8AA2-CD1261188CDD}" type="pres">
      <dgm:prSet presAssocID="{A57570DF-31B6-43EC-B716-670E6B11A5DE}" presName="spaceRect" presStyleCnt="0"/>
      <dgm:spPr/>
    </dgm:pt>
    <dgm:pt modelId="{812416A4-F14A-462B-AC59-E1B130CDFD4A}" type="pres">
      <dgm:prSet presAssocID="{A57570DF-31B6-43EC-B716-670E6B11A5DE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BDF1B40D-46C1-4EB8-B32C-41190C67A417}" type="presOf" srcId="{E0FF60DF-B5F6-4852-B320-308553168946}" destId="{F260AA96-D524-4223-8E69-45B4580BB58D}" srcOrd="0" destOrd="0" presId="urn:microsoft.com/office/officeart/2018/2/layout/IconLabelList"/>
    <dgm:cxn modelId="{D04A5716-1EB2-4799-86B7-CFF4C178C568}" srcId="{53C03DDE-9F36-4E9D-B520-50B80B7996E3}" destId="{5416E787-1506-428B-88BD-0A697A1622BE}" srcOrd="0" destOrd="0" parTransId="{6BF4DC46-F58A-4943-85C6-E056E6305AEA}" sibTransId="{5D13AEDB-170A-4321-A16F-64276D791D5F}"/>
    <dgm:cxn modelId="{D178751F-90B0-4280-9792-FFB726E4D68D}" srcId="{53C03DDE-9F36-4E9D-B520-50B80B7996E3}" destId="{E0FF60DF-B5F6-4852-B320-308553168946}" srcOrd="2" destOrd="0" parTransId="{91713A5D-FD9B-4B13-A23D-87844A5E565D}" sibTransId="{7A34713E-0A62-429E-97A7-7C1C6CE6DCE7}"/>
    <dgm:cxn modelId="{8BE63E3D-03D0-4B15-891F-C3503628A012}" type="presOf" srcId="{A57570DF-31B6-43EC-B716-670E6B11A5DE}" destId="{812416A4-F14A-462B-AC59-E1B130CDFD4A}" srcOrd="0" destOrd="0" presId="urn:microsoft.com/office/officeart/2018/2/layout/IconLabelList"/>
    <dgm:cxn modelId="{AEC9D667-D335-4AA1-93FD-8EDAA0BAC810}" type="presOf" srcId="{78DAEA28-50CF-4882-882A-27882550D679}" destId="{24776F15-D08A-45EF-8568-56B65702262C}" srcOrd="0" destOrd="0" presId="urn:microsoft.com/office/officeart/2018/2/layout/IconLabelList"/>
    <dgm:cxn modelId="{E39D6A68-A882-44B4-AEDF-717AF3962E1C}" type="presOf" srcId="{53C03DDE-9F36-4E9D-B520-50B80B7996E3}" destId="{35A058D3-40C8-4A02-BA04-01552A8589FE}" srcOrd="0" destOrd="0" presId="urn:microsoft.com/office/officeart/2018/2/layout/IconLabelList"/>
    <dgm:cxn modelId="{0E1A1B58-B67A-442A-BAF7-BDF0200BE75D}" srcId="{53C03DDE-9F36-4E9D-B520-50B80B7996E3}" destId="{A57570DF-31B6-43EC-B716-670E6B11A5DE}" srcOrd="5" destOrd="0" parTransId="{7337BCE4-A35B-40E0-9FDA-F4DFF3198F1B}" sibTransId="{D612B242-E645-43A7-ACFA-9241DC77804E}"/>
    <dgm:cxn modelId="{AC98E5C9-0C6B-4328-8B94-64330F8A0E7E}" type="presOf" srcId="{82C76EE4-7E63-4A05-99AB-BBA3038645C6}" destId="{9F249DBD-4F5E-472A-82FE-C1B4F7ECA75B}" srcOrd="0" destOrd="0" presId="urn:microsoft.com/office/officeart/2018/2/layout/IconLabelList"/>
    <dgm:cxn modelId="{9E30F7E0-1551-413A-BD98-3CE28025DB6F}" type="presOf" srcId="{5416E787-1506-428B-88BD-0A697A1622BE}" destId="{810BE5A9-EA73-49B7-97C1-CEF19F931121}" srcOrd="0" destOrd="0" presId="urn:microsoft.com/office/officeart/2018/2/layout/IconLabelList"/>
    <dgm:cxn modelId="{8C50E9E1-BF29-4C65-8D1F-FC79C5B44E0B}" type="presOf" srcId="{83691612-6165-42AE-BA13-B89507AFAA74}" destId="{3EE449D1-891A-4F5C-98AB-47D53F63C8C4}" srcOrd="0" destOrd="0" presId="urn:microsoft.com/office/officeart/2018/2/layout/IconLabelList"/>
    <dgm:cxn modelId="{282715E4-4EED-46BF-BB77-F9CE50E33FA1}" srcId="{53C03DDE-9F36-4E9D-B520-50B80B7996E3}" destId="{83691612-6165-42AE-BA13-B89507AFAA74}" srcOrd="4" destOrd="0" parTransId="{2323B84E-1AFF-4329-A71C-8069DE19C219}" sibTransId="{8267F35F-415E-4B28-B2DC-7ED2290D6A8B}"/>
    <dgm:cxn modelId="{971839E9-C5B7-4E0A-BEF7-B12994E3FC19}" srcId="{53C03DDE-9F36-4E9D-B520-50B80B7996E3}" destId="{82C76EE4-7E63-4A05-99AB-BBA3038645C6}" srcOrd="1" destOrd="0" parTransId="{94DC1FC4-F7BB-4EBB-A709-FF755D333F16}" sibTransId="{0AEBEB8D-B8D4-4A0B-AE38-7B18D5EB8136}"/>
    <dgm:cxn modelId="{BCD684E9-21AE-449C-A406-CFC329901E35}" srcId="{53C03DDE-9F36-4E9D-B520-50B80B7996E3}" destId="{78DAEA28-50CF-4882-882A-27882550D679}" srcOrd="3" destOrd="0" parTransId="{F566FE59-445D-49A1-9C36-D08D7C727DE2}" sibTransId="{5A51DE21-780B-41F3-A808-4B596E9EBF49}"/>
    <dgm:cxn modelId="{95E5CD79-B6DE-42B8-9896-625CE994FA5A}" type="presParOf" srcId="{35A058D3-40C8-4A02-BA04-01552A8589FE}" destId="{5C829B12-ECBE-4582-9025-A27AF6450DDB}" srcOrd="0" destOrd="0" presId="urn:microsoft.com/office/officeart/2018/2/layout/IconLabelList"/>
    <dgm:cxn modelId="{800C5BAB-3206-43CB-9AE0-8B9F1DA6498E}" type="presParOf" srcId="{5C829B12-ECBE-4582-9025-A27AF6450DDB}" destId="{DED4AAD0-8EB1-4658-94A6-FD660EF65601}" srcOrd="0" destOrd="0" presId="urn:microsoft.com/office/officeart/2018/2/layout/IconLabelList"/>
    <dgm:cxn modelId="{702D2644-A3A3-4824-812F-A47D4DFC9776}" type="presParOf" srcId="{5C829B12-ECBE-4582-9025-A27AF6450DDB}" destId="{910C0D03-5510-461E-9710-A1D9FA5E13B8}" srcOrd="1" destOrd="0" presId="urn:microsoft.com/office/officeart/2018/2/layout/IconLabelList"/>
    <dgm:cxn modelId="{157BA281-29BC-4B2E-8026-76C9DCCF8EEA}" type="presParOf" srcId="{5C829B12-ECBE-4582-9025-A27AF6450DDB}" destId="{810BE5A9-EA73-49B7-97C1-CEF19F931121}" srcOrd="2" destOrd="0" presId="urn:microsoft.com/office/officeart/2018/2/layout/IconLabelList"/>
    <dgm:cxn modelId="{FB2D64B3-359C-429F-B2BF-BAE35E3CEA59}" type="presParOf" srcId="{35A058D3-40C8-4A02-BA04-01552A8589FE}" destId="{FD5F03E3-B11C-4E4D-AD44-ACB6CFD83251}" srcOrd="1" destOrd="0" presId="urn:microsoft.com/office/officeart/2018/2/layout/IconLabelList"/>
    <dgm:cxn modelId="{F90C4FC8-12A5-49A2-B91F-8CA313D6E3E8}" type="presParOf" srcId="{35A058D3-40C8-4A02-BA04-01552A8589FE}" destId="{759A804F-BBB1-4277-9581-F9325947B734}" srcOrd="2" destOrd="0" presId="urn:microsoft.com/office/officeart/2018/2/layout/IconLabelList"/>
    <dgm:cxn modelId="{00CA76B5-B66D-4D29-8D7D-79EB37221AA9}" type="presParOf" srcId="{759A804F-BBB1-4277-9581-F9325947B734}" destId="{3F0A6EC0-47F1-4958-ABF1-7DCCAE966E6D}" srcOrd="0" destOrd="0" presId="urn:microsoft.com/office/officeart/2018/2/layout/IconLabelList"/>
    <dgm:cxn modelId="{D3773933-0AD2-439F-AB46-2B78CF1A9FEA}" type="presParOf" srcId="{759A804F-BBB1-4277-9581-F9325947B734}" destId="{36B6B336-7508-44C4-BCEB-AAD5011D543C}" srcOrd="1" destOrd="0" presId="urn:microsoft.com/office/officeart/2018/2/layout/IconLabelList"/>
    <dgm:cxn modelId="{83E60152-7213-457B-90F2-B642032E647B}" type="presParOf" srcId="{759A804F-BBB1-4277-9581-F9325947B734}" destId="{9F249DBD-4F5E-472A-82FE-C1B4F7ECA75B}" srcOrd="2" destOrd="0" presId="urn:microsoft.com/office/officeart/2018/2/layout/IconLabelList"/>
    <dgm:cxn modelId="{B5785FBE-B742-45F8-8B36-3C5CB1614A34}" type="presParOf" srcId="{35A058D3-40C8-4A02-BA04-01552A8589FE}" destId="{E22D1E35-7DF2-45E0-BC75-092C3ABF1C3B}" srcOrd="3" destOrd="0" presId="urn:microsoft.com/office/officeart/2018/2/layout/IconLabelList"/>
    <dgm:cxn modelId="{F333025A-3350-438C-AEB3-6A3DD1224283}" type="presParOf" srcId="{35A058D3-40C8-4A02-BA04-01552A8589FE}" destId="{698C8A3E-666B-4224-BAFA-396C3CD2CA3D}" srcOrd="4" destOrd="0" presId="urn:microsoft.com/office/officeart/2018/2/layout/IconLabelList"/>
    <dgm:cxn modelId="{F5FC6A21-239D-4E62-ABB5-7383BBF54C8A}" type="presParOf" srcId="{698C8A3E-666B-4224-BAFA-396C3CD2CA3D}" destId="{38815046-7D27-4EAB-926D-3D86121EE2A8}" srcOrd="0" destOrd="0" presId="urn:microsoft.com/office/officeart/2018/2/layout/IconLabelList"/>
    <dgm:cxn modelId="{4FD8F545-20AC-4DB6-94F9-6D2D7E49604A}" type="presParOf" srcId="{698C8A3E-666B-4224-BAFA-396C3CD2CA3D}" destId="{9D00A00B-3ECE-45A4-B438-98E1F5BA80B5}" srcOrd="1" destOrd="0" presId="urn:microsoft.com/office/officeart/2018/2/layout/IconLabelList"/>
    <dgm:cxn modelId="{5FF2568D-3815-4C37-9D02-8C89A143A754}" type="presParOf" srcId="{698C8A3E-666B-4224-BAFA-396C3CD2CA3D}" destId="{F260AA96-D524-4223-8E69-45B4580BB58D}" srcOrd="2" destOrd="0" presId="urn:microsoft.com/office/officeart/2018/2/layout/IconLabelList"/>
    <dgm:cxn modelId="{293EDDB8-E498-4A15-9B4E-BBD3DF812EC9}" type="presParOf" srcId="{35A058D3-40C8-4A02-BA04-01552A8589FE}" destId="{212B1A70-AC5F-4DF1-A527-1AA9BC6FB19D}" srcOrd="5" destOrd="0" presId="urn:microsoft.com/office/officeart/2018/2/layout/IconLabelList"/>
    <dgm:cxn modelId="{6369F70F-7D61-4E0A-B714-B306577C8215}" type="presParOf" srcId="{35A058D3-40C8-4A02-BA04-01552A8589FE}" destId="{FEC2CBCB-73B0-4A1A-ACB7-3AC986A1C766}" srcOrd="6" destOrd="0" presId="urn:microsoft.com/office/officeart/2018/2/layout/IconLabelList"/>
    <dgm:cxn modelId="{0BBC6A04-3677-41D2-A3C0-8FA2A0B1CC80}" type="presParOf" srcId="{FEC2CBCB-73B0-4A1A-ACB7-3AC986A1C766}" destId="{4A5592A0-D978-4821-BBA5-B1C2999419ED}" srcOrd="0" destOrd="0" presId="urn:microsoft.com/office/officeart/2018/2/layout/IconLabelList"/>
    <dgm:cxn modelId="{47A65BBB-16F3-475A-BCC8-1CF6A0649B6B}" type="presParOf" srcId="{FEC2CBCB-73B0-4A1A-ACB7-3AC986A1C766}" destId="{2771E2EF-7C46-4E37-9D7C-0EC3BDC3D619}" srcOrd="1" destOrd="0" presId="urn:microsoft.com/office/officeart/2018/2/layout/IconLabelList"/>
    <dgm:cxn modelId="{3CBEA68D-D9E5-499C-AD1A-636E65EEE863}" type="presParOf" srcId="{FEC2CBCB-73B0-4A1A-ACB7-3AC986A1C766}" destId="{24776F15-D08A-45EF-8568-56B65702262C}" srcOrd="2" destOrd="0" presId="urn:microsoft.com/office/officeart/2018/2/layout/IconLabelList"/>
    <dgm:cxn modelId="{3F869BE1-FE45-4D40-99DF-3F671F6D678B}" type="presParOf" srcId="{35A058D3-40C8-4A02-BA04-01552A8589FE}" destId="{C174EFBA-2075-4434-B4C7-245AC9A72B8D}" srcOrd="7" destOrd="0" presId="urn:microsoft.com/office/officeart/2018/2/layout/IconLabelList"/>
    <dgm:cxn modelId="{D14556BC-1C3A-4B9A-8B25-E39CEB18419B}" type="presParOf" srcId="{35A058D3-40C8-4A02-BA04-01552A8589FE}" destId="{6D2D52F5-82AD-4BD8-97EB-A8EE98F92CE9}" srcOrd="8" destOrd="0" presId="urn:microsoft.com/office/officeart/2018/2/layout/IconLabelList"/>
    <dgm:cxn modelId="{20EFE2A2-4E6F-4263-AE2B-DCB4F9E089C7}" type="presParOf" srcId="{6D2D52F5-82AD-4BD8-97EB-A8EE98F92CE9}" destId="{88D54904-17D0-4EB4-9BD9-09BBBCFC2538}" srcOrd="0" destOrd="0" presId="urn:microsoft.com/office/officeart/2018/2/layout/IconLabelList"/>
    <dgm:cxn modelId="{F7068356-7F46-4602-8F2D-26F5A8A32CAB}" type="presParOf" srcId="{6D2D52F5-82AD-4BD8-97EB-A8EE98F92CE9}" destId="{B2B27C57-CB6C-4161-BCD3-53EE6F2149BB}" srcOrd="1" destOrd="0" presId="urn:microsoft.com/office/officeart/2018/2/layout/IconLabelList"/>
    <dgm:cxn modelId="{F2D356A3-8A2C-4B7D-8CFF-25A49CD12D4D}" type="presParOf" srcId="{6D2D52F5-82AD-4BD8-97EB-A8EE98F92CE9}" destId="{3EE449D1-891A-4F5C-98AB-47D53F63C8C4}" srcOrd="2" destOrd="0" presId="urn:microsoft.com/office/officeart/2018/2/layout/IconLabelList"/>
    <dgm:cxn modelId="{A9DAB4B0-A947-448C-BF3D-9844A21EA805}" type="presParOf" srcId="{35A058D3-40C8-4A02-BA04-01552A8589FE}" destId="{9086D306-3068-4712-90E2-12A568FEDCB3}" srcOrd="9" destOrd="0" presId="urn:microsoft.com/office/officeart/2018/2/layout/IconLabelList"/>
    <dgm:cxn modelId="{4BE58FD9-FABF-4E82-B843-4D433F54D6E3}" type="presParOf" srcId="{35A058D3-40C8-4A02-BA04-01552A8589FE}" destId="{86088C08-E366-49BB-A395-22AB1D54F327}" srcOrd="10" destOrd="0" presId="urn:microsoft.com/office/officeart/2018/2/layout/IconLabelList"/>
    <dgm:cxn modelId="{B8007DC6-2283-4192-BD79-87F9AB0AD565}" type="presParOf" srcId="{86088C08-E366-49BB-A395-22AB1D54F327}" destId="{B7688BE2-51BD-461B-B3FC-9C7B77CA6BF4}" srcOrd="0" destOrd="0" presId="urn:microsoft.com/office/officeart/2018/2/layout/IconLabelList"/>
    <dgm:cxn modelId="{4FA4D106-6F2A-4483-82B7-3D1010DD2395}" type="presParOf" srcId="{86088C08-E366-49BB-A395-22AB1D54F327}" destId="{352D0881-FA7C-45F3-8AA2-CD1261188CDD}" srcOrd="1" destOrd="0" presId="urn:microsoft.com/office/officeart/2018/2/layout/IconLabelList"/>
    <dgm:cxn modelId="{E16C1349-9AE7-4BDA-9493-2AC94968578E}" type="presParOf" srcId="{86088C08-E366-49BB-A395-22AB1D54F327}" destId="{812416A4-F14A-462B-AC59-E1B130CDFD4A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D4AAD0-8EB1-4658-94A6-FD660EF65601}">
      <dsp:nvSpPr>
        <dsp:cNvPr id="0" name=""/>
        <dsp:cNvSpPr/>
      </dsp:nvSpPr>
      <dsp:spPr>
        <a:xfrm>
          <a:off x="667571" y="263003"/>
          <a:ext cx="732480" cy="73248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0BE5A9-EA73-49B7-97C1-CEF19F931121}">
      <dsp:nvSpPr>
        <dsp:cNvPr id="0" name=""/>
        <dsp:cNvSpPr/>
      </dsp:nvSpPr>
      <dsp:spPr>
        <a:xfrm>
          <a:off x="219944" y="1272733"/>
          <a:ext cx="1627734" cy="8342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Total Funding Required: £25,000 </a:t>
          </a:r>
          <a:endParaRPr lang="en-US" sz="2000" kern="1200" dirty="0"/>
        </a:p>
      </dsp:txBody>
      <dsp:txXfrm>
        <a:off x="219944" y="1272733"/>
        <a:ext cx="1627734" cy="834213"/>
      </dsp:txXfrm>
    </dsp:sp>
    <dsp:sp modelId="{3F0A6EC0-47F1-4958-ABF1-7DCCAE966E6D}">
      <dsp:nvSpPr>
        <dsp:cNvPr id="0" name=""/>
        <dsp:cNvSpPr/>
      </dsp:nvSpPr>
      <dsp:spPr>
        <a:xfrm>
          <a:off x="2580159" y="263003"/>
          <a:ext cx="732480" cy="73248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249DBD-4F5E-472A-82FE-C1B4F7ECA75B}">
      <dsp:nvSpPr>
        <dsp:cNvPr id="0" name=""/>
        <dsp:cNvSpPr/>
      </dsp:nvSpPr>
      <dsp:spPr>
        <a:xfrm>
          <a:off x="2132532" y="1272733"/>
          <a:ext cx="1627734" cy="8342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Sources of Funding</a:t>
          </a:r>
          <a:r>
            <a:rPr lang="en-GB" sz="1400" kern="1200" dirty="0"/>
            <a:t>:</a:t>
          </a:r>
          <a:endParaRPr lang="en-US" sz="1400" kern="1200" dirty="0"/>
        </a:p>
      </dsp:txBody>
      <dsp:txXfrm>
        <a:off x="2132532" y="1272733"/>
        <a:ext cx="1627734" cy="834213"/>
      </dsp:txXfrm>
    </dsp:sp>
    <dsp:sp modelId="{38815046-7D27-4EAB-926D-3D86121EE2A8}">
      <dsp:nvSpPr>
        <dsp:cNvPr id="0" name=""/>
        <dsp:cNvSpPr/>
      </dsp:nvSpPr>
      <dsp:spPr>
        <a:xfrm>
          <a:off x="4492747" y="263003"/>
          <a:ext cx="732480" cy="73248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60AA96-D524-4223-8E69-45B4580BB58D}">
      <dsp:nvSpPr>
        <dsp:cNvPr id="0" name=""/>
        <dsp:cNvSpPr/>
      </dsp:nvSpPr>
      <dsp:spPr>
        <a:xfrm>
          <a:off x="4045120" y="1272733"/>
          <a:ext cx="1627734" cy="8342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£5,000 – Personal savings (showing personal investment) </a:t>
          </a:r>
          <a:endParaRPr lang="en-US" sz="2000" kern="1200" dirty="0"/>
        </a:p>
      </dsp:txBody>
      <dsp:txXfrm>
        <a:off x="4045120" y="1272733"/>
        <a:ext cx="1627734" cy="834213"/>
      </dsp:txXfrm>
    </dsp:sp>
    <dsp:sp modelId="{4A5592A0-D978-4821-BBA5-B1C2999419ED}">
      <dsp:nvSpPr>
        <dsp:cNvPr id="0" name=""/>
        <dsp:cNvSpPr/>
      </dsp:nvSpPr>
      <dsp:spPr>
        <a:xfrm>
          <a:off x="667571" y="2513880"/>
          <a:ext cx="732480" cy="73248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776F15-D08A-45EF-8568-56B65702262C}">
      <dsp:nvSpPr>
        <dsp:cNvPr id="0" name=""/>
        <dsp:cNvSpPr/>
      </dsp:nvSpPr>
      <dsp:spPr>
        <a:xfrm>
          <a:off x="219944" y="3523610"/>
          <a:ext cx="1627734" cy="8342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£7,000 – Local government cultural grants (Tamworth Borough Council, 2023)</a:t>
          </a:r>
          <a:endParaRPr lang="en-US" sz="2000" kern="1200" dirty="0"/>
        </a:p>
      </dsp:txBody>
      <dsp:txXfrm>
        <a:off x="219944" y="3523610"/>
        <a:ext cx="1627734" cy="834213"/>
      </dsp:txXfrm>
    </dsp:sp>
    <dsp:sp modelId="{88D54904-17D0-4EB4-9BD9-09BBBCFC2538}">
      <dsp:nvSpPr>
        <dsp:cNvPr id="0" name=""/>
        <dsp:cNvSpPr/>
      </dsp:nvSpPr>
      <dsp:spPr>
        <a:xfrm>
          <a:off x="2580159" y="2513880"/>
          <a:ext cx="732480" cy="73248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E449D1-891A-4F5C-98AB-47D53F63C8C4}">
      <dsp:nvSpPr>
        <dsp:cNvPr id="0" name=""/>
        <dsp:cNvSpPr/>
      </dsp:nvSpPr>
      <dsp:spPr>
        <a:xfrm>
          <a:off x="2132532" y="3523610"/>
          <a:ext cx="1627734" cy="8342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£3,000 – Sponsorships from local Polish shops</a:t>
          </a:r>
          <a:endParaRPr lang="en-US" sz="2000" kern="1200" dirty="0"/>
        </a:p>
      </dsp:txBody>
      <dsp:txXfrm>
        <a:off x="2132532" y="3523610"/>
        <a:ext cx="1627734" cy="834213"/>
      </dsp:txXfrm>
    </dsp:sp>
    <dsp:sp modelId="{B7688BE2-51BD-461B-B3FC-9C7B77CA6BF4}">
      <dsp:nvSpPr>
        <dsp:cNvPr id="0" name=""/>
        <dsp:cNvSpPr/>
      </dsp:nvSpPr>
      <dsp:spPr>
        <a:xfrm>
          <a:off x="4492747" y="2513880"/>
          <a:ext cx="732480" cy="732480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2416A4-F14A-462B-AC59-E1B130CDFD4A}">
      <dsp:nvSpPr>
        <dsp:cNvPr id="0" name=""/>
        <dsp:cNvSpPr/>
      </dsp:nvSpPr>
      <dsp:spPr>
        <a:xfrm>
          <a:off x="4045120" y="3523610"/>
          <a:ext cx="1627734" cy="8342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£10,000 – Government Start-Up Loan (British Business Bank, 2024)</a:t>
          </a:r>
          <a:endParaRPr lang="en-US" sz="2000" kern="1200" dirty="0"/>
        </a:p>
      </dsp:txBody>
      <dsp:txXfrm>
        <a:off x="4045120" y="3523610"/>
        <a:ext cx="1627734" cy="83421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03T17:47:25.492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0 128,'0'6'0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DC4DA9A-CE78-4C18-B876-ED23B8BA8751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1B52E50-6856-4E91-B915-887A971575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84587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myimagesart.blogspot.com/" TargetMode="External"/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>
                <a:hlinkClick r:id="rId3"/>
              </a:rPr>
              <a:t>MyimagesArt</a:t>
            </a:r>
            <a:r>
              <a:rPr lang="en-GB" dirty="0">
                <a:hlinkClick r:id="rId3"/>
              </a:rPr>
              <a:t> illustration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B52E50-6856-4E91-B915-887A9715759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16841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DA381740-063A-41A4-836D-85D14980EEF0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 algn="l">
              <a:defRPr sz="9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D474-E5E1-4D01-97F6-0C9FC093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6BBC7-EB9B-4B36-88E9-DBF65D27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786C7-DD8D-492F-9A9A-A7B3EBE2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996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32730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218C0-6540-400C-BB51-353D5FD5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rm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1CD69-43B3-4FF7-AA41-30C36C957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F300D-5CBE-47E9-A193-E23C8314D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7DF3F-C51A-4DB1-9FCE-E3E0D8E9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69CF4-FAAB-44EF-A2A5-8352B4AA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417A8947-4521-4FE1-8E44-27363435CE1B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44013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9384"/>
            <a:ext cx="5181600" cy="42519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descr="Tag=AccentColor&#10;Flavor=Light&#10;Target=FillAndLine">
            <a:extLst>
              <a:ext uri="{FF2B5EF4-FFF2-40B4-BE49-F238E27FC236}">
                <a16:creationId xmlns:a16="http://schemas.microsoft.com/office/drawing/2014/main" id="{2FAAC677-2D37-4F63-9C4B-711A2988EE0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46602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8528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26080"/>
            <a:ext cx="5157787" cy="326440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38528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26080"/>
            <a:ext cx="5183188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11/3/2025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 descr="Tag=AccentColor&#10;Flavor=Light&#10;Target=FillAndLine">
            <a:extLst>
              <a:ext uri="{FF2B5EF4-FFF2-40B4-BE49-F238E27FC236}">
                <a16:creationId xmlns:a16="http://schemas.microsoft.com/office/drawing/2014/main" id="{F634C457-AEBF-47D7-9200-BAD05D138B1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97957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E9AC0-40CD-4451-BF00-5E2FC7B7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704" y="1728216"/>
            <a:ext cx="7781544" cy="3392424"/>
          </a:xfrm>
        </p:spPr>
        <p:txBody>
          <a:bodyPr>
            <a:normAutofit/>
          </a:bodyPr>
          <a:lstStyle>
            <a:lvl1pPr algn="ctr">
              <a:defRPr sz="7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FD9A32-9C83-452B-BC69-CC6E95D3C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11/3/2025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87B83E-E23E-42DE-876D-F55908A97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C03A8-D428-4010-B413-13B1E9922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6" descr="Tag=AccentColor&#10;Flavor=Light&#10;Target=FillAndLine">
            <a:extLst>
              <a:ext uri="{FF2B5EF4-FFF2-40B4-BE49-F238E27FC236}">
                <a16:creationId xmlns:a16="http://schemas.microsoft.com/office/drawing/2014/main" id="{17F03060-85EC-4182-8C18-C6EE0D373E4B}"/>
              </a:ext>
            </a:extLst>
          </p:cNvPr>
          <p:cNvSpPr/>
          <p:nvPr/>
        </p:nvSpPr>
        <p:spPr>
          <a:xfrm>
            <a:off x="3974206" y="5126892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37853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11/3/2025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28703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90230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37176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CF8D-FF51-4FD8-B968-A2C850734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61A953-02EA-491B-A215-AF8420D74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84D1E-BC98-44E4-8D2C-89CCDC29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019EB-9C2B-4833-B72A-147694159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6E764-5688-45F5-94ED-A7357D2F5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81850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E3CB6-3025-40BF-A04B-A7B0CB4C01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D5CB3-8B24-48C7-89D3-8DCAD36A4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BC931-E2BF-4C1D-91AA-89F82F82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8A135-AEE9-4483-957E-3D143318D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DEFD4-A052-46B3-B2AE-F3091D8A2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33948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11/3/2025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31551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1" r:id="rId1"/>
    <p:sldLayoutId id="2147483752" r:id="rId2"/>
    <p:sldLayoutId id="2147483753" r:id="rId3"/>
    <p:sldLayoutId id="2147483754" r:id="rId4"/>
    <p:sldLayoutId id="2147483755" r:id="rId5"/>
    <p:sldLayoutId id="2147483756" r:id="rId6"/>
    <p:sldLayoutId id="2147483757" r:id="rId7"/>
    <p:sldLayoutId id="2147483758" r:id="rId8"/>
    <p:sldLayoutId id="2147483759" r:id="rId9"/>
    <p:sldLayoutId id="2147483760" r:id="rId10"/>
    <p:sldLayoutId id="2147483761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programme-courses/undergraduate/motorsport-mechanical-and-electrical-engineering/motorsport-5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domainpictures.net/en/view-image.php?image=153066&amp;picture=folk-art-flower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image/4337/free-illustration-image-mandala-wing-feather" TargetMode="External"/><Relationship Id="rId2" Type="http://schemas.openxmlformats.org/officeDocument/2006/relationships/image" Target="../media/image3.1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s://myimagesart.blogspot.com/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publicdomainpictures.net/en/view-image.php?image=153066&amp;picture=folk-art-flower" TargetMode="External"/><Relationship Id="rId3" Type="http://schemas.openxmlformats.org/officeDocument/2006/relationships/image" Target="../media/image6.png"/><Relationship Id="rId7" Type="http://schemas.openxmlformats.org/officeDocument/2006/relationships/image" Target="../media/image2.jpg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reativecommons.org/licenses/by-nc-nd/3.0/" TargetMode="External"/><Relationship Id="rId5" Type="http://schemas.openxmlformats.org/officeDocument/2006/relationships/hyperlink" Target="https://www.phantomsandmonsters.com/2017/12/daily-2-cents-they-walk-among-us.html" TargetMode="Externa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g"/><Relationship Id="rId13" Type="http://schemas.openxmlformats.org/officeDocument/2006/relationships/hyperlink" Target="https://cookipedia.co.uk/recipes_wiki/kabanos_sausages" TargetMode="External"/><Relationship Id="rId3" Type="http://schemas.openxmlformats.org/officeDocument/2006/relationships/hyperlink" Target="https://www.publicdomainpictures.net/en/view-image.php?image=153066&amp;picture=folk-art-flower" TargetMode="External"/><Relationship Id="rId7" Type="http://schemas.openxmlformats.org/officeDocument/2006/relationships/hyperlink" Target="https://demimerio.blogspot.com/2015/02/primer-encuentro-con-los-apocrifilicos.html" TargetMode="External"/><Relationship Id="rId12" Type="http://schemas.openxmlformats.org/officeDocument/2006/relationships/image" Target="../media/image11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g"/><Relationship Id="rId11" Type="http://schemas.openxmlformats.org/officeDocument/2006/relationships/hyperlink" Target="https://creativecommons.org/licenses/by/3.0/" TargetMode="External"/><Relationship Id="rId5" Type="http://schemas.openxmlformats.org/officeDocument/2006/relationships/hyperlink" Target="http://www.flickr.com/photos/wlodi/3526070311/" TargetMode="External"/><Relationship Id="rId10" Type="http://schemas.openxmlformats.org/officeDocument/2006/relationships/hyperlink" Target="https://creativecommons.org/licenses/by-sa/3.0/" TargetMode="External"/><Relationship Id="rId4" Type="http://schemas.openxmlformats.org/officeDocument/2006/relationships/image" Target="../media/image8.jpg"/><Relationship Id="rId9" Type="http://schemas.openxmlformats.org/officeDocument/2006/relationships/hyperlink" Target="https://www.flickr.com/photos/j-pocztarski/2355918544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eograph.org.uk/photo/88667" TargetMode="Externa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publicdomainpictures.net/en/view-image.php?image=153066&amp;picture=folk-art-flower" TargetMode="External"/><Relationship Id="rId5" Type="http://schemas.openxmlformats.org/officeDocument/2006/relationships/image" Target="../media/image2.jpg"/><Relationship Id="rId4" Type="http://schemas.openxmlformats.org/officeDocument/2006/relationships/hyperlink" Target="https://creativecommons.org/licenses/by-sa/3.0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domainpictures.net/en/view-image.php?image=153066&amp;picture=folk-art-flower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publicdomainpictures.net/en/view-image.php?image=153066&amp;picture=folk-art-flower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publicdomainpictures.net/en/view-image.php?image=153066&amp;picture=folk-art-flower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publicdomainpictures.net/en/view-image.php?image=153066&amp;picture=folk-art-flower" TargetMode="External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ylvas/424034486/" TargetMode="External"/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eur01.safelinks.protection.outlook.com/?url=https%3A%2F%2Fwww.statista.com%2F&amp;data=05%7C02%7C2420282%40student.uwtsd.ac.uk%7Cf7c9a4dfd12b4ec5381d08de1afae3cd%7C4e0f11f9046e45059cb8db2152311e21%7C0%7C0%7C638977862036735672%7CUnknown%7CTWFpbGZsb3d8eyJFbXB0eU1hcGkiOnRydWUsIlYiOiIwLjAuMDAwMCIsIlAiOiJXaW4zMiIsIkFOIjoiTWFpbCIsIldUIjoyfQ%3D%3D%7C0%7C%7C%7C&amp;sdata=G1aA9bLpaIIiXFrH13OiekHKcJfUbsDjA1yVUA5WOpo%3D&amp;reserved=0" TargetMode="External"/><Relationship Id="rId3" Type="http://schemas.openxmlformats.org/officeDocument/2006/relationships/hyperlink" Target="https://eur01.safelinks.protection.outlook.com/?url=https%3A%2F%2Fwww.startuploans.co.uk%2F&amp;data=05%7C02%7C2420282%40student.uwtsd.ac.uk%7Cf7c9a4dfd12b4ec5381d08de1afae3cd%7C4e0f11f9046e45059cb8db2152311e21%7C0%7C0%7C638977862036644284%7CUnknown%7CTWFpbGZsb3d8eyJFbXB0eU1hcGkiOnRydWUsIlYiOiIwLjAuMDAwMCIsIlAiOiJXaW4zMiIsIkFOIjoiTWFpbCIsIldUIjoyfQ%3D%3D%7C0%7C%7C%7C&amp;sdata=kqkWfNoIXD4SpgcjjxuV6jSQwSfV2iRtHyBa7VSqmFM%3D&amp;reserved=0" TargetMode="External"/><Relationship Id="rId7" Type="http://schemas.openxmlformats.org/officeDocument/2006/relationships/hyperlink" Target="https://eur01.safelinks.protection.outlook.com/?url=https%3A%2F%2Fwww.ons.gov.uk%2F&amp;data=05%7C02%7C2420282%40student.uwtsd.ac.uk%7Cf7c9a4dfd12b4ec5381d08de1afae3cd%7C4e0f11f9046e45059cb8db2152311e21%7C0%7C0%7C638977862036716703%7CUnknown%7CTWFpbGZsb3d8eyJFbXB0eU1hcGkiOnRydWUsIlYiOiIwLjAuMDAwMCIsIlAiOiJXaW4zMiIsIkFOIjoiTWFpbCIsIldUIjoyfQ%3D%3D%7C0%7C%7C%7C&amp;sdata=HQYd9Zq%2FDyJtMGFbVdD6MYeTPMK2rwYACfZS4Q79YxE%3D&amp;reserved=0" TargetMode="External"/><Relationship Id="rId2" Type="http://schemas.openxmlformats.org/officeDocument/2006/relationships/hyperlink" Target="https://eur01.safelinks.protection.outlook.com/?url=https%3A%2F%2Fwww.birmingham.gov.uk%2F&amp;data=05%7C02%7C2420282%40student.uwtsd.ac.uk%7Cf7c9a4dfd12b4ec5381d08de1afae3cd%7C4e0f11f9046e45059cb8db2152311e21%7C0%7C0%7C638977862036614931%7CUnknown%7CTWFpbGZsb3d8eyJFbXB0eU1hcGkiOnRydWUsIlYiOiIwLjAuMDAwMCIsIlAiOiJXaW4zMiIsIkFOIjoiTWFpbCIsIldUIjoyfQ%3D%3D%7C0%7C%7C%7C&amp;sdata=stRU56VlBIv8ux1Z0srzp%2F%2FacZH2qlmEYaUqrzUgbSs%3D&amp;reserved=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ur01.safelinks.protection.outlook.com/?url=https%3A%2F%2Fwww.food.gov.uk%2F&amp;data=05%7C02%7C2420282%40student.uwtsd.ac.uk%7Cf7c9a4dfd12b4ec5381d08de1afae3cd%7C4e0f11f9046e45059cb8db2152311e21%7C0%7C0%7C638977862036699787%7CUnknown%7CTWFpbGZsb3d8eyJFbXB0eU1hcGkiOnRydWUsIlYiOiIwLjAuMDAwMCIsIlAiOiJXaW4zMiIsIkFOIjoiTWFpbCIsIldUIjoyfQ%3D%3D%7C0%7C%7C%7C&amp;sdata=qT1x8%2FNWsG9IaZTD2bCcTjcCfgr8XsAftQfIoTxa%2FG8%3D&amp;reserved=0" TargetMode="External"/><Relationship Id="rId5" Type="http://schemas.openxmlformats.org/officeDocument/2006/relationships/hyperlink" Target="https://eur01.safelinks.protection.outlook.com/?url=https%3A%2F%2Fwww.eventbrite.co.uk%2F&amp;data=05%7C02%7C2420282%40student.uwtsd.ac.uk%7Cf7c9a4dfd12b4ec5381d08de1afae3cd%7C4e0f11f9046e45059cb8db2152311e21%7C0%7C0%7C638977862036682467%7CUnknown%7CTWFpbGZsb3d8eyJFbXB0eU1hcGkiOnRydWUsIlYiOiIwLjAuMDAwMCIsIlAiOiJXaW4zMiIsIkFOIjoiTWFpbCIsIldUIjoyfQ%3D%3D%7C0%7C%7C%7C&amp;sdata=3hTSFM%2B%2FF3xcGriqv9MSCVagF%2B9qLE00PS5Y4eqVWYI%3D&amp;reserved=0" TargetMode="External"/><Relationship Id="rId4" Type="http://schemas.openxmlformats.org/officeDocument/2006/relationships/hyperlink" Target="https://eur01.safelinks.protection.outlook.com/?url=https%3A%2F%2Fwww.gov.uk%2Flimited-company-formation&amp;data=05%7C02%7C2420282%40student.uwtsd.ac.uk%7Cf7c9a4dfd12b4ec5381d08de1afae3cd%7C4e0f11f9046e45059cb8db2152311e21%7C0%7C0%7C638977862036664180%7CUnknown%7CTWFpbGZsb3d8eyJFbXB0eU1hcGkiOnRydWUsIlYiOiIwLjAuMDAwMCIsIlAiOiJXaW4zMiIsIkFOIjoiTWFpbCIsIldUIjoyfQ%3D%3D%7C0%7C%7C%7C&amp;sdata=Kotd%2F9qiWkTyPQqkOfqkYix5im6X44eKIEwKJipNTDs%3D&amp;reserved=0" TargetMode="External"/><Relationship Id="rId9" Type="http://schemas.openxmlformats.org/officeDocument/2006/relationships/hyperlink" Target="https://eur01.safelinks.protection.outlook.com/?url=https%3A%2F%2Fwww.tamworth.gov.uk%2F&amp;data=05%7C02%7C2420282%40student.uwtsd.ac.uk%7Cf7c9a4dfd12b4ec5381d08de1afae3cd%7C4e0f11f9046e45059cb8db2152311e21%7C0%7C0%7C638977862036752195%7CUnknown%7CTWFpbGZsb3d8eyJFbXB0eU1hcGkiOnRydWUsIlYiOiIwLjAuMDAwMCIsIlAiOiJXaW4zMiIsIkFOIjoiTWFpbCIsIldUIjoyfQ%3D%3D%7C0%7C%7C%7C&amp;sdata=wHQj8GCqOngLTniO3YZzmhfJzLLoXOI0NUbbIxYM65A%3D&amp;reserved=0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domainpictures.net/en/view-image.php?image=153066&amp;picture=folk-art-flower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B1595A09-E336-4D1B-9B3A-06A2287A54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01D4C6-2A29-82F6-CCD4-85E743F6B3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749615"/>
            <a:ext cx="3418990" cy="2440243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GB" sz="3000" dirty="0"/>
              <a:t>PROGRAM OF STUDY:</a:t>
            </a:r>
            <a:br>
              <a:rPr lang="en-GB" sz="3000" dirty="0"/>
            </a:br>
            <a:br>
              <a:rPr lang="en-GB" sz="3000" dirty="0"/>
            </a:br>
            <a:r>
              <a:rPr lang="en-US" sz="3000" dirty="0"/>
              <a:t>Certificate in Higher Education Business Skills for the Workplace, Level 4</a:t>
            </a:r>
            <a:endParaRPr lang="en-GB" sz="3000" dirty="0"/>
          </a:p>
        </p:txBody>
      </p:sp>
      <p:pic>
        <p:nvPicPr>
          <p:cNvPr id="4" name="Picture 3" descr="A blue and white sign with a shield and leaf&#10;&#10;AI-generated content may be incorrect.">
            <a:extLst>
              <a:ext uri="{FF2B5EF4-FFF2-40B4-BE49-F238E27FC236}">
                <a16:creationId xmlns:a16="http://schemas.microsoft.com/office/drawing/2014/main" id="{FF898485-365F-F12E-E0C6-DCA7239D953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6149" b="22635"/>
          <a:stretch>
            <a:fillRect/>
          </a:stretch>
        </p:blipFill>
        <p:spPr>
          <a:xfrm>
            <a:off x="20" y="10"/>
            <a:ext cx="12191980" cy="3634586"/>
          </a:xfrm>
          <a:custGeom>
            <a:avLst/>
            <a:gdLst/>
            <a:ahLst/>
            <a:cxnLst/>
            <a:rect l="l" t="t" r="r" b="b"/>
            <a:pathLst>
              <a:path w="12188952" h="4558430">
                <a:moveTo>
                  <a:pt x="6789701" y="4490221"/>
                </a:moveTo>
                <a:lnTo>
                  <a:pt x="6788702" y="4490299"/>
                </a:lnTo>
                <a:lnTo>
                  <a:pt x="6788476" y="4490833"/>
                </a:lnTo>
                <a:close/>
                <a:moveTo>
                  <a:pt x="0" y="0"/>
                </a:moveTo>
                <a:lnTo>
                  <a:pt x="12188952" y="0"/>
                </a:lnTo>
                <a:lnTo>
                  <a:pt x="12188952" y="3596895"/>
                </a:lnTo>
                <a:lnTo>
                  <a:pt x="12061096" y="3635026"/>
                </a:lnTo>
                <a:cubicBezTo>
                  <a:pt x="11933500" y="3671240"/>
                  <a:pt x="11805390" y="3705769"/>
                  <a:pt x="11676800" y="3738601"/>
                </a:cubicBezTo>
                <a:cubicBezTo>
                  <a:pt x="11262789" y="3846108"/>
                  <a:pt x="10845343" y="3939710"/>
                  <a:pt x="10425355" y="4022140"/>
                </a:cubicBezTo>
                <a:cubicBezTo>
                  <a:pt x="10092810" y="4087351"/>
                  <a:pt x="9759033" y="4145748"/>
                  <a:pt x="9424022" y="4197302"/>
                </a:cubicBezTo>
                <a:cubicBezTo>
                  <a:pt x="9102997" y="4246959"/>
                  <a:pt x="8781133" y="4291526"/>
                  <a:pt x="8458419" y="4331003"/>
                </a:cubicBezTo>
                <a:cubicBezTo>
                  <a:pt x="8211360" y="4361169"/>
                  <a:pt x="7963792" y="4386742"/>
                  <a:pt x="7715970" y="4410950"/>
                </a:cubicBezTo>
                <a:lnTo>
                  <a:pt x="6951716" y="4476730"/>
                </a:lnTo>
                <a:lnTo>
                  <a:pt x="6936303" y="4478801"/>
                </a:lnTo>
                <a:lnTo>
                  <a:pt x="6790448" y="4490162"/>
                </a:lnTo>
                <a:lnTo>
                  <a:pt x="6799941" y="4491982"/>
                </a:lnTo>
                <a:cubicBezTo>
                  <a:pt x="6811623" y="4492448"/>
                  <a:pt x="6823734" y="4490275"/>
                  <a:pt x="6835432" y="4490275"/>
                </a:cubicBezTo>
                <a:cubicBezTo>
                  <a:pt x="6851580" y="4490275"/>
                  <a:pt x="6867729" y="4487668"/>
                  <a:pt x="6884003" y="4487297"/>
                </a:cubicBezTo>
                <a:cubicBezTo>
                  <a:pt x="7115805" y="4481835"/>
                  <a:pt x="7347351" y="4469668"/>
                  <a:pt x="7578771" y="4454770"/>
                </a:cubicBezTo>
                <a:cubicBezTo>
                  <a:pt x="7927552" y="4432302"/>
                  <a:pt x="8276080" y="4404123"/>
                  <a:pt x="8623845" y="4367873"/>
                </a:cubicBezTo>
                <a:cubicBezTo>
                  <a:pt x="8909939" y="4338575"/>
                  <a:pt x="9195310" y="4303940"/>
                  <a:pt x="9479970" y="4263967"/>
                </a:cubicBezTo>
                <a:cubicBezTo>
                  <a:pt x="9864901" y="4209593"/>
                  <a:pt x="10248014" y="4144879"/>
                  <a:pt x="10629308" y="4069810"/>
                </a:cubicBezTo>
                <a:cubicBezTo>
                  <a:pt x="11090114" y="3978690"/>
                  <a:pt x="11546975" y="3871184"/>
                  <a:pt x="11998498" y="3743816"/>
                </a:cubicBezTo>
                <a:lnTo>
                  <a:pt x="12188952" y="3687715"/>
                </a:lnTo>
                <a:lnTo>
                  <a:pt x="12188952" y="3742439"/>
                </a:lnTo>
                <a:lnTo>
                  <a:pt x="11829257" y="3846853"/>
                </a:lnTo>
                <a:cubicBezTo>
                  <a:pt x="11534769" y="3926550"/>
                  <a:pt x="11238120" y="3997436"/>
                  <a:pt x="10939183" y="4061368"/>
                </a:cubicBezTo>
                <a:cubicBezTo>
                  <a:pt x="10622824" y="4129150"/>
                  <a:pt x="10304941" y="4189147"/>
                  <a:pt x="9985530" y="4241373"/>
                </a:cubicBezTo>
                <a:cubicBezTo>
                  <a:pt x="9720036" y="4284822"/>
                  <a:pt x="9453814" y="4323467"/>
                  <a:pt x="9186882" y="4357320"/>
                </a:cubicBezTo>
                <a:cubicBezTo>
                  <a:pt x="8984197" y="4382894"/>
                  <a:pt x="8781514" y="4406977"/>
                  <a:pt x="8578198" y="4426839"/>
                </a:cubicBezTo>
                <a:cubicBezTo>
                  <a:pt x="8340547" y="4449559"/>
                  <a:pt x="8102644" y="4471034"/>
                  <a:pt x="7864358" y="4488290"/>
                </a:cubicBezTo>
                <a:cubicBezTo>
                  <a:pt x="7554994" y="4510634"/>
                  <a:pt x="7245502" y="4528512"/>
                  <a:pt x="6935502" y="4539684"/>
                </a:cubicBezTo>
                <a:cubicBezTo>
                  <a:pt x="6782917" y="4545147"/>
                  <a:pt x="6630334" y="4548995"/>
                  <a:pt x="6477750" y="4553587"/>
                </a:cubicBezTo>
                <a:cubicBezTo>
                  <a:pt x="6439195" y="4551503"/>
                  <a:pt x="6400529" y="4553128"/>
                  <a:pt x="6362294" y="4558430"/>
                </a:cubicBezTo>
                <a:lnTo>
                  <a:pt x="6057129" y="4558430"/>
                </a:lnTo>
                <a:lnTo>
                  <a:pt x="5977784" y="4553836"/>
                </a:lnTo>
                <a:cubicBezTo>
                  <a:pt x="5740261" y="4541423"/>
                  <a:pt x="5502739" y="4527644"/>
                  <a:pt x="5265087" y="4517587"/>
                </a:cubicBezTo>
                <a:cubicBezTo>
                  <a:pt x="4958267" y="4505171"/>
                  <a:pt x="4651826" y="4484691"/>
                  <a:pt x="4346277" y="4455517"/>
                </a:cubicBezTo>
                <a:cubicBezTo>
                  <a:pt x="4021654" y="4424605"/>
                  <a:pt x="3697795" y="4389970"/>
                  <a:pt x="3373045" y="4356948"/>
                </a:cubicBezTo>
                <a:cubicBezTo>
                  <a:pt x="3035412" y="4322686"/>
                  <a:pt x="2698456" y="4283047"/>
                  <a:pt x="2362173" y="4238021"/>
                </a:cubicBezTo>
                <a:cubicBezTo>
                  <a:pt x="1984692" y="4187868"/>
                  <a:pt x="1608364" y="4130142"/>
                  <a:pt x="1233177" y="4064845"/>
                </a:cubicBezTo>
                <a:cubicBezTo>
                  <a:pt x="842181" y="3996132"/>
                  <a:pt x="453758" y="3917644"/>
                  <a:pt x="68500" y="3825138"/>
                </a:cubicBezTo>
                <a:lnTo>
                  <a:pt x="0" y="3807783"/>
                </a:lnTo>
                <a:lnTo>
                  <a:pt x="0" y="3751294"/>
                </a:lnTo>
                <a:lnTo>
                  <a:pt x="72441" y="3770071"/>
                </a:lnTo>
                <a:cubicBezTo>
                  <a:pt x="247961" y="3812249"/>
                  <a:pt x="424164" y="3851509"/>
                  <a:pt x="600716" y="3888441"/>
                </a:cubicBezTo>
                <a:cubicBezTo>
                  <a:pt x="988279" y="3969255"/>
                  <a:pt x="1378133" y="4038153"/>
                  <a:pt x="1769512" y="4098609"/>
                </a:cubicBezTo>
                <a:cubicBezTo>
                  <a:pt x="2052426" y="4142185"/>
                  <a:pt x="2335725" y="4182282"/>
                  <a:pt x="2613554" y="4215551"/>
                </a:cubicBezTo>
                <a:cubicBezTo>
                  <a:pt x="2605544" y="4218158"/>
                  <a:pt x="2594611" y="4208102"/>
                  <a:pt x="2581134" y="4205620"/>
                </a:cubicBezTo>
                <a:cubicBezTo>
                  <a:pt x="2087178" y="4113668"/>
                  <a:pt x="1597684" y="4002775"/>
                  <a:pt x="1112635" y="3872923"/>
                </a:cubicBezTo>
                <a:cubicBezTo>
                  <a:pt x="880453" y="3810852"/>
                  <a:pt x="649713" y="3744374"/>
                  <a:pt x="420412" y="3673490"/>
                </a:cubicBezTo>
                <a:lnTo>
                  <a:pt x="0" y="3534573"/>
                </a:lnTo>
                <a:close/>
              </a:path>
            </a:pathLst>
          </a:custGeom>
        </p:spPr>
      </p:pic>
      <p:sp>
        <p:nvSpPr>
          <p:cNvPr id="39" name="Rectangle 6">
            <a:extLst>
              <a:ext uri="{FF2B5EF4-FFF2-40B4-BE49-F238E27FC236}">
                <a16:creationId xmlns:a16="http://schemas.microsoft.com/office/drawing/2014/main" id="{3540989C-C7B8-473B-BF87-6F2DA6A900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656733" y="5463634"/>
            <a:ext cx="1371600" cy="27432"/>
          </a:xfrm>
          <a:custGeom>
            <a:avLst/>
            <a:gdLst>
              <a:gd name="connsiteX0" fmla="*/ 0 w 1371600"/>
              <a:gd name="connsiteY0" fmla="*/ 0 h 27432"/>
              <a:gd name="connsiteX1" fmla="*/ 713232 w 1371600"/>
              <a:gd name="connsiteY1" fmla="*/ 0 h 27432"/>
              <a:gd name="connsiteX2" fmla="*/ 1371600 w 1371600"/>
              <a:gd name="connsiteY2" fmla="*/ 0 h 27432"/>
              <a:gd name="connsiteX3" fmla="*/ 1371600 w 1371600"/>
              <a:gd name="connsiteY3" fmla="*/ 27432 h 27432"/>
              <a:gd name="connsiteX4" fmla="*/ 699516 w 1371600"/>
              <a:gd name="connsiteY4" fmla="*/ 27432 h 27432"/>
              <a:gd name="connsiteX5" fmla="*/ 0 w 1371600"/>
              <a:gd name="connsiteY5" fmla="*/ 27432 h 27432"/>
              <a:gd name="connsiteX6" fmla="*/ 0 w 1371600"/>
              <a:gd name="connsiteY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71600" h="27432" fill="none" extrusionOk="0">
                <a:moveTo>
                  <a:pt x="0" y="0"/>
                </a:moveTo>
                <a:cubicBezTo>
                  <a:pt x="196943" y="-1146"/>
                  <a:pt x="408267" y="-21226"/>
                  <a:pt x="713232" y="0"/>
                </a:cubicBezTo>
                <a:cubicBezTo>
                  <a:pt x="1018197" y="21226"/>
                  <a:pt x="1176465" y="-24520"/>
                  <a:pt x="1371600" y="0"/>
                </a:cubicBezTo>
                <a:cubicBezTo>
                  <a:pt x="1372004" y="8629"/>
                  <a:pt x="1371042" y="13798"/>
                  <a:pt x="1371600" y="27432"/>
                </a:cubicBezTo>
                <a:cubicBezTo>
                  <a:pt x="1106086" y="14473"/>
                  <a:pt x="951335" y="17231"/>
                  <a:pt x="699516" y="27432"/>
                </a:cubicBezTo>
                <a:cubicBezTo>
                  <a:pt x="447697" y="37633"/>
                  <a:pt x="283433" y="6518"/>
                  <a:pt x="0" y="27432"/>
                </a:cubicBezTo>
                <a:cubicBezTo>
                  <a:pt x="-583" y="21140"/>
                  <a:pt x="532" y="8001"/>
                  <a:pt x="0" y="0"/>
                </a:cubicBezTo>
                <a:close/>
              </a:path>
              <a:path w="1371600" h="27432" stroke="0" extrusionOk="0">
                <a:moveTo>
                  <a:pt x="0" y="0"/>
                </a:moveTo>
                <a:cubicBezTo>
                  <a:pt x="220136" y="-18051"/>
                  <a:pt x="430173" y="10591"/>
                  <a:pt x="672084" y="0"/>
                </a:cubicBezTo>
                <a:cubicBezTo>
                  <a:pt x="913995" y="-10591"/>
                  <a:pt x="1164723" y="30754"/>
                  <a:pt x="1371600" y="0"/>
                </a:cubicBezTo>
                <a:cubicBezTo>
                  <a:pt x="1372182" y="10360"/>
                  <a:pt x="1371123" y="21444"/>
                  <a:pt x="1371600" y="27432"/>
                </a:cubicBezTo>
                <a:cubicBezTo>
                  <a:pt x="1072365" y="46142"/>
                  <a:pt x="961528" y="35455"/>
                  <a:pt x="685800" y="27432"/>
                </a:cubicBezTo>
                <a:cubicBezTo>
                  <a:pt x="410072" y="19409"/>
                  <a:pt x="276398" y="11099"/>
                  <a:pt x="0" y="27432"/>
                </a:cubicBezTo>
                <a:cubicBezTo>
                  <a:pt x="1155" y="18353"/>
                  <a:pt x="-485" y="9869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8100" cap="rnd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29620D-F35C-00D3-E086-5F340571D3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4" y="3830128"/>
            <a:ext cx="6897626" cy="2901085"/>
          </a:xfrm>
        </p:spPr>
        <p:txBody>
          <a:bodyPr anchor="ctr">
            <a:normAutofit fontScale="77500" lnSpcReduction="20000"/>
          </a:bodyPr>
          <a:lstStyle/>
          <a:p>
            <a:pPr>
              <a:lnSpc>
                <a:spcPct val="120000"/>
              </a:lnSpc>
              <a:spcAft>
                <a:spcPts val="600"/>
              </a:spcAft>
            </a:pPr>
            <a:r>
              <a:rPr lang="en-GB" sz="3200" dirty="0">
                <a:latin typeface="+mj-lt"/>
              </a:rPr>
              <a:t>MODULE: Enterprise AND Entrepreneurship </a:t>
            </a:r>
          </a:p>
          <a:p>
            <a:pPr>
              <a:lnSpc>
                <a:spcPct val="120000"/>
              </a:lnSpc>
              <a:spcAft>
                <a:spcPts val="600"/>
              </a:spcAft>
            </a:pPr>
            <a:r>
              <a:rPr lang="fr-FR" sz="3200" dirty="0">
                <a:latin typeface="+mj-lt"/>
              </a:rPr>
              <a:t>Module Code: LCLM4006 C2 Assignement</a:t>
            </a:r>
          </a:p>
          <a:p>
            <a:pPr>
              <a:lnSpc>
                <a:spcPct val="120000"/>
              </a:lnSpc>
              <a:spcAft>
                <a:spcPts val="600"/>
              </a:spcAft>
            </a:pPr>
            <a:r>
              <a:rPr lang="en-GB" sz="3200" dirty="0">
                <a:latin typeface="+mj-lt"/>
              </a:rPr>
              <a:t>Assignment Title: Individual Written Business Plan Presentation</a:t>
            </a:r>
          </a:p>
          <a:p>
            <a:pPr>
              <a:lnSpc>
                <a:spcPct val="120000"/>
              </a:lnSpc>
              <a:spcAft>
                <a:spcPts val="600"/>
              </a:spcAft>
            </a:pPr>
            <a:r>
              <a:rPr lang="en-GB" sz="3200" dirty="0">
                <a:latin typeface="+mj-lt"/>
              </a:rPr>
              <a:t>Lecture name: </a:t>
            </a:r>
            <a:r>
              <a:rPr lang="en-GB" sz="3200" dirty="0" err="1">
                <a:latin typeface="+mj-lt"/>
              </a:rPr>
              <a:t>Fouziya</a:t>
            </a:r>
            <a:r>
              <a:rPr lang="en-GB" sz="3200" dirty="0">
                <a:latin typeface="+mj-lt"/>
              </a:rPr>
              <a:t> Farheen</a:t>
            </a:r>
          </a:p>
          <a:p>
            <a:pPr>
              <a:lnSpc>
                <a:spcPct val="120000"/>
              </a:lnSpc>
              <a:spcAft>
                <a:spcPts val="600"/>
              </a:spcAft>
            </a:pPr>
            <a:r>
              <a:rPr lang="en-GB" sz="3200" dirty="0">
                <a:latin typeface="+mj-lt"/>
              </a:rPr>
              <a:t>Student name/Number: Anita </a:t>
            </a:r>
            <a:r>
              <a:rPr lang="en-GB" sz="3200" dirty="0" err="1">
                <a:latin typeface="+mj-lt"/>
              </a:rPr>
              <a:t>KyrcZ</a:t>
            </a:r>
            <a:r>
              <a:rPr lang="en-GB" sz="3200" dirty="0">
                <a:latin typeface="+mj-lt"/>
              </a:rPr>
              <a:t> </a:t>
            </a:r>
            <a:r>
              <a:rPr lang="en-GB" sz="3200">
                <a:latin typeface="+mj-lt"/>
              </a:rPr>
              <a:t>/  2420282</a:t>
            </a:r>
            <a:endParaRPr lang="en-GB" sz="3200" dirty="0">
              <a:latin typeface="+mj-lt"/>
            </a:endParaRPr>
          </a:p>
          <a:p>
            <a:pPr>
              <a:lnSpc>
                <a:spcPct val="100000"/>
              </a:lnSpc>
            </a:pPr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38606094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9" name="Rectangle 138">
            <a:extLst>
              <a:ext uri="{FF2B5EF4-FFF2-40B4-BE49-F238E27FC236}">
                <a16:creationId xmlns:a16="http://schemas.microsoft.com/office/drawing/2014/main" id="{93245F62-CCC4-49E4-B95B-EA6C1E790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53E5EF-3AE4-5398-B452-B1B860C2E65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8882" y="3533355"/>
            <a:ext cx="10909640" cy="1731915"/>
          </a:xfrm>
        </p:spPr>
        <p:txBody>
          <a:bodyPr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5500" dirty="0"/>
              <a:t>Business Plan: </a:t>
            </a:r>
            <a:br>
              <a:rPr lang="en-GB" sz="5500" dirty="0"/>
            </a:br>
            <a:r>
              <a:rPr lang="en-GB" sz="5500" dirty="0"/>
              <a:t>Polish Community Party Organization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577522B-C803-1FA2-F526-6FE01E0060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8881" y="5660607"/>
            <a:ext cx="10909643" cy="552659"/>
          </a:xfrm>
        </p:spPr>
        <p:txBody>
          <a:bodyPr anchor="t">
            <a:normAutofit/>
          </a:bodyPr>
          <a:lstStyle/>
          <a:p>
            <a:pPr algn="ctr"/>
            <a:r>
              <a:rPr lang="en-GB" sz="2400"/>
              <a:t>PCPO</a:t>
            </a:r>
          </a:p>
        </p:txBody>
      </p:sp>
      <p:pic>
        <p:nvPicPr>
          <p:cNvPr id="6" name="Picture 5" descr="A colorful flower design on a white background&#10;&#10;AI-generated content may be incorrect.">
            <a:extLst>
              <a:ext uri="{FF2B5EF4-FFF2-40B4-BE49-F238E27FC236}">
                <a16:creationId xmlns:a16="http://schemas.microsoft.com/office/drawing/2014/main" id="{11F5554C-9DD8-5B52-D546-E97F3ADA321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9294" r="6675" b="-2"/>
          <a:stretch>
            <a:fillRect/>
          </a:stretch>
        </p:blipFill>
        <p:spPr>
          <a:xfrm>
            <a:off x="4447748" y="591670"/>
            <a:ext cx="3291907" cy="2688873"/>
          </a:xfrm>
          <a:prstGeom prst="rect">
            <a:avLst/>
          </a:prstGeom>
        </p:spPr>
      </p:pic>
      <p:sp>
        <p:nvSpPr>
          <p:cNvPr id="140" name="Rectangle 6">
            <a:extLst>
              <a:ext uri="{FF2B5EF4-FFF2-40B4-BE49-F238E27FC236}">
                <a16:creationId xmlns:a16="http://schemas.microsoft.com/office/drawing/2014/main" id="{E6C0DD6B-6AA3-448F-9B99-8386295BC1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7702" y="5509052"/>
            <a:ext cx="4572000" cy="27432"/>
          </a:xfrm>
          <a:custGeom>
            <a:avLst/>
            <a:gdLst>
              <a:gd name="connsiteX0" fmla="*/ 0 w 4572000"/>
              <a:gd name="connsiteY0" fmla="*/ 0 h 27432"/>
              <a:gd name="connsiteX1" fmla="*/ 607423 w 4572000"/>
              <a:gd name="connsiteY1" fmla="*/ 0 h 27432"/>
              <a:gd name="connsiteX2" fmla="*/ 1123406 w 4572000"/>
              <a:gd name="connsiteY2" fmla="*/ 0 h 27432"/>
              <a:gd name="connsiteX3" fmla="*/ 1685109 w 4572000"/>
              <a:gd name="connsiteY3" fmla="*/ 0 h 27432"/>
              <a:gd name="connsiteX4" fmla="*/ 2383971 w 4572000"/>
              <a:gd name="connsiteY4" fmla="*/ 0 h 27432"/>
              <a:gd name="connsiteX5" fmla="*/ 2991394 w 4572000"/>
              <a:gd name="connsiteY5" fmla="*/ 0 h 27432"/>
              <a:gd name="connsiteX6" fmla="*/ 3553097 w 4572000"/>
              <a:gd name="connsiteY6" fmla="*/ 0 h 27432"/>
              <a:gd name="connsiteX7" fmla="*/ 4572000 w 4572000"/>
              <a:gd name="connsiteY7" fmla="*/ 0 h 27432"/>
              <a:gd name="connsiteX8" fmla="*/ 4572000 w 4572000"/>
              <a:gd name="connsiteY8" fmla="*/ 27432 h 27432"/>
              <a:gd name="connsiteX9" fmla="*/ 3918857 w 4572000"/>
              <a:gd name="connsiteY9" fmla="*/ 27432 h 27432"/>
              <a:gd name="connsiteX10" fmla="*/ 3357154 w 4572000"/>
              <a:gd name="connsiteY10" fmla="*/ 27432 h 27432"/>
              <a:gd name="connsiteX11" fmla="*/ 2612571 w 4572000"/>
              <a:gd name="connsiteY11" fmla="*/ 27432 h 27432"/>
              <a:gd name="connsiteX12" fmla="*/ 2005149 w 4572000"/>
              <a:gd name="connsiteY12" fmla="*/ 27432 h 27432"/>
              <a:gd name="connsiteX13" fmla="*/ 1489166 w 4572000"/>
              <a:gd name="connsiteY13" fmla="*/ 27432 h 27432"/>
              <a:gd name="connsiteX14" fmla="*/ 790303 w 4572000"/>
              <a:gd name="connsiteY14" fmla="*/ 27432 h 27432"/>
              <a:gd name="connsiteX15" fmla="*/ 0 w 4572000"/>
              <a:gd name="connsiteY15" fmla="*/ 27432 h 27432"/>
              <a:gd name="connsiteX16" fmla="*/ 0 w 457200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572000" h="27432" fill="none" extrusionOk="0">
                <a:moveTo>
                  <a:pt x="0" y="0"/>
                </a:moveTo>
                <a:cubicBezTo>
                  <a:pt x="150397" y="-23421"/>
                  <a:pt x="474161" y="9174"/>
                  <a:pt x="607423" y="0"/>
                </a:cubicBezTo>
                <a:cubicBezTo>
                  <a:pt x="740685" y="-9174"/>
                  <a:pt x="868821" y="-4258"/>
                  <a:pt x="1123406" y="0"/>
                </a:cubicBezTo>
                <a:cubicBezTo>
                  <a:pt x="1377991" y="4258"/>
                  <a:pt x="1567664" y="-12410"/>
                  <a:pt x="1685109" y="0"/>
                </a:cubicBezTo>
                <a:cubicBezTo>
                  <a:pt x="1802554" y="12410"/>
                  <a:pt x="2193086" y="-14353"/>
                  <a:pt x="2383971" y="0"/>
                </a:cubicBezTo>
                <a:cubicBezTo>
                  <a:pt x="2574856" y="14353"/>
                  <a:pt x="2697477" y="-26142"/>
                  <a:pt x="2991394" y="0"/>
                </a:cubicBezTo>
                <a:cubicBezTo>
                  <a:pt x="3285311" y="26142"/>
                  <a:pt x="3423667" y="26544"/>
                  <a:pt x="3553097" y="0"/>
                </a:cubicBezTo>
                <a:cubicBezTo>
                  <a:pt x="3682527" y="-26544"/>
                  <a:pt x="4344147" y="50350"/>
                  <a:pt x="4572000" y="0"/>
                </a:cubicBezTo>
                <a:cubicBezTo>
                  <a:pt x="4571027" y="8304"/>
                  <a:pt x="4571522" y="21512"/>
                  <a:pt x="4572000" y="27432"/>
                </a:cubicBezTo>
                <a:cubicBezTo>
                  <a:pt x="4438349" y="5490"/>
                  <a:pt x="4090129" y="31231"/>
                  <a:pt x="3918857" y="27432"/>
                </a:cubicBezTo>
                <a:cubicBezTo>
                  <a:pt x="3747585" y="23633"/>
                  <a:pt x="3498826" y="6883"/>
                  <a:pt x="3357154" y="27432"/>
                </a:cubicBezTo>
                <a:cubicBezTo>
                  <a:pt x="3215482" y="47981"/>
                  <a:pt x="2784289" y="56849"/>
                  <a:pt x="2612571" y="27432"/>
                </a:cubicBezTo>
                <a:cubicBezTo>
                  <a:pt x="2440853" y="-1985"/>
                  <a:pt x="2261292" y="25951"/>
                  <a:pt x="2005149" y="27432"/>
                </a:cubicBezTo>
                <a:cubicBezTo>
                  <a:pt x="1749006" y="28913"/>
                  <a:pt x="1700078" y="34342"/>
                  <a:pt x="1489166" y="27432"/>
                </a:cubicBezTo>
                <a:cubicBezTo>
                  <a:pt x="1278254" y="20522"/>
                  <a:pt x="1077188" y="56916"/>
                  <a:pt x="790303" y="27432"/>
                </a:cubicBezTo>
                <a:cubicBezTo>
                  <a:pt x="503418" y="-2052"/>
                  <a:pt x="359168" y="57044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572000" h="27432" stroke="0" extrusionOk="0">
                <a:moveTo>
                  <a:pt x="0" y="0"/>
                </a:moveTo>
                <a:cubicBezTo>
                  <a:pt x="155698" y="6780"/>
                  <a:pt x="465972" y="13197"/>
                  <a:pt x="607423" y="0"/>
                </a:cubicBezTo>
                <a:cubicBezTo>
                  <a:pt x="748874" y="-13197"/>
                  <a:pt x="1014133" y="22994"/>
                  <a:pt x="1123406" y="0"/>
                </a:cubicBezTo>
                <a:cubicBezTo>
                  <a:pt x="1232679" y="-22994"/>
                  <a:pt x="1639431" y="-2997"/>
                  <a:pt x="1867989" y="0"/>
                </a:cubicBezTo>
                <a:cubicBezTo>
                  <a:pt x="2096547" y="2997"/>
                  <a:pt x="2265668" y="29557"/>
                  <a:pt x="2475411" y="0"/>
                </a:cubicBezTo>
                <a:cubicBezTo>
                  <a:pt x="2685154" y="-29557"/>
                  <a:pt x="2951491" y="73"/>
                  <a:pt x="3082834" y="0"/>
                </a:cubicBezTo>
                <a:cubicBezTo>
                  <a:pt x="3214177" y="-73"/>
                  <a:pt x="3641000" y="-33478"/>
                  <a:pt x="3827417" y="0"/>
                </a:cubicBezTo>
                <a:cubicBezTo>
                  <a:pt x="4013834" y="33478"/>
                  <a:pt x="4345917" y="14255"/>
                  <a:pt x="4572000" y="0"/>
                </a:cubicBezTo>
                <a:cubicBezTo>
                  <a:pt x="4572485" y="9333"/>
                  <a:pt x="4573278" y="19699"/>
                  <a:pt x="4572000" y="27432"/>
                </a:cubicBezTo>
                <a:cubicBezTo>
                  <a:pt x="4318030" y="43025"/>
                  <a:pt x="4161104" y="34314"/>
                  <a:pt x="4010297" y="27432"/>
                </a:cubicBezTo>
                <a:cubicBezTo>
                  <a:pt x="3859490" y="20550"/>
                  <a:pt x="3592529" y="6613"/>
                  <a:pt x="3357154" y="27432"/>
                </a:cubicBezTo>
                <a:cubicBezTo>
                  <a:pt x="3121779" y="48251"/>
                  <a:pt x="2884285" y="3780"/>
                  <a:pt x="2704011" y="27432"/>
                </a:cubicBezTo>
                <a:cubicBezTo>
                  <a:pt x="2523737" y="51084"/>
                  <a:pt x="2295944" y="32081"/>
                  <a:pt x="2096589" y="27432"/>
                </a:cubicBezTo>
                <a:cubicBezTo>
                  <a:pt x="1897234" y="22783"/>
                  <a:pt x="1623782" y="52518"/>
                  <a:pt x="1352006" y="27432"/>
                </a:cubicBezTo>
                <a:cubicBezTo>
                  <a:pt x="1080230" y="2346"/>
                  <a:pt x="869959" y="12864"/>
                  <a:pt x="607423" y="27432"/>
                </a:cubicBezTo>
                <a:cubicBezTo>
                  <a:pt x="344887" y="42000"/>
                  <a:pt x="188100" y="40051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rgbClr val="FE4A1D"/>
          </a:solidFill>
          <a:ln w="38100" cap="rnd">
            <a:solidFill>
              <a:srgbClr val="FE4A1D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1" name="Date Placeholder 26">
            <a:extLst>
              <a:ext uri="{FF2B5EF4-FFF2-40B4-BE49-F238E27FC236}">
                <a16:creationId xmlns:a16="http://schemas.microsoft.com/office/drawing/2014/main" id="{F28B82B1-E269-4325-A665-6CFE5DEE5D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42" name="Footer Placeholder 27">
            <a:extLst>
              <a:ext uri="{FF2B5EF4-FFF2-40B4-BE49-F238E27FC236}">
                <a16:creationId xmlns:a16="http://schemas.microsoft.com/office/drawing/2014/main" id="{7C700527-76FD-4DF4-A597-6F5E089CA0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43" name="Slide Number Placeholder 28">
            <a:extLst>
              <a:ext uri="{FF2B5EF4-FFF2-40B4-BE49-F238E27FC236}">
                <a16:creationId xmlns:a16="http://schemas.microsoft.com/office/drawing/2014/main" id="{B5EA49A9-01EB-4D60-A392-7DC9B625D6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50683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894ADD-5051-203B-DA11-FC24914CB5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423928"/>
          </a:xfrm>
        </p:spPr>
        <p:txBody>
          <a:bodyPr anchor="b">
            <a:normAutofit/>
          </a:bodyPr>
          <a:lstStyle/>
          <a:p>
            <a:r>
              <a:rPr lang="en-GB" sz="7200" dirty="0"/>
              <a:t>Business Overview</a:t>
            </a:r>
          </a:p>
        </p:txBody>
      </p:sp>
      <p:sp>
        <p:nvSpPr>
          <p:cNvPr id="21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2862" y="2395728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rgbClr val="00E3FF"/>
          </a:solidFill>
          <a:ln w="38100" cap="rnd">
            <a:solidFill>
              <a:srgbClr val="00E3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FB4C49-0203-87F1-FC90-2E6D4AFB02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395728"/>
            <a:ext cx="6251110" cy="4066544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100000"/>
              </a:lnSpc>
              <a:buNone/>
            </a:pPr>
            <a:endParaRPr lang="en-GB" sz="2200" b="1" dirty="0"/>
          </a:p>
          <a:p>
            <a:pPr>
              <a:spcAft>
                <a:spcPts val="600"/>
              </a:spcAft>
            </a:pPr>
            <a:r>
              <a:rPr lang="en-GB" sz="3000" b="1" dirty="0">
                <a:latin typeface="+mj-lt"/>
              </a:rPr>
              <a:t>Start-up located in Tamworth, Staffordshire</a:t>
            </a:r>
          </a:p>
          <a:p>
            <a:pPr>
              <a:spcAft>
                <a:spcPts val="600"/>
              </a:spcAft>
            </a:pPr>
            <a:r>
              <a:rPr lang="en-GB" sz="3000" b="1" dirty="0">
                <a:latin typeface="+mj-lt"/>
              </a:rPr>
              <a:t>Provides Polish cultural and community events </a:t>
            </a:r>
          </a:p>
          <a:p>
            <a:pPr>
              <a:spcAft>
                <a:spcPts val="600"/>
              </a:spcAft>
            </a:pPr>
            <a:r>
              <a:rPr lang="en-GB" sz="3000" b="1" dirty="0">
                <a:latin typeface="+mj-lt"/>
              </a:rPr>
              <a:t>Combines traditional food, music and values with modern entertainment (Burrell, 2019)</a:t>
            </a:r>
          </a:p>
          <a:p>
            <a:pPr>
              <a:spcAft>
                <a:spcPts val="600"/>
              </a:spcAft>
            </a:pPr>
            <a:r>
              <a:rPr lang="en-GB" sz="3000" b="1" dirty="0">
                <a:latin typeface="+mj-lt"/>
              </a:rPr>
              <a:t>Promotes integration and community engagement within local society</a:t>
            </a:r>
          </a:p>
          <a:p>
            <a:pPr marL="0" indent="0">
              <a:spcAft>
                <a:spcPts val="600"/>
              </a:spcAft>
              <a:buNone/>
            </a:pPr>
            <a:r>
              <a:rPr lang="en-GB" sz="3000" b="1" dirty="0">
                <a:latin typeface="+mj-lt"/>
              </a:rPr>
              <a:t>(Burrell, 2019; Kotler and Keller, 2016)</a:t>
            </a:r>
          </a:p>
          <a:p>
            <a:pPr marL="0" indent="0">
              <a:lnSpc>
                <a:spcPct val="100000"/>
              </a:lnSpc>
              <a:buNone/>
            </a:pPr>
            <a:endParaRPr lang="en-GB" sz="2200" dirty="0"/>
          </a:p>
        </p:txBody>
      </p:sp>
      <p:pic>
        <p:nvPicPr>
          <p:cNvPr id="5" name="Picture 4" descr="A colorful pattern on a black background&#10;&#10;AI-generated content may be incorrect.">
            <a:extLst>
              <a:ext uri="{FF2B5EF4-FFF2-40B4-BE49-F238E27FC236}">
                <a16:creationId xmlns:a16="http://schemas.microsoft.com/office/drawing/2014/main" id="{93093409-38B9-A8D5-2C3F-AE10AD1D733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3701" r="30968" b="-1"/>
          <a:stretch>
            <a:fillRect/>
          </a:stretch>
        </p:blipFill>
        <p:spPr>
          <a:xfrm>
            <a:off x="0" y="10"/>
            <a:ext cx="5056093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8015492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F2D9D8-95B4-8CFD-5D5F-8CB4D3887B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sz="7200"/>
              <a:t>Aims and Objectives</a:t>
            </a:r>
          </a:p>
        </p:txBody>
      </p:sp>
      <p:sp>
        <p:nvSpPr>
          <p:cNvPr id="13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2862" y="2395728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rgbClr val="EEB04D"/>
          </a:solidFill>
          <a:ln w="38100" cap="rnd">
            <a:solidFill>
              <a:srgbClr val="EEB04D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08C0D4-A1B1-FAD8-422B-E531386E83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606978"/>
          </a:xfrm>
        </p:spPr>
        <p:txBody>
          <a:bodyPr>
            <a:normAutofit fontScale="62500" lnSpcReduction="20000"/>
          </a:bodyPr>
          <a:lstStyle/>
          <a:p>
            <a:pPr>
              <a:lnSpc>
                <a:spcPct val="120000"/>
              </a:lnSpc>
              <a:spcAft>
                <a:spcPts val="600"/>
              </a:spcAft>
            </a:pPr>
            <a:r>
              <a:rPr lang="en-GB" sz="4000" dirty="0">
                <a:latin typeface="+mj-lt"/>
              </a:rPr>
              <a:t>Build a culturally inclusive environment</a:t>
            </a:r>
          </a:p>
          <a:p>
            <a:pPr>
              <a:lnSpc>
                <a:spcPct val="120000"/>
              </a:lnSpc>
              <a:spcAft>
                <a:spcPts val="600"/>
              </a:spcAft>
            </a:pPr>
            <a:r>
              <a:rPr lang="en-GB" sz="4000" dirty="0">
                <a:latin typeface="+mj-lt"/>
              </a:rPr>
              <a:t>Host 6 community events in Year 1 ( around 150 attendees each) </a:t>
            </a:r>
          </a:p>
          <a:p>
            <a:pPr>
              <a:lnSpc>
                <a:spcPct val="120000"/>
              </a:lnSpc>
              <a:spcAft>
                <a:spcPts val="600"/>
              </a:spcAft>
            </a:pPr>
            <a:r>
              <a:rPr lang="en-GB" sz="4000" dirty="0">
                <a:latin typeface="+mj-lt"/>
              </a:rPr>
              <a:t>Form 3 local partnerships with Polish shops or groups </a:t>
            </a:r>
          </a:p>
          <a:p>
            <a:pPr>
              <a:lnSpc>
                <a:spcPct val="120000"/>
              </a:lnSpc>
              <a:spcAft>
                <a:spcPts val="600"/>
              </a:spcAft>
            </a:pPr>
            <a:r>
              <a:rPr lang="en-GB" sz="4000" dirty="0">
                <a:latin typeface="+mj-lt"/>
              </a:rPr>
              <a:t>Achieve 30% repeat attendance and strong community presence</a:t>
            </a:r>
          </a:p>
          <a:p>
            <a:pPr>
              <a:lnSpc>
                <a:spcPct val="120000"/>
              </a:lnSpc>
              <a:spcAft>
                <a:spcPts val="600"/>
              </a:spcAft>
            </a:pPr>
            <a:r>
              <a:rPr lang="en-GB" sz="4000" dirty="0">
                <a:latin typeface="+mj-lt"/>
              </a:rPr>
              <a:t>Encourage social inclusion and cultural pride</a:t>
            </a:r>
          </a:p>
          <a:p>
            <a:pPr marL="0" indent="0">
              <a:lnSpc>
                <a:spcPct val="120000"/>
              </a:lnSpc>
              <a:spcAft>
                <a:spcPts val="600"/>
              </a:spcAft>
              <a:buNone/>
            </a:pPr>
            <a:r>
              <a:rPr lang="en-GB" sz="4000" dirty="0">
                <a:latin typeface="+mj-lt"/>
              </a:rPr>
              <a:t> (Kotler and Keller, 2016; Burns, 2020)</a:t>
            </a:r>
          </a:p>
          <a:p>
            <a:pPr>
              <a:lnSpc>
                <a:spcPct val="100000"/>
              </a:lnSpc>
            </a:pPr>
            <a:endParaRPr lang="en-GB" sz="2400" dirty="0"/>
          </a:p>
        </p:txBody>
      </p:sp>
      <p:pic>
        <p:nvPicPr>
          <p:cNvPr id="5" name="Picture 4" descr="A colorful floral design with birds&#10;&#10;AI-generated content may be incorrect.">
            <a:extLst>
              <a:ext uri="{FF2B5EF4-FFF2-40B4-BE49-F238E27FC236}">
                <a16:creationId xmlns:a16="http://schemas.microsoft.com/office/drawing/2014/main" id="{61BC8BD6-6B23-627E-9244-A638E8CD709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6492" r="15597"/>
          <a:stretch>
            <a:fillRect/>
          </a:stretch>
        </p:blipFill>
        <p:spPr>
          <a:xfrm>
            <a:off x="-142970" y="0"/>
            <a:ext cx="5313068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DC091C5-B122-35AF-2F71-342EB3B11A27}"/>
              </a:ext>
            </a:extLst>
          </p:cNvPr>
          <p:cNvSpPr txBox="1"/>
          <p:nvPr/>
        </p:nvSpPr>
        <p:spPr>
          <a:xfrm>
            <a:off x="10700583" y="6657935"/>
            <a:ext cx="1538299" cy="200055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myimagesart.blogspot.com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94928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A83FF5-6009-D079-8107-E0112FC3E6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2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7200"/>
              <a:t>Ownership and Management</a:t>
            </a:r>
          </a:p>
        </p:txBody>
      </p:sp>
      <p:sp>
        <p:nvSpPr>
          <p:cNvPr id="44" name="Rectangle 6">
            <a:extLst>
              <a:ext uri="{FF2B5EF4-FFF2-40B4-BE49-F238E27FC236}">
                <a16:creationId xmlns:a16="http://schemas.microsoft.com/office/drawing/2014/main" id="{3CE8AF5E-D374-4CF1-90CC-35CF73B81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6072" y="1817073"/>
            <a:ext cx="11018520" cy="18288"/>
          </a:xfrm>
          <a:custGeom>
            <a:avLst/>
            <a:gdLst>
              <a:gd name="connsiteX0" fmla="*/ 0 w 11018520"/>
              <a:gd name="connsiteY0" fmla="*/ 0 h 18288"/>
              <a:gd name="connsiteX1" fmla="*/ 468287 w 11018520"/>
              <a:gd name="connsiteY1" fmla="*/ 0 h 18288"/>
              <a:gd name="connsiteX2" fmla="*/ 1156945 w 11018520"/>
              <a:gd name="connsiteY2" fmla="*/ 0 h 18288"/>
              <a:gd name="connsiteX3" fmla="*/ 1955787 w 11018520"/>
              <a:gd name="connsiteY3" fmla="*/ 0 h 18288"/>
              <a:gd name="connsiteX4" fmla="*/ 2313889 w 11018520"/>
              <a:gd name="connsiteY4" fmla="*/ 0 h 18288"/>
              <a:gd name="connsiteX5" fmla="*/ 2671991 w 11018520"/>
              <a:gd name="connsiteY5" fmla="*/ 0 h 18288"/>
              <a:gd name="connsiteX6" fmla="*/ 3581019 w 11018520"/>
              <a:gd name="connsiteY6" fmla="*/ 0 h 18288"/>
              <a:gd name="connsiteX7" fmla="*/ 4269677 w 11018520"/>
              <a:gd name="connsiteY7" fmla="*/ 0 h 18288"/>
              <a:gd name="connsiteX8" fmla="*/ 4627778 w 11018520"/>
              <a:gd name="connsiteY8" fmla="*/ 0 h 18288"/>
              <a:gd name="connsiteX9" fmla="*/ 5316436 w 11018520"/>
              <a:gd name="connsiteY9" fmla="*/ 0 h 18288"/>
              <a:gd name="connsiteX10" fmla="*/ 6225464 w 11018520"/>
              <a:gd name="connsiteY10" fmla="*/ 0 h 18288"/>
              <a:gd name="connsiteX11" fmla="*/ 6803936 w 11018520"/>
              <a:gd name="connsiteY11" fmla="*/ 0 h 18288"/>
              <a:gd name="connsiteX12" fmla="*/ 7382408 w 11018520"/>
              <a:gd name="connsiteY12" fmla="*/ 0 h 18288"/>
              <a:gd name="connsiteX13" fmla="*/ 8071066 w 11018520"/>
              <a:gd name="connsiteY13" fmla="*/ 0 h 18288"/>
              <a:gd name="connsiteX14" fmla="*/ 8869909 w 11018520"/>
              <a:gd name="connsiteY14" fmla="*/ 0 h 18288"/>
              <a:gd name="connsiteX15" fmla="*/ 9668751 w 11018520"/>
              <a:gd name="connsiteY15" fmla="*/ 0 h 18288"/>
              <a:gd name="connsiteX16" fmla="*/ 11018520 w 11018520"/>
              <a:gd name="connsiteY16" fmla="*/ 0 h 18288"/>
              <a:gd name="connsiteX17" fmla="*/ 11018520 w 11018520"/>
              <a:gd name="connsiteY17" fmla="*/ 18288 h 18288"/>
              <a:gd name="connsiteX18" fmla="*/ 10550233 w 11018520"/>
              <a:gd name="connsiteY18" fmla="*/ 18288 h 18288"/>
              <a:gd name="connsiteX19" fmla="*/ 9641205 w 11018520"/>
              <a:gd name="connsiteY19" fmla="*/ 18288 h 18288"/>
              <a:gd name="connsiteX20" fmla="*/ 8952548 w 11018520"/>
              <a:gd name="connsiteY20" fmla="*/ 18288 h 18288"/>
              <a:gd name="connsiteX21" fmla="*/ 8594446 w 11018520"/>
              <a:gd name="connsiteY21" fmla="*/ 18288 h 18288"/>
              <a:gd name="connsiteX22" fmla="*/ 7905788 w 11018520"/>
              <a:gd name="connsiteY22" fmla="*/ 18288 h 18288"/>
              <a:gd name="connsiteX23" fmla="*/ 7327316 w 11018520"/>
              <a:gd name="connsiteY23" fmla="*/ 18288 h 18288"/>
              <a:gd name="connsiteX24" fmla="*/ 6748844 w 11018520"/>
              <a:gd name="connsiteY24" fmla="*/ 18288 h 18288"/>
              <a:gd name="connsiteX25" fmla="*/ 6170371 w 11018520"/>
              <a:gd name="connsiteY25" fmla="*/ 18288 h 18288"/>
              <a:gd name="connsiteX26" fmla="*/ 5591899 w 11018520"/>
              <a:gd name="connsiteY26" fmla="*/ 18288 h 18288"/>
              <a:gd name="connsiteX27" fmla="*/ 4793056 w 11018520"/>
              <a:gd name="connsiteY27" fmla="*/ 18288 h 18288"/>
              <a:gd name="connsiteX28" fmla="*/ 4104399 w 11018520"/>
              <a:gd name="connsiteY28" fmla="*/ 18288 h 18288"/>
              <a:gd name="connsiteX29" fmla="*/ 3746297 w 11018520"/>
              <a:gd name="connsiteY29" fmla="*/ 18288 h 18288"/>
              <a:gd name="connsiteX30" fmla="*/ 3167825 w 11018520"/>
              <a:gd name="connsiteY30" fmla="*/ 18288 h 18288"/>
              <a:gd name="connsiteX31" fmla="*/ 2368982 w 11018520"/>
              <a:gd name="connsiteY31" fmla="*/ 18288 h 18288"/>
              <a:gd name="connsiteX32" fmla="*/ 1900695 w 11018520"/>
              <a:gd name="connsiteY32" fmla="*/ 18288 h 18288"/>
              <a:gd name="connsiteX33" fmla="*/ 991667 w 11018520"/>
              <a:gd name="connsiteY33" fmla="*/ 18288 h 18288"/>
              <a:gd name="connsiteX34" fmla="*/ 0 w 11018520"/>
              <a:gd name="connsiteY34" fmla="*/ 18288 h 18288"/>
              <a:gd name="connsiteX35" fmla="*/ 0 w 11018520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1018520" h="18288" fill="none" extrusionOk="0">
                <a:moveTo>
                  <a:pt x="0" y="0"/>
                </a:moveTo>
                <a:cubicBezTo>
                  <a:pt x="176840" y="19448"/>
                  <a:pt x="369510" y="1686"/>
                  <a:pt x="468287" y="0"/>
                </a:cubicBezTo>
                <a:cubicBezTo>
                  <a:pt x="567064" y="-1686"/>
                  <a:pt x="844925" y="28710"/>
                  <a:pt x="1156945" y="0"/>
                </a:cubicBezTo>
                <a:cubicBezTo>
                  <a:pt x="1468965" y="-28710"/>
                  <a:pt x="1755775" y="35306"/>
                  <a:pt x="1955787" y="0"/>
                </a:cubicBezTo>
                <a:cubicBezTo>
                  <a:pt x="2155799" y="-35306"/>
                  <a:pt x="2224532" y="-16632"/>
                  <a:pt x="2313889" y="0"/>
                </a:cubicBezTo>
                <a:cubicBezTo>
                  <a:pt x="2403246" y="16632"/>
                  <a:pt x="2494050" y="6083"/>
                  <a:pt x="2671991" y="0"/>
                </a:cubicBezTo>
                <a:cubicBezTo>
                  <a:pt x="2849932" y="-6083"/>
                  <a:pt x="3354152" y="34614"/>
                  <a:pt x="3581019" y="0"/>
                </a:cubicBezTo>
                <a:cubicBezTo>
                  <a:pt x="3807886" y="-34614"/>
                  <a:pt x="4022451" y="14254"/>
                  <a:pt x="4269677" y="0"/>
                </a:cubicBezTo>
                <a:cubicBezTo>
                  <a:pt x="4516903" y="-14254"/>
                  <a:pt x="4514495" y="-13291"/>
                  <a:pt x="4627778" y="0"/>
                </a:cubicBezTo>
                <a:cubicBezTo>
                  <a:pt x="4741061" y="13291"/>
                  <a:pt x="5120758" y="-22660"/>
                  <a:pt x="5316436" y="0"/>
                </a:cubicBezTo>
                <a:cubicBezTo>
                  <a:pt x="5512114" y="22660"/>
                  <a:pt x="5812155" y="-9513"/>
                  <a:pt x="6225464" y="0"/>
                </a:cubicBezTo>
                <a:cubicBezTo>
                  <a:pt x="6638773" y="9513"/>
                  <a:pt x="6545417" y="2479"/>
                  <a:pt x="6803936" y="0"/>
                </a:cubicBezTo>
                <a:cubicBezTo>
                  <a:pt x="7062455" y="-2479"/>
                  <a:pt x="7245098" y="-20209"/>
                  <a:pt x="7382408" y="0"/>
                </a:cubicBezTo>
                <a:cubicBezTo>
                  <a:pt x="7519718" y="20209"/>
                  <a:pt x="7801947" y="19736"/>
                  <a:pt x="8071066" y="0"/>
                </a:cubicBezTo>
                <a:cubicBezTo>
                  <a:pt x="8340185" y="-19736"/>
                  <a:pt x="8495312" y="-6666"/>
                  <a:pt x="8869909" y="0"/>
                </a:cubicBezTo>
                <a:cubicBezTo>
                  <a:pt x="9244506" y="6666"/>
                  <a:pt x="9501461" y="-13745"/>
                  <a:pt x="9668751" y="0"/>
                </a:cubicBezTo>
                <a:cubicBezTo>
                  <a:pt x="9836041" y="13745"/>
                  <a:pt x="10607605" y="14143"/>
                  <a:pt x="11018520" y="0"/>
                </a:cubicBezTo>
                <a:cubicBezTo>
                  <a:pt x="11019166" y="4451"/>
                  <a:pt x="11019010" y="9226"/>
                  <a:pt x="11018520" y="18288"/>
                </a:cubicBezTo>
                <a:cubicBezTo>
                  <a:pt x="10834966" y="15274"/>
                  <a:pt x="10754561" y="35250"/>
                  <a:pt x="10550233" y="18288"/>
                </a:cubicBezTo>
                <a:cubicBezTo>
                  <a:pt x="10345905" y="1326"/>
                  <a:pt x="9906342" y="45884"/>
                  <a:pt x="9641205" y="18288"/>
                </a:cubicBezTo>
                <a:cubicBezTo>
                  <a:pt x="9376068" y="-9308"/>
                  <a:pt x="9177188" y="43988"/>
                  <a:pt x="8952548" y="18288"/>
                </a:cubicBezTo>
                <a:cubicBezTo>
                  <a:pt x="8727908" y="-7412"/>
                  <a:pt x="8707007" y="3271"/>
                  <a:pt x="8594446" y="18288"/>
                </a:cubicBezTo>
                <a:cubicBezTo>
                  <a:pt x="8481885" y="33305"/>
                  <a:pt x="8175004" y="35109"/>
                  <a:pt x="7905788" y="18288"/>
                </a:cubicBezTo>
                <a:cubicBezTo>
                  <a:pt x="7636572" y="1467"/>
                  <a:pt x="7535638" y="7399"/>
                  <a:pt x="7327316" y="18288"/>
                </a:cubicBezTo>
                <a:cubicBezTo>
                  <a:pt x="7118994" y="29177"/>
                  <a:pt x="6978247" y="47205"/>
                  <a:pt x="6748844" y="18288"/>
                </a:cubicBezTo>
                <a:cubicBezTo>
                  <a:pt x="6519441" y="-10629"/>
                  <a:pt x="6459241" y="43308"/>
                  <a:pt x="6170371" y="18288"/>
                </a:cubicBezTo>
                <a:cubicBezTo>
                  <a:pt x="5881501" y="-6732"/>
                  <a:pt x="5736201" y="35971"/>
                  <a:pt x="5591899" y="18288"/>
                </a:cubicBezTo>
                <a:cubicBezTo>
                  <a:pt x="5447597" y="605"/>
                  <a:pt x="4990303" y="20409"/>
                  <a:pt x="4793056" y="18288"/>
                </a:cubicBezTo>
                <a:cubicBezTo>
                  <a:pt x="4595809" y="16167"/>
                  <a:pt x="4271723" y="2909"/>
                  <a:pt x="4104399" y="18288"/>
                </a:cubicBezTo>
                <a:cubicBezTo>
                  <a:pt x="3937075" y="33667"/>
                  <a:pt x="3923235" y="10730"/>
                  <a:pt x="3746297" y="18288"/>
                </a:cubicBezTo>
                <a:cubicBezTo>
                  <a:pt x="3569359" y="25846"/>
                  <a:pt x="3351081" y="24702"/>
                  <a:pt x="3167825" y="18288"/>
                </a:cubicBezTo>
                <a:cubicBezTo>
                  <a:pt x="2984569" y="11874"/>
                  <a:pt x="2708033" y="13293"/>
                  <a:pt x="2368982" y="18288"/>
                </a:cubicBezTo>
                <a:cubicBezTo>
                  <a:pt x="2029931" y="23283"/>
                  <a:pt x="2009060" y="37671"/>
                  <a:pt x="1900695" y="18288"/>
                </a:cubicBezTo>
                <a:cubicBezTo>
                  <a:pt x="1792330" y="-1095"/>
                  <a:pt x="1183178" y="9337"/>
                  <a:pt x="991667" y="18288"/>
                </a:cubicBezTo>
                <a:cubicBezTo>
                  <a:pt x="800156" y="27239"/>
                  <a:pt x="375690" y="34110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1018520" h="18288" stroke="0" extrusionOk="0">
                <a:moveTo>
                  <a:pt x="0" y="0"/>
                </a:moveTo>
                <a:cubicBezTo>
                  <a:pt x="266588" y="-23405"/>
                  <a:pt x="350503" y="-27031"/>
                  <a:pt x="578472" y="0"/>
                </a:cubicBezTo>
                <a:cubicBezTo>
                  <a:pt x="806441" y="27031"/>
                  <a:pt x="803976" y="13604"/>
                  <a:pt x="936574" y="0"/>
                </a:cubicBezTo>
                <a:cubicBezTo>
                  <a:pt x="1069172" y="-13604"/>
                  <a:pt x="1661335" y="-31902"/>
                  <a:pt x="1845602" y="0"/>
                </a:cubicBezTo>
                <a:cubicBezTo>
                  <a:pt x="2029869" y="31902"/>
                  <a:pt x="2273452" y="17005"/>
                  <a:pt x="2424074" y="0"/>
                </a:cubicBezTo>
                <a:cubicBezTo>
                  <a:pt x="2574696" y="-17005"/>
                  <a:pt x="2790864" y="-28133"/>
                  <a:pt x="3002547" y="0"/>
                </a:cubicBezTo>
                <a:cubicBezTo>
                  <a:pt x="3214230" y="28133"/>
                  <a:pt x="3605033" y="-14934"/>
                  <a:pt x="3911575" y="0"/>
                </a:cubicBezTo>
                <a:cubicBezTo>
                  <a:pt x="4218117" y="14934"/>
                  <a:pt x="4198004" y="3604"/>
                  <a:pt x="4379862" y="0"/>
                </a:cubicBezTo>
                <a:cubicBezTo>
                  <a:pt x="4561720" y="-3604"/>
                  <a:pt x="4941151" y="-37368"/>
                  <a:pt x="5288890" y="0"/>
                </a:cubicBezTo>
                <a:cubicBezTo>
                  <a:pt x="5636629" y="37368"/>
                  <a:pt x="6011513" y="-33898"/>
                  <a:pt x="6197918" y="0"/>
                </a:cubicBezTo>
                <a:cubicBezTo>
                  <a:pt x="6384323" y="33898"/>
                  <a:pt x="6555799" y="11241"/>
                  <a:pt x="6886575" y="0"/>
                </a:cubicBezTo>
                <a:cubicBezTo>
                  <a:pt x="7217351" y="-11241"/>
                  <a:pt x="7604472" y="-44614"/>
                  <a:pt x="7795603" y="0"/>
                </a:cubicBezTo>
                <a:cubicBezTo>
                  <a:pt x="7986734" y="44614"/>
                  <a:pt x="8098870" y="-11086"/>
                  <a:pt x="8374075" y="0"/>
                </a:cubicBezTo>
                <a:cubicBezTo>
                  <a:pt x="8649280" y="11086"/>
                  <a:pt x="8701749" y="-25020"/>
                  <a:pt x="8952548" y="0"/>
                </a:cubicBezTo>
                <a:cubicBezTo>
                  <a:pt x="9203347" y="25020"/>
                  <a:pt x="9519297" y="4274"/>
                  <a:pt x="9751390" y="0"/>
                </a:cubicBezTo>
                <a:cubicBezTo>
                  <a:pt x="9983483" y="-4274"/>
                  <a:pt x="10169881" y="16480"/>
                  <a:pt x="10329863" y="0"/>
                </a:cubicBezTo>
                <a:cubicBezTo>
                  <a:pt x="10489845" y="-16480"/>
                  <a:pt x="10750941" y="-9727"/>
                  <a:pt x="11018520" y="0"/>
                </a:cubicBezTo>
                <a:cubicBezTo>
                  <a:pt x="11018113" y="8690"/>
                  <a:pt x="11018366" y="14141"/>
                  <a:pt x="11018520" y="18288"/>
                </a:cubicBezTo>
                <a:cubicBezTo>
                  <a:pt x="10841176" y="-3597"/>
                  <a:pt x="10399304" y="41504"/>
                  <a:pt x="10219677" y="18288"/>
                </a:cubicBezTo>
                <a:cubicBezTo>
                  <a:pt x="10040050" y="-4928"/>
                  <a:pt x="10030762" y="16144"/>
                  <a:pt x="9861575" y="18288"/>
                </a:cubicBezTo>
                <a:cubicBezTo>
                  <a:pt x="9692388" y="20432"/>
                  <a:pt x="9529439" y="40380"/>
                  <a:pt x="9393288" y="18288"/>
                </a:cubicBezTo>
                <a:cubicBezTo>
                  <a:pt x="9257137" y="-3804"/>
                  <a:pt x="8825003" y="25592"/>
                  <a:pt x="8484260" y="18288"/>
                </a:cubicBezTo>
                <a:cubicBezTo>
                  <a:pt x="8143517" y="10984"/>
                  <a:pt x="8082894" y="45968"/>
                  <a:pt x="7795603" y="18288"/>
                </a:cubicBezTo>
                <a:cubicBezTo>
                  <a:pt x="7508312" y="-9392"/>
                  <a:pt x="7466074" y="19486"/>
                  <a:pt x="7327316" y="18288"/>
                </a:cubicBezTo>
                <a:cubicBezTo>
                  <a:pt x="7188558" y="17090"/>
                  <a:pt x="6869645" y="4657"/>
                  <a:pt x="6638658" y="18288"/>
                </a:cubicBezTo>
                <a:cubicBezTo>
                  <a:pt x="6407671" y="31919"/>
                  <a:pt x="6359238" y="35967"/>
                  <a:pt x="6280556" y="18288"/>
                </a:cubicBezTo>
                <a:cubicBezTo>
                  <a:pt x="6201874" y="609"/>
                  <a:pt x="6041216" y="22404"/>
                  <a:pt x="5922455" y="18288"/>
                </a:cubicBezTo>
                <a:cubicBezTo>
                  <a:pt x="5803694" y="14172"/>
                  <a:pt x="5555521" y="48848"/>
                  <a:pt x="5233797" y="18288"/>
                </a:cubicBezTo>
                <a:cubicBezTo>
                  <a:pt x="4912073" y="-12272"/>
                  <a:pt x="4986440" y="-2740"/>
                  <a:pt x="4765510" y="18288"/>
                </a:cubicBezTo>
                <a:cubicBezTo>
                  <a:pt x="4544580" y="39316"/>
                  <a:pt x="4177715" y="18248"/>
                  <a:pt x="3966667" y="18288"/>
                </a:cubicBezTo>
                <a:cubicBezTo>
                  <a:pt x="3755619" y="18328"/>
                  <a:pt x="3664519" y="22387"/>
                  <a:pt x="3498380" y="18288"/>
                </a:cubicBezTo>
                <a:cubicBezTo>
                  <a:pt x="3332241" y="14189"/>
                  <a:pt x="3065858" y="-7524"/>
                  <a:pt x="2699537" y="18288"/>
                </a:cubicBezTo>
                <a:cubicBezTo>
                  <a:pt x="2333216" y="44100"/>
                  <a:pt x="2505666" y="4650"/>
                  <a:pt x="2341436" y="18288"/>
                </a:cubicBezTo>
                <a:cubicBezTo>
                  <a:pt x="2177206" y="31926"/>
                  <a:pt x="1790164" y="19880"/>
                  <a:pt x="1542593" y="18288"/>
                </a:cubicBezTo>
                <a:cubicBezTo>
                  <a:pt x="1295022" y="16696"/>
                  <a:pt x="1218012" y="39325"/>
                  <a:pt x="1074306" y="18288"/>
                </a:cubicBezTo>
                <a:cubicBezTo>
                  <a:pt x="930600" y="-2749"/>
                  <a:pt x="797266" y="24589"/>
                  <a:pt x="716204" y="18288"/>
                </a:cubicBezTo>
                <a:cubicBezTo>
                  <a:pt x="635142" y="11987"/>
                  <a:pt x="344503" y="4139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rgbClr val="FBAA27"/>
          </a:solidFill>
          <a:ln w="38100" cap="rnd">
            <a:solidFill>
              <a:srgbClr val="FBAA27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CE3234-E25B-FF1C-1272-DD09ED0B1F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0776" y="2071316"/>
            <a:ext cx="6975269" cy="4687714"/>
          </a:xfrm>
        </p:spPr>
        <p:txBody>
          <a:bodyPr anchor="t">
            <a:noAutofit/>
          </a:bodyPr>
          <a:lstStyle/>
          <a:p>
            <a:pPr>
              <a:lnSpc>
                <a:spcPct val="100000"/>
              </a:lnSpc>
              <a:spcAft>
                <a:spcPts val="600"/>
              </a:spcAft>
            </a:pPr>
            <a:r>
              <a:rPr lang="en-GB" sz="2200" b="1" dirty="0">
                <a:latin typeface="+mj-lt"/>
              </a:rPr>
              <a:t>Legal format: Private Limited Company (Ltd) </a:t>
            </a:r>
          </a:p>
          <a:p>
            <a:pPr>
              <a:lnSpc>
                <a:spcPct val="100000"/>
              </a:lnSpc>
              <a:spcAft>
                <a:spcPts val="600"/>
              </a:spcAft>
            </a:pPr>
            <a:r>
              <a:rPr lang="en-GB" sz="2200" b="1" dirty="0">
                <a:latin typeface="+mj-lt"/>
              </a:rPr>
              <a:t>Ensures limited liability and credibility (Companies House, 2024) </a:t>
            </a:r>
          </a:p>
          <a:p>
            <a:pPr>
              <a:lnSpc>
                <a:spcPct val="100000"/>
              </a:lnSpc>
              <a:spcAft>
                <a:spcPts val="600"/>
              </a:spcAft>
            </a:pPr>
            <a:r>
              <a:rPr lang="en-GB" sz="2200" b="1" dirty="0">
                <a:latin typeface="+mj-lt"/>
              </a:rPr>
              <a:t>Roles include: </a:t>
            </a:r>
          </a:p>
          <a:p>
            <a:pPr marL="0" indent="0">
              <a:lnSpc>
                <a:spcPct val="100000"/>
              </a:lnSpc>
              <a:spcAft>
                <a:spcPts val="600"/>
              </a:spcAft>
              <a:buNone/>
            </a:pPr>
            <a:r>
              <a:rPr lang="en-GB" sz="2200" b="1" dirty="0">
                <a:latin typeface="+mj-lt"/>
              </a:rPr>
              <a:t>- Director (myself): Strategy, event planning</a:t>
            </a:r>
          </a:p>
          <a:p>
            <a:pPr marL="0" indent="0">
              <a:lnSpc>
                <a:spcPct val="100000"/>
              </a:lnSpc>
              <a:spcAft>
                <a:spcPts val="600"/>
              </a:spcAft>
              <a:buNone/>
            </a:pPr>
            <a:r>
              <a:rPr lang="en-GB" sz="2200" b="1" dirty="0">
                <a:latin typeface="+mj-lt"/>
              </a:rPr>
              <a:t>- Operations Manager: Venues and logistics</a:t>
            </a:r>
          </a:p>
          <a:p>
            <a:pPr marL="0" indent="0">
              <a:lnSpc>
                <a:spcPct val="100000"/>
              </a:lnSpc>
              <a:spcAft>
                <a:spcPts val="600"/>
              </a:spcAft>
              <a:buNone/>
            </a:pPr>
            <a:r>
              <a:rPr lang="en-GB" sz="2200" b="1" dirty="0">
                <a:latin typeface="+mj-lt"/>
              </a:rPr>
              <a:t>- Marketing Coordinator: Social media and PR</a:t>
            </a:r>
          </a:p>
          <a:p>
            <a:pPr marL="0" indent="0">
              <a:lnSpc>
                <a:spcPct val="100000"/>
              </a:lnSpc>
              <a:spcAft>
                <a:spcPts val="600"/>
              </a:spcAft>
              <a:buNone/>
            </a:pPr>
            <a:r>
              <a:rPr lang="en-GB" sz="2200" b="1" dirty="0">
                <a:latin typeface="+mj-lt"/>
              </a:rPr>
              <a:t>- Finance Officer: Budgets and payments </a:t>
            </a:r>
          </a:p>
          <a:p>
            <a:pPr marL="0" indent="0">
              <a:lnSpc>
                <a:spcPct val="100000"/>
              </a:lnSpc>
              <a:spcAft>
                <a:spcPts val="600"/>
              </a:spcAft>
              <a:buNone/>
            </a:pPr>
            <a:r>
              <a:rPr lang="en-GB" sz="2200" b="1" dirty="0">
                <a:latin typeface="+mj-lt"/>
              </a:rPr>
              <a:t>Supported by freelance DJs, Polish chefs and parish volunteers</a:t>
            </a:r>
          </a:p>
          <a:p>
            <a:pPr marL="0" indent="0">
              <a:lnSpc>
                <a:spcPct val="100000"/>
              </a:lnSpc>
              <a:spcAft>
                <a:spcPts val="600"/>
              </a:spcAft>
              <a:buNone/>
            </a:pPr>
            <a:r>
              <a:rPr lang="en-GB" sz="2200" b="1" dirty="0">
                <a:latin typeface="+mj-lt"/>
              </a:rPr>
              <a:t>(Companies House, 2024; Johnson, Scholes and Whittington, 2020)</a:t>
            </a:r>
          </a:p>
        </p:txBody>
      </p:sp>
      <p:pic>
        <p:nvPicPr>
          <p:cNvPr id="7" name="Picture 6" descr="A colorful flower design on a white background&#10;&#10;AI-generated content may be incorrect.">
            <a:extLst>
              <a:ext uri="{FF2B5EF4-FFF2-40B4-BE49-F238E27FC236}">
                <a16:creationId xmlns:a16="http://schemas.microsoft.com/office/drawing/2014/main" id="{79613006-5D31-38F5-2BB8-14075F462A5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443" r="12950" b="2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34862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9D0886-BCBC-D8BE-73E5-637B9436D0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1238564"/>
            <a:ext cx="4855464" cy="1038292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Legal Requirements</a:t>
            </a:r>
          </a:p>
        </p:txBody>
      </p:sp>
      <p:sp>
        <p:nvSpPr>
          <p:cNvPr id="13" name="Rectangle 6">
            <a:extLst>
              <a:ext uri="{FF2B5EF4-FFF2-40B4-BE49-F238E27FC236}">
                <a16:creationId xmlns:a16="http://schemas.microsoft.com/office/drawing/2014/main" id="{3CE8AF5E-D374-4CF1-90CC-35CF73B81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9084" y="2532888"/>
            <a:ext cx="3291840" cy="18288"/>
          </a:xfrm>
          <a:custGeom>
            <a:avLst/>
            <a:gdLst>
              <a:gd name="connsiteX0" fmla="*/ 0 w 3291840"/>
              <a:gd name="connsiteY0" fmla="*/ 0 h 18288"/>
              <a:gd name="connsiteX1" fmla="*/ 625450 w 3291840"/>
              <a:gd name="connsiteY1" fmla="*/ 0 h 18288"/>
              <a:gd name="connsiteX2" fmla="*/ 1283818 w 3291840"/>
              <a:gd name="connsiteY2" fmla="*/ 0 h 18288"/>
              <a:gd name="connsiteX3" fmla="*/ 1975104 w 3291840"/>
              <a:gd name="connsiteY3" fmla="*/ 0 h 18288"/>
              <a:gd name="connsiteX4" fmla="*/ 2666390 w 3291840"/>
              <a:gd name="connsiteY4" fmla="*/ 0 h 18288"/>
              <a:gd name="connsiteX5" fmla="*/ 3291840 w 3291840"/>
              <a:gd name="connsiteY5" fmla="*/ 0 h 18288"/>
              <a:gd name="connsiteX6" fmla="*/ 3291840 w 3291840"/>
              <a:gd name="connsiteY6" fmla="*/ 18288 h 18288"/>
              <a:gd name="connsiteX7" fmla="*/ 2567635 w 3291840"/>
              <a:gd name="connsiteY7" fmla="*/ 18288 h 18288"/>
              <a:gd name="connsiteX8" fmla="*/ 1843430 w 3291840"/>
              <a:gd name="connsiteY8" fmla="*/ 18288 h 18288"/>
              <a:gd name="connsiteX9" fmla="*/ 1185062 w 3291840"/>
              <a:gd name="connsiteY9" fmla="*/ 18288 h 18288"/>
              <a:gd name="connsiteX10" fmla="*/ 0 w 3291840"/>
              <a:gd name="connsiteY10" fmla="*/ 18288 h 18288"/>
              <a:gd name="connsiteX11" fmla="*/ 0 w 3291840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91840" h="18288" fill="none" extrusionOk="0">
                <a:moveTo>
                  <a:pt x="0" y="0"/>
                </a:moveTo>
                <a:cubicBezTo>
                  <a:pt x="173613" y="5552"/>
                  <a:pt x="489242" y="1770"/>
                  <a:pt x="625450" y="0"/>
                </a:cubicBezTo>
                <a:cubicBezTo>
                  <a:pt x="761658" y="-1770"/>
                  <a:pt x="1015131" y="32079"/>
                  <a:pt x="1283818" y="0"/>
                </a:cubicBezTo>
                <a:cubicBezTo>
                  <a:pt x="1552505" y="-32079"/>
                  <a:pt x="1752773" y="10771"/>
                  <a:pt x="1975104" y="0"/>
                </a:cubicBezTo>
                <a:cubicBezTo>
                  <a:pt x="2197435" y="-10771"/>
                  <a:pt x="2433070" y="21341"/>
                  <a:pt x="2666390" y="0"/>
                </a:cubicBezTo>
                <a:cubicBezTo>
                  <a:pt x="2899710" y="-21341"/>
                  <a:pt x="3028437" y="16612"/>
                  <a:pt x="3291840" y="0"/>
                </a:cubicBezTo>
                <a:cubicBezTo>
                  <a:pt x="3291131" y="8157"/>
                  <a:pt x="3291427" y="12125"/>
                  <a:pt x="3291840" y="18288"/>
                </a:cubicBezTo>
                <a:cubicBezTo>
                  <a:pt x="3043276" y="37868"/>
                  <a:pt x="2921041" y="-12908"/>
                  <a:pt x="2567635" y="18288"/>
                </a:cubicBezTo>
                <a:cubicBezTo>
                  <a:pt x="2214230" y="49484"/>
                  <a:pt x="2189623" y="-13019"/>
                  <a:pt x="1843430" y="18288"/>
                </a:cubicBezTo>
                <a:cubicBezTo>
                  <a:pt x="1497237" y="49595"/>
                  <a:pt x="1492584" y="29180"/>
                  <a:pt x="1185062" y="18288"/>
                </a:cubicBezTo>
                <a:cubicBezTo>
                  <a:pt x="877540" y="7396"/>
                  <a:pt x="313238" y="464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91840" h="18288" stroke="0" extrusionOk="0">
                <a:moveTo>
                  <a:pt x="0" y="0"/>
                </a:moveTo>
                <a:cubicBezTo>
                  <a:pt x="281971" y="23935"/>
                  <a:pt x="485873" y="-14021"/>
                  <a:pt x="625450" y="0"/>
                </a:cubicBezTo>
                <a:cubicBezTo>
                  <a:pt x="765027" y="14021"/>
                  <a:pt x="1048900" y="27914"/>
                  <a:pt x="1185062" y="0"/>
                </a:cubicBezTo>
                <a:cubicBezTo>
                  <a:pt x="1321224" y="-27914"/>
                  <a:pt x="1648252" y="-3988"/>
                  <a:pt x="1909267" y="0"/>
                </a:cubicBezTo>
                <a:cubicBezTo>
                  <a:pt x="2170282" y="3988"/>
                  <a:pt x="2301957" y="25891"/>
                  <a:pt x="2534717" y="0"/>
                </a:cubicBezTo>
                <a:cubicBezTo>
                  <a:pt x="2767477" y="-25891"/>
                  <a:pt x="3078800" y="21500"/>
                  <a:pt x="3291840" y="0"/>
                </a:cubicBezTo>
                <a:cubicBezTo>
                  <a:pt x="3291576" y="4493"/>
                  <a:pt x="3292224" y="9472"/>
                  <a:pt x="3291840" y="18288"/>
                </a:cubicBezTo>
                <a:cubicBezTo>
                  <a:pt x="3120474" y="15714"/>
                  <a:pt x="2816568" y="4633"/>
                  <a:pt x="2633472" y="18288"/>
                </a:cubicBezTo>
                <a:cubicBezTo>
                  <a:pt x="2450376" y="31943"/>
                  <a:pt x="2160769" y="37350"/>
                  <a:pt x="1909267" y="18288"/>
                </a:cubicBezTo>
                <a:cubicBezTo>
                  <a:pt x="1657765" y="-774"/>
                  <a:pt x="1623992" y="9648"/>
                  <a:pt x="1349654" y="18288"/>
                </a:cubicBezTo>
                <a:cubicBezTo>
                  <a:pt x="1075316" y="26928"/>
                  <a:pt x="833426" y="34181"/>
                  <a:pt x="691286" y="18288"/>
                </a:cubicBezTo>
                <a:cubicBezTo>
                  <a:pt x="549146" y="2395"/>
                  <a:pt x="342011" y="24201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rgbClr val="FF3301"/>
          </a:solidFill>
          <a:ln w="38100" cap="rnd">
            <a:solidFill>
              <a:srgbClr val="FF330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B52DB8-1260-1689-4C17-B3F3E2040E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9426" y="2807208"/>
            <a:ext cx="6230040" cy="3725074"/>
          </a:xfrm>
        </p:spPr>
        <p:txBody>
          <a:bodyPr anchor="t">
            <a:normAutofit fontScale="25000" lnSpcReduction="20000"/>
          </a:bodyPr>
          <a:lstStyle/>
          <a:p>
            <a:pPr>
              <a:spcAft>
                <a:spcPts val="600"/>
              </a:spcAft>
            </a:pPr>
            <a:r>
              <a:rPr lang="en-GB" sz="9600" dirty="0">
                <a:latin typeface="+mj-lt"/>
              </a:rPr>
              <a:t>Public Liability Insurance for event safety</a:t>
            </a:r>
          </a:p>
          <a:p>
            <a:pPr>
              <a:spcAft>
                <a:spcPts val="600"/>
              </a:spcAft>
            </a:pPr>
            <a:r>
              <a:rPr lang="en-GB" sz="9600" dirty="0">
                <a:latin typeface="+mj-lt"/>
              </a:rPr>
              <a:t>Temporary Event Notices (TENs) for music and alcohol (Gov.UK, 2024)</a:t>
            </a:r>
          </a:p>
          <a:p>
            <a:pPr>
              <a:spcAft>
                <a:spcPts val="600"/>
              </a:spcAft>
            </a:pPr>
            <a:r>
              <a:rPr lang="en-GB" sz="9600" dirty="0">
                <a:latin typeface="+mj-lt"/>
              </a:rPr>
              <a:t>Food Hygiene Certificates for catering staff (FSA, 2023)</a:t>
            </a:r>
          </a:p>
          <a:p>
            <a:pPr>
              <a:spcAft>
                <a:spcPts val="600"/>
              </a:spcAft>
            </a:pPr>
            <a:r>
              <a:rPr lang="en-GB" sz="9600" dirty="0">
                <a:latin typeface="+mj-lt"/>
              </a:rPr>
              <a:t>GDPR compliance for personal data protection</a:t>
            </a:r>
          </a:p>
          <a:p>
            <a:pPr>
              <a:spcAft>
                <a:spcPts val="600"/>
              </a:spcAft>
            </a:pPr>
            <a:r>
              <a:rPr lang="en-GB" sz="9600" dirty="0">
                <a:latin typeface="+mj-lt"/>
              </a:rPr>
              <a:t>Trademark registration to protect brand identity</a:t>
            </a:r>
          </a:p>
          <a:p>
            <a:pPr marL="0" indent="0">
              <a:spcAft>
                <a:spcPts val="600"/>
              </a:spcAft>
              <a:buNone/>
            </a:pPr>
            <a:endParaRPr lang="en-GB" sz="9600" dirty="0">
              <a:latin typeface="+mj-lt"/>
            </a:endParaRPr>
          </a:p>
          <a:p>
            <a:pPr marL="0" indent="0">
              <a:spcAft>
                <a:spcPts val="600"/>
              </a:spcAft>
              <a:buNone/>
            </a:pPr>
            <a:r>
              <a:rPr lang="en-GB" sz="9600" dirty="0">
                <a:latin typeface="+mj-lt"/>
              </a:rPr>
              <a:t>(FSA, 2023; Companies House, 2024)</a:t>
            </a:r>
          </a:p>
          <a:p>
            <a:pPr>
              <a:lnSpc>
                <a:spcPct val="100000"/>
              </a:lnSpc>
            </a:pPr>
            <a:endParaRPr lang="en-GB" sz="1700" dirty="0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2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5755403" y="1971579"/>
              <a:ext cx="360" cy="2160"/>
            </p14:xfrm>
          </p:contentPart>
        </mc:Choice>
        <mc:Fallback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5737403" y="1956150"/>
                <a:ext cx="36000" cy="32709"/>
              </a:xfrm>
              <a:prstGeom prst="rect">
                <a:avLst/>
              </a:prstGeom>
            </p:spPr>
          </p:pic>
        </mc:Fallback>
      </mc:AlternateContent>
      <p:pic>
        <p:nvPicPr>
          <p:cNvPr id="5" name="Picture 4" descr="A yellow paper with a red push pin attached to it&#10;&#10;AI-generated content may be incorrect.">
            <a:extLst>
              <a:ext uri="{FF2B5EF4-FFF2-40B4-BE49-F238E27FC236}">
                <a16:creationId xmlns:a16="http://schemas.microsoft.com/office/drawing/2014/main" id="{44D5FDC8-4BF9-9A9F-0BDE-88A1BB58F7D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811524" y="1064476"/>
            <a:ext cx="4746492" cy="472904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6C05025-2D48-590C-F5D0-45DF0791882E}"/>
              </a:ext>
            </a:extLst>
          </p:cNvPr>
          <p:cNvSpPr txBox="1"/>
          <p:nvPr/>
        </p:nvSpPr>
        <p:spPr>
          <a:xfrm>
            <a:off x="10312840" y="5593468"/>
            <a:ext cx="1245175" cy="307777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s://www.phantomsandmonsters.com/2017/12/daily-2-cents-they-walk-among-us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6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  <p:pic>
        <p:nvPicPr>
          <p:cNvPr id="16" name="Picture 15" descr="A colorful flower design on a white background&#10;&#10;AI-generated content may be incorrect.">
            <a:extLst>
              <a:ext uri="{FF2B5EF4-FFF2-40B4-BE49-F238E27FC236}">
                <a16:creationId xmlns:a16="http://schemas.microsoft.com/office/drawing/2014/main" id="{265A6528-2948-2D08-D87F-02693071839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980141" y="106991"/>
            <a:ext cx="2563907" cy="1291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81011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D4469056-D581-421C-80DD-CCE96ECB33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0B5E50-0087-A73E-7B19-A97515AB81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50645" y="1184929"/>
            <a:ext cx="4383926" cy="1145407"/>
          </a:xfrm>
        </p:spPr>
        <p:txBody>
          <a:bodyPr anchor="ctr">
            <a:normAutofit/>
          </a:bodyPr>
          <a:lstStyle/>
          <a:p>
            <a:r>
              <a:rPr lang="en-GB" sz="4800" dirty="0"/>
              <a:t>Unique Selling Point </a:t>
            </a:r>
            <a:r>
              <a:rPr lang="en-GB" sz="4000" dirty="0"/>
              <a:t>(USP)</a:t>
            </a: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535742DD-1B16-4E9D-B715-0D74B4574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14992" y="749173"/>
            <a:ext cx="18288" cy="1600200"/>
          </a:xfrm>
          <a:custGeom>
            <a:avLst/>
            <a:gdLst>
              <a:gd name="connsiteX0" fmla="*/ 0 w 18288"/>
              <a:gd name="connsiteY0" fmla="*/ 0 h 1600200"/>
              <a:gd name="connsiteX1" fmla="*/ 18288 w 18288"/>
              <a:gd name="connsiteY1" fmla="*/ 0 h 1600200"/>
              <a:gd name="connsiteX2" fmla="*/ 18288 w 18288"/>
              <a:gd name="connsiteY2" fmla="*/ 549402 h 1600200"/>
              <a:gd name="connsiteX3" fmla="*/ 18288 w 18288"/>
              <a:gd name="connsiteY3" fmla="*/ 1114806 h 1600200"/>
              <a:gd name="connsiteX4" fmla="*/ 18288 w 18288"/>
              <a:gd name="connsiteY4" fmla="*/ 1600200 h 1600200"/>
              <a:gd name="connsiteX5" fmla="*/ 0 w 18288"/>
              <a:gd name="connsiteY5" fmla="*/ 1600200 h 1600200"/>
              <a:gd name="connsiteX6" fmla="*/ 0 w 18288"/>
              <a:gd name="connsiteY6" fmla="*/ 1066800 h 1600200"/>
              <a:gd name="connsiteX7" fmla="*/ 0 w 18288"/>
              <a:gd name="connsiteY7" fmla="*/ 517398 h 1600200"/>
              <a:gd name="connsiteX8" fmla="*/ 0 w 18288"/>
              <a:gd name="connsiteY8" fmla="*/ 0 h 1600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288" h="1600200" fill="none" extrusionOk="0">
                <a:moveTo>
                  <a:pt x="0" y="0"/>
                </a:moveTo>
                <a:cubicBezTo>
                  <a:pt x="4865" y="374"/>
                  <a:pt x="13608" y="53"/>
                  <a:pt x="18288" y="0"/>
                </a:cubicBezTo>
                <a:cubicBezTo>
                  <a:pt x="23286" y="215154"/>
                  <a:pt x="-6672" y="375145"/>
                  <a:pt x="18288" y="549402"/>
                </a:cubicBezTo>
                <a:cubicBezTo>
                  <a:pt x="43248" y="723659"/>
                  <a:pt x="44414" y="873011"/>
                  <a:pt x="18288" y="1114806"/>
                </a:cubicBezTo>
                <a:cubicBezTo>
                  <a:pt x="-7838" y="1356601"/>
                  <a:pt x="13030" y="1360490"/>
                  <a:pt x="18288" y="1600200"/>
                </a:cubicBezTo>
                <a:cubicBezTo>
                  <a:pt x="10638" y="1600772"/>
                  <a:pt x="4111" y="1599793"/>
                  <a:pt x="0" y="1600200"/>
                </a:cubicBezTo>
                <a:cubicBezTo>
                  <a:pt x="-6890" y="1375807"/>
                  <a:pt x="21339" y="1304563"/>
                  <a:pt x="0" y="1066800"/>
                </a:cubicBezTo>
                <a:cubicBezTo>
                  <a:pt x="-21339" y="829037"/>
                  <a:pt x="-23009" y="689986"/>
                  <a:pt x="0" y="517398"/>
                </a:cubicBezTo>
                <a:cubicBezTo>
                  <a:pt x="23009" y="344810"/>
                  <a:pt x="-9921" y="122345"/>
                  <a:pt x="0" y="0"/>
                </a:cubicBezTo>
                <a:close/>
              </a:path>
              <a:path w="18288" h="1600200" stroke="0" extrusionOk="0">
                <a:moveTo>
                  <a:pt x="0" y="0"/>
                </a:moveTo>
                <a:cubicBezTo>
                  <a:pt x="5341" y="9"/>
                  <a:pt x="11148" y="-611"/>
                  <a:pt x="18288" y="0"/>
                </a:cubicBezTo>
                <a:cubicBezTo>
                  <a:pt x="31387" y="104987"/>
                  <a:pt x="17137" y="300374"/>
                  <a:pt x="18288" y="485394"/>
                </a:cubicBezTo>
                <a:cubicBezTo>
                  <a:pt x="19439" y="670414"/>
                  <a:pt x="37394" y="922400"/>
                  <a:pt x="18288" y="1050798"/>
                </a:cubicBezTo>
                <a:cubicBezTo>
                  <a:pt x="-818" y="1179196"/>
                  <a:pt x="6556" y="1394957"/>
                  <a:pt x="18288" y="1600200"/>
                </a:cubicBezTo>
                <a:cubicBezTo>
                  <a:pt x="12642" y="1600430"/>
                  <a:pt x="3803" y="1599869"/>
                  <a:pt x="0" y="1600200"/>
                </a:cubicBezTo>
                <a:cubicBezTo>
                  <a:pt x="10832" y="1355159"/>
                  <a:pt x="-10163" y="1159269"/>
                  <a:pt x="0" y="1034796"/>
                </a:cubicBezTo>
                <a:cubicBezTo>
                  <a:pt x="10163" y="910323"/>
                  <a:pt x="5178" y="626710"/>
                  <a:pt x="0" y="469392"/>
                </a:cubicBezTo>
                <a:cubicBezTo>
                  <a:pt x="-5178" y="312074"/>
                  <a:pt x="20387" y="137476"/>
                  <a:pt x="0" y="0"/>
                </a:cubicBezTo>
                <a:close/>
              </a:path>
            </a:pathLst>
          </a:custGeom>
          <a:solidFill>
            <a:srgbClr val="A95F4C"/>
          </a:solidFill>
          <a:ln w="34925">
            <a:solidFill>
              <a:srgbClr val="A95F4C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1C4804-50F0-9789-2377-D7270D1713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94613" y="274918"/>
            <a:ext cx="6966451" cy="3782561"/>
          </a:xfrm>
        </p:spPr>
        <p:txBody>
          <a:bodyPr anchor="ctr">
            <a:noAutofit/>
          </a:bodyPr>
          <a:lstStyle/>
          <a:p>
            <a:pPr>
              <a:lnSpc>
                <a:spcPct val="100000"/>
              </a:lnSpc>
            </a:pPr>
            <a:r>
              <a:rPr lang="en-GB" sz="2400" b="1" dirty="0">
                <a:latin typeface="+mj-lt"/>
              </a:rPr>
              <a:t>Merges authentic Polish culture with modern event design </a:t>
            </a:r>
          </a:p>
          <a:p>
            <a:pPr>
              <a:lnSpc>
                <a:spcPct val="100000"/>
              </a:lnSpc>
            </a:pPr>
            <a:r>
              <a:rPr lang="en-GB" sz="2400" b="1" dirty="0">
                <a:latin typeface="+mj-lt"/>
              </a:rPr>
              <a:t>Focuses on family-friendly, bilingual experiences</a:t>
            </a:r>
          </a:p>
          <a:p>
            <a:pPr>
              <a:lnSpc>
                <a:spcPct val="100000"/>
              </a:lnSpc>
            </a:pPr>
            <a:r>
              <a:rPr lang="en-GB" sz="2400" b="1" dirty="0">
                <a:latin typeface="+mj-lt"/>
              </a:rPr>
              <a:t>Offers authentic cuisine, traditional </a:t>
            </a:r>
            <a:r>
              <a:rPr lang="en-GB" sz="2400" b="1" dirty="0" err="1">
                <a:latin typeface="+mj-lt"/>
              </a:rPr>
              <a:t>dEcorATION</a:t>
            </a:r>
            <a:r>
              <a:rPr lang="en-GB" sz="2400" b="1" dirty="0">
                <a:latin typeface="+mj-lt"/>
              </a:rPr>
              <a:t> and cultural entertainment </a:t>
            </a:r>
          </a:p>
          <a:p>
            <a:pPr>
              <a:lnSpc>
                <a:spcPct val="100000"/>
              </a:lnSpc>
            </a:pPr>
            <a:r>
              <a:rPr lang="en-GB" sz="2400" b="1" dirty="0">
                <a:latin typeface="+mj-lt"/>
              </a:rPr>
              <a:t>Builds emotional connections with both Polish and British attendees</a:t>
            </a:r>
          </a:p>
          <a:p>
            <a:pPr marL="0" indent="0">
              <a:lnSpc>
                <a:spcPct val="100000"/>
              </a:lnSpc>
              <a:buNone/>
            </a:pPr>
            <a:endParaRPr lang="en-GB" sz="2400" b="1" dirty="0">
              <a:latin typeface="+mj-lt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2400" b="1" dirty="0">
                <a:latin typeface="+mj-lt"/>
              </a:rPr>
              <a:t>(Kotler and Keller, 2016; Burrell, 2019)</a:t>
            </a:r>
          </a:p>
        </p:txBody>
      </p:sp>
      <p:pic>
        <p:nvPicPr>
          <p:cNvPr id="5" name="Picture 4" descr="A colorful flower design on a white background&#10;&#10;AI-generated content may be incorrect.">
            <a:extLst>
              <a:ext uri="{FF2B5EF4-FFF2-40B4-BE49-F238E27FC236}">
                <a16:creationId xmlns:a16="http://schemas.microsoft.com/office/drawing/2014/main" id="{A20992C8-6FD5-64E7-EAF9-39451DF394E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88594" y="65741"/>
            <a:ext cx="2058183" cy="1184930"/>
          </a:xfrm>
          <a:prstGeom prst="rect">
            <a:avLst/>
          </a:prstGeom>
        </p:spPr>
      </p:pic>
      <p:pic>
        <p:nvPicPr>
          <p:cNvPr id="7" name="Picture 6" descr="A group of people in clothing&#10;&#10;AI-generated content may be incorrect.">
            <a:extLst>
              <a:ext uri="{FF2B5EF4-FFF2-40B4-BE49-F238E27FC236}">
                <a16:creationId xmlns:a16="http://schemas.microsoft.com/office/drawing/2014/main" id="{9D96037B-6EFD-26FD-C255-76CA087E554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3114762" y="4508628"/>
            <a:ext cx="2843784" cy="1898225"/>
          </a:xfrm>
          <a:prstGeom prst="rect">
            <a:avLst/>
          </a:prstGeom>
        </p:spPr>
      </p:pic>
      <p:pic>
        <p:nvPicPr>
          <p:cNvPr id="14" name="Picture 13" descr="A plate of food with a fork&#10;&#10;AI-generated content may be incorrect.">
            <a:extLst>
              <a:ext uri="{FF2B5EF4-FFF2-40B4-BE49-F238E27FC236}">
                <a16:creationId xmlns:a16="http://schemas.microsoft.com/office/drawing/2014/main" id="{477BA805-412B-EC9E-E2FC-698FDC89505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6105438" y="4508627"/>
            <a:ext cx="2843784" cy="1898225"/>
          </a:xfrm>
          <a:prstGeom prst="rect">
            <a:avLst/>
          </a:prstGeom>
        </p:spPr>
      </p:pic>
      <p:pic>
        <p:nvPicPr>
          <p:cNvPr id="10" name="Picture 9" descr="A group of decorated eggs&#10;&#10;AI-generated content may be incorrect.">
            <a:extLst>
              <a:ext uri="{FF2B5EF4-FFF2-40B4-BE49-F238E27FC236}">
                <a16:creationId xmlns:a16="http://schemas.microsoft.com/office/drawing/2014/main" id="{1D774570-2D51-CB2F-92A8-6E45A39DB91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9096114" y="4508627"/>
            <a:ext cx="2843784" cy="189822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B5194DE-6E73-8487-C0D9-D74B09B42B26}"/>
              </a:ext>
            </a:extLst>
          </p:cNvPr>
          <p:cNvSpPr txBox="1"/>
          <p:nvPr/>
        </p:nvSpPr>
        <p:spPr>
          <a:xfrm>
            <a:off x="4525141" y="6196295"/>
            <a:ext cx="1433405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://www.flickr.com/photos/wlodi/3526070311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0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FF003EA-ED93-8389-F458-BB271DD099FB}"/>
              </a:ext>
            </a:extLst>
          </p:cNvPr>
          <p:cNvSpPr txBox="1"/>
          <p:nvPr/>
        </p:nvSpPr>
        <p:spPr>
          <a:xfrm>
            <a:off x="10518006" y="6172304"/>
            <a:ext cx="134844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9" tooltip="https://www.flickr.com/photos/j-pocztarski/235591854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1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C72FF77-2A3D-9A4E-A87E-49527EBEAA0C}"/>
              </a:ext>
            </a:extLst>
          </p:cNvPr>
          <p:cNvSpPr txBox="1"/>
          <p:nvPr/>
        </p:nvSpPr>
        <p:spPr>
          <a:xfrm>
            <a:off x="7600776" y="6188237"/>
            <a:ext cx="134844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7" tooltip="https://demimerio.blogspot.com/2015/02/primer-encuentro-con-los-apocrifilicos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11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 dirty="0">
              <a:solidFill>
                <a:srgbClr val="FFFFFF"/>
              </a:solidFill>
            </a:endParaRPr>
          </a:p>
        </p:txBody>
      </p:sp>
      <p:pic>
        <p:nvPicPr>
          <p:cNvPr id="18" name="Picture 17" descr="Long thin sausages on a plate&#10;&#10;AI-generated content may be incorrect.">
            <a:extLst>
              <a:ext uri="{FF2B5EF4-FFF2-40B4-BE49-F238E27FC236}">
                <a16:creationId xmlns:a16="http://schemas.microsoft.com/office/drawing/2014/main" id="{F0483938-473D-CEC0-243D-5CA7206F5B40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3"/>
              </a:ext>
            </a:extLst>
          </a:blip>
          <a:stretch>
            <a:fillRect/>
          </a:stretch>
        </p:blipFill>
        <p:spPr>
          <a:xfrm>
            <a:off x="-50646" y="4527664"/>
            <a:ext cx="3046137" cy="1868686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27BC8D15-98B9-5F74-7737-6504E2352326}"/>
              </a:ext>
            </a:extLst>
          </p:cNvPr>
          <p:cNvSpPr txBox="1"/>
          <p:nvPr/>
        </p:nvSpPr>
        <p:spPr>
          <a:xfrm>
            <a:off x="1068045" y="6196295"/>
            <a:ext cx="192744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13" tooltip="https://cookipedia.co.uk/recipes_wiki/kabanos_sausages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10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9920873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874B53-C15B-5A09-728F-428D56DB3C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64424" y="329184"/>
            <a:ext cx="7548282" cy="1858204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6100" dirty="0"/>
              <a:t>Market Research and Opportunity</a:t>
            </a:r>
          </a:p>
        </p:txBody>
      </p:sp>
      <p:sp>
        <p:nvSpPr>
          <p:cNvPr id="19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2862" y="2395728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rgbClr val="518DD2"/>
          </a:solidFill>
          <a:ln w="38100" cap="rnd">
            <a:solidFill>
              <a:srgbClr val="518DD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1DB8FE-0BEE-B652-D811-6FBFE9581A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4004952"/>
          </a:xfrm>
        </p:spPr>
        <p:txBody>
          <a:bodyPr>
            <a:normAutofit fontScale="62500" lnSpcReduction="20000"/>
          </a:bodyPr>
          <a:lstStyle/>
          <a:p>
            <a:pPr>
              <a:lnSpc>
                <a:spcPct val="120000"/>
              </a:lnSpc>
              <a:spcAft>
                <a:spcPts val="600"/>
              </a:spcAft>
            </a:pPr>
            <a:r>
              <a:rPr lang="en-GB" sz="3900" dirty="0">
                <a:latin typeface="+mj-lt"/>
              </a:rPr>
              <a:t>Tamworth population: 78,000 with ~2,000 Polish residents (ONS, 2021) </a:t>
            </a:r>
          </a:p>
          <a:p>
            <a:pPr>
              <a:lnSpc>
                <a:spcPct val="120000"/>
              </a:lnSpc>
              <a:spcAft>
                <a:spcPts val="600"/>
              </a:spcAft>
            </a:pPr>
            <a:r>
              <a:rPr lang="en-GB" sz="3900" dirty="0">
                <a:latin typeface="+mj-lt"/>
              </a:rPr>
              <a:t>No direct Polish event competitors locally </a:t>
            </a:r>
          </a:p>
          <a:p>
            <a:pPr>
              <a:lnSpc>
                <a:spcPct val="120000"/>
              </a:lnSpc>
              <a:spcAft>
                <a:spcPts val="600"/>
              </a:spcAft>
            </a:pPr>
            <a:r>
              <a:rPr lang="en-GB" sz="3900" dirty="0">
                <a:latin typeface="+mj-lt"/>
              </a:rPr>
              <a:t>UK event industry worth £42.3 billion/year (Eventbrite, 2023) </a:t>
            </a:r>
          </a:p>
          <a:p>
            <a:pPr>
              <a:lnSpc>
                <a:spcPct val="120000"/>
              </a:lnSpc>
              <a:spcAft>
                <a:spcPts val="600"/>
              </a:spcAft>
            </a:pPr>
            <a:r>
              <a:rPr lang="en-GB" sz="3900" dirty="0">
                <a:latin typeface="+mj-lt"/>
              </a:rPr>
              <a:t>Polish communities value faith, food and family gatherings (PSCA, 2023)</a:t>
            </a:r>
          </a:p>
          <a:p>
            <a:pPr>
              <a:lnSpc>
                <a:spcPct val="120000"/>
              </a:lnSpc>
              <a:spcAft>
                <a:spcPts val="600"/>
              </a:spcAft>
            </a:pPr>
            <a:r>
              <a:rPr lang="en-GB" sz="3900" dirty="0">
                <a:latin typeface="+mj-lt"/>
              </a:rPr>
              <a:t>PCPO fills a clear local market gap</a:t>
            </a:r>
          </a:p>
          <a:p>
            <a:pPr marL="0" indent="0">
              <a:lnSpc>
                <a:spcPct val="120000"/>
              </a:lnSpc>
              <a:spcAft>
                <a:spcPts val="600"/>
              </a:spcAft>
              <a:buNone/>
            </a:pPr>
            <a:r>
              <a:rPr lang="en-GB" sz="3900" dirty="0">
                <a:latin typeface="+mj-lt"/>
              </a:rPr>
              <a:t> (ONS, 2021; Eventbrite, 2023; PSCA, 2023)</a:t>
            </a:r>
          </a:p>
          <a:p>
            <a:pPr>
              <a:lnSpc>
                <a:spcPct val="100000"/>
              </a:lnSpc>
            </a:pPr>
            <a:endParaRPr lang="en-GB" sz="2200" dirty="0"/>
          </a:p>
        </p:txBody>
      </p:sp>
      <p:pic>
        <p:nvPicPr>
          <p:cNvPr id="5" name="Picture 4" descr="A building with a tower&#10;&#10;AI-generated content may be incorrect.">
            <a:extLst>
              <a:ext uri="{FF2B5EF4-FFF2-40B4-BE49-F238E27FC236}">
                <a16:creationId xmlns:a16="http://schemas.microsoft.com/office/drawing/2014/main" id="{17B5E990-50D7-DE31-31CB-99E9276F623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1251" r="37815"/>
          <a:stretch>
            <a:fillRect/>
          </a:stretch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2D35FBD-D5B5-48F1-3CAF-466B4E85F416}"/>
              </a:ext>
            </a:extLst>
          </p:cNvPr>
          <p:cNvSpPr txBox="1"/>
          <p:nvPr/>
        </p:nvSpPr>
        <p:spPr>
          <a:xfrm>
            <a:off x="10758595" y="6657945"/>
            <a:ext cx="1433405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geograph.org.uk/photo/8866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  <p:pic>
        <p:nvPicPr>
          <p:cNvPr id="8" name="Picture 7" descr="A colorful flower design on a white background&#10;&#10;AI-generated content may be incorrect.">
            <a:extLst>
              <a:ext uri="{FF2B5EF4-FFF2-40B4-BE49-F238E27FC236}">
                <a16:creationId xmlns:a16="http://schemas.microsoft.com/office/drawing/2014/main" id="{AB1F4DE7-145E-1A2D-0ABF-39FEEBF28C1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7165789" y="120844"/>
            <a:ext cx="2145552" cy="10804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32989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D43A5E-E29A-A0B6-B83A-BD03CC0B8E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05224"/>
            <a:ext cx="10515600" cy="998070"/>
          </a:xfrm>
        </p:spPr>
        <p:txBody>
          <a:bodyPr/>
          <a:lstStyle/>
          <a:p>
            <a:r>
              <a:rPr lang="en-GB"/>
              <a:t>PESTEL Analysis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013C60-BE0F-28B4-6A1F-6890A1FEBA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929384"/>
            <a:ext cx="10989235" cy="4770240"/>
          </a:xfrm>
        </p:spPr>
        <p:txBody>
          <a:bodyPr>
            <a:noAutofit/>
          </a:bodyPr>
          <a:lstStyle/>
          <a:p>
            <a:pPr marL="0" indent="0">
              <a:lnSpc>
                <a:spcPct val="100000"/>
              </a:lnSpc>
              <a:spcAft>
                <a:spcPts val="600"/>
              </a:spcAft>
              <a:buNone/>
            </a:pPr>
            <a:endParaRPr lang="en-GB" sz="2400" dirty="0">
              <a:latin typeface="+mj-lt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C43BF4B5-7C59-1631-86BD-9589352A1E2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91471151"/>
              </p:ext>
            </p:extLst>
          </p:nvPr>
        </p:nvGraphicFramePr>
        <p:xfrm>
          <a:off x="914400" y="2014071"/>
          <a:ext cx="9681882" cy="43372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83126">
                  <a:extLst>
                    <a:ext uri="{9D8B030D-6E8A-4147-A177-3AD203B41FA5}">
                      <a16:colId xmlns:a16="http://schemas.microsoft.com/office/drawing/2014/main" val="1457459641"/>
                    </a:ext>
                  </a:extLst>
                </a:gridCol>
                <a:gridCol w="1383126">
                  <a:extLst>
                    <a:ext uri="{9D8B030D-6E8A-4147-A177-3AD203B41FA5}">
                      <a16:colId xmlns:a16="http://schemas.microsoft.com/office/drawing/2014/main" val="316798349"/>
                    </a:ext>
                  </a:extLst>
                </a:gridCol>
                <a:gridCol w="1383126">
                  <a:extLst>
                    <a:ext uri="{9D8B030D-6E8A-4147-A177-3AD203B41FA5}">
                      <a16:colId xmlns:a16="http://schemas.microsoft.com/office/drawing/2014/main" val="2826496731"/>
                    </a:ext>
                  </a:extLst>
                </a:gridCol>
                <a:gridCol w="1383126">
                  <a:extLst>
                    <a:ext uri="{9D8B030D-6E8A-4147-A177-3AD203B41FA5}">
                      <a16:colId xmlns:a16="http://schemas.microsoft.com/office/drawing/2014/main" val="478227151"/>
                    </a:ext>
                  </a:extLst>
                </a:gridCol>
                <a:gridCol w="1383126">
                  <a:extLst>
                    <a:ext uri="{9D8B030D-6E8A-4147-A177-3AD203B41FA5}">
                      <a16:colId xmlns:a16="http://schemas.microsoft.com/office/drawing/2014/main" val="397633161"/>
                    </a:ext>
                  </a:extLst>
                </a:gridCol>
                <a:gridCol w="1383126">
                  <a:extLst>
                    <a:ext uri="{9D8B030D-6E8A-4147-A177-3AD203B41FA5}">
                      <a16:colId xmlns:a16="http://schemas.microsoft.com/office/drawing/2014/main" val="2409315749"/>
                    </a:ext>
                  </a:extLst>
                </a:gridCol>
                <a:gridCol w="1383126">
                  <a:extLst>
                    <a:ext uri="{9D8B030D-6E8A-4147-A177-3AD203B41FA5}">
                      <a16:colId xmlns:a16="http://schemas.microsoft.com/office/drawing/2014/main" val="45892512"/>
                    </a:ext>
                  </a:extLst>
                </a:gridCol>
              </a:tblGrid>
              <a:tr h="429766">
                <a:tc>
                  <a:txBody>
                    <a:bodyPr/>
                    <a:lstStyle/>
                    <a:p>
                      <a:r>
                        <a:rPr lang="en-GB" sz="1800" b="1" kern="120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Factor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1" kern="120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Political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1" kern="120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Economic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1" kern="120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Social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1" kern="120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Technological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1" kern="120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Environmental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1" kern="120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Legal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25838250"/>
                  </a:ext>
                </a:extLst>
              </a:tr>
              <a:tr h="2331333">
                <a:tc>
                  <a:txBody>
                    <a:bodyPr/>
                    <a:lstStyle/>
                    <a:p>
                      <a:r>
                        <a:rPr lang="en-GB" sz="2000" kern="1200" dirty="0">
                          <a:solidFill>
                            <a:schemeClr val="dk1"/>
                          </a:solidFill>
                          <a:latin typeface="+mj-lt"/>
                          <a:ea typeface="+mn-ea"/>
                          <a:cs typeface="+mn-cs"/>
                        </a:rPr>
                        <a:t>Impact on PCPO </a:t>
                      </a:r>
                      <a:endParaRPr lang="en-GB" sz="20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kern="1200" dirty="0">
                          <a:solidFill>
                            <a:schemeClr val="dk1"/>
                          </a:solidFill>
                          <a:latin typeface="+mj-lt"/>
                          <a:ea typeface="+mn-ea"/>
                          <a:cs typeface="+mn-cs"/>
                        </a:rPr>
                        <a:t>Local councils support cultural inclusion through grants and events through funding and licences. </a:t>
                      </a:r>
                      <a:endParaRPr lang="en-GB" sz="20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kern="1200" dirty="0">
                          <a:solidFill>
                            <a:schemeClr val="dk1"/>
                          </a:solidFill>
                          <a:latin typeface="+mj-lt"/>
                          <a:ea typeface="+mn-ea"/>
                          <a:cs typeface="+mn-cs"/>
                        </a:rPr>
                        <a:t>UK events industry shows strong post-pandemic growth </a:t>
                      </a:r>
                      <a:endParaRPr lang="en-GB" sz="20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kern="1200" dirty="0">
                          <a:solidFill>
                            <a:schemeClr val="dk1"/>
                          </a:solidFill>
                          <a:latin typeface="+mj-lt"/>
                          <a:ea typeface="+mn-ea"/>
                          <a:cs typeface="+mn-cs"/>
                        </a:rPr>
                        <a:t>High community value placed on  Polish traditions, food, and family gatherings encourages attendance. </a:t>
                      </a:r>
                      <a:endParaRPr lang="en-GB" sz="20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kern="1200" dirty="0">
                          <a:solidFill>
                            <a:schemeClr val="dk1"/>
                          </a:solidFill>
                          <a:latin typeface="+mj-lt"/>
                          <a:ea typeface="+mn-ea"/>
                          <a:cs typeface="+mn-cs"/>
                        </a:rPr>
                        <a:t>Social media platforms enhance to reach younger audiences and promote events. </a:t>
                      </a:r>
                      <a:endParaRPr lang="en-GB" sz="20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kern="1200" dirty="0">
                          <a:solidFill>
                            <a:schemeClr val="dk1"/>
                          </a:solidFill>
                          <a:latin typeface="+mj-lt"/>
                          <a:ea typeface="+mn-ea"/>
                          <a:cs typeface="+mn-cs"/>
                        </a:rPr>
                        <a:t>Use of local suppliers to reduce carbon footprint, minimising waste at </a:t>
                      </a:r>
                      <a:r>
                        <a:rPr lang="en-GB" sz="2000" kern="1200" dirty="0" err="1">
                          <a:solidFill>
                            <a:schemeClr val="dk1"/>
                          </a:solidFill>
                          <a:latin typeface="+mj-lt"/>
                          <a:ea typeface="+mn-ea"/>
                          <a:cs typeface="+mn-cs"/>
                        </a:rPr>
                        <a:t>enents</a:t>
                      </a:r>
                      <a:r>
                        <a:rPr lang="en-GB" sz="2000" kern="1200" dirty="0">
                          <a:solidFill>
                            <a:schemeClr val="dk1"/>
                          </a:solidFill>
                          <a:latin typeface="+mj-lt"/>
                          <a:ea typeface="+mn-ea"/>
                          <a:cs typeface="+mn-cs"/>
                        </a:rPr>
                        <a:t>.</a:t>
                      </a:r>
                      <a:endParaRPr lang="en-GB" sz="20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kern="1200" dirty="0">
                          <a:solidFill>
                            <a:schemeClr val="dk1"/>
                          </a:solidFill>
                          <a:latin typeface="+mj-lt"/>
                          <a:ea typeface="+mn-ea"/>
                          <a:cs typeface="+mn-cs"/>
                        </a:rPr>
                        <a:t>Compliance with UK event regulations, GDPR, and food safety standards required to operate legally.</a:t>
                      </a:r>
                      <a:endParaRPr lang="en-GB" sz="2000" dirty="0">
                        <a:latin typeface="+mj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19757157"/>
                  </a:ext>
                </a:extLst>
              </a:tr>
              <a:tr h="137760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kern="1200" dirty="0">
                          <a:solidFill>
                            <a:schemeClr val="dk1"/>
                          </a:solidFill>
                          <a:latin typeface="+mj-lt"/>
                          <a:ea typeface="+mn-ea"/>
                          <a:cs typeface="+mn-cs"/>
                        </a:rPr>
                        <a:t>Reference</a:t>
                      </a:r>
                    </a:p>
                    <a:p>
                      <a:endParaRPr lang="en-GB" sz="20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kern="1200" dirty="0">
                          <a:solidFill>
                            <a:schemeClr val="dk1"/>
                          </a:solidFill>
                          <a:latin typeface="+mj-lt"/>
                          <a:ea typeface="+mn-ea"/>
                          <a:cs typeface="+mn-cs"/>
                        </a:rPr>
                        <a:t>Birmingham City Council (2023)</a:t>
                      </a:r>
                    </a:p>
                    <a:p>
                      <a:endParaRPr lang="en-GB" sz="20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kern="1200" dirty="0">
                          <a:solidFill>
                            <a:schemeClr val="dk1"/>
                          </a:solidFill>
                          <a:latin typeface="+mj-lt"/>
                          <a:ea typeface="+mn-ea"/>
                          <a:cs typeface="+mn-cs"/>
                        </a:rPr>
                        <a:t>Eventbrite (2023)</a:t>
                      </a:r>
                    </a:p>
                    <a:p>
                      <a:endParaRPr lang="en-GB" sz="20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kern="1200" dirty="0">
                          <a:solidFill>
                            <a:schemeClr val="dk1"/>
                          </a:solidFill>
                          <a:latin typeface="+mj-lt"/>
                          <a:ea typeface="+mn-ea"/>
                          <a:cs typeface="+mn-cs"/>
                        </a:rPr>
                        <a:t>Burrell (2019)</a:t>
                      </a:r>
                    </a:p>
                    <a:p>
                      <a:endParaRPr lang="en-GB" sz="20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kern="1200" dirty="0">
                          <a:solidFill>
                            <a:schemeClr val="dk1"/>
                          </a:solidFill>
                          <a:latin typeface="+mj-lt"/>
                          <a:ea typeface="+mn-ea"/>
                          <a:cs typeface="+mn-cs"/>
                        </a:rPr>
                        <a:t>Statista (2024)</a:t>
                      </a:r>
                    </a:p>
                    <a:p>
                      <a:endParaRPr lang="en-GB" sz="20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kern="1200" dirty="0">
                          <a:solidFill>
                            <a:schemeClr val="dk1"/>
                          </a:solidFill>
                          <a:latin typeface="+mj-lt"/>
                          <a:ea typeface="+mn-ea"/>
                          <a:cs typeface="+mn-cs"/>
                        </a:rPr>
                        <a:t>Tamworth  Borough Council (2023)</a:t>
                      </a:r>
                    </a:p>
                    <a:p>
                      <a:endParaRPr lang="en-GB" sz="20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kern="1200" dirty="0">
                          <a:solidFill>
                            <a:schemeClr val="dk1"/>
                          </a:solidFill>
                          <a:latin typeface="+mj-lt"/>
                          <a:ea typeface="+mn-ea"/>
                          <a:cs typeface="+mn-cs"/>
                        </a:rPr>
                        <a:t>FSA (2023); Companies House (2024)</a:t>
                      </a:r>
                    </a:p>
                    <a:p>
                      <a:endParaRPr lang="en-GB" sz="2000" dirty="0">
                        <a:latin typeface="+mj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8993419"/>
                  </a:ext>
                </a:extLst>
              </a:tr>
            </a:tbl>
          </a:graphicData>
        </a:graphic>
      </p:graphicFrame>
      <p:pic>
        <p:nvPicPr>
          <p:cNvPr id="5" name="Picture 4" descr="A colorful flower design on a white background&#10;&#10;AI-generated content may be incorrect.">
            <a:extLst>
              <a:ext uri="{FF2B5EF4-FFF2-40B4-BE49-F238E27FC236}">
                <a16:creationId xmlns:a16="http://schemas.microsoft.com/office/drawing/2014/main" id="{085C6DB5-7B3C-5AF3-BD81-4D1828B4F0A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912780" y="245726"/>
            <a:ext cx="2502683" cy="1260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15866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EBC506-C180-022A-DCE9-4B34CF4DE0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6600"/>
              <a:t>SWOT Analysis</a:t>
            </a:r>
          </a:p>
        </p:txBody>
      </p:sp>
      <p:sp>
        <p:nvSpPr>
          <p:cNvPr id="11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093" y="2563839"/>
            <a:ext cx="3931920" cy="27432"/>
          </a:xfrm>
          <a:custGeom>
            <a:avLst/>
            <a:gdLst>
              <a:gd name="connsiteX0" fmla="*/ 0 w 3931920"/>
              <a:gd name="connsiteY0" fmla="*/ 0 h 27432"/>
              <a:gd name="connsiteX1" fmla="*/ 733958 w 3931920"/>
              <a:gd name="connsiteY1" fmla="*/ 0 h 27432"/>
              <a:gd name="connsiteX2" fmla="*/ 1428598 w 3931920"/>
              <a:gd name="connsiteY2" fmla="*/ 0 h 27432"/>
              <a:gd name="connsiteX3" fmla="*/ 2123237 w 3931920"/>
              <a:gd name="connsiteY3" fmla="*/ 0 h 27432"/>
              <a:gd name="connsiteX4" fmla="*/ 2660599 w 3931920"/>
              <a:gd name="connsiteY4" fmla="*/ 0 h 27432"/>
              <a:gd name="connsiteX5" fmla="*/ 3237281 w 3931920"/>
              <a:gd name="connsiteY5" fmla="*/ 0 h 27432"/>
              <a:gd name="connsiteX6" fmla="*/ 3931920 w 3931920"/>
              <a:gd name="connsiteY6" fmla="*/ 0 h 27432"/>
              <a:gd name="connsiteX7" fmla="*/ 3931920 w 3931920"/>
              <a:gd name="connsiteY7" fmla="*/ 27432 h 27432"/>
              <a:gd name="connsiteX8" fmla="*/ 3276600 w 3931920"/>
              <a:gd name="connsiteY8" fmla="*/ 27432 h 27432"/>
              <a:gd name="connsiteX9" fmla="*/ 2739238 w 3931920"/>
              <a:gd name="connsiteY9" fmla="*/ 27432 h 27432"/>
              <a:gd name="connsiteX10" fmla="*/ 2201875 w 3931920"/>
              <a:gd name="connsiteY10" fmla="*/ 27432 h 27432"/>
              <a:gd name="connsiteX11" fmla="*/ 1507236 w 3931920"/>
              <a:gd name="connsiteY11" fmla="*/ 27432 h 27432"/>
              <a:gd name="connsiteX12" fmla="*/ 930554 w 3931920"/>
              <a:gd name="connsiteY12" fmla="*/ 27432 h 27432"/>
              <a:gd name="connsiteX13" fmla="*/ 0 w 3931920"/>
              <a:gd name="connsiteY13" fmla="*/ 27432 h 27432"/>
              <a:gd name="connsiteX14" fmla="*/ 0 w 3931920"/>
              <a:gd name="connsiteY14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931920" h="27432" fill="none" extrusionOk="0">
                <a:moveTo>
                  <a:pt x="0" y="0"/>
                </a:moveTo>
                <a:cubicBezTo>
                  <a:pt x="245351" y="16874"/>
                  <a:pt x="509174" y="13736"/>
                  <a:pt x="733958" y="0"/>
                </a:cubicBezTo>
                <a:cubicBezTo>
                  <a:pt x="958742" y="-13736"/>
                  <a:pt x="1245406" y="-17215"/>
                  <a:pt x="1428598" y="0"/>
                </a:cubicBezTo>
                <a:cubicBezTo>
                  <a:pt x="1611790" y="17215"/>
                  <a:pt x="1930525" y="20562"/>
                  <a:pt x="2123237" y="0"/>
                </a:cubicBezTo>
                <a:cubicBezTo>
                  <a:pt x="2315949" y="-20562"/>
                  <a:pt x="2485508" y="11332"/>
                  <a:pt x="2660599" y="0"/>
                </a:cubicBezTo>
                <a:cubicBezTo>
                  <a:pt x="2835690" y="-11332"/>
                  <a:pt x="3075198" y="-14809"/>
                  <a:pt x="3237281" y="0"/>
                </a:cubicBezTo>
                <a:cubicBezTo>
                  <a:pt x="3399364" y="14809"/>
                  <a:pt x="3745084" y="-4992"/>
                  <a:pt x="3931920" y="0"/>
                </a:cubicBezTo>
                <a:cubicBezTo>
                  <a:pt x="3930963" y="8431"/>
                  <a:pt x="3931571" y="14612"/>
                  <a:pt x="3931920" y="27432"/>
                </a:cubicBezTo>
                <a:cubicBezTo>
                  <a:pt x="3765435" y="40792"/>
                  <a:pt x="3452398" y="38703"/>
                  <a:pt x="3276600" y="27432"/>
                </a:cubicBezTo>
                <a:cubicBezTo>
                  <a:pt x="3100802" y="16161"/>
                  <a:pt x="2914889" y="26998"/>
                  <a:pt x="2739238" y="27432"/>
                </a:cubicBezTo>
                <a:cubicBezTo>
                  <a:pt x="2563587" y="27866"/>
                  <a:pt x="2395484" y="39154"/>
                  <a:pt x="2201875" y="27432"/>
                </a:cubicBezTo>
                <a:cubicBezTo>
                  <a:pt x="2008266" y="15710"/>
                  <a:pt x="1781367" y="4899"/>
                  <a:pt x="1507236" y="27432"/>
                </a:cubicBezTo>
                <a:cubicBezTo>
                  <a:pt x="1233105" y="49965"/>
                  <a:pt x="1075495" y="47542"/>
                  <a:pt x="930554" y="27432"/>
                </a:cubicBezTo>
                <a:cubicBezTo>
                  <a:pt x="785613" y="7322"/>
                  <a:pt x="268930" y="30433"/>
                  <a:pt x="0" y="27432"/>
                </a:cubicBezTo>
                <a:cubicBezTo>
                  <a:pt x="226" y="18208"/>
                  <a:pt x="-648" y="12891"/>
                  <a:pt x="0" y="0"/>
                </a:cubicBezTo>
                <a:close/>
              </a:path>
              <a:path w="3931920" h="27432" stroke="0" extrusionOk="0">
                <a:moveTo>
                  <a:pt x="0" y="0"/>
                </a:moveTo>
                <a:cubicBezTo>
                  <a:pt x="278269" y="4786"/>
                  <a:pt x="349028" y="-10422"/>
                  <a:pt x="616001" y="0"/>
                </a:cubicBezTo>
                <a:cubicBezTo>
                  <a:pt x="882974" y="10422"/>
                  <a:pt x="931617" y="-15515"/>
                  <a:pt x="1153363" y="0"/>
                </a:cubicBezTo>
                <a:cubicBezTo>
                  <a:pt x="1375109" y="15515"/>
                  <a:pt x="1704089" y="-3631"/>
                  <a:pt x="1887322" y="0"/>
                </a:cubicBezTo>
                <a:cubicBezTo>
                  <a:pt x="2070555" y="3631"/>
                  <a:pt x="2344155" y="2213"/>
                  <a:pt x="2503322" y="0"/>
                </a:cubicBezTo>
                <a:cubicBezTo>
                  <a:pt x="2662489" y="-2213"/>
                  <a:pt x="2976859" y="26691"/>
                  <a:pt x="3119323" y="0"/>
                </a:cubicBezTo>
                <a:cubicBezTo>
                  <a:pt x="3261787" y="-26691"/>
                  <a:pt x="3588171" y="-28651"/>
                  <a:pt x="3931920" y="0"/>
                </a:cubicBezTo>
                <a:cubicBezTo>
                  <a:pt x="3930565" y="9524"/>
                  <a:pt x="3930718" y="13975"/>
                  <a:pt x="3931920" y="27432"/>
                </a:cubicBezTo>
                <a:cubicBezTo>
                  <a:pt x="3664329" y="4021"/>
                  <a:pt x="3437686" y="14511"/>
                  <a:pt x="3276600" y="27432"/>
                </a:cubicBezTo>
                <a:cubicBezTo>
                  <a:pt x="3115514" y="40353"/>
                  <a:pt x="2913592" y="48967"/>
                  <a:pt x="2739238" y="27432"/>
                </a:cubicBezTo>
                <a:cubicBezTo>
                  <a:pt x="2564884" y="5897"/>
                  <a:pt x="2294049" y="39820"/>
                  <a:pt x="2083918" y="27432"/>
                </a:cubicBezTo>
                <a:cubicBezTo>
                  <a:pt x="1873787" y="15044"/>
                  <a:pt x="1718903" y="21388"/>
                  <a:pt x="1428598" y="27432"/>
                </a:cubicBezTo>
                <a:cubicBezTo>
                  <a:pt x="1138293" y="33476"/>
                  <a:pt x="952209" y="50441"/>
                  <a:pt x="812597" y="27432"/>
                </a:cubicBezTo>
                <a:cubicBezTo>
                  <a:pt x="672985" y="4423"/>
                  <a:pt x="305800" y="28240"/>
                  <a:pt x="0" y="27432"/>
                </a:cubicBezTo>
                <a:cubicBezTo>
                  <a:pt x="-800" y="16780"/>
                  <a:pt x="-583" y="12910"/>
                  <a:pt x="0" y="0"/>
                </a:cubicBezTo>
                <a:close/>
              </a:path>
            </a:pathLst>
          </a:custGeom>
          <a:solidFill>
            <a:srgbClr val="9E6D60"/>
          </a:solidFill>
          <a:ln w="38100" cap="rnd">
            <a:solidFill>
              <a:srgbClr val="9E6D60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82413E-9ECD-5360-10A9-CB24C8F6A6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7105" y="2713318"/>
            <a:ext cx="5797177" cy="4048521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1700" b="1" dirty="0">
                <a:latin typeface="+mj-lt"/>
              </a:rPr>
              <a:t>     </a:t>
            </a:r>
            <a:r>
              <a:rPr lang="en-GB" sz="1900" b="1" dirty="0">
                <a:latin typeface="+mj-lt"/>
              </a:rPr>
              <a:t>Strengths</a:t>
            </a:r>
            <a:r>
              <a:rPr lang="en-GB" sz="1700" b="1" dirty="0">
                <a:latin typeface="+mj-lt"/>
              </a:rPr>
              <a:t>                                                                             </a:t>
            </a:r>
            <a:r>
              <a:rPr lang="en-GB" sz="1900" b="1" dirty="0">
                <a:latin typeface="+mj-lt"/>
              </a:rPr>
              <a:t>Weaknesses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700" b="1" dirty="0">
                <a:latin typeface="+mj-lt"/>
              </a:rPr>
              <a:t>-Authentic Polish cultural identity                                         - Limited start-up funds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700" b="1" dirty="0">
                <a:latin typeface="+mj-lt"/>
              </a:rPr>
              <a:t>-Bilingual staff and entertainment engagement                        - New brand in early stage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700" b="1" dirty="0">
                <a:latin typeface="+mj-lt"/>
              </a:rPr>
              <a:t>-Strong community links with local POLISH  PARISH.                    - Reliance on freelance    staff LIKE DJ</a:t>
            </a:r>
          </a:p>
          <a:p>
            <a:pPr marL="0" indent="0">
              <a:lnSpc>
                <a:spcPct val="100000"/>
              </a:lnSpc>
              <a:buNone/>
            </a:pPr>
            <a:endParaRPr lang="en-GB" sz="1700" b="1" dirty="0">
              <a:latin typeface="+mj-lt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1700" b="1" dirty="0">
                <a:latin typeface="+mj-lt"/>
              </a:rPr>
              <a:t>      </a:t>
            </a:r>
            <a:r>
              <a:rPr lang="en-GB" sz="1900" b="1" dirty="0">
                <a:latin typeface="+mj-lt"/>
              </a:rPr>
              <a:t>Opportunities                                                              Threats 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700" b="1" dirty="0">
                <a:latin typeface="+mj-lt"/>
              </a:rPr>
              <a:t>-Council and community funding                                           - Economic downturn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700" b="1" dirty="0">
                <a:latin typeface="+mj-lt"/>
              </a:rPr>
              <a:t>-Local partnerships and sponsorships                                      - Competition from larger cities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700" b="1" dirty="0">
                <a:latin typeface="+mj-lt"/>
              </a:rPr>
              <a:t>-Growing demand for multicultural events                             - Cost fluctuations in catering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500" dirty="0"/>
              <a:t> 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500" dirty="0"/>
              <a:t>(Kotler and Keller, 2016; Burns, 2020)</a:t>
            </a:r>
          </a:p>
          <a:p>
            <a:pPr marL="0" indent="0">
              <a:lnSpc>
                <a:spcPct val="100000"/>
              </a:lnSpc>
              <a:buNone/>
            </a:pPr>
            <a:endParaRPr lang="en-GB" sz="1100" dirty="0"/>
          </a:p>
        </p:txBody>
      </p:sp>
      <p:pic>
        <p:nvPicPr>
          <p:cNvPr id="5" name="Picture 4" descr="A group of people discussing something&#10;&#10;AI-generated content may be incorrect.">
            <a:extLst>
              <a:ext uri="{FF2B5EF4-FFF2-40B4-BE49-F238E27FC236}">
                <a16:creationId xmlns:a16="http://schemas.microsoft.com/office/drawing/2014/main" id="{CC23BEB5-DDA1-C7B0-9622-D41ED7DFDDF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810" r="32769"/>
          <a:stretch>
            <a:fillRect/>
          </a:stretch>
        </p:blipFill>
        <p:spPr>
          <a:xfrm>
            <a:off x="5952565" y="10"/>
            <a:ext cx="6237912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pic>
        <p:nvPicPr>
          <p:cNvPr id="4" name="Picture 3" descr="A colorful flower design on a white background&#10;&#10;AI-generated content may be incorrect.">
            <a:extLst>
              <a:ext uri="{FF2B5EF4-FFF2-40B4-BE49-F238E27FC236}">
                <a16:creationId xmlns:a16="http://schemas.microsoft.com/office/drawing/2014/main" id="{5B046B3A-1EEE-FB15-C84E-49707C07877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080118" y="191361"/>
            <a:ext cx="2571506" cy="10756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82721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AC193D-9760-3CE8-093B-30D4EC7A95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70"/>
            <a:ext cx="6894576" cy="1784538"/>
          </a:xfrm>
        </p:spPr>
        <p:txBody>
          <a:bodyPr anchor="b">
            <a:normAutofit/>
          </a:bodyPr>
          <a:lstStyle/>
          <a:p>
            <a:r>
              <a:rPr lang="en-GB" sz="7200"/>
              <a:t>Marketing Strategy</a:t>
            </a:r>
          </a:p>
        </p:txBody>
      </p:sp>
      <p:sp>
        <p:nvSpPr>
          <p:cNvPr id="19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093" y="2395391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rgbClr val="CA5C87"/>
          </a:solidFill>
          <a:ln w="38100" cap="rnd">
            <a:solidFill>
              <a:srgbClr val="CA5C87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BCD1CB-6090-2703-106E-43AF2F9C7A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708307"/>
            <a:ext cx="6894576" cy="3963884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Aft>
                <a:spcPts val="600"/>
              </a:spcAft>
            </a:pPr>
            <a:r>
              <a:rPr lang="en-GB" sz="2400" dirty="0">
                <a:latin typeface="+mj-lt"/>
              </a:rPr>
              <a:t>Polish Families: Facebook, community schools, parish networks</a:t>
            </a:r>
          </a:p>
          <a:p>
            <a:pPr>
              <a:lnSpc>
                <a:spcPct val="100000"/>
              </a:lnSpc>
              <a:spcAft>
                <a:spcPts val="600"/>
              </a:spcAft>
            </a:pPr>
            <a:r>
              <a:rPr lang="en-GB" sz="2400" dirty="0">
                <a:latin typeface="+mj-lt"/>
              </a:rPr>
              <a:t>Young Adults: Instagram, TikTok and competitions (Statista, 2024) </a:t>
            </a:r>
          </a:p>
          <a:p>
            <a:pPr>
              <a:lnSpc>
                <a:spcPct val="100000"/>
              </a:lnSpc>
              <a:spcAft>
                <a:spcPts val="600"/>
              </a:spcAft>
            </a:pPr>
            <a:r>
              <a:rPr lang="en-GB" sz="2400" dirty="0">
                <a:latin typeface="+mj-lt"/>
              </a:rPr>
              <a:t>Older Adults: Parish bulletins, Tamworth Herald newspaper </a:t>
            </a:r>
          </a:p>
          <a:p>
            <a:pPr>
              <a:lnSpc>
                <a:spcPct val="100000"/>
              </a:lnSpc>
              <a:spcAft>
                <a:spcPts val="600"/>
              </a:spcAft>
            </a:pPr>
            <a:r>
              <a:rPr lang="en-GB" sz="2400" dirty="0">
                <a:latin typeface="+mj-lt"/>
              </a:rPr>
              <a:t>Non-Polish Locals: Council events listings and local press </a:t>
            </a:r>
          </a:p>
          <a:p>
            <a:pPr>
              <a:lnSpc>
                <a:spcPct val="100000"/>
              </a:lnSpc>
              <a:spcAft>
                <a:spcPts val="600"/>
              </a:spcAft>
            </a:pPr>
            <a:r>
              <a:rPr lang="en-GB" sz="2400" dirty="0">
                <a:latin typeface="+mj-lt"/>
              </a:rPr>
              <a:t>Combination of digital and traditional promotion ensures broad reach</a:t>
            </a:r>
          </a:p>
          <a:p>
            <a:pPr marL="0" indent="0">
              <a:lnSpc>
                <a:spcPct val="100000"/>
              </a:lnSpc>
              <a:spcAft>
                <a:spcPts val="600"/>
              </a:spcAft>
              <a:buNone/>
            </a:pPr>
            <a:r>
              <a:rPr lang="en-GB" sz="2400" dirty="0">
                <a:latin typeface="+mj-lt"/>
              </a:rPr>
              <a:t> </a:t>
            </a:r>
          </a:p>
          <a:p>
            <a:pPr marL="0" indent="0">
              <a:lnSpc>
                <a:spcPct val="100000"/>
              </a:lnSpc>
              <a:spcAft>
                <a:spcPts val="600"/>
              </a:spcAft>
              <a:buNone/>
            </a:pPr>
            <a:r>
              <a:rPr lang="en-GB" sz="2400" dirty="0">
                <a:latin typeface="+mj-lt"/>
              </a:rPr>
              <a:t> (Kotler and Keller, 2016; Johnson et al., 2020)</a:t>
            </a:r>
          </a:p>
        </p:txBody>
      </p:sp>
      <p:pic>
        <p:nvPicPr>
          <p:cNvPr id="20" name="Picture 19" descr="A group of people sitting around a table with a white sheet of paper&#10;&#10;AI-generated content may be incorrect.">
            <a:extLst>
              <a:ext uri="{FF2B5EF4-FFF2-40B4-BE49-F238E27FC236}">
                <a16:creationId xmlns:a16="http://schemas.microsoft.com/office/drawing/2014/main" id="{6B1339BA-9C06-A1F9-1A64-AF0C16992FC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5688" r="31088"/>
          <a:stretch>
            <a:fillRect/>
          </a:stretch>
        </p:blipFill>
        <p:spPr>
          <a:xfrm>
            <a:off x="7010399" y="10"/>
            <a:ext cx="5181601" cy="6857990"/>
          </a:xfrm>
          <a:custGeom>
            <a:avLst/>
            <a:gdLst/>
            <a:ahLst/>
            <a:cxnLst/>
            <a:rect l="l" t="t" r="r" b="b"/>
            <a:pathLst>
              <a:path w="4050601" h="6858000">
                <a:moveTo>
                  <a:pt x="26697" y="0"/>
                </a:moveTo>
                <a:lnTo>
                  <a:pt x="4050601" y="0"/>
                </a:lnTo>
                <a:lnTo>
                  <a:pt x="4050601" y="6858000"/>
                </a:lnTo>
                <a:lnTo>
                  <a:pt x="28376" y="6858000"/>
                </a:lnTo>
                <a:lnTo>
                  <a:pt x="28782" y="6851321"/>
                </a:lnTo>
                <a:cubicBezTo>
                  <a:pt x="31911" y="6730915"/>
                  <a:pt x="35027" y="6610471"/>
                  <a:pt x="38157" y="6489990"/>
                </a:cubicBezTo>
                <a:cubicBezTo>
                  <a:pt x="38284" y="6484913"/>
                  <a:pt x="39171" y="6479963"/>
                  <a:pt x="39171" y="6474886"/>
                </a:cubicBezTo>
                <a:cubicBezTo>
                  <a:pt x="48166" y="6361042"/>
                  <a:pt x="53107" y="6247198"/>
                  <a:pt x="18899" y="6136019"/>
                </a:cubicBezTo>
                <a:cubicBezTo>
                  <a:pt x="15871" y="6125573"/>
                  <a:pt x="14262" y="6114773"/>
                  <a:pt x="14084" y="6103909"/>
                </a:cubicBezTo>
                <a:cubicBezTo>
                  <a:pt x="12413" y="6006983"/>
                  <a:pt x="16644" y="5910056"/>
                  <a:pt x="26754" y="5813650"/>
                </a:cubicBezTo>
                <a:cubicBezTo>
                  <a:pt x="31949" y="5754507"/>
                  <a:pt x="26754" y="5694475"/>
                  <a:pt x="43478" y="5635967"/>
                </a:cubicBezTo>
                <a:cubicBezTo>
                  <a:pt x="50864" y="5606890"/>
                  <a:pt x="55109" y="5577103"/>
                  <a:pt x="56147" y="5547125"/>
                </a:cubicBezTo>
                <a:cubicBezTo>
                  <a:pt x="59948" y="5474529"/>
                  <a:pt x="38537" y="5406248"/>
                  <a:pt x="18139" y="5337713"/>
                </a:cubicBezTo>
                <a:cubicBezTo>
                  <a:pt x="7370" y="5301414"/>
                  <a:pt x="-5426" y="5264355"/>
                  <a:pt x="2429" y="5226280"/>
                </a:cubicBezTo>
                <a:cubicBezTo>
                  <a:pt x="16707" y="5167720"/>
                  <a:pt x="24854" y="5107828"/>
                  <a:pt x="26754" y="5047581"/>
                </a:cubicBezTo>
                <a:cubicBezTo>
                  <a:pt x="26754" y="5004937"/>
                  <a:pt x="16365" y="4963181"/>
                  <a:pt x="20039" y="4920664"/>
                </a:cubicBezTo>
                <a:cubicBezTo>
                  <a:pt x="28211" y="4838181"/>
                  <a:pt x="30238" y="4755203"/>
                  <a:pt x="26121" y="4672415"/>
                </a:cubicBezTo>
                <a:cubicBezTo>
                  <a:pt x="26095" y="4639315"/>
                  <a:pt x="29846" y="4606317"/>
                  <a:pt x="37270" y="4574054"/>
                </a:cubicBezTo>
                <a:cubicBezTo>
                  <a:pt x="46506" y="4517120"/>
                  <a:pt x="48419" y="4459246"/>
                  <a:pt x="42971" y="4401829"/>
                </a:cubicBezTo>
                <a:cubicBezTo>
                  <a:pt x="37016" y="4335324"/>
                  <a:pt x="19279" y="4269835"/>
                  <a:pt x="14845" y="4203331"/>
                </a:cubicBezTo>
                <a:cubicBezTo>
                  <a:pt x="7876" y="4093167"/>
                  <a:pt x="17759" y="3983003"/>
                  <a:pt x="27514" y="3873347"/>
                </a:cubicBezTo>
                <a:cubicBezTo>
                  <a:pt x="35116" y="3803010"/>
                  <a:pt x="37143" y="3732178"/>
                  <a:pt x="33596" y="3661523"/>
                </a:cubicBezTo>
                <a:cubicBezTo>
                  <a:pt x="29161" y="3605426"/>
                  <a:pt x="22193" y="3549329"/>
                  <a:pt x="20926" y="3493232"/>
                </a:cubicBezTo>
                <a:cubicBezTo>
                  <a:pt x="18646" y="3392967"/>
                  <a:pt x="19532" y="3292703"/>
                  <a:pt x="25360" y="3192439"/>
                </a:cubicBezTo>
                <a:cubicBezTo>
                  <a:pt x="28274" y="3142180"/>
                  <a:pt x="32962" y="3092429"/>
                  <a:pt x="34989" y="3041789"/>
                </a:cubicBezTo>
                <a:cubicBezTo>
                  <a:pt x="37016" y="2991149"/>
                  <a:pt x="41071" y="2940002"/>
                  <a:pt x="29542" y="2890377"/>
                </a:cubicBezTo>
                <a:cubicBezTo>
                  <a:pt x="10030" y="2805978"/>
                  <a:pt x="24347" y="2721959"/>
                  <a:pt x="28528" y="2637813"/>
                </a:cubicBezTo>
                <a:cubicBezTo>
                  <a:pt x="31062" y="2585523"/>
                  <a:pt x="46266" y="2531964"/>
                  <a:pt x="32836" y="2481198"/>
                </a:cubicBezTo>
                <a:cubicBezTo>
                  <a:pt x="11677" y="2401621"/>
                  <a:pt x="25487" y="2323694"/>
                  <a:pt x="32836" y="2245386"/>
                </a:cubicBezTo>
                <a:cubicBezTo>
                  <a:pt x="41311" y="2171280"/>
                  <a:pt x="39816" y="2096361"/>
                  <a:pt x="28401" y="2022648"/>
                </a:cubicBezTo>
                <a:cubicBezTo>
                  <a:pt x="14084" y="1949518"/>
                  <a:pt x="14084" y="1874307"/>
                  <a:pt x="28401" y="1801178"/>
                </a:cubicBezTo>
                <a:cubicBezTo>
                  <a:pt x="40260" y="1740816"/>
                  <a:pt x="41628" y="1678868"/>
                  <a:pt x="32455" y="1618037"/>
                </a:cubicBezTo>
                <a:cubicBezTo>
                  <a:pt x="26247" y="1574505"/>
                  <a:pt x="15098" y="1531226"/>
                  <a:pt x="13578" y="1487694"/>
                </a:cubicBezTo>
                <a:cubicBezTo>
                  <a:pt x="10436" y="1396656"/>
                  <a:pt x="12298" y="1305517"/>
                  <a:pt x="19153" y="1214696"/>
                </a:cubicBezTo>
                <a:cubicBezTo>
                  <a:pt x="27134" y="1111259"/>
                  <a:pt x="42464" y="1008202"/>
                  <a:pt x="31822" y="904004"/>
                </a:cubicBezTo>
                <a:cubicBezTo>
                  <a:pt x="28148" y="868213"/>
                  <a:pt x="20673" y="832549"/>
                  <a:pt x="19913" y="796632"/>
                </a:cubicBezTo>
                <a:cubicBezTo>
                  <a:pt x="18266" y="729366"/>
                  <a:pt x="17505" y="662989"/>
                  <a:pt x="21306" y="593565"/>
                </a:cubicBezTo>
                <a:cubicBezTo>
                  <a:pt x="25107" y="524142"/>
                  <a:pt x="39550" y="453703"/>
                  <a:pt x="29795" y="385549"/>
                </a:cubicBezTo>
                <a:cubicBezTo>
                  <a:pt x="20039" y="317394"/>
                  <a:pt x="26374" y="250382"/>
                  <a:pt x="32709" y="183497"/>
                </a:cubicBezTo>
                <a:cubicBezTo>
                  <a:pt x="35750" y="151705"/>
                  <a:pt x="37809" y="120261"/>
                  <a:pt x="37254" y="88945"/>
                </a:cubicBezTo>
                <a:close/>
              </a:path>
            </a:pathLst>
          </a:custGeom>
        </p:spPr>
      </p:pic>
      <p:pic>
        <p:nvPicPr>
          <p:cNvPr id="17" name="Picture 16" descr="A colorful flower design on a white background&#10;&#10;AI-generated content may be incorrect.">
            <a:extLst>
              <a:ext uri="{FF2B5EF4-FFF2-40B4-BE49-F238E27FC236}">
                <a16:creationId xmlns:a16="http://schemas.microsoft.com/office/drawing/2014/main" id="{6E9BF3FA-1926-823E-FB04-45B7F1BEF37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954306" y="0"/>
            <a:ext cx="2211294" cy="11136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07855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1302C7-F079-8F02-DEBF-4BD203C588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Funding &amp; Start-Up Costs</a:t>
            </a:r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58873682-14E0-30C5-41DF-96E7220F3108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325364831"/>
              </p:ext>
            </p:extLst>
          </p:nvPr>
        </p:nvGraphicFramePr>
        <p:xfrm>
          <a:off x="274918" y="1929384"/>
          <a:ext cx="5892800" cy="46208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40D5F5-9BC4-2CAA-8AC6-145451A7DCA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61847" y="2719294"/>
            <a:ext cx="5744881" cy="4138706"/>
          </a:xfrm>
        </p:spPr>
        <p:txBody>
          <a:bodyPr numCol="2">
            <a:normAutofit fontScale="77500" lnSpcReduction="20000"/>
          </a:bodyPr>
          <a:lstStyle/>
          <a:p>
            <a:pPr>
              <a:lnSpc>
                <a:spcPct val="120000"/>
              </a:lnSpc>
              <a:spcAft>
                <a:spcPts val="600"/>
              </a:spcAft>
            </a:pPr>
            <a:r>
              <a:rPr lang="en-GB" dirty="0">
                <a:latin typeface="+mj-lt"/>
              </a:rPr>
              <a:t>Category Estimated Cost (£) </a:t>
            </a:r>
          </a:p>
          <a:p>
            <a:pPr>
              <a:lnSpc>
                <a:spcPct val="120000"/>
              </a:lnSpc>
              <a:spcAft>
                <a:spcPts val="600"/>
              </a:spcAft>
            </a:pPr>
            <a:r>
              <a:rPr lang="en-GB" dirty="0">
                <a:latin typeface="+mj-lt"/>
              </a:rPr>
              <a:t>Venue hire &amp; licences 4,000</a:t>
            </a:r>
          </a:p>
          <a:p>
            <a:pPr>
              <a:lnSpc>
                <a:spcPct val="120000"/>
              </a:lnSpc>
              <a:spcAft>
                <a:spcPts val="600"/>
              </a:spcAft>
            </a:pPr>
            <a:r>
              <a:rPr lang="en-GB" dirty="0">
                <a:latin typeface="+mj-lt"/>
              </a:rPr>
              <a:t>Catering &amp; supplies 5,000</a:t>
            </a:r>
          </a:p>
          <a:p>
            <a:pPr>
              <a:lnSpc>
                <a:spcPct val="120000"/>
              </a:lnSpc>
              <a:spcAft>
                <a:spcPts val="600"/>
              </a:spcAft>
            </a:pPr>
            <a:r>
              <a:rPr lang="en-GB" dirty="0">
                <a:latin typeface="+mj-lt"/>
              </a:rPr>
              <a:t>Marketing &amp; promotion 3,000</a:t>
            </a:r>
          </a:p>
          <a:p>
            <a:pPr>
              <a:lnSpc>
                <a:spcPct val="120000"/>
              </a:lnSpc>
              <a:spcAft>
                <a:spcPts val="600"/>
              </a:spcAft>
            </a:pPr>
            <a:r>
              <a:rPr lang="en-GB" dirty="0">
                <a:latin typeface="+mj-lt"/>
              </a:rPr>
              <a:t>Website &amp; branding 2,000</a:t>
            </a:r>
          </a:p>
          <a:p>
            <a:pPr>
              <a:lnSpc>
                <a:spcPct val="120000"/>
              </a:lnSpc>
              <a:spcAft>
                <a:spcPts val="600"/>
              </a:spcAft>
            </a:pPr>
            <a:endParaRPr lang="en-GB" dirty="0">
              <a:latin typeface="+mj-lt"/>
            </a:endParaRPr>
          </a:p>
          <a:p>
            <a:pPr>
              <a:lnSpc>
                <a:spcPct val="120000"/>
              </a:lnSpc>
              <a:spcAft>
                <a:spcPts val="600"/>
              </a:spcAft>
            </a:pPr>
            <a:r>
              <a:rPr lang="en-GB" dirty="0">
                <a:latin typeface="+mj-lt"/>
              </a:rPr>
              <a:t>Staff &amp; training 4,000</a:t>
            </a:r>
          </a:p>
          <a:p>
            <a:pPr>
              <a:lnSpc>
                <a:spcPct val="120000"/>
              </a:lnSpc>
              <a:spcAft>
                <a:spcPts val="600"/>
              </a:spcAft>
            </a:pPr>
            <a:r>
              <a:rPr lang="en-GB" dirty="0">
                <a:latin typeface="+mj-lt"/>
              </a:rPr>
              <a:t>Legal &amp; admin 1,500</a:t>
            </a:r>
          </a:p>
          <a:p>
            <a:pPr>
              <a:lnSpc>
                <a:spcPct val="120000"/>
              </a:lnSpc>
              <a:spcAft>
                <a:spcPts val="600"/>
              </a:spcAft>
            </a:pPr>
            <a:r>
              <a:rPr lang="en-GB" dirty="0">
                <a:latin typeface="+mj-lt"/>
              </a:rPr>
              <a:t>Equipment &amp; decoration 2,500</a:t>
            </a:r>
          </a:p>
          <a:p>
            <a:pPr>
              <a:lnSpc>
                <a:spcPct val="120000"/>
              </a:lnSpc>
              <a:spcAft>
                <a:spcPts val="600"/>
              </a:spcAft>
            </a:pPr>
            <a:r>
              <a:rPr lang="en-GB" dirty="0">
                <a:latin typeface="+mj-lt"/>
              </a:rPr>
              <a:t>Contingency fund 3,000  </a:t>
            </a:r>
          </a:p>
          <a:p>
            <a:pPr marL="0" indent="0">
              <a:lnSpc>
                <a:spcPct val="120000"/>
              </a:lnSpc>
              <a:spcAft>
                <a:spcPts val="600"/>
              </a:spcAft>
              <a:buNone/>
            </a:pPr>
            <a:r>
              <a:rPr lang="en-GB" dirty="0">
                <a:latin typeface="+mj-lt"/>
              </a:rPr>
              <a:t> (Burns, 2020; Tamworth    Borough Council, 2023)</a:t>
            </a:r>
          </a:p>
          <a:p>
            <a:endParaRPr lang="en-GB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C602B0FA-92DC-620A-C418-1600FBE521C4}"/>
              </a:ext>
            </a:extLst>
          </p:cNvPr>
          <p:cNvSpPr txBox="1"/>
          <p:nvPr/>
        </p:nvSpPr>
        <p:spPr>
          <a:xfrm>
            <a:off x="6472518" y="2020325"/>
            <a:ext cx="408192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>
                <a:latin typeface="+mj-lt"/>
              </a:rPr>
              <a:t>Month 1 Start-Up Expenses</a:t>
            </a:r>
            <a:r>
              <a:rPr lang="en-GB" sz="3000" dirty="0"/>
              <a:t>: </a:t>
            </a:r>
          </a:p>
          <a:p>
            <a:endParaRPr lang="en-GB" dirty="0"/>
          </a:p>
        </p:txBody>
      </p:sp>
      <p:pic>
        <p:nvPicPr>
          <p:cNvPr id="21" name="Picture 20" descr="A colorful flower design on a white background&#10;&#10;AI-generated content may be incorrect.">
            <a:extLst>
              <a:ext uri="{FF2B5EF4-FFF2-40B4-BE49-F238E27FC236}">
                <a16:creationId xmlns:a16="http://schemas.microsoft.com/office/drawing/2014/main" id="{99AE7883-D48D-173F-7143-314E97D443C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7058213" y="126429"/>
            <a:ext cx="3018118" cy="15199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8166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010910-1A8A-3969-F3D9-D0C6937833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6600"/>
              <a:t>Conclusion</a:t>
            </a:r>
          </a:p>
        </p:txBody>
      </p:sp>
      <p:sp>
        <p:nvSpPr>
          <p:cNvPr id="16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093" y="2563839"/>
            <a:ext cx="3931920" cy="27432"/>
          </a:xfrm>
          <a:custGeom>
            <a:avLst/>
            <a:gdLst>
              <a:gd name="connsiteX0" fmla="*/ 0 w 3931920"/>
              <a:gd name="connsiteY0" fmla="*/ 0 h 27432"/>
              <a:gd name="connsiteX1" fmla="*/ 733958 w 3931920"/>
              <a:gd name="connsiteY1" fmla="*/ 0 h 27432"/>
              <a:gd name="connsiteX2" fmla="*/ 1428598 w 3931920"/>
              <a:gd name="connsiteY2" fmla="*/ 0 h 27432"/>
              <a:gd name="connsiteX3" fmla="*/ 2123237 w 3931920"/>
              <a:gd name="connsiteY3" fmla="*/ 0 h 27432"/>
              <a:gd name="connsiteX4" fmla="*/ 2660599 w 3931920"/>
              <a:gd name="connsiteY4" fmla="*/ 0 h 27432"/>
              <a:gd name="connsiteX5" fmla="*/ 3237281 w 3931920"/>
              <a:gd name="connsiteY5" fmla="*/ 0 h 27432"/>
              <a:gd name="connsiteX6" fmla="*/ 3931920 w 3931920"/>
              <a:gd name="connsiteY6" fmla="*/ 0 h 27432"/>
              <a:gd name="connsiteX7" fmla="*/ 3931920 w 3931920"/>
              <a:gd name="connsiteY7" fmla="*/ 27432 h 27432"/>
              <a:gd name="connsiteX8" fmla="*/ 3276600 w 3931920"/>
              <a:gd name="connsiteY8" fmla="*/ 27432 h 27432"/>
              <a:gd name="connsiteX9" fmla="*/ 2739238 w 3931920"/>
              <a:gd name="connsiteY9" fmla="*/ 27432 h 27432"/>
              <a:gd name="connsiteX10" fmla="*/ 2201875 w 3931920"/>
              <a:gd name="connsiteY10" fmla="*/ 27432 h 27432"/>
              <a:gd name="connsiteX11" fmla="*/ 1507236 w 3931920"/>
              <a:gd name="connsiteY11" fmla="*/ 27432 h 27432"/>
              <a:gd name="connsiteX12" fmla="*/ 930554 w 3931920"/>
              <a:gd name="connsiteY12" fmla="*/ 27432 h 27432"/>
              <a:gd name="connsiteX13" fmla="*/ 0 w 3931920"/>
              <a:gd name="connsiteY13" fmla="*/ 27432 h 27432"/>
              <a:gd name="connsiteX14" fmla="*/ 0 w 3931920"/>
              <a:gd name="connsiteY14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931920" h="27432" fill="none" extrusionOk="0">
                <a:moveTo>
                  <a:pt x="0" y="0"/>
                </a:moveTo>
                <a:cubicBezTo>
                  <a:pt x="245351" y="16874"/>
                  <a:pt x="509174" y="13736"/>
                  <a:pt x="733958" y="0"/>
                </a:cubicBezTo>
                <a:cubicBezTo>
                  <a:pt x="958742" y="-13736"/>
                  <a:pt x="1245406" y="-17215"/>
                  <a:pt x="1428598" y="0"/>
                </a:cubicBezTo>
                <a:cubicBezTo>
                  <a:pt x="1611790" y="17215"/>
                  <a:pt x="1930525" y="20562"/>
                  <a:pt x="2123237" y="0"/>
                </a:cubicBezTo>
                <a:cubicBezTo>
                  <a:pt x="2315949" y="-20562"/>
                  <a:pt x="2485508" y="11332"/>
                  <a:pt x="2660599" y="0"/>
                </a:cubicBezTo>
                <a:cubicBezTo>
                  <a:pt x="2835690" y="-11332"/>
                  <a:pt x="3075198" y="-14809"/>
                  <a:pt x="3237281" y="0"/>
                </a:cubicBezTo>
                <a:cubicBezTo>
                  <a:pt x="3399364" y="14809"/>
                  <a:pt x="3745084" y="-4992"/>
                  <a:pt x="3931920" y="0"/>
                </a:cubicBezTo>
                <a:cubicBezTo>
                  <a:pt x="3930963" y="8431"/>
                  <a:pt x="3931571" y="14612"/>
                  <a:pt x="3931920" y="27432"/>
                </a:cubicBezTo>
                <a:cubicBezTo>
                  <a:pt x="3765435" y="40792"/>
                  <a:pt x="3452398" y="38703"/>
                  <a:pt x="3276600" y="27432"/>
                </a:cubicBezTo>
                <a:cubicBezTo>
                  <a:pt x="3100802" y="16161"/>
                  <a:pt x="2914889" y="26998"/>
                  <a:pt x="2739238" y="27432"/>
                </a:cubicBezTo>
                <a:cubicBezTo>
                  <a:pt x="2563587" y="27866"/>
                  <a:pt x="2395484" y="39154"/>
                  <a:pt x="2201875" y="27432"/>
                </a:cubicBezTo>
                <a:cubicBezTo>
                  <a:pt x="2008266" y="15710"/>
                  <a:pt x="1781367" y="4899"/>
                  <a:pt x="1507236" y="27432"/>
                </a:cubicBezTo>
                <a:cubicBezTo>
                  <a:pt x="1233105" y="49965"/>
                  <a:pt x="1075495" y="47542"/>
                  <a:pt x="930554" y="27432"/>
                </a:cubicBezTo>
                <a:cubicBezTo>
                  <a:pt x="785613" y="7322"/>
                  <a:pt x="268930" y="30433"/>
                  <a:pt x="0" y="27432"/>
                </a:cubicBezTo>
                <a:cubicBezTo>
                  <a:pt x="226" y="18208"/>
                  <a:pt x="-648" y="12891"/>
                  <a:pt x="0" y="0"/>
                </a:cubicBezTo>
                <a:close/>
              </a:path>
              <a:path w="3931920" h="27432" stroke="0" extrusionOk="0">
                <a:moveTo>
                  <a:pt x="0" y="0"/>
                </a:moveTo>
                <a:cubicBezTo>
                  <a:pt x="278269" y="4786"/>
                  <a:pt x="349028" y="-10422"/>
                  <a:pt x="616001" y="0"/>
                </a:cubicBezTo>
                <a:cubicBezTo>
                  <a:pt x="882974" y="10422"/>
                  <a:pt x="931617" y="-15515"/>
                  <a:pt x="1153363" y="0"/>
                </a:cubicBezTo>
                <a:cubicBezTo>
                  <a:pt x="1375109" y="15515"/>
                  <a:pt x="1704089" y="-3631"/>
                  <a:pt x="1887322" y="0"/>
                </a:cubicBezTo>
                <a:cubicBezTo>
                  <a:pt x="2070555" y="3631"/>
                  <a:pt x="2344155" y="2213"/>
                  <a:pt x="2503322" y="0"/>
                </a:cubicBezTo>
                <a:cubicBezTo>
                  <a:pt x="2662489" y="-2213"/>
                  <a:pt x="2976859" y="26691"/>
                  <a:pt x="3119323" y="0"/>
                </a:cubicBezTo>
                <a:cubicBezTo>
                  <a:pt x="3261787" y="-26691"/>
                  <a:pt x="3588171" y="-28651"/>
                  <a:pt x="3931920" y="0"/>
                </a:cubicBezTo>
                <a:cubicBezTo>
                  <a:pt x="3930565" y="9524"/>
                  <a:pt x="3930718" y="13975"/>
                  <a:pt x="3931920" y="27432"/>
                </a:cubicBezTo>
                <a:cubicBezTo>
                  <a:pt x="3664329" y="4021"/>
                  <a:pt x="3437686" y="14511"/>
                  <a:pt x="3276600" y="27432"/>
                </a:cubicBezTo>
                <a:cubicBezTo>
                  <a:pt x="3115514" y="40353"/>
                  <a:pt x="2913592" y="48967"/>
                  <a:pt x="2739238" y="27432"/>
                </a:cubicBezTo>
                <a:cubicBezTo>
                  <a:pt x="2564884" y="5897"/>
                  <a:pt x="2294049" y="39820"/>
                  <a:pt x="2083918" y="27432"/>
                </a:cubicBezTo>
                <a:cubicBezTo>
                  <a:pt x="1873787" y="15044"/>
                  <a:pt x="1718903" y="21388"/>
                  <a:pt x="1428598" y="27432"/>
                </a:cubicBezTo>
                <a:cubicBezTo>
                  <a:pt x="1138293" y="33476"/>
                  <a:pt x="952209" y="50441"/>
                  <a:pt x="812597" y="27432"/>
                </a:cubicBezTo>
                <a:cubicBezTo>
                  <a:pt x="672985" y="4423"/>
                  <a:pt x="305800" y="28240"/>
                  <a:pt x="0" y="27432"/>
                </a:cubicBezTo>
                <a:cubicBezTo>
                  <a:pt x="-800" y="16780"/>
                  <a:pt x="-583" y="12910"/>
                  <a:pt x="0" y="0"/>
                </a:cubicBezTo>
                <a:close/>
              </a:path>
            </a:pathLst>
          </a:custGeom>
          <a:solidFill>
            <a:srgbClr val="C13068"/>
          </a:solidFill>
          <a:ln w="38100" cap="rnd">
            <a:solidFill>
              <a:srgbClr val="C13068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16DCA9-75D4-E56E-7B8A-D542864F8C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529" y="2722820"/>
            <a:ext cx="5319059" cy="3809811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en-GB" sz="2000" dirty="0">
                <a:latin typeface="+mj-lt"/>
              </a:rPr>
              <a:t>PCPO celebrates Polish traditions and promotes multicultural inclusion </a:t>
            </a:r>
          </a:p>
          <a:p>
            <a:pPr>
              <a:lnSpc>
                <a:spcPct val="100000"/>
              </a:lnSpc>
            </a:pPr>
            <a:r>
              <a:rPr lang="en-GB" sz="2000" dirty="0">
                <a:latin typeface="+mj-lt"/>
              </a:rPr>
              <a:t>Strong market potential supported by research and analysis </a:t>
            </a:r>
          </a:p>
          <a:p>
            <a:pPr>
              <a:lnSpc>
                <a:spcPct val="100000"/>
              </a:lnSpc>
            </a:pPr>
            <a:r>
              <a:rPr lang="en-GB" sz="2000" dirty="0">
                <a:latin typeface="+mj-lt"/>
              </a:rPr>
              <a:t>Clear USP, well-structured management and realistic funding plan </a:t>
            </a:r>
          </a:p>
          <a:p>
            <a:pPr>
              <a:lnSpc>
                <a:spcPct val="100000"/>
              </a:lnSpc>
            </a:pPr>
            <a:r>
              <a:rPr lang="en-GB" sz="2000" dirty="0">
                <a:latin typeface="+mj-lt"/>
              </a:rPr>
              <a:t>Goal: become Staffordshire’s leading Polish event organiser </a:t>
            </a:r>
          </a:p>
          <a:p>
            <a:pPr>
              <a:lnSpc>
                <a:spcPct val="100000"/>
              </a:lnSpc>
            </a:pPr>
            <a:r>
              <a:rPr lang="en-GB" sz="2000" dirty="0">
                <a:latin typeface="+mj-lt"/>
              </a:rPr>
              <a:t>“Bringing people together through joy, culture and community.”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000" dirty="0">
                <a:latin typeface="+mj-lt"/>
              </a:rPr>
              <a:t> 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000" dirty="0">
                <a:latin typeface="+mj-lt"/>
              </a:rPr>
              <a:t>(Burrell, 2019; Kotler and Keller, 2016)</a:t>
            </a:r>
          </a:p>
        </p:txBody>
      </p:sp>
      <p:pic>
        <p:nvPicPr>
          <p:cNvPr id="5" name="Picture 4" descr="A green bag with flowers and a red and white ribbon&#10;&#10;AI-generated content may be incorrect.">
            <a:extLst>
              <a:ext uri="{FF2B5EF4-FFF2-40B4-BE49-F238E27FC236}">
                <a16:creationId xmlns:a16="http://schemas.microsoft.com/office/drawing/2014/main" id="{B2951480-7981-7F7B-4674-BC6EDEF3C43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2438" r="-1" b="12788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6601A72-735D-DDDA-A30B-C4E3A8CB19A4}"/>
              </a:ext>
            </a:extLst>
          </p:cNvPr>
          <p:cNvSpPr txBox="1"/>
          <p:nvPr/>
        </p:nvSpPr>
        <p:spPr>
          <a:xfrm>
            <a:off x="10664018" y="6657945"/>
            <a:ext cx="152798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flickr.com/photos/ylvas/424034486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94021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8B356F-FE5B-E400-53FF-B0FF8E3217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7623C0-61F1-8780-E539-8A628CF2D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929383"/>
            <a:ext cx="10929471" cy="4794146"/>
          </a:xfrm>
        </p:spPr>
        <p:txBody>
          <a:bodyPr>
            <a:normAutofit fontScale="25000" lnSpcReduction="20000"/>
          </a:bodyPr>
          <a:lstStyle/>
          <a:p>
            <a:r>
              <a:rPr lang="en-GB" sz="6400" dirty="0">
                <a:latin typeface="+mj-lt"/>
              </a:rPr>
              <a:t>1. Birmingham City Council (2023) </a:t>
            </a:r>
            <a:r>
              <a:rPr lang="en-GB" sz="6400" i="1" dirty="0">
                <a:latin typeface="+mj-lt"/>
              </a:rPr>
              <a:t>Community grants and support programmes</a:t>
            </a:r>
            <a:r>
              <a:rPr lang="en-GB" sz="6400" dirty="0">
                <a:latin typeface="+mj-lt"/>
              </a:rPr>
              <a:t>. Available at: </a:t>
            </a:r>
            <a:r>
              <a:rPr lang="en-GB" sz="6400" u="sng" dirty="0">
                <a:latin typeface="+mj-lt"/>
                <a:hlinkClick r:id="rId2" tooltip="Original URL: https://www.birmingham.gov.uk/. Click or tap if you trust this link."/>
              </a:rPr>
              <a:t>https://www.birmingham.gov.uk</a:t>
            </a:r>
            <a:r>
              <a:rPr lang="en-GB" sz="6400" dirty="0">
                <a:latin typeface="+mj-lt"/>
              </a:rPr>
              <a:t> (Accessed: 16 September 2025). </a:t>
            </a:r>
          </a:p>
          <a:p>
            <a:r>
              <a:rPr lang="en-GB" sz="6400" dirty="0">
                <a:latin typeface="+mj-lt"/>
              </a:rPr>
              <a:t>2. British Business Bank (2024) </a:t>
            </a:r>
            <a:r>
              <a:rPr lang="en-GB" sz="6400" i="1" dirty="0">
                <a:latin typeface="+mj-lt"/>
              </a:rPr>
              <a:t>Start-up loans for new businesses</a:t>
            </a:r>
            <a:r>
              <a:rPr lang="en-GB" sz="6400" dirty="0">
                <a:latin typeface="+mj-lt"/>
              </a:rPr>
              <a:t>. Available at: </a:t>
            </a:r>
            <a:r>
              <a:rPr lang="en-GB" sz="6400" u="sng" dirty="0">
                <a:latin typeface="+mj-lt"/>
                <a:hlinkClick r:id="rId3" tooltip="Original URL: https://www.startuploans.co.uk/. Click or tap if you trust this link."/>
              </a:rPr>
              <a:t>https://www.startuploans.co.uk</a:t>
            </a:r>
            <a:r>
              <a:rPr lang="en-GB" sz="6400" dirty="0">
                <a:latin typeface="+mj-lt"/>
              </a:rPr>
              <a:t> (Accessed: 18 September 2025). </a:t>
            </a:r>
          </a:p>
          <a:p>
            <a:r>
              <a:rPr lang="en-GB" sz="6400" dirty="0">
                <a:latin typeface="+mj-lt"/>
              </a:rPr>
              <a:t>3. Burns, P. (2020) </a:t>
            </a:r>
            <a:r>
              <a:rPr lang="en-GB" sz="6400" i="1" dirty="0">
                <a:latin typeface="+mj-lt"/>
              </a:rPr>
              <a:t>Entrepreneurship and Small Business</a:t>
            </a:r>
            <a:r>
              <a:rPr lang="en-GB" sz="6400" dirty="0">
                <a:latin typeface="+mj-lt"/>
              </a:rPr>
              <a:t>. 5th </a:t>
            </a:r>
            <a:r>
              <a:rPr lang="en-GB" sz="6400" dirty="0" err="1">
                <a:latin typeface="+mj-lt"/>
              </a:rPr>
              <a:t>edn</a:t>
            </a:r>
            <a:r>
              <a:rPr lang="en-GB" sz="6400" dirty="0">
                <a:latin typeface="+mj-lt"/>
              </a:rPr>
              <a:t>. London: Palgrave Macmillan. </a:t>
            </a:r>
          </a:p>
          <a:p>
            <a:r>
              <a:rPr lang="en-GB" sz="6400" dirty="0">
                <a:latin typeface="+mj-lt"/>
              </a:rPr>
              <a:t>4. Burrell, K. (2019) </a:t>
            </a:r>
            <a:r>
              <a:rPr lang="en-GB" sz="6400" i="1" dirty="0">
                <a:latin typeface="+mj-lt"/>
              </a:rPr>
              <a:t>Polish Migration to the UK after 2004</a:t>
            </a:r>
            <a:r>
              <a:rPr lang="en-GB" sz="6400" dirty="0">
                <a:latin typeface="+mj-lt"/>
              </a:rPr>
              <a:t>: Why Did So Many Come? Abingdon: Routledge. </a:t>
            </a:r>
          </a:p>
          <a:p>
            <a:r>
              <a:rPr lang="en-GB" sz="6400" dirty="0">
                <a:latin typeface="+mj-lt"/>
              </a:rPr>
              <a:t>5. Companies House (2024) </a:t>
            </a:r>
            <a:r>
              <a:rPr lang="en-GB" sz="6400" i="1" dirty="0">
                <a:latin typeface="+mj-lt"/>
              </a:rPr>
              <a:t>Incorporating your company: Private limited company by shares</a:t>
            </a:r>
            <a:r>
              <a:rPr lang="en-GB" sz="6400" dirty="0">
                <a:latin typeface="+mj-lt"/>
              </a:rPr>
              <a:t>. Available at: </a:t>
            </a:r>
            <a:r>
              <a:rPr lang="en-GB" sz="6400" u="sng" dirty="0">
                <a:latin typeface="+mj-lt"/>
                <a:hlinkClick r:id="rId4" tooltip="Original URL: https://www.gov.uk/limited-company-formation. Click or tap if you trust this link."/>
              </a:rPr>
              <a:t>https://www.gov.uk/limited-company-formation</a:t>
            </a:r>
            <a:r>
              <a:rPr lang="en-GB" sz="6400" dirty="0">
                <a:latin typeface="+mj-lt"/>
              </a:rPr>
              <a:t> (Accessed: 16 September 2025). </a:t>
            </a:r>
          </a:p>
          <a:p>
            <a:r>
              <a:rPr lang="en-GB" sz="6400" dirty="0">
                <a:latin typeface="+mj-lt"/>
              </a:rPr>
              <a:t>6. Eventbrite (2023) UK </a:t>
            </a:r>
            <a:r>
              <a:rPr lang="en-GB" sz="6400" i="1" dirty="0">
                <a:latin typeface="+mj-lt"/>
              </a:rPr>
              <a:t>Event Industry Statistics 2023</a:t>
            </a:r>
            <a:r>
              <a:rPr lang="en-GB" sz="6400" dirty="0">
                <a:latin typeface="+mj-lt"/>
              </a:rPr>
              <a:t>. Available at: </a:t>
            </a:r>
            <a:r>
              <a:rPr lang="en-GB" sz="6400" u="sng" dirty="0">
                <a:latin typeface="+mj-lt"/>
                <a:hlinkClick r:id="rId5" tooltip="Original URL: https://www.eventbrite.co.uk/. Click or tap if you trust this link."/>
              </a:rPr>
              <a:t>https://www.eventbrite.co.uk</a:t>
            </a:r>
            <a:r>
              <a:rPr lang="en-GB" sz="6400" dirty="0">
                <a:latin typeface="+mj-lt"/>
              </a:rPr>
              <a:t> (Accessed: 17 September 2025). </a:t>
            </a:r>
          </a:p>
          <a:p>
            <a:r>
              <a:rPr lang="en-GB" sz="6400" dirty="0">
                <a:latin typeface="+mj-lt"/>
              </a:rPr>
              <a:t>7. Food Standards Agency (FSA) (2023) </a:t>
            </a:r>
            <a:r>
              <a:rPr lang="en-GB" sz="6400" i="1" dirty="0">
                <a:latin typeface="+mj-lt"/>
              </a:rPr>
              <a:t>Food business regulations and requirements</a:t>
            </a:r>
            <a:r>
              <a:rPr lang="en-GB" sz="6400" dirty="0">
                <a:latin typeface="+mj-lt"/>
              </a:rPr>
              <a:t>. Available at: </a:t>
            </a:r>
            <a:r>
              <a:rPr lang="en-GB" sz="6400" u="sng" dirty="0">
                <a:latin typeface="+mj-lt"/>
                <a:hlinkClick r:id="rId6" tooltip="Original URL: https://www.food.gov.uk/. Click or tap if you trust this link."/>
              </a:rPr>
              <a:t>https://www.food.gov.uk</a:t>
            </a:r>
            <a:r>
              <a:rPr lang="en-GB" sz="6400" dirty="0">
                <a:latin typeface="+mj-lt"/>
              </a:rPr>
              <a:t> (Accessed: 16 September 2025). </a:t>
            </a:r>
          </a:p>
          <a:p>
            <a:r>
              <a:rPr lang="en-GB" sz="6400" dirty="0">
                <a:latin typeface="+mj-lt"/>
              </a:rPr>
              <a:t>8. Johnson, G., Scholes, K. and Whittington, R. (2020) </a:t>
            </a:r>
            <a:r>
              <a:rPr lang="en-GB" sz="6400" i="1" dirty="0">
                <a:latin typeface="+mj-lt"/>
              </a:rPr>
              <a:t>Exploring Corporate Strategy</a:t>
            </a:r>
            <a:r>
              <a:rPr lang="en-GB" sz="6400" dirty="0">
                <a:latin typeface="+mj-lt"/>
              </a:rPr>
              <a:t>. 11th </a:t>
            </a:r>
            <a:r>
              <a:rPr lang="en-GB" sz="6400" dirty="0" err="1">
                <a:latin typeface="+mj-lt"/>
              </a:rPr>
              <a:t>edn</a:t>
            </a:r>
            <a:r>
              <a:rPr lang="en-GB" sz="6400" dirty="0">
                <a:latin typeface="+mj-lt"/>
              </a:rPr>
              <a:t>. Harlow: Pearson. </a:t>
            </a:r>
          </a:p>
          <a:p>
            <a:r>
              <a:rPr lang="en-GB" sz="6400" dirty="0">
                <a:latin typeface="+mj-lt"/>
              </a:rPr>
              <a:t>9. Kotler, P. and Keller, K. (2016) </a:t>
            </a:r>
            <a:r>
              <a:rPr lang="en-GB" sz="6400" i="1" dirty="0">
                <a:latin typeface="+mj-lt"/>
              </a:rPr>
              <a:t>Marketing Management</a:t>
            </a:r>
            <a:r>
              <a:rPr lang="en-GB" sz="6400" dirty="0">
                <a:latin typeface="+mj-lt"/>
              </a:rPr>
              <a:t>. 15th </a:t>
            </a:r>
            <a:r>
              <a:rPr lang="en-GB" sz="6400" dirty="0" err="1">
                <a:latin typeface="+mj-lt"/>
              </a:rPr>
              <a:t>edn</a:t>
            </a:r>
            <a:r>
              <a:rPr lang="en-GB" sz="6400" dirty="0">
                <a:latin typeface="+mj-lt"/>
              </a:rPr>
              <a:t>. Harlow: Pearson. </a:t>
            </a:r>
          </a:p>
          <a:p>
            <a:r>
              <a:rPr lang="en-GB" sz="6400" dirty="0">
                <a:latin typeface="+mj-lt"/>
              </a:rPr>
              <a:t>10. Office for National Statistics (ONS) (2021) </a:t>
            </a:r>
            <a:r>
              <a:rPr lang="en-GB" sz="6400" i="1" dirty="0">
                <a:latin typeface="+mj-lt"/>
              </a:rPr>
              <a:t>Population by country of birth and nationality, UK: Tamworth.</a:t>
            </a:r>
            <a:r>
              <a:rPr lang="en-GB" sz="6400" dirty="0">
                <a:latin typeface="+mj-lt"/>
              </a:rPr>
              <a:t> Available at: </a:t>
            </a:r>
            <a:r>
              <a:rPr lang="en-GB" sz="6400" u="sng" dirty="0">
                <a:latin typeface="+mj-lt"/>
                <a:hlinkClick r:id="rId7" tooltip="Original URL: https://www.ons.gov.uk/. Click or tap if you trust this link."/>
              </a:rPr>
              <a:t>https://www.ons.gov.uk</a:t>
            </a:r>
            <a:r>
              <a:rPr lang="en-GB" sz="6400" dirty="0">
                <a:latin typeface="+mj-lt"/>
              </a:rPr>
              <a:t> (Accessed: 18 September 2025). </a:t>
            </a:r>
          </a:p>
          <a:p>
            <a:r>
              <a:rPr lang="en-GB" sz="6400" dirty="0">
                <a:latin typeface="+mj-lt"/>
              </a:rPr>
              <a:t>11. Polish Social and Cultural Association (PSCA) (2023) </a:t>
            </a:r>
            <a:r>
              <a:rPr lang="en-GB" sz="6400" i="1" dirty="0">
                <a:latin typeface="+mj-lt"/>
              </a:rPr>
              <a:t>Polish diaspora in the West Midlands</a:t>
            </a:r>
            <a:r>
              <a:rPr lang="en-GB" sz="6400" dirty="0">
                <a:latin typeface="+mj-lt"/>
              </a:rPr>
              <a:t>. Birmingham: PSCA. </a:t>
            </a:r>
          </a:p>
          <a:p>
            <a:r>
              <a:rPr lang="en-GB" sz="6400" dirty="0">
                <a:latin typeface="+mj-lt"/>
              </a:rPr>
              <a:t>12. Statista (2024) </a:t>
            </a:r>
            <a:r>
              <a:rPr lang="en-GB" sz="6400" i="1" dirty="0">
                <a:latin typeface="+mj-lt"/>
              </a:rPr>
              <a:t>Most popular social media platforms in the UK</a:t>
            </a:r>
            <a:r>
              <a:rPr lang="en-GB" sz="6400" dirty="0">
                <a:latin typeface="+mj-lt"/>
              </a:rPr>
              <a:t>. Available at: </a:t>
            </a:r>
            <a:r>
              <a:rPr lang="en-GB" sz="6400" u="sng" dirty="0">
                <a:latin typeface="+mj-lt"/>
                <a:hlinkClick r:id="rId8" tooltip="Original URL: https://www.statista.com/. Click or tap if you trust this link."/>
              </a:rPr>
              <a:t>https://www.statista.com</a:t>
            </a:r>
            <a:r>
              <a:rPr lang="en-GB" sz="6400" dirty="0">
                <a:latin typeface="+mj-lt"/>
              </a:rPr>
              <a:t> (Accessed: 15 September 2025). </a:t>
            </a:r>
          </a:p>
          <a:p>
            <a:r>
              <a:rPr lang="en-GB" sz="6400" dirty="0">
                <a:latin typeface="+mj-lt"/>
              </a:rPr>
              <a:t>13. Tamworth Borough Council (2023) </a:t>
            </a:r>
            <a:r>
              <a:rPr lang="en-GB" sz="6400" i="1" dirty="0">
                <a:latin typeface="+mj-lt"/>
              </a:rPr>
              <a:t>Community grants and events</a:t>
            </a:r>
            <a:r>
              <a:rPr lang="en-GB" sz="6400" dirty="0">
                <a:latin typeface="+mj-lt"/>
              </a:rPr>
              <a:t>. Available at: </a:t>
            </a:r>
            <a:r>
              <a:rPr lang="en-GB" sz="6400" u="sng" dirty="0">
                <a:latin typeface="+mj-lt"/>
                <a:hlinkClick r:id="rId9" tooltip="Original URL: https://www.tamworth.gov.uk/. Click or tap if you trust this link."/>
              </a:rPr>
              <a:t>https://www.tamworth.gov.uk</a:t>
            </a:r>
            <a:r>
              <a:rPr lang="en-GB" sz="6400" dirty="0">
                <a:latin typeface="+mj-lt"/>
              </a:rPr>
              <a:t> (Accessed: 16 September 2025).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006314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B6CFEF-87DF-CA96-9655-5D5B8C54DD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Thank you</a:t>
            </a:r>
          </a:p>
        </p:txBody>
      </p:sp>
      <p:pic>
        <p:nvPicPr>
          <p:cNvPr id="4" name="Picture 3" descr="A colorful flower design on a white background&#10;&#10;AI-generated content may be incorrect.">
            <a:extLst>
              <a:ext uri="{FF2B5EF4-FFF2-40B4-BE49-F238E27FC236}">
                <a16:creationId xmlns:a16="http://schemas.microsoft.com/office/drawing/2014/main" id="{857A8CBD-EA82-216B-7A9E-989D51F90B9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368799" y="639482"/>
            <a:ext cx="3322918" cy="16734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6181394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yVTI">
  <a:themeElements>
    <a:clrScheme name="Red">
      <a:dk1>
        <a:sysClr val="windowText" lastClr="000000"/>
      </a:dk1>
      <a:lt1>
        <a:sysClr val="window" lastClr="FFFFFF"/>
      </a:lt1>
      <a:dk2>
        <a:srgbClr val="323232"/>
      </a:dk2>
      <a:lt2>
        <a:srgbClr val="E5C243"/>
      </a:lt2>
      <a:accent1>
        <a:srgbClr val="A5300F"/>
      </a:accent1>
      <a:accent2>
        <a:srgbClr val="D55816"/>
      </a:accent2>
      <a:accent3>
        <a:srgbClr val="E19825"/>
      </a:accent3>
      <a:accent4>
        <a:srgbClr val="B19C7D"/>
      </a:accent4>
      <a:accent5>
        <a:srgbClr val="7F5F52"/>
      </a:accent5>
      <a:accent6>
        <a:srgbClr val="B27D49"/>
      </a:accent6>
      <a:hlink>
        <a:srgbClr val="6B9F25"/>
      </a:hlink>
      <a:folHlink>
        <a:srgbClr val="B26B02"/>
      </a:folHlink>
    </a:clrScheme>
    <a:fontScheme name="Custom 2">
      <a:majorFont>
        <a:latin typeface="The Serif Hand Black"/>
        <a:ea typeface=""/>
        <a:cs typeface=""/>
      </a:majorFont>
      <a:minorFont>
        <a:latin typeface="The Hand Bol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TM16401371[[fn=Atlas]]</Template>
  <TotalTime>8522</TotalTime>
  <Words>1363</Words>
  <Application>Microsoft Office PowerPoint</Application>
  <PresentationFormat>Widescreen</PresentationFormat>
  <Paragraphs>148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Aptos</vt:lpstr>
      <vt:lpstr>Arial</vt:lpstr>
      <vt:lpstr>The Hand Bold</vt:lpstr>
      <vt:lpstr>The Serif Hand Black</vt:lpstr>
      <vt:lpstr>SketchyVTI</vt:lpstr>
      <vt:lpstr>PROGRAM OF STUDY:  Certificate in Higher Education Business Skills for the Workplace, Level 4</vt:lpstr>
      <vt:lpstr>Business Plan:  Polish Community Party Organization</vt:lpstr>
      <vt:lpstr>Business Overview</vt:lpstr>
      <vt:lpstr>Aims and Objectives</vt:lpstr>
      <vt:lpstr>Ownership and Management</vt:lpstr>
      <vt:lpstr>Legal Requirements</vt:lpstr>
      <vt:lpstr>Unique Selling Point (USP)</vt:lpstr>
      <vt:lpstr>Market Research and Opportunity</vt:lpstr>
      <vt:lpstr>PESTEL Analysis</vt:lpstr>
      <vt:lpstr>SWOT Analysis</vt:lpstr>
      <vt:lpstr>Marketing Strategy</vt:lpstr>
      <vt:lpstr>Funding &amp; Start-Up Costs</vt:lpstr>
      <vt:lpstr>Conclusion</vt:lpstr>
      <vt:lpstr>Reference List 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Kyrcz</dc:creator>
  <cp:lastModifiedBy>Anita Kyrcz</cp:lastModifiedBy>
  <cp:revision>1</cp:revision>
  <dcterms:created xsi:type="dcterms:W3CDTF">2025-11-03T10:56:39Z</dcterms:created>
  <dcterms:modified xsi:type="dcterms:W3CDTF">2025-11-09T14:10:28Z</dcterms:modified>
</cp:coreProperties>
</file>